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5.xml" ContentType="application/vnd.openxmlformats-officedocument.presentationml.tags+xml"/>
  <Override PartName="/ppt/notesSlides/notesSlide28.xml" ContentType="application/vnd.openxmlformats-officedocument.presentationml.notesSlide+xml"/>
  <Override PartName="/ppt/tags/tag6.xml" ContentType="application/vnd.openxmlformats-officedocument.presentationml.tags+xml"/>
  <Override PartName="/ppt/notesSlides/notesSlide29.xml" ContentType="application/vnd.openxmlformats-officedocument.presentationml.notesSlide+xml"/>
  <Override PartName="/ppt/tags/tag7.xml" ContentType="application/vnd.openxmlformats-officedocument.presentationml.tags+xml"/>
  <Override PartName="/ppt/notesSlides/notesSlide30.xml" ContentType="application/vnd.openxmlformats-officedocument.presentationml.notesSlide+xml"/>
  <Override PartName="/ppt/tags/tag8.xml" ContentType="application/vnd.openxmlformats-officedocument.presentationml.tags+xml"/>
  <Override PartName="/ppt/notesSlides/notesSlide31.xml" ContentType="application/vnd.openxmlformats-officedocument.presentationml.notesSlide+xml"/>
  <Override PartName="/ppt/tags/tag9.xml" ContentType="application/vnd.openxmlformats-officedocument.presentationml.tags+xml"/>
  <Override PartName="/ppt/notesSlides/notesSlide32.xml" ContentType="application/vnd.openxmlformats-officedocument.presentationml.notesSlide+xml"/>
  <Override PartName="/ppt/tags/tag10.xml" ContentType="application/vnd.openxmlformats-officedocument.presentationml.tags+xml"/>
  <Override PartName="/ppt/notesSlides/notesSlide33.xml" ContentType="application/vnd.openxmlformats-officedocument.presentationml.notesSlide+xml"/>
  <Override PartName="/ppt/tags/tag1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2.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Lst>
  <p:notesMasterIdLst>
    <p:notesMasterId r:id="rId42"/>
  </p:notesMasterIdLst>
  <p:sldIdLst>
    <p:sldId id="798" r:id="rId5"/>
    <p:sldId id="846" r:id="rId6"/>
    <p:sldId id="847" r:id="rId7"/>
    <p:sldId id="863" r:id="rId8"/>
    <p:sldId id="864" r:id="rId9"/>
    <p:sldId id="865" r:id="rId10"/>
    <p:sldId id="842" r:id="rId11"/>
    <p:sldId id="265" r:id="rId12"/>
    <p:sldId id="272" r:id="rId13"/>
    <p:sldId id="273" r:id="rId14"/>
    <p:sldId id="274" r:id="rId15"/>
    <p:sldId id="275" r:id="rId16"/>
    <p:sldId id="520" r:id="rId17"/>
    <p:sldId id="522" r:id="rId18"/>
    <p:sldId id="848" r:id="rId19"/>
    <p:sldId id="849" r:id="rId20"/>
    <p:sldId id="850" r:id="rId21"/>
    <p:sldId id="853" r:id="rId22"/>
    <p:sldId id="854" r:id="rId23"/>
    <p:sldId id="855" r:id="rId24"/>
    <p:sldId id="856" r:id="rId25"/>
    <p:sldId id="857" r:id="rId26"/>
    <p:sldId id="858" r:id="rId27"/>
    <p:sldId id="859" r:id="rId28"/>
    <p:sldId id="860" r:id="rId29"/>
    <p:sldId id="861" r:id="rId30"/>
    <p:sldId id="862" r:id="rId31"/>
    <p:sldId id="523" r:id="rId32"/>
    <p:sldId id="527" r:id="rId33"/>
    <p:sldId id="516" r:id="rId34"/>
    <p:sldId id="813" r:id="rId35"/>
    <p:sldId id="812" r:id="rId36"/>
    <p:sldId id="843" r:id="rId37"/>
    <p:sldId id="844" r:id="rId38"/>
    <p:sldId id="845" r:id="rId39"/>
    <p:sldId id="524" r:id="rId40"/>
    <p:sldId id="28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70" d="100"/>
          <a:sy n="70" d="100"/>
        </p:scale>
        <p:origin x="90" y="450"/>
      </p:cViewPr>
      <p:guideLst/>
    </p:cSldViewPr>
  </p:slideViewPr>
  <p:notesTextViewPr>
    <p:cViewPr>
      <p:scale>
        <a:sx n="1" d="1"/>
        <a:sy n="1" d="1"/>
      </p:scale>
      <p:origin x="0" y="0"/>
    </p:cViewPr>
  </p:notesTextViewPr>
  <p:sorterViewPr>
    <p:cViewPr>
      <p:scale>
        <a:sx n="100" d="100"/>
        <a:sy n="100" d="100"/>
      </p:scale>
      <p:origin x="0" y="-139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e Sub Lee" userId="be9f02aa-0238-43de-b7fa-744e5966c4f2" providerId="ADAL" clId="{D266A510-3BCA-43F6-8A7F-AD0548A690B1}"/>
    <pc:docChg chg="custSel delSld modSld">
      <pc:chgData name="Chae Sub Lee" userId="be9f02aa-0238-43de-b7fa-744e5966c4f2" providerId="ADAL" clId="{D266A510-3BCA-43F6-8A7F-AD0548A690B1}" dt="2019-10-15T14:38:01.964" v="9" actId="1076"/>
      <pc:docMkLst>
        <pc:docMk/>
      </pc:docMkLst>
      <pc:sldChg chg="delSp modSp delAnim">
        <pc:chgData name="Chae Sub Lee" userId="be9f02aa-0238-43de-b7fa-744e5966c4f2" providerId="ADAL" clId="{D266A510-3BCA-43F6-8A7F-AD0548A690B1}" dt="2019-10-15T14:38:01.964" v="9" actId="1076"/>
        <pc:sldMkLst>
          <pc:docMk/>
          <pc:sldMk cId="1904216067" sldId="527"/>
        </pc:sldMkLst>
        <pc:grpChg chg="del">
          <ac:chgData name="Chae Sub Lee" userId="be9f02aa-0238-43de-b7fa-744e5966c4f2" providerId="ADAL" clId="{D266A510-3BCA-43F6-8A7F-AD0548A690B1}" dt="2019-10-15T14:37:43.730" v="4" actId="478"/>
          <ac:grpSpMkLst>
            <pc:docMk/>
            <pc:sldMk cId="1904216067" sldId="527"/>
            <ac:grpSpMk id="18" creationId="{00000000-0000-0000-0000-000000000000}"/>
          </ac:grpSpMkLst>
        </pc:grpChg>
        <pc:picChg chg="del">
          <ac:chgData name="Chae Sub Lee" userId="be9f02aa-0238-43de-b7fa-744e5966c4f2" providerId="ADAL" clId="{D266A510-3BCA-43F6-8A7F-AD0548A690B1}" dt="2019-10-15T14:37:40.713" v="2" actId="478"/>
          <ac:picMkLst>
            <pc:docMk/>
            <pc:sldMk cId="1904216067" sldId="527"/>
            <ac:picMk id="2" creationId="{00000000-0000-0000-0000-000000000000}"/>
          </ac:picMkLst>
        </pc:picChg>
        <pc:picChg chg="del">
          <ac:chgData name="Chae Sub Lee" userId="be9f02aa-0238-43de-b7fa-744e5966c4f2" providerId="ADAL" clId="{D266A510-3BCA-43F6-8A7F-AD0548A690B1}" dt="2019-10-15T14:37:42.110" v="3" actId="478"/>
          <ac:picMkLst>
            <pc:docMk/>
            <pc:sldMk cId="1904216067" sldId="527"/>
            <ac:picMk id="3" creationId="{00000000-0000-0000-0000-000000000000}"/>
          </ac:picMkLst>
        </pc:picChg>
        <pc:picChg chg="del">
          <ac:chgData name="Chae Sub Lee" userId="be9f02aa-0238-43de-b7fa-744e5966c4f2" providerId="ADAL" clId="{D266A510-3BCA-43F6-8A7F-AD0548A690B1}" dt="2019-10-15T14:37:46.206" v="5" actId="478"/>
          <ac:picMkLst>
            <pc:docMk/>
            <pc:sldMk cId="1904216067" sldId="527"/>
            <ac:picMk id="4" creationId="{00000000-0000-0000-0000-000000000000}"/>
          </ac:picMkLst>
        </pc:picChg>
        <pc:picChg chg="mod">
          <ac:chgData name="Chae Sub Lee" userId="be9f02aa-0238-43de-b7fa-744e5966c4f2" providerId="ADAL" clId="{D266A510-3BCA-43F6-8A7F-AD0548A690B1}" dt="2019-10-15T14:38:01.964" v="9" actId="1076"/>
          <ac:picMkLst>
            <pc:docMk/>
            <pc:sldMk cId="1904216067" sldId="527"/>
            <ac:picMk id="14" creationId="{00000000-0000-0000-0000-000000000000}"/>
          </ac:picMkLst>
        </pc:picChg>
      </pc:sldChg>
      <pc:sldChg chg="del">
        <pc:chgData name="Chae Sub Lee" userId="be9f02aa-0238-43de-b7fa-744e5966c4f2" providerId="ADAL" clId="{D266A510-3BCA-43F6-8A7F-AD0548A690B1}" dt="2019-10-15T14:37:27.293" v="0" actId="2696"/>
        <pc:sldMkLst>
          <pc:docMk/>
          <pc:sldMk cId="705140637" sldId="846"/>
        </pc:sldMkLst>
      </pc:sldChg>
    </pc:docChg>
  </pc:docChgLst>
  <pc:docChgLst>
    <pc:chgData name="Lee, Chaesub" userId="be9f02aa-0238-43de-b7fa-744e5966c4f2" providerId="ADAL" clId="{395BEA48-F358-482D-88CB-587B43EA0108}"/>
    <pc:docChg chg="custSel addSld modSld sldOrd">
      <pc:chgData name="Lee, Chaesub" userId="be9f02aa-0238-43de-b7fa-744e5966c4f2" providerId="ADAL" clId="{395BEA48-F358-482D-88CB-587B43EA0108}" dt="2019-08-23T15:47:12.103" v="76"/>
      <pc:docMkLst>
        <pc:docMk/>
      </pc:docMkLst>
      <pc:sldChg chg="modSp">
        <pc:chgData name="Lee, Chaesub" userId="be9f02aa-0238-43de-b7fa-744e5966c4f2" providerId="ADAL" clId="{395BEA48-F358-482D-88CB-587B43EA0108}" dt="2019-08-23T15:40:57.294" v="29" actId="20577"/>
        <pc:sldMkLst>
          <pc:docMk/>
          <pc:sldMk cId="2065387177" sldId="798"/>
        </pc:sldMkLst>
        <pc:spChg chg="mod">
          <ac:chgData name="Lee, Chaesub" userId="be9f02aa-0238-43de-b7fa-744e5966c4f2" providerId="ADAL" clId="{395BEA48-F358-482D-88CB-587B43EA0108}" dt="2019-08-23T15:40:57.294" v="29" actId="20577"/>
          <ac:spMkLst>
            <pc:docMk/>
            <pc:sldMk cId="2065387177" sldId="798"/>
            <ac:spMk id="10" creationId="{00000000-0000-0000-0000-000000000000}"/>
          </ac:spMkLst>
        </pc:spChg>
      </pc:sldChg>
      <pc:sldChg chg="addSp delSp modSp add ord modAnim">
        <pc:chgData name="Lee, Chaesub" userId="be9f02aa-0238-43de-b7fa-744e5966c4f2" providerId="ADAL" clId="{395BEA48-F358-482D-88CB-587B43EA0108}" dt="2019-08-23T15:47:12.103" v="76"/>
        <pc:sldMkLst>
          <pc:docMk/>
          <pc:sldMk cId="705140637" sldId="846"/>
        </pc:sldMkLst>
        <pc:spChg chg="del">
          <ac:chgData name="Lee, Chaesub" userId="be9f02aa-0238-43de-b7fa-744e5966c4f2" providerId="ADAL" clId="{395BEA48-F358-482D-88CB-587B43EA0108}" dt="2019-08-23T15:42:40.682" v="32" actId="478"/>
          <ac:spMkLst>
            <pc:docMk/>
            <pc:sldMk cId="705140637" sldId="846"/>
            <ac:spMk id="2" creationId="{00000000-0000-0000-0000-000000000000}"/>
          </ac:spMkLst>
        </pc:spChg>
        <pc:spChg chg="mod">
          <ac:chgData name="Lee, Chaesub" userId="be9f02aa-0238-43de-b7fa-744e5966c4f2" providerId="ADAL" clId="{395BEA48-F358-482D-88CB-587B43EA0108}" dt="2019-08-23T15:46:44.255" v="74" actId="1076"/>
          <ac:spMkLst>
            <pc:docMk/>
            <pc:sldMk cId="705140637" sldId="846"/>
            <ac:spMk id="11" creationId="{00000000-0000-0000-0000-000000000000}"/>
          </ac:spMkLst>
        </pc:spChg>
        <pc:picChg chg="add mod">
          <ac:chgData name="Lee, Chaesub" userId="be9f02aa-0238-43de-b7fa-744e5966c4f2" providerId="ADAL" clId="{395BEA48-F358-482D-88CB-587B43EA0108}" dt="2019-08-23T15:46:31.088" v="70" actId="1076"/>
          <ac:picMkLst>
            <pc:docMk/>
            <pc:sldMk cId="705140637" sldId="846"/>
            <ac:picMk id="3" creationId="{465940A5-3549-4C03-80DD-D1407C57AB99}"/>
          </ac:picMkLst>
        </pc:picChg>
      </pc:sldChg>
    </pc:docChg>
  </pc:docChgLst>
  <pc:docChgLst>
    <pc:chgData name="Lee, Chaesub" userId="be9f02aa-0238-43de-b7fa-744e5966c4f2" providerId="ADAL" clId="{5D05DF81-C8FF-40D8-8D60-C2C743C9FF3D}"/>
    <pc:docChg chg="custSel addSld delSld modSld sldOrd delMainMaster">
      <pc:chgData name="Lee, Chaesub" userId="be9f02aa-0238-43de-b7fa-744e5966c4f2" providerId="ADAL" clId="{5D05DF81-C8FF-40D8-8D60-C2C743C9FF3D}" dt="2019-08-23T15:38:52.182" v="673" actId="20577"/>
      <pc:docMkLst>
        <pc:docMk/>
      </pc:docMkLst>
      <pc:sldChg chg="add del modTransition">
        <pc:chgData name="Lee, Chaesub" userId="be9f02aa-0238-43de-b7fa-744e5966c4f2" providerId="ADAL" clId="{5D05DF81-C8FF-40D8-8D60-C2C743C9FF3D}" dt="2019-08-23T13:51:08.399" v="257" actId="2696"/>
        <pc:sldMkLst>
          <pc:docMk/>
          <pc:sldMk cId="2224016623" sldId="261"/>
        </pc:sldMkLst>
      </pc:sldChg>
      <pc:sldChg chg="add del modTransition">
        <pc:chgData name="Lee, Chaesub" userId="be9f02aa-0238-43de-b7fa-744e5966c4f2" providerId="ADAL" clId="{5D05DF81-C8FF-40D8-8D60-C2C743C9FF3D}" dt="2019-08-23T13:51:08.383" v="255" actId="2696"/>
        <pc:sldMkLst>
          <pc:docMk/>
          <pc:sldMk cId="2850589481" sldId="262"/>
        </pc:sldMkLst>
      </pc:sldChg>
      <pc:sldChg chg="add del modTransition">
        <pc:chgData name="Lee, Chaesub" userId="be9f02aa-0238-43de-b7fa-744e5966c4f2" providerId="ADAL" clId="{5D05DF81-C8FF-40D8-8D60-C2C743C9FF3D}" dt="2019-08-23T13:51:08.383" v="256" actId="2696"/>
        <pc:sldMkLst>
          <pc:docMk/>
          <pc:sldMk cId="2865750350" sldId="263"/>
        </pc:sldMkLst>
      </pc:sldChg>
      <pc:sldChg chg="add del modTransition">
        <pc:chgData name="Lee, Chaesub" userId="be9f02aa-0238-43de-b7fa-744e5966c4f2" providerId="ADAL" clId="{5D05DF81-C8FF-40D8-8D60-C2C743C9FF3D}" dt="2019-08-23T13:49:27.836" v="229" actId="2696"/>
        <pc:sldMkLst>
          <pc:docMk/>
          <pc:sldMk cId="771106138" sldId="264"/>
        </pc:sldMkLst>
      </pc:sldChg>
      <pc:sldChg chg="addSp modSp modAnim">
        <pc:chgData name="Lee, Chaesub" userId="be9f02aa-0238-43de-b7fa-744e5966c4f2" providerId="ADAL" clId="{5D05DF81-C8FF-40D8-8D60-C2C743C9FF3D}" dt="2019-08-23T15:35:36.345" v="547"/>
        <pc:sldMkLst>
          <pc:docMk/>
          <pc:sldMk cId="2866344943" sldId="265"/>
        </pc:sldMkLst>
        <pc:spChg chg="add mod">
          <ac:chgData name="Lee, Chaesub" userId="be9f02aa-0238-43de-b7fa-744e5966c4f2" providerId="ADAL" clId="{5D05DF81-C8FF-40D8-8D60-C2C743C9FF3D}" dt="2019-08-23T15:35:03.720" v="542" actId="1076"/>
          <ac:spMkLst>
            <pc:docMk/>
            <pc:sldMk cId="2866344943" sldId="265"/>
            <ac:spMk id="3" creationId="{E221D731-8F8C-40B4-A3B0-6DA4CF3A18CE}"/>
          </ac:spMkLst>
        </pc:spChg>
        <pc:spChg chg="mod">
          <ac:chgData name="Lee, Chaesub" userId="be9f02aa-0238-43de-b7fa-744e5966c4f2" providerId="ADAL" clId="{5D05DF81-C8FF-40D8-8D60-C2C743C9FF3D}" dt="2019-08-23T15:33:57.007" v="534" actId="20577"/>
          <ac:spMkLst>
            <pc:docMk/>
            <pc:sldMk cId="2866344943" sldId="265"/>
            <ac:spMk id="12" creationId="{00000000-0000-0000-0000-000000000000}"/>
          </ac:spMkLst>
        </pc:spChg>
        <pc:spChg chg="add mod">
          <ac:chgData name="Lee, Chaesub" userId="be9f02aa-0238-43de-b7fa-744e5966c4f2" providerId="ADAL" clId="{5D05DF81-C8FF-40D8-8D60-C2C743C9FF3D}" dt="2019-08-23T15:35:08.470" v="544" actId="1076"/>
          <ac:spMkLst>
            <pc:docMk/>
            <pc:sldMk cId="2866344943" sldId="265"/>
            <ac:spMk id="14" creationId="{37672B3E-EFD2-46FE-8D18-DD147A270B70}"/>
          </ac:spMkLst>
        </pc:spChg>
      </pc:sldChg>
      <pc:sldChg chg="modSp del">
        <pc:chgData name="Lee, Chaesub" userId="be9f02aa-0238-43de-b7fa-744e5966c4f2" providerId="ADAL" clId="{5D05DF81-C8FF-40D8-8D60-C2C743C9FF3D}" dt="2019-08-23T15:34:15.474" v="537" actId="2696"/>
        <pc:sldMkLst>
          <pc:docMk/>
          <pc:sldMk cId="2428247158" sldId="266"/>
        </pc:sldMkLst>
        <pc:spChg chg="mod">
          <ac:chgData name="Lee, Chaesub" userId="be9f02aa-0238-43de-b7fa-744e5966c4f2" providerId="ADAL" clId="{5D05DF81-C8FF-40D8-8D60-C2C743C9FF3D}" dt="2019-08-23T13:41:45.212" v="162" actId="1035"/>
          <ac:spMkLst>
            <pc:docMk/>
            <pc:sldMk cId="2428247158" sldId="266"/>
            <ac:spMk id="12" creationId="{00000000-0000-0000-0000-000000000000}"/>
          </ac:spMkLst>
        </pc:spChg>
      </pc:sldChg>
      <pc:sldChg chg="modSp del">
        <pc:chgData name="Lee, Chaesub" userId="be9f02aa-0238-43de-b7fa-744e5966c4f2" providerId="ADAL" clId="{5D05DF81-C8FF-40D8-8D60-C2C743C9FF3D}" dt="2019-08-23T15:34:15.474" v="536" actId="2696"/>
        <pc:sldMkLst>
          <pc:docMk/>
          <pc:sldMk cId="2323277815" sldId="267"/>
        </pc:sldMkLst>
        <pc:spChg chg="mod">
          <ac:chgData name="Lee, Chaesub" userId="be9f02aa-0238-43de-b7fa-744e5966c4f2" providerId="ADAL" clId="{5D05DF81-C8FF-40D8-8D60-C2C743C9FF3D}" dt="2019-08-23T13:41:20.458" v="148" actId="1038"/>
          <ac:spMkLst>
            <pc:docMk/>
            <pc:sldMk cId="2323277815" sldId="267"/>
            <ac:spMk id="11" creationId="{00000000-0000-0000-0000-000000000000}"/>
          </ac:spMkLst>
        </pc:spChg>
      </pc:sldChg>
      <pc:sldChg chg="modSp del">
        <pc:chgData name="Lee, Chaesub" userId="be9f02aa-0238-43de-b7fa-744e5966c4f2" providerId="ADAL" clId="{5D05DF81-C8FF-40D8-8D60-C2C743C9FF3D}" dt="2019-08-23T15:34:15.474" v="535" actId="2696"/>
        <pc:sldMkLst>
          <pc:docMk/>
          <pc:sldMk cId="1422871312" sldId="268"/>
        </pc:sldMkLst>
        <pc:spChg chg="mod">
          <ac:chgData name="Lee, Chaesub" userId="be9f02aa-0238-43de-b7fa-744e5966c4f2" providerId="ADAL" clId="{5D05DF81-C8FF-40D8-8D60-C2C743C9FF3D}" dt="2019-08-23T13:40:56.650" v="136" actId="1038"/>
          <ac:spMkLst>
            <pc:docMk/>
            <pc:sldMk cId="1422871312" sldId="268"/>
            <ac:spMk id="13" creationId="{00000000-0000-0000-0000-000000000000}"/>
          </ac:spMkLst>
        </pc:spChg>
      </pc:sldChg>
      <pc:sldChg chg="del">
        <pc:chgData name="Lee, Chaesub" userId="be9f02aa-0238-43de-b7fa-744e5966c4f2" providerId="ADAL" clId="{5D05DF81-C8FF-40D8-8D60-C2C743C9FF3D}" dt="2019-08-23T13:16:07.922" v="1" actId="2696"/>
        <pc:sldMkLst>
          <pc:docMk/>
          <pc:sldMk cId="2426192857" sldId="281"/>
        </pc:sldMkLst>
      </pc:sldChg>
      <pc:sldChg chg="del">
        <pc:chgData name="Lee, Chaesub" userId="be9f02aa-0238-43de-b7fa-744e5966c4f2" providerId="ADAL" clId="{5D05DF81-C8FF-40D8-8D60-C2C743C9FF3D}" dt="2019-08-23T13:16:07.906" v="0" actId="2696"/>
        <pc:sldMkLst>
          <pc:docMk/>
          <pc:sldMk cId="3812312319" sldId="283"/>
        </pc:sldMkLst>
      </pc:sldChg>
      <pc:sldChg chg="modSp add">
        <pc:chgData name="Lee, Chaesub" userId="be9f02aa-0238-43de-b7fa-744e5966c4f2" providerId="ADAL" clId="{5D05DF81-C8FF-40D8-8D60-C2C743C9FF3D}" dt="2019-08-23T15:38:52.182" v="673" actId="20577"/>
        <pc:sldMkLst>
          <pc:docMk/>
          <pc:sldMk cId="2868451311" sldId="516"/>
        </pc:sldMkLst>
        <pc:spChg chg="mod">
          <ac:chgData name="Lee, Chaesub" userId="be9f02aa-0238-43de-b7fa-744e5966c4f2" providerId="ADAL" clId="{5D05DF81-C8FF-40D8-8D60-C2C743C9FF3D}" dt="2019-08-23T15:38:52.182" v="673" actId="20577"/>
          <ac:spMkLst>
            <pc:docMk/>
            <pc:sldMk cId="2868451311" sldId="516"/>
            <ac:spMk id="29" creationId="{66D6D313-DB7D-4C12-90C2-337D017118AF}"/>
          </ac:spMkLst>
        </pc:spChg>
      </pc:sldChg>
      <pc:sldChg chg="modSp add">
        <pc:chgData name="Lee, Chaesub" userId="be9f02aa-0238-43de-b7fa-744e5966c4f2" providerId="ADAL" clId="{5D05DF81-C8FF-40D8-8D60-C2C743C9FF3D}" dt="2019-08-23T15:36:09.459" v="554" actId="20577"/>
        <pc:sldMkLst>
          <pc:docMk/>
          <pc:sldMk cId="1648036154" sldId="520"/>
        </pc:sldMkLst>
        <pc:spChg chg="mod">
          <ac:chgData name="Lee, Chaesub" userId="be9f02aa-0238-43de-b7fa-744e5966c4f2" providerId="ADAL" clId="{5D05DF81-C8FF-40D8-8D60-C2C743C9FF3D}" dt="2019-08-23T15:36:09.459" v="554" actId="20577"/>
          <ac:spMkLst>
            <pc:docMk/>
            <pc:sldMk cId="1648036154" sldId="520"/>
            <ac:spMk id="4" creationId="{00000000-0000-0000-0000-000000000000}"/>
          </ac:spMkLst>
        </pc:spChg>
        <pc:spChg chg="mod">
          <ac:chgData name="Lee, Chaesub" userId="be9f02aa-0238-43de-b7fa-744e5966c4f2" providerId="ADAL" clId="{5D05DF81-C8FF-40D8-8D60-C2C743C9FF3D}" dt="2019-08-23T13:42:32.333" v="168" actId="20577"/>
          <ac:spMkLst>
            <pc:docMk/>
            <pc:sldMk cId="1648036154" sldId="520"/>
            <ac:spMk id="7" creationId="{00000000-0000-0000-0000-000000000000}"/>
          </ac:spMkLst>
        </pc:spChg>
      </pc:sldChg>
      <pc:sldChg chg="modSp add">
        <pc:chgData name="Lee, Chaesub" userId="be9f02aa-0238-43de-b7fa-744e5966c4f2" providerId="ADAL" clId="{5D05DF81-C8FF-40D8-8D60-C2C743C9FF3D}" dt="2019-08-23T15:37:18.741" v="635" actId="1076"/>
        <pc:sldMkLst>
          <pc:docMk/>
          <pc:sldMk cId="2297539368" sldId="522"/>
        </pc:sldMkLst>
        <pc:spChg chg="mod">
          <ac:chgData name="Lee, Chaesub" userId="be9f02aa-0238-43de-b7fa-744e5966c4f2" providerId="ADAL" clId="{5D05DF81-C8FF-40D8-8D60-C2C743C9FF3D}" dt="2019-08-23T15:37:15.390" v="634" actId="1076"/>
          <ac:spMkLst>
            <pc:docMk/>
            <pc:sldMk cId="2297539368" sldId="522"/>
            <ac:spMk id="4" creationId="{00000000-0000-0000-0000-000000000000}"/>
          </ac:spMkLst>
        </pc:spChg>
        <pc:spChg chg="mod">
          <ac:chgData name="Lee, Chaesub" userId="be9f02aa-0238-43de-b7fa-744e5966c4f2" providerId="ADAL" clId="{5D05DF81-C8FF-40D8-8D60-C2C743C9FF3D}" dt="2019-08-23T15:37:18.741" v="635" actId="1076"/>
          <ac:spMkLst>
            <pc:docMk/>
            <pc:sldMk cId="2297539368" sldId="522"/>
            <ac:spMk id="5" creationId="{55669CCE-4F85-4316-9662-9B0262714101}"/>
          </ac:spMkLst>
        </pc:spChg>
        <pc:spChg chg="mod">
          <ac:chgData name="Lee, Chaesub" userId="be9f02aa-0238-43de-b7fa-744e5966c4f2" providerId="ADAL" clId="{5D05DF81-C8FF-40D8-8D60-C2C743C9FF3D}" dt="2019-08-23T13:42:38.537" v="170" actId="20577"/>
          <ac:spMkLst>
            <pc:docMk/>
            <pc:sldMk cId="2297539368" sldId="522"/>
            <ac:spMk id="7" creationId="{00000000-0000-0000-0000-000000000000}"/>
          </ac:spMkLst>
        </pc:spChg>
      </pc:sldChg>
      <pc:sldChg chg="modSp add">
        <pc:chgData name="Lee, Chaesub" userId="be9f02aa-0238-43de-b7fa-744e5966c4f2" providerId="ADAL" clId="{5D05DF81-C8FF-40D8-8D60-C2C743C9FF3D}" dt="2019-08-23T15:38:23.234" v="643" actId="20577"/>
        <pc:sldMkLst>
          <pc:docMk/>
          <pc:sldMk cId="1372192260" sldId="523"/>
        </pc:sldMkLst>
        <pc:spChg chg="mod">
          <ac:chgData name="Lee, Chaesub" userId="be9f02aa-0238-43de-b7fa-744e5966c4f2" providerId="ADAL" clId="{5D05DF81-C8FF-40D8-8D60-C2C743C9FF3D}" dt="2019-08-23T15:37:30.703" v="636" actId="1076"/>
          <ac:spMkLst>
            <pc:docMk/>
            <pc:sldMk cId="1372192260" sldId="523"/>
            <ac:spMk id="4" creationId="{00000000-0000-0000-0000-000000000000}"/>
          </ac:spMkLst>
        </pc:spChg>
        <pc:spChg chg="mod">
          <ac:chgData name="Lee, Chaesub" userId="be9f02aa-0238-43de-b7fa-744e5966c4f2" providerId="ADAL" clId="{5D05DF81-C8FF-40D8-8D60-C2C743C9FF3D}" dt="2019-08-23T15:38:23.234" v="643" actId="20577"/>
          <ac:spMkLst>
            <pc:docMk/>
            <pc:sldMk cId="1372192260" sldId="523"/>
            <ac:spMk id="7" creationId="{00000000-0000-0000-0000-000000000000}"/>
          </ac:spMkLst>
        </pc:spChg>
      </pc:sldChg>
      <pc:sldChg chg="del">
        <pc:chgData name="Lee, Chaesub" userId="be9f02aa-0238-43de-b7fa-744e5966c4f2" providerId="ADAL" clId="{5D05DF81-C8FF-40D8-8D60-C2C743C9FF3D}" dt="2019-08-23T13:19:28.291" v="2" actId="2696"/>
        <pc:sldMkLst>
          <pc:docMk/>
          <pc:sldMk cId="1958710947" sldId="524"/>
        </pc:sldMkLst>
      </pc:sldChg>
      <pc:sldChg chg="modSp add ord">
        <pc:chgData name="Lee, Chaesub" userId="be9f02aa-0238-43de-b7fa-744e5966c4f2" providerId="ADAL" clId="{5D05DF81-C8FF-40D8-8D60-C2C743C9FF3D}" dt="2019-08-23T13:44:42.474" v="212" actId="1076"/>
        <pc:sldMkLst>
          <pc:docMk/>
          <pc:sldMk cId="3661734503" sldId="524"/>
        </pc:sldMkLst>
        <pc:spChg chg="mod">
          <ac:chgData name="Lee, Chaesub" userId="be9f02aa-0238-43de-b7fa-744e5966c4f2" providerId="ADAL" clId="{5D05DF81-C8FF-40D8-8D60-C2C743C9FF3D}" dt="2019-08-23T13:44:42.474" v="212" actId="1076"/>
          <ac:spMkLst>
            <pc:docMk/>
            <pc:sldMk cId="3661734503" sldId="524"/>
            <ac:spMk id="7" creationId="{00000000-0000-0000-0000-000000000000}"/>
          </ac:spMkLst>
        </pc:spChg>
      </pc:sldChg>
      <pc:sldChg chg="modSp add">
        <pc:chgData name="Lee, Chaesub" userId="be9f02aa-0238-43de-b7fa-744e5966c4f2" providerId="ADAL" clId="{5D05DF81-C8FF-40D8-8D60-C2C743C9FF3D}" dt="2019-08-23T15:38:42.587" v="666" actId="6549"/>
        <pc:sldMkLst>
          <pc:docMk/>
          <pc:sldMk cId="1904216067" sldId="527"/>
        </pc:sldMkLst>
        <pc:spChg chg="mod">
          <ac:chgData name="Lee, Chaesub" userId="be9f02aa-0238-43de-b7fa-744e5966c4f2" providerId="ADAL" clId="{5D05DF81-C8FF-40D8-8D60-C2C743C9FF3D}" dt="2019-08-23T15:38:42.587" v="666" actId="6549"/>
          <ac:spMkLst>
            <pc:docMk/>
            <pc:sldMk cId="1904216067" sldId="527"/>
            <ac:spMk id="19" creationId="{D9F26103-B1E3-46B9-BA40-E19138C7DE69}"/>
          </ac:spMkLst>
        </pc:spChg>
      </pc:sldChg>
      <pc:sldChg chg="modSp">
        <pc:chgData name="Lee, Chaesub" userId="be9f02aa-0238-43de-b7fa-744e5966c4f2" providerId="ADAL" clId="{5D05DF81-C8FF-40D8-8D60-C2C743C9FF3D}" dt="2019-08-23T15:32:50.921" v="477" actId="20577"/>
        <pc:sldMkLst>
          <pc:docMk/>
          <pc:sldMk cId="2065387177" sldId="798"/>
        </pc:sldMkLst>
        <pc:spChg chg="mod">
          <ac:chgData name="Lee, Chaesub" userId="be9f02aa-0238-43de-b7fa-744e5966c4f2" providerId="ADAL" clId="{5D05DF81-C8FF-40D8-8D60-C2C743C9FF3D}" dt="2019-08-23T15:32:50.921" v="477" actId="20577"/>
          <ac:spMkLst>
            <pc:docMk/>
            <pc:sldMk cId="2065387177" sldId="798"/>
            <ac:spMk id="8" creationId="{00000000-0000-0000-0000-000000000000}"/>
          </ac:spMkLst>
        </pc:spChg>
        <pc:spChg chg="mod">
          <ac:chgData name="Lee, Chaesub" userId="be9f02aa-0238-43de-b7fa-744e5966c4f2" providerId="ADAL" clId="{5D05DF81-C8FF-40D8-8D60-C2C743C9FF3D}" dt="2019-08-23T15:32:31.984" v="464" actId="1076"/>
          <ac:spMkLst>
            <pc:docMk/>
            <pc:sldMk cId="2065387177" sldId="798"/>
            <ac:spMk id="10" creationId="{00000000-0000-0000-0000-000000000000}"/>
          </ac:spMkLst>
        </pc:spChg>
      </pc:sldChg>
      <pc:sldChg chg="delSp modSp add">
        <pc:chgData name="Lee, Chaesub" userId="be9f02aa-0238-43de-b7fa-744e5966c4f2" providerId="ADAL" clId="{5D05DF81-C8FF-40D8-8D60-C2C743C9FF3D}" dt="2019-08-23T13:52:02.556" v="352" actId="1037"/>
        <pc:sldMkLst>
          <pc:docMk/>
          <pc:sldMk cId="2950509919" sldId="812"/>
        </pc:sldMkLst>
        <pc:spChg chg="del">
          <ac:chgData name="Lee, Chaesub" userId="be9f02aa-0238-43de-b7fa-744e5966c4f2" providerId="ADAL" clId="{5D05DF81-C8FF-40D8-8D60-C2C743C9FF3D}" dt="2019-08-23T13:36:58.307" v="8" actId="478"/>
          <ac:spMkLst>
            <pc:docMk/>
            <pc:sldMk cId="2950509919" sldId="812"/>
            <ac:spMk id="9" creationId="{00000000-0000-0000-0000-000000000000}"/>
          </ac:spMkLst>
        </pc:spChg>
        <pc:spChg chg="mod">
          <ac:chgData name="Lee, Chaesub" userId="be9f02aa-0238-43de-b7fa-744e5966c4f2" providerId="ADAL" clId="{5D05DF81-C8FF-40D8-8D60-C2C743C9FF3D}" dt="2019-08-23T13:52:02.556" v="352" actId="1037"/>
          <ac:spMkLst>
            <pc:docMk/>
            <pc:sldMk cId="2950509919" sldId="812"/>
            <ac:spMk id="17" creationId="{00000000-0000-0000-0000-000000000000}"/>
          </ac:spMkLst>
        </pc:spChg>
      </pc:sldChg>
      <pc:sldChg chg="delSp modSp add ord">
        <pc:chgData name="Lee, Chaesub" userId="be9f02aa-0238-43de-b7fa-744e5966c4f2" providerId="ADAL" clId="{5D05DF81-C8FF-40D8-8D60-C2C743C9FF3D}" dt="2019-08-23T13:51:18.980" v="291" actId="20577"/>
        <pc:sldMkLst>
          <pc:docMk/>
          <pc:sldMk cId="3386796277" sldId="813"/>
        </pc:sldMkLst>
        <pc:spChg chg="mod">
          <ac:chgData name="Lee, Chaesub" userId="be9f02aa-0238-43de-b7fa-744e5966c4f2" providerId="ADAL" clId="{5D05DF81-C8FF-40D8-8D60-C2C743C9FF3D}" dt="2019-08-23T13:51:18.980" v="291" actId="20577"/>
          <ac:spMkLst>
            <pc:docMk/>
            <pc:sldMk cId="3386796277" sldId="813"/>
            <ac:spMk id="7" creationId="{00000000-0000-0000-0000-000000000000}"/>
          </ac:spMkLst>
        </pc:spChg>
        <pc:spChg chg="del">
          <ac:chgData name="Lee, Chaesub" userId="be9f02aa-0238-43de-b7fa-744e5966c4f2" providerId="ADAL" clId="{5D05DF81-C8FF-40D8-8D60-C2C743C9FF3D}" dt="2019-08-23T13:36:50.062" v="7" actId="478"/>
          <ac:spMkLst>
            <pc:docMk/>
            <pc:sldMk cId="3386796277" sldId="813"/>
            <ac:spMk id="25" creationId="{00000000-0000-0000-0000-000000000000}"/>
          </ac:spMkLst>
        </pc:spChg>
      </pc:sldChg>
      <pc:sldChg chg="del">
        <pc:chgData name="Lee, Chaesub" userId="be9f02aa-0238-43de-b7fa-744e5966c4f2" providerId="ADAL" clId="{5D05DF81-C8FF-40D8-8D60-C2C743C9FF3D}" dt="2019-08-23T13:20:21.521" v="3" actId="2696"/>
        <pc:sldMkLst>
          <pc:docMk/>
          <pc:sldMk cId="274601149" sldId="826"/>
        </pc:sldMkLst>
      </pc:sldChg>
      <pc:sldChg chg="modSp">
        <pc:chgData name="Lee, Chaesub" userId="be9f02aa-0238-43de-b7fa-744e5966c4f2" providerId="ADAL" clId="{5D05DF81-C8FF-40D8-8D60-C2C743C9FF3D}" dt="2019-08-23T13:44:22.299" v="207" actId="20577"/>
        <pc:sldMkLst>
          <pc:docMk/>
          <pc:sldMk cId="26100499" sldId="828"/>
        </pc:sldMkLst>
        <pc:spChg chg="mod">
          <ac:chgData name="Lee, Chaesub" userId="be9f02aa-0238-43de-b7fa-744e5966c4f2" providerId="ADAL" clId="{5D05DF81-C8FF-40D8-8D60-C2C743C9FF3D}" dt="2019-08-23T13:44:22.299" v="207" actId="20577"/>
          <ac:spMkLst>
            <pc:docMk/>
            <pc:sldMk cId="26100499" sldId="828"/>
            <ac:spMk id="17" creationId="{00000000-0000-0000-0000-000000000000}"/>
          </ac:spMkLst>
        </pc:spChg>
      </pc:sldChg>
      <pc:sldChg chg="del">
        <pc:chgData name="Lee, Chaesub" userId="be9f02aa-0238-43de-b7fa-744e5966c4f2" providerId="ADAL" clId="{5D05DF81-C8FF-40D8-8D60-C2C743C9FF3D}" dt="2019-08-23T15:33:21.462" v="478" actId="2696"/>
        <pc:sldMkLst>
          <pc:docMk/>
          <pc:sldMk cId="736090144" sldId="839"/>
        </pc:sldMkLst>
      </pc:sldChg>
      <pc:sldChg chg="del">
        <pc:chgData name="Lee, Chaesub" userId="be9f02aa-0238-43de-b7fa-744e5966c4f2" providerId="ADAL" clId="{5D05DF81-C8FF-40D8-8D60-C2C743C9FF3D}" dt="2019-08-23T15:33:21.478" v="479" actId="2696"/>
        <pc:sldMkLst>
          <pc:docMk/>
          <pc:sldMk cId="686818026" sldId="841"/>
        </pc:sldMkLst>
      </pc:sldChg>
      <pc:sldChg chg="modSp">
        <pc:chgData name="Lee, Chaesub" userId="be9f02aa-0238-43de-b7fa-744e5966c4f2" providerId="ADAL" clId="{5D05DF81-C8FF-40D8-8D60-C2C743C9FF3D}" dt="2019-08-23T13:39:47.665" v="80" actId="1035"/>
        <pc:sldMkLst>
          <pc:docMk/>
          <pc:sldMk cId="1316166327" sldId="842"/>
        </pc:sldMkLst>
        <pc:spChg chg="mod">
          <ac:chgData name="Lee, Chaesub" userId="be9f02aa-0238-43de-b7fa-744e5966c4f2" providerId="ADAL" clId="{5D05DF81-C8FF-40D8-8D60-C2C743C9FF3D}" dt="2019-08-23T13:39:47.665" v="80" actId="1035"/>
          <ac:spMkLst>
            <pc:docMk/>
            <pc:sldMk cId="1316166327" sldId="842"/>
            <ac:spMk id="28" creationId="{FB20B1E9-3C03-4206-AFF7-2012859F3936}"/>
          </ac:spMkLst>
        </pc:spChg>
      </pc:sldChg>
      <pc:sldChg chg="addSp delSp modSp add">
        <pc:chgData name="Lee, Chaesub" userId="be9f02aa-0238-43de-b7fa-744e5966c4f2" providerId="ADAL" clId="{5D05DF81-C8FF-40D8-8D60-C2C743C9FF3D}" dt="2019-08-23T13:52:45.037" v="372" actId="1076"/>
        <pc:sldMkLst>
          <pc:docMk/>
          <pc:sldMk cId="876761696" sldId="843"/>
        </pc:sldMkLst>
        <pc:spChg chg="add del mod">
          <ac:chgData name="Lee, Chaesub" userId="be9f02aa-0238-43de-b7fa-744e5966c4f2" providerId="ADAL" clId="{5D05DF81-C8FF-40D8-8D60-C2C743C9FF3D}" dt="2019-08-23T13:47:48.568" v="218" actId="478"/>
          <ac:spMkLst>
            <pc:docMk/>
            <pc:sldMk cId="876761696" sldId="843"/>
            <ac:spMk id="2" creationId="{27928948-4CDD-410F-8460-E5995C9870A8}"/>
          </ac:spMkLst>
        </pc:spChg>
        <pc:spChg chg="add del mod">
          <ac:chgData name="Lee, Chaesub" userId="be9f02aa-0238-43de-b7fa-744e5966c4f2" providerId="ADAL" clId="{5D05DF81-C8FF-40D8-8D60-C2C743C9FF3D}" dt="2019-08-23T13:51:02.307" v="254" actId="478"/>
          <ac:spMkLst>
            <pc:docMk/>
            <pc:sldMk cId="876761696" sldId="843"/>
            <ac:spMk id="3" creationId="{C527BE8C-8243-49C8-BE44-997CBFD9847C}"/>
          </ac:spMkLst>
        </pc:spChg>
        <pc:spChg chg="add mod">
          <ac:chgData name="Lee, Chaesub" userId="be9f02aa-0238-43de-b7fa-744e5966c4f2" providerId="ADAL" clId="{5D05DF81-C8FF-40D8-8D60-C2C743C9FF3D}" dt="2019-08-23T13:52:45.037" v="372" actId="1076"/>
          <ac:spMkLst>
            <pc:docMk/>
            <pc:sldMk cId="876761696" sldId="843"/>
            <ac:spMk id="4" creationId="{BAD84460-A6EC-41AB-A95E-8AA579A4F98F}"/>
          </ac:spMkLst>
        </pc:spChg>
        <pc:spChg chg="add mod">
          <ac:chgData name="Lee, Chaesub" userId="be9f02aa-0238-43de-b7fa-744e5966c4f2" providerId="ADAL" clId="{5D05DF81-C8FF-40D8-8D60-C2C743C9FF3D}" dt="2019-08-23T13:50:24.467" v="247" actId="1076"/>
          <ac:spMkLst>
            <pc:docMk/>
            <pc:sldMk cId="876761696" sldId="843"/>
            <ac:spMk id="14" creationId="{0EC8E456-D906-41D3-9026-B2654D07D88E}"/>
          </ac:spMkLst>
        </pc:spChg>
        <pc:spChg chg="add mod">
          <ac:chgData name="Lee, Chaesub" userId="be9f02aa-0238-43de-b7fa-744e5966c4f2" providerId="ADAL" clId="{5D05DF81-C8FF-40D8-8D60-C2C743C9FF3D}" dt="2019-08-23T13:52:41.463" v="371" actId="1076"/>
          <ac:spMkLst>
            <pc:docMk/>
            <pc:sldMk cId="876761696" sldId="843"/>
            <ac:spMk id="16" creationId="{EF84DE9B-AA3A-4F3D-AB24-07270D6EA018}"/>
          </ac:spMkLst>
        </pc:spChg>
        <pc:spChg chg="mod">
          <ac:chgData name="Lee, Chaesub" userId="be9f02aa-0238-43de-b7fa-744e5966c4f2" providerId="ADAL" clId="{5D05DF81-C8FF-40D8-8D60-C2C743C9FF3D}" dt="2019-08-23T13:52:10.159" v="362" actId="20577"/>
          <ac:spMkLst>
            <pc:docMk/>
            <pc:sldMk cId="876761696" sldId="843"/>
            <ac:spMk id="17" creationId="{00000000-0000-0000-0000-000000000000}"/>
          </ac:spMkLst>
        </pc:spChg>
        <pc:spChg chg="del">
          <ac:chgData name="Lee, Chaesub" userId="be9f02aa-0238-43de-b7fa-744e5966c4f2" providerId="ADAL" clId="{5D05DF81-C8FF-40D8-8D60-C2C743C9FF3D}" dt="2019-08-23T13:47:43.929" v="217" actId="478"/>
          <ac:spMkLst>
            <pc:docMk/>
            <pc:sldMk cId="876761696" sldId="843"/>
            <ac:spMk id="19" creationId="{00000000-0000-0000-0000-000000000000}"/>
          </ac:spMkLst>
        </pc:spChg>
        <pc:spChg chg="del">
          <ac:chgData name="Lee, Chaesub" userId="be9f02aa-0238-43de-b7fa-744e5966c4f2" providerId="ADAL" clId="{5D05DF81-C8FF-40D8-8D60-C2C743C9FF3D}" dt="2019-08-23T13:47:43.929" v="217" actId="478"/>
          <ac:spMkLst>
            <pc:docMk/>
            <pc:sldMk cId="876761696" sldId="843"/>
            <ac:spMk id="21" creationId="{00000000-0000-0000-0000-000000000000}"/>
          </ac:spMkLst>
        </pc:spChg>
        <pc:spChg chg="del">
          <ac:chgData name="Lee, Chaesub" userId="be9f02aa-0238-43de-b7fa-744e5966c4f2" providerId="ADAL" clId="{5D05DF81-C8FF-40D8-8D60-C2C743C9FF3D}" dt="2019-08-23T13:47:43.929" v="217" actId="478"/>
          <ac:spMkLst>
            <pc:docMk/>
            <pc:sldMk cId="876761696" sldId="843"/>
            <ac:spMk id="22" creationId="{00000000-0000-0000-0000-000000000000}"/>
          </ac:spMkLst>
        </pc:spChg>
        <pc:spChg chg="del">
          <ac:chgData name="Lee, Chaesub" userId="be9f02aa-0238-43de-b7fa-744e5966c4f2" providerId="ADAL" clId="{5D05DF81-C8FF-40D8-8D60-C2C743C9FF3D}" dt="2019-08-23T13:47:43.929" v="217" actId="478"/>
          <ac:spMkLst>
            <pc:docMk/>
            <pc:sldMk cId="876761696" sldId="843"/>
            <ac:spMk id="23" creationId="{00000000-0000-0000-0000-000000000000}"/>
          </ac:spMkLst>
        </pc:spChg>
        <pc:picChg chg="del">
          <ac:chgData name="Lee, Chaesub" userId="be9f02aa-0238-43de-b7fa-744e5966c4f2" providerId="ADAL" clId="{5D05DF81-C8FF-40D8-8D60-C2C743C9FF3D}" dt="2019-08-23T13:47:43.929" v="217" actId="478"/>
          <ac:picMkLst>
            <pc:docMk/>
            <pc:sldMk cId="876761696" sldId="843"/>
            <ac:picMk id="18" creationId="{00000000-0000-0000-0000-000000000000}"/>
          </ac:picMkLst>
        </pc:picChg>
        <pc:picChg chg="del">
          <ac:chgData name="Lee, Chaesub" userId="be9f02aa-0238-43de-b7fa-744e5966c4f2" providerId="ADAL" clId="{5D05DF81-C8FF-40D8-8D60-C2C743C9FF3D}" dt="2019-08-23T13:47:43.929" v="217" actId="478"/>
          <ac:picMkLst>
            <pc:docMk/>
            <pc:sldMk cId="876761696" sldId="843"/>
            <ac:picMk id="20" creationId="{00000000-0000-0000-0000-000000000000}"/>
          </ac:picMkLst>
        </pc:picChg>
      </pc:sldChg>
      <pc:sldChg chg="addSp delSp modSp add">
        <pc:chgData name="Lee, Chaesub" userId="be9f02aa-0238-43de-b7fa-744e5966c4f2" providerId="ADAL" clId="{5D05DF81-C8FF-40D8-8D60-C2C743C9FF3D}" dt="2019-08-23T15:30:05.811" v="416" actId="20577"/>
        <pc:sldMkLst>
          <pc:docMk/>
          <pc:sldMk cId="2167171552" sldId="844"/>
        </pc:sldMkLst>
        <pc:spChg chg="add del mod">
          <ac:chgData name="Lee, Chaesub" userId="be9f02aa-0238-43de-b7fa-744e5966c4f2" providerId="ADAL" clId="{5D05DF81-C8FF-40D8-8D60-C2C743C9FF3D}" dt="2019-08-23T15:29:19.616" v="398" actId="478"/>
          <ac:spMkLst>
            <pc:docMk/>
            <pc:sldMk cId="2167171552" sldId="844"/>
            <ac:spMk id="3" creationId="{AAB12A1D-CB0B-4A0E-B949-AAB1A514491C}"/>
          </ac:spMkLst>
        </pc:spChg>
        <pc:spChg chg="del">
          <ac:chgData name="Lee, Chaesub" userId="be9f02aa-0238-43de-b7fa-744e5966c4f2" providerId="ADAL" clId="{5D05DF81-C8FF-40D8-8D60-C2C743C9FF3D}" dt="2019-08-23T15:29:15.316" v="397" actId="478"/>
          <ac:spMkLst>
            <pc:docMk/>
            <pc:sldMk cId="2167171552" sldId="844"/>
            <ac:spMk id="4" creationId="{BAD84460-A6EC-41AB-A95E-8AA579A4F98F}"/>
          </ac:spMkLst>
        </pc:spChg>
        <pc:spChg chg="add">
          <ac:chgData name="Lee, Chaesub" userId="be9f02aa-0238-43de-b7fa-744e5966c4f2" providerId="ADAL" clId="{5D05DF81-C8FF-40D8-8D60-C2C743C9FF3D}" dt="2019-08-23T15:29:44.348" v="401"/>
          <ac:spMkLst>
            <pc:docMk/>
            <pc:sldMk cId="2167171552" sldId="844"/>
            <ac:spMk id="11" creationId="{F1E00EFB-FA30-4FCA-A458-FCC825023CDF}"/>
          </ac:spMkLst>
        </pc:spChg>
        <pc:spChg chg="add">
          <ac:chgData name="Lee, Chaesub" userId="be9f02aa-0238-43de-b7fa-744e5966c4f2" providerId="ADAL" clId="{5D05DF81-C8FF-40D8-8D60-C2C743C9FF3D}" dt="2019-08-23T15:29:44.348" v="401"/>
          <ac:spMkLst>
            <pc:docMk/>
            <pc:sldMk cId="2167171552" sldId="844"/>
            <ac:spMk id="12" creationId="{F001798A-4672-4520-BFFA-EF80012FF680}"/>
          </ac:spMkLst>
        </pc:spChg>
        <pc:spChg chg="del">
          <ac:chgData name="Lee, Chaesub" userId="be9f02aa-0238-43de-b7fa-744e5966c4f2" providerId="ADAL" clId="{5D05DF81-C8FF-40D8-8D60-C2C743C9FF3D}" dt="2019-08-23T15:29:15.316" v="397" actId="478"/>
          <ac:spMkLst>
            <pc:docMk/>
            <pc:sldMk cId="2167171552" sldId="844"/>
            <ac:spMk id="14" creationId="{0EC8E456-D906-41D3-9026-B2654D07D88E}"/>
          </ac:spMkLst>
        </pc:spChg>
        <pc:spChg chg="del">
          <ac:chgData name="Lee, Chaesub" userId="be9f02aa-0238-43de-b7fa-744e5966c4f2" providerId="ADAL" clId="{5D05DF81-C8FF-40D8-8D60-C2C743C9FF3D}" dt="2019-08-23T15:29:15.316" v="397" actId="478"/>
          <ac:spMkLst>
            <pc:docMk/>
            <pc:sldMk cId="2167171552" sldId="844"/>
            <ac:spMk id="16" creationId="{EF84DE9B-AA3A-4F3D-AB24-07270D6EA018}"/>
          </ac:spMkLst>
        </pc:spChg>
        <pc:spChg chg="mod">
          <ac:chgData name="Lee, Chaesub" userId="be9f02aa-0238-43de-b7fa-744e5966c4f2" providerId="ADAL" clId="{5D05DF81-C8FF-40D8-8D60-C2C743C9FF3D}" dt="2019-08-23T15:30:05.811" v="416" actId="20577"/>
          <ac:spMkLst>
            <pc:docMk/>
            <pc:sldMk cId="2167171552" sldId="844"/>
            <ac:spMk id="17" creationId="{00000000-0000-0000-0000-000000000000}"/>
          </ac:spMkLst>
        </pc:spChg>
        <pc:spChg chg="add">
          <ac:chgData name="Lee, Chaesub" userId="be9f02aa-0238-43de-b7fa-744e5966c4f2" providerId="ADAL" clId="{5D05DF81-C8FF-40D8-8D60-C2C743C9FF3D}" dt="2019-08-23T15:29:44.348" v="401"/>
          <ac:spMkLst>
            <pc:docMk/>
            <pc:sldMk cId="2167171552" sldId="844"/>
            <ac:spMk id="93" creationId="{7512AB8D-3082-4F02-A8CC-2BEF5A27D4AC}"/>
          </ac:spMkLst>
        </pc:spChg>
        <pc:spChg chg="add">
          <ac:chgData name="Lee, Chaesub" userId="be9f02aa-0238-43de-b7fa-744e5966c4f2" providerId="ADAL" clId="{5D05DF81-C8FF-40D8-8D60-C2C743C9FF3D}" dt="2019-08-23T15:29:44.348" v="401"/>
          <ac:spMkLst>
            <pc:docMk/>
            <pc:sldMk cId="2167171552" sldId="844"/>
            <ac:spMk id="94" creationId="{B02244D4-4D35-4EB7-855C-B7B1C605DEBB}"/>
          </ac:spMkLst>
        </pc:spChg>
        <pc:spChg chg="add">
          <ac:chgData name="Lee, Chaesub" userId="be9f02aa-0238-43de-b7fa-744e5966c4f2" providerId="ADAL" clId="{5D05DF81-C8FF-40D8-8D60-C2C743C9FF3D}" dt="2019-08-23T15:29:44.348" v="401"/>
          <ac:spMkLst>
            <pc:docMk/>
            <pc:sldMk cId="2167171552" sldId="844"/>
            <ac:spMk id="95" creationId="{A51D386A-45FF-4E49-9000-7187D74085B1}"/>
          </ac:spMkLst>
        </pc:spChg>
        <pc:spChg chg="add">
          <ac:chgData name="Lee, Chaesub" userId="be9f02aa-0238-43de-b7fa-744e5966c4f2" providerId="ADAL" clId="{5D05DF81-C8FF-40D8-8D60-C2C743C9FF3D}" dt="2019-08-23T15:29:44.348" v="401"/>
          <ac:spMkLst>
            <pc:docMk/>
            <pc:sldMk cId="2167171552" sldId="844"/>
            <ac:spMk id="96" creationId="{AECFE3E7-3587-4C24-872D-CBE195D26616}"/>
          </ac:spMkLst>
        </pc:spChg>
        <pc:spChg chg="add">
          <ac:chgData name="Lee, Chaesub" userId="be9f02aa-0238-43de-b7fa-744e5966c4f2" providerId="ADAL" clId="{5D05DF81-C8FF-40D8-8D60-C2C743C9FF3D}" dt="2019-08-23T15:29:44.348" v="401"/>
          <ac:spMkLst>
            <pc:docMk/>
            <pc:sldMk cId="2167171552" sldId="844"/>
            <ac:spMk id="97" creationId="{D16DA30D-94A2-4BEC-B57C-0CED41B53137}"/>
          </ac:spMkLst>
        </pc:spChg>
        <pc:spChg chg="add">
          <ac:chgData name="Lee, Chaesub" userId="be9f02aa-0238-43de-b7fa-744e5966c4f2" providerId="ADAL" clId="{5D05DF81-C8FF-40D8-8D60-C2C743C9FF3D}" dt="2019-08-23T15:29:44.348" v="401"/>
          <ac:spMkLst>
            <pc:docMk/>
            <pc:sldMk cId="2167171552" sldId="844"/>
            <ac:spMk id="98" creationId="{2F51300D-180F-413C-B5D8-BF4414047B4B}"/>
          </ac:spMkLst>
        </pc:spChg>
        <pc:grpChg chg="add">
          <ac:chgData name="Lee, Chaesub" userId="be9f02aa-0238-43de-b7fa-744e5966c4f2" providerId="ADAL" clId="{5D05DF81-C8FF-40D8-8D60-C2C743C9FF3D}" dt="2019-08-23T15:29:44.348" v="401"/>
          <ac:grpSpMkLst>
            <pc:docMk/>
            <pc:sldMk cId="2167171552" sldId="844"/>
            <ac:grpSpMk id="18" creationId="{7D8CAB55-4673-4B1F-8E49-04DDF6D095D3}"/>
          </ac:grpSpMkLst>
        </pc:grpChg>
        <pc:picChg chg="add">
          <ac:chgData name="Lee, Chaesub" userId="be9f02aa-0238-43de-b7fa-744e5966c4f2" providerId="ADAL" clId="{5D05DF81-C8FF-40D8-8D60-C2C743C9FF3D}" dt="2019-08-23T15:29:44.348" v="401"/>
          <ac:picMkLst>
            <pc:docMk/>
            <pc:sldMk cId="2167171552" sldId="844"/>
            <ac:picMk id="92" creationId="{E95246E5-3F5B-44EC-96D1-6B04315A25F4}"/>
          </ac:picMkLst>
        </pc:picChg>
      </pc:sldChg>
      <pc:sldChg chg="addSp delSp modSp add">
        <pc:chgData name="Lee, Chaesub" userId="be9f02aa-0238-43de-b7fa-744e5966c4f2" providerId="ADAL" clId="{5D05DF81-C8FF-40D8-8D60-C2C743C9FF3D}" dt="2019-08-23T15:31:40.591" v="436" actId="1036"/>
        <pc:sldMkLst>
          <pc:docMk/>
          <pc:sldMk cId="1087354479" sldId="845"/>
        </pc:sldMkLst>
        <pc:spChg chg="del">
          <ac:chgData name="Lee, Chaesub" userId="be9f02aa-0238-43de-b7fa-744e5966c4f2" providerId="ADAL" clId="{5D05DF81-C8FF-40D8-8D60-C2C743C9FF3D}" dt="2019-08-23T15:30:20.044" v="418" actId="478"/>
          <ac:spMkLst>
            <pc:docMk/>
            <pc:sldMk cId="1087354479" sldId="845"/>
            <ac:spMk id="11" creationId="{F1E00EFB-FA30-4FCA-A458-FCC825023CDF}"/>
          </ac:spMkLst>
        </pc:spChg>
        <pc:spChg chg="del">
          <ac:chgData name="Lee, Chaesub" userId="be9f02aa-0238-43de-b7fa-744e5966c4f2" providerId="ADAL" clId="{5D05DF81-C8FF-40D8-8D60-C2C743C9FF3D}" dt="2019-08-23T15:30:20.044" v="418" actId="478"/>
          <ac:spMkLst>
            <pc:docMk/>
            <pc:sldMk cId="1087354479" sldId="845"/>
            <ac:spMk id="12" creationId="{F001798A-4672-4520-BFFA-EF80012FF680}"/>
          </ac:spMkLst>
        </pc:spChg>
        <pc:spChg chg="mod">
          <ac:chgData name="Lee, Chaesub" userId="be9f02aa-0238-43de-b7fa-744e5966c4f2" providerId="ADAL" clId="{5D05DF81-C8FF-40D8-8D60-C2C743C9FF3D}" dt="2019-08-23T15:30:40.435" v="423" actId="20577"/>
          <ac:spMkLst>
            <pc:docMk/>
            <pc:sldMk cId="1087354479" sldId="845"/>
            <ac:spMk id="17" creationId="{00000000-0000-0000-0000-000000000000}"/>
          </ac:spMkLst>
        </pc:spChg>
        <pc:spChg chg="del">
          <ac:chgData name="Lee, Chaesub" userId="be9f02aa-0238-43de-b7fa-744e5966c4f2" providerId="ADAL" clId="{5D05DF81-C8FF-40D8-8D60-C2C743C9FF3D}" dt="2019-08-23T15:30:20.044" v="418" actId="478"/>
          <ac:spMkLst>
            <pc:docMk/>
            <pc:sldMk cId="1087354479" sldId="845"/>
            <ac:spMk id="93" creationId="{7512AB8D-3082-4F02-A8CC-2BEF5A27D4AC}"/>
          </ac:spMkLst>
        </pc:spChg>
        <pc:spChg chg="del">
          <ac:chgData name="Lee, Chaesub" userId="be9f02aa-0238-43de-b7fa-744e5966c4f2" providerId="ADAL" clId="{5D05DF81-C8FF-40D8-8D60-C2C743C9FF3D}" dt="2019-08-23T15:30:20.044" v="418" actId="478"/>
          <ac:spMkLst>
            <pc:docMk/>
            <pc:sldMk cId="1087354479" sldId="845"/>
            <ac:spMk id="94" creationId="{B02244D4-4D35-4EB7-855C-B7B1C605DEBB}"/>
          </ac:spMkLst>
        </pc:spChg>
        <pc:spChg chg="del">
          <ac:chgData name="Lee, Chaesub" userId="be9f02aa-0238-43de-b7fa-744e5966c4f2" providerId="ADAL" clId="{5D05DF81-C8FF-40D8-8D60-C2C743C9FF3D}" dt="2019-08-23T15:30:20.044" v="418" actId="478"/>
          <ac:spMkLst>
            <pc:docMk/>
            <pc:sldMk cId="1087354479" sldId="845"/>
            <ac:spMk id="95" creationId="{A51D386A-45FF-4E49-9000-7187D74085B1}"/>
          </ac:spMkLst>
        </pc:spChg>
        <pc:spChg chg="del">
          <ac:chgData name="Lee, Chaesub" userId="be9f02aa-0238-43de-b7fa-744e5966c4f2" providerId="ADAL" clId="{5D05DF81-C8FF-40D8-8D60-C2C743C9FF3D}" dt="2019-08-23T15:30:20.044" v="418" actId="478"/>
          <ac:spMkLst>
            <pc:docMk/>
            <pc:sldMk cId="1087354479" sldId="845"/>
            <ac:spMk id="96" creationId="{AECFE3E7-3587-4C24-872D-CBE195D26616}"/>
          </ac:spMkLst>
        </pc:spChg>
        <pc:spChg chg="del">
          <ac:chgData name="Lee, Chaesub" userId="be9f02aa-0238-43de-b7fa-744e5966c4f2" providerId="ADAL" clId="{5D05DF81-C8FF-40D8-8D60-C2C743C9FF3D}" dt="2019-08-23T15:30:20.044" v="418" actId="478"/>
          <ac:spMkLst>
            <pc:docMk/>
            <pc:sldMk cId="1087354479" sldId="845"/>
            <ac:spMk id="97" creationId="{D16DA30D-94A2-4BEC-B57C-0CED41B53137}"/>
          </ac:spMkLst>
        </pc:spChg>
        <pc:spChg chg="del">
          <ac:chgData name="Lee, Chaesub" userId="be9f02aa-0238-43de-b7fa-744e5966c4f2" providerId="ADAL" clId="{5D05DF81-C8FF-40D8-8D60-C2C743C9FF3D}" dt="2019-08-23T15:30:20.044" v="418" actId="478"/>
          <ac:spMkLst>
            <pc:docMk/>
            <pc:sldMk cId="1087354479" sldId="845"/>
            <ac:spMk id="98" creationId="{2F51300D-180F-413C-B5D8-BF4414047B4B}"/>
          </ac:spMkLst>
        </pc:spChg>
        <pc:spChg chg="add mod">
          <ac:chgData name="Lee, Chaesub" userId="be9f02aa-0238-43de-b7fa-744e5966c4f2" providerId="ADAL" clId="{5D05DF81-C8FF-40D8-8D60-C2C743C9FF3D}" dt="2019-08-23T15:31:40.591" v="436" actId="1036"/>
          <ac:spMkLst>
            <pc:docMk/>
            <pc:sldMk cId="1087354479" sldId="845"/>
            <ac:spMk id="99" creationId="{D309C1F8-864E-4414-BD76-B85A7D24AA6D}"/>
          </ac:spMkLst>
        </pc:spChg>
        <pc:spChg chg="add mod">
          <ac:chgData name="Lee, Chaesub" userId="be9f02aa-0238-43de-b7fa-744e5966c4f2" providerId="ADAL" clId="{5D05DF81-C8FF-40D8-8D60-C2C743C9FF3D}" dt="2019-08-23T15:31:31.345" v="432" actId="1076"/>
          <ac:spMkLst>
            <pc:docMk/>
            <pc:sldMk cId="1087354479" sldId="845"/>
            <ac:spMk id="101" creationId="{19AB3BD4-FB1A-4B39-9E8D-A5F06B3CDA45}"/>
          </ac:spMkLst>
        </pc:spChg>
        <pc:grpChg chg="del">
          <ac:chgData name="Lee, Chaesub" userId="be9f02aa-0238-43de-b7fa-744e5966c4f2" providerId="ADAL" clId="{5D05DF81-C8FF-40D8-8D60-C2C743C9FF3D}" dt="2019-08-23T15:30:24.753" v="419" actId="478"/>
          <ac:grpSpMkLst>
            <pc:docMk/>
            <pc:sldMk cId="1087354479" sldId="845"/>
            <ac:grpSpMk id="18" creationId="{7D8CAB55-4673-4B1F-8E49-04DDF6D095D3}"/>
          </ac:grpSpMkLst>
        </pc:grpChg>
        <pc:picChg chg="del">
          <ac:chgData name="Lee, Chaesub" userId="be9f02aa-0238-43de-b7fa-744e5966c4f2" providerId="ADAL" clId="{5D05DF81-C8FF-40D8-8D60-C2C743C9FF3D}" dt="2019-08-23T15:30:20.044" v="418" actId="478"/>
          <ac:picMkLst>
            <pc:docMk/>
            <pc:sldMk cId="1087354479" sldId="845"/>
            <ac:picMk id="92" creationId="{E95246E5-3F5B-44EC-96D1-6B04315A25F4}"/>
          </ac:picMkLst>
        </pc:picChg>
        <pc:picChg chg="add mod">
          <ac:chgData name="Lee, Chaesub" userId="be9f02aa-0238-43de-b7fa-744e5966c4f2" providerId="ADAL" clId="{5D05DF81-C8FF-40D8-8D60-C2C743C9FF3D}" dt="2019-08-23T15:31:40.591" v="436" actId="1036"/>
          <ac:picMkLst>
            <pc:docMk/>
            <pc:sldMk cId="1087354479" sldId="845"/>
            <ac:picMk id="100" creationId="{1D236880-FBCC-4837-B364-A0629AD7AC39}"/>
          </ac:picMkLst>
        </pc:picChg>
      </pc:sldChg>
      <pc:sldMasterChg chg="del delSldLayout">
        <pc:chgData name="Lee, Chaesub" userId="be9f02aa-0238-43de-b7fa-744e5966c4f2" providerId="ADAL" clId="{5D05DF81-C8FF-40D8-8D60-C2C743C9FF3D}" dt="2019-08-23T15:33:21.478" v="491" actId="2696"/>
        <pc:sldMasterMkLst>
          <pc:docMk/>
          <pc:sldMasterMk cId="170158784" sldId="2147483672"/>
        </pc:sldMasterMkLst>
        <pc:sldLayoutChg chg="del">
          <pc:chgData name="Lee, Chaesub" userId="be9f02aa-0238-43de-b7fa-744e5966c4f2" providerId="ADAL" clId="{5D05DF81-C8FF-40D8-8D60-C2C743C9FF3D}" dt="2019-08-23T15:33:21.478" v="480" actId="2696"/>
          <pc:sldLayoutMkLst>
            <pc:docMk/>
            <pc:sldMasterMk cId="170158784" sldId="2147483672"/>
            <pc:sldLayoutMk cId="419079355" sldId="2147483673"/>
          </pc:sldLayoutMkLst>
        </pc:sldLayoutChg>
        <pc:sldLayoutChg chg="del">
          <pc:chgData name="Lee, Chaesub" userId="be9f02aa-0238-43de-b7fa-744e5966c4f2" providerId="ADAL" clId="{5D05DF81-C8FF-40D8-8D60-C2C743C9FF3D}" dt="2019-08-23T15:33:21.478" v="481" actId="2696"/>
          <pc:sldLayoutMkLst>
            <pc:docMk/>
            <pc:sldMasterMk cId="170158784" sldId="2147483672"/>
            <pc:sldLayoutMk cId="2510691333" sldId="2147483674"/>
          </pc:sldLayoutMkLst>
        </pc:sldLayoutChg>
        <pc:sldLayoutChg chg="del">
          <pc:chgData name="Lee, Chaesub" userId="be9f02aa-0238-43de-b7fa-744e5966c4f2" providerId="ADAL" clId="{5D05DF81-C8FF-40D8-8D60-C2C743C9FF3D}" dt="2019-08-23T15:33:21.478" v="482" actId="2696"/>
          <pc:sldLayoutMkLst>
            <pc:docMk/>
            <pc:sldMasterMk cId="170158784" sldId="2147483672"/>
            <pc:sldLayoutMk cId="217020115" sldId="2147483675"/>
          </pc:sldLayoutMkLst>
        </pc:sldLayoutChg>
        <pc:sldLayoutChg chg="del">
          <pc:chgData name="Lee, Chaesub" userId="be9f02aa-0238-43de-b7fa-744e5966c4f2" providerId="ADAL" clId="{5D05DF81-C8FF-40D8-8D60-C2C743C9FF3D}" dt="2019-08-23T15:33:21.478" v="483" actId="2696"/>
          <pc:sldLayoutMkLst>
            <pc:docMk/>
            <pc:sldMasterMk cId="170158784" sldId="2147483672"/>
            <pc:sldLayoutMk cId="3536180367" sldId="2147483676"/>
          </pc:sldLayoutMkLst>
        </pc:sldLayoutChg>
        <pc:sldLayoutChg chg="del">
          <pc:chgData name="Lee, Chaesub" userId="be9f02aa-0238-43de-b7fa-744e5966c4f2" providerId="ADAL" clId="{5D05DF81-C8FF-40D8-8D60-C2C743C9FF3D}" dt="2019-08-23T15:33:21.478" v="484" actId="2696"/>
          <pc:sldLayoutMkLst>
            <pc:docMk/>
            <pc:sldMasterMk cId="170158784" sldId="2147483672"/>
            <pc:sldLayoutMk cId="2264078115" sldId="2147483677"/>
          </pc:sldLayoutMkLst>
        </pc:sldLayoutChg>
        <pc:sldLayoutChg chg="del">
          <pc:chgData name="Lee, Chaesub" userId="be9f02aa-0238-43de-b7fa-744e5966c4f2" providerId="ADAL" clId="{5D05DF81-C8FF-40D8-8D60-C2C743C9FF3D}" dt="2019-08-23T15:33:21.478" v="485" actId="2696"/>
          <pc:sldLayoutMkLst>
            <pc:docMk/>
            <pc:sldMasterMk cId="170158784" sldId="2147483672"/>
            <pc:sldLayoutMk cId="1401538232" sldId="2147483678"/>
          </pc:sldLayoutMkLst>
        </pc:sldLayoutChg>
        <pc:sldLayoutChg chg="del">
          <pc:chgData name="Lee, Chaesub" userId="be9f02aa-0238-43de-b7fa-744e5966c4f2" providerId="ADAL" clId="{5D05DF81-C8FF-40D8-8D60-C2C743C9FF3D}" dt="2019-08-23T15:33:21.478" v="486" actId="2696"/>
          <pc:sldLayoutMkLst>
            <pc:docMk/>
            <pc:sldMasterMk cId="170158784" sldId="2147483672"/>
            <pc:sldLayoutMk cId="1661847912" sldId="2147483679"/>
          </pc:sldLayoutMkLst>
        </pc:sldLayoutChg>
        <pc:sldLayoutChg chg="del">
          <pc:chgData name="Lee, Chaesub" userId="be9f02aa-0238-43de-b7fa-744e5966c4f2" providerId="ADAL" clId="{5D05DF81-C8FF-40D8-8D60-C2C743C9FF3D}" dt="2019-08-23T15:33:21.478" v="487" actId="2696"/>
          <pc:sldLayoutMkLst>
            <pc:docMk/>
            <pc:sldMasterMk cId="170158784" sldId="2147483672"/>
            <pc:sldLayoutMk cId="1924249636" sldId="2147483680"/>
          </pc:sldLayoutMkLst>
        </pc:sldLayoutChg>
        <pc:sldLayoutChg chg="del">
          <pc:chgData name="Lee, Chaesub" userId="be9f02aa-0238-43de-b7fa-744e5966c4f2" providerId="ADAL" clId="{5D05DF81-C8FF-40D8-8D60-C2C743C9FF3D}" dt="2019-08-23T15:33:21.478" v="488" actId="2696"/>
          <pc:sldLayoutMkLst>
            <pc:docMk/>
            <pc:sldMasterMk cId="170158784" sldId="2147483672"/>
            <pc:sldLayoutMk cId="2745691428" sldId="2147483681"/>
          </pc:sldLayoutMkLst>
        </pc:sldLayoutChg>
        <pc:sldLayoutChg chg="del">
          <pc:chgData name="Lee, Chaesub" userId="be9f02aa-0238-43de-b7fa-744e5966c4f2" providerId="ADAL" clId="{5D05DF81-C8FF-40D8-8D60-C2C743C9FF3D}" dt="2019-08-23T15:33:21.478" v="489" actId="2696"/>
          <pc:sldLayoutMkLst>
            <pc:docMk/>
            <pc:sldMasterMk cId="170158784" sldId="2147483672"/>
            <pc:sldLayoutMk cId="411716706" sldId="2147483682"/>
          </pc:sldLayoutMkLst>
        </pc:sldLayoutChg>
        <pc:sldLayoutChg chg="del">
          <pc:chgData name="Lee, Chaesub" userId="be9f02aa-0238-43de-b7fa-744e5966c4f2" providerId="ADAL" clId="{5D05DF81-C8FF-40D8-8D60-C2C743C9FF3D}" dt="2019-08-23T15:33:21.478" v="490" actId="2696"/>
          <pc:sldLayoutMkLst>
            <pc:docMk/>
            <pc:sldMasterMk cId="170158784" sldId="2147483672"/>
            <pc:sldLayoutMk cId="3975793298" sldId="2147483683"/>
          </pc:sldLayoutMkLst>
        </pc:sldLayoutChg>
      </pc:sldMasterChg>
      <pc:sldMasterChg chg="del delSldLayout">
        <pc:chgData name="Lee, Chaesub" userId="be9f02aa-0238-43de-b7fa-744e5966c4f2" providerId="ADAL" clId="{5D05DF81-C8FF-40D8-8D60-C2C743C9FF3D}" dt="2019-08-23T13:51:08.469" v="275" actId="2696"/>
        <pc:sldMasterMkLst>
          <pc:docMk/>
          <pc:sldMasterMk cId="448197550" sldId="2147483720"/>
        </pc:sldMasterMkLst>
        <pc:sldLayoutChg chg="del">
          <pc:chgData name="Lee, Chaesub" userId="be9f02aa-0238-43de-b7fa-744e5966c4f2" providerId="ADAL" clId="{5D05DF81-C8FF-40D8-8D60-C2C743C9FF3D}" dt="2019-08-23T13:51:08.414" v="258" actId="2696"/>
          <pc:sldLayoutMkLst>
            <pc:docMk/>
            <pc:sldMasterMk cId="448197550" sldId="2147483720"/>
            <pc:sldLayoutMk cId="154833368" sldId="2147483721"/>
          </pc:sldLayoutMkLst>
        </pc:sldLayoutChg>
        <pc:sldLayoutChg chg="del">
          <pc:chgData name="Lee, Chaesub" userId="be9f02aa-0238-43de-b7fa-744e5966c4f2" providerId="ADAL" clId="{5D05DF81-C8FF-40D8-8D60-C2C743C9FF3D}" dt="2019-08-23T13:51:08.453" v="259" actId="2696"/>
          <pc:sldLayoutMkLst>
            <pc:docMk/>
            <pc:sldMasterMk cId="448197550" sldId="2147483720"/>
            <pc:sldLayoutMk cId="1840516856" sldId="2147483722"/>
          </pc:sldLayoutMkLst>
        </pc:sldLayoutChg>
        <pc:sldLayoutChg chg="del">
          <pc:chgData name="Lee, Chaesub" userId="be9f02aa-0238-43de-b7fa-744e5966c4f2" providerId="ADAL" clId="{5D05DF81-C8FF-40D8-8D60-C2C743C9FF3D}" dt="2019-08-23T13:51:08.453" v="260" actId="2696"/>
          <pc:sldLayoutMkLst>
            <pc:docMk/>
            <pc:sldMasterMk cId="448197550" sldId="2147483720"/>
            <pc:sldLayoutMk cId="1021831472" sldId="2147483723"/>
          </pc:sldLayoutMkLst>
        </pc:sldLayoutChg>
        <pc:sldLayoutChg chg="del">
          <pc:chgData name="Lee, Chaesub" userId="be9f02aa-0238-43de-b7fa-744e5966c4f2" providerId="ADAL" clId="{5D05DF81-C8FF-40D8-8D60-C2C743C9FF3D}" dt="2019-08-23T13:51:08.453" v="261" actId="2696"/>
          <pc:sldLayoutMkLst>
            <pc:docMk/>
            <pc:sldMasterMk cId="448197550" sldId="2147483720"/>
            <pc:sldLayoutMk cId="2141899999" sldId="2147483724"/>
          </pc:sldLayoutMkLst>
        </pc:sldLayoutChg>
        <pc:sldLayoutChg chg="del">
          <pc:chgData name="Lee, Chaesub" userId="be9f02aa-0238-43de-b7fa-744e5966c4f2" providerId="ADAL" clId="{5D05DF81-C8FF-40D8-8D60-C2C743C9FF3D}" dt="2019-08-23T13:51:08.453" v="262" actId="2696"/>
          <pc:sldLayoutMkLst>
            <pc:docMk/>
            <pc:sldMasterMk cId="448197550" sldId="2147483720"/>
            <pc:sldLayoutMk cId="1435777255" sldId="2147483725"/>
          </pc:sldLayoutMkLst>
        </pc:sldLayoutChg>
        <pc:sldLayoutChg chg="del">
          <pc:chgData name="Lee, Chaesub" userId="be9f02aa-0238-43de-b7fa-744e5966c4f2" providerId="ADAL" clId="{5D05DF81-C8FF-40D8-8D60-C2C743C9FF3D}" dt="2019-08-23T13:51:08.453" v="263" actId="2696"/>
          <pc:sldLayoutMkLst>
            <pc:docMk/>
            <pc:sldMasterMk cId="448197550" sldId="2147483720"/>
            <pc:sldLayoutMk cId="2119657456" sldId="2147483726"/>
          </pc:sldLayoutMkLst>
        </pc:sldLayoutChg>
        <pc:sldLayoutChg chg="del">
          <pc:chgData name="Lee, Chaesub" userId="be9f02aa-0238-43de-b7fa-744e5966c4f2" providerId="ADAL" clId="{5D05DF81-C8FF-40D8-8D60-C2C743C9FF3D}" dt="2019-08-23T13:51:08.453" v="264" actId="2696"/>
          <pc:sldLayoutMkLst>
            <pc:docMk/>
            <pc:sldMasterMk cId="448197550" sldId="2147483720"/>
            <pc:sldLayoutMk cId="990208813" sldId="2147483727"/>
          </pc:sldLayoutMkLst>
        </pc:sldLayoutChg>
        <pc:sldLayoutChg chg="del">
          <pc:chgData name="Lee, Chaesub" userId="be9f02aa-0238-43de-b7fa-744e5966c4f2" providerId="ADAL" clId="{5D05DF81-C8FF-40D8-8D60-C2C743C9FF3D}" dt="2019-08-23T13:51:08.453" v="265" actId="2696"/>
          <pc:sldLayoutMkLst>
            <pc:docMk/>
            <pc:sldMasterMk cId="448197550" sldId="2147483720"/>
            <pc:sldLayoutMk cId="1922088420" sldId="2147483728"/>
          </pc:sldLayoutMkLst>
        </pc:sldLayoutChg>
        <pc:sldLayoutChg chg="del">
          <pc:chgData name="Lee, Chaesub" userId="be9f02aa-0238-43de-b7fa-744e5966c4f2" providerId="ADAL" clId="{5D05DF81-C8FF-40D8-8D60-C2C743C9FF3D}" dt="2019-08-23T13:51:08.453" v="266" actId="2696"/>
          <pc:sldLayoutMkLst>
            <pc:docMk/>
            <pc:sldMasterMk cId="448197550" sldId="2147483720"/>
            <pc:sldLayoutMk cId="848166200" sldId="2147483729"/>
          </pc:sldLayoutMkLst>
        </pc:sldLayoutChg>
        <pc:sldLayoutChg chg="del">
          <pc:chgData name="Lee, Chaesub" userId="be9f02aa-0238-43de-b7fa-744e5966c4f2" providerId="ADAL" clId="{5D05DF81-C8FF-40D8-8D60-C2C743C9FF3D}" dt="2019-08-23T13:51:08.453" v="267" actId="2696"/>
          <pc:sldLayoutMkLst>
            <pc:docMk/>
            <pc:sldMasterMk cId="448197550" sldId="2147483720"/>
            <pc:sldLayoutMk cId="171553865" sldId="2147483730"/>
          </pc:sldLayoutMkLst>
        </pc:sldLayoutChg>
        <pc:sldLayoutChg chg="del">
          <pc:chgData name="Lee, Chaesub" userId="be9f02aa-0238-43de-b7fa-744e5966c4f2" providerId="ADAL" clId="{5D05DF81-C8FF-40D8-8D60-C2C743C9FF3D}" dt="2019-08-23T13:51:08.469" v="268" actId="2696"/>
          <pc:sldLayoutMkLst>
            <pc:docMk/>
            <pc:sldMasterMk cId="448197550" sldId="2147483720"/>
            <pc:sldLayoutMk cId="1946724990" sldId="2147483731"/>
          </pc:sldLayoutMkLst>
        </pc:sldLayoutChg>
        <pc:sldLayoutChg chg="del">
          <pc:chgData name="Lee, Chaesub" userId="be9f02aa-0238-43de-b7fa-744e5966c4f2" providerId="ADAL" clId="{5D05DF81-C8FF-40D8-8D60-C2C743C9FF3D}" dt="2019-08-23T13:51:08.469" v="269" actId="2696"/>
          <pc:sldLayoutMkLst>
            <pc:docMk/>
            <pc:sldMasterMk cId="448197550" sldId="2147483720"/>
            <pc:sldLayoutMk cId="3358838434" sldId="2147483732"/>
          </pc:sldLayoutMkLst>
        </pc:sldLayoutChg>
        <pc:sldLayoutChg chg="del">
          <pc:chgData name="Lee, Chaesub" userId="be9f02aa-0238-43de-b7fa-744e5966c4f2" providerId="ADAL" clId="{5D05DF81-C8FF-40D8-8D60-C2C743C9FF3D}" dt="2019-08-23T13:51:08.469" v="270" actId="2696"/>
          <pc:sldLayoutMkLst>
            <pc:docMk/>
            <pc:sldMasterMk cId="448197550" sldId="2147483720"/>
            <pc:sldLayoutMk cId="1174765276" sldId="2147483733"/>
          </pc:sldLayoutMkLst>
        </pc:sldLayoutChg>
        <pc:sldLayoutChg chg="del">
          <pc:chgData name="Lee, Chaesub" userId="be9f02aa-0238-43de-b7fa-744e5966c4f2" providerId="ADAL" clId="{5D05DF81-C8FF-40D8-8D60-C2C743C9FF3D}" dt="2019-08-23T13:51:08.469" v="271" actId="2696"/>
          <pc:sldLayoutMkLst>
            <pc:docMk/>
            <pc:sldMasterMk cId="448197550" sldId="2147483720"/>
            <pc:sldLayoutMk cId="2849501756" sldId="2147483734"/>
          </pc:sldLayoutMkLst>
        </pc:sldLayoutChg>
        <pc:sldLayoutChg chg="del">
          <pc:chgData name="Lee, Chaesub" userId="be9f02aa-0238-43de-b7fa-744e5966c4f2" providerId="ADAL" clId="{5D05DF81-C8FF-40D8-8D60-C2C743C9FF3D}" dt="2019-08-23T13:51:08.469" v="272" actId="2696"/>
          <pc:sldLayoutMkLst>
            <pc:docMk/>
            <pc:sldMasterMk cId="448197550" sldId="2147483720"/>
            <pc:sldLayoutMk cId="644102398" sldId="2147483735"/>
          </pc:sldLayoutMkLst>
        </pc:sldLayoutChg>
        <pc:sldLayoutChg chg="del">
          <pc:chgData name="Lee, Chaesub" userId="be9f02aa-0238-43de-b7fa-744e5966c4f2" providerId="ADAL" clId="{5D05DF81-C8FF-40D8-8D60-C2C743C9FF3D}" dt="2019-08-23T13:51:08.469" v="273" actId="2696"/>
          <pc:sldLayoutMkLst>
            <pc:docMk/>
            <pc:sldMasterMk cId="448197550" sldId="2147483720"/>
            <pc:sldLayoutMk cId="2602797358" sldId="2147483736"/>
          </pc:sldLayoutMkLst>
        </pc:sldLayoutChg>
        <pc:sldLayoutChg chg="del">
          <pc:chgData name="Lee, Chaesub" userId="be9f02aa-0238-43de-b7fa-744e5966c4f2" providerId="ADAL" clId="{5D05DF81-C8FF-40D8-8D60-C2C743C9FF3D}" dt="2019-08-23T13:51:08.469" v="274" actId="2696"/>
          <pc:sldLayoutMkLst>
            <pc:docMk/>
            <pc:sldMasterMk cId="448197550" sldId="2147483720"/>
            <pc:sldLayoutMk cId="61438675" sldId="2147483737"/>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CE0E41-C0C7-4956-B947-80AB8608846C}" type="datetimeFigureOut">
              <a:rPr lang="en-US" smtClean="0"/>
              <a:t>10/17/2019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F3B8E-0053-4BCC-B6D1-E909E949BBBF}" type="slidenum">
              <a:rPr lang="en-US" smtClean="0"/>
              <a:t>‹nº›</a:t>
            </a:fld>
            <a:endParaRPr lang="en-US"/>
          </a:p>
        </p:txBody>
      </p:sp>
    </p:spTree>
    <p:extLst>
      <p:ext uri="{BB962C8B-B14F-4D97-AF65-F5344CB8AC3E}">
        <p14:creationId xmlns:p14="http://schemas.microsoft.com/office/powerpoint/2010/main" val="4073086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996A4-968D-4FA7-A625-7DD5FD0F28B4}"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187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715CE-D539-844B-BDCF-B6468A81E6F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24201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715CE-D539-844B-BDCF-B6468A81E6F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286287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84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4943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5245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810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3674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0484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789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9261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6115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6574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6749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1451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799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4619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861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0186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2143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5127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8495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7220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2413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314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4692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0838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152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7220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715CE-D539-844B-BDCF-B6468A81E6F7}"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69287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F37715CE-D539-844B-BDCF-B6468A81E6F7}" type="slidenum">
              <a:rPr lang="en-US" smtClean="0"/>
              <a:t>4</a:t>
            </a:fld>
            <a:endParaRPr lang="en-US"/>
          </a:p>
        </p:txBody>
      </p:sp>
    </p:spTree>
    <p:extLst>
      <p:ext uri="{BB962C8B-B14F-4D97-AF65-F5344CB8AC3E}">
        <p14:creationId xmlns:p14="http://schemas.microsoft.com/office/powerpoint/2010/main" val="3758655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8256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1453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7715CE-D539-844B-BDCF-B6468A81E6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3743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715CE-D539-844B-BDCF-B6468A81E6F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6546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715CE-D539-844B-BDCF-B6468A81E6F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301153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1DFB290D-5411-4E26-9BFF-2B5D962D5630}"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5" name="Footer Placeholder 4"/>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6" name="Slide Number Placeholder 5"/>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43DA1B33-6E74-4872-95A0-CB179DC79FA4}"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20245278"/>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EE7FE71C-A716-4D9F-A6D5-1DFDB06DB3E3}"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5" name="Footer Placeholder 4"/>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6" name="Slide Number Placeholder 5"/>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1CA1EF98-E951-4C9A-B6C4-A86A2CBD4AEB}"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4092678376"/>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7B470EA5-900E-4C80-B6E0-2E00B80D1A6A}"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5" name="Footer Placeholder 4"/>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6" name="Slide Number Placeholder 5"/>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4C435E3E-F75F-41D5-B51E-74ECC556B878}"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2392861431"/>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1DFB290D-5411-4E26-9BFF-2B5D962D5630}"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5" name="Footer Placeholder 4"/>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6" name="Slide Number Placeholder 5"/>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43DA1B33-6E74-4872-95A0-CB179DC79FA4}"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2167687823"/>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1C085537-A272-407F-8FA6-5BC178A916CB}"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5" name="Footer Placeholder 4"/>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6" name="Slide Number Placeholder 5"/>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A14FCF27-27D8-4D59-8801-30AAB98F7254}"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2239999800"/>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111E0955-4D58-4AD4-B9C3-CDBE13BB6388}"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5" name="Footer Placeholder 4"/>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6" name="Slide Number Placeholder 5"/>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0E78C668-0B0A-476F-B393-482AA2387B74}"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4232331199"/>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200153"/>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45B9DF90-A1DA-4366-8D1D-37F766D79EBB}"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6" name="Footer Placeholder 5"/>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7" name="Slide Number Placeholder 6"/>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E59ADC7B-A262-4872-AFA7-6252A8432131}"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1070628030"/>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415623F6-08C5-4049-B9E8-F2B97B973F8F}"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8" name="Footer Placeholder 7"/>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9" name="Slide Number Placeholder 8"/>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B32C321F-3483-4B97-BBB2-509326478FF1}"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2502732110"/>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59A8BAAD-E8D5-4FDA-AE4B-99A51E36CA89}"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4" name="Footer Placeholder 3"/>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5" name="Slide Number Placeholder 4"/>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9A8ED3F1-9E73-4E60-A9DC-EBB4DF96C6F5}"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3869882080"/>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88727770-8DDC-4092-A73F-F906CFCABACF}"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3" name="Footer Placeholder 2"/>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4" name="Slide Number Placeholder 3"/>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4F680727-0A0D-4CA9-A952-289CE8CF7D4A}"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2276310966"/>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1"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61"/>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1" y="1435104"/>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8C62D7B7-1411-464D-888F-25239BB33297}"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6" name="Footer Placeholder 5"/>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7" name="Slide Number Placeholder 6"/>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FD54CF21-7F4F-439F-B984-4213265D11DC}"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4032739261"/>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1C085537-A272-407F-8FA6-5BC178A916CB}"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5" name="Footer Placeholder 4"/>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6" name="Slide Number Placeholder 5"/>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A14FCF27-27D8-4D59-8801-30AAB98F7254}"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2876376844"/>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47"/>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E6A63554-4BA9-4192-AB30-CD1245875F30}"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6" name="Footer Placeholder 5"/>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7" name="Slide Number Placeholder 6"/>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088E725D-CA5B-4D06-9572-ADD855E6C324}"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2440065145"/>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EE7FE71C-A716-4D9F-A6D5-1DFDB06DB3E3}"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5" name="Footer Placeholder 4"/>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6" name="Slide Number Placeholder 5"/>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1CA1EF98-E951-4C9A-B6C4-A86A2CBD4AEB}"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4109484787"/>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7B470EA5-900E-4C80-B6E0-2E00B80D1A6A}"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5" name="Footer Placeholder 4"/>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6" name="Slide Number Placeholder 5"/>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4C435E3E-F75F-41D5-B51E-74ECC556B878}"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955725602"/>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1DFB290D-5411-4E26-9BFF-2B5D962D5630}" type="datetimeFigureOut">
              <a:rPr lang="en-US">
                <a:solidFill>
                  <a:prstClr val="black"/>
                </a:solidFill>
                <a:latin typeface="Calibri" pitchFamily="34" charset="0"/>
                <a:ea typeface="MS PGothic" pitchFamily="34" charset="-128"/>
              </a:rPr>
              <a:pPr fontAlgn="base">
                <a:spcBef>
                  <a:spcPct val="0"/>
                </a:spcBef>
                <a:spcAft>
                  <a:spcPct val="0"/>
                </a:spcAft>
                <a:defRPr/>
              </a:pPr>
              <a:t>10/17/2019</a:t>
            </a:fld>
            <a:endParaRPr lang="en-US">
              <a:solidFill>
                <a:prstClr val="black"/>
              </a:solidFill>
              <a:latin typeface="Calibri" pitchFamily="34" charset="0"/>
              <a:ea typeface="MS PGothic" pitchFamily="34" charset="-128"/>
            </a:endParaRPr>
          </a:p>
        </p:txBody>
      </p:sp>
      <p:sp>
        <p:nvSpPr>
          <p:cNvPr id="5" name="Footer Placeholder 4"/>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6" name="Slide Number Placeholder 5"/>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43DA1B33-6E74-4872-95A0-CB179DC79FA4}" type="slidenum">
              <a:rPr lang="en-US">
                <a:solidFill>
                  <a:prstClr val="black"/>
                </a:solidFill>
                <a:latin typeface="Calibri" pitchFamily="34" charset="0"/>
                <a:ea typeface="MS PGothic" pitchFamily="34" charset="-128"/>
              </a:rPr>
              <a:pPr fontAlgn="base">
                <a:spcBef>
                  <a:spcPct val="0"/>
                </a:spcBef>
                <a:spcAft>
                  <a:spcPct val="0"/>
                </a:spcAft>
                <a:defRPr/>
              </a:pPr>
              <a:t>‹nº›</a:t>
            </a:fld>
            <a:endParaRPr lang="en-US">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3242715613"/>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1C085537-A272-407F-8FA6-5BC178A916CB}" type="datetimeFigureOut">
              <a:rPr lang="en-US">
                <a:solidFill>
                  <a:prstClr val="black"/>
                </a:solidFill>
                <a:latin typeface="Calibri" pitchFamily="34" charset="0"/>
                <a:ea typeface="MS PGothic" pitchFamily="34" charset="-128"/>
              </a:rPr>
              <a:pPr fontAlgn="base">
                <a:spcBef>
                  <a:spcPct val="0"/>
                </a:spcBef>
                <a:spcAft>
                  <a:spcPct val="0"/>
                </a:spcAft>
                <a:defRPr/>
              </a:pPr>
              <a:t>10/17/2019</a:t>
            </a:fld>
            <a:endParaRPr lang="en-US">
              <a:solidFill>
                <a:prstClr val="black"/>
              </a:solidFill>
              <a:latin typeface="Calibri" pitchFamily="34" charset="0"/>
              <a:ea typeface="MS PGothic" pitchFamily="34" charset="-128"/>
            </a:endParaRPr>
          </a:p>
        </p:txBody>
      </p:sp>
      <p:sp>
        <p:nvSpPr>
          <p:cNvPr id="5" name="Footer Placeholder 4"/>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6" name="Slide Number Placeholder 5"/>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A14FCF27-27D8-4D59-8801-30AAB98F7254}" type="slidenum">
              <a:rPr lang="en-US">
                <a:solidFill>
                  <a:prstClr val="black"/>
                </a:solidFill>
                <a:latin typeface="Calibri" pitchFamily="34" charset="0"/>
                <a:ea typeface="MS PGothic" pitchFamily="34" charset="-128"/>
              </a:rPr>
              <a:pPr fontAlgn="base">
                <a:spcBef>
                  <a:spcPct val="0"/>
                </a:spcBef>
                <a:spcAft>
                  <a:spcPct val="0"/>
                </a:spcAft>
                <a:defRPr/>
              </a:pPr>
              <a:t>‹nº›</a:t>
            </a:fld>
            <a:endParaRPr lang="en-US">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3749667205"/>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111E0955-4D58-4AD4-B9C3-CDBE13BB6388}" type="datetimeFigureOut">
              <a:rPr lang="en-US">
                <a:solidFill>
                  <a:prstClr val="black"/>
                </a:solidFill>
                <a:latin typeface="Calibri" pitchFamily="34" charset="0"/>
                <a:ea typeface="MS PGothic" pitchFamily="34" charset="-128"/>
              </a:rPr>
              <a:pPr fontAlgn="base">
                <a:spcBef>
                  <a:spcPct val="0"/>
                </a:spcBef>
                <a:spcAft>
                  <a:spcPct val="0"/>
                </a:spcAft>
                <a:defRPr/>
              </a:pPr>
              <a:t>10/17/2019</a:t>
            </a:fld>
            <a:endParaRPr lang="en-US">
              <a:solidFill>
                <a:prstClr val="black"/>
              </a:solidFill>
              <a:latin typeface="Calibri" pitchFamily="34" charset="0"/>
              <a:ea typeface="MS PGothic" pitchFamily="34" charset="-128"/>
            </a:endParaRPr>
          </a:p>
        </p:txBody>
      </p:sp>
      <p:sp>
        <p:nvSpPr>
          <p:cNvPr id="5" name="Footer Placeholder 4"/>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6" name="Slide Number Placeholder 5"/>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0E78C668-0B0A-476F-B393-482AA2387B74}" type="slidenum">
              <a:rPr lang="en-US">
                <a:solidFill>
                  <a:prstClr val="black"/>
                </a:solidFill>
                <a:latin typeface="Calibri" pitchFamily="34" charset="0"/>
                <a:ea typeface="MS PGothic" pitchFamily="34" charset="-128"/>
              </a:rPr>
              <a:pPr fontAlgn="base">
                <a:spcBef>
                  <a:spcPct val="0"/>
                </a:spcBef>
                <a:spcAft>
                  <a:spcPct val="0"/>
                </a:spcAft>
                <a:defRPr/>
              </a:pPr>
              <a:t>‹nº›</a:t>
            </a:fld>
            <a:endParaRPr lang="en-US">
              <a:solidFill>
                <a:prstClr val="black"/>
              </a:solidFill>
              <a:latin typeface="Calibri" pitchFamily="34" charset="0"/>
              <a:ea typeface="MS PGothic" pitchFamily="34" charset="-128"/>
            </a:endParaRP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t="85987"/>
          <a:stretch/>
        </p:blipFill>
        <p:spPr>
          <a:xfrm>
            <a:off x="0" y="6032972"/>
            <a:ext cx="12192000" cy="961877"/>
          </a:xfrm>
          <a:prstGeom prst="rect">
            <a:avLst/>
          </a:prstGeom>
          <a:noFill/>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9" name="TextBox 8"/>
          <p:cNvSpPr txBox="1"/>
          <p:nvPr userDrawn="1"/>
        </p:nvSpPr>
        <p:spPr>
          <a:xfrm>
            <a:off x="1180953" y="629273"/>
            <a:ext cx="7599512" cy="502766"/>
          </a:xfrm>
          <a:prstGeom prst="rect">
            <a:avLst/>
          </a:prstGeom>
          <a:noFill/>
        </p:spPr>
        <p:txBody>
          <a:bodyPr wrap="square" rtlCol="0">
            <a:spAutoFit/>
          </a:bodyPr>
          <a:lstStyle/>
          <a:p>
            <a:r>
              <a:rPr lang="en-US" sz="2667" b="1" dirty="0">
                <a:solidFill>
                  <a:schemeClr val="bg1"/>
                </a:solidFill>
                <a:latin typeface="Arial Narrow" panose="020B0606020202030204" pitchFamily="34" charset="0"/>
                <a:cs typeface="Myriad Pro Cond"/>
              </a:rPr>
              <a:t>Problem Spaces (1)</a:t>
            </a:r>
          </a:p>
        </p:txBody>
      </p:sp>
      <p:cxnSp>
        <p:nvCxnSpPr>
          <p:cNvPr id="10" name="Straight Connector 9"/>
          <p:cNvCxnSpPr/>
          <p:nvPr userDrawn="1"/>
        </p:nvCxnSpPr>
        <p:spPr>
          <a:xfrm>
            <a:off x="1200215" y="1140175"/>
            <a:ext cx="0" cy="39510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8780466" y="76128"/>
            <a:ext cx="3541351" cy="95430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67" b="1" dirty="0">
                <a:solidFill>
                  <a:schemeClr val="bg1">
                    <a:lumMod val="85000"/>
                  </a:schemeClr>
                </a:solidFill>
                <a:latin typeface="Arial Narrow" panose="020B0606020202030204" pitchFamily="34" charset="0"/>
                <a:cs typeface="Myriad Pro Cond"/>
              </a:rPr>
              <a:t>2017 International Conference for Science and ICT</a:t>
            </a:r>
          </a:p>
          <a:p>
            <a:r>
              <a:rPr lang="en-US" sz="1867" b="1" dirty="0">
                <a:solidFill>
                  <a:schemeClr val="bg1">
                    <a:lumMod val="85000"/>
                  </a:schemeClr>
                </a:solidFill>
                <a:latin typeface="Arial Narrow" panose="020B0606020202030204" pitchFamily="34" charset="0"/>
                <a:cs typeface="Myriad Pro Cond"/>
              </a:rPr>
              <a:t>Busan,  September 24, 2017</a:t>
            </a:r>
          </a:p>
        </p:txBody>
      </p:sp>
    </p:spTree>
    <p:extLst>
      <p:ext uri="{BB962C8B-B14F-4D97-AF65-F5344CB8AC3E}">
        <p14:creationId xmlns:p14="http://schemas.microsoft.com/office/powerpoint/2010/main" val="2760799009"/>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200153"/>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45B9DF90-A1DA-4366-8D1D-37F766D79EBB}" type="datetimeFigureOut">
              <a:rPr lang="en-US">
                <a:solidFill>
                  <a:prstClr val="black"/>
                </a:solidFill>
                <a:latin typeface="Calibri" pitchFamily="34" charset="0"/>
                <a:ea typeface="MS PGothic" pitchFamily="34" charset="-128"/>
              </a:rPr>
              <a:pPr fontAlgn="base">
                <a:spcBef>
                  <a:spcPct val="0"/>
                </a:spcBef>
                <a:spcAft>
                  <a:spcPct val="0"/>
                </a:spcAft>
                <a:defRPr/>
              </a:pPr>
              <a:t>10/17/2019</a:t>
            </a:fld>
            <a:endParaRPr lang="en-US">
              <a:solidFill>
                <a:prstClr val="black"/>
              </a:solidFill>
              <a:latin typeface="Calibri" pitchFamily="34" charset="0"/>
              <a:ea typeface="MS PGothic" pitchFamily="34" charset="-128"/>
            </a:endParaRPr>
          </a:p>
        </p:txBody>
      </p:sp>
      <p:sp>
        <p:nvSpPr>
          <p:cNvPr id="6" name="Footer Placeholder 5"/>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7" name="Slide Number Placeholder 6"/>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E59ADC7B-A262-4872-AFA7-6252A8432131}" type="slidenum">
              <a:rPr lang="en-US">
                <a:solidFill>
                  <a:prstClr val="black"/>
                </a:solidFill>
                <a:latin typeface="Calibri" pitchFamily="34" charset="0"/>
                <a:ea typeface="MS PGothic" pitchFamily="34" charset="-128"/>
              </a:rPr>
              <a:pPr fontAlgn="base">
                <a:spcBef>
                  <a:spcPct val="0"/>
                </a:spcBef>
                <a:spcAft>
                  <a:spcPct val="0"/>
                </a:spcAft>
                <a:defRPr/>
              </a:pPr>
              <a:t>‹nº›</a:t>
            </a:fld>
            <a:endParaRPr lang="en-US">
              <a:solidFill>
                <a:prstClr val="black"/>
              </a:solidFill>
              <a:latin typeface="Calibri" pitchFamily="34" charset="0"/>
              <a:ea typeface="MS PGothic" pitchFamily="34" charset="-128"/>
            </a:endParaRPr>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t="85987"/>
          <a:stretch/>
        </p:blipFill>
        <p:spPr>
          <a:xfrm>
            <a:off x="0" y="6032972"/>
            <a:ext cx="12192000" cy="961877"/>
          </a:xfrm>
          <a:prstGeom prst="rect">
            <a:avLst/>
          </a:prstGeom>
          <a:noFill/>
        </p:spPr>
      </p:pic>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cxnSp>
        <p:nvCxnSpPr>
          <p:cNvPr id="11" name="Straight Connector 10"/>
          <p:cNvCxnSpPr/>
          <p:nvPr userDrawn="1"/>
        </p:nvCxnSpPr>
        <p:spPr>
          <a:xfrm>
            <a:off x="1200215" y="1140175"/>
            <a:ext cx="0" cy="39510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8780466" y="76128"/>
            <a:ext cx="3541351" cy="95430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67" b="1" dirty="0">
                <a:solidFill>
                  <a:schemeClr val="bg1">
                    <a:lumMod val="85000"/>
                  </a:schemeClr>
                </a:solidFill>
                <a:latin typeface="Arial Narrow" panose="020B0606020202030204" pitchFamily="34" charset="0"/>
                <a:cs typeface="Myriad Pro Cond"/>
              </a:rPr>
              <a:t>2017 International Conference for Science and ICT</a:t>
            </a:r>
          </a:p>
          <a:p>
            <a:r>
              <a:rPr lang="en-US" sz="1867" b="1" dirty="0">
                <a:solidFill>
                  <a:schemeClr val="bg1">
                    <a:lumMod val="85000"/>
                  </a:schemeClr>
                </a:solidFill>
                <a:latin typeface="Arial Narrow" panose="020B0606020202030204" pitchFamily="34" charset="0"/>
                <a:cs typeface="Myriad Pro Cond"/>
              </a:rPr>
              <a:t>Busan, September 26, 2017</a:t>
            </a:r>
          </a:p>
        </p:txBody>
      </p:sp>
    </p:spTree>
    <p:extLst>
      <p:ext uri="{BB962C8B-B14F-4D97-AF65-F5344CB8AC3E}">
        <p14:creationId xmlns:p14="http://schemas.microsoft.com/office/powerpoint/2010/main" val="527495133"/>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415623F6-08C5-4049-B9E8-F2B97B973F8F}" type="datetimeFigureOut">
              <a:rPr lang="en-US">
                <a:solidFill>
                  <a:prstClr val="black"/>
                </a:solidFill>
                <a:latin typeface="Calibri" pitchFamily="34" charset="0"/>
                <a:ea typeface="MS PGothic" pitchFamily="34" charset="-128"/>
              </a:rPr>
              <a:pPr fontAlgn="base">
                <a:spcBef>
                  <a:spcPct val="0"/>
                </a:spcBef>
                <a:spcAft>
                  <a:spcPct val="0"/>
                </a:spcAft>
                <a:defRPr/>
              </a:pPr>
              <a:t>10/17/2019</a:t>
            </a:fld>
            <a:endParaRPr lang="en-US">
              <a:solidFill>
                <a:prstClr val="black"/>
              </a:solidFill>
              <a:latin typeface="Calibri" pitchFamily="34" charset="0"/>
              <a:ea typeface="MS PGothic" pitchFamily="34" charset="-128"/>
            </a:endParaRPr>
          </a:p>
        </p:txBody>
      </p:sp>
      <p:sp>
        <p:nvSpPr>
          <p:cNvPr id="8" name="Footer Placeholder 7"/>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9" name="Slide Number Placeholder 8"/>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B32C321F-3483-4B97-BBB2-509326478FF1}" type="slidenum">
              <a:rPr lang="en-US">
                <a:solidFill>
                  <a:prstClr val="black"/>
                </a:solidFill>
                <a:latin typeface="Calibri" pitchFamily="34" charset="0"/>
                <a:ea typeface="MS PGothic" pitchFamily="34" charset="-128"/>
              </a:rPr>
              <a:pPr fontAlgn="base">
                <a:spcBef>
                  <a:spcPct val="0"/>
                </a:spcBef>
                <a:spcAft>
                  <a:spcPct val="0"/>
                </a:spcAft>
                <a:defRPr/>
              </a:pPr>
              <a:t>‹nº›</a:t>
            </a:fld>
            <a:endParaRPr lang="en-US">
              <a:solidFill>
                <a:prstClr val="black"/>
              </a:solidFill>
              <a:latin typeface="Calibri" pitchFamily="34" charset="0"/>
              <a:ea typeface="MS PGothic" pitchFamily="34" charset="-128"/>
            </a:endParaRP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t="85987"/>
          <a:stretch/>
        </p:blipFill>
        <p:spPr>
          <a:xfrm>
            <a:off x="0" y="6032972"/>
            <a:ext cx="12192000" cy="961877"/>
          </a:xfrm>
          <a:prstGeom prst="rect">
            <a:avLst/>
          </a:prstGeom>
          <a:noFill/>
        </p:spPr>
      </p:pic>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12" name="TextBox 11"/>
          <p:cNvSpPr txBox="1"/>
          <p:nvPr userDrawn="1"/>
        </p:nvSpPr>
        <p:spPr>
          <a:xfrm>
            <a:off x="1180953" y="629273"/>
            <a:ext cx="7599512" cy="502766"/>
          </a:xfrm>
          <a:prstGeom prst="rect">
            <a:avLst/>
          </a:prstGeom>
          <a:noFill/>
        </p:spPr>
        <p:txBody>
          <a:bodyPr wrap="square" rtlCol="0">
            <a:spAutoFit/>
          </a:bodyPr>
          <a:lstStyle/>
          <a:p>
            <a:r>
              <a:rPr lang="en-US" sz="2667" b="1" dirty="0">
                <a:solidFill>
                  <a:schemeClr val="bg1"/>
                </a:solidFill>
                <a:latin typeface="Arial Narrow" panose="020B0606020202030204" pitchFamily="34" charset="0"/>
                <a:cs typeface="Myriad Pro Cond"/>
              </a:rPr>
              <a:t>Problem Spaces (1)</a:t>
            </a:r>
          </a:p>
        </p:txBody>
      </p:sp>
      <p:cxnSp>
        <p:nvCxnSpPr>
          <p:cNvPr id="13" name="Straight Connector 12"/>
          <p:cNvCxnSpPr/>
          <p:nvPr userDrawn="1"/>
        </p:nvCxnSpPr>
        <p:spPr>
          <a:xfrm>
            <a:off x="1200215" y="1140175"/>
            <a:ext cx="0" cy="39510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8780466" y="76128"/>
            <a:ext cx="3541351" cy="95430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67" b="1" dirty="0">
                <a:solidFill>
                  <a:schemeClr val="bg1">
                    <a:lumMod val="85000"/>
                  </a:schemeClr>
                </a:solidFill>
                <a:latin typeface="Arial Narrow" panose="020B0606020202030204" pitchFamily="34" charset="0"/>
                <a:cs typeface="Myriad Pro Cond"/>
              </a:rPr>
              <a:t>2017 International Conference for Science and ICT</a:t>
            </a:r>
          </a:p>
          <a:p>
            <a:r>
              <a:rPr lang="en-US" sz="1867" b="1" dirty="0">
                <a:solidFill>
                  <a:schemeClr val="bg1">
                    <a:lumMod val="85000"/>
                  </a:schemeClr>
                </a:solidFill>
                <a:latin typeface="Arial Narrow" panose="020B0606020202030204" pitchFamily="34" charset="0"/>
                <a:cs typeface="Myriad Pro Cond"/>
              </a:rPr>
              <a:t>Busan,  September 24, 2017</a:t>
            </a:r>
          </a:p>
        </p:txBody>
      </p:sp>
    </p:spTree>
    <p:extLst>
      <p:ext uri="{BB962C8B-B14F-4D97-AF65-F5344CB8AC3E}">
        <p14:creationId xmlns:p14="http://schemas.microsoft.com/office/powerpoint/2010/main" val="2345132084"/>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59A8BAAD-E8D5-4FDA-AE4B-99A51E36CA89}" type="datetimeFigureOut">
              <a:rPr lang="en-US">
                <a:solidFill>
                  <a:prstClr val="black"/>
                </a:solidFill>
                <a:latin typeface="Calibri" pitchFamily="34" charset="0"/>
                <a:ea typeface="MS PGothic" pitchFamily="34" charset="-128"/>
              </a:rPr>
              <a:pPr fontAlgn="base">
                <a:spcBef>
                  <a:spcPct val="0"/>
                </a:spcBef>
                <a:spcAft>
                  <a:spcPct val="0"/>
                </a:spcAft>
                <a:defRPr/>
              </a:pPr>
              <a:t>10/17/2019</a:t>
            </a:fld>
            <a:endParaRPr lang="en-US">
              <a:solidFill>
                <a:prstClr val="black"/>
              </a:solidFill>
              <a:latin typeface="Calibri" pitchFamily="34" charset="0"/>
              <a:ea typeface="MS PGothic" pitchFamily="34" charset="-128"/>
            </a:endParaRPr>
          </a:p>
        </p:txBody>
      </p:sp>
      <p:sp>
        <p:nvSpPr>
          <p:cNvPr id="4" name="Footer Placeholder 3"/>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5" name="Slide Number Placeholder 4"/>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9A8ED3F1-9E73-4E60-A9DC-EBB4DF96C6F5}" type="slidenum">
              <a:rPr lang="en-US">
                <a:solidFill>
                  <a:prstClr val="black"/>
                </a:solidFill>
                <a:latin typeface="Calibri" pitchFamily="34" charset="0"/>
                <a:ea typeface="MS PGothic" pitchFamily="34" charset="-128"/>
              </a:rPr>
              <a:pPr fontAlgn="base">
                <a:spcBef>
                  <a:spcPct val="0"/>
                </a:spcBef>
                <a:spcAft>
                  <a:spcPct val="0"/>
                </a:spcAft>
                <a:defRPr/>
              </a:pPr>
              <a:t>‹nº›</a:t>
            </a:fld>
            <a:endParaRPr lang="en-US">
              <a:solidFill>
                <a:prstClr val="black"/>
              </a:solidFill>
              <a:latin typeface="Calibri" pitchFamily="34" charset="0"/>
              <a:ea typeface="MS PGothic" pitchFamily="34" charset="-128"/>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85987"/>
          <a:stretch/>
        </p:blipFill>
        <p:spPr>
          <a:xfrm>
            <a:off x="0" y="6032972"/>
            <a:ext cx="12192000" cy="961877"/>
          </a:xfrm>
          <a:prstGeom prst="rect">
            <a:avLst/>
          </a:prstGeom>
          <a:noFill/>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8" name="TextBox 7"/>
          <p:cNvSpPr txBox="1"/>
          <p:nvPr userDrawn="1"/>
        </p:nvSpPr>
        <p:spPr>
          <a:xfrm>
            <a:off x="1180953" y="629273"/>
            <a:ext cx="7599512" cy="502766"/>
          </a:xfrm>
          <a:prstGeom prst="rect">
            <a:avLst/>
          </a:prstGeom>
          <a:noFill/>
        </p:spPr>
        <p:txBody>
          <a:bodyPr wrap="square" rtlCol="0">
            <a:spAutoFit/>
          </a:bodyPr>
          <a:lstStyle/>
          <a:p>
            <a:r>
              <a:rPr lang="en-US" sz="2667" b="1" dirty="0">
                <a:solidFill>
                  <a:schemeClr val="bg1"/>
                </a:solidFill>
                <a:latin typeface="Arial Narrow" panose="020B0606020202030204" pitchFamily="34" charset="0"/>
                <a:cs typeface="Myriad Pro Cond"/>
              </a:rPr>
              <a:t>Problem Spaces (1)</a:t>
            </a:r>
          </a:p>
        </p:txBody>
      </p:sp>
      <p:cxnSp>
        <p:nvCxnSpPr>
          <p:cNvPr id="9" name="Straight Connector 8"/>
          <p:cNvCxnSpPr/>
          <p:nvPr userDrawn="1"/>
        </p:nvCxnSpPr>
        <p:spPr>
          <a:xfrm>
            <a:off x="1200215" y="1140175"/>
            <a:ext cx="0" cy="39510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8780466" y="76128"/>
            <a:ext cx="3541351" cy="95430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67" b="1" dirty="0">
                <a:solidFill>
                  <a:schemeClr val="bg1">
                    <a:lumMod val="85000"/>
                  </a:schemeClr>
                </a:solidFill>
                <a:latin typeface="Arial Narrow" panose="020B0606020202030204" pitchFamily="34" charset="0"/>
                <a:cs typeface="Myriad Pro Cond"/>
              </a:rPr>
              <a:t>2017 International Conference for Science and ICT</a:t>
            </a:r>
          </a:p>
          <a:p>
            <a:r>
              <a:rPr lang="en-US" sz="1867" b="1" dirty="0">
                <a:solidFill>
                  <a:schemeClr val="bg1">
                    <a:lumMod val="85000"/>
                  </a:schemeClr>
                </a:solidFill>
                <a:latin typeface="Arial Narrow" panose="020B0606020202030204" pitchFamily="34" charset="0"/>
                <a:cs typeface="Myriad Pro Cond"/>
              </a:rPr>
              <a:t>Busan,  September 24, 2017</a:t>
            </a:r>
          </a:p>
        </p:txBody>
      </p:sp>
    </p:spTree>
    <p:extLst>
      <p:ext uri="{BB962C8B-B14F-4D97-AF65-F5344CB8AC3E}">
        <p14:creationId xmlns:p14="http://schemas.microsoft.com/office/powerpoint/2010/main" val="4131582891"/>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88727770-8DDC-4092-A73F-F906CFCABACF}" type="datetimeFigureOut">
              <a:rPr lang="en-US">
                <a:solidFill>
                  <a:prstClr val="black"/>
                </a:solidFill>
                <a:latin typeface="Calibri" pitchFamily="34" charset="0"/>
                <a:ea typeface="MS PGothic" pitchFamily="34" charset="-128"/>
              </a:rPr>
              <a:pPr fontAlgn="base">
                <a:spcBef>
                  <a:spcPct val="0"/>
                </a:spcBef>
                <a:spcAft>
                  <a:spcPct val="0"/>
                </a:spcAft>
                <a:defRPr/>
              </a:pPr>
              <a:t>10/17/2019</a:t>
            </a:fld>
            <a:endParaRPr lang="en-US">
              <a:solidFill>
                <a:prstClr val="black"/>
              </a:solidFill>
              <a:latin typeface="Calibri" pitchFamily="34" charset="0"/>
              <a:ea typeface="MS PGothic" pitchFamily="34" charset="-128"/>
            </a:endParaRPr>
          </a:p>
        </p:txBody>
      </p:sp>
      <p:sp>
        <p:nvSpPr>
          <p:cNvPr id="3" name="Footer Placeholder 2"/>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4" name="Slide Number Placeholder 3"/>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4F680727-0A0D-4CA9-A952-289CE8CF7D4A}" type="slidenum">
              <a:rPr lang="en-US">
                <a:solidFill>
                  <a:prstClr val="black"/>
                </a:solidFill>
                <a:latin typeface="Calibri" pitchFamily="34" charset="0"/>
                <a:ea typeface="MS PGothic" pitchFamily="34" charset="-128"/>
              </a:rPr>
              <a:pPr fontAlgn="base">
                <a:spcBef>
                  <a:spcPct val="0"/>
                </a:spcBef>
                <a:spcAft>
                  <a:spcPct val="0"/>
                </a:spcAft>
                <a:defRPr/>
              </a:pPr>
              <a:t>‹nº›</a:t>
            </a:fld>
            <a:endParaRPr lang="en-US">
              <a:solidFill>
                <a:prstClr val="black"/>
              </a:solidFill>
              <a:latin typeface="Calibri" pitchFamily="34" charset="0"/>
              <a:ea typeface="MS PGothic" pitchFamily="34" charset="-128"/>
            </a:endParaRP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85987"/>
          <a:stretch/>
        </p:blipFill>
        <p:spPr>
          <a:xfrm>
            <a:off x="0" y="6032972"/>
            <a:ext cx="12192000" cy="961877"/>
          </a:xfrm>
          <a:prstGeom prst="rect">
            <a:avLst/>
          </a:prstGeom>
          <a:noFill/>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7" name="TextBox 6"/>
          <p:cNvSpPr txBox="1"/>
          <p:nvPr userDrawn="1"/>
        </p:nvSpPr>
        <p:spPr>
          <a:xfrm>
            <a:off x="1180953" y="629273"/>
            <a:ext cx="7599512" cy="502766"/>
          </a:xfrm>
          <a:prstGeom prst="rect">
            <a:avLst/>
          </a:prstGeom>
          <a:noFill/>
        </p:spPr>
        <p:txBody>
          <a:bodyPr wrap="square" rtlCol="0">
            <a:spAutoFit/>
          </a:bodyPr>
          <a:lstStyle/>
          <a:p>
            <a:r>
              <a:rPr lang="en-US" sz="2667" b="1" dirty="0">
                <a:solidFill>
                  <a:schemeClr val="bg1"/>
                </a:solidFill>
                <a:latin typeface="Arial Narrow" panose="020B0606020202030204" pitchFamily="34" charset="0"/>
                <a:cs typeface="Myriad Pro Cond"/>
              </a:rPr>
              <a:t>Problem Spaces (1)</a:t>
            </a:r>
          </a:p>
        </p:txBody>
      </p:sp>
      <p:cxnSp>
        <p:nvCxnSpPr>
          <p:cNvPr id="8" name="Straight Connector 7"/>
          <p:cNvCxnSpPr/>
          <p:nvPr userDrawn="1"/>
        </p:nvCxnSpPr>
        <p:spPr>
          <a:xfrm>
            <a:off x="1200215" y="1140175"/>
            <a:ext cx="0" cy="39510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8780466" y="76128"/>
            <a:ext cx="3541351" cy="95430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67" b="1" dirty="0">
                <a:solidFill>
                  <a:schemeClr val="bg1">
                    <a:lumMod val="85000"/>
                  </a:schemeClr>
                </a:solidFill>
                <a:latin typeface="Arial Narrow" panose="020B0606020202030204" pitchFamily="34" charset="0"/>
                <a:cs typeface="Myriad Pro Cond"/>
              </a:rPr>
              <a:t>2017 International Conference for Science and ICT</a:t>
            </a:r>
          </a:p>
          <a:p>
            <a:r>
              <a:rPr lang="en-US" sz="1867" b="1" dirty="0">
                <a:solidFill>
                  <a:schemeClr val="bg1">
                    <a:lumMod val="85000"/>
                  </a:schemeClr>
                </a:solidFill>
                <a:latin typeface="Arial Narrow" panose="020B0606020202030204" pitchFamily="34" charset="0"/>
                <a:cs typeface="Myriad Pro Cond"/>
              </a:rPr>
              <a:t>Busan,  September 24, 2017</a:t>
            </a:r>
          </a:p>
        </p:txBody>
      </p:sp>
    </p:spTree>
    <p:extLst>
      <p:ext uri="{BB962C8B-B14F-4D97-AF65-F5344CB8AC3E}">
        <p14:creationId xmlns:p14="http://schemas.microsoft.com/office/powerpoint/2010/main" val="2058148685"/>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111E0955-4D58-4AD4-B9C3-CDBE13BB6388}"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5" name="Footer Placeholder 4"/>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6" name="Slide Number Placeholder 5"/>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0E78C668-0B0A-476F-B393-482AA2387B74}"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2950048823"/>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1"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61"/>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1" y="1435104"/>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8C62D7B7-1411-464D-888F-25239BB33297}" type="datetimeFigureOut">
              <a:rPr lang="en-US">
                <a:solidFill>
                  <a:prstClr val="black"/>
                </a:solidFill>
                <a:latin typeface="Calibri" pitchFamily="34" charset="0"/>
                <a:ea typeface="MS PGothic" pitchFamily="34" charset="-128"/>
              </a:rPr>
              <a:pPr fontAlgn="base">
                <a:spcBef>
                  <a:spcPct val="0"/>
                </a:spcBef>
                <a:spcAft>
                  <a:spcPct val="0"/>
                </a:spcAft>
                <a:defRPr/>
              </a:pPr>
              <a:t>10/17/2019</a:t>
            </a:fld>
            <a:endParaRPr lang="en-US">
              <a:solidFill>
                <a:prstClr val="black"/>
              </a:solidFill>
              <a:latin typeface="Calibri" pitchFamily="34" charset="0"/>
              <a:ea typeface="MS PGothic" pitchFamily="34" charset="-128"/>
            </a:endParaRPr>
          </a:p>
        </p:txBody>
      </p:sp>
      <p:sp>
        <p:nvSpPr>
          <p:cNvPr id="6" name="Footer Placeholder 5"/>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7" name="Slide Number Placeholder 6"/>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FD54CF21-7F4F-439F-B984-4213265D11DC}" type="slidenum">
              <a:rPr lang="en-US">
                <a:solidFill>
                  <a:prstClr val="black"/>
                </a:solidFill>
                <a:latin typeface="Calibri" pitchFamily="34" charset="0"/>
                <a:ea typeface="MS PGothic" pitchFamily="34" charset="-128"/>
              </a:rPr>
              <a:pPr fontAlgn="base">
                <a:spcBef>
                  <a:spcPct val="0"/>
                </a:spcBef>
                <a:spcAft>
                  <a:spcPct val="0"/>
                </a:spcAft>
                <a:defRPr/>
              </a:pPr>
              <a:t>‹nº›</a:t>
            </a:fld>
            <a:endParaRPr lang="en-US">
              <a:solidFill>
                <a:prstClr val="black"/>
              </a:solidFill>
              <a:latin typeface="Calibri" pitchFamily="34" charset="0"/>
              <a:ea typeface="MS PGothic" pitchFamily="34" charset="-128"/>
            </a:endParaRPr>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t="85987"/>
          <a:stretch/>
        </p:blipFill>
        <p:spPr>
          <a:xfrm>
            <a:off x="0" y="6032972"/>
            <a:ext cx="12192000" cy="961877"/>
          </a:xfrm>
          <a:prstGeom prst="rect">
            <a:avLst/>
          </a:prstGeom>
          <a:noFill/>
        </p:spPr>
      </p:pic>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10" name="TextBox 9"/>
          <p:cNvSpPr txBox="1"/>
          <p:nvPr userDrawn="1"/>
        </p:nvSpPr>
        <p:spPr>
          <a:xfrm>
            <a:off x="1180953" y="629273"/>
            <a:ext cx="7599512" cy="502766"/>
          </a:xfrm>
          <a:prstGeom prst="rect">
            <a:avLst/>
          </a:prstGeom>
          <a:noFill/>
        </p:spPr>
        <p:txBody>
          <a:bodyPr wrap="square" rtlCol="0">
            <a:spAutoFit/>
          </a:bodyPr>
          <a:lstStyle/>
          <a:p>
            <a:r>
              <a:rPr lang="en-US" sz="2667" b="1" dirty="0">
                <a:solidFill>
                  <a:schemeClr val="bg1"/>
                </a:solidFill>
                <a:latin typeface="Arial Narrow" panose="020B0606020202030204" pitchFamily="34" charset="0"/>
                <a:cs typeface="Myriad Pro Cond"/>
              </a:rPr>
              <a:t>Problem Spaces (1)</a:t>
            </a:r>
          </a:p>
        </p:txBody>
      </p:sp>
      <p:cxnSp>
        <p:nvCxnSpPr>
          <p:cNvPr id="11" name="Straight Connector 10"/>
          <p:cNvCxnSpPr/>
          <p:nvPr userDrawn="1"/>
        </p:nvCxnSpPr>
        <p:spPr>
          <a:xfrm>
            <a:off x="1200215" y="1140175"/>
            <a:ext cx="0" cy="39510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8780466" y="76128"/>
            <a:ext cx="3541351" cy="95430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67" b="1" dirty="0">
                <a:solidFill>
                  <a:schemeClr val="bg1">
                    <a:lumMod val="85000"/>
                  </a:schemeClr>
                </a:solidFill>
                <a:latin typeface="Arial Narrow" panose="020B0606020202030204" pitchFamily="34" charset="0"/>
                <a:cs typeface="Myriad Pro Cond"/>
              </a:rPr>
              <a:t>2017 International Conference for Science and ICT</a:t>
            </a:r>
          </a:p>
          <a:p>
            <a:r>
              <a:rPr lang="en-US" sz="1867" b="1" dirty="0">
                <a:solidFill>
                  <a:schemeClr val="bg1">
                    <a:lumMod val="85000"/>
                  </a:schemeClr>
                </a:solidFill>
                <a:latin typeface="Arial Narrow" panose="020B0606020202030204" pitchFamily="34" charset="0"/>
                <a:cs typeface="Myriad Pro Cond"/>
              </a:rPr>
              <a:t>Busan,  September 24, 2017</a:t>
            </a:r>
          </a:p>
        </p:txBody>
      </p:sp>
    </p:spTree>
    <p:extLst>
      <p:ext uri="{BB962C8B-B14F-4D97-AF65-F5344CB8AC3E}">
        <p14:creationId xmlns:p14="http://schemas.microsoft.com/office/powerpoint/2010/main" val="3654385223"/>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47"/>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E6A63554-4BA9-4192-AB30-CD1245875F30}" type="datetimeFigureOut">
              <a:rPr lang="en-US">
                <a:solidFill>
                  <a:prstClr val="black"/>
                </a:solidFill>
                <a:latin typeface="Calibri" pitchFamily="34" charset="0"/>
                <a:ea typeface="MS PGothic" pitchFamily="34" charset="-128"/>
              </a:rPr>
              <a:pPr fontAlgn="base">
                <a:spcBef>
                  <a:spcPct val="0"/>
                </a:spcBef>
                <a:spcAft>
                  <a:spcPct val="0"/>
                </a:spcAft>
                <a:defRPr/>
              </a:pPr>
              <a:t>10/17/2019</a:t>
            </a:fld>
            <a:endParaRPr lang="en-US">
              <a:solidFill>
                <a:prstClr val="black"/>
              </a:solidFill>
              <a:latin typeface="Calibri" pitchFamily="34" charset="0"/>
              <a:ea typeface="MS PGothic" pitchFamily="34" charset="-128"/>
            </a:endParaRPr>
          </a:p>
        </p:txBody>
      </p:sp>
      <p:sp>
        <p:nvSpPr>
          <p:cNvPr id="6" name="Footer Placeholder 5"/>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7" name="Slide Number Placeholder 6"/>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088E725D-CA5B-4D06-9572-ADD855E6C324}" type="slidenum">
              <a:rPr lang="en-US">
                <a:solidFill>
                  <a:prstClr val="black"/>
                </a:solidFill>
                <a:latin typeface="Calibri" pitchFamily="34" charset="0"/>
                <a:ea typeface="MS PGothic" pitchFamily="34" charset="-128"/>
              </a:rPr>
              <a:pPr fontAlgn="base">
                <a:spcBef>
                  <a:spcPct val="0"/>
                </a:spcBef>
                <a:spcAft>
                  <a:spcPct val="0"/>
                </a:spcAft>
                <a:defRPr/>
              </a:pPr>
              <a:t>‹nº›</a:t>
            </a:fld>
            <a:endParaRPr lang="en-US">
              <a:solidFill>
                <a:prstClr val="black"/>
              </a:solidFill>
              <a:latin typeface="Calibri" pitchFamily="34" charset="0"/>
              <a:ea typeface="MS PGothic" pitchFamily="34" charset="-128"/>
            </a:endParaRPr>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t="85987"/>
          <a:stretch/>
        </p:blipFill>
        <p:spPr>
          <a:xfrm>
            <a:off x="0" y="6032972"/>
            <a:ext cx="12192000" cy="961877"/>
          </a:xfrm>
          <a:prstGeom prst="rect">
            <a:avLst/>
          </a:prstGeom>
          <a:noFill/>
        </p:spPr>
      </p:pic>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10" name="TextBox 9"/>
          <p:cNvSpPr txBox="1"/>
          <p:nvPr userDrawn="1"/>
        </p:nvSpPr>
        <p:spPr>
          <a:xfrm>
            <a:off x="1180953" y="629273"/>
            <a:ext cx="7599512" cy="502766"/>
          </a:xfrm>
          <a:prstGeom prst="rect">
            <a:avLst/>
          </a:prstGeom>
          <a:noFill/>
        </p:spPr>
        <p:txBody>
          <a:bodyPr wrap="square" rtlCol="0">
            <a:spAutoFit/>
          </a:bodyPr>
          <a:lstStyle/>
          <a:p>
            <a:r>
              <a:rPr lang="en-US" sz="2667" b="1" dirty="0">
                <a:solidFill>
                  <a:schemeClr val="bg1"/>
                </a:solidFill>
                <a:latin typeface="Arial Narrow" panose="020B0606020202030204" pitchFamily="34" charset="0"/>
                <a:cs typeface="Myriad Pro Cond"/>
              </a:rPr>
              <a:t>Problem Spaces (1)</a:t>
            </a:r>
          </a:p>
        </p:txBody>
      </p:sp>
      <p:cxnSp>
        <p:nvCxnSpPr>
          <p:cNvPr id="11" name="Straight Connector 10"/>
          <p:cNvCxnSpPr/>
          <p:nvPr userDrawn="1"/>
        </p:nvCxnSpPr>
        <p:spPr>
          <a:xfrm>
            <a:off x="1200215" y="1140175"/>
            <a:ext cx="0" cy="39510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8780466" y="76128"/>
            <a:ext cx="3541351" cy="95430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67" b="1" dirty="0">
                <a:solidFill>
                  <a:schemeClr val="bg1">
                    <a:lumMod val="85000"/>
                  </a:schemeClr>
                </a:solidFill>
                <a:latin typeface="Arial Narrow" panose="020B0606020202030204" pitchFamily="34" charset="0"/>
                <a:cs typeface="Myriad Pro Cond"/>
              </a:rPr>
              <a:t>2017 International Conference for Science and ICT</a:t>
            </a:r>
          </a:p>
          <a:p>
            <a:r>
              <a:rPr lang="en-US" sz="1867" b="1" dirty="0">
                <a:solidFill>
                  <a:schemeClr val="bg1">
                    <a:lumMod val="85000"/>
                  </a:schemeClr>
                </a:solidFill>
                <a:latin typeface="Arial Narrow" panose="020B0606020202030204" pitchFamily="34" charset="0"/>
                <a:cs typeface="Myriad Pro Cond"/>
              </a:rPr>
              <a:t>Busan,  September 24, 2017</a:t>
            </a:r>
          </a:p>
        </p:txBody>
      </p:sp>
    </p:spTree>
    <p:extLst>
      <p:ext uri="{BB962C8B-B14F-4D97-AF65-F5344CB8AC3E}">
        <p14:creationId xmlns:p14="http://schemas.microsoft.com/office/powerpoint/2010/main" val="3963957120"/>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EE7FE71C-A716-4D9F-A6D5-1DFDB06DB3E3}" type="datetimeFigureOut">
              <a:rPr lang="en-US">
                <a:solidFill>
                  <a:prstClr val="black"/>
                </a:solidFill>
                <a:latin typeface="Calibri" pitchFamily="34" charset="0"/>
                <a:ea typeface="MS PGothic" pitchFamily="34" charset="-128"/>
              </a:rPr>
              <a:pPr fontAlgn="base">
                <a:spcBef>
                  <a:spcPct val="0"/>
                </a:spcBef>
                <a:spcAft>
                  <a:spcPct val="0"/>
                </a:spcAft>
                <a:defRPr/>
              </a:pPr>
              <a:t>10/17/2019</a:t>
            </a:fld>
            <a:endParaRPr lang="en-US">
              <a:solidFill>
                <a:prstClr val="black"/>
              </a:solidFill>
              <a:latin typeface="Calibri" pitchFamily="34" charset="0"/>
              <a:ea typeface="MS PGothic" pitchFamily="34" charset="-128"/>
            </a:endParaRPr>
          </a:p>
        </p:txBody>
      </p:sp>
      <p:sp>
        <p:nvSpPr>
          <p:cNvPr id="5" name="Footer Placeholder 4"/>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6" name="Slide Number Placeholder 5"/>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1CA1EF98-E951-4C9A-B6C4-A86A2CBD4AEB}" type="slidenum">
              <a:rPr lang="en-US">
                <a:solidFill>
                  <a:prstClr val="black"/>
                </a:solidFill>
                <a:latin typeface="Calibri" pitchFamily="34" charset="0"/>
                <a:ea typeface="MS PGothic" pitchFamily="34" charset="-128"/>
              </a:rPr>
              <a:pPr fontAlgn="base">
                <a:spcBef>
                  <a:spcPct val="0"/>
                </a:spcBef>
                <a:spcAft>
                  <a:spcPct val="0"/>
                </a:spcAft>
                <a:defRPr/>
              </a:pPr>
              <a:t>‹nº›</a:t>
            </a:fld>
            <a:endParaRPr lang="en-US">
              <a:solidFill>
                <a:prstClr val="black"/>
              </a:solidFill>
              <a:latin typeface="Calibri" pitchFamily="34" charset="0"/>
              <a:ea typeface="MS PGothic" pitchFamily="34" charset="-128"/>
            </a:endParaRP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t="85987"/>
          <a:stretch/>
        </p:blipFill>
        <p:spPr>
          <a:xfrm>
            <a:off x="0" y="6032972"/>
            <a:ext cx="12192000" cy="961877"/>
          </a:xfrm>
          <a:prstGeom prst="rect">
            <a:avLst/>
          </a:prstGeom>
          <a:noFill/>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9" name="TextBox 8"/>
          <p:cNvSpPr txBox="1"/>
          <p:nvPr userDrawn="1"/>
        </p:nvSpPr>
        <p:spPr>
          <a:xfrm>
            <a:off x="1180953" y="629273"/>
            <a:ext cx="7599512" cy="502766"/>
          </a:xfrm>
          <a:prstGeom prst="rect">
            <a:avLst/>
          </a:prstGeom>
          <a:noFill/>
        </p:spPr>
        <p:txBody>
          <a:bodyPr wrap="square" rtlCol="0">
            <a:spAutoFit/>
          </a:bodyPr>
          <a:lstStyle/>
          <a:p>
            <a:r>
              <a:rPr lang="en-US" sz="2667" b="1" dirty="0">
                <a:solidFill>
                  <a:schemeClr val="bg1"/>
                </a:solidFill>
                <a:latin typeface="Arial Narrow" panose="020B0606020202030204" pitchFamily="34" charset="0"/>
                <a:cs typeface="Myriad Pro Cond"/>
              </a:rPr>
              <a:t>Problem Spaces (1)</a:t>
            </a:r>
          </a:p>
        </p:txBody>
      </p:sp>
      <p:cxnSp>
        <p:nvCxnSpPr>
          <p:cNvPr id="10" name="Straight Connector 9"/>
          <p:cNvCxnSpPr/>
          <p:nvPr userDrawn="1"/>
        </p:nvCxnSpPr>
        <p:spPr>
          <a:xfrm>
            <a:off x="1200215" y="1140175"/>
            <a:ext cx="0" cy="39510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8780466" y="76128"/>
            <a:ext cx="3541351" cy="95430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67" b="1" dirty="0">
                <a:solidFill>
                  <a:schemeClr val="bg1">
                    <a:lumMod val="85000"/>
                  </a:schemeClr>
                </a:solidFill>
                <a:latin typeface="Arial Narrow" panose="020B0606020202030204" pitchFamily="34" charset="0"/>
                <a:cs typeface="Myriad Pro Cond"/>
              </a:rPr>
              <a:t>2017 International Conference for Science and ICT</a:t>
            </a:r>
          </a:p>
          <a:p>
            <a:r>
              <a:rPr lang="en-US" sz="1867" b="1" dirty="0">
                <a:solidFill>
                  <a:schemeClr val="bg1">
                    <a:lumMod val="85000"/>
                  </a:schemeClr>
                </a:solidFill>
                <a:latin typeface="Arial Narrow" panose="020B0606020202030204" pitchFamily="34" charset="0"/>
                <a:cs typeface="Myriad Pro Cond"/>
              </a:rPr>
              <a:t>Busan,  September 24, 2017</a:t>
            </a:r>
          </a:p>
        </p:txBody>
      </p:sp>
    </p:spTree>
    <p:extLst>
      <p:ext uri="{BB962C8B-B14F-4D97-AF65-F5344CB8AC3E}">
        <p14:creationId xmlns:p14="http://schemas.microsoft.com/office/powerpoint/2010/main" val="1167478218"/>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7B470EA5-900E-4C80-B6E0-2E00B80D1A6A}" type="datetimeFigureOut">
              <a:rPr lang="en-US">
                <a:solidFill>
                  <a:prstClr val="black"/>
                </a:solidFill>
                <a:latin typeface="Calibri" pitchFamily="34" charset="0"/>
                <a:ea typeface="MS PGothic" pitchFamily="34" charset="-128"/>
              </a:rPr>
              <a:pPr fontAlgn="base">
                <a:spcBef>
                  <a:spcPct val="0"/>
                </a:spcBef>
                <a:spcAft>
                  <a:spcPct val="0"/>
                </a:spcAft>
                <a:defRPr/>
              </a:pPr>
              <a:t>10/17/2019</a:t>
            </a:fld>
            <a:endParaRPr lang="en-US">
              <a:solidFill>
                <a:prstClr val="black"/>
              </a:solidFill>
              <a:latin typeface="Calibri" pitchFamily="34" charset="0"/>
              <a:ea typeface="MS PGothic" pitchFamily="34" charset="-128"/>
            </a:endParaRPr>
          </a:p>
        </p:txBody>
      </p:sp>
      <p:sp>
        <p:nvSpPr>
          <p:cNvPr id="5" name="Footer Placeholder 4"/>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6" name="Slide Number Placeholder 5"/>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4C435E3E-F75F-41D5-B51E-74ECC556B878}" type="slidenum">
              <a:rPr lang="en-US">
                <a:solidFill>
                  <a:prstClr val="black"/>
                </a:solidFill>
                <a:latin typeface="Calibri" pitchFamily="34" charset="0"/>
                <a:ea typeface="MS PGothic" pitchFamily="34" charset="-128"/>
              </a:rPr>
              <a:pPr fontAlgn="base">
                <a:spcBef>
                  <a:spcPct val="0"/>
                </a:spcBef>
                <a:spcAft>
                  <a:spcPct val="0"/>
                </a:spcAft>
                <a:defRPr/>
              </a:pPr>
              <a:t>‹nº›</a:t>
            </a:fld>
            <a:endParaRPr lang="en-US">
              <a:solidFill>
                <a:prstClr val="black"/>
              </a:solidFill>
              <a:latin typeface="Calibri" pitchFamily="34" charset="0"/>
              <a:ea typeface="MS PGothic" pitchFamily="34" charset="-128"/>
            </a:endParaRP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t="85987"/>
          <a:stretch/>
        </p:blipFill>
        <p:spPr>
          <a:xfrm>
            <a:off x="0" y="6032972"/>
            <a:ext cx="12192000" cy="961877"/>
          </a:xfrm>
          <a:prstGeom prst="rect">
            <a:avLst/>
          </a:prstGeom>
          <a:noFill/>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9" name="TextBox 8"/>
          <p:cNvSpPr txBox="1"/>
          <p:nvPr userDrawn="1"/>
        </p:nvSpPr>
        <p:spPr>
          <a:xfrm>
            <a:off x="1180953" y="629273"/>
            <a:ext cx="7599512" cy="502766"/>
          </a:xfrm>
          <a:prstGeom prst="rect">
            <a:avLst/>
          </a:prstGeom>
          <a:noFill/>
        </p:spPr>
        <p:txBody>
          <a:bodyPr wrap="square" rtlCol="0">
            <a:spAutoFit/>
          </a:bodyPr>
          <a:lstStyle/>
          <a:p>
            <a:r>
              <a:rPr lang="en-US" sz="2667" b="1" dirty="0">
                <a:solidFill>
                  <a:schemeClr val="bg1"/>
                </a:solidFill>
                <a:latin typeface="Arial Narrow" panose="020B0606020202030204" pitchFamily="34" charset="0"/>
                <a:cs typeface="Myriad Pro Cond"/>
              </a:rPr>
              <a:t>Problem Spaces (1)</a:t>
            </a:r>
          </a:p>
        </p:txBody>
      </p:sp>
      <p:cxnSp>
        <p:nvCxnSpPr>
          <p:cNvPr id="10" name="Straight Connector 9"/>
          <p:cNvCxnSpPr/>
          <p:nvPr userDrawn="1"/>
        </p:nvCxnSpPr>
        <p:spPr>
          <a:xfrm>
            <a:off x="1200215" y="1140175"/>
            <a:ext cx="0" cy="39510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8780466" y="76128"/>
            <a:ext cx="3541351" cy="95430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67" b="1" dirty="0">
                <a:solidFill>
                  <a:schemeClr val="bg1">
                    <a:lumMod val="85000"/>
                  </a:schemeClr>
                </a:solidFill>
                <a:latin typeface="Arial Narrow" panose="020B0606020202030204" pitchFamily="34" charset="0"/>
                <a:cs typeface="Myriad Pro Cond"/>
              </a:rPr>
              <a:t>2017 International Conference for Science and ICT</a:t>
            </a:r>
          </a:p>
          <a:p>
            <a:r>
              <a:rPr lang="en-US" sz="1867" b="1" dirty="0">
                <a:solidFill>
                  <a:schemeClr val="bg1">
                    <a:lumMod val="85000"/>
                  </a:schemeClr>
                </a:solidFill>
                <a:latin typeface="Arial Narrow" panose="020B0606020202030204" pitchFamily="34" charset="0"/>
                <a:cs typeface="Myriad Pro Cond"/>
              </a:rPr>
              <a:t>Busan,  September 24, 2017</a:t>
            </a:r>
          </a:p>
        </p:txBody>
      </p:sp>
    </p:spTree>
    <p:extLst>
      <p:ext uri="{BB962C8B-B14F-4D97-AF65-F5344CB8AC3E}">
        <p14:creationId xmlns:p14="http://schemas.microsoft.com/office/powerpoint/2010/main" val="3498628227"/>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1DFB290D-5411-4E26-9BFF-2B5D962D5630}" type="datetimeFigureOut">
              <a:rPr lang="en-US" smtClean="0">
                <a:solidFill>
                  <a:prstClr val="black"/>
                </a:solidFill>
                <a:ea typeface="MS PGothic" pitchFamily="34" charset="-128"/>
              </a:rPr>
              <a:pPr defTabSz="609570" fontAlgn="base">
                <a:spcBef>
                  <a:spcPct val="0"/>
                </a:spcBef>
                <a:spcAft>
                  <a:spcPct val="0"/>
                </a:spcAft>
                <a:defRPr/>
              </a:pPr>
              <a:t>10/17/2019</a:t>
            </a:fld>
            <a:endParaRPr lang="en-US">
              <a:solidFill>
                <a:prstClr val="black"/>
              </a:solidFill>
              <a:ea typeface="MS PGothic" pitchFamily="34" charset="-128"/>
            </a:endParaRPr>
          </a:p>
        </p:txBody>
      </p:sp>
      <p:sp>
        <p:nvSpPr>
          <p:cNvPr id="5" name="Footer Placeholder 4"/>
          <p:cNvSpPr>
            <a:spLocks noGrp="1"/>
          </p:cNvSpPr>
          <p:nvPr>
            <p:ph type="ftr" sz="quarter" idx="11"/>
          </p:nvPr>
        </p:nvSpPr>
        <p:spPr>
          <a:xfrm>
            <a:off x="4165600" y="6356362"/>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endParaRPr lang="en-US">
              <a:solidFill>
                <a:prstClr val="black"/>
              </a:solidFill>
              <a:ea typeface="MS PGothic" pitchFamily="34" charset="-128"/>
            </a:endParaRPr>
          </a:p>
        </p:txBody>
      </p:sp>
      <p:sp>
        <p:nvSpPr>
          <p:cNvPr id="6" name="Slide Number Placeholder 5"/>
          <p:cNvSpPr>
            <a:spLocks noGrp="1"/>
          </p:cNvSpPr>
          <p:nvPr>
            <p:ph type="sldNum" sz="quarter" idx="12"/>
          </p:nvPr>
        </p:nvSpPr>
        <p:spPr>
          <a:xfrm>
            <a:off x="8737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43DA1B33-6E74-4872-95A0-CB179DC79FA4}" type="slidenum">
              <a:rPr lang="en-US" smtClean="0">
                <a:solidFill>
                  <a:prstClr val="black"/>
                </a:solidFill>
                <a:ea typeface="MS PGothic" pitchFamily="34" charset="-128"/>
              </a:rPr>
              <a:pPr defTabSz="609570"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4117979515"/>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1C085537-A272-407F-8FA6-5BC178A916CB}" type="datetimeFigureOut">
              <a:rPr lang="en-US" smtClean="0">
                <a:solidFill>
                  <a:prstClr val="black"/>
                </a:solidFill>
                <a:ea typeface="MS PGothic" pitchFamily="34" charset="-128"/>
              </a:rPr>
              <a:pPr defTabSz="609570" fontAlgn="base">
                <a:spcBef>
                  <a:spcPct val="0"/>
                </a:spcBef>
                <a:spcAft>
                  <a:spcPct val="0"/>
                </a:spcAft>
                <a:defRPr/>
              </a:pPr>
              <a:t>10/17/2019</a:t>
            </a:fld>
            <a:endParaRPr lang="en-US">
              <a:solidFill>
                <a:prstClr val="black"/>
              </a:solidFill>
              <a:ea typeface="MS PGothic" pitchFamily="34" charset="-128"/>
            </a:endParaRPr>
          </a:p>
        </p:txBody>
      </p:sp>
      <p:sp>
        <p:nvSpPr>
          <p:cNvPr id="5" name="Footer Placeholder 4"/>
          <p:cNvSpPr>
            <a:spLocks noGrp="1"/>
          </p:cNvSpPr>
          <p:nvPr>
            <p:ph type="ftr" sz="quarter" idx="11"/>
          </p:nvPr>
        </p:nvSpPr>
        <p:spPr>
          <a:xfrm>
            <a:off x="4165600" y="6356362"/>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endParaRPr lang="en-US">
              <a:solidFill>
                <a:prstClr val="black"/>
              </a:solidFill>
              <a:ea typeface="MS PGothic" pitchFamily="34" charset="-128"/>
            </a:endParaRPr>
          </a:p>
        </p:txBody>
      </p:sp>
      <p:sp>
        <p:nvSpPr>
          <p:cNvPr id="6" name="Slide Number Placeholder 5"/>
          <p:cNvSpPr>
            <a:spLocks noGrp="1"/>
          </p:cNvSpPr>
          <p:nvPr>
            <p:ph type="sldNum" sz="quarter" idx="12"/>
          </p:nvPr>
        </p:nvSpPr>
        <p:spPr>
          <a:xfrm>
            <a:off x="8737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A14FCF27-27D8-4D59-8801-30AAB98F7254}" type="slidenum">
              <a:rPr lang="en-US" smtClean="0">
                <a:solidFill>
                  <a:prstClr val="black"/>
                </a:solidFill>
                <a:ea typeface="MS PGothic" pitchFamily="34" charset="-128"/>
              </a:rPr>
              <a:pPr defTabSz="609570"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3061356263"/>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111E0955-4D58-4AD4-B9C3-CDBE13BB6388}" type="datetimeFigureOut">
              <a:rPr lang="en-US" smtClean="0">
                <a:solidFill>
                  <a:prstClr val="black"/>
                </a:solidFill>
                <a:ea typeface="MS PGothic" pitchFamily="34" charset="-128"/>
              </a:rPr>
              <a:pPr defTabSz="609570" fontAlgn="base">
                <a:spcBef>
                  <a:spcPct val="0"/>
                </a:spcBef>
                <a:spcAft>
                  <a:spcPct val="0"/>
                </a:spcAft>
                <a:defRPr/>
              </a:pPr>
              <a:t>10/17/2019</a:t>
            </a:fld>
            <a:endParaRPr lang="en-US">
              <a:solidFill>
                <a:prstClr val="black"/>
              </a:solidFill>
              <a:ea typeface="MS PGothic" pitchFamily="34" charset="-128"/>
            </a:endParaRPr>
          </a:p>
        </p:txBody>
      </p:sp>
      <p:sp>
        <p:nvSpPr>
          <p:cNvPr id="5" name="Footer Placeholder 4"/>
          <p:cNvSpPr>
            <a:spLocks noGrp="1"/>
          </p:cNvSpPr>
          <p:nvPr>
            <p:ph type="ftr" sz="quarter" idx="11"/>
          </p:nvPr>
        </p:nvSpPr>
        <p:spPr>
          <a:xfrm>
            <a:off x="4165600" y="6356362"/>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endParaRPr lang="en-US">
              <a:solidFill>
                <a:prstClr val="black"/>
              </a:solidFill>
              <a:ea typeface="MS PGothic" pitchFamily="34" charset="-128"/>
            </a:endParaRPr>
          </a:p>
        </p:txBody>
      </p:sp>
      <p:sp>
        <p:nvSpPr>
          <p:cNvPr id="6" name="Slide Number Placeholder 5"/>
          <p:cNvSpPr>
            <a:spLocks noGrp="1"/>
          </p:cNvSpPr>
          <p:nvPr>
            <p:ph type="sldNum" sz="quarter" idx="12"/>
          </p:nvPr>
        </p:nvSpPr>
        <p:spPr>
          <a:xfrm>
            <a:off x="8737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0E78C668-0B0A-476F-B393-482AA2387B74}" type="slidenum">
              <a:rPr lang="en-US" smtClean="0">
                <a:solidFill>
                  <a:prstClr val="black"/>
                </a:solidFill>
                <a:ea typeface="MS PGothic" pitchFamily="34" charset="-128"/>
              </a:rPr>
              <a:pPr defTabSz="609570"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3747187760"/>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200153"/>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45B9DF90-A1DA-4366-8D1D-37F766D79EBB}" type="datetimeFigureOut">
              <a:rPr lang="en-US" smtClean="0">
                <a:solidFill>
                  <a:prstClr val="black"/>
                </a:solidFill>
                <a:ea typeface="MS PGothic" pitchFamily="34" charset="-128"/>
              </a:rPr>
              <a:pPr defTabSz="609570" fontAlgn="base">
                <a:spcBef>
                  <a:spcPct val="0"/>
                </a:spcBef>
                <a:spcAft>
                  <a:spcPct val="0"/>
                </a:spcAft>
                <a:defRPr/>
              </a:pPr>
              <a:t>10/17/2019</a:t>
            </a:fld>
            <a:endParaRPr lang="en-US">
              <a:solidFill>
                <a:prstClr val="black"/>
              </a:solidFill>
              <a:ea typeface="MS PGothic" pitchFamily="34" charset="-128"/>
            </a:endParaRPr>
          </a:p>
        </p:txBody>
      </p:sp>
      <p:sp>
        <p:nvSpPr>
          <p:cNvPr id="6" name="Footer Placeholder 5"/>
          <p:cNvSpPr>
            <a:spLocks noGrp="1"/>
          </p:cNvSpPr>
          <p:nvPr>
            <p:ph type="ftr" sz="quarter" idx="11"/>
          </p:nvPr>
        </p:nvSpPr>
        <p:spPr>
          <a:xfrm>
            <a:off x="4165600" y="6356362"/>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endParaRPr lang="en-US">
              <a:solidFill>
                <a:prstClr val="black"/>
              </a:solidFill>
              <a:ea typeface="MS PGothic" pitchFamily="34" charset="-128"/>
            </a:endParaRPr>
          </a:p>
        </p:txBody>
      </p:sp>
      <p:sp>
        <p:nvSpPr>
          <p:cNvPr id="7" name="Slide Number Placeholder 6"/>
          <p:cNvSpPr>
            <a:spLocks noGrp="1"/>
          </p:cNvSpPr>
          <p:nvPr>
            <p:ph type="sldNum" sz="quarter" idx="12"/>
          </p:nvPr>
        </p:nvSpPr>
        <p:spPr>
          <a:xfrm>
            <a:off x="8737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E59ADC7B-A262-4872-AFA7-6252A8432131}" type="slidenum">
              <a:rPr lang="en-US" smtClean="0">
                <a:solidFill>
                  <a:prstClr val="black"/>
                </a:solidFill>
                <a:ea typeface="MS PGothic" pitchFamily="34" charset="-128"/>
              </a:rPr>
              <a:pPr defTabSz="609570"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586493750"/>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3"/>
            <a:ext cx="5389033" cy="639763"/>
          </a:xfrm>
          <a:prstGeom prst="rect">
            <a:avLst/>
          </a:prstGeo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415623F6-08C5-4049-B9E8-F2B97B973F8F}" type="datetimeFigureOut">
              <a:rPr lang="en-US" smtClean="0">
                <a:solidFill>
                  <a:prstClr val="black"/>
                </a:solidFill>
                <a:ea typeface="MS PGothic" pitchFamily="34" charset="-128"/>
              </a:rPr>
              <a:pPr defTabSz="609570" fontAlgn="base">
                <a:spcBef>
                  <a:spcPct val="0"/>
                </a:spcBef>
                <a:spcAft>
                  <a:spcPct val="0"/>
                </a:spcAft>
                <a:defRPr/>
              </a:pPr>
              <a:t>10/17/2019</a:t>
            </a:fld>
            <a:endParaRPr lang="en-US">
              <a:solidFill>
                <a:prstClr val="black"/>
              </a:solidFill>
              <a:ea typeface="MS PGothic" pitchFamily="34" charset="-128"/>
            </a:endParaRPr>
          </a:p>
        </p:txBody>
      </p:sp>
      <p:sp>
        <p:nvSpPr>
          <p:cNvPr id="8" name="Footer Placeholder 7"/>
          <p:cNvSpPr>
            <a:spLocks noGrp="1"/>
          </p:cNvSpPr>
          <p:nvPr>
            <p:ph type="ftr" sz="quarter" idx="11"/>
          </p:nvPr>
        </p:nvSpPr>
        <p:spPr>
          <a:xfrm>
            <a:off x="4165600" y="6356362"/>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endParaRPr lang="en-US">
              <a:solidFill>
                <a:prstClr val="black"/>
              </a:solidFill>
              <a:ea typeface="MS PGothic" pitchFamily="34" charset="-128"/>
            </a:endParaRPr>
          </a:p>
        </p:txBody>
      </p:sp>
      <p:sp>
        <p:nvSpPr>
          <p:cNvPr id="9" name="Slide Number Placeholder 8"/>
          <p:cNvSpPr>
            <a:spLocks noGrp="1"/>
          </p:cNvSpPr>
          <p:nvPr>
            <p:ph type="sldNum" sz="quarter" idx="12"/>
          </p:nvPr>
        </p:nvSpPr>
        <p:spPr>
          <a:xfrm>
            <a:off x="8737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B32C321F-3483-4B97-BBB2-509326478FF1}" type="slidenum">
              <a:rPr lang="en-US" smtClean="0">
                <a:solidFill>
                  <a:prstClr val="black"/>
                </a:solidFill>
                <a:ea typeface="MS PGothic" pitchFamily="34" charset="-128"/>
              </a:rPr>
              <a:pPr defTabSz="609570"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3698743521"/>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59A8BAAD-E8D5-4FDA-AE4B-99A51E36CA89}" type="datetimeFigureOut">
              <a:rPr lang="en-US" smtClean="0">
                <a:solidFill>
                  <a:prstClr val="black"/>
                </a:solidFill>
                <a:ea typeface="MS PGothic" pitchFamily="34" charset="-128"/>
              </a:rPr>
              <a:pPr defTabSz="609570" fontAlgn="base">
                <a:spcBef>
                  <a:spcPct val="0"/>
                </a:spcBef>
                <a:spcAft>
                  <a:spcPct val="0"/>
                </a:spcAft>
                <a:defRPr/>
              </a:pPr>
              <a:t>10/17/2019</a:t>
            </a:fld>
            <a:endParaRPr lang="en-US">
              <a:solidFill>
                <a:prstClr val="black"/>
              </a:solidFill>
              <a:ea typeface="MS PGothic" pitchFamily="34" charset="-128"/>
            </a:endParaRPr>
          </a:p>
        </p:txBody>
      </p:sp>
      <p:sp>
        <p:nvSpPr>
          <p:cNvPr id="4" name="Footer Placeholder 3"/>
          <p:cNvSpPr>
            <a:spLocks noGrp="1"/>
          </p:cNvSpPr>
          <p:nvPr>
            <p:ph type="ftr" sz="quarter" idx="11"/>
          </p:nvPr>
        </p:nvSpPr>
        <p:spPr>
          <a:xfrm>
            <a:off x="4165600" y="6356362"/>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endParaRPr lang="en-US">
              <a:solidFill>
                <a:prstClr val="black"/>
              </a:solidFill>
              <a:ea typeface="MS PGothic" pitchFamily="34" charset="-128"/>
            </a:endParaRPr>
          </a:p>
        </p:txBody>
      </p:sp>
      <p:sp>
        <p:nvSpPr>
          <p:cNvPr id="5" name="Slide Number Placeholder 4"/>
          <p:cNvSpPr>
            <a:spLocks noGrp="1"/>
          </p:cNvSpPr>
          <p:nvPr>
            <p:ph type="sldNum" sz="quarter" idx="12"/>
          </p:nvPr>
        </p:nvSpPr>
        <p:spPr>
          <a:xfrm>
            <a:off x="8737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9A8ED3F1-9E73-4E60-A9DC-EBB4DF96C6F5}" type="slidenum">
              <a:rPr lang="en-US" smtClean="0">
                <a:solidFill>
                  <a:prstClr val="black"/>
                </a:solidFill>
                <a:ea typeface="MS PGothic" pitchFamily="34" charset="-128"/>
              </a:rPr>
              <a:pPr defTabSz="609570"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2181557002"/>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200153"/>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45B9DF90-A1DA-4366-8D1D-37F766D79EBB}"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6" name="Footer Placeholder 5"/>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7" name="Slide Number Placeholder 6"/>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E59ADC7B-A262-4872-AFA7-6252A8432131}"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1018374333"/>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88727770-8DDC-4092-A73F-F906CFCABACF}" type="datetimeFigureOut">
              <a:rPr lang="en-US" smtClean="0">
                <a:solidFill>
                  <a:prstClr val="black"/>
                </a:solidFill>
                <a:ea typeface="MS PGothic" pitchFamily="34" charset="-128"/>
              </a:rPr>
              <a:pPr defTabSz="609570" fontAlgn="base">
                <a:spcBef>
                  <a:spcPct val="0"/>
                </a:spcBef>
                <a:spcAft>
                  <a:spcPct val="0"/>
                </a:spcAft>
                <a:defRPr/>
              </a:pPr>
              <a:t>10/17/2019</a:t>
            </a:fld>
            <a:endParaRPr lang="en-US">
              <a:solidFill>
                <a:prstClr val="black"/>
              </a:solidFill>
              <a:ea typeface="MS PGothic" pitchFamily="34" charset="-128"/>
            </a:endParaRPr>
          </a:p>
        </p:txBody>
      </p:sp>
      <p:sp>
        <p:nvSpPr>
          <p:cNvPr id="3" name="Footer Placeholder 2"/>
          <p:cNvSpPr>
            <a:spLocks noGrp="1"/>
          </p:cNvSpPr>
          <p:nvPr>
            <p:ph type="ftr" sz="quarter" idx="11"/>
          </p:nvPr>
        </p:nvSpPr>
        <p:spPr>
          <a:xfrm>
            <a:off x="4165600" y="6356362"/>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endParaRPr lang="en-US">
              <a:solidFill>
                <a:prstClr val="black"/>
              </a:solidFill>
              <a:ea typeface="MS PGothic" pitchFamily="34" charset="-128"/>
            </a:endParaRPr>
          </a:p>
        </p:txBody>
      </p:sp>
      <p:sp>
        <p:nvSpPr>
          <p:cNvPr id="4" name="Slide Number Placeholder 3"/>
          <p:cNvSpPr>
            <a:spLocks noGrp="1"/>
          </p:cNvSpPr>
          <p:nvPr>
            <p:ph type="sldNum" sz="quarter" idx="12"/>
          </p:nvPr>
        </p:nvSpPr>
        <p:spPr>
          <a:xfrm>
            <a:off x="8737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4F680727-0A0D-4CA9-A952-289CE8CF7D4A}" type="slidenum">
              <a:rPr lang="en-US" smtClean="0">
                <a:solidFill>
                  <a:prstClr val="black"/>
                </a:solidFill>
                <a:ea typeface="MS PGothic" pitchFamily="34" charset="-128"/>
              </a:rPr>
              <a:pPr defTabSz="609570"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2310640886"/>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2"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6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2" y="1435104"/>
            <a:ext cx="4011084" cy="4691063"/>
          </a:xfrm>
          <a:prstGeom prst="rect">
            <a:avLst/>
          </a:prstGeo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8C62D7B7-1411-464D-888F-25239BB33297}" type="datetimeFigureOut">
              <a:rPr lang="en-US" smtClean="0">
                <a:solidFill>
                  <a:prstClr val="black"/>
                </a:solidFill>
                <a:ea typeface="MS PGothic" pitchFamily="34" charset="-128"/>
              </a:rPr>
              <a:pPr defTabSz="609570" fontAlgn="base">
                <a:spcBef>
                  <a:spcPct val="0"/>
                </a:spcBef>
                <a:spcAft>
                  <a:spcPct val="0"/>
                </a:spcAft>
                <a:defRPr/>
              </a:pPr>
              <a:t>10/17/2019</a:t>
            </a:fld>
            <a:endParaRPr lang="en-US">
              <a:solidFill>
                <a:prstClr val="black"/>
              </a:solidFill>
              <a:ea typeface="MS PGothic" pitchFamily="34" charset="-128"/>
            </a:endParaRPr>
          </a:p>
        </p:txBody>
      </p:sp>
      <p:sp>
        <p:nvSpPr>
          <p:cNvPr id="6" name="Footer Placeholder 5"/>
          <p:cNvSpPr>
            <a:spLocks noGrp="1"/>
          </p:cNvSpPr>
          <p:nvPr>
            <p:ph type="ftr" sz="quarter" idx="11"/>
          </p:nvPr>
        </p:nvSpPr>
        <p:spPr>
          <a:xfrm>
            <a:off x="4165600" y="6356362"/>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endParaRPr lang="en-US">
              <a:solidFill>
                <a:prstClr val="black"/>
              </a:solidFill>
              <a:ea typeface="MS PGothic" pitchFamily="34" charset="-128"/>
            </a:endParaRPr>
          </a:p>
        </p:txBody>
      </p:sp>
      <p:sp>
        <p:nvSpPr>
          <p:cNvPr id="7" name="Slide Number Placeholder 6"/>
          <p:cNvSpPr>
            <a:spLocks noGrp="1"/>
          </p:cNvSpPr>
          <p:nvPr>
            <p:ph type="sldNum" sz="quarter" idx="12"/>
          </p:nvPr>
        </p:nvSpPr>
        <p:spPr>
          <a:xfrm>
            <a:off x="8737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FD54CF21-7F4F-439F-B984-4213265D11DC}" type="slidenum">
              <a:rPr lang="en-US" smtClean="0">
                <a:solidFill>
                  <a:prstClr val="black"/>
                </a:solidFill>
                <a:ea typeface="MS PGothic" pitchFamily="34" charset="-128"/>
              </a:rPr>
              <a:pPr defTabSz="609570"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1341882301"/>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lvl="0"/>
            <a:endParaRPr lang="en-US" noProof="0"/>
          </a:p>
        </p:txBody>
      </p:sp>
      <p:sp>
        <p:nvSpPr>
          <p:cNvPr id="4" name="Text Placeholder 3"/>
          <p:cNvSpPr>
            <a:spLocks noGrp="1"/>
          </p:cNvSpPr>
          <p:nvPr>
            <p:ph type="body" sz="half" idx="2"/>
          </p:nvPr>
        </p:nvSpPr>
        <p:spPr>
          <a:xfrm>
            <a:off x="2389717" y="5367349"/>
            <a:ext cx="7315200" cy="804863"/>
          </a:xfrm>
          <a:prstGeom prst="rect">
            <a:avLst/>
          </a:prstGeo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E6A63554-4BA9-4192-AB30-CD1245875F30}" type="datetimeFigureOut">
              <a:rPr lang="en-US" smtClean="0">
                <a:solidFill>
                  <a:prstClr val="black"/>
                </a:solidFill>
                <a:ea typeface="MS PGothic" pitchFamily="34" charset="-128"/>
              </a:rPr>
              <a:pPr defTabSz="609570" fontAlgn="base">
                <a:spcBef>
                  <a:spcPct val="0"/>
                </a:spcBef>
                <a:spcAft>
                  <a:spcPct val="0"/>
                </a:spcAft>
                <a:defRPr/>
              </a:pPr>
              <a:t>10/17/2019</a:t>
            </a:fld>
            <a:endParaRPr lang="en-US">
              <a:solidFill>
                <a:prstClr val="black"/>
              </a:solidFill>
              <a:ea typeface="MS PGothic" pitchFamily="34" charset="-128"/>
            </a:endParaRPr>
          </a:p>
        </p:txBody>
      </p:sp>
      <p:sp>
        <p:nvSpPr>
          <p:cNvPr id="6" name="Footer Placeholder 5"/>
          <p:cNvSpPr>
            <a:spLocks noGrp="1"/>
          </p:cNvSpPr>
          <p:nvPr>
            <p:ph type="ftr" sz="quarter" idx="11"/>
          </p:nvPr>
        </p:nvSpPr>
        <p:spPr>
          <a:xfrm>
            <a:off x="4165600" y="6356362"/>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endParaRPr lang="en-US">
              <a:solidFill>
                <a:prstClr val="black"/>
              </a:solidFill>
              <a:ea typeface="MS PGothic" pitchFamily="34" charset="-128"/>
            </a:endParaRPr>
          </a:p>
        </p:txBody>
      </p:sp>
      <p:sp>
        <p:nvSpPr>
          <p:cNvPr id="7" name="Slide Number Placeholder 6"/>
          <p:cNvSpPr>
            <a:spLocks noGrp="1"/>
          </p:cNvSpPr>
          <p:nvPr>
            <p:ph type="sldNum" sz="quarter" idx="12"/>
          </p:nvPr>
        </p:nvSpPr>
        <p:spPr>
          <a:xfrm>
            <a:off x="8737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088E725D-CA5B-4D06-9572-ADD855E6C324}" type="slidenum">
              <a:rPr lang="en-US" smtClean="0">
                <a:solidFill>
                  <a:prstClr val="black"/>
                </a:solidFill>
                <a:ea typeface="MS PGothic" pitchFamily="34" charset="-128"/>
              </a:rPr>
              <a:pPr defTabSz="609570"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1322773559"/>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EE7FE71C-A716-4D9F-A6D5-1DFDB06DB3E3}" type="datetimeFigureOut">
              <a:rPr lang="en-US" smtClean="0">
                <a:solidFill>
                  <a:prstClr val="black"/>
                </a:solidFill>
                <a:ea typeface="MS PGothic" pitchFamily="34" charset="-128"/>
              </a:rPr>
              <a:pPr defTabSz="609570" fontAlgn="base">
                <a:spcBef>
                  <a:spcPct val="0"/>
                </a:spcBef>
                <a:spcAft>
                  <a:spcPct val="0"/>
                </a:spcAft>
                <a:defRPr/>
              </a:pPr>
              <a:t>10/17/2019</a:t>
            </a:fld>
            <a:endParaRPr lang="en-US">
              <a:solidFill>
                <a:prstClr val="black"/>
              </a:solidFill>
              <a:ea typeface="MS PGothic" pitchFamily="34" charset="-128"/>
            </a:endParaRPr>
          </a:p>
        </p:txBody>
      </p:sp>
      <p:sp>
        <p:nvSpPr>
          <p:cNvPr id="5" name="Footer Placeholder 4"/>
          <p:cNvSpPr>
            <a:spLocks noGrp="1"/>
          </p:cNvSpPr>
          <p:nvPr>
            <p:ph type="ftr" sz="quarter" idx="11"/>
          </p:nvPr>
        </p:nvSpPr>
        <p:spPr>
          <a:xfrm>
            <a:off x="4165600" y="6356362"/>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endParaRPr lang="en-US">
              <a:solidFill>
                <a:prstClr val="black"/>
              </a:solidFill>
              <a:ea typeface="MS PGothic" pitchFamily="34" charset="-128"/>
            </a:endParaRPr>
          </a:p>
        </p:txBody>
      </p:sp>
      <p:sp>
        <p:nvSpPr>
          <p:cNvPr id="6" name="Slide Number Placeholder 5"/>
          <p:cNvSpPr>
            <a:spLocks noGrp="1"/>
          </p:cNvSpPr>
          <p:nvPr>
            <p:ph type="sldNum" sz="quarter" idx="12"/>
          </p:nvPr>
        </p:nvSpPr>
        <p:spPr>
          <a:xfrm>
            <a:off x="8737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1CA1EF98-E951-4C9A-B6C4-A86A2CBD4AEB}" type="slidenum">
              <a:rPr lang="en-US" smtClean="0">
                <a:solidFill>
                  <a:prstClr val="black"/>
                </a:solidFill>
                <a:ea typeface="MS PGothic" pitchFamily="34" charset="-128"/>
              </a:rPr>
              <a:pPr defTabSz="609570"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3347714800"/>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7B470EA5-900E-4C80-B6E0-2E00B80D1A6A}" type="datetimeFigureOut">
              <a:rPr lang="en-US" smtClean="0">
                <a:solidFill>
                  <a:prstClr val="black"/>
                </a:solidFill>
                <a:ea typeface="MS PGothic" pitchFamily="34" charset="-128"/>
              </a:rPr>
              <a:pPr defTabSz="609570" fontAlgn="base">
                <a:spcBef>
                  <a:spcPct val="0"/>
                </a:spcBef>
                <a:spcAft>
                  <a:spcPct val="0"/>
                </a:spcAft>
                <a:defRPr/>
              </a:pPr>
              <a:t>10/17/2019</a:t>
            </a:fld>
            <a:endParaRPr lang="en-US">
              <a:solidFill>
                <a:prstClr val="black"/>
              </a:solidFill>
              <a:ea typeface="MS PGothic" pitchFamily="34" charset="-128"/>
            </a:endParaRPr>
          </a:p>
        </p:txBody>
      </p:sp>
      <p:sp>
        <p:nvSpPr>
          <p:cNvPr id="5" name="Footer Placeholder 4"/>
          <p:cNvSpPr>
            <a:spLocks noGrp="1"/>
          </p:cNvSpPr>
          <p:nvPr>
            <p:ph type="ftr" sz="quarter" idx="11"/>
          </p:nvPr>
        </p:nvSpPr>
        <p:spPr>
          <a:xfrm>
            <a:off x="4165600" y="6356362"/>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endParaRPr lang="en-US">
              <a:solidFill>
                <a:prstClr val="black"/>
              </a:solidFill>
              <a:ea typeface="MS PGothic" pitchFamily="34" charset="-128"/>
            </a:endParaRPr>
          </a:p>
        </p:txBody>
      </p:sp>
      <p:sp>
        <p:nvSpPr>
          <p:cNvPr id="6" name="Slide Number Placeholder 5"/>
          <p:cNvSpPr>
            <a:spLocks noGrp="1"/>
          </p:cNvSpPr>
          <p:nvPr>
            <p:ph type="sldNum" sz="quarter" idx="12"/>
          </p:nvPr>
        </p:nvSpPr>
        <p:spPr>
          <a:xfrm>
            <a:off x="8737600" y="6356362"/>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70" fontAlgn="base">
              <a:spcBef>
                <a:spcPct val="0"/>
              </a:spcBef>
              <a:spcAft>
                <a:spcPct val="0"/>
              </a:spcAft>
              <a:defRPr/>
            </a:pPr>
            <a:fld id="{4C435E3E-F75F-41D5-B51E-74ECC556B878}" type="slidenum">
              <a:rPr lang="en-US" smtClean="0">
                <a:solidFill>
                  <a:prstClr val="black"/>
                </a:solidFill>
                <a:ea typeface="MS PGothic" pitchFamily="34" charset="-128"/>
              </a:rPr>
              <a:pPr defTabSz="609570"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3755043627"/>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415623F6-08C5-4049-B9E8-F2B97B973F8F}"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8" name="Footer Placeholder 7"/>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9" name="Slide Number Placeholder 8"/>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B32C321F-3483-4B97-BBB2-509326478FF1}"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145568870"/>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59A8BAAD-E8D5-4FDA-AE4B-99A51E36CA89}"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4" name="Footer Placeholder 3"/>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5" name="Slide Number Placeholder 4"/>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9A8ED3F1-9E73-4E60-A9DC-EBB4DF96C6F5}"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3927491242"/>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88727770-8DDC-4092-A73F-F906CFCABACF}"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3" name="Footer Placeholder 2"/>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4" name="Slide Number Placeholder 3"/>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4F680727-0A0D-4CA9-A952-289CE8CF7D4A}"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3010685983"/>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1"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61"/>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1" y="1435104"/>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8C62D7B7-1411-464D-888F-25239BB33297}"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6" name="Footer Placeholder 5"/>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7" name="Slide Number Placeholder 6"/>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FD54CF21-7F4F-439F-B984-4213265D11DC}"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82822351"/>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47"/>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E6A63554-4BA9-4192-AB30-CD1245875F30}" type="datetimeFigureOut">
              <a:rPr lang="en-US" smtClean="0">
                <a:solidFill>
                  <a:prstClr val="black"/>
                </a:solidFill>
                <a:ea typeface="MS PGothic" pitchFamily="34" charset="-128"/>
              </a:rPr>
              <a:pPr defTabSz="609585" fontAlgn="base">
                <a:spcBef>
                  <a:spcPct val="0"/>
                </a:spcBef>
                <a:spcAft>
                  <a:spcPct val="0"/>
                </a:spcAft>
                <a:defRPr/>
              </a:pPr>
              <a:t>10/17/2019</a:t>
            </a:fld>
            <a:endParaRPr lang="en-US">
              <a:solidFill>
                <a:prstClr val="black"/>
              </a:solidFill>
              <a:ea typeface="MS PGothic" pitchFamily="34" charset="-128"/>
            </a:endParaRPr>
          </a:p>
        </p:txBody>
      </p:sp>
      <p:sp>
        <p:nvSpPr>
          <p:cNvPr id="6" name="Footer Placeholder 5"/>
          <p:cNvSpPr>
            <a:spLocks noGrp="1"/>
          </p:cNvSpPr>
          <p:nvPr>
            <p:ph type="ftr" sz="quarter" idx="11"/>
          </p:nvPr>
        </p:nvSpPr>
        <p:spPr>
          <a:xfrm>
            <a:off x="4165600" y="6356361"/>
            <a:ext cx="3860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endParaRPr lang="en-US">
              <a:solidFill>
                <a:prstClr val="black"/>
              </a:solidFill>
              <a:ea typeface="MS PGothic" pitchFamily="34" charset="-128"/>
            </a:endParaRPr>
          </a:p>
        </p:txBody>
      </p:sp>
      <p:sp>
        <p:nvSpPr>
          <p:cNvPr id="7" name="Slide Number Placeholder 6"/>
          <p:cNvSpPr>
            <a:spLocks noGrp="1"/>
          </p:cNvSpPr>
          <p:nvPr>
            <p:ph type="sldNum" sz="quarter" idx="12"/>
          </p:nvPr>
        </p:nvSpPr>
        <p:spPr>
          <a:xfrm>
            <a:off x="8737600" y="6356361"/>
            <a:ext cx="2844800" cy="366183"/>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609585" fontAlgn="base">
              <a:spcBef>
                <a:spcPct val="0"/>
              </a:spcBef>
              <a:spcAft>
                <a:spcPct val="0"/>
              </a:spcAft>
              <a:defRPr/>
            </a:pPr>
            <a:fld id="{088E725D-CA5B-4D06-9572-ADD855E6C324}" type="slidenum">
              <a:rPr lang="en-US" smtClean="0">
                <a:solidFill>
                  <a:prstClr val="black"/>
                </a:solidFill>
                <a:ea typeface="MS PGothic" pitchFamily="34" charset="-128"/>
              </a:rPr>
              <a:pPr defTabSz="609585" fontAlgn="base">
                <a:spcBef>
                  <a:spcPct val="0"/>
                </a:spcBef>
                <a:spcAft>
                  <a:spcPct val="0"/>
                </a:spcAft>
                <a:defRPr/>
              </a:pPr>
              <a:t>‹nº›</a:t>
            </a:fld>
            <a:endParaRPr lang="en-US">
              <a:solidFill>
                <a:prstClr val="black"/>
              </a:solidFill>
              <a:ea typeface="MS PGothic" pitchFamily="34" charset="-128"/>
            </a:endParaRPr>
          </a:p>
        </p:txBody>
      </p:sp>
    </p:spTree>
    <p:extLst>
      <p:ext uri="{BB962C8B-B14F-4D97-AF65-F5344CB8AC3E}">
        <p14:creationId xmlns:p14="http://schemas.microsoft.com/office/powerpoint/2010/main" val="1789801460"/>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491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txStyles>
    <p:titleStyle>
      <a:lvl1pPr algn="ctr" defTabSz="609585" rtl="0" eaLnBrk="0" fontAlgn="base" hangingPunct="0">
        <a:spcBef>
          <a:spcPct val="0"/>
        </a:spcBef>
        <a:spcAft>
          <a:spcPct val="0"/>
        </a:spcAft>
        <a:defRPr sz="5867" kern="1200">
          <a:solidFill>
            <a:schemeClr val="tx1"/>
          </a:solidFill>
          <a:latin typeface="+mj-lt"/>
          <a:ea typeface="MS PGothic" pitchFamily="34" charset="-128"/>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MS PGothic" pitchFamily="34" charset="-128"/>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MS PGothic" pitchFamily="34" charset="-128"/>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MS PGothic" pitchFamily="34" charset="-128"/>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MS PGothic" pitchFamily="34" charset="-128"/>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charset="0"/>
        <a:buChar char="•"/>
        <a:defRPr sz="4267" kern="1200">
          <a:solidFill>
            <a:schemeClr val="tx1"/>
          </a:solidFill>
          <a:latin typeface="+mn-lt"/>
          <a:ea typeface="MS PGothic" pitchFamily="34" charset="-128"/>
          <a:cs typeface="ＭＳ Ｐゴシック" charset="0"/>
        </a:defRPr>
      </a:lvl1pPr>
      <a:lvl2pPr marL="990575" indent="-380990" algn="l" defTabSz="609585" rtl="0" eaLnBrk="0" fontAlgn="base" hangingPunct="0">
        <a:spcBef>
          <a:spcPct val="20000"/>
        </a:spcBef>
        <a:spcAft>
          <a:spcPct val="0"/>
        </a:spcAft>
        <a:buFont typeface="Arial" charset="0"/>
        <a:buChar char="–"/>
        <a:defRPr sz="3733" kern="1200">
          <a:solidFill>
            <a:schemeClr val="tx1"/>
          </a:solidFill>
          <a:latin typeface="+mn-lt"/>
          <a:ea typeface="MS PGothic" pitchFamily="34" charset="-128"/>
          <a:cs typeface="+mn-cs"/>
        </a:defRPr>
      </a:lvl2pPr>
      <a:lvl3pPr marL="1523962" indent="-304792" algn="l" defTabSz="609585"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3pPr>
      <a:lvl4pPr marL="2133547" indent="-304792" algn="l" defTabSz="609585" rtl="0" eaLnBrk="0" fontAlgn="base" hangingPunct="0">
        <a:spcBef>
          <a:spcPct val="20000"/>
        </a:spcBef>
        <a:spcAft>
          <a:spcPct val="0"/>
        </a:spcAft>
        <a:buFont typeface="Arial" charset="0"/>
        <a:buChar char="–"/>
        <a:defRPr sz="2667" kern="1200">
          <a:solidFill>
            <a:schemeClr val="tx1"/>
          </a:solidFill>
          <a:latin typeface="+mn-lt"/>
          <a:ea typeface="MS PGothic" pitchFamily="34" charset="-128"/>
          <a:cs typeface="+mn-cs"/>
        </a:defRPr>
      </a:lvl4pPr>
      <a:lvl5pPr marL="2743131" indent="-304792" algn="l" defTabSz="609585" rtl="0" eaLnBrk="0" fontAlgn="base" hangingPunct="0">
        <a:spcBef>
          <a:spcPct val="20000"/>
        </a:spcBef>
        <a:spcAft>
          <a:spcPct val="0"/>
        </a:spcAft>
        <a:buFont typeface="Arial" charset="0"/>
        <a:buChar char="»"/>
        <a:defRPr sz="2667" kern="1200">
          <a:solidFill>
            <a:schemeClr val="tx1"/>
          </a:solidFill>
          <a:latin typeface="+mn-lt"/>
          <a:ea typeface="MS PGothic"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8100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txStyles>
    <p:titleStyle>
      <a:lvl1pPr algn="ctr" defTabSz="609585" rtl="0" eaLnBrk="0" fontAlgn="base" hangingPunct="0">
        <a:spcBef>
          <a:spcPct val="0"/>
        </a:spcBef>
        <a:spcAft>
          <a:spcPct val="0"/>
        </a:spcAft>
        <a:defRPr sz="5867" kern="1200">
          <a:solidFill>
            <a:schemeClr val="tx1"/>
          </a:solidFill>
          <a:latin typeface="+mj-lt"/>
          <a:ea typeface="MS PGothic" pitchFamily="34" charset="-128"/>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MS PGothic" pitchFamily="34" charset="-128"/>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MS PGothic" pitchFamily="34" charset="-128"/>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MS PGothic" pitchFamily="34" charset="-128"/>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MS PGothic" pitchFamily="34" charset="-128"/>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charset="0"/>
        <a:buChar char="•"/>
        <a:defRPr sz="4267" kern="1200">
          <a:solidFill>
            <a:schemeClr val="tx1"/>
          </a:solidFill>
          <a:latin typeface="+mn-lt"/>
          <a:ea typeface="MS PGothic" pitchFamily="34" charset="-128"/>
          <a:cs typeface="ＭＳ Ｐゴシック" charset="0"/>
        </a:defRPr>
      </a:lvl1pPr>
      <a:lvl2pPr marL="990575" indent="-380990" algn="l" defTabSz="609585" rtl="0" eaLnBrk="0" fontAlgn="base" hangingPunct="0">
        <a:spcBef>
          <a:spcPct val="20000"/>
        </a:spcBef>
        <a:spcAft>
          <a:spcPct val="0"/>
        </a:spcAft>
        <a:buFont typeface="Arial" charset="0"/>
        <a:buChar char="–"/>
        <a:defRPr sz="3733" kern="1200">
          <a:solidFill>
            <a:schemeClr val="tx1"/>
          </a:solidFill>
          <a:latin typeface="+mn-lt"/>
          <a:ea typeface="MS PGothic" pitchFamily="34" charset="-128"/>
          <a:cs typeface="+mn-cs"/>
        </a:defRPr>
      </a:lvl2pPr>
      <a:lvl3pPr marL="1523962" indent="-304792" algn="l" defTabSz="609585"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3pPr>
      <a:lvl4pPr marL="2133547" indent="-304792" algn="l" defTabSz="609585" rtl="0" eaLnBrk="0" fontAlgn="base" hangingPunct="0">
        <a:spcBef>
          <a:spcPct val="20000"/>
        </a:spcBef>
        <a:spcAft>
          <a:spcPct val="0"/>
        </a:spcAft>
        <a:buFont typeface="Arial" charset="0"/>
        <a:buChar char="–"/>
        <a:defRPr sz="2667" kern="1200">
          <a:solidFill>
            <a:schemeClr val="tx1"/>
          </a:solidFill>
          <a:latin typeface="+mn-lt"/>
          <a:ea typeface="MS PGothic" pitchFamily="34" charset="-128"/>
          <a:cs typeface="+mn-cs"/>
        </a:defRPr>
      </a:lvl4pPr>
      <a:lvl5pPr marL="2743131" indent="-304792" algn="l" defTabSz="609585" rtl="0" eaLnBrk="0" fontAlgn="base" hangingPunct="0">
        <a:spcBef>
          <a:spcPct val="20000"/>
        </a:spcBef>
        <a:spcAft>
          <a:spcPct val="0"/>
        </a:spcAft>
        <a:buFont typeface="Arial" charset="0"/>
        <a:buChar char="»"/>
        <a:defRPr sz="2667" kern="1200">
          <a:solidFill>
            <a:schemeClr val="tx1"/>
          </a:solidFill>
          <a:latin typeface="+mn-lt"/>
          <a:ea typeface="MS PGothic"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4195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txStyles>
    <p:titleStyle>
      <a:lvl1pPr algn="ctr" defTabSz="609585" rtl="0" eaLnBrk="0" fontAlgn="base" hangingPunct="0">
        <a:spcBef>
          <a:spcPct val="0"/>
        </a:spcBef>
        <a:spcAft>
          <a:spcPct val="0"/>
        </a:spcAft>
        <a:defRPr sz="5867" kern="1200">
          <a:solidFill>
            <a:schemeClr val="tx1"/>
          </a:solidFill>
          <a:latin typeface="+mj-lt"/>
          <a:ea typeface="MS PGothic" pitchFamily="34" charset="-128"/>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MS PGothic" pitchFamily="34" charset="-128"/>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MS PGothic" pitchFamily="34" charset="-128"/>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MS PGothic" pitchFamily="34" charset="-128"/>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MS PGothic" pitchFamily="34" charset="-128"/>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charset="0"/>
        <a:buChar char="•"/>
        <a:defRPr sz="4267" kern="1200">
          <a:solidFill>
            <a:schemeClr val="tx1"/>
          </a:solidFill>
          <a:latin typeface="+mn-lt"/>
          <a:ea typeface="MS PGothic" pitchFamily="34" charset="-128"/>
          <a:cs typeface="ＭＳ Ｐゴシック" charset="0"/>
        </a:defRPr>
      </a:lvl1pPr>
      <a:lvl2pPr marL="990575" indent="-380990" algn="l" defTabSz="609585" rtl="0" eaLnBrk="0" fontAlgn="base" hangingPunct="0">
        <a:spcBef>
          <a:spcPct val="20000"/>
        </a:spcBef>
        <a:spcAft>
          <a:spcPct val="0"/>
        </a:spcAft>
        <a:buFont typeface="Arial" charset="0"/>
        <a:buChar char="–"/>
        <a:defRPr sz="3733" kern="1200">
          <a:solidFill>
            <a:schemeClr val="tx1"/>
          </a:solidFill>
          <a:latin typeface="+mn-lt"/>
          <a:ea typeface="MS PGothic" pitchFamily="34" charset="-128"/>
          <a:cs typeface="+mn-cs"/>
        </a:defRPr>
      </a:lvl2pPr>
      <a:lvl3pPr marL="1523962" indent="-304792" algn="l" defTabSz="609585"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3pPr>
      <a:lvl4pPr marL="2133547" indent="-304792" algn="l" defTabSz="609585" rtl="0" eaLnBrk="0" fontAlgn="base" hangingPunct="0">
        <a:spcBef>
          <a:spcPct val="20000"/>
        </a:spcBef>
        <a:spcAft>
          <a:spcPct val="0"/>
        </a:spcAft>
        <a:buFont typeface="Arial" charset="0"/>
        <a:buChar char="–"/>
        <a:defRPr sz="2667" kern="1200">
          <a:solidFill>
            <a:schemeClr val="tx1"/>
          </a:solidFill>
          <a:latin typeface="+mn-lt"/>
          <a:ea typeface="MS PGothic" pitchFamily="34" charset="-128"/>
          <a:cs typeface="+mn-cs"/>
        </a:defRPr>
      </a:lvl4pPr>
      <a:lvl5pPr marL="2743131" indent="-304792" algn="l" defTabSz="609585" rtl="0" eaLnBrk="0" fontAlgn="base" hangingPunct="0">
        <a:spcBef>
          <a:spcPct val="20000"/>
        </a:spcBef>
        <a:spcAft>
          <a:spcPct val="0"/>
        </a:spcAft>
        <a:buFont typeface="Arial" charset="0"/>
        <a:buChar char="»"/>
        <a:defRPr sz="2667" kern="1200">
          <a:solidFill>
            <a:schemeClr val="tx1"/>
          </a:solidFill>
          <a:latin typeface="+mn-lt"/>
          <a:ea typeface="MS PGothic"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4434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txStyles>
    <p:titleStyle>
      <a:lvl1pPr algn="ctr" defTabSz="609570" rtl="0" eaLnBrk="0" fontAlgn="base" hangingPunct="0">
        <a:spcBef>
          <a:spcPct val="0"/>
        </a:spcBef>
        <a:spcAft>
          <a:spcPct val="0"/>
        </a:spcAft>
        <a:defRPr sz="5867" kern="1200">
          <a:solidFill>
            <a:schemeClr val="tx1"/>
          </a:solidFill>
          <a:latin typeface="+mj-lt"/>
          <a:ea typeface="MS PGothic" pitchFamily="34" charset="-128"/>
          <a:cs typeface="ＭＳ Ｐゴシック" charset="0"/>
        </a:defRPr>
      </a:lvl1pPr>
      <a:lvl2pPr algn="ctr" defTabSz="609570" rtl="0" eaLnBrk="0" fontAlgn="base" hangingPunct="0">
        <a:spcBef>
          <a:spcPct val="0"/>
        </a:spcBef>
        <a:spcAft>
          <a:spcPct val="0"/>
        </a:spcAft>
        <a:defRPr sz="5867">
          <a:solidFill>
            <a:schemeClr val="tx1"/>
          </a:solidFill>
          <a:latin typeface="Calibri" charset="0"/>
          <a:ea typeface="MS PGothic" pitchFamily="34" charset="-128"/>
          <a:cs typeface="ＭＳ Ｐゴシック" charset="0"/>
        </a:defRPr>
      </a:lvl2pPr>
      <a:lvl3pPr algn="ctr" defTabSz="609570" rtl="0" eaLnBrk="0" fontAlgn="base" hangingPunct="0">
        <a:spcBef>
          <a:spcPct val="0"/>
        </a:spcBef>
        <a:spcAft>
          <a:spcPct val="0"/>
        </a:spcAft>
        <a:defRPr sz="5867">
          <a:solidFill>
            <a:schemeClr val="tx1"/>
          </a:solidFill>
          <a:latin typeface="Calibri" charset="0"/>
          <a:ea typeface="MS PGothic" pitchFamily="34" charset="-128"/>
          <a:cs typeface="ＭＳ Ｐゴシック" charset="0"/>
        </a:defRPr>
      </a:lvl3pPr>
      <a:lvl4pPr algn="ctr" defTabSz="609570" rtl="0" eaLnBrk="0" fontAlgn="base" hangingPunct="0">
        <a:spcBef>
          <a:spcPct val="0"/>
        </a:spcBef>
        <a:spcAft>
          <a:spcPct val="0"/>
        </a:spcAft>
        <a:defRPr sz="5867">
          <a:solidFill>
            <a:schemeClr val="tx1"/>
          </a:solidFill>
          <a:latin typeface="Calibri" charset="0"/>
          <a:ea typeface="MS PGothic" pitchFamily="34" charset="-128"/>
          <a:cs typeface="ＭＳ Ｐゴシック" charset="0"/>
        </a:defRPr>
      </a:lvl4pPr>
      <a:lvl5pPr algn="ctr" defTabSz="609570" rtl="0" eaLnBrk="0" fontAlgn="base" hangingPunct="0">
        <a:spcBef>
          <a:spcPct val="0"/>
        </a:spcBef>
        <a:spcAft>
          <a:spcPct val="0"/>
        </a:spcAft>
        <a:defRPr sz="5867">
          <a:solidFill>
            <a:schemeClr val="tx1"/>
          </a:solidFill>
          <a:latin typeface="Calibri" charset="0"/>
          <a:ea typeface="MS PGothic" pitchFamily="34" charset="-128"/>
          <a:cs typeface="ＭＳ Ｐゴシック" charset="0"/>
        </a:defRPr>
      </a:lvl5pPr>
      <a:lvl6pPr marL="609570" algn="ctr" defTabSz="609570"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40" algn="ctr" defTabSz="609570"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09" algn="ctr" defTabSz="609570"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278" algn="ctr" defTabSz="609570"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78" indent="-457178" algn="l" defTabSz="609570" rtl="0" eaLnBrk="0" fontAlgn="base" hangingPunct="0">
        <a:spcBef>
          <a:spcPct val="20000"/>
        </a:spcBef>
        <a:spcAft>
          <a:spcPct val="0"/>
        </a:spcAft>
        <a:buFont typeface="Arial" charset="0"/>
        <a:buChar char="•"/>
        <a:defRPr sz="4267" kern="1200">
          <a:solidFill>
            <a:schemeClr val="tx1"/>
          </a:solidFill>
          <a:latin typeface="+mn-lt"/>
          <a:ea typeface="MS PGothic" pitchFamily="34" charset="-128"/>
          <a:cs typeface="ＭＳ Ｐゴシック" charset="0"/>
        </a:defRPr>
      </a:lvl1pPr>
      <a:lvl2pPr marL="990550" indent="-380981" algn="l" defTabSz="609570" rtl="0" eaLnBrk="0" fontAlgn="base" hangingPunct="0">
        <a:spcBef>
          <a:spcPct val="20000"/>
        </a:spcBef>
        <a:spcAft>
          <a:spcPct val="0"/>
        </a:spcAft>
        <a:buFont typeface="Arial" charset="0"/>
        <a:buChar char="–"/>
        <a:defRPr sz="3733" kern="1200">
          <a:solidFill>
            <a:schemeClr val="tx1"/>
          </a:solidFill>
          <a:latin typeface="+mn-lt"/>
          <a:ea typeface="MS PGothic" pitchFamily="34" charset="-128"/>
          <a:cs typeface="+mn-cs"/>
        </a:defRPr>
      </a:lvl2pPr>
      <a:lvl3pPr marL="1523925" indent="-304784" algn="l" defTabSz="60957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3pPr>
      <a:lvl4pPr marL="2133493" indent="-304784" algn="l" defTabSz="609570" rtl="0" eaLnBrk="0" fontAlgn="base" hangingPunct="0">
        <a:spcBef>
          <a:spcPct val="20000"/>
        </a:spcBef>
        <a:spcAft>
          <a:spcPct val="0"/>
        </a:spcAft>
        <a:buFont typeface="Arial" charset="0"/>
        <a:buChar char="–"/>
        <a:defRPr sz="2667" kern="1200">
          <a:solidFill>
            <a:schemeClr val="tx1"/>
          </a:solidFill>
          <a:latin typeface="+mn-lt"/>
          <a:ea typeface="MS PGothic" pitchFamily="34" charset="-128"/>
          <a:cs typeface="+mn-cs"/>
        </a:defRPr>
      </a:lvl4pPr>
      <a:lvl5pPr marL="2743062" indent="-304784" algn="l" defTabSz="609570" rtl="0" eaLnBrk="0" fontAlgn="base" hangingPunct="0">
        <a:spcBef>
          <a:spcPct val="20000"/>
        </a:spcBef>
        <a:spcAft>
          <a:spcPct val="0"/>
        </a:spcAft>
        <a:buFont typeface="Arial" charset="0"/>
        <a:buChar char="»"/>
        <a:defRPr sz="2667" kern="1200">
          <a:solidFill>
            <a:schemeClr val="tx1"/>
          </a:solidFill>
          <a:latin typeface="+mn-lt"/>
          <a:ea typeface="MS PGothic" pitchFamily="34" charset="-128"/>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5.xml"/><Relationship Id="rId1" Type="http://schemas.openxmlformats.org/officeDocument/2006/relationships/tags" Target="../tags/tag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4.xml"/><Relationship Id="rId1" Type="http://schemas.openxmlformats.org/officeDocument/2006/relationships/tags" Target="../tags/tag5.xml"/><Relationship Id="rId5" Type="http://schemas.openxmlformats.org/officeDocument/2006/relationships/image" Target="../media/image16.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5.xml"/><Relationship Id="rId1" Type="http://schemas.openxmlformats.org/officeDocument/2006/relationships/tags" Target="../tags/tag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4.xml"/><Relationship Id="rId1" Type="http://schemas.openxmlformats.org/officeDocument/2006/relationships/tags" Target="../tags/tag6.xml"/><Relationship Id="rId5" Type="http://schemas.openxmlformats.org/officeDocument/2006/relationships/image" Target="../media/image17.png"/><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4.xml"/><Relationship Id="rId1" Type="http://schemas.openxmlformats.org/officeDocument/2006/relationships/tags" Target="../tags/tag7.xml"/><Relationship Id="rId5" Type="http://schemas.openxmlformats.org/officeDocument/2006/relationships/image" Target="../media/image18.jpe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4.xml"/><Relationship Id="rId1" Type="http://schemas.openxmlformats.org/officeDocument/2006/relationships/tags" Target="../tags/tag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4.xml"/><Relationship Id="rId1" Type="http://schemas.openxmlformats.org/officeDocument/2006/relationships/tags" Target="../tags/tag9.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4.xml"/><Relationship Id="rId1" Type="http://schemas.openxmlformats.org/officeDocument/2006/relationships/tags" Target="../tags/tag10.xml"/><Relationship Id="rId5" Type="http://schemas.openxmlformats.org/officeDocument/2006/relationships/image" Target="../media/image21.pn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4.xml"/><Relationship Id="rId1" Type="http://schemas.openxmlformats.org/officeDocument/2006/relationships/tags" Target="../tags/tag11.xml"/><Relationship Id="rId5" Type="http://schemas.openxmlformats.org/officeDocument/2006/relationships/image" Target="../media/image22.jpeg"/><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jpeg"/><Relationship Id="rId2" Type="http://schemas.openxmlformats.org/officeDocument/2006/relationships/slideLayout" Target="../slideLayouts/slideLayout35.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4.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3" t="54710" r="-83" b="726"/>
          <a:stretch/>
        </p:blipFill>
        <p:spPr>
          <a:xfrm>
            <a:off x="0" y="3119120"/>
            <a:ext cx="12192000" cy="3738880"/>
          </a:xfrm>
          <a:prstGeom prst="rect">
            <a:avLst/>
          </a:prstGeom>
        </p:spPr>
      </p:pic>
      <p:sp>
        <p:nvSpPr>
          <p:cNvPr id="3" name="Rectangle 2"/>
          <p:cNvSpPr/>
          <p:nvPr/>
        </p:nvSpPr>
        <p:spPr>
          <a:xfrm>
            <a:off x="0" y="2"/>
            <a:ext cx="12192000" cy="32531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s-ES_tradnl" dirty="0">
              <a:solidFill>
                <a:prstClr val="white"/>
              </a:solidFill>
              <a:latin typeface="Calibri"/>
            </a:endParaRPr>
          </a:p>
        </p:txBody>
      </p:sp>
      <p:sp>
        <p:nvSpPr>
          <p:cNvPr id="5" name="TextBox 4"/>
          <p:cNvSpPr txBox="1"/>
          <p:nvPr/>
        </p:nvSpPr>
        <p:spPr>
          <a:xfrm>
            <a:off x="553120" y="2634162"/>
            <a:ext cx="3910880" cy="461665"/>
          </a:xfrm>
          <a:prstGeom prst="rect">
            <a:avLst/>
          </a:prstGeom>
          <a:noFill/>
        </p:spPr>
        <p:txBody>
          <a:bodyPr vert="horz" wrap="square" rtlCol="0">
            <a:spAutoFit/>
          </a:bodyPr>
          <a:lstStyle/>
          <a:p>
            <a:pPr defTabSz="914377"/>
            <a:r>
              <a:rPr lang="es-ES_tradnl" sz="2400" b="1" dirty="0">
                <a:solidFill>
                  <a:srgbClr val="2C598A"/>
                </a:solidFill>
                <a:latin typeface="Segoe UI" panose="020B0502040204020203" pitchFamily="34" charset="0"/>
                <a:ea typeface="Segoe UI" panose="020B0502040204020203" pitchFamily="34" charset="0"/>
                <a:cs typeface="Segoe UI" panose="020B0502040204020203" pitchFamily="34" charset="0"/>
              </a:rPr>
              <a:t>Smart Mobility</a:t>
            </a:r>
          </a:p>
        </p:txBody>
      </p:sp>
      <p:sp>
        <p:nvSpPr>
          <p:cNvPr id="7" name="TextBox 6"/>
          <p:cNvSpPr txBox="1"/>
          <p:nvPr/>
        </p:nvSpPr>
        <p:spPr>
          <a:xfrm>
            <a:off x="3437426" y="2634162"/>
            <a:ext cx="3159387" cy="461665"/>
          </a:xfrm>
          <a:prstGeom prst="rect">
            <a:avLst/>
          </a:prstGeom>
          <a:noFill/>
        </p:spPr>
        <p:txBody>
          <a:bodyPr vert="horz" wrap="square" rtlCol="0">
            <a:spAutoFit/>
          </a:bodyPr>
          <a:lstStyle/>
          <a:p>
            <a:pPr defTabSz="914377"/>
            <a:r>
              <a:rPr lang="es-ES_tradnl" sz="2400" b="1" dirty="0">
                <a:solidFill>
                  <a:srgbClr val="2C598A"/>
                </a:solidFill>
                <a:latin typeface="Segoe UI" panose="020B0502040204020203" pitchFamily="34" charset="0"/>
                <a:ea typeface="Segoe UI" panose="020B0502040204020203" pitchFamily="34" charset="0"/>
                <a:cs typeface="Segoe UI" panose="020B0502040204020203" pitchFamily="34" charset="0"/>
              </a:rPr>
              <a:t>Smart City</a:t>
            </a:r>
          </a:p>
        </p:txBody>
      </p:sp>
      <p:sp>
        <p:nvSpPr>
          <p:cNvPr id="8" name="TextBox 7"/>
          <p:cNvSpPr txBox="1"/>
          <p:nvPr/>
        </p:nvSpPr>
        <p:spPr>
          <a:xfrm>
            <a:off x="8875474" y="2559040"/>
            <a:ext cx="2371745" cy="461665"/>
          </a:xfrm>
          <a:prstGeom prst="rect">
            <a:avLst/>
          </a:prstGeom>
          <a:noFill/>
        </p:spPr>
        <p:txBody>
          <a:bodyPr vert="horz" wrap="square" rtlCol="0">
            <a:spAutoFit/>
          </a:bodyPr>
          <a:lstStyle/>
          <a:p>
            <a:pPr defTabSz="914377"/>
            <a:r>
              <a:rPr lang="es-ES_tradnl" sz="2400" b="1" dirty="0">
                <a:solidFill>
                  <a:srgbClr val="2C598A"/>
                </a:solidFill>
                <a:latin typeface="Segoe UI" panose="020B0502040204020203" pitchFamily="34" charset="0"/>
                <a:ea typeface="Segoe UI" panose="020B0502040204020203" pitchFamily="34" charset="0"/>
                <a:cs typeface="Segoe UI" panose="020B0502040204020203" pitchFamily="34" charset="0"/>
              </a:rPr>
              <a:t>Smart Factory</a:t>
            </a:r>
          </a:p>
        </p:txBody>
      </p:sp>
      <p:sp>
        <p:nvSpPr>
          <p:cNvPr id="10" name="TextBox 9"/>
          <p:cNvSpPr txBox="1"/>
          <p:nvPr/>
        </p:nvSpPr>
        <p:spPr>
          <a:xfrm>
            <a:off x="1560244" y="561628"/>
            <a:ext cx="9224963" cy="1384995"/>
          </a:xfrm>
          <a:prstGeom prst="rect">
            <a:avLst/>
          </a:prstGeom>
          <a:noFill/>
        </p:spPr>
        <p:txBody>
          <a:bodyPr wrap="square" rtlCol="0">
            <a:spAutoFit/>
          </a:bodyPr>
          <a:lstStyle/>
          <a:p>
            <a:pPr algn="ctr" defTabSz="914377"/>
            <a:r>
              <a:rPr lang="en-US" sz="4400" b="1" dirty="0">
                <a:solidFill>
                  <a:srgbClr val="2F447C"/>
                </a:solidFill>
                <a:latin typeface="Segoe UI" panose="020B0502040204020203" pitchFamily="34" charset="0"/>
                <a:ea typeface="Segoe UI" panose="020B0502040204020203" pitchFamily="34" charset="0"/>
                <a:cs typeface="Segoe UI" panose="020B0502040204020203" pitchFamily="34" charset="0"/>
              </a:rPr>
              <a:t>5G Standards and Issues</a:t>
            </a:r>
          </a:p>
          <a:p>
            <a:pPr algn="ctr" defTabSz="914377"/>
            <a:endParaRPr lang="en-US" sz="2000" b="1" dirty="0">
              <a:solidFill>
                <a:srgbClr val="2F447C"/>
              </a:solidFill>
              <a:latin typeface="Segoe UI" panose="020B0502040204020203" pitchFamily="34" charset="0"/>
              <a:ea typeface="Segoe UI" panose="020B0502040204020203" pitchFamily="34" charset="0"/>
              <a:cs typeface="Segoe UI" panose="020B0502040204020203" pitchFamily="34" charset="0"/>
            </a:endParaRPr>
          </a:p>
          <a:p>
            <a:pPr algn="ctr" defTabSz="914377"/>
            <a:r>
              <a:rPr lang="en-US" sz="2000" b="1" dirty="0">
                <a:solidFill>
                  <a:srgbClr val="2F447C"/>
                </a:solidFill>
                <a:latin typeface="Segoe UI" panose="020B0502040204020203" pitchFamily="34" charset="0"/>
                <a:ea typeface="Segoe UI" panose="020B0502040204020203" pitchFamily="34" charset="0"/>
                <a:cs typeface="Segoe UI" panose="020B0502040204020203" pitchFamily="34" charset="0"/>
              </a:rPr>
              <a:t>Bruno Ramos, ITU</a:t>
            </a:r>
            <a:endParaRPr lang="es-ES_tradnl" sz="2000" b="1" dirty="0">
              <a:solidFill>
                <a:srgbClr val="2F447C"/>
              </a:solidFill>
              <a:latin typeface="Segoe UI" panose="020B0502040204020203" pitchFamily="34" charset="0"/>
              <a:ea typeface="Segoe UI" panose="020B0502040204020203" pitchFamily="34" charset="0"/>
              <a:cs typeface="Segoe UI" panose="020B0502040204020203" pitchFamily="34" charset="0"/>
            </a:endParaRPr>
          </a:p>
        </p:txBody>
      </p:sp>
      <p:pic>
        <p:nvPicPr>
          <p:cNvPr id="13" name="Picture 12"/>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11247219" y="5965357"/>
            <a:ext cx="882872" cy="794228"/>
          </a:xfrm>
          <a:prstGeom prst="rect">
            <a:avLst/>
          </a:prstGeom>
        </p:spPr>
      </p:pic>
      <p:sp>
        <p:nvSpPr>
          <p:cNvPr id="9" name="TextBox 8">
            <a:extLst>
              <a:ext uri="{FF2B5EF4-FFF2-40B4-BE49-F238E27FC236}">
                <a16:creationId xmlns:a16="http://schemas.microsoft.com/office/drawing/2014/main" xmlns="" id="{152F101B-F6ED-4645-8FC7-B4D2E8C71A9B}"/>
              </a:ext>
            </a:extLst>
          </p:cNvPr>
          <p:cNvSpPr txBox="1"/>
          <p:nvPr/>
        </p:nvSpPr>
        <p:spPr>
          <a:xfrm>
            <a:off x="6750716" y="2609831"/>
            <a:ext cx="2371745" cy="461665"/>
          </a:xfrm>
          <a:prstGeom prst="rect">
            <a:avLst/>
          </a:prstGeom>
          <a:noFill/>
        </p:spPr>
        <p:txBody>
          <a:bodyPr vert="horz" wrap="square" rtlCol="0">
            <a:spAutoFit/>
          </a:bodyPr>
          <a:lstStyle/>
          <a:p>
            <a:pPr defTabSz="914377"/>
            <a:r>
              <a:rPr lang="es-ES_tradnl" sz="2400" b="1" dirty="0">
                <a:solidFill>
                  <a:srgbClr val="2C598A"/>
                </a:solidFill>
                <a:latin typeface="Segoe UI" panose="020B0502040204020203" pitchFamily="34" charset="0"/>
                <a:ea typeface="Segoe UI" panose="020B0502040204020203" pitchFamily="34" charset="0"/>
                <a:cs typeface="Segoe UI" panose="020B0502040204020203" pitchFamily="34" charset="0"/>
              </a:rPr>
              <a:t>e-Services</a:t>
            </a:r>
          </a:p>
        </p:txBody>
      </p:sp>
    </p:spTree>
    <p:extLst>
      <p:ext uri="{BB962C8B-B14F-4D97-AF65-F5344CB8AC3E}">
        <p14:creationId xmlns:p14="http://schemas.microsoft.com/office/powerpoint/2010/main" val="2065387177"/>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096"/>
            <a:ext cx="12192000" cy="6864095"/>
          </a:xfrm>
          <a:prstGeom prst="rect">
            <a:avLst/>
          </a:prstGeom>
        </p:spPr>
      </p:pic>
      <p:sp>
        <p:nvSpPr>
          <p:cNvPr id="4" name="Rectangle 2"/>
          <p:cNvSpPr>
            <a:spLocks noChangeArrowheads="1"/>
          </p:cNvSpPr>
          <p:nvPr/>
        </p:nvSpPr>
        <p:spPr bwMode="auto">
          <a:xfrm>
            <a:off x="2693397" y="1121365"/>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609585"/>
            <a:endParaRPr lang="en-US" sz="2400">
              <a:solidFill>
                <a:prstClr val="black"/>
              </a:solidFill>
            </a:endParaRPr>
          </a:p>
        </p:txBody>
      </p:sp>
      <p:sp>
        <p:nvSpPr>
          <p:cNvPr id="2" name="TextBox 1"/>
          <p:cNvSpPr txBox="1"/>
          <p:nvPr/>
        </p:nvSpPr>
        <p:spPr>
          <a:xfrm>
            <a:off x="1051859" y="1880596"/>
            <a:ext cx="9705788" cy="3826689"/>
          </a:xfrm>
          <a:prstGeom prst="rect">
            <a:avLst/>
          </a:prstGeom>
          <a:noFill/>
        </p:spPr>
        <p:txBody>
          <a:bodyPr wrap="square" rtlCol="0">
            <a:spAutoFit/>
          </a:bodyPr>
          <a:lstStyle/>
          <a:p>
            <a:pPr defTabSz="609585">
              <a:spcAft>
                <a:spcPts val="800"/>
              </a:spcAft>
            </a:pPr>
            <a:r>
              <a:rPr lang="en-US" sz="2400" b="1" dirty="0">
                <a:solidFill>
                  <a:prstClr val="black"/>
                </a:solidFill>
                <a:latin typeface="Myriad Pro SemiCond"/>
              </a:rPr>
              <a:t>Spectrum efficiency</a:t>
            </a:r>
          </a:p>
          <a:p>
            <a:pPr marL="380990" indent="-380990" defTabSz="609585">
              <a:spcAft>
                <a:spcPts val="800"/>
              </a:spcAft>
              <a:buFontTx/>
              <a:buChar char="-"/>
            </a:pPr>
            <a:r>
              <a:rPr lang="en-GB" sz="2400" b="1" dirty="0">
                <a:solidFill>
                  <a:prstClr val="black"/>
                </a:solidFill>
                <a:latin typeface="Myriad Pro SemiCond"/>
              </a:rPr>
              <a:t>3x higher </a:t>
            </a:r>
            <a:r>
              <a:rPr lang="en-GB" sz="2400" dirty="0">
                <a:solidFill>
                  <a:prstClr val="black"/>
                </a:solidFill>
                <a:latin typeface="Myriad Pro SemiCond"/>
              </a:rPr>
              <a:t>than 4G for enhanced Mobile Broadband</a:t>
            </a:r>
          </a:p>
          <a:p>
            <a:pPr marL="380990" indent="-380990" defTabSz="609585">
              <a:spcAft>
                <a:spcPts val="800"/>
              </a:spcAft>
              <a:buFontTx/>
              <a:buChar char="-"/>
            </a:pPr>
            <a:r>
              <a:rPr lang="en-GB" sz="2400" dirty="0">
                <a:solidFill>
                  <a:prstClr val="black"/>
                </a:solidFill>
                <a:latin typeface="Myriad Pro SemiCond"/>
              </a:rPr>
              <a:t>The achievable increase in efficiency from 4G will vary between scenarios and could be higher in some scenarios (e.g. </a:t>
            </a:r>
            <a:r>
              <a:rPr lang="en-GB" sz="2400" b="1" dirty="0">
                <a:solidFill>
                  <a:prstClr val="black"/>
                </a:solidFill>
                <a:latin typeface="Myriad Pro SemiCond"/>
              </a:rPr>
              <a:t>5x, subject to further research</a:t>
            </a:r>
            <a:r>
              <a:rPr lang="en-GB" sz="2400" dirty="0">
                <a:solidFill>
                  <a:prstClr val="black"/>
                </a:solidFill>
                <a:latin typeface="Myriad Pro SemiCond"/>
              </a:rPr>
              <a:t>)</a:t>
            </a:r>
          </a:p>
          <a:p>
            <a:pPr marL="380990" indent="-380990" defTabSz="609585">
              <a:spcAft>
                <a:spcPts val="800"/>
              </a:spcAft>
              <a:buFontTx/>
              <a:buChar char="-"/>
            </a:pPr>
            <a:r>
              <a:rPr lang="en-GB" sz="2400" dirty="0">
                <a:solidFill>
                  <a:prstClr val="black"/>
                </a:solidFill>
                <a:latin typeface="Myriad Pro SemiCond"/>
              </a:rPr>
              <a:t>5G is expected to support </a:t>
            </a:r>
            <a:r>
              <a:rPr lang="en-GB" sz="2400" b="1" dirty="0">
                <a:solidFill>
                  <a:prstClr val="black"/>
                </a:solidFill>
                <a:latin typeface="Myriad Pro SemiCond"/>
              </a:rPr>
              <a:t>10 Mbit/s/m</a:t>
            </a:r>
            <a:r>
              <a:rPr lang="en-GB" sz="2400" b="1" baseline="30000" dirty="0">
                <a:solidFill>
                  <a:prstClr val="black"/>
                </a:solidFill>
                <a:latin typeface="Myriad Pro SemiCond"/>
              </a:rPr>
              <a:t>2</a:t>
            </a:r>
            <a:r>
              <a:rPr lang="en-GB" sz="2400" b="1" dirty="0">
                <a:solidFill>
                  <a:prstClr val="black"/>
                </a:solidFill>
                <a:latin typeface="Myriad Pro SemiCond"/>
              </a:rPr>
              <a:t> area traffic capacity</a:t>
            </a:r>
            <a:r>
              <a:rPr lang="en-GB" sz="2400" dirty="0">
                <a:solidFill>
                  <a:prstClr val="black"/>
                </a:solidFill>
                <a:latin typeface="Myriad Pro SemiCond"/>
              </a:rPr>
              <a:t>, e.g. in hotspots</a:t>
            </a:r>
            <a:endParaRPr lang="en-US" sz="2400" dirty="0">
              <a:solidFill>
                <a:prstClr val="black"/>
              </a:solidFill>
              <a:latin typeface="Myriad Pro SemiCond"/>
            </a:endParaRPr>
          </a:p>
          <a:p>
            <a:pPr defTabSz="609585"/>
            <a:endParaRPr lang="en-US" sz="2400" dirty="0">
              <a:solidFill>
                <a:prstClr val="black"/>
              </a:solidFill>
            </a:endParaRPr>
          </a:p>
          <a:p>
            <a:pPr marL="380990" indent="-380990" defTabSz="609585">
              <a:buFontTx/>
              <a:buChar char="-"/>
            </a:pPr>
            <a:endParaRPr lang="en-US" sz="2400" dirty="0">
              <a:solidFill>
                <a:prstClr val="black"/>
              </a:solidFill>
            </a:endParaRPr>
          </a:p>
        </p:txBody>
      </p:sp>
      <p:sp>
        <p:nvSpPr>
          <p:cNvPr id="11" name="TextBox 10"/>
          <p:cNvSpPr txBox="1"/>
          <p:nvPr/>
        </p:nvSpPr>
        <p:spPr>
          <a:xfrm>
            <a:off x="1216924" y="496285"/>
            <a:ext cx="6402520" cy="666786"/>
          </a:xfrm>
          <a:prstGeom prst="rect">
            <a:avLst/>
          </a:prstGeom>
          <a:noFill/>
        </p:spPr>
        <p:txBody>
          <a:bodyPr wrap="square" rtlCol="0">
            <a:spAutoFit/>
          </a:bodyPr>
          <a:lstStyle/>
          <a:p>
            <a:pPr defTabSz="914377"/>
            <a:r>
              <a:rPr lang="en-US" sz="3600" b="1" dirty="0">
                <a:solidFill>
                  <a:prstClr val="white"/>
                </a:solidFill>
                <a:latin typeface="Arial Narrow" panose="020B0606020202030204" pitchFamily="34" charset="0"/>
                <a:cs typeface="Myriad Pro Cond"/>
              </a:rPr>
              <a:t>Performance targets (2) </a:t>
            </a:r>
          </a:p>
        </p:txBody>
      </p:sp>
    </p:spTree>
    <p:extLst>
      <p:ext uri="{BB962C8B-B14F-4D97-AF65-F5344CB8AC3E}">
        <p14:creationId xmlns:p14="http://schemas.microsoft.com/office/powerpoint/2010/main" val="1566053318"/>
      </p:ext>
    </p:extLst>
  </p:cSld>
  <p:clrMapOvr>
    <a:masterClrMapping/>
  </p:clrMapOvr>
  <p:transition spd="slow" advClick="0" advTm="1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096"/>
            <a:ext cx="12192000" cy="6864095"/>
          </a:xfrm>
          <a:prstGeom prst="rect">
            <a:avLst/>
          </a:prstGeom>
        </p:spPr>
      </p:pic>
      <p:sp>
        <p:nvSpPr>
          <p:cNvPr id="4" name="Rectangle 2"/>
          <p:cNvSpPr>
            <a:spLocks noChangeArrowheads="1"/>
          </p:cNvSpPr>
          <p:nvPr/>
        </p:nvSpPr>
        <p:spPr bwMode="auto">
          <a:xfrm>
            <a:off x="2693397" y="1121365"/>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609585"/>
            <a:endParaRPr lang="en-US" sz="2400">
              <a:solidFill>
                <a:prstClr val="black"/>
              </a:solidFill>
            </a:endParaRPr>
          </a:p>
        </p:txBody>
      </p:sp>
      <p:sp>
        <p:nvSpPr>
          <p:cNvPr id="2" name="TextBox 1"/>
          <p:cNvSpPr txBox="1"/>
          <p:nvPr/>
        </p:nvSpPr>
        <p:spPr>
          <a:xfrm>
            <a:off x="1051859" y="1880596"/>
            <a:ext cx="9705788" cy="3724096"/>
          </a:xfrm>
          <a:prstGeom prst="rect">
            <a:avLst/>
          </a:prstGeom>
          <a:noFill/>
        </p:spPr>
        <p:txBody>
          <a:bodyPr wrap="square" rtlCol="0">
            <a:spAutoFit/>
          </a:bodyPr>
          <a:lstStyle/>
          <a:p>
            <a:pPr defTabSz="609585">
              <a:spcAft>
                <a:spcPts val="800"/>
              </a:spcAft>
            </a:pPr>
            <a:r>
              <a:rPr lang="en-US" sz="2400" b="1" dirty="0">
                <a:solidFill>
                  <a:prstClr val="black"/>
                </a:solidFill>
                <a:latin typeface="Myriad Pro SemiCond"/>
              </a:rPr>
              <a:t>Energy consumption</a:t>
            </a:r>
          </a:p>
          <a:p>
            <a:pPr marL="380990" indent="-380990" defTabSz="609585">
              <a:spcAft>
                <a:spcPts val="800"/>
              </a:spcAft>
              <a:buFontTx/>
              <a:buChar char="-"/>
            </a:pPr>
            <a:r>
              <a:rPr lang="en-GB" sz="2400" dirty="0">
                <a:solidFill>
                  <a:prstClr val="black"/>
                </a:solidFill>
                <a:latin typeface="Myriad Pro SemiCond"/>
              </a:rPr>
              <a:t>Energy consumption for the 5G radio access network should not be greater than IMT networks deployed today, while delivering the enhanced capabilities </a:t>
            </a:r>
          </a:p>
          <a:p>
            <a:pPr marL="380990" indent="-380990" defTabSz="609585">
              <a:spcAft>
                <a:spcPts val="800"/>
              </a:spcAft>
              <a:buFontTx/>
              <a:buChar char="-"/>
            </a:pPr>
            <a:r>
              <a:rPr lang="en-GB" sz="2400" dirty="0">
                <a:solidFill>
                  <a:prstClr val="black"/>
                </a:solidFill>
                <a:latin typeface="Myriad Pro SemiCond"/>
              </a:rPr>
              <a:t>Network energy efficiency should therefore be </a:t>
            </a:r>
            <a:r>
              <a:rPr lang="en-GB" sz="2400" b="1" dirty="0">
                <a:solidFill>
                  <a:prstClr val="black"/>
                </a:solidFill>
                <a:latin typeface="Myriad Pro SemiCond"/>
              </a:rPr>
              <a:t>improved by a factor at least as great as the envisaged traffic capacity increase</a:t>
            </a:r>
            <a:r>
              <a:rPr lang="en-GB" sz="2400" dirty="0">
                <a:solidFill>
                  <a:prstClr val="black"/>
                </a:solidFill>
                <a:latin typeface="Myriad Pro SemiCond"/>
              </a:rPr>
              <a:t> of 5G relative to 4G for enhanced Mobile Broadband </a:t>
            </a:r>
            <a:endParaRPr lang="en-US" sz="2400" dirty="0">
              <a:solidFill>
                <a:prstClr val="black"/>
              </a:solidFill>
              <a:latin typeface="Myriad Pro SemiCond"/>
            </a:endParaRPr>
          </a:p>
          <a:p>
            <a:pPr marL="380990" indent="-380990" defTabSz="609585">
              <a:buFontTx/>
              <a:buChar char="-"/>
            </a:pPr>
            <a:endParaRPr lang="en-US" sz="2400" dirty="0">
              <a:solidFill>
                <a:prstClr val="black"/>
              </a:solidFill>
            </a:endParaRPr>
          </a:p>
          <a:p>
            <a:pPr marL="380990" indent="-380990" defTabSz="609585">
              <a:buFontTx/>
              <a:buChar char="-"/>
            </a:pPr>
            <a:endParaRPr lang="en-US" sz="2400" dirty="0">
              <a:solidFill>
                <a:prstClr val="black"/>
              </a:solidFill>
            </a:endParaRPr>
          </a:p>
        </p:txBody>
      </p:sp>
      <p:sp>
        <p:nvSpPr>
          <p:cNvPr id="11" name="TextBox 10"/>
          <p:cNvSpPr txBox="1"/>
          <p:nvPr/>
        </p:nvSpPr>
        <p:spPr>
          <a:xfrm>
            <a:off x="1216924" y="486453"/>
            <a:ext cx="6402520" cy="666786"/>
          </a:xfrm>
          <a:prstGeom prst="rect">
            <a:avLst/>
          </a:prstGeom>
          <a:noFill/>
        </p:spPr>
        <p:txBody>
          <a:bodyPr wrap="square" rtlCol="0">
            <a:spAutoFit/>
          </a:bodyPr>
          <a:lstStyle/>
          <a:p>
            <a:pPr defTabSz="914377"/>
            <a:r>
              <a:rPr lang="en-US" sz="3600" b="1" dirty="0">
                <a:solidFill>
                  <a:prstClr val="white"/>
                </a:solidFill>
                <a:latin typeface="Arial Narrow" panose="020B0606020202030204" pitchFamily="34" charset="0"/>
                <a:cs typeface="Myriad Pro Cond"/>
              </a:rPr>
              <a:t>Performance targets (3) </a:t>
            </a:r>
          </a:p>
        </p:txBody>
      </p:sp>
    </p:spTree>
    <p:extLst>
      <p:ext uri="{BB962C8B-B14F-4D97-AF65-F5344CB8AC3E}">
        <p14:creationId xmlns:p14="http://schemas.microsoft.com/office/powerpoint/2010/main" val="2974997742"/>
      </p:ext>
    </p:extLst>
  </p:cSld>
  <p:clrMapOvr>
    <a:masterClrMapping/>
  </p:clrMapOvr>
  <p:transition spd="slow" advClick="0" advTm="1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096"/>
            <a:ext cx="12192000" cy="6864095"/>
          </a:xfrm>
          <a:prstGeom prst="rect">
            <a:avLst/>
          </a:prstGeom>
        </p:spPr>
      </p:pic>
      <p:sp>
        <p:nvSpPr>
          <p:cNvPr id="4" name="Rectangle 2"/>
          <p:cNvSpPr>
            <a:spLocks noChangeArrowheads="1"/>
          </p:cNvSpPr>
          <p:nvPr/>
        </p:nvSpPr>
        <p:spPr bwMode="auto">
          <a:xfrm>
            <a:off x="2693397" y="1121365"/>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609585"/>
            <a:endParaRPr lang="en-US" sz="2400">
              <a:solidFill>
                <a:prstClr val="black"/>
              </a:solidFill>
            </a:endParaRPr>
          </a:p>
        </p:txBody>
      </p:sp>
      <p:sp>
        <p:nvSpPr>
          <p:cNvPr id="2" name="TextBox 1"/>
          <p:cNvSpPr txBox="1"/>
          <p:nvPr/>
        </p:nvSpPr>
        <p:spPr>
          <a:xfrm>
            <a:off x="1051859" y="1880596"/>
            <a:ext cx="9705788" cy="4667945"/>
          </a:xfrm>
          <a:prstGeom prst="rect">
            <a:avLst/>
          </a:prstGeom>
          <a:noFill/>
        </p:spPr>
        <p:txBody>
          <a:bodyPr wrap="square" rtlCol="0">
            <a:spAutoFit/>
          </a:bodyPr>
          <a:lstStyle/>
          <a:p>
            <a:pPr defTabSz="609585">
              <a:spcAft>
                <a:spcPts val="800"/>
              </a:spcAft>
            </a:pPr>
            <a:r>
              <a:rPr lang="en-US" sz="2400" b="1" dirty="0">
                <a:solidFill>
                  <a:prstClr val="black"/>
                </a:solidFill>
                <a:latin typeface="Myriad Pro SemiCond"/>
              </a:rPr>
              <a:t>Low latency and high mobility</a:t>
            </a:r>
          </a:p>
          <a:p>
            <a:pPr marL="380990" indent="-380990" defTabSz="609585">
              <a:spcAft>
                <a:spcPts val="800"/>
              </a:spcAft>
              <a:buFontTx/>
              <a:buChar char="-"/>
            </a:pPr>
            <a:r>
              <a:rPr lang="en-GB" sz="2400" dirty="0">
                <a:solidFill>
                  <a:prstClr val="black"/>
                </a:solidFill>
                <a:latin typeface="Myriad Pro SemiCond"/>
              </a:rPr>
              <a:t>5G would be able to provide </a:t>
            </a:r>
            <a:r>
              <a:rPr lang="en-GB" sz="2400" b="1" dirty="0">
                <a:solidFill>
                  <a:prstClr val="black"/>
                </a:solidFill>
                <a:latin typeface="Myriad Pro SemiCond"/>
              </a:rPr>
              <a:t>1ms over-the-air latency</a:t>
            </a:r>
            <a:r>
              <a:rPr lang="en-GB" sz="2400" dirty="0">
                <a:solidFill>
                  <a:prstClr val="black"/>
                </a:solidFill>
                <a:latin typeface="Myriad Pro SemiCond"/>
              </a:rPr>
              <a:t>, capable of supporting services with very low latency requirements </a:t>
            </a:r>
          </a:p>
          <a:p>
            <a:pPr marL="380990" indent="-380990" defTabSz="609585">
              <a:spcAft>
                <a:spcPts val="800"/>
              </a:spcAft>
              <a:buFontTx/>
              <a:buChar char="-"/>
            </a:pPr>
            <a:r>
              <a:rPr lang="en-GB" sz="2400" dirty="0">
                <a:solidFill>
                  <a:prstClr val="black"/>
                </a:solidFill>
                <a:latin typeface="Myriad Pro SemiCond"/>
              </a:rPr>
              <a:t>5G is also expected to enable high mobility </a:t>
            </a:r>
            <a:r>
              <a:rPr lang="en-GB" sz="2400" b="1" dirty="0">
                <a:solidFill>
                  <a:prstClr val="black"/>
                </a:solidFill>
                <a:latin typeface="Myriad Pro SemiCond"/>
              </a:rPr>
              <a:t>up to 500 km/h with acceptable </a:t>
            </a:r>
            <a:r>
              <a:rPr lang="en-GB" sz="2400" b="1" dirty="0" err="1">
                <a:solidFill>
                  <a:prstClr val="black"/>
                </a:solidFill>
                <a:latin typeface="Myriad Pro SemiCond"/>
              </a:rPr>
              <a:t>QoS</a:t>
            </a:r>
            <a:r>
              <a:rPr lang="en-GB" sz="2400" dirty="0">
                <a:solidFill>
                  <a:prstClr val="black"/>
                </a:solidFill>
                <a:latin typeface="Myriad Pro SemiCond"/>
              </a:rPr>
              <a:t> (e.g. high-speed trains)</a:t>
            </a:r>
          </a:p>
          <a:p>
            <a:pPr marL="380990" indent="-380990" defTabSz="609585">
              <a:buFontTx/>
              <a:buChar char="-"/>
            </a:pPr>
            <a:endParaRPr lang="en-GB" sz="2400" dirty="0">
              <a:solidFill>
                <a:prstClr val="black"/>
              </a:solidFill>
              <a:latin typeface="Myriad Pro SemiCond"/>
            </a:endParaRPr>
          </a:p>
          <a:p>
            <a:pPr defTabSz="609585">
              <a:spcAft>
                <a:spcPts val="800"/>
              </a:spcAft>
            </a:pPr>
            <a:r>
              <a:rPr lang="en-GB" sz="2400" b="1" dirty="0">
                <a:solidFill>
                  <a:prstClr val="black"/>
                </a:solidFill>
                <a:latin typeface="Myriad Pro SemiCond"/>
              </a:rPr>
              <a:t>Connection density</a:t>
            </a:r>
          </a:p>
          <a:p>
            <a:pPr marL="380990" indent="-380990" defTabSz="609585">
              <a:spcAft>
                <a:spcPts val="800"/>
              </a:spcAft>
              <a:buFontTx/>
              <a:buChar char="-"/>
            </a:pPr>
            <a:r>
              <a:rPr lang="en-GB" sz="2400" dirty="0">
                <a:solidFill>
                  <a:prstClr val="black"/>
                </a:solidFill>
                <a:latin typeface="Myriad Pro SemiCond"/>
              </a:rPr>
              <a:t>5G is expected to support a connection density of </a:t>
            </a:r>
            <a:r>
              <a:rPr lang="en-GB" sz="2400" b="1" dirty="0">
                <a:solidFill>
                  <a:prstClr val="black"/>
                </a:solidFill>
                <a:latin typeface="Myriad Pro SemiCond"/>
              </a:rPr>
              <a:t>up to 10</a:t>
            </a:r>
            <a:r>
              <a:rPr lang="en-GB" sz="2400" b="1" baseline="30000" dirty="0">
                <a:solidFill>
                  <a:prstClr val="black"/>
                </a:solidFill>
                <a:latin typeface="Myriad Pro SemiCond"/>
              </a:rPr>
              <a:t>6</a:t>
            </a:r>
            <a:r>
              <a:rPr lang="en-GB" sz="2400" b="1" dirty="0">
                <a:solidFill>
                  <a:prstClr val="black"/>
                </a:solidFill>
                <a:latin typeface="Myriad Pro SemiCond"/>
              </a:rPr>
              <a:t>/km</a:t>
            </a:r>
            <a:r>
              <a:rPr lang="en-GB" sz="2400" b="1" baseline="30000" dirty="0">
                <a:solidFill>
                  <a:prstClr val="black"/>
                </a:solidFill>
                <a:latin typeface="Myriad Pro SemiCond"/>
              </a:rPr>
              <a:t>2</a:t>
            </a:r>
            <a:r>
              <a:rPr lang="en-GB" sz="2400" dirty="0">
                <a:solidFill>
                  <a:prstClr val="black"/>
                </a:solidFill>
                <a:latin typeface="Myriad Pro SemiCond"/>
              </a:rPr>
              <a:t>, e.g. in massive machine type communication scenarios</a:t>
            </a:r>
            <a:endParaRPr lang="en-US" sz="2400" dirty="0">
              <a:solidFill>
                <a:prstClr val="black"/>
              </a:solidFill>
            </a:endParaRPr>
          </a:p>
          <a:p>
            <a:pPr defTabSz="609585"/>
            <a:r>
              <a:rPr lang="en-GB" sz="2400" dirty="0">
                <a:solidFill>
                  <a:prstClr val="black"/>
                </a:solidFill>
              </a:rPr>
              <a:t> </a:t>
            </a:r>
            <a:endParaRPr lang="en-US" sz="2400" dirty="0">
              <a:solidFill>
                <a:prstClr val="black"/>
              </a:solidFill>
            </a:endParaRPr>
          </a:p>
          <a:p>
            <a:pPr marL="380990" indent="-380990" defTabSz="609585">
              <a:buFontTx/>
              <a:buChar char="-"/>
            </a:pPr>
            <a:endParaRPr lang="en-US" sz="2400" dirty="0">
              <a:solidFill>
                <a:prstClr val="black"/>
              </a:solidFill>
            </a:endParaRPr>
          </a:p>
        </p:txBody>
      </p:sp>
      <p:sp>
        <p:nvSpPr>
          <p:cNvPr id="11" name="TextBox 10"/>
          <p:cNvSpPr txBox="1"/>
          <p:nvPr/>
        </p:nvSpPr>
        <p:spPr>
          <a:xfrm>
            <a:off x="1216924" y="496285"/>
            <a:ext cx="6402520" cy="666786"/>
          </a:xfrm>
          <a:prstGeom prst="rect">
            <a:avLst/>
          </a:prstGeom>
          <a:noFill/>
        </p:spPr>
        <p:txBody>
          <a:bodyPr wrap="square" rtlCol="0">
            <a:spAutoFit/>
          </a:bodyPr>
          <a:lstStyle/>
          <a:p>
            <a:pPr defTabSz="914377"/>
            <a:r>
              <a:rPr lang="en-US" sz="3600" b="1" dirty="0">
                <a:solidFill>
                  <a:prstClr val="white"/>
                </a:solidFill>
                <a:latin typeface="Arial Narrow" panose="020B0606020202030204" pitchFamily="34" charset="0"/>
                <a:cs typeface="Myriad Pro Cond"/>
              </a:rPr>
              <a:t>Performance targets (4) </a:t>
            </a:r>
          </a:p>
        </p:txBody>
      </p:sp>
    </p:spTree>
    <p:extLst>
      <p:ext uri="{BB962C8B-B14F-4D97-AF65-F5344CB8AC3E}">
        <p14:creationId xmlns:p14="http://schemas.microsoft.com/office/powerpoint/2010/main" val="1185756053"/>
      </p:ext>
    </p:extLst>
  </p:cSld>
  <p:clrMapOvr>
    <a:masterClrMapping/>
  </p:clrMapOvr>
  <p:transition spd="slow" advClick="0" advTm="1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a:extLst>
              <a:ext uri="{FF2B5EF4-FFF2-40B4-BE49-F238E27FC236}">
                <a16:creationId xmlns:a16="http://schemas.microsoft.com/office/drawing/2014/main" xmlns="" id="{A427B540-D84A-42CC-86FF-97DA85D95C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7" name="TextBox 6"/>
          <p:cNvSpPr txBox="1"/>
          <p:nvPr/>
        </p:nvSpPr>
        <p:spPr>
          <a:xfrm>
            <a:off x="1207568" y="536498"/>
            <a:ext cx="8791763" cy="584775"/>
          </a:xfrm>
          <a:prstGeom prst="rect">
            <a:avLst/>
          </a:prstGeom>
          <a:noFill/>
        </p:spPr>
        <p:txBody>
          <a:bodyPr wrap="square" rtlCol="0">
            <a:spAutoFit/>
          </a:bodyPr>
          <a:lstStyle/>
          <a:p>
            <a:pPr defTabSz="609585"/>
            <a:r>
              <a:rPr lang="en-US" sz="3200" b="1" dirty="0">
                <a:solidFill>
                  <a:prstClr val="white"/>
                </a:solidFill>
                <a:latin typeface="Arial Narrow" panose="020B0606020202030204" pitchFamily="34" charset="0"/>
                <a:cs typeface="Myriad Pro Cond"/>
              </a:rPr>
              <a:t>Understanding on 5G today (1)</a:t>
            </a:r>
            <a:endParaRPr lang="en-US" sz="3200" b="1" dirty="0">
              <a:solidFill>
                <a:srgbClr val="6A98D0"/>
              </a:solidFill>
              <a:latin typeface="Arial Narrow" panose="020B0606020202030204" pitchFamily="34" charset="0"/>
              <a:cs typeface="Myriad Pro Cond"/>
            </a:endParaRPr>
          </a:p>
        </p:txBody>
      </p:sp>
      <p:sp>
        <p:nvSpPr>
          <p:cNvPr id="4" name="TextBox 3"/>
          <p:cNvSpPr txBox="1"/>
          <p:nvPr/>
        </p:nvSpPr>
        <p:spPr>
          <a:xfrm>
            <a:off x="1446782" y="1896194"/>
            <a:ext cx="10205572" cy="3949799"/>
          </a:xfrm>
          <a:prstGeom prst="rect">
            <a:avLst/>
          </a:prstGeom>
          <a:noFill/>
        </p:spPr>
        <p:txBody>
          <a:bodyPr wrap="square" rtlCol="0">
            <a:spAutoFit/>
          </a:bodyPr>
          <a:lstStyle/>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5G has been initiated by key operators in the world</a:t>
            </a:r>
          </a:p>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NGMN took an important role to trigger such initiatives</a:t>
            </a:r>
          </a:p>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White Paper issued by NGMN shown visions of 5G at the first with identifying three key features (</a:t>
            </a:r>
            <a:r>
              <a:rPr lang="en-US" sz="3200" dirty="0" err="1">
                <a:solidFill>
                  <a:srgbClr val="3976BE"/>
                </a:solidFill>
                <a:latin typeface="Arial Narrow" panose="020B0606020202030204" pitchFamily="34" charset="0"/>
              </a:rPr>
              <a:t>eMBB</a:t>
            </a:r>
            <a:r>
              <a:rPr lang="en-US" sz="3200" dirty="0">
                <a:solidFill>
                  <a:srgbClr val="3976BE"/>
                </a:solidFill>
                <a:latin typeface="Arial Narrow" panose="020B0606020202030204" pitchFamily="34" charset="0"/>
              </a:rPr>
              <a:t>, </a:t>
            </a:r>
            <a:r>
              <a:rPr lang="en-US" sz="3200" dirty="0" err="1">
                <a:solidFill>
                  <a:srgbClr val="3976BE"/>
                </a:solidFill>
                <a:latin typeface="Arial Narrow" panose="020B0606020202030204" pitchFamily="34" charset="0"/>
              </a:rPr>
              <a:t>urLLC</a:t>
            </a:r>
            <a:r>
              <a:rPr lang="en-US" sz="3200" dirty="0">
                <a:solidFill>
                  <a:srgbClr val="3976BE"/>
                </a:solidFill>
                <a:latin typeface="Arial Narrow" panose="020B0606020202030204" pitchFamily="34" charset="0"/>
              </a:rPr>
              <a:t>, </a:t>
            </a:r>
            <a:r>
              <a:rPr lang="en-US" sz="3200" dirty="0" err="1">
                <a:solidFill>
                  <a:srgbClr val="3976BE"/>
                </a:solidFill>
                <a:latin typeface="Arial Narrow" panose="020B0606020202030204" pitchFamily="34" charset="0"/>
              </a:rPr>
              <a:t>mMTC</a:t>
            </a:r>
            <a:r>
              <a:rPr lang="en-US" sz="3200" dirty="0">
                <a:solidFill>
                  <a:srgbClr val="3976BE"/>
                </a:solidFill>
                <a:latin typeface="Arial Narrow" panose="020B0606020202030204" pitchFamily="34" charset="0"/>
              </a:rPr>
              <a:t>)</a:t>
            </a:r>
          </a:p>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Enormous collaborative efforts were given to 3GPP and SDOs</a:t>
            </a:r>
          </a:p>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5G already in commercial in few countries and 2019 is foreseen announcing more commercial launch</a:t>
            </a:r>
          </a:p>
        </p:txBody>
      </p:sp>
      <p:sp>
        <p:nvSpPr>
          <p:cNvPr id="5" name="직사각형 4">
            <a:extLst>
              <a:ext uri="{FF2B5EF4-FFF2-40B4-BE49-F238E27FC236}">
                <a16:creationId xmlns:a16="http://schemas.microsoft.com/office/drawing/2014/main" xmlns="" id="{55669CCE-4F85-4316-9662-9B0262714101}"/>
              </a:ext>
            </a:extLst>
          </p:cNvPr>
          <p:cNvSpPr/>
          <p:nvPr/>
        </p:nvSpPr>
        <p:spPr>
          <a:xfrm>
            <a:off x="1207569" y="1246745"/>
            <a:ext cx="5253361" cy="584775"/>
          </a:xfrm>
          <a:prstGeom prst="rect">
            <a:avLst/>
          </a:prstGeom>
        </p:spPr>
        <p:txBody>
          <a:bodyPr wrap="none">
            <a:spAutoFit/>
          </a:bodyPr>
          <a:lstStyle/>
          <a:p>
            <a:pPr defTabSz="914377" fontAlgn="base">
              <a:spcBef>
                <a:spcPct val="0"/>
              </a:spcBef>
              <a:spcAft>
                <a:spcPct val="0"/>
              </a:spcAft>
            </a:pPr>
            <a:r>
              <a:rPr lang="en-US" sz="3200" b="1" dirty="0">
                <a:solidFill>
                  <a:srgbClr val="3976BE"/>
                </a:solidFill>
                <a:latin typeface="Arial Narrow" panose="020B0606020202030204" pitchFamily="34" charset="0"/>
              </a:rPr>
              <a:t>1. Brief track back of 5G history</a:t>
            </a:r>
          </a:p>
        </p:txBody>
      </p:sp>
    </p:spTree>
    <p:extLst>
      <p:ext uri="{BB962C8B-B14F-4D97-AF65-F5344CB8AC3E}">
        <p14:creationId xmlns:p14="http://schemas.microsoft.com/office/powerpoint/2010/main" val="1648036154"/>
      </p:ext>
    </p:extLst>
  </p:cSld>
  <p:clrMapOvr>
    <a:masterClrMapping/>
  </p:clrMapOvr>
  <p:transition spd="slow" advClick="0" advTm="1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xmlns="" id="{A1CF7D3D-E88C-4015-BB6E-1029282BCF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7" name="TextBox 6"/>
          <p:cNvSpPr txBox="1"/>
          <p:nvPr/>
        </p:nvSpPr>
        <p:spPr>
          <a:xfrm>
            <a:off x="1207568" y="536498"/>
            <a:ext cx="8791763" cy="584775"/>
          </a:xfrm>
          <a:prstGeom prst="rect">
            <a:avLst/>
          </a:prstGeom>
          <a:noFill/>
        </p:spPr>
        <p:txBody>
          <a:bodyPr wrap="square" rtlCol="0">
            <a:spAutoFit/>
          </a:bodyPr>
          <a:lstStyle/>
          <a:p>
            <a:pPr defTabSz="609585"/>
            <a:r>
              <a:rPr lang="en-US" sz="3200" b="1" dirty="0">
                <a:solidFill>
                  <a:prstClr val="white"/>
                </a:solidFill>
                <a:latin typeface="Arial Narrow" panose="020B0606020202030204" pitchFamily="34" charset="0"/>
                <a:cs typeface="Myriad Pro Cond"/>
              </a:rPr>
              <a:t>Understanding on 5G today (2)</a:t>
            </a:r>
            <a:endParaRPr lang="en-US" sz="3200" b="1" dirty="0">
              <a:solidFill>
                <a:srgbClr val="6A98D0"/>
              </a:solidFill>
              <a:latin typeface="Arial Narrow" panose="020B0606020202030204" pitchFamily="34" charset="0"/>
              <a:cs typeface="Myriad Pro Cond"/>
            </a:endParaRPr>
          </a:p>
        </p:txBody>
      </p:sp>
      <p:sp>
        <p:nvSpPr>
          <p:cNvPr id="4" name="TextBox 3"/>
          <p:cNvSpPr txBox="1"/>
          <p:nvPr/>
        </p:nvSpPr>
        <p:spPr>
          <a:xfrm>
            <a:off x="1252298" y="1873430"/>
            <a:ext cx="10516573" cy="4544834"/>
          </a:xfrm>
          <a:prstGeom prst="rect">
            <a:avLst/>
          </a:prstGeom>
          <a:noFill/>
        </p:spPr>
        <p:txBody>
          <a:bodyPr wrap="square" rtlCol="0">
            <a:spAutoFit/>
          </a:bodyPr>
          <a:lstStyle/>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ITU-R will identify spectrum for 5G (WRC 2019)</a:t>
            </a:r>
          </a:p>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ITU-D will help for</a:t>
            </a:r>
            <a:r>
              <a:rPr lang="ko-KR" altLang="en-US" sz="3200" dirty="0">
                <a:solidFill>
                  <a:srgbClr val="3976BE"/>
                </a:solidFill>
                <a:latin typeface="Arial Narrow" panose="020B0606020202030204" pitchFamily="34" charset="0"/>
              </a:rPr>
              <a:t> </a:t>
            </a:r>
            <a:r>
              <a:rPr lang="en-US" altLang="ko-KR" sz="3200" dirty="0">
                <a:solidFill>
                  <a:srgbClr val="3976BE"/>
                </a:solidFill>
                <a:latin typeface="Arial Narrow" panose="020B0606020202030204" pitchFamily="34" charset="0"/>
              </a:rPr>
              <a:t>development and deployment</a:t>
            </a:r>
            <a:endParaRPr lang="en-US" sz="3200" dirty="0">
              <a:solidFill>
                <a:srgbClr val="3976BE"/>
              </a:solidFill>
              <a:latin typeface="Arial Narrow" panose="020B0606020202030204" pitchFamily="34" charset="0"/>
            </a:endParaRPr>
          </a:p>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3GPP is a major home for technology developments (including </a:t>
            </a:r>
            <a:r>
              <a:rPr lang="en-US" sz="3200" dirty="0">
                <a:solidFill>
                  <a:srgbClr val="FF0000"/>
                </a:solidFill>
                <a:latin typeface="Arial Narrow" panose="020B0606020202030204" pitchFamily="34" charset="0"/>
              </a:rPr>
              <a:t>User requirements and Architectures???</a:t>
            </a:r>
            <a:r>
              <a:rPr lang="en-US" sz="3200" dirty="0">
                <a:solidFill>
                  <a:srgbClr val="3976BE"/>
                </a:solidFill>
                <a:latin typeface="Arial Narrow" panose="020B0606020202030204" pitchFamily="34" charset="0"/>
              </a:rPr>
              <a:t>)</a:t>
            </a:r>
          </a:p>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3GPP status: NSA model announced </a:t>
            </a:r>
            <a:r>
              <a:rPr lang="en-US" sz="3200" dirty="0">
                <a:solidFill>
                  <a:srgbClr val="3976BE"/>
                </a:solidFill>
                <a:latin typeface="Arial Narrow" panose="020B0606020202030204" pitchFamily="34" charset="0"/>
                <a:sym typeface="Wingdings" panose="05000000000000000000" pitchFamily="2" charset="2"/>
              </a:rPr>
              <a:t></a:t>
            </a:r>
            <a:r>
              <a:rPr lang="en-US" sz="3200" dirty="0">
                <a:solidFill>
                  <a:srgbClr val="3976BE"/>
                </a:solidFill>
                <a:latin typeface="Arial Narrow" panose="020B0606020202030204" pitchFamily="34" charset="0"/>
              </a:rPr>
              <a:t> Stand Alone model is being study now and come soon</a:t>
            </a:r>
          </a:p>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Industry announced commercial products to support of NSA</a:t>
            </a:r>
          </a:p>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User devices (5G Smart Phone) already available from April 2019</a:t>
            </a:r>
          </a:p>
        </p:txBody>
      </p:sp>
      <p:sp>
        <p:nvSpPr>
          <p:cNvPr id="5" name="직사각형 4">
            <a:extLst>
              <a:ext uri="{FF2B5EF4-FFF2-40B4-BE49-F238E27FC236}">
                <a16:creationId xmlns:a16="http://schemas.microsoft.com/office/drawing/2014/main" xmlns="" id="{55669CCE-4F85-4316-9662-9B0262714101}"/>
              </a:ext>
            </a:extLst>
          </p:cNvPr>
          <p:cNvSpPr/>
          <p:nvPr/>
        </p:nvSpPr>
        <p:spPr>
          <a:xfrm>
            <a:off x="957311" y="1242162"/>
            <a:ext cx="4934364" cy="584775"/>
          </a:xfrm>
          <a:prstGeom prst="rect">
            <a:avLst/>
          </a:prstGeom>
        </p:spPr>
        <p:txBody>
          <a:bodyPr wrap="none">
            <a:spAutoFit/>
          </a:bodyPr>
          <a:lstStyle/>
          <a:p>
            <a:pPr defTabSz="914377" fontAlgn="base">
              <a:spcBef>
                <a:spcPct val="0"/>
              </a:spcBef>
              <a:spcAft>
                <a:spcPct val="0"/>
              </a:spcAft>
            </a:pPr>
            <a:r>
              <a:rPr lang="en-US" sz="3200" b="1" dirty="0">
                <a:solidFill>
                  <a:srgbClr val="3976BE"/>
                </a:solidFill>
                <a:latin typeface="Arial Narrow" panose="020B0606020202030204" pitchFamily="34" charset="0"/>
              </a:rPr>
              <a:t>2. Status of 5G Developments</a:t>
            </a:r>
          </a:p>
        </p:txBody>
      </p:sp>
    </p:spTree>
    <p:extLst>
      <p:ext uri="{BB962C8B-B14F-4D97-AF65-F5344CB8AC3E}">
        <p14:creationId xmlns:p14="http://schemas.microsoft.com/office/powerpoint/2010/main" val="2297539368"/>
      </p:ext>
    </p:extLst>
  </p:cSld>
  <p:clrMapOvr>
    <a:masterClrMapping/>
  </p:clrMapOvr>
  <p:transition spd="slow" advClick="0" advTm="1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xmlns="" id="{A1CF7D3D-E88C-4015-BB6E-1029282BCF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7" name="TextBox 6"/>
          <p:cNvSpPr txBox="1"/>
          <p:nvPr/>
        </p:nvSpPr>
        <p:spPr>
          <a:xfrm>
            <a:off x="1207568" y="536498"/>
            <a:ext cx="10306408" cy="584775"/>
          </a:xfrm>
          <a:prstGeom prst="rect">
            <a:avLst/>
          </a:prstGeom>
          <a:noFill/>
        </p:spPr>
        <p:txBody>
          <a:bodyPr wrap="square" rtlCol="0">
            <a:spAutoFit/>
          </a:bodyPr>
          <a:lstStyle/>
          <a:p>
            <a:pPr defTabSz="609585"/>
            <a:r>
              <a:rPr lang="en-US" sz="3200" b="1" dirty="0">
                <a:solidFill>
                  <a:prstClr val="white"/>
                </a:solidFill>
                <a:latin typeface="Arial Narrow" panose="020B0606020202030204" pitchFamily="34" charset="0"/>
                <a:cs typeface="Myriad Pro Cond"/>
              </a:rPr>
              <a:t>Spectrum: technical feasibility of </a:t>
            </a:r>
            <a:r>
              <a:rPr lang="en-US" sz="3200" b="1" dirty="0" err="1">
                <a:solidFill>
                  <a:prstClr val="white"/>
                </a:solidFill>
                <a:latin typeface="Arial Narrow" panose="020B0606020202030204" pitchFamily="34" charset="0"/>
                <a:cs typeface="Myriad Pro Cond"/>
              </a:rPr>
              <a:t>IMT</a:t>
            </a:r>
            <a:r>
              <a:rPr lang="en-US" sz="3200" b="1" dirty="0">
                <a:solidFill>
                  <a:prstClr val="white"/>
                </a:solidFill>
                <a:latin typeface="Arial Narrow" panose="020B0606020202030204" pitchFamily="34" charset="0"/>
                <a:cs typeface="Myriad Pro Cond"/>
              </a:rPr>
              <a:t> between 6 and 100 GHz </a:t>
            </a:r>
            <a:endParaRPr lang="en-US" sz="3200" b="1" dirty="0">
              <a:solidFill>
                <a:srgbClr val="6A98D0"/>
              </a:solidFill>
              <a:latin typeface="Arial Narrow" panose="020B0606020202030204" pitchFamily="34" charset="0"/>
              <a:cs typeface="Myriad Pro Cond"/>
            </a:endParaRPr>
          </a:p>
        </p:txBody>
      </p:sp>
      <p:sp>
        <p:nvSpPr>
          <p:cNvPr id="4" name="TextBox 3"/>
          <p:cNvSpPr txBox="1"/>
          <p:nvPr/>
        </p:nvSpPr>
        <p:spPr>
          <a:xfrm>
            <a:off x="1252298" y="1873430"/>
            <a:ext cx="10516573" cy="3046988"/>
          </a:xfrm>
          <a:prstGeom prst="rect">
            <a:avLst/>
          </a:prstGeom>
          <a:noFill/>
        </p:spPr>
        <p:txBody>
          <a:bodyPr wrap="square" rtlCol="0">
            <a:spAutoFit/>
          </a:bodyPr>
          <a:lstStyle/>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The development of </a:t>
            </a:r>
            <a:r>
              <a:rPr lang="en-US" sz="3200" dirty="0" err="1">
                <a:solidFill>
                  <a:srgbClr val="3976BE"/>
                </a:solidFill>
                <a:latin typeface="Arial Narrow" panose="020B0606020202030204" pitchFamily="34" charset="0"/>
              </a:rPr>
              <a:t>IMT</a:t>
            </a:r>
            <a:r>
              <a:rPr lang="en-US" sz="3200" dirty="0">
                <a:solidFill>
                  <a:srgbClr val="3976BE"/>
                </a:solidFill>
                <a:latin typeface="Arial Narrow" panose="020B0606020202030204" pitchFamily="34" charset="0"/>
              </a:rPr>
              <a:t> for 2020 and beyond is expected to enable new use cases and applications, and addresses rapid traffic growth, for which contiguous and broader channel bandwidths than currently available for </a:t>
            </a:r>
            <a:r>
              <a:rPr lang="en-US" sz="3200" dirty="0" err="1">
                <a:solidFill>
                  <a:srgbClr val="3976BE"/>
                </a:solidFill>
                <a:latin typeface="Arial Narrow" panose="020B0606020202030204" pitchFamily="34" charset="0"/>
              </a:rPr>
              <a:t>IMT</a:t>
            </a:r>
            <a:r>
              <a:rPr lang="en-US" sz="3200" dirty="0">
                <a:solidFill>
                  <a:srgbClr val="3976BE"/>
                </a:solidFill>
                <a:latin typeface="Arial Narrow" panose="020B0606020202030204" pitchFamily="34" charset="0"/>
              </a:rPr>
              <a:t> systems would be desirable. This suggests the need to consider spectrum resources in higher frequency ranges.</a:t>
            </a:r>
          </a:p>
        </p:txBody>
      </p:sp>
      <p:sp>
        <p:nvSpPr>
          <p:cNvPr id="5" name="직사각형 4">
            <a:extLst>
              <a:ext uri="{FF2B5EF4-FFF2-40B4-BE49-F238E27FC236}">
                <a16:creationId xmlns:a16="http://schemas.microsoft.com/office/drawing/2014/main" xmlns="" id="{55669CCE-4F85-4316-9662-9B0262714101}"/>
              </a:ext>
            </a:extLst>
          </p:cNvPr>
          <p:cNvSpPr/>
          <p:nvPr/>
        </p:nvSpPr>
        <p:spPr>
          <a:xfrm>
            <a:off x="957311" y="1242162"/>
            <a:ext cx="2653290" cy="584775"/>
          </a:xfrm>
          <a:prstGeom prst="rect">
            <a:avLst/>
          </a:prstGeom>
        </p:spPr>
        <p:txBody>
          <a:bodyPr wrap="none">
            <a:spAutoFit/>
          </a:bodyPr>
          <a:lstStyle/>
          <a:p>
            <a:pPr defTabSz="914377" fontAlgn="base">
              <a:spcBef>
                <a:spcPct val="0"/>
              </a:spcBef>
              <a:spcAft>
                <a:spcPct val="0"/>
              </a:spcAft>
            </a:pPr>
            <a:r>
              <a:rPr lang="en-US" sz="3200" b="1" dirty="0">
                <a:solidFill>
                  <a:srgbClr val="3976BE"/>
                </a:solidFill>
                <a:latin typeface="Arial Narrow" panose="020B0606020202030204" pitchFamily="34" charset="0"/>
              </a:rPr>
              <a:t>1. 5G Spectrum</a:t>
            </a:r>
          </a:p>
        </p:txBody>
      </p:sp>
    </p:spTree>
    <p:extLst>
      <p:ext uri="{BB962C8B-B14F-4D97-AF65-F5344CB8AC3E}">
        <p14:creationId xmlns:p14="http://schemas.microsoft.com/office/powerpoint/2010/main" val="1488124547"/>
      </p:ext>
    </p:extLst>
  </p:cSld>
  <p:clrMapOvr>
    <a:masterClrMapping/>
  </p:clrMapOvr>
  <p:transition spd="slow" advClick="0" advTm="1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xmlns="" id="{A1CF7D3D-E88C-4015-BB6E-1029282BCF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7" name="TextBox 6"/>
          <p:cNvSpPr txBox="1"/>
          <p:nvPr/>
        </p:nvSpPr>
        <p:spPr>
          <a:xfrm>
            <a:off x="1207568" y="536498"/>
            <a:ext cx="10306408" cy="584775"/>
          </a:xfrm>
          <a:prstGeom prst="rect">
            <a:avLst/>
          </a:prstGeom>
          <a:noFill/>
        </p:spPr>
        <p:txBody>
          <a:bodyPr wrap="square" rtlCol="0">
            <a:spAutoFit/>
          </a:bodyPr>
          <a:lstStyle/>
          <a:p>
            <a:pPr defTabSz="609585"/>
            <a:r>
              <a:rPr lang="en-US" sz="3200" b="1" dirty="0">
                <a:solidFill>
                  <a:prstClr val="white"/>
                </a:solidFill>
                <a:latin typeface="Arial Narrow" panose="020B0606020202030204" pitchFamily="34" charset="0"/>
                <a:cs typeface="Myriad Pro Cond"/>
              </a:rPr>
              <a:t>Spectrum: technical feasibility of </a:t>
            </a:r>
            <a:r>
              <a:rPr lang="en-US" sz="3200" b="1" dirty="0" err="1">
                <a:solidFill>
                  <a:prstClr val="white"/>
                </a:solidFill>
                <a:latin typeface="Arial Narrow" panose="020B0606020202030204" pitchFamily="34" charset="0"/>
                <a:cs typeface="Myriad Pro Cond"/>
              </a:rPr>
              <a:t>IMT</a:t>
            </a:r>
            <a:r>
              <a:rPr lang="en-US" sz="3200" b="1" dirty="0">
                <a:solidFill>
                  <a:prstClr val="white"/>
                </a:solidFill>
                <a:latin typeface="Arial Narrow" panose="020B0606020202030204" pitchFamily="34" charset="0"/>
                <a:cs typeface="Myriad Pro Cond"/>
              </a:rPr>
              <a:t> between 6 and 100 GHz </a:t>
            </a:r>
            <a:endParaRPr lang="en-US" sz="3200" b="1" dirty="0">
              <a:solidFill>
                <a:srgbClr val="6A98D0"/>
              </a:solidFill>
              <a:latin typeface="Arial Narrow" panose="020B0606020202030204" pitchFamily="34" charset="0"/>
              <a:cs typeface="Myriad Pro Cond"/>
            </a:endParaRPr>
          </a:p>
        </p:txBody>
      </p:sp>
      <p:sp>
        <p:nvSpPr>
          <p:cNvPr id="4" name="TextBox 3"/>
          <p:cNvSpPr txBox="1"/>
          <p:nvPr/>
        </p:nvSpPr>
        <p:spPr>
          <a:xfrm>
            <a:off x="1252298" y="1873430"/>
            <a:ext cx="10516573" cy="2554545"/>
          </a:xfrm>
          <a:prstGeom prst="rect">
            <a:avLst/>
          </a:prstGeom>
          <a:noFill/>
        </p:spPr>
        <p:txBody>
          <a:bodyPr wrap="square" rtlCol="0">
            <a:spAutoFit/>
          </a:bodyPr>
          <a:lstStyle/>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Report ITU-R M.[IMT.ABOVE.6 GHz] provides information on the technical feasibility of </a:t>
            </a:r>
            <a:r>
              <a:rPr lang="en-US" sz="3200" dirty="0" err="1">
                <a:solidFill>
                  <a:srgbClr val="3976BE"/>
                </a:solidFill>
                <a:latin typeface="Arial Narrow" panose="020B0606020202030204" pitchFamily="34" charset="0"/>
              </a:rPr>
              <a:t>IMT</a:t>
            </a:r>
            <a:r>
              <a:rPr lang="en-US" sz="3200" dirty="0">
                <a:solidFill>
                  <a:srgbClr val="3976BE"/>
                </a:solidFill>
                <a:latin typeface="Arial Narrow" panose="020B0606020202030204" pitchFamily="34" charset="0"/>
              </a:rPr>
              <a:t> in the frequencies between 6 and 100 GHz. It includes information on potential new </a:t>
            </a:r>
            <a:r>
              <a:rPr lang="en-US" sz="3200" dirty="0" err="1">
                <a:solidFill>
                  <a:srgbClr val="3976BE"/>
                </a:solidFill>
                <a:latin typeface="Arial Narrow" panose="020B0606020202030204" pitchFamily="34" charset="0"/>
              </a:rPr>
              <a:t>IMT</a:t>
            </a:r>
            <a:r>
              <a:rPr lang="en-US" sz="3200" dirty="0">
                <a:solidFill>
                  <a:srgbClr val="3976BE"/>
                </a:solidFill>
                <a:latin typeface="Arial Narrow" panose="020B0606020202030204" pitchFamily="34" charset="0"/>
              </a:rPr>
              <a:t> radio technologies and system approaches, which could be appropriate for operation in this frequency range.</a:t>
            </a:r>
          </a:p>
        </p:txBody>
      </p:sp>
      <p:sp>
        <p:nvSpPr>
          <p:cNvPr id="5" name="직사각형 4">
            <a:extLst>
              <a:ext uri="{FF2B5EF4-FFF2-40B4-BE49-F238E27FC236}">
                <a16:creationId xmlns:a16="http://schemas.microsoft.com/office/drawing/2014/main" xmlns="" id="{55669CCE-4F85-4316-9662-9B0262714101}"/>
              </a:ext>
            </a:extLst>
          </p:cNvPr>
          <p:cNvSpPr/>
          <p:nvPr/>
        </p:nvSpPr>
        <p:spPr>
          <a:xfrm>
            <a:off x="957311" y="1242162"/>
            <a:ext cx="2653290" cy="584775"/>
          </a:xfrm>
          <a:prstGeom prst="rect">
            <a:avLst/>
          </a:prstGeom>
        </p:spPr>
        <p:txBody>
          <a:bodyPr wrap="none">
            <a:spAutoFit/>
          </a:bodyPr>
          <a:lstStyle/>
          <a:p>
            <a:pPr defTabSz="914377" fontAlgn="base">
              <a:spcBef>
                <a:spcPct val="0"/>
              </a:spcBef>
              <a:spcAft>
                <a:spcPct val="0"/>
              </a:spcAft>
            </a:pPr>
            <a:r>
              <a:rPr lang="en-US" sz="3200" b="1" dirty="0">
                <a:solidFill>
                  <a:srgbClr val="3976BE"/>
                </a:solidFill>
                <a:latin typeface="Arial Narrow" panose="020B0606020202030204" pitchFamily="34" charset="0"/>
              </a:rPr>
              <a:t>2. 5G Spectrum</a:t>
            </a:r>
          </a:p>
        </p:txBody>
      </p:sp>
    </p:spTree>
    <p:extLst>
      <p:ext uri="{BB962C8B-B14F-4D97-AF65-F5344CB8AC3E}">
        <p14:creationId xmlns:p14="http://schemas.microsoft.com/office/powerpoint/2010/main" val="651312888"/>
      </p:ext>
    </p:extLst>
  </p:cSld>
  <p:clrMapOvr>
    <a:masterClrMapping/>
  </p:clrMapOvr>
  <p:transition spd="slow" advClick="0" advTm="1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xmlns="" id="{A1CF7D3D-E88C-4015-BB6E-1029282BCF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7" name="TextBox 6"/>
          <p:cNvSpPr txBox="1"/>
          <p:nvPr/>
        </p:nvSpPr>
        <p:spPr>
          <a:xfrm>
            <a:off x="1207568" y="536498"/>
            <a:ext cx="10306408" cy="584775"/>
          </a:xfrm>
          <a:prstGeom prst="rect">
            <a:avLst/>
          </a:prstGeom>
          <a:noFill/>
        </p:spPr>
        <p:txBody>
          <a:bodyPr wrap="square" rtlCol="0">
            <a:spAutoFit/>
          </a:bodyPr>
          <a:lstStyle/>
          <a:p>
            <a:pPr defTabSz="609585"/>
            <a:r>
              <a:rPr lang="en-US" sz="3200" b="1" dirty="0">
                <a:solidFill>
                  <a:prstClr val="white"/>
                </a:solidFill>
                <a:latin typeface="Arial Narrow" panose="020B0606020202030204" pitchFamily="34" charset="0"/>
                <a:cs typeface="Myriad Pro Cond"/>
              </a:rPr>
              <a:t>Spectrum: technical feasibility of </a:t>
            </a:r>
            <a:r>
              <a:rPr lang="en-US" sz="3200" b="1" dirty="0" err="1">
                <a:solidFill>
                  <a:prstClr val="white"/>
                </a:solidFill>
                <a:latin typeface="Arial Narrow" panose="020B0606020202030204" pitchFamily="34" charset="0"/>
                <a:cs typeface="Myriad Pro Cond"/>
              </a:rPr>
              <a:t>IMT</a:t>
            </a:r>
            <a:r>
              <a:rPr lang="en-US" sz="3200" b="1" dirty="0">
                <a:solidFill>
                  <a:prstClr val="white"/>
                </a:solidFill>
                <a:latin typeface="Arial Narrow" panose="020B0606020202030204" pitchFamily="34" charset="0"/>
                <a:cs typeface="Myriad Pro Cond"/>
              </a:rPr>
              <a:t> between 6 and 100 GHz </a:t>
            </a:r>
            <a:endParaRPr lang="en-US" sz="3200" b="1" dirty="0">
              <a:solidFill>
                <a:srgbClr val="6A98D0"/>
              </a:solidFill>
              <a:latin typeface="Arial Narrow" panose="020B0606020202030204" pitchFamily="34" charset="0"/>
              <a:cs typeface="Myriad Pro Cond"/>
            </a:endParaRPr>
          </a:p>
        </p:txBody>
      </p:sp>
      <p:sp>
        <p:nvSpPr>
          <p:cNvPr id="4" name="TextBox 3"/>
          <p:cNvSpPr txBox="1"/>
          <p:nvPr/>
        </p:nvSpPr>
        <p:spPr>
          <a:xfrm>
            <a:off x="1252298" y="1873430"/>
            <a:ext cx="10516573" cy="4031873"/>
          </a:xfrm>
          <a:prstGeom prst="rect">
            <a:avLst/>
          </a:prstGeom>
          <a:noFill/>
        </p:spPr>
        <p:txBody>
          <a:bodyPr wrap="square" rtlCol="0">
            <a:spAutoFit/>
          </a:bodyPr>
          <a:lstStyle/>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The Report describes solutions based on MIMO and beamforming with a large number of antenna elements, which compensate for the increasing propagation loss with frequency. The practicality of manufacturing commercial transmitters and receivers at these frequencies is investigated, as evidenced by availability of commercial 60 GHz multi-gigabit wireless systems (</a:t>
            </a:r>
            <a:r>
              <a:rPr lang="en-US" sz="3200" dirty="0" err="1">
                <a:solidFill>
                  <a:srgbClr val="3976BE"/>
                </a:solidFill>
                <a:latin typeface="Arial Narrow" panose="020B0606020202030204" pitchFamily="34" charset="0"/>
              </a:rPr>
              <a:t>MGWS</a:t>
            </a:r>
            <a:r>
              <a:rPr lang="en-US" sz="3200" dirty="0">
                <a:solidFill>
                  <a:srgbClr val="3976BE"/>
                </a:solidFill>
                <a:latin typeface="Arial Narrow" panose="020B0606020202030204" pitchFamily="34" charset="0"/>
              </a:rPr>
              <a:t>) products and prototyping activities that are already underway at frequencies such as 11, 15, 28, 44, 70 and 80 GHz.</a:t>
            </a:r>
          </a:p>
        </p:txBody>
      </p:sp>
      <p:sp>
        <p:nvSpPr>
          <p:cNvPr id="5" name="직사각형 4">
            <a:extLst>
              <a:ext uri="{FF2B5EF4-FFF2-40B4-BE49-F238E27FC236}">
                <a16:creationId xmlns:a16="http://schemas.microsoft.com/office/drawing/2014/main" xmlns="" id="{55669CCE-4F85-4316-9662-9B0262714101}"/>
              </a:ext>
            </a:extLst>
          </p:cNvPr>
          <p:cNvSpPr/>
          <p:nvPr/>
        </p:nvSpPr>
        <p:spPr>
          <a:xfrm>
            <a:off x="957311" y="1242162"/>
            <a:ext cx="2653290" cy="584775"/>
          </a:xfrm>
          <a:prstGeom prst="rect">
            <a:avLst/>
          </a:prstGeom>
        </p:spPr>
        <p:txBody>
          <a:bodyPr wrap="none">
            <a:spAutoFit/>
          </a:bodyPr>
          <a:lstStyle/>
          <a:p>
            <a:pPr defTabSz="914377" fontAlgn="base">
              <a:spcBef>
                <a:spcPct val="0"/>
              </a:spcBef>
              <a:spcAft>
                <a:spcPct val="0"/>
              </a:spcAft>
            </a:pPr>
            <a:r>
              <a:rPr lang="en-US" sz="3200" b="1" dirty="0">
                <a:solidFill>
                  <a:srgbClr val="3976BE"/>
                </a:solidFill>
                <a:latin typeface="Arial Narrow" panose="020B0606020202030204" pitchFamily="34" charset="0"/>
              </a:rPr>
              <a:t>3. 5G Spectrum</a:t>
            </a:r>
          </a:p>
        </p:txBody>
      </p:sp>
    </p:spTree>
    <p:extLst>
      <p:ext uri="{BB962C8B-B14F-4D97-AF65-F5344CB8AC3E}">
        <p14:creationId xmlns:p14="http://schemas.microsoft.com/office/powerpoint/2010/main" val="3831620753"/>
      </p:ext>
    </p:extLst>
  </p:cSld>
  <p:clrMapOvr>
    <a:masterClrMapping/>
  </p:clrMapOvr>
  <p:transition spd="slow" advClick="0" advTm="1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xmlns="" id="{A1CF7D3D-E88C-4015-BB6E-1029282BCF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7" name="TextBox 6"/>
          <p:cNvSpPr txBox="1"/>
          <p:nvPr/>
        </p:nvSpPr>
        <p:spPr>
          <a:xfrm>
            <a:off x="1207568" y="536498"/>
            <a:ext cx="10306408" cy="584775"/>
          </a:xfrm>
          <a:prstGeom prst="rect">
            <a:avLst/>
          </a:prstGeom>
          <a:noFill/>
        </p:spPr>
        <p:txBody>
          <a:bodyPr wrap="square" rtlCol="0">
            <a:spAutoFit/>
          </a:bodyPr>
          <a:lstStyle/>
          <a:p>
            <a:pPr defTabSz="609585"/>
            <a:r>
              <a:rPr lang="en-US" sz="3200" b="1" dirty="0">
                <a:solidFill>
                  <a:prstClr val="white"/>
                </a:solidFill>
                <a:latin typeface="Arial Narrow" panose="020B0606020202030204" pitchFamily="34" charset="0"/>
                <a:cs typeface="Myriad Pro Cond"/>
              </a:rPr>
              <a:t>Use of Satellite into Next Generation Access Technologies</a:t>
            </a:r>
            <a:endParaRPr lang="en-US" sz="3200" b="1" dirty="0">
              <a:solidFill>
                <a:srgbClr val="6A98D0"/>
              </a:solidFill>
              <a:latin typeface="Arial Narrow" panose="020B0606020202030204" pitchFamily="34" charset="0"/>
              <a:cs typeface="Myriad Pro Cond"/>
            </a:endParaRPr>
          </a:p>
        </p:txBody>
      </p:sp>
      <p:sp>
        <p:nvSpPr>
          <p:cNvPr id="4" name="TextBox 3"/>
          <p:cNvSpPr txBox="1"/>
          <p:nvPr/>
        </p:nvSpPr>
        <p:spPr>
          <a:xfrm>
            <a:off x="835678" y="1660808"/>
            <a:ext cx="10516573" cy="4134465"/>
          </a:xfrm>
          <a:prstGeom prst="rect">
            <a:avLst/>
          </a:prstGeom>
          <a:noFill/>
        </p:spPr>
        <p:txBody>
          <a:bodyPr wrap="square" rtlCol="0">
            <a:spAutoFit/>
          </a:bodyPr>
          <a:lstStyle/>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Next Generation Access Technologies (</a:t>
            </a:r>
            <a:r>
              <a:rPr lang="en-US" sz="3200" dirty="0" err="1">
                <a:solidFill>
                  <a:srgbClr val="3976BE"/>
                </a:solidFill>
                <a:latin typeface="Arial Narrow" panose="020B0606020202030204" pitchFamily="34" charset="0"/>
              </a:rPr>
              <a:t>NGAT</a:t>
            </a:r>
            <a:r>
              <a:rPr lang="en-US" sz="3200" dirty="0">
                <a:solidFill>
                  <a:srgbClr val="3976BE"/>
                </a:solidFill>
                <a:latin typeface="Arial Narrow" panose="020B0606020202030204" pitchFamily="34" charset="0"/>
              </a:rPr>
              <a:t>) are envisioned to be highly-advanced, ubiquitous, seamlessly integrated heterogeneous “network of networks” or “system of systems” conceived from the ground up and providing a wide range of services and applications.</a:t>
            </a:r>
          </a:p>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In this context, issues such as the geographic coverage, network resilience, flexibility and efficiency will benefit from a variety of networking technologies including other non-terrestrial platforms, such as satellites.</a:t>
            </a:r>
          </a:p>
        </p:txBody>
      </p:sp>
    </p:spTree>
    <p:extLst>
      <p:ext uri="{BB962C8B-B14F-4D97-AF65-F5344CB8AC3E}">
        <p14:creationId xmlns:p14="http://schemas.microsoft.com/office/powerpoint/2010/main" val="2692537709"/>
      </p:ext>
    </p:extLst>
  </p:cSld>
  <p:clrMapOvr>
    <a:masterClrMapping/>
  </p:clrMapOvr>
  <p:transition spd="slow" advClick="0" advTm="1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xmlns="" id="{A1CF7D3D-E88C-4015-BB6E-1029282BCF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7" name="TextBox 6"/>
          <p:cNvSpPr txBox="1"/>
          <p:nvPr/>
        </p:nvSpPr>
        <p:spPr>
          <a:xfrm>
            <a:off x="1207568" y="536498"/>
            <a:ext cx="10306408" cy="584775"/>
          </a:xfrm>
          <a:prstGeom prst="rect">
            <a:avLst/>
          </a:prstGeom>
          <a:noFill/>
        </p:spPr>
        <p:txBody>
          <a:bodyPr wrap="square" rtlCol="0">
            <a:spAutoFit/>
          </a:bodyPr>
          <a:lstStyle/>
          <a:p>
            <a:pPr defTabSz="609585"/>
            <a:r>
              <a:rPr lang="en-US" sz="3200" b="1" dirty="0">
                <a:solidFill>
                  <a:prstClr val="white"/>
                </a:solidFill>
                <a:latin typeface="Arial Narrow" panose="020B0606020202030204" pitchFamily="34" charset="0"/>
                <a:cs typeface="Myriad Pro Cond"/>
              </a:rPr>
              <a:t>Use of Satellite into Next Generation Access Technologies</a:t>
            </a:r>
            <a:endParaRPr lang="en-US" sz="3200" b="1" dirty="0">
              <a:solidFill>
                <a:srgbClr val="6A98D0"/>
              </a:solidFill>
              <a:latin typeface="Arial Narrow" panose="020B0606020202030204" pitchFamily="34" charset="0"/>
              <a:cs typeface="Myriad Pro Cond"/>
            </a:endParaRPr>
          </a:p>
        </p:txBody>
      </p:sp>
      <p:sp>
        <p:nvSpPr>
          <p:cNvPr id="4" name="TextBox 3"/>
          <p:cNvSpPr txBox="1"/>
          <p:nvPr/>
        </p:nvSpPr>
        <p:spPr>
          <a:xfrm>
            <a:off x="835678" y="1565520"/>
            <a:ext cx="10516573" cy="4626908"/>
          </a:xfrm>
          <a:prstGeom prst="rect">
            <a:avLst/>
          </a:prstGeom>
          <a:noFill/>
        </p:spPr>
        <p:txBody>
          <a:bodyPr wrap="square" rtlCol="0">
            <a:spAutoFit/>
          </a:bodyPr>
          <a:lstStyle/>
          <a:p>
            <a:pPr marL="380990" indent="-380990" defTabSz="914377" fontAlgn="base">
              <a:spcBef>
                <a:spcPct val="0"/>
              </a:spcBef>
              <a:spcAft>
                <a:spcPts val="800"/>
              </a:spcAft>
              <a:buFont typeface="Arial" panose="020B0604020202020204" pitchFamily="34" charset="0"/>
              <a:buChar char="•"/>
            </a:pPr>
            <a:r>
              <a:rPr lang="en-US" sz="3200" dirty="0" err="1">
                <a:solidFill>
                  <a:srgbClr val="3976BE"/>
                </a:solidFill>
                <a:latin typeface="Arial Narrow" panose="020B0606020202030204" pitchFamily="34" charset="0"/>
              </a:rPr>
              <a:t>NGAT</a:t>
            </a:r>
            <a:r>
              <a:rPr lang="en-US" sz="3200" dirty="0">
                <a:solidFill>
                  <a:srgbClr val="3976BE"/>
                </a:solidFill>
                <a:latin typeface="Arial Narrow" panose="020B0606020202030204" pitchFamily="34" charset="0"/>
              </a:rPr>
              <a:t> are expected to be diverse, all-encompassing ‘network of networks’ and address various usage scenarios (e.g. enhanced Mobile Broadband (</a:t>
            </a:r>
            <a:r>
              <a:rPr lang="en-US" sz="3200" dirty="0" err="1">
                <a:solidFill>
                  <a:srgbClr val="3976BE"/>
                </a:solidFill>
                <a:latin typeface="Arial Narrow" panose="020B0606020202030204" pitchFamily="34" charset="0"/>
              </a:rPr>
              <a:t>eMBB</a:t>
            </a:r>
            <a:r>
              <a:rPr lang="en-US" sz="3200" dirty="0">
                <a:solidFill>
                  <a:srgbClr val="3976BE"/>
                </a:solidFill>
                <a:latin typeface="Arial Narrow" panose="020B0606020202030204" pitchFamily="34" charset="0"/>
              </a:rPr>
              <a:t>), massive Machine Type Communications (</a:t>
            </a:r>
            <a:r>
              <a:rPr lang="en-US" sz="3200" dirty="0" err="1">
                <a:solidFill>
                  <a:srgbClr val="3976BE"/>
                </a:solidFill>
                <a:latin typeface="Arial Narrow" panose="020B0606020202030204" pitchFamily="34" charset="0"/>
              </a:rPr>
              <a:t>mMTC</a:t>
            </a:r>
            <a:r>
              <a:rPr lang="en-US" sz="3200" dirty="0">
                <a:solidFill>
                  <a:srgbClr val="3976BE"/>
                </a:solidFill>
                <a:latin typeface="Arial Narrow" panose="020B0606020202030204" pitchFamily="34" charset="0"/>
              </a:rPr>
              <a:t>) and Ultra-reliable and low-latency communications (</a:t>
            </a:r>
            <a:r>
              <a:rPr lang="en-US" sz="3200" dirty="0" err="1">
                <a:solidFill>
                  <a:srgbClr val="3976BE"/>
                </a:solidFill>
                <a:latin typeface="Arial Narrow" panose="020B0606020202030204" pitchFamily="34" charset="0"/>
              </a:rPr>
              <a:t>URLLC</a:t>
            </a:r>
            <a:r>
              <a:rPr lang="en-US" sz="3200" dirty="0">
                <a:solidFill>
                  <a:srgbClr val="3976BE"/>
                </a:solidFill>
                <a:latin typeface="Arial Narrow" panose="020B0606020202030204" pitchFamily="34" charset="0"/>
              </a:rPr>
              <a:t>)).</a:t>
            </a:r>
          </a:p>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The different scenarios have different requirements for coverage, latency and bandwidth. Different technology solutions are expected to play varying roles in addressing the vastly different demands of these scenarios.</a:t>
            </a:r>
          </a:p>
        </p:txBody>
      </p:sp>
    </p:spTree>
    <p:extLst>
      <p:ext uri="{BB962C8B-B14F-4D97-AF65-F5344CB8AC3E}">
        <p14:creationId xmlns:p14="http://schemas.microsoft.com/office/powerpoint/2010/main" val="928829108"/>
      </p:ext>
    </p:extLst>
  </p:cSld>
  <p:clrMapOvr>
    <a:masterClrMapping/>
  </p:clrMapOvr>
  <p:transition spd="slow" advClick="0" advTm="1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28" name="TextBox 27">
            <a:extLst>
              <a:ext uri="{FF2B5EF4-FFF2-40B4-BE49-F238E27FC236}">
                <a16:creationId xmlns:a16="http://schemas.microsoft.com/office/drawing/2014/main" xmlns="" id="{FB20B1E9-3C03-4206-AFF7-2012859F3936}"/>
              </a:ext>
            </a:extLst>
          </p:cNvPr>
          <p:cNvSpPr txBox="1"/>
          <p:nvPr/>
        </p:nvSpPr>
        <p:spPr>
          <a:xfrm>
            <a:off x="1220386" y="600711"/>
            <a:ext cx="8384028" cy="523220"/>
          </a:xfrm>
          <a:prstGeom prst="rect">
            <a:avLst/>
          </a:prstGeom>
          <a:noFill/>
        </p:spPr>
        <p:txBody>
          <a:bodyPr wrap="square" rtlCol="0">
            <a:spAutoFit/>
          </a:bodyPr>
          <a:lstStyle/>
          <a:p>
            <a:pPr defTabSz="914377"/>
            <a:r>
              <a:rPr lang="en-US" sz="2800" b="1" dirty="0">
                <a:solidFill>
                  <a:prstClr val="white"/>
                </a:solidFill>
                <a:latin typeface="Arial Narrow" panose="020B0606020202030204" pitchFamily="34" charset="0"/>
                <a:cs typeface="Myriad Pro Cond"/>
              </a:rPr>
              <a:t>Introduction</a:t>
            </a:r>
          </a:p>
        </p:txBody>
      </p:sp>
      <p:sp>
        <p:nvSpPr>
          <p:cNvPr id="8" name="TextBox 7">
            <a:extLst>
              <a:ext uri="{FF2B5EF4-FFF2-40B4-BE49-F238E27FC236}">
                <a16:creationId xmlns:a16="http://schemas.microsoft.com/office/drawing/2014/main" xmlns="" id="{7059F8E2-D3A6-4A4A-9BA0-173A1BC1EB49}"/>
              </a:ext>
            </a:extLst>
          </p:cNvPr>
          <p:cNvSpPr txBox="1"/>
          <p:nvPr/>
        </p:nvSpPr>
        <p:spPr>
          <a:xfrm>
            <a:off x="990121" y="1464008"/>
            <a:ext cx="10207687" cy="5016758"/>
          </a:xfrm>
          <a:prstGeom prst="rect">
            <a:avLst/>
          </a:prstGeom>
          <a:noFill/>
        </p:spPr>
        <p:txBody>
          <a:bodyPr wrap="square" rtlCol="0">
            <a:spAutoFit/>
          </a:bodyPr>
          <a:lstStyle/>
          <a:p>
            <a:pPr algn="just"/>
            <a:r>
              <a:rPr lang="en-US" sz="3200" dirty="0"/>
              <a:t>The socio-technical evolution in the last few decades has been significantly driven by the evolution of mobile communications and has contributed to the economic and social development of both developed and developing countries. Mobile communications has become closely integrated in the daily life of the whole society. It is expected that the socio-technical trends and the evolution of mobile communications systems will remain tightly coupled together and will form a foundation for society in 2020 and beyond.</a:t>
            </a:r>
            <a:endParaRPr lang="es-ES_tradnl" sz="3200" dirty="0"/>
          </a:p>
        </p:txBody>
      </p:sp>
    </p:spTree>
    <p:custDataLst>
      <p:tags r:id="rId1"/>
    </p:custDataLst>
    <p:extLst>
      <p:ext uri="{BB962C8B-B14F-4D97-AF65-F5344CB8AC3E}">
        <p14:creationId xmlns:p14="http://schemas.microsoft.com/office/powerpoint/2010/main" val="520488556"/>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xmlns="" id="{A1CF7D3D-E88C-4015-BB6E-1029282BCF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7" name="TextBox 6"/>
          <p:cNvSpPr txBox="1"/>
          <p:nvPr/>
        </p:nvSpPr>
        <p:spPr>
          <a:xfrm>
            <a:off x="1207568" y="536498"/>
            <a:ext cx="10306408" cy="584775"/>
          </a:xfrm>
          <a:prstGeom prst="rect">
            <a:avLst/>
          </a:prstGeom>
          <a:noFill/>
        </p:spPr>
        <p:txBody>
          <a:bodyPr wrap="square" rtlCol="0">
            <a:spAutoFit/>
          </a:bodyPr>
          <a:lstStyle/>
          <a:p>
            <a:pPr defTabSz="609585"/>
            <a:r>
              <a:rPr lang="en-US" sz="3200" b="1" dirty="0">
                <a:solidFill>
                  <a:prstClr val="white"/>
                </a:solidFill>
                <a:latin typeface="Arial Narrow" panose="020B0606020202030204" pitchFamily="34" charset="0"/>
                <a:cs typeface="Myriad Pro Cond"/>
              </a:rPr>
              <a:t>Use of Satellite into Next Generation Access Technologies</a:t>
            </a:r>
            <a:endParaRPr lang="en-US" sz="3200" b="1" dirty="0">
              <a:solidFill>
                <a:srgbClr val="6A98D0"/>
              </a:solidFill>
              <a:latin typeface="Arial Narrow" panose="020B0606020202030204" pitchFamily="34" charset="0"/>
              <a:cs typeface="Myriad Pro Cond"/>
            </a:endParaRPr>
          </a:p>
        </p:txBody>
      </p:sp>
      <p:sp>
        <p:nvSpPr>
          <p:cNvPr id="4" name="TextBox 3"/>
          <p:cNvSpPr txBox="1"/>
          <p:nvPr/>
        </p:nvSpPr>
        <p:spPr>
          <a:xfrm>
            <a:off x="1102485" y="1416230"/>
            <a:ext cx="10516573" cy="4729500"/>
          </a:xfrm>
          <a:prstGeom prst="rect">
            <a:avLst/>
          </a:prstGeom>
          <a:noFill/>
        </p:spPr>
        <p:txBody>
          <a:bodyPr wrap="square" rtlCol="0">
            <a:spAutoFit/>
          </a:bodyPr>
          <a:lstStyle/>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Satellites have the capability to cover a wide area and, in many cases, have high throughput capacity which allows the following: </a:t>
            </a:r>
          </a:p>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Scalability: by leveraging multicast capabilities across a wide area with simultaneous local caching in the cloud as close as possible to the end user, leading to a more efficient use of overall bandwidth and a more reliable service.</a:t>
            </a:r>
          </a:p>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Rapid deployment of connectivity: satellite ground stations can be rapidly deployed to connect any place within their footprint, allowing connection of cities, villages, businesses and homes.</a:t>
            </a:r>
          </a:p>
        </p:txBody>
      </p:sp>
    </p:spTree>
    <p:extLst>
      <p:ext uri="{BB962C8B-B14F-4D97-AF65-F5344CB8AC3E}">
        <p14:creationId xmlns:p14="http://schemas.microsoft.com/office/powerpoint/2010/main" val="4255653186"/>
      </p:ext>
    </p:extLst>
  </p:cSld>
  <p:clrMapOvr>
    <a:masterClrMapping/>
  </p:clrMapOvr>
  <p:transition spd="slow" advClick="0" advTm="1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xmlns="" id="{A1CF7D3D-E88C-4015-BB6E-1029282BCF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7" name="TextBox 6"/>
          <p:cNvSpPr txBox="1"/>
          <p:nvPr/>
        </p:nvSpPr>
        <p:spPr>
          <a:xfrm>
            <a:off x="1207568" y="536498"/>
            <a:ext cx="10306408" cy="584775"/>
          </a:xfrm>
          <a:prstGeom prst="rect">
            <a:avLst/>
          </a:prstGeom>
          <a:noFill/>
        </p:spPr>
        <p:txBody>
          <a:bodyPr wrap="square" rtlCol="0">
            <a:spAutoFit/>
          </a:bodyPr>
          <a:lstStyle/>
          <a:p>
            <a:pPr defTabSz="609585"/>
            <a:r>
              <a:rPr lang="en-US" sz="3200" b="1" dirty="0">
                <a:solidFill>
                  <a:prstClr val="white"/>
                </a:solidFill>
                <a:latin typeface="Arial Narrow" panose="020B0606020202030204" pitchFamily="34" charset="0"/>
                <a:cs typeface="Myriad Pro Cond"/>
              </a:rPr>
              <a:t>Use of Satellite into Next Generation Access Technologies</a:t>
            </a:r>
            <a:endParaRPr lang="en-US" sz="3200" b="1" dirty="0">
              <a:solidFill>
                <a:srgbClr val="6A98D0"/>
              </a:solidFill>
              <a:latin typeface="Arial Narrow" panose="020B0606020202030204" pitchFamily="34" charset="0"/>
              <a:cs typeface="Myriad Pro Cond"/>
            </a:endParaRPr>
          </a:p>
        </p:txBody>
      </p:sp>
      <p:graphicFrame>
        <p:nvGraphicFramePr>
          <p:cNvPr id="2" name="Table 1">
            <a:extLst>
              <a:ext uri="{FF2B5EF4-FFF2-40B4-BE49-F238E27FC236}">
                <a16:creationId xmlns:a16="http://schemas.microsoft.com/office/drawing/2014/main" xmlns="" id="{93646673-2FF4-4891-BA13-705C8B27CDA5}"/>
              </a:ext>
            </a:extLst>
          </p:cNvPr>
          <p:cNvGraphicFramePr>
            <a:graphicFrameLocks noGrp="1"/>
          </p:cNvGraphicFramePr>
          <p:nvPr>
            <p:extLst>
              <p:ext uri="{D42A27DB-BD31-4B8C-83A1-F6EECF244321}">
                <p14:modId xmlns:p14="http://schemas.microsoft.com/office/powerpoint/2010/main" val="3350680590"/>
              </p:ext>
            </p:extLst>
          </p:nvPr>
        </p:nvGraphicFramePr>
        <p:xfrm>
          <a:off x="1911220" y="1362270"/>
          <a:ext cx="8369559" cy="5299785"/>
        </p:xfrm>
        <a:graphic>
          <a:graphicData uri="http://schemas.openxmlformats.org/drawingml/2006/table">
            <a:tbl>
              <a:tblPr firstRow="1" firstCol="1" bandRow="1">
                <a:tableStyleId>{5C22544A-7EE6-4342-B048-85BDC9FD1C3A}</a:tableStyleId>
              </a:tblPr>
              <a:tblGrid>
                <a:gridCol w="2337249">
                  <a:extLst>
                    <a:ext uri="{9D8B030D-6E8A-4147-A177-3AD203B41FA5}">
                      <a16:colId xmlns:a16="http://schemas.microsoft.com/office/drawing/2014/main" xmlns="" val="4193885828"/>
                    </a:ext>
                  </a:extLst>
                </a:gridCol>
                <a:gridCol w="3326728">
                  <a:extLst>
                    <a:ext uri="{9D8B030D-6E8A-4147-A177-3AD203B41FA5}">
                      <a16:colId xmlns:a16="http://schemas.microsoft.com/office/drawing/2014/main" xmlns="" val="2055857275"/>
                    </a:ext>
                  </a:extLst>
                </a:gridCol>
                <a:gridCol w="2705582">
                  <a:extLst>
                    <a:ext uri="{9D8B030D-6E8A-4147-A177-3AD203B41FA5}">
                      <a16:colId xmlns:a16="http://schemas.microsoft.com/office/drawing/2014/main" xmlns="" val="3594466973"/>
                    </a:ext>
                  </a:extLst>
                </a:gridCol>
              </a:tblGrid>
              <a:tr h="400761">
                <a:tc>
                  <a:txBody>
                    <a:bodyPr/>
                    <a:lstStyle/>
                    <a:p>
                      <a:pPr algn="l" hangingPunct="0">
                        <a:spcBef>
                          <a:spcPts val="400"/>
                        </a:spcBef>
                        <a:spcAft>
                          <a:spcPts val="400"/>
                        </a:spcAft>
                        <a:tabLst>
                          <a:tab pos="180340" algn="l"/>
                          <a:tab pos="540385" algn="l"/>
                          <a:tab pos="900430" algn="l"/>
                          <a:tab pos="1260475" algn="l"/>
                          <a:tab pos="1620520" algn="l"/>
                          <a:tab pos="1980565" algn="l"/>
                          <a:tab pos="2340610" algn="l"/>
                        </a:tabLst>
                      </a:pPr>
                      <a:r>
                        <a:rPr lang="fr-FR" sz="1800" dirty="0">
                          <a:effectLst/>
                        </a:rPr>
                        <a:t>Use cases </a:t>
                      </a:r>
                      <a:endParaRPr lang="es-419"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0" anchor="ctr"/>
                </a:tc>
                <a:tc>
                  <a:txBody>
                    <a:bodyPr/>
                    <a:lstStyle/>
                    <a:p>
                      <a:pPr algn="l" hangingPunct="0">
                        <a:spcBef>
                          <a:spcPts val="400"/>
                        </a:spcBef>
                        <a:spcAft>
                          <a:spcPts val="400"/>
                        </a:spcAft>
                        <a:tabLst>
                          <a:tab pos="180340" algn="l"/>
                          <a:tab pos="540385" algn="l"/>
                          <a:tab pos="900430" algn="l"/>
                          <a:tab pos="1260475" algn="l"/>
                          <a:tab pos="1620520" algn="l"/>
                          <a:tab pos="1980565" algn="l"/>
                          <a:tab pos="2340610" algn="l"/>
                        </a:tabLst>
                      </a:pPr>
                      <a:r>
                        <a:rPr lang="fr-FR" sz="1800">
                          <a:effectLst/>
                        </a:rPr>
                        <a:t>Examples</a:t>
                      </a:r>
                      <a:endParaRPr lang="es-419"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0" anchor="ctr"/>
                </a:tc>
                <a:tc>
                  <a:txBody>
                    <a:bodyPr/>
                    <a:lstStyle/>
                    <a:p>
                      <a:pPr algn="l" hangingPunct="0">
                        <a:spcBef>
                          <a:spcPts val="400"/>
                        </a:spcBef>
                        <a:spcAft>
                          <a:spcPts val="400"/>
                        </a:spcAft>
                        <a:tabLst>
                          <a:tab pos="180340" algn="l"/>
                          <a:tab pos="540385" algn="l"/>
                          <a:tab pos="900430" algn="l"/>
                          <a:tab pos="1260475" algn="l"/>
                          <a:tab pos="1620520" algn="l"/>
                          <a:tab pos="1980565" algn="l"/>
                          <a:tab pos="2340610" algn="l"/>
                        </a:tabLst>
                      </a:pPr>
                      <a:r>
                        <a:rPr lang="fr-FR" sz="1800">
                          <a:effectLst/>
                        </a:rPr>
                        <a:t>Number of sites</a:t>
                      </a:r>
                      <a:endParaRPr lang="es-419"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0" anchor="ctr"/>
                </a:tc>
                <a:extLst>
                  <a:ext uri="{0D108BD9-81ED-4DB2-BD59-A6C34878D82A}">
                    <a16:rowId xmlns:a16="http://schemas.microsoft.com/office/drawing/2014/main" xmlns="" val="507320745"/>
                  </a:ext>
                </a:extLst>
              </a:tr>
              <a:tr h="730359">
                <a:tc>
                  <a:txBody>
                    <a:bodyPr/>
                    <a:lstStyle/>
                    <a:p>
                      <a:pPr algn="l" hangingPunct="0">
                        <a:spcBef>
                          <a:spcPts val="200"/>
                        </a:spcBef>
                        <a:spcAft>
                          <a:spcPts val="200"/>
                        </a:spcAft>
                        <a:tabLst>
                          <a:tab pos="180340" algn="l"/>
                          <a:tab pos="540385" algn="l"/>
                          <a:tab pos="900430" algn="l"/>
                          <a:tab pos="1260475" algn="l"/>
                          <a:tab pos="1620520" algn="l"/>
                          <a:tab pos="1980565" algn="l"/>
                          <a:tab pos="2340610" algn="l"/>
                        </a:tabLst>
                      </a:pPr>
                      <a:r>
                        <a:rPr lang="en-GB" sz="1800" dirty="0">
                          <a:effectLst/>
                        </a:rPr>
                        <a:t>Trunking and head-end feed </a:t>
                      </a:r>
                      <a:endParaRPr lang="es-419"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0"/>
                </a:tc>
                <a:tc>
                  <a:txBody>
                    <a:bodyPr/>
                    <a:lstStyle/>
                    <a:p>
                      <a:pPr algn="l" hangingPunct="0">
                        <a:spcBef>
                          <a:spcPts val="200"/>
                        </a:spcBef>
                        <a:spcAft>
                          <a:spcPts val="200"/>
                        </a:spcAft>
                        <a:tabLst>
                          <a:tab pos="180340" algn="l"/>
                          <a:tab pos="540385" algn="l"/>
                          <a:tab pos="900430" algn="l"/>
                          <a:tab pos="1260475" algn="l"/>
                          <a:tab pos="1620520" algn="l"/>
                          <a:tab pos="1980565" algn="l"/>
                          <a:tab pos="2340610" algn="l"/>
                        </a:tabLst>
                      </a:pPr>
                      <a:r>
                        <a:rPr lang="en-GB" sz="1800">
                          <a:effectLst/>
                        </a:rPr>
                        <a:t>Service to remote areas; special events</a:t>
                      </a:r>
                      <a:endParaRPr lang="es-419"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0"/>
                </a:tc>
                <a:tc>
                  <a:txBody>
                    <a:bodyPr/>
                    <a:lstStyle/>
                    <a:p>
                      <a:pPr algn="l" hangingPunct="0">
                        <a:spcBef>
                          <a:spcPts val="200"/>
                        </a:spcBef>
                        <a:spcAft>
                          <a:spcPts val="200"/>
                        </a:spcAft>
                        <a:tabLst>
                          <a:tab pos="180340" algn="l"/>
                          <a:tab pos="540385" algn="l"/>
                          <a:tab pos="900430" algn="l"/>
                          <a:tab pos="1260475" algn="l"/>
                          <a:tab pos="1620520" algn="l"/>
                          <a:tab pos="1980565" algn="l"/>
                          <a:tab pos="2340610" algn="l"/>
                        </a:tabLst>
                      </a:pPr>
                      <a:r>
                        <a:rPr lang="en-GB" sz="1800">
                          <a:effectLst/>
                        </a:rPr>
                        <a:t>Limited to unserved areas in a carrier’s network</a:t>
                      </a:r>
                      <a:endParaRPr lang="es-419"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0"/>
                </a:tc>
                <a:extLst>
                  <a:ext uri="{0D108BD9-81ED-4DB2-BD59-A6C34878D82A}">
                    <a16:rowId xmlns:a16="http://schemas.microsoft.com/office/drawing/2014/main" xmlns="" val="2061850213"/>
                  </a:ext>
                </a:extLst>
              </a:tr>
              <a:tr h="1389555">
                <a:tc>
                  <a:txBody>
                    <a:bodyPr/>
                    <a:lstStyle/>
                    <a:p>
                      <a:pPr algn="l" hangingPunct="0">
                        <a:spcBef>
                          <a:spcPts val="200"/>
                        </a:spcBef>
                        <a:spcAft>
                          <a:spcPts val="200"/>
                        </a:spcAft>
                        <a:tabLst>
                          <a:tab pos="180340" algn="l"/>
                          <a:tab pos="540385" algn="l"/>
                          <a:tab pos="900430" algn="l"/>
                          <a:tab pos="1260475" algn="l"/>
                          <a:tab pos="1620520" algn="l"/>
                          <a:tab pos="1980565" algn="l"/>
                          <a:tab pos="2340610" algn="l"/>
                        </a:tabLst>
                      </a:pPr>
                      <a:r>
                        <a:rPr lang="en-GB" sz="1800">
                          <a:effectLst/>
                        </a:rPr>
                        <a:t>Backhauling and Multicasting tower feed </a:t>
                      </a:r>
                      <a:endParaRPr lang="es-419"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0"/>
                </a:tc>
                <a:tc>
                  <a:txBody>
                    <a:bodyPr/>
                    <a:lstStyle/>
                    <a:p>
                      <a:pPr algn="l" hangingPunct="0">
                        <a:spcBef>
                          <a:spcPts val="200"/>
                        </a:spcBef>
                        <a:spcAft>
                          <a:spcPts val="200"/>
                        </a:spcAft>
                        <a:tabLst>
                          <a:tab pos="180340" algn="l"/>
                          <a:tab pos="540385" algn="l"/>
                          <a:tab pos="900430" algn="l"/>
                          <a:tab pos="1260475" algn="l"/>
                          <a:tab pos="1620520" algn="l"/>
                          <a:tab pos="1980565" algn="l"/>
                          <a:tab pos="2340610" algn="l"/>
                        </a:tabLst>
                      </a:pPr>
                      <a:r>
                        <a:rPr lang="en-GB" sz="1800">
                          <a:effectLst/>
                        </a:rPr>
                        <a:t>Surge capacity to overloaded cells, plus content delivery (e.g. video) to local caches; efficient broadcast service to end users</a:t>
                      </a:r>
                      <a:endParaRPr lang="es-419"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0"/>
                </a:tc>
                <a:tc>
                  <a:txBody>
                    <a:bodyPr/>
                    <a:lstStyle/>
                    <a:p>
                      <a:pPr algn="l" hangingPunct="0">
                        <a:spcBef>
                          <a:spcPts val="200"/>
                        </a:spcBef>
                        <a:spcAft>
                          <a:spcPts val="200"/>
                        </a:spcAft>
                        <a:tabLst>
                          <a:tab pos="180340" algn="l"/>
                          <a:tab pos="540385" algn="l"/>
                          <a:tab pos="900430" algn="l"/>
                          <a:tab pos="1260475" algn="l"/>
                          <a:tab pos="1620520" algn="l"/>
                          <a:tab pos="1980565" algn="l"/>
                          <a:tab pos="2340610" algn="l"/>
                        </a:tabLst>
                      </a:pPr>
                      <a:r>
                        <a:rPr lang="fr-FR" sz="1800">
                          <a:effectLst/>
                        </a:rPr>
                        <a:t>Thousands</a:t>
                      </a:r>
                      <a:endParaRPr lang="es-419"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0"/>
                </a:tc>
                <a:extLst>
                  <a:ext uri="{0D108BD9-81ED-4DB2-BD59-A6C34878D82A}">
                    <a16:rowId xmlns:a16="http://schemas.microsoft.com/office/drawing/2014/main" xmlns="" val="1670567472"/>
                  </a:ext>
                </a:extLst>
              </a:tr>
              <a:tr h="1389555">
                <a:tc>
                  <a:txBody>
                    <a:bodyPr/>
                    <a:lstStyle/>
                    <a:p>
                      <a:pPr algn="l" hangingPunct="0">
                        <a:spcBef>
                          <a:spcPts val="200"/>
                        </a:spcBef>
                        <a:spcAft>
                          <a:spcPts val="200"/>
                        </a:spcAft>
                        <a:tabLst>
                          <a:tab pos="180340" algn="l"/>
                          <a:tab pos="540385" algn="l"/>
                          <a:tab pos="900430" algn="l"/>
                          <a:tab pos="1260475" algn="l"/>
                          <a:tab pos="1620520" algn="l"/>
                          <a:tab pos="1980565" algn="l"/>
                          <a:tab pos="2340610" algn="l"/>
                        </a:tabLst>
                      </a:pPr>
                      <a:r>
                        <a:rPr lang="fr-FR" sz="1800" dirty="0">
                          <a:effectLst/>
                        </a:rPr>
                        <a:t>Communications on move</a:t>
                      </a:r>
                      <a:endParaRPr lang="es-419"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0"/>
                </a:tc>
                <a:tc>
                  <a:txBody>
                    <a:bodyPr/>
                    <a:lstStyle/>
                    <a:p>
                      <a:pPr algn="l" hangingPunct="0">
                        <a:spcBef>
                          <a:spcPts val="200"/>
                        </a:spcBef>
                        <a:spcAft>
                          <a:spcPts val="200"/>
                        </a:spcAft>
                        <a:tabLst>
                          <a:tab pos="180340" algn="l"/>
                          <a:tab pos="540385" algn="l"/>
                          <a:tab pos="900430" algn="l"/>
                          <a:tab pos="1260475" algn="l"/>
                          <a:tab pos="1620520" algn="l"/>
                          <a:tab pos="1980565" algn="l"/>
                          <a:tab pos="2340610" algn="l"/>
                        </a:tabLst>
                      </a:pPr>
                      <a:r>
                        <a:rPr lang="en-GB" sz="1800">
                          <a:effectLst/>
                        </a:rPr>
                        <a:t>In Flight Connectivity for Aircraft; connectivity directly to land vehicles; broadband to ships and trains</a:t>
                      </a:r>
                      <a:endParaRPr lang="es-419"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0"/>
                </a:tc>
                <a:tc>
                  <a:txBody>
                    <a:bodyPr/>
                    <a:lstStyle/>
                    <a:p>
                      <a:pPr algn="l" hangingPunct="0">
                        <a:spcBef>
                          <a:spcPts val="200"/>
                        </a:spcBef>
                        <a:spcAft>
                          <a:spcPts val="200"/>
                        </a:spcAft>
                        <a:tabLst>
                          <a:tab pos="180340" algn="l"/>
                          <a:tab pos="540385" algn="l"/>
                          <a:tab pos="900430" algn="l"/>
                          <a:tab pos="1260475" algn="l"/>
                          <a:tab pos="1620520" algn="l"/>
                          <a:tab pos="1980565" algn="l"/>
                          <a:tab pos="2340610" algn="l"/>
                        </a:tabLst>
                      </a:pPr>
                      <a:r>
                        <a:rPr lang="fr-FR" sz="1800">
                          <a:effectLst/>
                        </a:rPr>
                        <a:t>Potentially millions</a:t>
                      </a:r>
                      <a:endParaRPr lang="es-419"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0"/>
                </a:tc>
                <a:extLst>
                  <a:ext uri="{0D108BD9-81ED-4DB2-BD59-A6C34878D82A}">
                    <a16:rowId xmlns:a16="http://schemas.microsoft.com/office/drawing/2014/main" xmlns="" val="1370427678"/>
                  </a:ext>
                </a:extLst>
              </a:tr>
              <a:tr h="1389555">
                <a:tc>
                  <a:txBody>
                    <a:bodyPr/>
                    <a:lstStyle/>
                    <a:p>
                      <a:pPr algn="l" hangingPunct="0">
                        <a:spcBef>
                          <a:spcPts val="200"/>
                        </a:spcBef>
                        <a:spcAft>
                          <a:spcPts val="200"/>
                        </a:spcAft>
                        <a:tabLst>
                          <a:tab pos="180340" algn="l"/>
                          <a:tab pos="540385" algn="l"/>
                          <a:tab pos="900430" algn="l"/>
                          <a:tab pos="1260475" algn="l"/>
                          <a:tab pos="1620520" algn="l"/>
                          <a:tab pos="1980565" algn="l"/>
                          <a:tab pos="2340610" algn="l"/>
                        </a:tabLst>
                      </a:pPr>
                      <a:r>
                        <a:rPr lang="fr-FR" sz="1800" dirty="0" err="1">
                          <a:effectLst/>
                        </a:rPr>
                        <a:t>Hybrid</a:t>
                      </a:r>
                      <a:r>
                        <a:rPr lang="fr-FR" sz="1800" dirty="0">
                          <a:effectLst/>
                        </a:rPr>
                        <a:t> </a:t>
                      </a:r>
                      <a:r>
                        <a:rPr lang="fr-FR" sz="1800" dirty="0" err="1">
                          <a:effectLst/>
                        </a:rPr>
                        <a:t>multiplay</a:t>
                      </a:r>
                      <a:r>
                        <a:rPr lang="fr-FR" sz="1800" dirty="0">
                          <a:effectLst/>
                        </a:rPr>
                        <a:t> </a:t>
                      </a:r>
                      <a:endParaRPr lang="es-419"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0"/>
                </a:tc>
                <a:tc>
                  <a:txBody>
                    <a:bodyPr/>
                    <a:lstStyle/>
                    <a:p>
                      <a:pPr algn="l" hangingPunct="0">
                        <a:spcBef>
                          <a:spcPts val="200"/>
                        </a:spcBef>
                        <a:spcAft>
                          <a:spcPts val="200"/>
                        </a:spcAft>
                        <a:tabLst>
                          <a:tab pos="180340" algn="l"/>
                          <a:tab pos="540385" algn="l"/>
                          <a:tab pos="900430" algn="l"/>
                          <a:tab pos="1260475" algn="l"/>
                          <a:tab pos="1620520" algn="l"/>
                          <a:tab pos="1980565" algn="l"/>
                          <a:tab pos="2340610" algn="l"/>
                        </a:tabLst>
                      </a:pPr>
                      <a:r>
                        <a:rPr lang="en-GB" sz="1800">
                          <a:effectLst/>
                        </a:rPr>
                        <a:t>Video and broadband connectivity directly to home or multi-tenant building with NGAT distribution in building</a:t>
                      </a:r>
                      <a:endParaRPr lang="es-419"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0"/>
                </a:tc>
                <a:tc>
                  <a:txBody>
                    <a:bodyPr/>
                    <a:lstStyle/>
                    <a:p>
                      <a:pPr algn="l" hangingPunct="0">
                        <a:spcBef>
                          <a:spcPts val="200"/>
                        </a:spcBef>
                        <a:spcAft>
                          <a:spcPts val="200"/>
                        </a:spcAft>
                        <a:tabLst>
                          <a:tab pos="180340" algn="l"/>
                          <a:tab pos="540385" algn="l"/>
                          <a:tab pos="900430" algn="l"/>
                          <a:tab pos="1260475" algn="l"/>
                          <a:tab pos="1620520" algn="l"/>
                          <a:tab pos="1980565" algn="l"/>
                          <a:tab pos="2340610" algn="l"/>
                        </a:tabLst>
                      </a:pPr>
                      <a:r>
                        <a:rPr lang="fr-FR" sz="1800" dirty="0" err="1">
                          <a:effectLst/>
                        </a:rPr>
                        <a:t>Potentially</a:t>
                      </a:r>
                      <a:r>
                        <a:rPr lang="fr-FR" sz="1800" dirty="0">
                          <a:effectLst/>
                        </a:rPr>
                        <a:t> millions</a:t>
                      </a:r>
                      <a:endParaRPr lang="es-419"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36195" marB="0"/>
                </a:tc>
                <a:extLst>
                  <a:ext uri="{0D108BD9-81ED-4DB2-BD59-A6C34878D82A}">
                    <a16:rowId xmlns:a16="http://schemas.microsoft.com/office/drawing/2014/main" xmlns="" val="2096167999"/>
                  </a:ext>
                </a:extLst>
              </a:tr>
            </a:tbl>
          </a:graphicData>
        </a:graphic>
      </p:graphicFrame>
    </p:spTree>
    <p:extLst>
      <p:ext uri="{BB962C8B-B14F-4D97-AF65-F5344CB8AC3E}">
        <p14:creationId xmlns:p14="http://schemas.microsoft.com/office/powerpoint/2010/main" val="2375481549"/>
      </p:ext>
    </p:extLst>
  </p:cSld>
  <p:clrMapOvr>
    <a:masterClrMapping/>
  </p:clrMapOvr>
  <p:transition spd="slow" advClick="0" advTm="1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xmlns="" id="{A1CF7D3D-E88C-4015-BB6E-1029282BCF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7" name="TextBox 6"/>
          <p:cNvSpPr txBox="1"/>
          <p:nvPr/>
        </p:nvSpPr>
        <p:spPr>
          <a:xfrm>
            <a:off x="1207568" y="536498"/>
            <a:ext cx="10306408" cy="584775"/>
          </a:xfrm>
          <a:prstGeom prst="rect">
            <a:avLst/>
          </a:prstGeom>
          <a:noFill/>
        </p:spPr>
        <p:txBody>
          <a:bodyPr wrap="square" rtlCol="0">
            <a:spAutoFit/>
          </a:bodyPr>
          <a:lstStyle/>
          <a:p>
            <a:pPr defTabSz="609585"/>
            <a:r>
              <a:rPr lang="en-US" sz="3200" b="1" dirty="0">
                <a:solidFill>
                  <a:prstClr val="white"/>
                </a:solidFill>
                <a:latin typeface="Arial Narrow" panose="020B0606020202030204" pitchFamily="34" charset="0"/>
                <a:cs typeface="Myriad Pro Cond"/>
              </a:rPr>
              <a:t>Satellite: </a:t>
            </a:r>
            <a:r>
              <a:rPr lang="en-US" sz="3200" b="1" dirty="0" err="1">
                <a:solidFill>
                  <a:prstClr val="white"/>
                </a:solidFill>
                <a:latin typeface="Arial Narrow" panose="020B0606020202030204" pitchFamily="34" charset="0"/>
                <a:cs typeface="Myriad Pro Cond"/>
              </a:rPr>
              <a:t>Trunking</a:t>
            </a:r>
            <a:r>
              <a:rPr lang="en-US" sz="3200" b="1" dirty="0">
                <a:solidFill>
                  <a:prstClr val="white"/>
                </a:solidFill>
                <a:latin typeface="Arial Narrow" panose="020B0606020202030204" pitchFamily="34" charset="0"/>
                <a:cs typeface="Myriad Pro Cond"/>
              </a:rPr>
              <a:t> and head-end feed</a:t>
            </a:r>
            <a:endParaRPr lang="en-US" sz="3200" b="1" dirty="0">
              <a:solidFill>
                <a:srgbClr val="6A98D0"/>
              </a:solidFill>
              <a:latin typeface="Arial Narrow" panose="020B0606020202030204" pitchFamily="34" charset="0"/>
              <a:cs typeface="Myriad Pro Cond"/>
            </a:endParaRPr>
          </a:p>
        </p:txBody>
      </p:sp>
      <p:pic>
        <p:nvPicPr>
          <p:cNvPr id="5" name="Picture 4">
            <a:extLst>
              <a:ext uri="{FF2B5EF4-FFF2-40B4-BE49-F238E27FC236}">
                <a16:creationId xmlns:a16="http://schemas.microsoft.com/office/drawing/2014/main" xmlns="" id="{8BCAEF48-7A2B-4658-A79A-19D3FA669FE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352144" y="1300480"/>
            <a:ext cx="8021216" cy="5391228"/>
          </a:xfrm>
          <a:prstGeom prst="rect">
            <a:avLst/>
          </a:prstGeom>
          <a:noFill/>
          <a:ln>
            <a:noFill/>
          </a:ln>
        </p:spPr>
      </p:pic>
    </p:spTree>
    <p:extLst>
      <p:ext uri="{BB962C8B-B14F-4D97-AF65-F5344CB8AC3E}">
        <p14:creationId xmlns:p14="http://schemas.microsoft.com/office/powerpoint/2010/main" val="1228065664"/>
      </p:ext>
    </p:extLst>
  </p:cSld>
  <p:clrMapOvr>
    <a:masterClrMapping/>
  </p:clrMapOvr>
  <p:transition spd="slow" advClick="0" advTm="1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xmlns="" id="{A1CF7D3D-E88C-4015-BB6E-1029282BCF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7" name="TextBox 6"/>
          <p:cNvSpPr txBox="1"/>
          <p:nvPr/>
        </p:nvSpPr>
        <p:spPr>
          <a:xfrm>
            <a:off x="1207568" y="536498"/>
            <a:ext cx="10306408" cy="584775"/>
          </a:xfrm>
          <a:prstGeom prst="rect">
            <a:avLst/>
          </a:prstGeom>
          <a:noFill/>
        </p:spPr>
        <p:txBody>
          <a:bodyPr wrap="square" rtlCol="0">
            <a:spAutoFit/>
          </a:bodyPr>
          <a:lstStyle/>
          <a:p>
            <a:pPr defTabSz="609585"/>
            <a:r>
              <a:rPr lang="en-US" sz="3200" b="1" dirty="0">
                <a:solidFill>
                  <a:prstClr val="white"/>
                </a:solidFill>
                <a:latin typeface="Arial Narrow" panose="020B0606020202030204" pitchFamily="34" charset="0"/>
                <a:cs typeface="Myriad Pro Cond"/>
              </a:rPr>
              <a:t>Satellite: Backhauling and Multicasting Tower Feed use case</a:t>
            </a:r>
            <a:endParaRPr lang="en-US" sz="3200" b="1" dirty="0">
              <a:solidFill>
                <a:srgbClr val="6A98D0"/>
              </a:solidFill>
              <a:latin typeface="Arial Narrow" panose="020B0606020202030204" pitchFamily="34" charset="0"/>
              <a:cs typeface="Myriad Pro Cond"/>
            </a:endParaRPr>
          </a:p>
        </p:txBody>
      </p:sp>
      <p:pic>
        <p:nvPicPr>
          <p:cNvPr id="8" name="Picture 7">
            <a:extLst>
              <a:ext uri="{FF2B5EF4-FFF2-40B4-BE49-F238E27FC236}">
                <a16:creationId xmlns:a16="http://schemas.microsoft.com/office/drawing/2014/main" xmlns="" id="{386857B8-A9C0-470F-8A6B-65BF9199FED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65960" y="1219201"/>
            <a:ext cx="8260080" cy="5232400"/>
          </a:xfrm>
          <a:prstGeom prst="rect">
            <a:avLst/>
          </a:prstGeom>
          <a:noFill/>
          <a:ln>
            <a:noFill/>
          </a:ln>
        </p:spPr>
      </p:pic>
    </p:spTree>
    <p:extLst>
      <p:ext uri="{BB962C8B-B14F-4D97-AF65-F5344CB8AC3E}">
        <p14:creationId xmlns:p14="http://schemas.microsoft.com/office/powerpoint/2010/main" val="1240947333"/>
      </p:ext>
    </p:extLst>
  </p:cSld>
  <p:clrMapOvr>
    <a:masterClrMapping/>
  </p:clrMapOvr>
  <p:transition spd="slow" advClick="0" advTm="1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xmlns="" id="{A1CF7D3D-E88C-4015-BB6E-1029282BCF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7" name="TextBox 6"/>
          <p:cNvSpPr txBox="1"/>
          <p:nvPr/>
        </p:nvSpPr>
        <p:spPr>
          <a:xfrm>
            <a:off x="1207568" y="536498"/>
            <a:ext cx="10306408" cy="1077218"/>
          </a:xfrm>
          <a:prstGeom prst="rect">
            <a:avLst/>
          </a:prstGeom>
          <a:noFill/>
        </p:spPr>
        <p:txBody>
          <a:bodyPr wrap="square" rtlCol="0">
            <a:spAutoFit/>
          </a:bodyPr>
          <a:lstStyle/>
          <a:p>
            <a:pPr defTabSz="609585"/>
            <a:r>
              <a:rPr lang="en-US" sz="3200" b="1" dirty="0">
                <a:solidFill>
                  <a:prstClr val="white"/>
                </a:solidFill>
                <a:latin typeface="Arial Narrow" panose="020B0606020202030204" pitchFamily="34" charset="0"/>
                <a:cs typeface="Myriad Pro Cond"/>
              </a:rPr>
              <a:t>Satellite: Communications on move</a:t>
            </a:r>
          </a:p>
          <a:p>
            <a:pPr defTabSz="609585"/>
            <a:endParaRPr lang="en-US" sz="3200" b="1" dirty="0">
              <a:solidFill>
                <a:srgbClr val="6A98D0"/>
              </a:solidFill>
              <a:latin typeface="Arial Narrow" panose="020B0606020202030204" pitchFamily="34" charset="0"/>
              <a:cs typeface="Myriad Pro Cond"/>
            </a:endParaRPr>
          </a:p>
        </p:txBody>
      </p:sp>
      <p:pic>
        <p:nvPicPr>
          <p:cNvPr id="5" name="Picture 4">
            <a:extLst>
              <a:ext uri="{FF2B5EF4-FFF2-40B4-BE49-F238E27FC236}">
                <a16:creationId xmlns:a16="http://schemas.microsoft.com/office/drawing/2014/main" xmlns="" id="{30B2C9A7-6D75-4A66-B50A-4320E54AFCF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351281"/>
            <a:ext cx="8229599" cy="5161280"/>
          </a:xfrm>
          <a:prstGeom prst="rect">
            <a:avLst/>
          </a:prstGeom>
          <a:noFill/>
          <a:ln>
            <a:noFill/>
          </a:ln>
        </p:spPr>
      </p:pic>
    </p:spTree>
    <p:extLst>
      <p:ext uri="{BB962C8B-B14F-4D97-AF65-F5344CB8AC3E}">
        <p14:creationId xmlns:p14="http://schemas.microsoft.com/office/powerpoint/2010/main" val="577676892"/>
      </p:ext>
    </p:extLst>
  </p:cSld>
  <p:clrMapOvr>
    <a:masterClrMapping/>
  </p:clrMapOvr>
  <p:transition spd="slow" advClick="0" advTm="1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xmlns="" id="{A1CF7D3D-E88C-4015-BB6E-1029282BCF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7" name="TextBox 6"/>
          <p:cNvSpPr txBox="1"/>
          <p:nvPr/>
        </p:nvSpPr>
        <p:spPr>
          <a:xfrm>
            <a:off x="1207568" y="536498"/>
            <a:ext cx="10306408" cy="1569660"/>
          </a:xfrm>
          <a:prstGeom prst="rect">
            <a:avLst/>
          </a:prstGeom>
          <a:noFill/>
        </p:spPr>
        <p:txBody>
          <a:bodyPr wrap="square" rtlCol="0">
            <a:spAutoFit/>
          </a:bodyPr>
          <a:lstStyle/>
          <a:p>
            <a:pPr defTabSz="609585"/>
            <a:r>
              <a:rPr lang="en-US" sz="3200" b="1" dirty="0">
                <a:solidFill>
                  <a:prstClr val="white"/>
                </a:solidFill>
                <a:latin typeface="Arial Narrow" panose="020B0606020202030204" pitchFamily="34" charset="0"/>
                <a:cs typeface="Myriad Pro Cond"/>
              </a:rPr>
              <a:t>Satellite: Hybrid </a:t>
            </a:r>
            <a:r>
              <a:rPr lang="en-US" sz="3200" b="1" dirty="0" err="1">
                <a:solidFill>
                  <a:prstClr val="white"/>
                </a:solidFill>
                <a:latin typeface="Arial Narrow" panose="020B0606020202030204" pitchFamily="34" charset="0"/>
                <a:cs typeface="Myriad Pro Cond"/>
              </a:rPr>
              <a:t>multiplay</a:t>
            </a:r>
            <a:r>
              <a:rPr lang="en-US" sz="3200" b="1" dirty="0">
                <a:solidFill>
                  <a:prstClr val="white"/>
                </a:solidFill>
                <a:latin typeface="Arial Narrow" panose="020B0606020202030204" pitchFamily="34" charset="0"/>
                <a:cs typeface="Myriad Pro Cond"/>
              </a:rPr>
              <a:t> </a:t>
            </a:r>
          </a:p>
          <a:p>
            <a:pPr defTabSz="609585"/>
            <a:endParaRPr lang="en-US" sz="3200" b="1" dirty="0">
              <a:solidFill>
                <a:prstClr val="white"/>
              </a:solidFill>
              <a:latin typeface="Arial Narrow" panose="020B0606020202030204" pitchFamily="34" charset="0"/>
              <a:cs typeface="Myriad Pro Cond"/>
            </a:endParaRPr>
          </a:p>
          <a:p>
            <a:pPr defTabSz="609585"/>
            <a:endParaRPr lang="en-US" sz="3200" b="1" dirty="0">
              <a:solidFill>
                <a:srgbClr val="6A98D0"/>
              </a:solidFill>
              <a:latin typeface="Arial Narrow" panose="020B0606020202030204" pitchFamily="34" charset="0"/>
              <a:cs typeface="Myriad Pro Cond"/>
            </a:endParaRPr>
          </a:p>
        </p:txBody>
      </p:sp>
      <p:pic>
        <p:nvPicPr>
          <p:cNvPr id="8" name="Picture 7">
            <a:extLst>
              <a:ext uri="{FF2B5EF4-FFF2-40B4-BE49-F238E27FC236}">
                <a16:creationId xmlns:a16="http://schemas.microsoft.com/office/drawing/2014/main" xmlns="" id="{6AB03CB4-F8A1-4B11-B5F8-2F2B9190A5E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36925" y="1432560"/>
            <a:ext cx="8514080" cy="5130800"/>
          </a:xfrm>
          <a:prstGeom prst="rect">
            <a:avLst/>
          </a:prstGeom>
          <a:noFill/>
          <a:ln>
            <a:noFill/>
          </a:ln>
        </p:spPr>
      </p:pic>
    </p:spTree>
    <p:extLst>
      <p:ext uri="{BB962C8B-B14F-4D97-AF65-F5344CB8AC3E}">
        <p14:creationId xmlns:p14="http://schemas.microsoft.com/office/powerpoint/2010/main" val="4058070891"/>
      </p:ext>
    </p:extLst>
  </p:cSld>
  <p:clrMapOvr>
    <a:masterClrMapping/>
  </p:clrMapOvr>
  <p:transition spd="slow" advClick="0" advTm="1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xmlns="" id="{A1CF7D3D-E88C-4015-BB6E-1029282BCF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7" name="TextBox 6"/>
          <p:cNvSpPr txBox="1"/>
          <p:nvPr/>
        </p:nvSpPr>
        <p:spPr>
          <a:xfrm>
            <a:off x="1207568" y="536498"/>
            <a:ext cx="10306408" cy="584775"/>
          </a:xfrm>
          <a:prstGeom prst="rect">
            <a:avLst/>
          </a:prstGeom>
          <a:noFill/>
        </p:spPr>
        <p:txBody>
          <a:bodyPr wrap="square" rtlCol="0">
            <a:spAutoFit/>
          </a:bodyPr>
          <a:lstStyle/>
          <a:p>
            <a:pPr defTabSz="609585"/>
            <a:r>
              <a:rPr lang="en-US" sz="3200" b="1" dirty="0">
                <a:solidFill>
                  <a:prstClr val="white"/>
                </a:solidFill>
                <a:latin typeface="Arial Narrow" panose="020B0606020202030204" pitchFamily="34" charset="0"/>
                <a:cs typeface="Myriad Pro Cond"/>
              </a:rPr>
              <a:t>High Throughput Satellites (</a:t>
            </a:r>
            <a:r>
              <a:rPr lang="en-US" sz="3200" b="1" dirty="0" err="1">
                <a:solidFill>
                  <a:prstClr val="white"/>
                </a:solidFill>
                <a:latin typeface="Arial Narrow" panose="020B0606020202030204" pitchFamily="34" charset="0"/>
                <a:cs typeface="Myriad Pro Cond"/>
              </a:rPr>
              <a:t>HTS</a:t>
            </a:r>
            <a:r>
              <a:rPr lang="en-US" sz="3200" b="1" dirty="0">
                <a:solidFill>
                  <a:prstClr val="white"/>
                </a:solidFill>
                <a:latin typeface="Arial Narrow" panose="020B0606020202030204" pitchFamily="34" charset="0"/>
                <a:cs typeface="Myriad Pro Cond"/>
              </a:rPr>
              <a:t>) driving Innovation</a:t>
            </a:r>
            <a:endParaRPr lang="en-US" sz="3200" b="1" dirty="0">
              <a:solidFill>
                <a:srgbClr val="6A98D0"/>
              </a:solidFill>
              <a:latin typeface="Arial Narrow" panose="020B0606020202030204" pitchFamily="34" charset="0"/>
              <a:cs typeface="Myriad Pro Cond"/>
            </a:endParaRPr>
          </a:p>
        </p:txBody>
      </p:sp>
      <p:sp>
        <p:nvSpPr>
          <p:cNvPr id="4" name="TextBox 3"/>
          <p:cNvSpPr txBox="1"/>
          <p:nvPr/>
        </p:nvSpPr>
        <p:spPr>
          <a:xfrm>
            <a:off x="835678" y="1143615"/>
            <a:ext cx="10516573" cy="5714385"/>
          </a:xfrm>
          <a:prstGeom prst="rect">
            <a:avLst/>
          </a:prstGeom>
          <a:noFill/>
        </p:spPr>
        <p:txBody>
          <a:bodyPr wrap="square" rtlCol="0">
            <a:spAutoFit/>
          </a:bodyPr>
          <a:lstStyle/>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High Throughput Satellite (</a:t>
            </a:r>
            <a:r>
              <a:rPr lang="en-US" sz="3200" dirty="0" err="1">
                <a:solidFill>
                  <a:srgbClr val="3976BE"/>
                </a:solidFill>
                <a:latin typeface="Arial Narrow" panose="020B0606020202030204" pitchFamily="34" charset="0"/>
              </a:rPr>
              <a:t>HTS</a:t>
            </a:r>
            <a:r>
              <a:rPr lang="en-US" sz="3200" dirty="0">
                <a:solidFill>
                  <a:srgbClr val="3976BE"/>
                </a:solidFill>
                <a:latin typeface="Arial Narrow" panose="020B0606020202030204" pitchFamily="34" charset="0"/>
              </a:rPr>
              <a:t>) systems are improving satellite throughput, capacity and cost, as well as providing flexible, global and high-performance services compared to traditional satellite services.</a:t>
            </a:r>
          </a:p>
          <a:p>
            <a:pPr marL="380990" indent="-380990" defTabSz="914377" fontAlgn="base">
              <a:spcBef>
                <a:spcPct val="0"/>
              </a:spcBef>
              <a:spcAft>
                <a:spcPts val="800"/>
              </a:spcAft>
              <a:buFont typeface="Arial" panose="020B0604020202020204" pitchFamily="34" charset="0"/>
              <a:buChar char="•"/>
            </a:pPr>
            <a:r>
              <a:rPr lang="en-US" sz="3200" dirty="0" err="1">
                <a:solidFill>
                  <a:srgbClr val="3976BE"/>
                </a:solidFill>
                <a:latin typeface="Arial Narrow" panose="020B0606020202030204" pitchFamily="34" charset="0"/>
              </a:rPr>
              <a:t>HTS</a:t>
            </a:r>
            <a:r>
              <a:rPr lang="en-US" sz="3200" dirty="0">
                <a:solidFill>
                  <a:srgbClr val="3976BE"/>
                </a:solidFill>
                <a:latin typeface="Arial Narrow" panose="020B0606020202030204" pitchFamily="34" charset="0"/>
              </a:rPr>
              <a:t> systems </a:t>
            </a:r>
            <a:r>
              <a:rPr lang="en-US" sz="3200" dirty="0" err="1">
                <a:solidFill>
                  <a:srgbClr val="3976BE"/>
                </a:solidFill>
                <a:latin typeface="Arial Narrow" panose="020B0606020202030204" pitchFamily="34" charset="0"/>
              </a:rPr>
              <a:t>utilise</a:t>
            </a:r>
            <a:r>
              <a:rPr lang="en-US" sz="3200" dirty="0">
                <a:solidFill>
                  <a:srgbClr val="3976BE"/>
                </a:solidFill>
                <a:latin typeface="Arial Narrow" panose="020B0606020202030204" pitchFamily="34" charset="0"/>
              </a:rPr>
              <a:t> concentrated spot beams, wideband payloads, increased frequency re-use and higher frequency bands to significantly increase capacity and speeds over wide areas.</a:t>
            </a:r>
          </a:p>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These systems can support a wide variety of applications, including broadcast and multicast distribution of content, and aid towards bridging the digital divide by offering high speed, high capacity, anywhere, anytime services.</a:t>
            </a:r>
          </a:p>
        </p:txBody>
      </p:sp>
    </p:spTree>
    <p:extLst>
      <p:ext uri="{BB962C8B-B14F-4D97-AF65-F5344CB8AC3E}">
        <p14:creationId xmlns:p14="http://schemas.microsoft.com/office/powerpoint/2010/main" val="1079540501"/>
      </p:ext>
    </p:extLst>
  </p:cSld>
  <p:clrMapOvr>
    <a:masterClrMapping/>
  </p:clrMapOvr>
  <p:transition spd="slow" advClick="0" advTm="1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xmlns="" id="{A1CF7D3D-E88C-4015-BB6E-1029282BCF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7" name="TextBox 6"/>
          <p:cNvSpPr txBox="1"/>
          <p:nvPr/>
        </p:nvSpPr>
        <p:spPr>
          <a:xfrm>
            <a:off x="1207568" y="536498"/>
            <a:ext cx="10306408" cy="584775"/>
          </a:xfrm>
          <a:prstGeom prst="rect">
            <a:avLst/>
          </a:prstGeom>
          <a:noFill/>
        </p:spPr>
        <p:txBody>
          <a:bodyPr wrap="square" rtlCol="0">
            <a:spAutoFit/>
          </a:bodyPr>
          <a:lstStyle/>
          <a:p>
            <a:pPr defTabSz="609585"/>
            <a:r>
              <a:rPr lang="en-US" sz="3200" b="1" dirty="0">
                <a:solidFill>
                  <a:prstClr val="white"/>
                </a:solidFill>
                <a:latin typeface="Arial Narrow" panose="020B0606020202030204" pitchFamily="34" charset="0"/>
                <a:cs typeface="Myriad Pro Cond"/>
              </a:rPr>
              <a:t>High Throughput Satellites (</a:t>
            </a:r>
            <a:r>
              <a:rPr lang="en-US" sz="3200" b="1" dirty="0" err="1">
                <a:solidFill>
                  <a:prstClr val="white"/>
                </a:solidFill>
                <a:latin typeface="Arial Narrow" panose="020B0606020202030204" pitchFamily="34" charset="0"/>
                <a:cs typeface="Myriad Pro Cond"/>
              </a:rPr>
              <a:t>HTS</a:t>
            </a:r>
            <a:r>
              <a:rPr lang="en-US" sz="3200" b="1" dirty="0">
                <a:solidFill>
                  <a:prstClr val="white"/>
                </a:solidFill>
                <a:latin typeface="Arial Narrow" panose="020B0606020202030204" pitchFamily="34" charset="0"/>
                <a:cs typeface="Myriad Pro Cond"/>
              </a:rPr>
              <a:t>) driving Innovation</a:t>
            </a:r>
            <a:endParaRPr lang="en-US" sz="3200" b="1" dirty="0">
              <a:solidFill>
                <a:srgbClr val="6A98D0"/>
              </a:solidFill>
              <a:latin typeface="Arial Narrow" panose="020B0606020202030204" pitchFamily="34" charset="0"/>
              <a:cs typeface="Myriad Pro Cond"/>
            </a:endParaRPr>
          </a:p>
        </p:txBody>
      </p:sp>
      <p:pic>
        <p:nvPicPr>
          <p:cNvPr id="5" name="Picture 4">
            <a:extLst>
              <a:ext uri="{FF2B5EF4-FFF2-40B4-BE49-F238E27FC236}">
                <a16:creationId xmlns:a16="http://schemas.microsoft.com/office/drawing/2014/main" xmlns="" id="{8FA50EA5-8AE6-48FF-9A5A-593838F531E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25569" y="1300480"/>
            <a:ext cx="9540862" cy="4909262"/>
          </a:xfrm>
          <a:prstGeom prst="rect">
            <a:avLst/>
          </a:prstGeom>
          <a:noFill/>
          <a:ln>
            <a:noFill/>
          </a:ln>
        </p:spPr>
      </p:pic>
    </p:spTree>
    <p:extLst>
      <p:ext uri="{BB962C8B-B14F-4D97-AF65-F5344CB8AC3E}">
        <p14:creationId xmlns:p14="http://schemas.microsoft.com/office/powerpoint/2010/main" val="3705826343"/>
      </p:ext>
    </p:extLst>
  </p:cSld>
  <p:clrMapOvr>
    <a:masterClrMapping/>
  </p:clrMapOvr>
  <p:transition spd="slow" advClick="0" advTm="1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xmlns="" id="{E3B13201-CA9E-43E5-BA95-1D87B77B28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7" name="TextBox 6"/>
          <p:cNvSpPr txBox="1"/>
          <p:nvPr/>
        </p:nvSpPr>
        <p:spPr>
          <a:xfrm>
            <a:off x="1207568" y="536497"/>
            <a:ext cx="8791763" cy="584775"/>
          </a:xfrm>
          <a:prstGeom prst="rect">
            <a:avLst/>
          </a:prstGeom>
          <a:noFill/>
        </p:spPr>
        <p:txBody>
          <a:bodyPr wrap="square" rtlCol="0">
            <a:spAutoFit/>
          </a:bodyPr>
          <a:lstStyle/>
          <a:p>
            <a:pPr defTabSz="609585"/>
            <a:r>
              <a:rPr lang="en-US" sz="3200" b="1" dirty="0">
                <a:solidFill>
                  <a:prstClr val="white"/>
                </a:solidFill>
                <a:latin typeface="Arial Narrow" panose="020B0606020202030204" pitchFamily="34" charset="0"/>
                <a:cs typeface="Myriad Pro Cond"/>
              </a:rPr>
              <a:t>Remaining issues: problems to be solved (1)</a:t>
            </a:r>
            <a:endParaRPr lang="en-US" sz="3200" b="1" dirty="0">
              <a:solidFill>
                <a:srgbClr val="6A98D0"/>
              </a:solidFill>
              <a:latin typeface="Arial Narrow" panose="020B0606020202030204" pitchFamily="34" charset="0"/>
              <a:cs typeface="Myriad Pro Cond"/>
            </a:endParaRPr>
          </a:p>
        </p:txBody>
      </p:sp>
      <p:sp>
        <p:nvSpPr>
          <p:cNvPr id="4" name="TextBox 3"/>
          <p:cNvSpPr txBox="1"/>
          <p:nvPr/>
        </p:nvSpPr>
        <p:spPr>
          <a:xfrm>
            <a:off x="1489333" y="1938087"/>
            <a:ext cx="10205572" cy="3354765"/>
          </a:xfrm>
          <a:prstGeom prst="rect">
            <a:avLst/>
          </a:prstGeom>
          <a:noFill/>
        </p:spPr>
        <p:txBody>
          <a:bodyPr wrap="square" rtlCol="0">
            <a:spAutoFit/>
          </a:bodyPr>
          <a:lstStyle/>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Currently </a:t>
            </a:r>
            <a:r>
              <a:rPr lang="en-US" sz="3200" dirty="0" err="1">
                <a:solidFill>
                  <a:srgbClr val="3976BE"/>
                </a:solidFill>
                <a:latin typeface="Arial Narrow" panose="020B0606020202030204" pitchFamily="34" charset="0"/>
              </a:rPr>
              <a:t>eMBB</a:t>
            </a:r>
            <a:r>
              <a:rPr lang="en-US" sz="3200" dirty="0">
                <a:solidFill>
                  <a:srgbClr val="3976BE"/>
                </a:solidFill>
                <a:latin typeface="Arial Narrow" panose="020B0606020202030204" pitchFamily="34" charset="0"/>
              </a:rPr>
              <a:t> is only available, so timeline and level of developments on other features (</a:t>
            </a:r>
            <a:r>
              <a:rPr lang="en-US" sz="3200" dirty="0" err="1">
                <a:solidFill>
                  <a:srgbClr val="3976BE"/>
                </a:solidFill>
                <a:latin typeface="Arial Narrow" panose="020B0606020202030204" pitchFamily="34" charset="0"/>
              </a:rPr>
              <a:t>urLLC</a:t>
            </a:r>
            <a:r>
              <a:rPr lang="en-US" sz="3200" dirty="0">
                <a:solidFill>
                  <a:srgbClr val="3976BE"/>
                </a:solidFill>
                <a:latin typeface="Arial Narrow" panose="020B0606020202030204" pitchFamily="34" charset="0"/>
              </a:rPr>
              <a:t> and </a:t>
            </a:r>
            <a:r>
              <a:rPr lang="en-US" sz="3200" dirty="0" err="1">
                <a:solidFill>
                  <a:srgbClr val="3976BE"/>
                </a:solidFill>
                <a:latin typeface="Arial Narrow" panose="020B0606020202030204" pitchFamily="34" charset="0"/>
              </a:rPr>
              <a:t>mMTC</a:t>
            </a:r>
            <a:r>
              <a:rPr lang="en-US" sz="3200" dirty="0">
                <a:solidFill>
                  <a:srgbClr val="3976BE"/>
                </a:solidFill>
                <a:latin typeface="Arial Narrow" panose="020B0606020202030204" pitchFamily="34" charset="0"/>
              </a:rPr>
              <a:t>) should be identified</a:t>
            </a:r>
          </a:p>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Standards for OAM&amp;P</a:t>
            </a:r>
          </a:p>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Integrated and holistic network managements</a:t>
            </a:r>
          </a:p>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Environmental aspects and Security concerns</a:t>
            </a:r>
          </a:p>
        </p:txBody>
      </p:sp>
      <p:sp>
        <p:nvSpPr>
          <p:cNvPr id="5" name="직사각형 4">
            <a:extLst>
              <a:ext uri="{FF2B5EF4-FFF2-40B4-BE49-F238E27FC236}">
                <a16:creationId xmlns:a16="http://schemas.microsoft.com/office/drawing/2014/main" xmlns="" id="{55669CCE-4F85-4316-9662-9B0262714101}"/>
              </a:ext>
            </a:extLst>
          </p:cNvPr>
          <p:cNvSpPr/>
          <p:nvPr/>
        </p:nvSpPr>
        <p:spPr>
          <a:xfrm>
            <a:off x="1207568" y="1246745"/>
            <a:ext cx="9845388" cy="584775"/>
          </a:xfrm>
          <a:prstGeom prst="rect">
            <a:avLst/>
          </a:prstGeom>
        </p:spPr>
        <p:txBody>
          <a:bodyPr wrap="none">
            <a:spAutoFit/>
          </a:bodyPr>
          <a:lstStyle/>
          <a:p>
            <a:pPr defTabSz="914377" fontAlgn="base">
              <a:spcBef>
                <a:spcPct val="0"/>
              </a:spcBef>
              <a:spcAft>
                <a:spcPct val="0"/>
              </a:spcAft>
            </a:pPr>
            <a:r>
              <a:rPr lang="en-US" sz="3200" b="1" dirty="0">
                <a:solidFill>
                  <a:srgbClr val="3976BE"/>
                </a:solidFill>
                <a:latin typeface="Arial Narrow" panose="020B0606020202030204" pitchFamily="34" charset="0"/>
              </a:rPr>
              <a:t>1. Remaining issues by Standards (Technical developments)</a:t>
            </a:r>
          </a:p>
        </p:txBody>
      </p:sp>
    </p:spTree>
    <p:extLst>
      <p:ext uri="{BB962C8B-B14F-4D97-AF65-F5344CB8AC3E}">
        <p14:creationId xmlns:p14="http://schemas.microsoft.com/office/powerpoint/2010/main" val="1372192260"/>
      </p:ext>
    </p:extLst>
  </p:cSld>
  <p:clrMapOvr>
    <a:masterClrMapping/>
  </p:clrMapOvr>
  <p:transition spd="slow" advClick="0" advTm="10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pic>
        <p:nvPicPr>
          <p:cNvPr id="14" name="Picture 13"/>
          <p:cNvPicPr>
            <a:picLocks noChangeAspect="1"/>
          </p:cNvPicPr>
          <p:nvPr/>
        </p:nvPicPr>
        <p:blipFill>
          <a:blip r:embed="rId5"/>
          <a:stretch>
            <a:fillRect/>
          </a:stretch>
        </p:blipFill>
        <p:spPr>
          <a:xfrm>
            <a:off x="2008484" y="1140178"/>
            <a:ext cx="7233401" cy="5541555"/>
          </a:xfrm>
          <a:prstGeom prst="rect">
            <a:avLst/>
          </a:prstGeom>
        </p:spPr>
      </p:pic>
      <p:sp>
        <p:nvSpPr>
          <p:cNvPr id="19" name="TextBox 18">
            <a:extLst>
              <a:ext uri="{FF2B5EF4-FFF2-40B4-BE49-F238E27FC236}">
                <a16:creationId xmlns:a16="http://schemas.microsoft.com/office/drawing/2014/main" xmlns="" id="{D9F26103-B1E3-46B9-BA40-E19138C7DE69}"/>
              </a:ext>
            </a:extLst>
          </p:cNvPr>
          <p:cNvSpPr txBox="1"/>
          <p:nvPr/>
        </p:nvSpPr>
        <p:spPr>
          <a:xfrm>
            <a:off x="1207567" y="536497"/>
            <a:ext cx="9315527" cy="584775"/>
          </a:xfrm>
          <a:prstGeom prst="rect">
            <a:avLst/>
          </a:prstGeom>
          <a:noFill/>
        </p:spPr>
        <p:txBody>
          <a:bodyPr wrap="square" rtlCol="0">
            <a:spAutoFit/>
          </a:bodyPr>
          <a:lstStyle/>
          <a:p>
            <a:pPr defTabSz="609585"/>
            <a:r>
              <a:rPr lang="en-US" sz="3200" b="1" dirty="0">
                <a:solidFill>
                  <a:prstClr val="white"/>
                </a:solidFill>
                <a:latin typeface="Arial Narrow" panose="020B0606020202030204" pitchFamily="34" charset="0"/>
                <a:cs typeface="Myriad Pro Cond"/>
              </a:rPr>
              <a:t>Remaining issues: problems to be solved (2)</a:t>
            </a:r>
            <a:endParaRPr lang="en-US" sz="3200" b="1" dirty="0">
              <a:solidFill>
                <a:srgbClr val="6A98D0"/>
              </a:solidFill>
              <a:latin typeface="Arial Narrow" panose="020B0606020202030204" pitchFamily="34" charset="0"/>
              <a:cs typeface="Myriad Pro Cond"/>
            </a:endParaRPr>
          </a:p>
        </p:txBody>
      </p:sp>
    </p:spTree>
    <p:custDataLst>
      <p:tags r:id="rId1"/>
    </p:custDataLst>
    <p:extLst>
      <p:ext uri="{BB962C8B-B14F-4D97-AF65-F5344CB8AC3E}">
        <p14:creationId xmlns:p14="http://schemas.microsoft.com/office/powerpoint/2010/main" val="1904216067"/>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28" name="TextBox 27">
            <a:extLst>
              <a:ext uri="{FF2B5EF4-FFF2-40B4-BE49-F238E27FC236}">
                <a16:creationId xmlns:a16="http://schemas.microsoft.com/office/drawing/2014/main" xmlns="" id="{FB20B1E9-3C03-4206-AFF7-2012859F3936}"/>
              </a:ext>
            </a:extLst>
          </p:cNvPr>
          <p:cNvSpPr txBox="1"/>
          <p:nvPr/>
        </p:nvSpPr>
        <p:spPr>
          <a:xfrm>
            <a:off x="1220386" y="600711"/>
            <a:ext cx="8384028" cy="523220"/>
          </a:xfrm>
          <a:prstGeom prst="rect">
            <a:avLst/>
          </a:prstGeom>
          <a:noFill/>
        </p:spPr>
        <p:txBody>
          <a:bodyPr wrap="square" rtlCol="0">
            <a:spAutoFit/>
          </a:bodyPr>
          <a:lstStyle/>
          <a:p>
            <a:pPr defTabSz="914377"/>
            <a:r>
              <a:rPr lang="en-US" sz="2800" b="1" dirty="0">
                <a:solidFill>
                  <a:prstClr val="white"/>
                </a:solidFill>
                <a:latin typeface="Arial Narrow" panose="020B0606020202030204" pitchFamily="34" charset="0"/>
                <a:cs typeface="Myriad Pro Cond"/>
              </a:rPr>
              <a:t>Introduction</a:t>
            </a:r>
          </a:p>
        </p:txBody>
      </p:sp>
      <p:sp>
        <p:nvSpPr>
          <p:cNvPr id="8" name="TextBox 7">
            <a:extLst>
              <a:ext uri="{FF2B5EF4-FFF2-40B4-BE49-F238E27FC236}">
                <a16:creationId xmlns:a16="http://schemas.microsoft.com/office/drawing/2014/main" xmlns="" id="{7059F8E2-D3A6-4A4A-9BA0-173A1BC1EB49}"/>
              </a:ext>
            </a:extLst>
          </p:cNvPr>
          <p:cNvSpPr txBox="1"/>
          <p:nvPr/>
        </p:nvSpPr>
        <p:spPr>
          <a:xfrm>
            <a:off x="990121" y="1464008"/>
            <a:ext cx="10207687" cy="3046988"/>
          </a:xfrm>
          <a:prstGeom prst="rect">
            <a:avLst/>
          </a:prstGeom>
          <a:noFill/>
        </p:spPr>
        <p:txBody>
          <a:bodyPr wrap="square" rtlCol="0">
            <a:spAutoFit/>
          </a:bodyPr>
          <a:lstStyle/>
          <a:p>
            <a:pPr algn="just"/>
            <a:r>
              <a:rPr lang="en-US" sz="3200" dirty="0"/>
              <a:t>In the future, however, it is foreseen that new demands, such as more traffic volume, many more devices with diverse service requirements, better quality of user experience (</a:t>
            </a:r>
            <a:r>
              <a:rPr lang="en-US" sz="3200" dirty="0" err="1"/>
              <a:t>QoE</a:t>
            </a:r>
            <a:r>
              <a:rPr lang="en-US" sz="3200" dirty="0"/>
              <a:t>) and better affordability by further reducing costs, will require an increasing number of innovative solutions.</a:t>
            </a:r>
            <a:endParaRPr lang="es-ES_tradnl" sz="3200" dirty="0"/>
          </a:p>
        </p:txBody>
      </p:sp>
    </p:spTree>
    <p:custDataLst>
      <p:tags r:id="rId1"/>
    </p:custDataLst>
    <p:extLst>
      <p:ext uri="{BB962C8B-B14F-4D97-AF65-F5344CB8AC3E}">
        <p14:creationId xmlns:p14="http://schemas.microsoft.com/office/powerpoint/2010/main" val="1011498459"/>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cxnSp>
        <p:nvCxnSpPr>
          <p:cNvPr id="8" name="Straight Connector 7"/>
          <p:cNvCxnSpPr/>
          <p:nvPr/>
        </p:nvCxnSpPr>
        <p:spPr>
          <a:xfrm>
            <a:off x="1200215" y="1140175"/>
            <a:ext cx="0" cy="395108"/>
          </a:xfrm>
          <a:prstGeom prst="line">
            <a:avLst/>
          </a:prstGeom>
          <a:ln w="12700"/>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396081" y="1535283"/>
            <a:ext cx="3446577" cy="2777308"/>
            <a:chOff x="297060" y="1151462"/>
            <a:chExt cx="2584933" cy="2082981"/>
          </a:xfrm>
        </p:grpSpPr>
        <p:sp>
          <p:nvSpPr>
            <p:cNvPr id="4" name="Rounded Rectangle 3"/>
            <p:cNvSpPr/>
            <p:nvPr/>
          </p:nvSpPr>
          <p:spPr>
            <a:xfrm>
              <a:off x="297060" y="1151462"/>
              <a:ext cx="2584933" cy="2036488"/>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ko-KR" altLang="en-US" sz="2400">
                <a:solidFill>
                  <a:prstClr val="white"/>
                </a:solidFill>
                <a:latin typeface="Calibri"/>
                <a:ea typeface="맑은 고딕" panose="020B0503020000020004" pitchFamily="50" charset="-127"/>
              </a:endParaRPr>
            </a:p>
          </p:txBody>
        </p:sp>
        <p:pic>
          <p:nvPicPr>
            <p:cNvPr id="11" name="Picture 2"/>
            <p:cNvPicPr>
              <a:picLocks noChangeAspect="1" noChangeArrowheads="1"/>
            </p:cNvPicPr>
            <p:nvPr/>
          </p:nvPicPr>
          <p:blipFill rotWithShape="1">
            <a:blip r:embed="rId5" cstate="print"/>
            <a:srcRect l="35113" r="33611" b="56025"/>
            <a:stretch/>
          </p:blipFill>
          <p:spPr bwMode="auto">
            <a:xfrm>
              <a:off x="432707" y="1364837"/>
              <a:ext cx="2334986" cy="1869606"/>
            </a:xfrm>
            <a:prstGeom prst="rect">
              <a:avLst/>
            </a:prstGeom>
            <a:noFill/>
            <a:ln w="9525">
              <a:noFill/>
              <a:miter lim="800000"/>
              <a:headEnd/>
              <a:tailEnd/>
            </a:ln>
            <a:effectLst/>
          </p:spPr>
        </p:pic>
        <p:sp>
          <p:nvSpPr>
            <p:cNvPr id="5" name="Oval 4"/>
            <p:cNvSpPr/>
            <p:nvPr/>
          </p:nvSpPr>
          <p:spPr>
            <a:xfrm>
              <a:off x="665279" y="2285999"/>
              <a:ext cx="853278" cy="832758"/>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altLang="ko-KR" sz="2400" dirty="0">
                  <a:solidFill>
                    <a:prstClr val="black"/>
                  </a:solidFill>
                  <a:latin typeface="Calibri"/>
                  <a:ea typeface="맑은 고딕" panose="020B0503020000020004" pitchFamily="50" charset="-127"/>
                </a:rPr>
                <a:t>3G</a:t>
              </a:r>
              <a:endParaRPr lang="ko-KR" altLang="en-US" sz="2400" dirty="0">
                <a:solidFill>
                  <a:prstClr val="black"/>
                </a:solidFill>
                <a:latin typeface="Calibri"/>
                <a:ea typeface="맑은 고딕" panose="020B0503020000020004" pitchFamily="50" charset="-127"/>
              </a:endParaRPr>
            </a:p>
          </p:txBody>
        </p:sp>
        <p:sp>
          <p:nvSpPr>
            <p:cNvPr id="16" name="Oval 15"/>
            <p:cNvSpPr/>
            <p:nvPr/>
          </p:nvSpPr>
          <p:spPr>
            <a:xfrm>
              <a:off x="1756572" y="2285999"/>
              <a:ext cx="853278" cy="832758"/>
            </a:xfrm>
            <a:prstGeom prst="ellipse">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altLang="ko-KR" sz="2400" dirty="0">
                  <a:solidFill>
                    <a:prstClr val="black"/>
                  </a:solidFill>
                  <a:latin typeface="Calibri"/>
                  <a:ea typeface="맑은 고딕" panose="020B0503020000020004" pitchFamily="50" charset="-127"/>
                </a:rPr>
                <a:t>4G</a:t>
              </a:r>
              <a:endParaRPr lang="ko-KR" altLang="en-US" sz="2400" dirty="0">
                <a:solidFill>
                  <a:prstClr val="black"/>
                </a:solidFill>
                <a:latin typeface="Calibri"/>
                <a:ea typeface="맑은 고딕" panose="020B0503020000020004" pitchFamily="50" charset="-127"/>
              </a:endParaRPr>
            </a:p>
          </p:txBody>
        </p:sp>
      </p:grpSp>
      <p:grpSp>
        <p:nvGrpSpPr>
          <p:cNvPr id="37" name="Group 36"/>
          <p:cNvGrpSpPr/>
          <p:nvPr/>
        </p:nvGrpSpPr>
        <p:grpSpPr>
          <a:xfrm>
            <a:off x="3962399" y="1443026"/>
            <a:ext cx="7438432" cy="2715317"/>
            <a:chOff x="2971799" y="1082269"/>
            <a:chExt cx="5578824" cy="2036488"/>
          </a:xfrm>
        </p:grpSpPr>
        <p:pic>
          <p:nvPicPr>
            <p:cNvPr id="19" name="Picture 2"/>
            <p:cNvPicPr>
              <a:picLocks noChangeAspect="1" noChangeArrowheads="1"/>
            </p:cNvPicPr>
            <p:nvPr/>
          </p:nvPicPr>
          <p:blipFill rotWithShape="1">
            <a:blip r:embed="rId5" cstate="print"/>
            <a:srcRect t="59335" r="55875"/>
            <a:stretch/>
          </p:blipFill>
          <p:spPr bwMode="auto">
            <a:xfrm>
              <a:off x="4670277" y="1082269"/>
              <a:ext cx="3880346" cy="2036488"/>
            </a:xfrm>
            <a:prstGeom prst="rect">
              <a:avLst/>
            </a:prstGeom>
            <a:noFill/>
            <a:ln w="9525">
              <a:noFill/>
              <a:miter lim="800000"/>
              <a:headEnd/>
              <a:tailEnd/>
            </a:ln>
            <a:effectLst/>
          </p:spPr>
        </p:pic>
        <p:sp>
          <p:nvSpPr>
            <p:cNvPr id="3" name="Right Arrow 2"/>
            <p:cNvSpPr/>
            <p:nvPr/>
          </p:nvSpPr>
          <p:spPr>
            <a:xfrm>
              <a:off x="2971799" y="1763486"/>
              <a:ext cx="1698477" cy="90623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ko-KR" altLang="en-US" sz="2400">
                <a:solidFill>
                  <a:prstClr val="white"/>
                </a:solidFill>
                <a:latin typeface="Calibri"/>
                <a:ea typeface="맑은 고딕" panose="020B0503020000020004" pitchFamily="50" charset="-127"/>
              </a:endParaRPr>
            </a:p>
          </p:txBody>
        </p:sp>
        <p:sp>
          <p:nvSpPr>
            <p:cNvPr id="18" name="Oval 17"/>
            <p:cNvSpPr/>
            <p:nvPr/>
          </p:nvSpPr>
          <p:spPr>
            <a:xfrm>
              <a:off x="4842670" y="2253341"/>
              <a:ext cx="955617" cy="865415"/>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altLang="ko-KR" sz="2400" dirty="0">
                  <a:solidFill>
                    <a:prstClr val="black"/>
                  </a:solidFill>
                  <a:latin typeface="Calibri"/>
                  <a:ea typeface="맑은 고딕" panose="020B0503020000020004" pitchFamily="50" charset="-127"/>
                </a:rPr>
                <a:t>3G</a:t>
              </a:r>
              <a:endParaRPr lang="ko-KR" altLang="en-US" sz="2400" dirty="0">
                <a:solidFill>
                  <a:prstClr val="black"/>
                </a:solidFill>
                <a:latin typeface="Calibri"/>
                <a:ea typeface="맑은 고딕" panose="020B0503020000020004" pitchFamily="50" charset="-127"/>
              </a:endParaRPr>
            </a:p>
          </p:txBody>
        </p:sp>
        <p:sp>
          <p:nvSpPr>
            <p:cNvPr id="20" name="Oval 19"/>
            <p:cNvSpPr/>
            <p:nvPr/>
          </p:nvSpPr>
          <p:spPr>
            <a:xfrm>
              <a:off x="6098721" y="2241096"/>
              <a:ext cx="884465" cy="857250"/>
            </a:xfrm>
            <a:prstGeom prst="ellipse">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altLang="ko-KR" sz="2400" dirty="0">
                  <a:solidFill>
                    <a:prstClr val="black"/>
                  </a:solidFill>
                  <a:latin typeface="Calibri"/>
                  <a:ea typeface="맑은 고딕" panose="020B0503020000020004" pitchFamily="50" charset="-127"/>
                </a:rPr>
                <a:t>4G</a:t>
              </a:r>
              <a:endParaRPr lang="ko-KR" altLang="en-US" sz="2400" dirty="0">
                <a:solidFill>
                  <a:prstClr val="black"/>
                </a:solidFill>
                <a:latin typeface="Calibri"/>
                <a:ea typeface="맑은 고딕" panose="020B0503020000020004" pitchFamily="50" charset="-127"/>
              </a:endParaRPr>
            </a:p>
          </p:txBody>
        </p:sp>
        <p:sp>
          <p:nvSpPr>
            <p:cNvPr id="21" name="Oval 20"/>
            <p:cNvSpPr/>
            <p:nvPr/>
          </p:nvSpPr>
          <p:spPr>
            <a:xfrm>
              <a:off x="7354550" y="2253341"/>
              <a:ext cx="924036" cy="865416"/>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altLang="ko-KR" sz="2400" dirty="0">
                  <a:solidFill>
                    <a:prstClr val="black"/>
                  </a:solidFill>
                  <a:latin typeface="Calibri"/>
                  <a:ea typeface="맑은 고딕" panose="020B0503020000020004" pitchFamily="50" charset="-127"/>
                </a:rPr>
                <a:t>5G</a:t>
              </a:r>
              <a:endParaRPr lang="ko-KR" altLang="en-US" sz="2400" dirty="0">
                <a:solidFill>
                  <a:prstClr val="black"/>
                </a:solidFill>
                <a:latin typeface="Calibri"/>
                <a:ea typeface="맑은 고딕" panose="020B0503020000020004" pitchFamily="50" charset="-127"/>
              </a:endParaRPr>
            </a:p>
          </p:txBody>
        </p:sp>
      </p:grpSp>
      <p:sp>
        <p:nvSpPr>
          <p:cNvPr id="12" name="Bent-Up Arrow 11"/>
          <p:cNvSpPr/>
          <p:nvPr/>
        </p:nvSpPr>
        <p:spPr>
          <a:xfrm rot="5400000">
            <a:off x="3905825" y="3779233"/>
            <a:ext cx="2551545" cy="1698168"/>
          </a:xfrm>
          <a:prstGeom prst="bentUpArrow">
            <a:avLst>
              <a:gd name="adj1" fmla="val 25416"/>
              <a:gd name="adj2" fmla="val 21758"/>
              <a:gd name="adj3" fmla="val 35296"/>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ko-KR" altLang="en-US" sz="2400">
              <a:solidFill>
                <a:prstClr val="white"/>
              </a:solidFill>
              <a:latin typeface="Calibri"/>
              <a:ea typeface="맑은 고딕" panose="020B0503020000020004" pitchFamily="50" charset="-127"/>
            </a:endParaRPr>
          </a:p>
        </p:txBody>
      </p:sp>
      <p:grpSp>
        <p:nvGrpSpPr>
          <p:cNvPr id="36" name="Group 35"/>
          <p:cNvGrpSpPr/>
          <p:nvPr/>
        </p:nvGrpSpPr>
        <p:grpSpPr>
          <a:xfrm>
            <a:off x="6288857" y="4131129"/>
            <a:ext cx="5111975" cy="1830249"/>
            <a:chOff x="4716642" y="3098346"/>
            <a:chExt cx="3833981" cy="1372687"/>
          </a:xfrm>
        </p:grpSpPr>
        <p:sp>
          <p:nvSpPr>
            <p:cNvPr id="2" name="Rounded Rectangle 1"/>
            <p:cNvSpPr/>
            <p:nvPr/>
          </p:nvSpPr>
          <p:spPr>
            <a:xfrm>
              <a:off x="4780187" y="3940355"/>
              <a:ext cx="3770436" cy="530678"/>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altLang="ko-KR" sz="2133" b="1" dirty="0">
                  <a:solidFill>
                    <a:srgbClr val="1F497D"/>
                  </a:solidFill>
                  <a:latin typeface="Calibri"/>
                  <a:ea typeface="맑은 고딕" panose="020B0503020000020004" pitchFamily="50" charset="-127"/>
                </a:rPr>
                <a:t>Integrated Management</a:t>
              </a:r>
              <a:endParaRPr lang="ko-KR" altLang="en-US" sz="2133" b="1" dirty="0">
                <a:solidFill>
                  <a:srgbClr val="1F497D"/>
                </a:solidFill>
                <a:latin typeface="Calibri"/>
                <a:ea typeface="맑은 고딕" panose="020B0503020000020004" pitchFamily="50" charset="-127"/>
              </a:endParaRPr>
            </a:p>
          </p:txBody>
        </p:sp>
        <p:cxnSp>
          <p:nvCxnSpPr>
            <p:cNvPr id="22" name="Straight Connector 21"/>
            <p:cNvCxnSpPr>
              <a:stCxn id="21" idx="4"/>
            </p:cNvCxnSpPr>
            <p:nvPr/>
          </p:nvCxnSpPr>
          <p:spPr>
            <a:xfrm>
              <a:off x="7816568" y="3118757"/>
              <a:ext cx="21146" cy="821598"/>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4716642" y="3371848"/>
              <a:ext cx="2292916" cy="379639"/>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altLang="ko-KR" sz="2400" b="1" dirty="0">
                  <a:solidFill>
                    <a:srgbClr val="C00000"/>
                  </a:solidFill>
                  <a:latin typeface="Calibri"/>
                  <a:ea typeface="맑은 고딕" panose="020B0503020000020004" pitchFamily="50" charset="-127"/>
                </a:rPr>
                <a:t>IWF</a:t>
              </a:r>
              <a:endParaRPr lang="ko-KR" altLang="en-US" sz="2400" b="1" dirty="0">
                <a:solidFill>
                  <a:srgbClr val="C00000"/>
                </a:solidFill>
                <a:latin typeface="Calibri"/>
                <a:ea typeface="맑은 고딕" panose="020B0503020000020004" pitchFamily="50" charset="-127"/>
              </a:endParaRPr>
            </a:p>
          </p:txBody>
        </p:sp>
        <p:cxnSp>
          <p:nvCxnSpPr>
            <p:cNvPr id="31" name="Straight Connector 30"/>
            <p:cNvCxnSpPr/>
            <p:nvPr/>
          </p:nvCxnSpPr>
          <p:spPr>
            <a:xfrm>
              <a:off x="6548382" y="3098346"/>
              <a:ext cx="0" cy="306161"/>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329182" y="3118757"/>
              <a:ext cx="0" cy="28575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884355" y="3751487"/>
              <a:ext cx="0" cy="188868"/>
            </a:xfrm>
            <a:prstGeom prst="line">
              <a:avLst/>
            </a:prstGeom>
            <a:ln w="38100"/>
          </p:spPr>
          <p:style>
            <a:lnRef idx="2">
              <a:schemeClr val="accent1"/>
            </a:lnRef>
            <a:fillRef idx="0">
              <a:schemeClr val="accent1"/>
            </a:fillRef>
            <a:effectRef idx="1">
              <a:schemeClr val="accent1"/>
            </a:effectRef>
            <a:fontRef idx="minor">
              <a:schemeClr val="tx1"/>
            </a:fontRef>
          </p:style>
        </p:cxnSp>
      </p:grpSp>
      <p:sp>
        <p:nvSpPr>
          <p:cNvPr id="29" name="TextBox 28">
            <a:extLst>
              <a:ext uri="{FF2B5EF4-FFF2-40B4-BE49-F238E27FC236}">
                <a16:creationId xmlns:a16="http://schemas.microsoft.com/office/drawing/2014/main" xmlns="" id="{66D6D313-DB7D-4C12-90C2-337D017118AF}"/>
              </a:ext>
            </a:extLst>
          </p:cNvPr>
          <p:cNvSpPr txBox="1"/>
          <p:nvPr/>
        </p:nvSpPr>
        <p:spPr>
          <a:xfrm>
            <a:off x="1207568" y="536497"/>
            <a:ext cx="8791763" cy="584775"/>
          </a:xfrm>
          <a:prstGeom prst="rect">
            <a:avLst/>
          </a:prstGeom>
          <a:noFill/>
        </p:spPr>
        <p:txBody>
          <a:bodyPr wrap="square" rtlCol="0">
            <a:spAutoFit/>
          </a:bodyPr>
          <a:lstStyle/>
          <a:p>
            <a:pPr defTabSz="609585"/>
            <a:r>
              <a:rPr lang="en-US" sz="3200" b="1" dirty="0">
                <a:solidFill>
                  <a:prstClr val="white"/>
                </a:solidFill>
                <a:latin typeface="Arial Narrow" panose="020B0606020202030204" pitchFamily="34" charset="0"/>
                <a:cs typeface="Myriad Pro Cond"/>
              </a:rPr>
              <a:t>Remaining issues: problems to be solved (3)</a:t>
            </a:r>
            <a:endParaRPr lang="en-US" sz="3200" b="1" dirty="0">
              <a:solidFill>
                <a:srgbClr val="6A98D0"/>
              </a:solidFill>
              <a:latin typeface="Arial Narrow" panose="020B0606020202030204" pitchFamily="34" charset="0"/>
              <a:cs typeface="Myriad Pro Cond"/>
            </a:endParaRPr>
          </a:p>
        </p:txBody>
      </p:sp>
    </p:spTree>
    <p:custDataLst>
      <p:tags r:id="rId1"/>
    </p:custDataLst>
    <p:extLst>
      <p:ext uri="{BB962C8B-B14F-4D97-AF65-F5344CB8AC3E}">
        <p14:creationId xmlns:p14="http://schemas.microsoft.com/office/powerpoint/2010/main" val="2868451311"/>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750"/>
                                        <p:tgtEl>
                                          <p:spTgt spid="12"/>
                                        </p:tgtEl>
                                      </p:cBhvr>
                                    </p:animEffect>
                                  </p:childTnLst>
                                </p:cTn>
                              </p:par>
                              <p:par>
                                <p:cTn id="13" presetID="22" presetClass="entr" presetSubtype="8"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1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t="85987"/>
          <a:stretch/>
        </p:blipFill>
        <p:spPr>
          <a:xfrm>
            <a:off x="-13328" y="5904090"/>
            <a:ext cx="12192000" cy="961877"/>
          </a:xfrm>
          <a:prstGeom prst="rect">
            <a:avLst/>
          </a:prstGeom>
          <a:noFill/>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7" name="TextBox 6"/>
          <p:cNvSpPr txBox="1"/>
          <p:nvPr/>
        </p:nvSpPr>
        <p:spPr>
          <a:xfrm>
            <a:off x="1180953" y="629273"/>
            <a:ext cx="7599512" cy="502766"/>
          </a:xfrm>
          <a:prstGeom prst="rect">
            <a:avLst/>
          </a:prstGeom>
          <a:noFill/>
        </p:spPr>
        <p:txBody>
          <a:bodyPr wrap="square" rtlCol="0">
            <a:spAutoFit/>
          </a:bodyPr>
          <a:lstStyle/>
          <a:p>
            <a:pPr defTabSz="609585"/>
            <a:r>
              <a:rPr lang="en-US" sz="2667" b="1" dirty="0">
                <a:solidFill>
                  <a:prstClr val="white"/>
                </a:solidFill>
                <a:latin typeface="Arial Narrow" panose="020B0606020202030204" pitchFamily="34" charset="0"/>
                <a:cs typeface="Myriad Pro Cond"/>
              </a:rPr>
              <a:t>5G standards in ITU-T (1): Transport &amp; ML</a:t>
            </a:r>
          </a:p>
        </p:txBody>
      </p:sp>
      <p:cxnSp>
        <p:nvCxnSpPr>
          <p:cNvPr id="8" name="Straight Connector 7"/>
          <p:cNvCxnSpPr/>
          <p:nvPr/>
        </p:nvCxnSpPr>
        <p:spPr>
          <a:xfrm>
            <a:off x="1200215" y="1140175"/>
            <a:ext cx="0" cy="39510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21" name="Titolo 1"/>
          <p:cNvSpPr>
            <a:spLocks noGrp="1"/>
          </p:cNvSpPr>
          <p:nvPr>
            <p:ph type="title"/>
          </p:nvPr>
        </p:nvSpPr>
        <p:spPr>
          <a:xfrm>
            <a:off x="1219478" y="1531592"/>
            <a:ext cx="8643023" cy="617640"/>
          </a:xfrm>
        </p:spPr>
        <p:txBody>
          <a:bodyPr>
            <a:noAutofit/>
          </a:bodyPr>
          <a:lstStyle/>
          <a:p>
            <a:r>
              <a:rPr lang="en-US" altLang="en-US" sz="2400" b="1" dirty="0">
                <a:solidFill>
                  <a:srgbClr val="0070C0"/>
                </a:solidFill>
                <a:latin typeface="Arial" panose="020B0604020202020204"/>
                <a:ea typeface="SimSun" panose="02010600030101010101" pitchFamily="2" charset="-122"/>
                <a:cs typeface="Arial" panose="020B0604020202020204" pitchFamily="34" charset="0"/>
              </a:rPr>
              <a:t>IMT-2020/5G transport aspects (ITU-T SG15) </a:t>
            </a:r>
            <a:r>
              <a:rPr lang="en-US" altLang="en-US" sz="1800" b="1" dirty="0">
                <a:solidFill>
                  <a:srgbClr val="0070C0"/>
                </a:solidFill>
                <a:latin typeface="Arial" panose="020B0604020202020204"/>
                <a:ea typeface="SimSun" panose="02010600030101010101" pitchFamily="2" charset="-122"/>
                <a:cs typeface="Arial" panose="020B0604020202020204" pitchFamily="34" charset="0"/>
              </a:rPr>
              <a:t>studies related to</a:t>
            </a:r>
          </a:p>
        </p:txBody>
      </p:sp>
      <p:sp>
        <p:nvSpPr>
          <p:cNvPr id="26" name="Textfeld 7"/>
          <p:cNvSpPr txBox="1"/>
          <p:nvPr/>
        </p:nvSpPr>
        <p:spPr>
          <a:xfrm>
            <a:off x="1468793" y="2149231"/>
            <a:ext cx="7166432" cy="748795"/>
          </a:xfrm>
          <a:prstGeom prst="rect">
            <a:avLst/>
          </a:prstGeom>
        </p:spPr>
        <p:txBody>
          <a:bodyPr wrap="square">
            <a:spAutoFit/>
          </a:bodyPr>
          <a:lstStyle>
            <a:defPPr>
              <a:defRPr lang="en-US"/>
            </a:defPPr>
            <a:lvl1pPr defTabSz="914400" eaLnBrk="1" fontAlgn="auto" hangingPunct="1">
              <a:spcBef>
                <a:spcPts val="0"/>
              </a:spcBef>
              <a:spcAft>
                <a:spcPts val="0"/>
              </a:spcAft>
              <a:defRPr sz="2400" b="1">
                <a:solidFill>
                  <a:srgbClr val="0070C0"/>
                </a:solidFill>
                <a:latin typeface="+mj-lt"/>
                <a:cs typeface="Arial" panose="020B0604020202020204" pitchFamily="34" charset="0"/>
              </a:defRPr>
            </a:lvl1pPr>
          </a:lstStyle>
          <a:p>
            <a:pPr marL="457189" indent="-457189" defTabSz="1219170">
              <a:buClr>
                <a:srgbClr val="0070C0"/>
              </a:buClr>
              <a:buFont typeface="Arial" panose="020B0604020202020204" pitchFamily="34" charset="0"/>
              <a:buChar char="•"/>
            </a:pPr>
            <a:r>
              <a:rPr lang="en-US" sz="2133" b="0" dirty="0">
                <a:solidFill>
                  <a:prstClr val="black"/>
                </a:solidFill>
                <a:latin typeface="Calibri"/>
              </a:rPr>
              <a:t>transport layer of IMT2020 / 5G networks including </a:t>
            </a:r>
          </a:p>
          <a:p>
            <a:pPr marL="457189" indent="-457189" defTabSz="1219170">
              <a:buClr>
                <a:srgbClr val="0070C0"/>
              </a:buClr>
              <a:buFont typeface="Arial" panose="020B0604020202020204" pitchFamily="34" charset="0"/>
              <a:buChar char="•"/>
            </a:pPr>
            <a:r>
              <a:rPr lang="en-US" sz="2133" b="0" dirty="0">
                <a:solidFill>
                  <a:prstClr val="black"/>
                </a:solidFill>
                <a:latin typeface="Calibri"/>
              </a:rPr>
              <a:t>application of slicing techniques in the transport </a:t>
            </a:r>
          </a:p>
        </p:txBody>
      </p:sp>
      <p:sp>
        <p:nvSpPr>
          <p:cNvPr id="27" name="Rectangle 26"/>
          <p:cNvSpPr/>
          <p:nvPr/>
        </p:nvSpPr>
        <p:spPr>
          <a:xfrm>
            <a:off x="1219477" y="3269551"/>
            <a:ext cx="4533563" cy="523220"/>
          </a:xfrm>
          <a:prstGeom prst="rect">
            <a:avLst/>
          </a:prstGeom>
        </p:spPr>
        <p:txBody>
          <a:bodyPr wrap="square">
            <a:spAutoFit/>
          </a:bodyPr>
          <a:lstStyle/>
          <a:p>
            <a:pPr defTabSz="914377">
              <a:spcAft>
                <a:spcPts val="800"/>
              </a:spcAft>
            </a:pPr>
            <a:r>
              <a:rPr lang="en-US" sz="2800" b="1" dirty="0">
                <a:solidFill>
                  <a:srgbClr val="0070C0"/>
                </a:solidFill>
                <a:latin typeface="Arial" panose="020B0604020202020204"/>
                <a:ea typeface="SimSun" panose="02010600030101010101" pitchFamily="2" charset="-122"/>
                <a:cs typeface="Arial" panose="020B0604020202020204" pitchFamily="34" charset="0"/>
              </a:rPr>
              <a:t>Machine Learning for 5G</a:t>
            </a:r>
          </a:p>
        </p:txBody>
      </p:sp>
      <p:sp>
        <p:nvSpPr>
          <p:cNvPr id="28" name="Rectangle 27"/>
          <p:cNvSpPr/>
          <p:nvPr/>
        </p:nvSpPr>
        <p:spPr>
          <a:xfrm>
            <a:off x="1468794" y="3823549"/>
            <a:ext cx="3268989" cy="2800382"/>
          </a:xfrm>
          <a:prstGeom prst="rect">
            <a:avLst/>
          </a:prstGeom>
        </p:spPr>
        <p:txBody>
          <a:bodyPr wrap="square">
            <a:spAutoFit/>
          </a:bodyPr>
          <a:lstStyle/>
          <a:p>
            <a:pPr defTabSz="914377"/>
            <a:r>
              <a:rPr lang="en-US" sz="2400" b="1" dirty="0">
                <a:solidFill>
                  <a:srgbClr val="0070C0"/>
                </a:solidFill>
                <a:latin typeface="Calibri"/>
                <a:cs typeface="Arial" panose="020B0604020202020204" pitchFamily="34" charset="0"/>
              </a:rPr>
              <a:t>How to design </a:t>
            </a:r>
            <a:endParaRPr lang="en-US" sz="2133" dirty="0">
              <a:solidFill>
                <a:srgbClr val="4472C4">
                  <a:lumMod val="75000"/>
                </a:srgbClr>
              </a:solidFill>
              <a:latin typeface="Calibri"/>
            </a:endParaRPr>
          </a:p>
          <a:p>
            <a:pPr marL="457189" indent="-457189" defTabSz="914377">
              <a:buClr>
                <a:srgbClr val="0070C0"/>
              </a:buClr>
              <a:buFont typeface="Arial" panose="020B0604020202020204" pitchFamily="34" charset="0"/>
              <a:buChar char="•"/>
            </a:pPr>
            <a:r>
              <a:rPr lang="en-US" sz="2133" dirty="0">
                <a:solidFill>
                  <a:prstClr val="black"/>
                </a:solidFill>
                <a:latin typeface="Calibri"/>
              </a:rPr>
              <a:t>network architectures, </a:t>
            </a:r>
          </a:p>
          <a:p>
            <a:pPr marL="457189" indent="-457189" defTabSz="914377">
              <a:buClr>
                <a:srgbClr val="0070C0"/>
              </a:buClr>
              <a:buFont typeface="Arial" panose="020B0604020202020204" pitchFamily="34" charset="0"/>
              <a:buChar char="•"/>
            </a:pPr>
            <a:r>
              <a:rPr lang="en-US" sz="2133" dirty="0">
                <a:solidFill>
                  <a:prstClr val="black"/>
                </a:solidFill>
                <a:latin typeface="Calibri"/>
              </a:rPr>
              <a:t>interfaces, </a:t>
            </a:r>
          </a:p>
          <a:p>
            <a:pPr marL="457189" indent="-457189" defTabSz="914377">
              <a:buClr>
                <a:srgbClr val="0070C0"/>
              </a:buClr>
              <a:buFont typeface="Arial" panose="020B0604020202020204" pitchFamily="34" charset="0"/>
              <a:buChar char="•"/>
            </a:pPr>
            <a:r>
              <a:rPr lang="en-US" sz="2133" dirty="0">
                <a:solidFill>
                  <a:prstClr val="black"/>
                </a:solidFill>
                <a:latin typeface="Calibri"/>
              </a:rPr>
              <a:t>protocols, </a:t>
            </a:r>
          </a:p>
          <a:p>
            <a:pPr marL="457189" indent="-457189" defTabSz="914377">
              <a:buClr>
                <a:srgbClr val="0070C0"/>
              </a:buClr>
              <a:buFont typeface="Arial" panose="020B0604020202020204" pitchFamily="34" charset="0"/>
              <a:buChar char="•"/>
            </a:pPr>
            <a:r>
              <a:rPr lang="en-US" sz="2133" dirty="0">
                <a:solidFill>
                  <a:prstClr val="black"/>
                </a:solidFill>
                <a:latin typeface="Calibri"/>
              </a:rPr>
              <a:t>algorithms, </a:t>
            </a:r>
          </a:p>
          <a:p>
            <a:pPr marL="457189" indent="-457189" defTabSz="914377">
              <a:buClr>
                <a:srgbClr val="0070C0"/>
              </a:buClr>
              <a:buFont typeface="Arial" panose="020B0604020202020204" pitchFamily="34" charset="0"/>
              <a:buChar char="•"/>
            </a:pPr>
            <a:r>
              <a:rPr lang="en-US" sz="2133" dirty="0">
                <a:solidFill>
                  <a:prstClr val="black"/>
                </a:solidFill>
                <a:latin typeface="Calibri"/>
              </a:rPr>
              <a:t>data format</a:t>
            </a:r>
          </a:p>
          <a:p>
            <a:pPr defTabSz="914377">
              <a:buClr>
                <a:srgbClr val="4472C4"/>
              </a:buClr>
            </a:pPr>
            <a:endParaRPr lang="en-US" sz="2133" dirty="0">
              <a:solidFill>
                <a:srgbClr val="4472C4">
                  <a:lumMod val="75000"/>
                </a:srgbClr>
              </a:solidFill>
              <a:latin typeface="Calibri"/>
            </a:endParaRPr>
          </a:p>
          <a:p>
            <a:pPr defTabSz="914377"/>
            <a:r>
              <a:rPr lang="en-US" sz="2400" b="1" dirty="0">
                <a:solidFill>
                  <a:srgbClr val="0070C0"/>
                </a:solidFill>
                <a:latin typeface="Calibri"/>
                <a:cs typeface="Arial" panose="020B0604020202020204" pitchFamily="34" charset="0"/>
              </a:rPr>
              <a:t>to make best use of ML</a:t>
            </a:r>
          </a:p>
        </p:txBody>
      </p:sp>
      <p:pic>
        <p:nvPicPr>
          <p:cNvPr id="29" name="Picture 2" descr="Future Networ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8032" y="3443631"/>
            <a:ext cx="3996301" cy="29479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86796277"/>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t="85987"/>
          <a:stretch/>
        </p:blipFill>
        <p:spPr>
          <a:xfrm>
            <a:off x="-13328" y="5904090"/>
            <a:ext cx="12192000" cy="961877"/>
          </a:xfrm>
          <a:prstGeom prst="rect">
            <a:avLst/>
          </a:prstGeom>
          <a:noFill/>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cxnSp>
        <p:nvCxnSpPr>
          <p:cNvPr id="8" name="Straight Connector 7"/>
          <p:cNvCxnSpPr/>
          <p:nvPr/>
        </p:nvCxnSpPr>
        <p:spPr>
          <a:xfrm>
            <a:off x="1200215" y="1140175"/>
            <a:ext cx="0" cy="39510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203969" y="636831"/>
            <a:ext cx="8199911" cy="502766"/>
          </a:xfrm>
          <a:prstGeom prst="rect">
            <a:avLst/>
          </a:prstGeom>
          <a:noFill/>
        </p:spPr>
        <p:txBody>
          <a:bodyPr wrap="square" rtlCol="0">
            <a:spAutoFit/>
          </a:bodyPr>
          <a:lstStyle/>
          <a:p>
            <a:pPr defTabSz="609585"/>
            <a:r>
              <a:rPr lang="en-US" sz="2667" b="1" dirty="0">
                <a:solidFill>
                  <a:prstClr val="white"/>
                </a:solidFill>
                <a:latin typeface="Arial Narrow" panose="020B0606020202030204" pitchFamily="34" charset="0"/>
                <a:cs typeface="Myriad Pro Cond"/>
              </a:rPr>
              <a:t>5G standards in ITU-T (2): S/W, Management &amp; Orchestration</a:t>
            </a:r>
          </a:p>
        </p:txBody>
      </p:sp>
      <p:pic>
        <p:nvPicPr>
          <p:cNvPr id="18" name="Content Placeholder 4"/>
          <p:cNvPicPr>
            <a:picLocks noChangeAspect="1"/>
          </p:cNvPicPr>
          <p:nvPr/>
        </p:nvPicPr>
        <p:blipFill>
          <a:blip r:embed="rId5"/>
          <a:stretch>
            <a:fillRect/>
          </a:stretch>
        </p:blipFill>
        <p:spPr bwMode="auto">
          <a:xfrm>
            <a:off x="1272695" y="1714580"/>
            <a:ext cx="1739835" cy="2082859"/>
          </a:xfrm>
          <a:prstGeom prst="rect">
            <a:avLst/>
          </a:prstGeom>
          <a:noFill/>
          <a:ln>
            <a:solidFill>
              <a:schemeClr val="tx1"/>
            </a:solidFill>
          </a:ln>
          <a:extLst>
            <a:ext uri="{FAA26D3D-D897-4be2-8F04-BA451C77F1D7}">
              <ma14:placeholderFlag xmlns="" xmlns:ma14="http://schemas.microsoft.com/office/mac/drawingml/2011/main" val="1"/>
            </a:ext>
          </a:extLst>
        </p:spPr>
      </p:pic>
      <p:sp>
        <p:nvSpPr>
          <p:cNvPr id="19" name="Rectangle 18"/>
          <p:cNvSpPr/>
          <p:nvPr/>
        </p:nvSpPr>
        <p:spPr>
          <a:xfrm>
            <a:off x="3785117" y="1622917"/>
            <a:ext cx="7323148" cy="2350002"/>
          </a:xfrm>
          <a:prstGeom prst="rect">
            <a:avLst/>
          </a:prstGeom>
          <a:noFill/>
          <a:ln>
            <a:noFill/>
          </a:ln>
        </p:spPr>
        <p:txBody>
          <a:bodyPr wrap="square">
            <a:spAutoFit/>
          </a:bodyPr>
          <a:lstStyle/>
          <a:p>
            <a:pPr marL="285744" indent="-285744" defTabSz="609585">
              <a:buClr>
                <a:srgbClr val="0070C0"/>
              </a:buClr>
              <a:buFont typeface="Arial" panose="020B0604020202020204" pitchFamily="34" charset="0"/>
              <a:buChar char="•"/>
            </a:pPr>
            <a:r>
              <a:rPr lang="en-US" sz="1467" b="1" dirty="0" err="1">
                <a:solidFill>
                  <a:prstClr val="black"/>
                </a:solidFill>
                <a:latin typeface="Arial" panose="020B0604020202020204"/>
              </a:rPr>
              <a:t>Softwarization</a:t>
            </a:r>
            <a:r>
              <a:rPr lang="en-US" sz="1467" b="1" dirty="0">
                <a:solidFill>
                  <a:prstClr val="black"/>
                </a:solidFill>
                <a:latin typeface="Arial" panose="020B0604020202020204"/>
              </a:rPr>
              <a:t>: </a:t>
            </a:r>
            <a:r>
              <a:rPr lang="en-US" sz="1467" dirty="0">
                <a:solidFill>
                  <a:prstClr val="black"/>
                </a:solidFill>
                <a:latin typeface="Arial" panose="020B0604020202020204"/>
              </a:rPr>
              <a:t>Designing, implementing, deploying, managing and maintaining networks using software</a:t>
            </a:r>
          </a:p>
          <a:p>
            <a:pPr marL="285744" indent="-285744" defTabSz="609585">
              <a:buClr>
                <a:srgbClr val="0070C0"/>
              </a:buClr>
              <a:buFont typeface="Arial" panose="020B0604020202020204" pitchFamily="34" charset="0"/>
              <a:buChar char="•"/>
            </a:pPr>
            <a:endParaRPr lang="en-US" sz="1467" dirty="0">
              <a:solidFill>
                <a:prstClr val="black"/>
              </a:solidFill>
              <a:latin typeface="Arial" panose="020B0604020202020204"/>
            </a:endParaRPr>
          </a:p>
          <a:p>
            <a:pPr marL="285744" indent="-285744" defTabSz="609585">
              <a:buClr>
                <a:srgbClr val="0070C0"/>
              </a:buClr>
              <a:buFont typeface="Arial" panose="020B0604020202020204" pitchFamily="34" charset="0"/>
              <a:buChar char="•"/>
            </a:pPr>
            <a:r>
              <a:rPr lang="en-US" sz="1467" b="1" dirty="0">
                <a:solidFill>
                  <a:prstClr val="black"/>
                </a:solidFill>
                <a:latin typeface="Arial" panose="020B0604020202020204"/>
              </a:rPr>
              <a:t>Slicing, e.g. separate slices for</a:t>
            </a:r>
          </a:p>
          <a:p>
            <a:pPr marL="742932" lvl="1" indent="-285744" defTabSz="609585">
              <a:buClr>
                <a:srgbClr val="0070C0"/>
              </a:buClr>
              <a:buFont typeface="Arial" panose="020B0604020202020204" pitchFamily="34" charset="0"/>
              <a:buChar char="•"/>
            </a:pPr>
            <a:r>
              <a:rPr lang="en-US" sz="1467" dirty="0">
                <a:solidFill>
                  <a:prstClr val="black"/>
                </a:solidFill>
                <a:latin typeface="Arial" panose="020B0604020202020204"/>
              </a:rPr>
              <a:t>voice communications</a:t>
            </a:r>
          </a:p>
          <a:p>
            <a:pPr marL="742932" lvl="1" indent="-285744" defTabSz="609585">
              <a:buClr>
                <a:srgbClr val="0070C0"/>
              </a:buClr>
              <a:buFont typeface="Arial" panose="020B0604020202020204" pitchFamily="34" charset="0"/>
              <a:buChar char="•"/>
            </a:pPr>
            <a:r>
              <a:rPr lang="en-US" sz="1467" dirty="0">
                <a:solidFill>
                  <a:prstClr val="black"/>
                </a:solidFill>
                <a:latin typeface="Arial" panose="020B0604020202020204"/>
              </a:rPr>
              <a:t>automated driving</a:t>
            </a:r>
          </a:p>
          <a:p>
            <a:pPr marL="742932" lvl="1" indent="-285744" defTabSz="609585">
              <a:buClr>
                <a:srgbClr val="0070C0"/>
              </a:buClr>
              <a:buFont typeface="Arial" panose="020B0604020202020204" pitchFamily="34" charset="0"/>
              <a:buChar char="•"/>
            </a:pPr>
            <a:r>
              <a:rPr lang="en-US" sz="1467" dirty="0">
                <a:solidFill>
                  <a:prstClr val="black"/>
                </a:solidFill>
                <a:latin typeface="Arial" panose="020B0604020202020204"/>
              </a:rPr>
              <a:t>wide range of other use cases</a:t>
            </a:r>
          </a:p>
          <a:p>
            <a:pPr defTabSz="609585">
              <a:buClr>
                <a:srgbClr val="0070C0"/>
              </a:buClr>
            </a:pPr>
            <a:endParaRPr lang="en-US" sz="1467" dirty="0">
              <a:solidFill>
                <a:prstClr val="black"/>
              </a:solidFill>
              <a:latin typeface="Arial" panose="020B0604020202020204"/>
            </a:endParaRPr>
          </a:p>
          <a:p>
            <a:pPr marL="285744" indent="-285744" defTabSz="609585">
              <a:buClr>
                <a:srgbClr val="0070C0"/>
              </a:buClr>
              <a:buFont typeface="Arial" panose="020B0604020202020204" pitchFamily="34" charset="0"/>
              <a:buChar char="•"/>
            </a:pPr>
            <a:r>
              <a:rPr lang="en-US" sz="1467" b="1" dirty="0">
                <a:solidFill>
                  <a:prstClr val="black"/>
                </a:solidFill>
                <a:latin typeface="Arial" panose="020B0604020202020204"/>
              </a:rPr>
              <a:t>Fixed Mobile Convergence: </a:t>
            </a:r>
            <a:r>
              <a:rPr lang="en-US" sz="1467" dirty="0">
                <a:solidFill>
                  <a:prstClr val="black"/>
                </a:solidFill>
                <a:latin typeface="Arial" panose="020B0604020202020204"/>
              </a:rPr>
              <a:t>Network architecture to support fixed / mobile convergence, with seamless user experience</a:t>
            </a:r>
          </a:p>
        </p:txBody>
      </p:sp>
      <p:pic>
        <p:nvPicPr>
          <p:cNvPr id="20" name="Picture 19"/>
          <p:cNvPicPr>
            <a:picLocks noChangeAspect="1"/>
          </p:cNvPicPr>
          <p:nvPr/>
        </p:nvPicPr>
        <p:blipFill>
          <a:blip r:embed="rId6"/>
          <a:stretch>
            <a:fillRect/>
          </a:stretch>
        </p:blipFill>
        <p:spPr>
          <a:xfrm>
            <a:off x="1272693" y="4645551"/>
            <a:ext cx="1672691" cy="1993263"/>
          </a:xfrm>
          <a:prstGeom prst="rect">
            <a:avLst/>
          </a:prstGeom>
          <a:ln>
            <a:solidFill>
              <a:schemeClr val="tx1"/>
            </a:solidFill>
          </a:ln>
        </p:spPr>
      </p:pic>
      <p:sp>
        <p:nvSpPr>
          <p:cNvPr id="21" name="Rectangle 20"/>
          <p:cNvSpPr/>
          <p:nvPr/>
        </p:nvSpPr>
        <p:spPr>
          <a:xfrm>
            <a:off x="3785118" y="4488020"/>
            <a:ext cx="7323148" cy="2390911"/>
          </a:xfrm>
          <a:prstGeom prst="rect">
            <a:avLst/>
          </a:prstGeom>
          <a:noFill/>
          <a:ln>
            <a:noFill/>
          </a:ln>
        </p:spPr>
        <p:txBody>
          <a:bodyPr wrap="square">
            <a:spAutoFit/>
          </a:bodyPr>
          <a:lstStyle/>
          <a:p>
            <a:pPr marL="285744" indent="-285744" defTabSz="609585">
              <a:buClr>
                <a:srgbClr val="0070C0"/>
              </a:buClr>
              <a:buFont typeface="Arial" panose="020B0604020202020204" pitchFamily="34" charset="0"/>
              <a:buChar char="•"/>
            </a:pPr>
            <a:r>
              <a:rPr lang="en-US" sz="1867" b="1" dirty="0">
                <a:solidFill>
                  <a:prstClr val="black"/>
                </a:solidFill>
                <a:latin typeface="Calibri"/>
              </a:rPr>
              <a:t>management: </a:t>
            </a:r>
            <a:r>
              <a:rPr lang="en-US" sz="1867" dirty="0">
                <a:solidFill>
                  <a:prstClr val="black"/>
                </a:solidFill>
                <a:latin typeface="Calibri"/>
              </a:rPr>
              <a:t>In the context of IMT-2020, the processes aiming at fulfilment, assurance, and billing of services, network functions, and resources in both physical and virtual infrastructure including compute, storage, and network resources.</a:t>
            </a:r>
            <a:endParaRPr lang="en-US" sz="1867" dirty="0">
              <a:solidFill>
                <a:prstClr val="black"/>
              </a:solidFill>
              <a:latin typeface="Arial" panose="020B0604020202020204"/>
            </a:endParaRPr>
          </a:p>
          <a:p>
            <a:pPr marL="285744" indent="-285744" defTabSz="609585">
              <a:buClr>
                <a:srgbClr val="0070C0"/>
              </a:buClr>
              <a:buFont typeface="Arial" panose="020B0604020202020204" pitchFamily="34" charset="0"/>
              <a:buChar char="•"/>
            </a:pPr>
            <a:r>
              <a:rPr lang="en-GB" sz="1867" b="1" dirty="0">
                <a:solidFill>
                  <a:prstClr val="black"/>
                </a:solidFill>
                <a:latin typeface="Calibri"/>
              </a:rPr>
              <a:t>orchestration</a:t>
            </a:r>
            <a:r>
              <a:rPr lang="en-GB" sz="1867" dirty="0">
                <a:solidFill>
                  <a:prstClr val="black"/>
                </a:solidFill>
                <a:latin typeface="Calibri"/>
              </a:rPr>
              <a:t>: In the context of IMT-2020, the processes </a:t>
            </a:r>
            <a:r>
              <a:rPr lang="en-US" sz="1867" dirty="0">
                <a:solidFill>
                  <a:prstClr val="black"/>
                </a:solidFill>
                <a:latin typeface="Calibri"/>
              </a:rPr>
              <a:t>aiming at the automated arrangement, coordination, instantiation and use of network functions and resources for both physical and virtual infrastructure by optimization criteria.</a:t>
            </a:r>
          </a:p>
        </p:txBody>
      </p:sp>
      <p:sp>
        <p:nvSpPr>
          <p:cNvPr id="22" name="Title 3"/>
          <p:cNvSpPr txBox="1">
            <a:spLocks/>
          </p:cNvSpPr>
          <p:nvPr/>
        </p:nvSpPr>
        <p:spPr bwMode="auto">
          <a:xfrm>
            <a:off x="1241001" y="1131507"/>
            <a:ext cx="6710236" cy="51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i="0" kern="1200">
                <a:solidFill>
                  <a:schemeClr val="tx1"/>
                </a:solidFill>
                <a:latin typeface="Arial" charset="0"/>
                <a:ea typeface="Arial" charset="0"/>
                <a:cs typeface="Arial" charset="0"/>
              </a:defRPr>
            </a:lvl1pPr>
            <a:lvl2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2pPr>
            <a:lvl3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3pPr>
            <a:lvl4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4pPr>
            <a:lvl5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5pPr>
            <a:lvl6pPr marL="4572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6pPr>
            <a:lvl7pPr marL="9144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7pPr>
            <a:lvl8pPr marL="13716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8pPr>
            <a:lvl9pPr marL="18288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9pPr>
          </a:lstStyle>
          <a:p>
            <a:pPr defTabSz="609585"/>
            <a:r>
              <a:rPr lang="en-US" sz="2000" dirty="0">
                <a:solidFill>
                  <a:srgbClr val="0070C0"/>
                </a:solidFill>
                <a:latin typeface="Arial" panose="020B0604020202020204"/>
                <a:ea typeface="SimSun" panose="02010600030101010101" pitchFamily="2" charset="-122"/>
                <a:cs typeface="Arial" panose="020B0604020202020204" pitchFamily="34" charset="0"/>
              </a:rPr>
              <a:t>IMT 2020/5G </a:t>
            </a:r>
            <a:r>
              <a:rPr lang="en-US" sz="2000" dirty="0" err="1">
                <a:solidFill>
                  <a:srgbClr val="0070C0"/>
                </a:solidFill>
                <a:latin typeface="Arial" panose="020B0604020202020204"/>
                <a:ea typeface="SimSun" panose="02010600030101010101" pitchFamily="2" charset="-122"/>
                <a:cs typeface="Arial" panose="020B0604020202020204" pitchFamily="34" charset="0"/>
              </a:rPr>
              <a:t>Softwarization</a:t>
            </a:r>
            <a:r>
              <a:rPr lang="en-US" sz="2000" dirty="0">
                <a:solidFill>
                  <a:srgbClr val="0070C0"/>
                </a:solidFill>
                <a:latin typeface="Arial" panose="020B0604020202020204"/>
                <a:ea typeface="SimSun" panose="02010600030101010101" pitchFamily="2" charset="-122"/>
                <a:cs typeface="Arial" panose="020B0604020202020204" pitchFamily="34" charset="0"/>
              </a:rPr>
              <a:t>, Slicing &amp; FMC</a:t>
            </a:r>
            <a:endParaRPr lang="en-US" sz="2000" dirty="0">
              <a:solidFill>
                <a:prstClr val="black"/>
              </a:solidFill>
            </a:endParaRPr>
          </a:p>
        </p:txBody>
      </p:sp>
      <p:sp>
        <p:nvSpPr>
          <p:cNvPr id="23" name="Title 3"/>
          <p:cNvSpPr>
            <a:spLocks noGrp="1"/>
          </p:cNvSpPr>
          <p:nvPr>
            <p:ph type="title"/>
          </p:nvPr>
        </p:nvSpPr>
        <p:spPr>
          <a:xfrm>
            <a:off x="1141125" y="4067166"/>
            <a:ext cx="6605876" cy="519669"/>
          </a:xfrm>
        </p:spPr>
        <p:txBody>
          <a:bodyPr/>
          <a:lstStyle/>
          <a:p>
            <a:r>
              <a:rPr lang="en-US" sz="2000" b="1" dirty="0">
                <a:solidFill>
                  <a:srgbClr val="0070C0"/>
                </a:solidFill>
                <a:latin typeface="Arial" panose="020B0604020202020204"/>
                <a:ea typeface="SimSun" panose="02010600030101010101" pitchFamily="2" charset="-122"/>
                <a:cs typeface="Arial" panose="020B0604020202020204" pitchFamily="34" charset="0"/>
              </a:rPr>
              <a:t>IMT 2020/5G Network Management, &amp; Orchestration</a:t>
            </a:r>
            <a:endParaRPr lang="en-US" sz="2000" b="1" dirty="0"/>
          </a:p>
        </p:txBody>
      </p:sp>
    </p:spTree>
    <p:custDataLst>
      <p:tags r:id="rId1"/>
    </p:custDataLst>
    <p:extLst>
      <p:ext uri="{BB962C8B-B14F-4D97-AF65-F5344CB8AC3E}">
        <p14:creationId xmlns:p14="http://schemas.microsoft.com/office/powerpoint/2010/main" val="2950509919"/>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t="85987"/>
          <a:stretch/>
        </p:blipFill>
        <p:spPr>
          <a:xfrm>
            <a:off x="-13328" y="5904090"/>
            <a:ext cx="12192000" cy="961877"/>
          </a:xfrm>
          <a:prstGeom prst="rect">
            <a:avLst/>
          </a:prstGeom>
          <a:noFill/>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cxnSp>
        <p:nvCxnSpPr>
          <p:cNvPr id="8" name="Straight Connector 7"/>
          <p:cNvCxnSpPr/>
          <p:nvPr/>
        </p:nvCxnSpPr>
        <p:spPr>
          <a:xfrm>
            <a:off x="1200215" y="1140175"/>
            <a:ext cx="0" cy="39510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213595" y="559831"/>
            <a:ext cx="7599512" cy="502766"/>
          </a:xfrm>
          <a:prstGeom prst="rect">
            <a:avLst/>
          </a:prstGeom>
          <a:noFill/>
        </p:spPr>
        <p:txBody>
          <a:bodyPr wrap="square" rtlCol="0">
            <a:spAutoFit/>
          </a:bodyPr>
          <a:lstStyle/>
          <a:p>
            <a:pPr defTabSz="609585"/>
            <a:r>
              <a:rPr lang="en-US" sz="2667" b="1" dirty="0">
                <a:solidFill>
                  <a:prstClr val="white"/>
                </a:solidFill>
                <a:latin typeface="Arial Narrow" panose="020B0606020202030204" pitchFamily="34" charset="0"/>
                <a:cs typeface="Myriad Pro Cond"/>
              </a:rPr>
              <a:t>5G standards in ITU-T (3): Security</a:t>
            </a:r>
          </a:p>
        </p:txBody>
      </p:sp>
      <p:sp>
        <p:nvSpPr>
          <p:cNvPr id="14" name="Content Placeholder 2">
            <a:extLst>
              <a:ext uri="{FF2B5EF4-FFF2-40B4-BE49-F238E27FC236}">
                <a16:creationId xmlns:a16="http://schemas.microsoft.com/office/drawing/2014/main" xmlns="" id="{0EC8E456-D906-41D3-9026-B2654D07D88E}"/>
              </a:ext>
            </a:extLst>
          </p:cNvPr>
          <p:cNvSpPr>
            <a:spLocks noGrp="1"/>
          </p:cNvSpPr>
          <p:nvPr>
            <p:ph idx="1"/>
          </p:nvPr>
        </p:nvSpPr>
        <p:spPr>
          <a:xfrm>
            <a:off x="222184" y="1744822"/>
            <a:ext cx="5389344" cy="4351338"/>
          </a:xfrm>
        </p:spPr>
        <p:txBody>
          <a:bodyPr>
            <a:normAutofit/>
          </a:bodyPr>
          <a:lstStyle/>
          <a:p>
            <a:r>
              <a:rPr lang="en-GB" sz="2400" dirty="0"/>
              <a:t>SDN: Static </a:t>
            </a:r>
            <a:r>
              <a:rPr lang="en-GB" sz="2400" dirty="0">
                <a:sym typeface="Wingdings" panose="05000000000000000000" pitchFamily="2" charset="2"/>
              </a:rPr>
              <a:t> Dynamic; </a:t>
            </a:r>
            <a:r>
              <a:rPr lang="en-GB" sz="2400" dirty="0"/>
              <a:t>Control / Data plane separation; </a:t>
            </a:r>
          </a:p>
          <a:p>
            <a:pPr lvl="1"/>
            <a:r>
              <a:rPr lang="en-GB" sz="2000" dirty="0"/>
              <a:t>DoS, controller, controller-switch </a:t>
            </a:r>
          </a:p>
          <a:p>
            <a:r>
              <a:rPr lang="en-US" sz="2400" dirty="0"/>
              <a:t>NFV: Hardware </a:t>
            </a:r>
            <a:r>
              <a:rPr lang="en-US" sz="2400" dirty="0">
                <a:sym typeface="Wingdings" panose="05000000000000000000" pitchFamily="2" charset="2"/>
              </a:rPr>
              <a:t> Software; </a:t>
            </a:r>
          </a:p>
          <a:p>
            <a:pPr lvl="1"/>
            <a:r>
              <a:rPr lang="en-US" sz="2000" dirty="0">
                <a:sym typeface="Wingdings" panose="05000000000000000000" pitchFamily="2" charset="2"/>
              </a:rPr>
              <a:t>Hypervisor, Isolation, Platform, </a:t>
            </a:r>
            <a:r>
              <a:rPr lang="en-US" sz="2000" dirty="0" err="1">
                <a:sym typeface="Wingdings" panose="05000000000000000000" pitchFamily="2" charset="2"/>
              </a:rPr>
              <a:t>DDos</a:t>
            </a:r>
            <a:r>
              <a:rPr lang="en-US" sz="2000" dirty="0">
                <a:sym typeface="Wingdings" panose="05000000000000000000" pitchFamily="2" charset="2"/>
              </a:rPr>
              <a:t>, Insider, Compliance</a:t>
            </a:r>
          </a:p>
          <a:p>
            <a:r>
              <a:rPr lang="en-US" sz="2400" dirty="0"/>
              <a:t>MEC (Multi-Access Edge Computing): </a:t>
            </a:r>
          </a:p>
          <a:p>
            <a:pPr lvl="1"/>
            <a:r>
              <a:rPr lang="en-US" sz="2000" dirty="0"/>
              <a:t>Physical security</a:t>
            </a:r>
          </a:p>
          <a:p>
            <a:r>
              <a:rPr lang="en-US" sz="2400" dirty="0"/>
              <a:t>Distributed Core Network </a:t>
            </a:r>
          </a:p>
          <a:p>
            <a:r>
              <a:rPr lang="en-US" sz="2400" dirty="0"/>
              <a:t>Network Slicing </a:t>
            </a:r>
          </a:p>
        </p:txBody>
      </p:sp>
      <p:sp>
        <p:nvSpPr>
          <p:cNvPr id="16" name="Content Placeholder 2">
            <a:extLst>
              <a:ext uri="{FF2B5EF4-FFF2-40B4-BE49-F238E27FC236}">
                <a16:creationId xmlns:a16="http://schemas.microsoft.com/office/drawing/2014/main" xmlns="" id="{EF84DE9B-AA3A-4F3D-AB24-07270D6EA018}"/>
              </a:ext>
            </a:extLst>
          </p:cNvPr>
          <p:cNvSpPr txBox="1">
            <a:spLocks/>
          </p:cNvSpPr>
          <p:nvPr/>
        </p:nvSpPr>
        <p:spPr>
          <a:xfrm>
            <a:off x="6448123" y="1703046"/>
            <a:ext cx="5521693" cy="4371214"/>
          </a:xfrm>
          <a:prstGeom prst="rect">
            <a:avLst/>
          </a:prstGeom>
        </p:spPr>
        <p:txBody>
          <a:bodyPr>
            <a:normAutofit fontScale="85000" lnSpcReduction="20000"/>
          </a:bodyPr>
          <a:lstStyle>
            <a:lvl1pPr marL="457189" indent="-457189" algn="l" defTabSz="609585" rtl="0" eaLnBrk="0" fontAlgn="base" hangingPunct="0">
              <a:spcBef>
                <a:spcPct val="20000"/>
              </a:spcBef>
              <a:spcAft>
                <a:spcPct val="0"/>
              </a:spcAft>
              <a:buFont typeface="Arial" charset="0"/>
              <a:buChar char="•"/>
              <a:defRPr sz="4267" kern="1200">
                <a:solidFill>
                  <a:schemeClr val="tx1"/>
                </a:solidFill>
                <a:latin typeface="+mn-lt"/>
                <a:ea typeface="MS PGothic" pitchFamily="34" charset="-128"/>
                <a:cs typeface="ＭＳ Ｐゴシック" charset="0"/>
              </a:defRPr>
            </a:lvl1pPr>
            <a:lvl2pPr marL="990575" indent="-380990" algn="l" defTabSz="609585" rtl="0" eaLnBrk="0" fontAlgn="base" hangingPunct="0">
              <a:spcBef>
                <a:spcPct val="20000"/>
              </a:spcBef>
              <a:spcAft>
                <a:spcPct val="0"/>
              </a:spcAft>
              <a:buFont typeface="Arial" charset="0"/>
              <a:buChar char="–"/>
              <a:defRPr sz="3733" kern="1200">
                <a:solidFill>
                  <a:schemeClr val="tx1"/>
                </a:solidFill>
                <a:latin typeface="+mn-lt"/>
                <a:ea typeface="MS PGothic" pitchFamily="34" charset="-128"/>
                <a:cs typeface="+mn-cs"/>
              </a:defRPr>
            </a:lvl2pPr>
            <a:lvl3pPr marL="1523962" indent="-304792" algn="l" defTabSz="609585"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3pPr>
            <a:lvl4pPr marL="2133547" indent="-304792" algn="l" defTabSz="609585" rtl="0" eaLnBrk="0" fontAlgn="base" hangingPunct="0">
              <a:spcBef>
                <a:spcPct val="20000"/>
              </a:spcBef>
              <a:spcAft>
                <a:spcPct val="0"/>
              </a:spcAft>
              <a:buFont typeface="Arial" charset="0"/>
              <a:buChar char="–"/>
              <a:defRPr sz="2667" kern="1200">
                <a:solidFill>
                  <a:schemeClr val="tx1"/>
                </a:solidFill>
                <a:latin typeface="+mn-lt"/>
                <a:ea typeface="MS PGothic" pitchFamily="34" charset="-128"/>
                <a:cs typeface="+mn-cs"/>
              </a:defRPr>
            </a:lvl4pPr>
            <a:lvl5pPr marL="2743131" indent="-304792" algn="l" defTabSz="609585" rtl="0" eaLnBrk="0" fontAlgn="base" hangingPunct="0">
              <a:spcBef>
                <a:spcPct val="20000"/>
              </a:spcBef>
              <a:spcAft>
                <a:spcPct val="0"/>
              </a:spcAft>
              <a:buFont typeface="Arial" charset="0"/>
              <a:buChar char="»"/>
              <a:defRPr sz="2667" kern="1200">
                <a:solidFill>
                  <a:schemeClr val="tx1"/>
                </a:solidFill>
                <a:latin typeface="+mn-lt"/>
                <a:ea typeface="MS PGothic"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2400" dirty="0"/>
              <a:t>Evolution</a:t>
            </a:r>
          </a:p>
          <a:p>
            <a:pPr lvl="1"/>
            <a:r>
              <a:rPr lang="en-US" sz="2000" dirty="0"/>
              <a:t>PKI, X.500 Series </a:t>
            </a:r>
          </a:p>
          <a:p>
            <a:pPr lvl="1"/>
            <a:r>
              <a:rPr lang="en-US" sz="2000" dirty="0"/>
              <a:t>Global SIM (901) for IoT/M2M</a:t>
            </a:r>
          </a:p>
          <a:p>
            <a:pPr lvl="1"/>
            <a:r>
              <a:rPr lang="en-US" sz="2000" dirty="0"/>
              <a:t>IoT Identification (X.1255)</a:t>
            </a:r>
          </a:p>
          <a:p>
            <a:pPr lvl="1"/>
            <a:r>
              <a:rPr lang="en-US" sz="2000" dirty="0"/>
              <a:t>SS7 Security </a:t>
            </a:r>
          </a:p>
          <a:p>
            <a:r>
              <a:rPr lang="en-US" sz="2400" dirty="0"/>
              <a:t>Adoption/Consolidation</a:t>
            </a:r>
          </a:p>
          <a:p>
            <a:pPr lvl="1"/>
            <a:r>
              <a:rPr lang="en-US" sz="2000" dirty="0"/>
              <a:t>FIDO Alliance</a:t>
            </a:r>
          </a:p>
          <a:p>
            <a:pPr lvl="1"/>
            <a:r>
              <a:rPr lang="en-US" sz="2000" dirty="0"/>
              <a:t>OASIS STIX and TAXII</a:t>
            </a:r>
          </a:p>
          <a:p>
            <a:pPr lvl="1"/>
            <a:r>
              <a:rPr lang="en-US" sz="2000" dirty="0"/>
              <a:t>oneM2M</a:t>
            </a:r>
          </a:p>
          <a:p>
            <a:r>
              <a:rPr lang="en-US" sz="2400" dirty="0"/>
              <a:t>New</a:t>
            </a:r>
          </a:p>
          <a:p>
            <a:pPr lvl="1"/>
            <a:r>
              <a:rPr lang="en-US" sz="2000" dirty="0"/>
              <a:t>Over the Air Software updates for Automotive </a:t>
            </a:r>
          </a:p>
          <a:p>
            <a:pPr lvl="1"/>
            <a:r>
              <a:rPr lang="en-US" sz="2000" dirty="0"/>
              <a:t>QKD, QRNG</a:t>
            </a:r>
          </a:p>
          <a:p>
            <a:pPr lvl="1"/>
            <a:r>
              <a:rPr lang="en-US" sz="2000" dirty="0"/>
              <a:t>DLT (Blockchain)</a:t>
            </a:r>
          </a:p>
          <a:p>
            <a:pPr lvl="1"/>
            <a:r>
              <a:rPr lang="en-US" sz="2000" dirty="0"/>
              <a:t>AI/ML</a:t>
            </a:r>
          </a:p>
          <a:p>
            <a:pPr lvl="1"/>
            <a:r>
              <a:rPr lang="en-US" sz="2000" dirty="0"/>
              <a:t>Cyber Defense Center for end-to-end security </a:t>
            </a:r>
          </a:p>
          <a:p>
            <a:pPr marL="457200" lvl="1" indent="0">
              <a:buFont typeface="Arial" charset="0"/>
              <a:buNone/>
            </a:pPr>
            <a:endParaRPr lang="en-US" sz="2000" dirty="0"/>
          </a:p>
          <a:p>
            <a:pPr marL="0" indent="0">
              <a:buFont typeface="Arial" charset="0"/>
              <a:buNone/>
            </a:pPr>
            <a:endParaRPr lang="en-US" sz="2400" dirty="0"/>
          </a:p>
          <a:p>
            <a:endParaRPr lang="en-GB" sz="2400" dirty="0"/>
          </a:p>
        </p:txBody>
      </p:sp>
      <p:sp>
        <p:nvSpPr>
          <p:cNvPr id="4" name="화살표: 오른쪽 3">
            <a:extLst>
              <a:ext uri="{FF2B5EF4-FFF2-40B4-BE49-F238E27FC236}">
                <a16:creationId xmlns:a16="http://schemas.microsoft.com/office/drawing/2014/main" xmlns="" id="{BAD84460-A6EC-41AB-A95E-8AA579A4F98F}"/>
              </a:ext>
            </a:extLst>
          </p:cNvPr>
          <p:cNvSpPr/>
          <p:nvPr/>
        </p:nvSpPr>
        <p:spPr>
          <a:xfrm>
            <a:off x="5743878" y="2733574"/>
            <a:ext cx="462013" cy="18095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76761696"/>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t="85987"/>
          <a:stretch/>
        </p:blipFill>
        <p:spPr>
          <a:xfrm>
            <a:off x="-13328" y="5904090"/>
            <a:ext cx="12192000" cy="961877"/>
          </a:xfrm>
          <a:prstGeom prst="rect">
            <a:avLst/>
          </a:prstGeom>
          <a:noFill/>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cxnSp>
        <p:nvCxnSpPr>
          <p:cNvPr id="8" name="Straight Connector 7"/>
          <p:cNvCxnSpPr/>
          <p:nvPr/>
        </p:nvCxnSpPr>
        <p:spPr>
          <a:xfrm>
            <a:off x="1200215" y="1140175"/>
            <a:ext cx="0" cy="39510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213595" y="559831"/>
            <a:ext cx="7599512" cy="502766"/>
          </a:xfrm>
          <a:prstGeom prst="rect">
            <a:avLst/>
          </a:prstGeom>
          <a:noFill/>
        </p:spPr>
        <p:txBody>
          <a:bodyPr wrap="square" rtlCol="0">
            <a:spAutoFit/>
          </a:bodyPr>
          <a:lstStyle/>
          <a:p>
            <a:pPr defTabSz="609585"/>
            <a:r>
              <a:rPr lang="en-US" sz="2667" b="1" dirty="0">
                <a:solidFill>
                  <a:prstClr val="white"/>
                </a:solidFill>
                <a:latin typeface="Arial Narrow" panose="020B0606020202030204" pitchFamily="34" charset="0"/>
                <a:cs typeface="Myriad Pro Cond"/>
              </a:rPr>
              <a:t>5G standards in ITU-T (4): Environmental aspect (1)</a:t>
            </a:r>
          </a:p>
        </p:txBody>
      </p:sp>
      <p:sp>
        <p:nvSpPr>
          <p:cNvPr id="11" name="Elipse 4">
            <a:extLst>
              <a:ext uri="{FF2B5EF4-FFF2-40B4-BE49-F238E27FC236}">
                <a16:creationId xmlns:a16="http://schemas.microsoft.com/office/drawing/2014/main" xmlns="" id="{F1E00EFB-FA30-4FCA-A458-FCC825023CDF}"/>
              </a:ext>
            </a:extLst>
          </p:cNvPr>
          <p:cNvSpPr/>
          <p:nvPr/>
        </p:nvSpPr>
        <p:spPr>
          <a:xfrm>
            <a:off x="6831386" y="1283992"/>
            <a:ext cx="2211183" cy="637318"/>
          </a:xfrm>
          <a:prstGeom prst="roundRect">
            <a:avLst/>
          </a:prstGeom>
          <a:solidFill>
            <a:srgbClr val="1C74B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err="1"/>
              <a:t>Technical</a:t>
            </a:r>
            <a:r>
              <a:rPr lang="es-ES" dirty="0"/>
              <a:t> </a:t>
            </a:r>
            <a:r>
              <a:rPr lang="es-ES" dirty="0" err="1"/>
              <a:t>Reports</a:t>
            </a:r>
            <a:endParaRPr lang="es-ES" dirty="0"/>
          </a:p>
        </p:txBody>
      </p:sp>
      <p:sp>
        <p:nvSpPr>
          <p:cNvPr id="12" name="Elipse 18">
            <a:extLst>
              <a:ext uri="{FF2B5EF4-FFF2-40B4-BE49-F238E27FC236}">
                <a16:creationId xmlns:a16="http://schemas.microsoft.com/office/drawing/2014/main" xmlns="" id="{F001798A-4672-4520-BFFA-EF80012FF680}"/>
              </a:ext>
            </a:extLst>
          </p:cNvPr>
          <p:cNvSpPr/>
          <p:nvPr/>
        </p:nvSpPr>
        <p:spPr>
          <a:xfrm>
            <a:off x="2079730" y="1277575"/>
            <a:ext cx="2100371" cy="624938"/>
          </a:xfrm>
          <a:prstGeom prst="roundRect">
            <a:avLst/>
          </a:prstGeom>
          <a:solidFill>
            <a:srgbClr val="1C74B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International </a:t>
            </a:r>
            <a:r>
              <a:rPr lang="es-ES" dirty="0" err="1"/>
              <a:t>Standards</a:t>
            </a:r>
            <a:endParaRPr lang="es-ES" dirty="0"/>
          </a:p>
        </p:txBody>
      </p:sp>
      <p:grpSp>
        <p:nvGrpSpPr>
          <p:cNvPr id="18" name="Group 16">
            <a:extLst>
              <a:ext uri="{FF2B5EF4-FFF2-40B4-BE49-F238E27FC236}">
                <a16:creationId xmlns:a16="http://schemas.microsoft.com/office/drawing/2014/main" xmlns="" id="{7D8CAB55-4673-4B1F-8E49-04DDF6D095D3}"/>
              </a:ext>
            </a:extLst>
          </p:cNvPr>
          <p:cNvGrpSpPr/>
          <p:nvPr/>
        </p:nvGrpSpPr>
        <p:grpSpPr>
          <a:xfrm>
            <a:off x="341885" y="2163053"/>
            <a:ext cx="11599021" cy="3069362"/>
            <a:chOff x="710502" y="1779942"/>
            <a:chExt cx="10749506" cy="3069362"/>
          </a:xfrm>
        </p:grpSpPr>
        <p:sp>
          <p:nvSpPr>
            <p:cNvPr id="19" name="Freeform 46">
              <a:extLst>
                <a:ext uri="{FF2B5EF4-FFF2-40B4-BE49-F238E27FC236}">
                  <a16:creationId xmlns:a16="http://schemas.microsoft.com/office/drawing/2014/main" xmlns="" id="{E10A91F4-D3D2-4DA1-B19C-37884B4E47B4}"/>
                </a:ext>
              </a:extLst>
            </p:cNvPr>
            <p:cNvSpPr>
              <a:spLocks/>
            </p:cNvSpPr>
            <p:nvPr/>
          </p:nvSpPr>
          <p:spPr bwMode="auto">
            <a:xfrm>
              <a:off x="895769" y="2512568"/>
              <a:ext cx="10328275" cy="1631950"/>
            </a:xfrm>
            <a:custGeom>
              <a:avLst/>
              <a:gdLst/>
              <a:ahLst/>
              <a:cxnLst>
                <a:cxn ang="0">
                  <a:pos x="1887" y="6"/>
                </a:cxn>
                <a:cxn ang="0">
                  <a:pos x="2106" y="44"/>
                </a:cxn>
                <a:cxn ang="0">
                  <a:pos x="2313" y="107"/>
                </a:cxn>
                <a:cxn ang="0">
                  <a:pos x="2512" y="189"/>
                </a:cxn>
                <a:cxn ang="0">
                  <a:pos x="2798" y="329"/>
                </a:cxn>
                <a:cxn ang="0">
                  <a:pos x="3056" y="458"/>
                </a:cxn>
                <a:cxn ang="0">
                  <a:pos x="3291" y="568"/>
                </a:cxn>
                <a:cxn ang="0">
                  <a:pos x="3525" y="659"/>
                </a:cxn>
                <a:cxn ang="0">
                  <a:pos x="3750" y="713"/>
                </a:cxn>
                <a:cxn ang="0">
                  <a:pos x="3971" y="720"/>
                </a:cxn>
                <a:cxn ang="0">
                  <a:pos x="4195" y="691"/>
                </a:cxn>
                <a:cxn ang="0">
                  <a:pos x="4418" y="631"/>
                </a:cxn>
                <a:cxn ang="0">
                  <a:pos x="4637" y="552"/>
                </a:cxn>
                <a:cxn ang="0">
                  <a:pos x="4848" y="456"/>
                </a:cxn>
                <a:cxn ang="0">
                  <a:pos x="5063" y="353"/>
                </a:cxn>
                <a:cxn ang="0">
                  <a:pos x="5298" y="248"/>
                </a:cxn>
                <a:cxn ang="0">
                  <a:pos x="5544" y="159"/>
                </a:cxn>
                <a:cxn ang="0">
                  <a:pos x="5806" y="89"/>
                </a:cxn>
                <a:cxn ang="0">
                  <a:pos x="6078" y="48"/>
                </a:cxn>
                <a:cxn ang="0">
                  <a:pos x="6360" y="46"/>
                </a:cxn>
                <a:cxn ang="0">
                  <a:pos x="6463" y="363"/>
                </a:cxn>
                <a:cxn ang="0">
                  <a:pos x="6191" y="347"/>
                </a:cxn>
                <a:cxn ang="0">
                  <a:pos x="5926" y="375"/>
                </a:cxn>
                <a:cxn ang="0">
                  <a:pos x="5672" y="439"/>
                </a:cxn>
                <a:cxn ang="0">
                  <a:pos x="5428" y="526"/>
                </a:cxn>
                <a:cxn ang="0">
                  <a:pos x="5195" y="627"/>
                </a:cxn>
                <a:cxn ang="0">
                  <a:pos x="4962" y="740"/>
                </a:cxn>
                <a:cxn ang="0">
                  <a:pos x="4710" y="850"/>
                </a:cxn>
                <a:cxn ang="0">
                  <a:pos x="4448" y="943"/>
                </a:cxn>
                <a:cxn ang="0">
                  <a:pos x="4178" y="1004"/>
                </a:cxn>
                <a:cxn ang="0">
                  <a:pos x="3902" y="1028"/>
                </a:cxn>
                <a:cxn ang="0">
                  <a:pos x="3681" y="1010"/>
                </a:cxn>
                <a:cxn ang="0">
                  <a:pos x="3438" y="951"/>
                </a:cxn>
                <a:cxn ang="0">
                  <a:pos x="3176" y="851"/>
                </a:cxn>
                <a:cxn ang="0">
                  <a:pos x="2926" y="734"/>
                </a:cxn>
                <a:cxn ang="0">
                  <a:pos x="2764" y="655"/>
                </a:cxn>
                <a:cxn ang="0">
                  <a:pos x="2441" y="494"/>
                </a:cxn>
                <a:cxn ang="0">
                  <a:pos x="2222" y="401"/>
                </a:cxn>
                <a:cxn ang="0">
                  <a:pos x="1999" y="333"/>
                </a:cxn>
                <a:cxn ang="0">
                  <a:pos x="1768" y="306"/>
                </a:cxn>
                <a:cxn ang="0">
                  <a:pos x="1561" y="323"/>
                </a:cxn>
                <a:cxn ang="0">
                  <a:pos x="1362" y="373"/>
                </a:cxn>
                <a:cxn ang="0">
                  <a:pos x="1167" y="447"/>
                </a:cxn>
                <a:cxn ang="0">
                  <a:pos x="972" y="532"/>
                </a:cxn>
                <a:cxn ang="0">
                  <a:pos x="755" y="625"/>
                </a:cxn>
                <a:cxn ang="0">
                  <a:pos x="639" y="675"/>
                </a:cxn>
                <a:cxn ang="0">
                  <a:pos x="377" y="784"/>
                </a:cxn>
                <a:cxn ang="0">
                  <a:pos x="195" y="840"/>
                </a:cxn>
                <a:cxn ang="0">
                  <a:pos x="12" y="865"/>
                </a:cxn>
                <a:cxn ang="0">
                  <a:pos x="69" y="552"/>
                </a:cxn>
                <a:cxn ang="0">
                  <a:pos x="215" y="516"/>
                </a:cxn>
                <a:cxn ang="0">
                  <a:pos x="367" y="458"/>
                </a:cxn>
                <a:cxn ang="0">
                  <a:pos x="519" y="395"/>
                </a:cxn>
                <a:cxn ang="0">
                  <a:pos x="641" y="341"/>
                </a:cxn>
                <a:cxn ang="0">
                  <a:pos x="848" y="252"/>
                </a:cxn>
                <a:cxn ang="0">
                  <a:pos x="1136" y="129"/>
                </a:cxn>
                <a:cxn ang="0">
                  <a:pos x="1337" y="61"/>
                </a:cxn>
                <a:cxn ang="0">
                  <a:pos x="1548" y="14"/>
                </a:cxn>
                <a:cxn ang="0">
                  <a:pos x="1772" y="0"/>
                </a:cxn>
              </a:cxnLst>
              <a:rect l="0" t="0" r="r" b="b"/>
              <a:pathLst>
                <a:path w="6506" h="1028">
                  <a:moveTo>
                    <a:pt x="1772" y="0"/>
                  </a:moveTo>
                  <a:lnTo>
                    <a:pt x="1887" y="6"/>
                  </a:lnTo>
                  <a:lnTo>
                    <a:pt x="1997" y="22"/>
                  </a:lnTo>
                  <a:lnTo>
                    <a:pt x="2106" y="44"/>
                  </a:lnTo>
                  <a:lnTo>
                    <a:pt x="2210" y="73"/>
                  </a:lnTo>
                  <a:lnTo>
                    <a:pt x="2313" y="107"/>
                  </a:lnTo>
                  <a:lnTo>
                    <a:pt x="2413" y="147"/>
                  </a:lnTo>
                  <a:lnTo>
                    <a:pt x="2512" y="189"/>
                  </a:lnTo>
                  <a:lnTo>
                    <a:pt x="2608" y="234"/>
                  </a:lnTo>
                  <a:lnTo>
                    <a:pt x="2798" y="329"/>
                  </a:lnTo>
                  <a:lnTo>
                    <a:pt x="2898" y="379"/>
                  </a:lnTo>
                  <a:lnTo>
                    <a:pt x="3056" y="458"/>
                  </a:lnTo>
                  <a:lnTo>
                    <a:pt x="3172" y="514"/>
                  </a:lnTo>
                  <a:lnTo>
                    <a:pt x="3291" y="568"/>
                  </a:lnTo>
                  <a:lnTo>
                    <a:pt x="3407" y="617"/>
                  </a:lnTo>
                  <a:lnTo>
                    <a:pt x="3525" y="659"/>
                  </a:lnTo>
                  <a:lnTo>
                    <a:pt x="3641" y="693"/>
                  </a:lnTo>
                  <a:lnTo>
                    <a:pt x="3750" y="713"/>
                  </a:lnTo>
                  <a:lnTo>
                    <a:pt x="3860" y="722"/>
                  </a:lnTo>
                  <a:lnTo>
                    <a:pt x="3971" y="720"/>
                  </a:lnTo>
                  <a:lnTo>
                    <a:pt x="4083" y="711"/>
                  </a:lnTo>
                  <a:lnTo>
                    <a:pt x="4195" y="691"/>
                  </a:lnTo>
                  <a:lnTo>
                    <a:pt x="4306" y="665"/>
                  </a:lnTo>
                  <a:lnTo>
                    <a:pt x="4418" y="631"/>
                  </a:lnTo>
                  <a:lnTo>
                    <a:pt x="4527" y="593"/>
                  </a:lnTo>
                  <a:lnTo>
                    <a:pt x="4637" y="552"/>
                  </a:lnTo>
                  <a:lnTo>
                    <a:pt x="4744" y="504"/>
                  </a:lnTo>
                  <a:lnTo>
                    <a:pt x="4848" y="456"/>
                  </a:lnTo>
                  <a:lnTo>
                    <a:pt x="4951" y="407"/>
                  </a:lnTo>
                  <a:lnTo>
                    <a:pt x="5063" y="353"/>
                  </a:lnTo>
                  <a:lnTo>
                    <a:pt x="5177" y="300"/>
                  </a:lnTo>
                  <a:lnTo>
                    <a:pt x="5298" y="248"/>
                  </a:lnTo>
                  <a:lnTo>
                    <a:pt x="5420" y="200"/>
                  </a:lnTo>
                  <a:lnTo>
                    <a:pt x="5544" y="159"/>
                  </a:lnTo>
                  <a:lnTo>
                    <a:pt x="5674" y="119"/>
                  </a:lnTo>
                  <a:lnTo>
                    <a:pt x="5806" y="89"/>
                  </a:lnTo>
                  <a:lnTo>
                    <a:pt x="5940" y="63"/>
                  </a:lnTo>
                  <a:lnTo>
                    <a:pt x="6078" y="48"/>
                  </a:lnTo>
                  <a:lnTo>
                    <a:pt x="6218" y="42"/>
                  </a:lnTo>
                  <a:lnTo>
                    <a:pt x="6360" y="46"/>
                  </a:lnTo>
                  <a:lnTo>
                    <a:pt x="6506" y="59"/>
                  </a:lnTo>
                  <a:lnTo>
                    <a:pt x="6463" y="363"/>
                  </a:lnTo>
                  <a:lnTo>
                    <a:pt x="6327" y="349"/>
                  </a:lnTo>
                  <a:lnTo>
                    <a:pt x="6191" y="347"/>
                  </a:lnTo>
                  <a:lnTo>
                    <a:pt x="6059" y="357"/>
                  </a:lnTo>
                  <a:lnTo>
                    <a:pt x="5926" y="375"/>
                  </a:lnTo>
                  <a:lnTo>
                    <a:pt x="5798" y="403"/>
                  </a:lnTo>
                  <a:lnTo>
                    <a:pt x="5672" y="439"/>
                  </a:lnTo>
                  <a:lnTo>
                    <a:pt x="5548" y="478"/>
                  </a:lnTo>
                  <a:lnTo>
                    <a:pt x="5428" y="526"/>
                  </a:lnTo>
                  <a:lnTo>
                    <a:pt x="5309" y="576"/>
                  </a:lnTo>
                  <a:lnTo>
                    <a:pt x="5195" y="627"/>
                  </a:lnTo>
                  <a:lnTo>
                    <a:pt x="5085" y="681"/>
                  </a:lnTo>
                  <a:lnTo>
                    <a:pt x="4962" y="740"/>
                  </a:lnTo>
                  <a:lnTo>
                    <a:pt x="4838" y="796"/>
                  </a:lnTo>
                  <a:lnTo>
                    <a:pt x="4710" y="850"/>
                  </a:lnTo>
                  <a:lnTo>
                    <a:pt x="4580" y="899"/>
                  </a:lnTo>
                  <a:lnTo>
                    <a:pt x="4448" y="943"/>
                  </a:lnTo>
                  <a:lnTo>
                    <a:pt x="4314" y="979"/>
                  </a:lnTo>
                  <a:lnTo>
                    <a:pt x="4178" y="1004"/>
                  </a:lnTo>
                  <a:lnTo>
                    <a:pt x="4040" y="1022"/>
                  </a:lnTo>
                  <a:lnTo>
                    <a:pt x="3902" y="1028"/>
                  </a:lnTo>
                  <a:lnTo>
                    <a:pt x="3791" y="1024"/>
                  </a:lnTo>
                  <a:lnTo>
                    <a:pt x="3681" y="1010"/>
                  </a:lnTo>
                  <a:lnTo>
                    <a:pt x="3570" y="988"/>
                  </a:lnTo>
                  <a:lnTo>
                    <a:pt x="3438" y="951"/>
                  </a:lnTo>
                  <a:lnTo>
                    <a:pt x="3306" y="903"/>
                  </a:lnTo>
                  <a:lnTo>
                    <a:pt x="3176" y="851"/>
                  </a:lnTo>
                  <a:lnTo>
                    <a:pt x="3050" y="794"/>
                  </a:lnTo>
                  <a:lnTo>
                    <a:pt x="2926" y="734"/>
                  </a:lnTo>
                  <a:lnTo>
                    <a:pt x="2807" y="675"/>
                  </a:lnTo>
                  <a:lnTo>
                    <a:pt x="2764" y="655"/>
                  </a:lnTo>
                  <a:lnTo>
                    <a:pt x="2551" y="548"/>
                  </a:lnTo>
                  <a:lnTo>
                    <a:pt x="2441" y="494"/>
                  </a:lnTo>
                  <a:lnTo>
                    <a:pt x="2332" y="445"/>
                  </a:lnTo>
                  <a:lnTo>
                    <a:pt x="2222" y="401"/>
                  </a:lnTo>
                  <a:lnTo>
                    <a:pt x="2112" y="363"/>
                  </a:lnTo>
                  <a:lnTo>
                    <a:pt x="1999" y="333"/>
                  </a:lnTo>
                  <a:lnTo>
                    <a:pt x="1885" y="314"/>
                  </a:lnTo>
                  <a:lnTo>
                    <a:pt x="1768" y="306"/>
                  </a:lnTo>
                  <a:lnTo>
                    <a:pt x="1664" y="310"/>
                  </a:lnTo>
                  <a:lnTo>
                    <a:pt x="1561" y="323"/>
                  </a:lnTo>
                  <a:lnTo>
                    <a:pt x="1461" y="343"/>
                  </a:lnTo>
                  <a:lnTo>
                    <a:pt x="1362" y="373"/>
                  </a:lnTo>
                  <a:lnTo>
                    <a:pt x="1266" y="407"/>
                  </a:lnTo>
                  <a:lnTo>
                    <a:pt x="1167" y="447"/>
                  </a:lnTo>
                  <a:lnTo>
                    <a:pt x="1071" y="488"/>
                  </a:lnTo>
                  <a:lnTo>
                    <a:pt x="972" y="532"/>
                  </a:lnTo>
                  <a:lnTo>
                    <a:pt x="866" y="580"/>
                  </a:lnTo>
                  <a:lnTo>
                    <a:pt x="755" y="625"/>
                  </a:lnTo>
                  <a:lnTo>
                    <a:pt x="700" y="649"/>
                  </a:lnTo>
                  <a:lnTo>
                    <a:pt x="639" y="675"/>
                  </a:lnTo>
                  <a:lnTo>
                    <a:pt x="554" y="713"/>
                  </a:lnTo>
                  <a:lnTo>
                    <a:pt x="377" y="784"/>
                  </a:lnTo>
                  <a:lnTo>
                    <a:pt x="286" y="814"/>
                  </a:lnTo>
                  <a:lnTo>
                    <a:pt x="195" y="840"/>
                  </a:lnTo>
                  <a:lnTo>
                    <a:pt x="103" y="857"/>
                  </a:lnTo>
                  <a:lnTo>
                    <a:pt x="12" y="865"/>
                  </a:lnTo>
                  <a:lnTo>
                    <a:pt x="0" y="560"/>
                  </a:lnTo>
                  <a:lnTo>
                    <a:pt x="69" y="552"/>
                  </a:lnTo>
                  <a:lnTo>
                    <a:pt x="140" y="538"/>
                  </a:lnTo>
                  <a:lnTo>
                    <a:pt x="215" y="516"/>
                  </a:lnTo>
                  <a:lnTo>
                    <a:pt x="292" y="488"/>
                  </a:lnTo>
                  <a:lnTo>
                    <a:pt x="367" y="458"/>
                  </a:lnTo>
                  <a:lnTo>
                    <a:pt x="444" y="427"/>
                  </a:lnTo>
                  <a:lnTo>
                    <a:pt x="519" y="395"/>
                  </a:lnTo>
                  <a:lnTo>
                    <a:pt x="580" y="367"/>
                  </a:lnTo>
                  <a:lnTo>
                    <a:pt x="641" y="341"/>
                  </a:lnTo>
                  <a:lnTo>
                    <a:pt x="745" y="298"/>
                  </a:lnTo>
                  <a:lnTo>
                    <a:pt x="848" y="252"/>
                  </a:lnTo>
                  <a:lnTo>
                    <a:pt x="1037" y="169"/>
                  </a:lnTo>
                  <a:lnTo>
                    <a:pt x="1136" y="129"/>
                  </a:lnTo>
                  <a:lnTo>
                    <a:pt x="1234" y="93"/>
                  </a:lnTo>
                  <a:lnTo>
                    <a:pt x="1337" y="61"/>
                  </a:lnTo>
                  <a:lnTo>
                    <a:pt x="1441" y="34"/>
                  </a:lnTo>
                  <a:lnTo>
                    <a:pt x="1548" y="14"/>
                  </a:lnTo>
                  <a:lnTo>
                    <a:pt x="1658" y="2"/>
                  </a:lnTo>
                  <a:lnTo>
                    <a:pt x="177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0" name="Group 102">
              <a:extLst>
                <a:ext uri="{FF2B5EF4-FFF2-40B4-BE49-F238E27FC236}">
                  <a16:creationId xmlns:a16="http://schemas.microsoft.com/office/drawing/2014/main" xmlns="" id="{6EBFBD9C-47FD-4BDD-931E-E9723EC88B01}"/>
                </a:ext>
              </a:extLst>
            </p:cNvPr>
            <p:cNvGrpSpPr/>
            <p:nvPr/>
          </p:nvGrpSpPr>
          <p:grpSpPr>
            <a:xfrm>
              <a:off x="905294" y="2723706"/>
              <a:ext cx="10202863" cy="1209675"/>
              <a:chOff x="905294" y="2962485"/>
              <a:chExt cx="10202863" cy="1209675"/>
            </a:xfrm>
          </p:grpSpPr>
          <p:sp>
            <p:nvSpPr>
              <p:cNvPr id="50" name="Freeform 47">
                <a:extLst>
                  <a:ext uri="{FF2B5EF4-FFF2-40B4-BE49-F238E27FC236}">
                    <a16:creationId xmlns:a16="http://schemas.microsoft.com/office/drawing/2014/main" xmlns="" id="{317EAE05-CF66-4EC3-87DF-CC40169F2F95}"/>
                  </a:ext>
                </a:extLst>
              </p:cNvPr>
              <p:cNvSpPr>
                <a:spLocks/>
              </p:cNvSpPr>
              <p:nvPr/>
            </p:nvSpPr>
            <p:spPr bwMode="auto">
              <a:xfrm>
                <a:off x="905294" y="3832435"/>
                <a:ext cx="177800" cy="84138"/>
              </a:xfrm>
              <a:custGeom>
                <a:avLst/>
                <a:gdLst/>
                <a:ahLst/>
                <a:cxnLst>
                  <a:cxn ang="0">
                    <a:pos x="95" y="0"/>
                  </a:cxn>
                  <a:cxn ang="0">
                    <a:pos x="104" y="0"/>
                  </a:cxn>
                  <a:cxn ang="0">
                    <a:pos x="112" y="39"/>
                  </a:cxn>
                  <a:cxn ang="0">
                    <a:pos x="102" y="39"/>
                  </a:cxn>
                  <a:cxn ang="0">
                    <a:pos x="95" y="41"/>
                  </a:cxn>
                  <a:cxn ang="0">
                    <a:pos x="77" y="45"/>
                  </a:cxn>
                  <a:cxn ang="0">
                    <a:pos x="37" y="49"/>
                  </a:cxn>
                  <a:cxn ang="0">
                    <a:pos x="20" y="51"/>
                  </a:cxn>
                  <a:cxn ang="0">
                    <a:pos x="12" y="51"/>
                  </a:cxn>
                  <a:cxn ang="0">
                    <a:pos x="6" y="53"/>
                  </a:cxn>
                  <a:cxn ang="0">
                    <a:pos x="2" y="53"/>
                  </a:cxn>
                  <a:cxn ang="0">
                    <a:pos x="0" y="12"/>
                  </a:cxn>
                  <a:cxn ang="0">
                    <a:pos x="16" y="12"/>
                  </a:cxn>
                  <a:cxn ang="0">
                    <a:pos x="33" y="10"/>
                  </a:cxn>
                  <a:cxn ang="0">
                    <a:pos x="53" y="8"/>
                  </a:cxn>
                  <a:cxn ang="0">
                    <a:pos x="71" y="6"/>
                  </a:cxn>
                  <a:cxn ang="0">
                    <a:pos x="89" y="2"/>
                  </a:cxn>
                  <a:cxn ang="0">
                    <a:pos x="95" y="0"/>
                  </a:cxn>
                </a:cxnLst>
                <a:rect l="0" t="0" r="r" b="b"/>
                <a:pathLst>
                  <a:path w="112" h="53">
                    <a:moveTo>
                      <a:pt x="95" y="0"/>
                    </a:moveTo>
                    <a:lnTo>
                      <a:pt x="104" y="0"/>
                    </a:lnTo>
                    <a:lnTo>
                      <a:pt x="112" y="39"/>
                    </a:lnTo>
                    <a:lnTo>
                      <a:pt x="102" y="39"/>
                    </a:lnTo>
                    <a:lnTo>
                      <a:pt x="95" y="41"/>
                    </a:lnTo>
                    <a:lnTo>
                      <a:pt x="77" y="45"/>
                    </a:lnTo>
                    <a:lnTo>
                      <a:pt x="37" y="49"/>
                    </a:lnTo>
                    <a:lnTo>
                      <a:pt x="20" y="51"/>
                    </a:lnTo>
                    <a:lnTo>
                      <a:pt x="12" y="51"/>
                    </a:lnTo>
                    <a:lnTo>
                      <a:pt x="6" y="53"/>
                    </a:lnTo>
                    <a:lnTo>
                      <a:pt x="2" y="53"/>
                    </a:lnTo>
                    <a:lnTo>
                      <a:pt x="0" y="12"/>
                    </a:lnTo>
                    <a:lnTo>
                      <a:pt x="16" y="12"/>
                    </a:lnTo>
                    <a:lnTo>
                      <a:pt x="33" y="10"/>
                    </a:lnTo>
                    <a:lnTo>
                      <a:pt x="53" y="8"/>
                    </a:lnTo>
                    <a:lnTo>
                      <a:pt x="71" y="6"/>
                    </a:lnTo>
                    <a:lnTo>
                      <a:pt x="89" y="2"/>
                    </a:lnTo>
                    <a:lnTo>
                      <a:pt x="95"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8">
                <a:extLst>
                  <a:ext uri="{FF2B5EF4-FFF2-40B4-BE49-F238E27FC236}">
                    <a16:creationId xmlns:a16="http://schemas.microsoft.com/office/drawing/2014/main" xmlns="" id="{D52DFE05-894B-447B-917A-5E421E049D94}"/>
                  </a:ext>
                </a:extLst>
              </p:cNvPr>
              <p:cNvSpPr>
                <a:spLocks/>
              </p:cNvSpPr>
              <p:nvPr/>
            </p:nvSpPr>
            <p:spPr bwMode="auto">
              <a:xfrm>
                <a:off x="1152944" y="3765760"/>
                <a:ext cx="184150" cy="111125"/>
              </a:xfrm>
              <a:custGeom>
                <a:avLst/>
                <a:gdLst/>
                <a:ahLst/>
                <a:cxnLst>
                  <a:cxn ang="0">
                    <a:pos x="104" y="0"/>
                  </a:cxn>
                  <a:cxn ang="0">
                    <a:pos x="116" y="38"/>
                  </a:cxn>
                  <a:cxn ang="0">
                    <a:pos x="112" y="40"/>
                  </a:cxn>
                  <a:cxn ang="0">
                    <a:pos x="82" y="50"/>
                  </a:cxn>
                  <a:cxn ang="0">
                    <a:pos x="63" y="56"/>
                  </a:cxn>
                  <a:cxn ang="0">
                    <a:pos x="45" y="62"/>
                  </a:cxn>
                  <a:cxn ang="0">
                    <a:pos x="27" y="66"/>
                  </a:cxn>
                  <a:cxn ang="0">
                    <a:pos x="19" y="68"/>
                  </a:cxn>
                  <a:cxn ang="0">
                    <a:pos x="15" y="68"/>
                  </a:cxn>
                  <a:cxn ang="0">
                    <a:pos x="11" y="70"/>
                  </a:cxn>
                  <a:cxn ang="0">
                    <a:pos x="10" y="70"/>
                  </a:cxn>
                  <a:cxn ang="0">
                    <a:pos x="0" y="30"/>
                  </a:cxn>
                  <a:cxn ang="0">
                    <a:pos x="2" y="30"/>
                  </a:cxn>
                  <a:cxn ang="0">
                    <a:pos x="6" y="28"/>
                  </a:cxn>
                  <a:cxn ang="0">
                    <a:pos x="10" y="28"/>
                  </a:cxn>
                  <a:cxn ang="0">
                    <a:pos x="33" y="22"/>
                  </a:cxn>
                  <a:cxn ang="0">
                    <a:pos x="73" y="10"/>
                  </a:cxn>
                  <a:cxn ang="0">
                    <a:pos x="88" y="6"/>
                  </a:cxn>
                  <a:cxn ang="0">
                    <a:pos x="100" y="2"/>
                  </a:cxn>
                  <a:cxn ang="0">
                    <a:pos x="104" y="0"/>
                  </a:cxn>
                </a:cxnLst>
                <a:rect l="0" t="0" r="r" b="b"/>
                <a:pathLst>
                  <a:path w="116" h="70">
                    <a:moveTo>
                      <a:pt x="104" y="0"/>
                    </a:moveTo>
                    <a:lnTo>
                      <a:pt x="116" y="38"/>
                    </a:lnTo>
                    <a:lnTo>
                      <a:pt x="112" y="40"/>
                    </a:lnTo>
                    <a:lnTo>
                      <a:pt x="82" y="50"/>
                    </a:lnTo>
                    <a:lnTo>
                      <a:pt x="63" y="56"/>
                    </a:lnTo>
                    <a:lnTo>
                      <a:pt x="45" y="62"/>
                    </a:lnTo>
                    <a:lnTo>
                      <a:pt x="27" y="66"/>
                    </a:lnTo>
                    <a:lnTo>
                      <a:pt x="19" y="68"/>
                    </a:lnTo>
                    <a:lnTo>
                      <a:pt x="15" y="68"/>
                    </a:lnTo>
                    <a:lnTo>
                      <a:pt x="11" y="70"/>
                    </a:lnTo>
                    <a:lnTo>
                      <a:pt x="10" y="70"/>
                    </a:lnTo>
                    <a:lnTo>
                      <a:pt x="0" y="30"/>
                    </a:lnTo>
                    <a:lnTo>
                      <a:pt x="2" y="30"/>
                    </a:lnTo>
                    <a:lnTo>
                      <a:pt x="6" y="28"/>
                    </a:lnTo>
                    <a:lnTo>
                      <a:pt x="10" y="28"/>
                    </a:lnTo>
                    <a:lnTo>
                      <a:pt x="33" y="22"/>
                    </a:lnTo>
                    <a:lnTo>
                      <a:pt x="73" y="10"/>
                    </a:lnTo>
                    <a:lnTo>
                      <a:pt x="88" y="6"/>
                    </a:lnTo>
                    <a:lnTo>
                      <a:pt x="100" y="2"/>
                    </a:lnTo>
                    <a:lnTo>
                      <a:pt x="104"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9">
                <a:extLst>
                  <a:ext uri="{FF2B5EF4-FFF2-40B4-BE49-F238E27FC236}">
                    <a16:creationId xmlns:a16="http://schemas.microsoft.com/office/drawing/2014/main" xmlns="" id="{03FB260F-3D6F-4D13-8CDF-96D5BAF897F1}"/>
                  </a:ext>
                </a:extLst>
              </p:cNvPr>
              <p:cNvSpPr>
                <a:spLocks/>
              </p:cNvSpPr>
              <p:nvPr/>
            </p:nvSpPr>
            <p:spPr bwMode="auto">
              <a:xfrm>
                <a:off x="1395832" y="3675272"/>
                <a:ext cx="185738" cy="122238"/>
              </a:xfrm>
              <a:custGeom>
                <a:avLst/>
                <a:gdLst/>
                <a:ahLst/>
                <a:cxnLst>
                  <a:cxn ang="0">
                    <a:pos x="103" y="0"/>
                  </a:cxn>
                  <a:cxn ang="0">
                    <a:pos x="117" y="37"/>
                  </a:cxn>
                  <a:cxn ang="0">
                    <a:pos x="101" y="45"/>
                  </a:cxn>
                  <a:cxn ang="0">
                    <a:pos x="85" y="51"/>
                  </a:cxn>
                  <a:cxn ang="0">
                    <a:pos x="65" y="59"/>
                  </a:cxn>
                  <a:cxn ang="0">
                    <a:pos x="18" y="75"/>
                  </a:cxn>
                  <a:cxn ang="0">
                    <a:pos x="16" y="77"/>
                  </a:cxn>
                  <a:cxn ang="0">
                    <a:pos x="14" y="77"/>
                  </a:cxn>
                  <a:cxn ang="0">
                    <a:pos x="0" y="39"/>
                  </a:cxn>
                  <a:cxn ang="0">
                    <a:pos x="2" y="39"/>
                  </a:cxn>
                  <a:cxn ang="0">
                    <a:pos x="4" y="37"/>
                  </a:cxn>
                  <a:cxn ang="0">
                    <a:pos x="52" y="21"/>
                  </a:cxn>
                  <a:cxn ang="0">
                    <a:pos x="71" y="13"/>
                  </a:cxn>
                  <a:cxn ang="0">
                    <a:pos x="87" y="7"/>
                  </a:cxn>
                  <a:cxn ang="0">
                    <a:pos x="103" y="0"/>
                  </a:cxn>
                </a:cxnLst>
                <a:rect l="0" t="0" r="r" b="b"/>
                <a:pathLst>
                  <a:path w="117" h="77">
                    <a:moveTo>
                      <a:pt x="103" y="0"/>
                    </a:moveTo>
                    <a:lnTo>
                      <a:pt x="117" y="37"/>
                    </a:lnTo>
                    <a:lnTo>
                      <a:pt x="101" y="45"/>
                    </a:lnTo>
                    <a:lnTo>
                      <a:pt x="85" y="51"/>
                    </a:lnTo>
                    <a:lnTo>
                      <a:pt x="65" y="59"/>
                    </a:lnTo>
                    <a:lnTo>
                      <a:pt x="18" y="75"/>
                    </a:lnTo>
                    <a:lnTo>
                      <a:pt x="16" y="77"/>
                    </a:lnTo>
                    <a:lnTo>
                      <a:pt x="14" y="77"/>
                    </a:lnTo>
                    <a:lnTo>
                      <a:pt x="0" y="39"/>
                    </a:lnTo>
                    <a:lnTo>
                      <a:pt x="2" y="39"/>
                    </a:lnTo>
                    <a:lnTo>
                      <a:pt x="4" y="37"/>
                    </a:lnTo>
                    <a:lnTo>
                      <a:pt x="52" y="21"/>
                    </a:lnTo>
                    <a:lnTo>
                      <a:pt x="71" y="13"/>
                    </a:lnTo>
                    <a:lnTo>
                      <a:pt x="87" y="7"/>
                    </a:lnTo>
                    <a:lnTo>
                      <a:pt x="103"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0">
                <a:extLst>
                  <a:ext uri="{FF2B5EF4-FFF2-40B4-BE49-F238E27FC236}">
                    <a16:creationId xmlns:a16="http://schemas.microsoft.com/office/drawing/2014/main" xmlns="" id="{C6C96085-A54B-4B66-ADC6-383C3BC01E8D}"/>
                  </a:ext>
                </a:extLst>
              </p:cNvPr>
              <p:cNvSpPr>
                <a:spLocks/>
              </p:cNvSpPr>
              <p:nvPr/>
            </p:nvSpPr>
            <p:spPr bwMode="auto">
              <a:xfrm>
                <a:off x="1633957" y="3573672"/>
                <a:ext cx="185738" cy="128588"/>
              </a:xfrm>
              <a:custGeom>
                <a:avLst/>
                <a:gdLst/>
                <a:ahLst/>
                <a:cxnLst>
                  <a:cxn ang="0">
                    <a:pos x="101" y="0"/>
                  </a:cxn>
                  <a:cxn ang="0">
                    <a:pos x="117" y="38"/>
                  </a:cxn>
                  <a:cxn ang="0">
                    <a:pos x="101" y="46"/>
                  </a:cxn>
                  <a:cxn ang="0">
                    <a:pos x="85" y="52"/>
                  </a:cxn>
                  <a:cxn ang="0">
                    <a:pos x="67" y="60"/>
                  </a:cxn>
                  <a:cxn ang="0">
                    <a:pos x="48" y="68"/>
                  </a:cxn>
                  <a:cxn ang="0">
                    <a:pos x="32" y="75"/>
                  </a:cxn>
                  <a:cxn ang="0">
                    <a:pos x="20" y="79"/>
                  </a:cxn>
                  <a:cxn ang="0">
                    <a:pos x="16" y="81"/>
                  </a:cxn>
                  <a:cxn ang="0">
                    <a:pos x="0" y="44"/>
                  </a:cxn>
                  <a:cxn ang="0">
                    <a:pos x="4" y="42"/>
                  </a:cxn>
                  <a:cxn ang="0">
                    <a:pos x="16" y="38"/>
                  </a:cxn>
                  <a:cxn ang="0">
                    <a:pos x="32" y="30"/>
                  </a:cxn>
                  <a:cxn ang="0">
                    <a:pos x="52" y="22"/>
                  </a:cxn>
                  <a:cxn ang="0">
                    <a:pos x="69" y="14"/>
                  </a:cxn>
                  <a:cxn ang="0">
                    <a:pos x="85" y="8"/>
                  </a:cxn>
                  <a:cxn ang="0">
                    <a:pos x="101" y="0"/>
                  </a:cxn>
                </a:cxnLst>
                <a:rect l="0" t="0" r="r" b="b"/>
                <a:pathLst>
                  <a:path w="117" h="81">
                    <a:moveTo>
                      <a:pt x="101" y="0"/>
                    </a:moveTo>
                    <a:lnTo>
                      <a:pt x="117" y="38"/>
                    </a:lnTo>
                    <a:lnTo>
                      <a:pt x="101" y="46"/>
                    </a:lnTo>
                    <a:lnTo>
                      <a:pt x="85" y="52"/>
                    </a:lnTo>
                    <a:lnTo>
                      <a:pt x="67" y="60"/>
                    </a:lnTo>
                    <a:lnTo>
                      <a:pt x="48" y="68"/>
                    </a:lnTo>
                    <a:lnTo>
                      <a:pt x="32" y="75"/>
                    </a:lnTo>
                    <a:lnTo>
                      <a:pt x="20" y="79"/>
                    </a:lnTo>
                    <a:lnTo>
                      <a:pt x="16" y="81"/>
                    </a:lnTo>
                    <a:lnTo>
                      <a:pt x="0" y="44"/>
                    </a:lnTo>
                    <a:lnTo>
                      <a:pt x="4" y="42"/>
                    </a:lnTo>
                    <a:lnTo>
                      <a:pt x="16" y="38"/>
                    </a:lnTo>
                    <a:lnTo>
                      <a:pt x="32" y="30"/>
                    </a:lnTo>
                    <a:lnTo>
                      <a:pt x="52" y="22"/>
                    </a:lnTo>
                    <a:lnTo>
                      <a:pt x="69" y="14"/>
                    </a:lnTo>
                    <a:lnTo>
                      <a:pt x="85" y="8"/>
                    </a:lnTo>
                    <a:lnTo>
                      <a:pt x="101"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1">
                <a:extLst>
                  <a:ext uri="{FF2B5EF4-FFF2-40B4-BE49-F238E27FC236}">
                    <a16:creationId xmlns:a16="http://schemas.microsoft.com/office/drawing/2014/main" xmlns="" id="{6B5830A0-8CD0-44E9-8762-45E324D87474}"/>
                  </a:ext>
                </a:extLst>
              </p:cNvPr>
              <p:cNvSpPr>
                <a:spLocks/>
              </p:cNvSpPr>
              <p:nvPr/>
            </p:nvSpPr>
            <p:spPr bwMode="auto">
              <a:xfrm>
                <a:off x="1872082" y="3472072"/>
                <a:ext cx="184150" cy="127000"/>
              </a:xfrm>
              <a:custGeom>
                <a:avLst/>
                <a:gdLst/>
                <a:ahLst/>
                <a:cxnLst>
                  <a:cxn ang="0">
                    <a:pos x="101" y="0"/>
                  </a:cxn>
                  <a:cxn ang="0">
                    <a:pos x="116" y="38"/>
                  </a:cxn>
                  <a:cxn ang="0">
                    <a:pos x="16" y="80"/>
                  </a:cxn>
                  <a:cxn ang="0">
                    <a:pos x="0" y="44"/>
                  </a:cxn>
                  <a:cxn ang="0">
                    <a:pos x="101" y="0"/>
                  </a:cxn>
                </a:cxnLst>
                <a:rect l="0" t="0" r="r" b="b"/>
                <a:pathLst>
                  <a:path w="116" h="80">
                    <a:moveTo>
                      <a:pt x="101" y="0"/>
                    </a:moveTo>
                    <a:lnTo>
                      <a:pt x="116" y="38"/>
                    </a:lnTo>
                    <a:lnTo>
                      <a:pt x="16" y="80"/>
                    </a:lnTo>
                    <a:lnTo>
                      <a:pt x="0" y="44"/>
                    </a:lnTo>
                    <a:lnTo>
                      <a:pt x="101"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2">
                <a:extLst>
                  <a:ext uri="{FF2B5EF4-FFF2-40B4-BE49-F238E27FC236}">
                    <a16:creationId xmlns:a16="http://schemas.microsoft.com/office/drawing/2014/main" xmlns="" id="{71CB0169-CF32-4292-9759-97090E6CD17D}"/>
                  </a:ext>
                </a:extLst>
              </p:cNvPr>
              <p:cNvSpPr>
                <a:spLocks/>
              </p:cNvSpPr>
              <p:nvPr/>
            </p:nvSpPr>
            <p:spPr bwMode="auto">
              <a:xfrm>
                <a:off x="2110207" y="3368885"/>
                <a:ext cx="184150" cy="128588"/>
              </a:xfrm>
              <a:custGeom>
                <a:avLst/>
                <a:gdLst/>
                <a:ahLst/>
                <a:cxnLst>
                  <a:cxn ang="0">
                    <a:pos x="101" y="0"/>
                  </a:cxn>
                  <a:cxn ang="0">
                    <a:pos x="116" y="38"/>
                  </a:cxn>
                  <a:cxn ang="0">
                    <a:pos x="101" y="46"/>
                  </a:cxn>
                  <a:cxn ang="0">
                    <a:pos x="85" y="52"/>
                  </a:cxn>
                  <a:cxn ang="0">
                    <a:pos x="67" y="60"/>
                  </a:cxn>
                  <a:cxn ang="0">
                    <a:pos x="47" y="67"/>
                  </a:cxn>
                  <a:cxn ang="0">
                    <a:pos x="31" y="75"/>
                  </a:cxn>
                  <a:cxn ang="0">
                    <a:pos x="20" y="79"/>
                  </a:cxn>
                  <a:cxn ang="0">
                    <a:pos x="16" y="81"/>
                  </a:cxn>
                  <a:cxn ang="0">
                    <a:pos x="0" y="44"/>
                  </a:cxn>
                  <a:cxn ang="0">
                    <a:pos x="4" y="42"/>
                  </a:cxn>
                  <a:cxn ang="0">
                    <a:pos x="16" y="38"/>
                  </a:cxn>
                  <a:cxn ang="0">
                    <a:pos x="31" y="30"/>
                  </a:cxn>
                  <a:cxn ang="0">
                    <a:pos x="51" y="22"/>
                  </a:cxn>
                  <a:cxn ang="0">
                    <a:pos x="69" y="14"/>
                  </a:cxn>
                  <a:cxn ang="0">
                    <a:pos x="85" y="8"/>
                  </a:cxn>
                  <a:cxn ang="0">
                    <a:pos x="101" y="0"/>
                  </a:cxn>
                </a:cxnLst>
                <a:rect l="0" t="0" r="r" b="b"/>
                <a:pathLst>
                  <a:path w="116" h="81">
                    <a:moveTo>
                      <a:pt x="101" y="0"/>
                    </a:moveTo>
                    <a:lnTo>
                      <a:pt x="116" y="38"/>
                    </a:lnTo>
                    <a:lnTo>
                      <a:pt x="101" y="46"/>
                    </a:lnTo>
                    <a:lnTo>
                      <a:pt x="85" y="52"/>
                    </a:lnTo>
                    <a:lnTo>
                      <a:pt x="67" y="60"/>
                    </a:lnTo>
                    <a:lnTo>
                      <a:pt x="47" y="67"/>
                    </a:lnTo>
                    <a:lnTo>
                      <a:pt x="31" y="75"/>
                    </a:lnTo>
                    <a:lnTo>
                      <a:pt x="20" y="79"/>
                    </a:lnTo>
                    <a:lnTo>
                      <a:pt x="16" y="81"/>
                    </a:lnTo>
                    <a:lnTo>
                      <a:pt x="0" y="44"/>
                    </a:lnTo>
                    <a:lnTo>
                      <a:pt x="4" y="42"/>
                    </a:lnTo>
                    <a:lnTo>
                      <a:pt x="16" y="38"/>
                    </a:lnTo>
                    <a:lnTo>
                      <a:pt x="31" y="30"/>
                    </a:lnTo>
                    <a:lnTo>
                      <a:pt x="51" y="22"/>
                    </a:lnTo>
                    <a:lnTo>
                      <a:pt x="69" y="14"/>
                    </a:lnTo>
                    <a:lnTo>
                      <a:pt x="85" y="8"/>
                    </a:lnTo>
                    <a:lnTo>
                      <a:pt x="101"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3">
                <a:extLst>
                  <a:ext uri="{FF2B5EF4-FFF2-40B4-BE49-F238E27FC236}">
                    <a16:creationId xmlns:a16="http://schemas.microsoft.com/office/drawing/2014/main" xmlns="" id="{A3793AFB-11FF-4761-85D7-0D3D583141B6}"/>
                  </a:ext>
                </a:extLst>
              </p:cNvPr>
              <p:cNvSpPr>
                <a:spLocks/>
              </p:cNvSpPr>
              <p:nvPr/>
            </p:nvSpPr>
            <p:spPr bwMode="auto">
              <a:xfrm>
                <a:off x="2348332" y="3264110"/>
                <a:ext cx="184150" cy="130175"/>
              </a:xfrm>
              <a:custGeom>
                <a:avLst/>
                <a:gdLst/>
                <a:ahLst/>
                <a:cxnLst>
                  <a:cxn ang="0">
                    <a:pos x="98" y="0"/>
                  </a:cxn>
                  <a:cxn ang="0">
                    <a:pos x="116" y="38"/>
                  </a:cxn>
                  <a:cxn ang="0">
                    <a:pos x="16" y="82"/>
                  </a:cxn>
                  <a:cxn ang="0">
                    <a:pos x="0" y="44"/>
                  </a:cxn>
                  <a:cxn ang="0">
                    <a:pos x="98" y="0"/>
                  </a:cxn>
                </a:cxnLst>
                <a:rect l="0" t="0" r="r" b="b"/>
                <a:pathLst>
                  <a:path w="116" h="82">
                    <a:moveTo>
                      <a:pt x="98" y="0"/>
                    </a:moveTo>
                    <a:lnTo>
                      <a:pt x="116" y="38"/>
                    </a:lnTo>
                    <a:lnTo>
                      <a:pt x="16" y="82"/>
                    </a:lnTo>
                    <a:lnTo>
                      <a:pt x="0" y="44"/>
                    </a:lnTo>
                    <a:lnTo>
                      <a:pt x="98"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4">
                <a:extLst>
                  <a:ext uri="{FF2B5EF4-FFF2-40B4-BE49-F238E27FC236}">
                    <a16:creationId xmlns:a16="http://schemas.microsoft.com/office/drawing/2014/main" xmlns="" id="{3F86D227-AB01-48D7-A6AC-63A6BCB457FC}"/>
                  </a:ext>
                </a:extLst>
              </p:cNvPr>
              <p:cNvSpPr>
                <a:spLocks/>
              </p:cNvSpPr>
              <p:nvPr/>
            </p:nvSpPr>
            <p:spPr bwMode="auto">
              <a:xfrm>
                <a:off x="2586457" y="3164097"/>
                <a:ext cx="184150" cy="125413"/>
              </a:xfrm>
              <a:custGeom>
                <a:avLst/>
                <a:gdLst/>
                <a:ahLst/>
                <a:cxnLst>
                  <a:cxn ang="0">
                    <a:pos x="98" y="0"/>
                  </a:cxn>
                  <a:cxn ang="0">
                    <a:pos x="100" y="0"/>
                  </a:cxn>
                  <a:cxn ang="0">
                    <a:pos x="116" y="38"/>
                  </a:cxn>
                  <a:cxn ang="0">
                    <a:pos x="112" y="40"/>
                  </a:cxn>
                  <a:cxn ang="0">
                    <a:pos x="110" y="42"/>
                  </a:cxn>
                  <a:cxn ang="0">
                    <a:pos x="104" y="42"/>
                  </a:cxn>
                  <a:cxn ang="0">
                    <a:pos x="100" y="44"/>
                  </a:cxn>
                  <a:cxn ang="0">
                    <a:pos x="65" y="60"/>
                  </a:cxn>
                  <a:cxn ang="0">
                    <a:pos x="47" y="65"/>
                  </a:cxn>
                  <a:cxn ang="0">
                    <a:pos x="29" y="73"/>
                  </a:cxn>
                  <a:cxn ang="0">
                    <a:pos x="23" y="75"/>
                  </a:cxn>
                  <a:cxn ang="0">
                    <a:pos x="19" y="77"/>
                  </a:cxn>
                  <a:cxn ang="0">
                    <a:pos x="17" y="79"/>
                  </a:cxn>
                  <a:cxn ang="0">
                    <a:pos x="15" y="79"/>
                  </a:cxn>
                  <a:cxn ang="0">
                    <a:pos x="0" y="42"/>
                  </a:cxn>
                  <a:cxn ang="0">
                    <a:pos x="2" y="42"/>
                  </a:cxn>
                  <a:cxn ang="0">
                    <a:pos x="4" y="40"/>
                  </a:cxn>
                  <a:cxn ang="0">
                    <a:pos x="15" y="36"/>
                  </a:cxn>
                  <a:cxn ang="0">
                    <a:pos x="31" y="28"/>
                  </a:cxn>
                  <a:cxn ang="0">
                    <a:pos x="49" y="22"/>
                  </a:cxn>
                  <a:cxn ang="0">
                    <a:pos x="69" y="14"/>
                  </a:cxn>
                  <a:cxn ang="0">
                    <a:pos x="84" y="6"/>
                  </a:cxn>
                  <a:cxn ang="0">
                    <a:pos x="96" y="2"/>
                  </a:cxn>
                  <a:cxn ang="0">
                    <a:pos x="98" y="0"/>
                  </a:cxn>
                </a:cxnLst>
                <a:rect l="0" t="0" r="r" b="b"/>
                <a:pathLst>
                  <a:path w="116" h="79">
                    <a:moveTo>
                      <a:pt x="98" y="0"/>
                    </a:moveTo>
                    <a:lnTo>
                      <a:pt x="100" y="0"/>
                    </a:lnTo>
                    <a:lnTo>
                      <a:pt x="116" y="38"/>
                    </a:lnTo>
                    <a:lnTo>
                      <a:pt x="112" y="40"/>
                    </a:lnTo>
                    <a:lnTo>
                      <a:pt x="110" y="42"/>
                    </a:lnTo>
                    <a:lnTo>
                      <a:pt x="104" y="42"/>
                    </a:lnTo>
                    <a:lnTo>
                      <a:pt x="100" y="44"/>
                    </a:lnTo>
                    <a:lnTo>
                      <a:pt x="65" y="60"/>
                    </a:lnTo>
                    <a:lnTo>
                      <a:pt x="47" y="65"/>
                    </a:lnTo>
                    <a:lnTo>
                      <a:pt x="29" y="73"/>
                    </a:lnTo>
                    <a:lnTo>
                      <a:pt x="23" y="75"/>
                    </a:lnTo>
                    <a:lnTo>
                      <a:pt x="19" y="77"/>
                    </a:lnTo>
                    <a:lnTo>
                      <a:pt x="17" y="79"/>
                    </a:lnTo>
                    <a:lnTo>
                      <a:pt x="15" y="79"/>
                    </a:lnTo>
                    <a:lnTo>
                      <a:pt x="0" y="42"/>
                    </a:lnTo>
                    <a:lnTo>
                      <a:pt x="2" y="42"/>
                    </a:lnTo>
                    <a:lnTo>
                      <a:pt x="4" y="40"/>
                    </a:lnTo>
                    <a:lnTo>
                      <a:pt x="15" y="36"/>
                    </a:lnTo>
                    <a:lnTo>
                      <a:pt x="31" y="28"/>
                    </a:lnTo>
                    <a:lnTo>
                      <a:pt x="49" y="22"/>
                    </a:lnTo>
                    <a:lnTo>
                      <a:pt x="69" y="14"/>
                    </a:lnTo>
                    <a:lnTo>
                      <a:pt x="84" y="6"/>
                    </a:lnTo>
                    <a:lnTo>
                      <a:pt x="96" y="2"/>
                    </a:lnTo>
                    <a:lnTo>
                      <a:pt x="98"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5">
                <a:extLst>
                  <a:ext uri="{FF2B5EF4-FFF2-40B4-BE49-F238E27FC236}">
                    <a16:creationId xmlns:a16="http://schemas.microsoft.com/office/drawing/2014/main" xmlns="" id="{94532612-8C6C-4E67-884F-CF6575BE59B7}"/>
                  </a:ext>
                </a:extLst>
              </p:cNvPr>
              <p:cNvSpPr>
                <a:spLocks/>
              </p:cNvSpPr>
              <p:nvPr/>
            </p:nvSpPr>
            <p:spPr bwMode="auto">
              <a:xfrm>
                <a:off x="2826169" y="3075197"/>
                <a:ext cx="185738" cy="120650"/>
              </a:xfrm>
              <a:custGeom>
                <a:avLst/>
                <a:gdLst/>
                <a:ahLst/>
                <a:cxnLst>
                  <a:cxn ang="0">
                    <a:pos x="105" y="0"/>
                  </a:cxn>
                  <a:cxn ang="0">
                    <a:pos x="117" y="40"/>
                  </a:cxn>
                  <a:cxn ang="0">
                    <a:pos x="115" y="40"/>
                  </a:cxn>
                  <a:cxn ang="0">
                    <a:pos x="107" y="44"/>
                  </a:cxn>
                  <a:cxn ang="0">
                    <a:pos x="101" y="46"/>
                  </a:cxn>
                  <a:cxn ang="0">
                    <a:pos x="83" y="50"/>
                  </a:cxn>
                  <a:cxn ang="0">
                    <a:pos x="66" y="58"/>
                  </a:cxn>
                  <a:cxn ang="0">
                    <a:pos x="46" y="64"/>
                  </a:cxn>
                  <a:cxn ang="0">
                    <a:pos x="30" y="70"/>
                  </a:cxn>
                  <a:cxn ang="0">
                    <a:pos x="18" y="74"/>
                  </a:cxn>
                  <a:cxn ang="0">
                    <a:pos x="14" y="76"/>
                  </a:cxn>
                  <a:cxn ang="0">
                    <a:pos x="0" y="36"/>
                  </a:cxn>
                  <a:cxn ang="0">
                    <a:pos x="4" y="34"/>
                  </a:cxn>
                  <a:cxn ang="0">
                    <a:pos x="16" y="30"/>
                  </a:cxn>
                  <a:cxn ang="0">
                    <a:pos x="32" y="26"/>
                  </a:cxn>
                  <a:cxn ang="0">
                    <a:pos x="52" y="18"/>
                  </a:cxn>
                  <a:cxn ang="0">
                    <a:pos x="93" y="4"/>
                  </a:cxn>
                  <a:cxn ang="0">
                    <a:pos x="97" y="4"/>
                  </a:cxn>
                  <a:cxn ang="0">
                    <a:pos x="105" y="0"/>
                  </a:cxn>
                </a:cxnLst>
                <a:rect l="0" t="0" r="r" b="b"/>
                <a:pathLst>
                  <a:path w="117" h="76">
                    <a:moveTo>
                      <a:pt x="105" y="0"/>
                    </a:moveTo>
                    <a:lnTo>
                      <a:pt x="117" y="40"/>
                    </a:lnTo>
                    <a:lnTo>
                      <a:pt x="115" y="40"/>
                    </a:lnTo>
                    <a:lnTo>
                      <a:pt x="107" y="44"/>
                    </a:lnTo>
                    <a:lnTo>
                      <a:pt x="101" y="46"/>
                    </a:lnTo>
                    <a:lnTo>
                      <a:pt x="83" y="50"/>
                    </a:lnTo>
                    <a:lnTo>
                      <a:pt x="66" y="58"/>
                    </a:lnTo>
                    <a:lnTo>
                      <a:pt x="46" y="64"/>
                    </a:lnTo>
                    <a:lnTo>
                      <a:pt x="30" y="70"/>
                    </a:lnTo>
                    <a:lnTo>
                      <a:pt x="18" y="74"/>
                    </a:lnTo>
                    <a:lnTo>
                      <a:pt x="14" y="76"/>
                    </a:lnTo>
                    <a:lnTo>
                      <a:pt x="0" y="36"/>
                    </a:lnTo>
                    <a:lnTo>
                      <a:pt x="4" y="34"/>
                    </a:lnTo>
                    <a:lnTo>
                      <a:pt x="16" y="30"/>
                    </a:lnTo>
                    <a:lnTo>
                      <a:pt x="32" y="26"/>
                    </a:lnTo>
                    <a:lnTo>
                      <a:pt x="52" y="18"/>
                    </a:lnTo>
                    <a:lnTo>
                      <a:pt x="93" y="4"/>
                    </a:lnTo>
                    <a:lnTo>
                      <a:pt x="97" y="4"/>
                    </a:lnTo>
                    <a:lnTo>
                      <a:pt x="105"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6">
                <a:extLst>
                  <a:ext uri="{FF2B5EF4-FFF2-40B4-BE49-F238E27FC236}">
                    <a16:creationId xmlns:a16="http://schemas.microsoft.com/office/drawing/2014/main" xmlns="" id="{BB0A2C71-75ED-4E39-A98E-BA859473D814}"/>
                  </a:ext>
                </a:extLst>
              </p:cNvPr>
              <p:cNvSpPr>
                <a:spLocks/>
              </p:cNvSpPr>
              <p:nvPr/>
            </p:nvSpPr>
            <p:spPr bwMode="auto">
              <a:xfrm>
                <a:off x="3073819" y="3010110"/>
                <a:ext cx="182563" cy="103188"/>
              </a:xfrm>
              <a:custGeom>
                <a:avLst/>
                <a:gdLst/>
                <a:ahLst/>
                <a:cxnLst>
                  <a:cxn ang="0">
                    <a:pos x="107" y="0"/>
                  </a:cxn>
                  <a:cxn ang="0">
                    <a:pos x="115" y="39"/>
                  </a:cxn>
                  <a:cxn ang="0">
                    <a:pos x="111" y="41"/>
                  </a:cxn>
                  <a:cxn ang="0">
                    <a:pos x="99" y="43"/>
                  </a:cxn>
                  <a:cxn ang="0">
                    <a:pos x="83" y="47"/>
                  </a:cxn>
                  <a:cxn ang="0">
                    <a:pos x="63" y="51"/>
                  </a:cxn>
                  <a:cxn ang="0">
                    <a:pos x="44" y="57"/>
                  </a:cxn>
                  <a:cxn ang="0">
                    <a:pos x="20" y="63"/>
                  </a:cxn>
                  <a:cxn ang="0">
                    <a:pos x="16" y="65"/>
                  </a:cxn>
                  <a:cxn ang="0">
                    <a:pos x="10" y="65"/>
                  </a:cxn>
                  <a:cxn ang="0">
                    <a:pos x="0" y="28"/>
                  </a:cxn>
                  <a:cxn ang="0">
                    <a:pos x="2" y="28"/>
                  </a:cxn>
                  <a:cxn ang="0">
                    <a:pos x="4" y="26"/>
                  </a:cxn>
                  <a:cxn ang="0">
                    <a:pos x="16" y="22"/>
                  </a:cxn>
                  <a:cxn ang="0">
                    <a:pos x="34" y="18"/>
                  </a:cxn>
                  <a:cxn ang="0">
                    <a:pos x="53" y="12"/>
                  </a:cxn>
                  <a:cxn ang="0">
                    <a:pos x="73" y="8"/>
                  </a:cxn>
                  <a:cxn ang="0">
                    <a:pos x="91" y="4"/>
                  </a:cxn>
                  <a:cxn ang="0">
                    <a:pos x="103" y="2"/>
                  </a:cxn>
                  <a:cxn ang="0">
                    <a:pos x="107" y="0"/>
                  </a:cxn>
                </a:cxnLst>
                <a:rect l="0" t="0" r="r" b="b"/>
                <a:pathLst>
                  <a:path w="115" h="65">
                    <a:moveTo>
                      <a:pt x="107" y="0"/>
                    </a:moveTo>
                    <a:lnTo>
                      <a:pt x="115" y="39"/>
                    </a:lnTo>
                    <a:lnTo>
                      <a:pt x="111" y="41"/>
                    </a:lnTo>
                    <a:lnTo>
                      <a:pt x="99" y="43"/>
                    </a:lnTo>
                    <a:lnTo>
                      <a:pt x="83" y="47"/>
                    </a:lnTo>
                    <a:lnTo>
                      <a:pt x="63" y="51"/>
                    </a:lnTo>
                    <a:lnTo>
                      <a:pt x="44" y="57"/>
                    </a:lnTo>
                    <a:lnTo>
                      <a:pt x="20" y="63"/>
                    </a:lnTo>
                    <a:lnTo>
                      <a:pt x="16" y="65"/>
                    </a:lnTo>
                    <a:lnTo>
                      <a:pt x="10" y="65"/>
                    </a:lnTo>
                    <a:lnTo>
                      <a:pt x="0" y="28"/>
                    </a:lnTo>
                    <a:lnTo>
                      <a:pt x="2" y="28"/>
                    </a:lnTo>
                    <a:lnTo>
                      <a:pt x="4" y="26"/>
                    </a:lnTo>
                    <a:lnTo>
                      <a:pt x="16" y="22"/>
                    </a:lnTo>
                    <a:lnTo>
                      <a:pt x="34" y="18"/>
                    </a:lnTo>
                    <a:lnTo>
                      <a:pt x="53" y="12"/>
                    </a:lnTo>
                    <a:lnTo>
                      <a:pt x="73" y="8"/>
                    </a:lnTo>
                    <a:lnTo>
                      <a:pt x="91" y="4"/>
                    </a:lnTo>
                    <a:lnTo>
                      <a:pt x="103" y="2"/>
                    </a:lnTo>
                    <a:lnTo>
                      <a:pt x="107"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7">
                <a:extLst>
                  <a:ext uri="{FF2B5EF4-FFF2-40B4-BE49-F238E27FC236}">
                    <a16:creationId xmlns:a16="http://schemas.microsoft.com/office/drawing/2014/main" xmlns="" id="{A07FC8F8-3608-4D95-8311-363E45257AB1}"/>
                  </a:ext>
                </a:extLst>
              </p:cNvPr>
              <p:cNvSpPr>
                <a:spLocks/>
              </p:cNvSpPr>
              <p:nvPr/>
            </p:nvSpPr>
            <p:spPr bwMode="auto">
              <a:xfrm>
                <a:off x="3327819" y="2972010"/>
                <a:ext cx="180975" cy="84138"/>
              </a:xfrm>
              <a:custGeom>
                <a:avLst/>
                <a:gdLst/>
                <a:ahLst/>
                <a:cxnLst>
                  <a:cxn ang="0">
                    <a:pos x="93" y="0"/>
                  </a:cxn>
                  <a:cxn ang="0">
                    <a:pos x="110" y="0"/>
                  </a:cxn>
                  <a:cxn ang="0">
                    <a:pos x="114" y="40"/>
                  </a:cxn>
                  <a:cxn ang="0">
                    <a:pos x="108" y="40"/>
                  </a:cxn>
                  <a:cxn ang="0">
                    <a:pos x="104" y="42"/>
                  </a:cxn>
                  <a:cxn ang="0">
                    <a:pos x="96" y="42"/>
                  </a:cxn>
                  <a:cxn ang="0">
                    <a:pos x="61" y="46"/>
                  </a:cxn>
                  <a:cxn ang="0">
                    <a:pos x="41" y="48"/>
                  </a:cxn>
                  <a:cxn ang="0">
                    <a:pos x="24" y="52"/>
                  </a:cxn>
                  <a:cxn ang="0">
                    <a:pos x="18" y="53"/>
                  </a:cxn>
                  <a:cxn ang="0">
                    <a:pos x="8" y="53"/>
                  </a:cxn>
                  <a:cxn ang="0">
                    <a:pos x="0" y="14"/>
                  </a:cxn>
                  <a:cxn ang="0">
                    <a:pos x="2" y="14"/>
                  </a:cxn>
                  <a:cxn ang="0">
                    <a:pos x="6" y="12"/>
                  </a:cxn>
                  <a:cxn ang="0">
                    <a:pos x="10" y="12"/>
                  </a:cxn>
                  <a:cxn ang="0">
                    <a:pos x="18" y="10"/>
                  </a:cxn>
                  <a:cxn ang="0">
                    <a:pos x="35" y="8"/>
                  </a:cxn>
                  <a:cxn ang="0">
                    <a:pos x="55" y="6"/>
                  </a:cxn>
                  <a:cxn ang="0">
                    <a:pos x="75" y="2"/>
                  </a:cxn>
                  <a:cxn ang="0">
                    <a:pos x="93" y="0"/>
                  </a:cxn>
                </a:cxnLst>
                <a:rect l="0" t="0" r="r" b="b"/>
                <a:pathLst>
                  <a:path w="114" h="53">
                    <a:moveTo>
                      <a:pt x="93" y="0"/>
                    </a:moveTo>
                    <a:lnTo>
                      <a:pt x="110" y="0"/>
                    </a:lnTo>
                    <a:lnTo>
                      <a:pt x="114" y="40"/>
                    </a:lnTo>
                    <a:lnTo>
                      <a:pt x="108" y="40"/>
                    </a:lnTo>
                    <a:lnTo>
                      <a:pt x="104" y="42"/>
                    </a:lnTo>
                    <a:lnTo>
                      <a:pt x="96" y="42"/>
                    </a:lnTo>
                    <a:lnTo>
                      <a:pt x="61" y="46"/>
                    </a:lnTo>
                    <a:lnTo>
                      <a:pt x="41" y="48"/>
                    </a:lnTo>
                    <a:lnTo>
                      <a:pt x="24" y="52"/>
                    </a:lnTo>
                    <a:lnTo>
                      <a:pt x="18" y="53"/>
                    </a:lnTo>
                    <a:lnTo>
                      <a:pt x="8" y="53"/>
                    </a:lnTo>
                    <a:lnTo>
                      <a:pt x="0" y="14"/>
                    </a:lnTo>
                    <a:lnTo>
                      <a:pt x="2" y="14"/>
                    </a:lnTo>
                    <a:lnTo>
                      <a:pt x="6" y="12"/>
                    </a:lnTo>
                    <a:lnTo>
                      <a:pt x="10" y="12"/>
                    </a:lnTo>
                    <a:lnTo>
                      <a:pt x="18" y="10"/>
                    </a:lnTo>
                    <a:lnTo>
                      <a:pt x="35" y="8"/>
                    </a:lnTo>
                    <a:lnTo>
                      <a:pt x="55" y="6"/>
                    </a:lnTo>
                    <a:lnTo>
                      <a:pt x="75" y="2"/>
                    </a:lnTo>
                    <a:lnTo>
                      <a:pt x="93"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8">
                <a:extLst>
                  <a:ext uri="{FF2B5EF4-FFF2-40B4-BE49-F238E27FC236}">
                    <a16:creationId xmlns:a16="http://schemas.microsoft.com/office/drawing/2014/main" xmlns="" id="{8CDD80B5-AEB8-40CC-92DB-96920E054FCE}"/>
                  </a:ext>
                </a:extLst>
              </p:cNvPr>
              <p:cNvSpPr>
                <a:spLocks/>
              </p:cNvSpPr>
              <p:nvPr/>
            </p:nvSpPr>
            <p:spPr bwMode="auto">
              <a:xfrm>
                <a:off x="3588169" y="2962485"/>
                <a:ext cx="177800" cy="69850"/>
              </a:xfrm>
              <a:custGeom>
                <a:avLst/>
                <a:gdLst/>
                <a:ahLst/>
                <a:cxnLst>
                  <a:cxn ang="0">
                    <a:pos x="57" y="0"/>
                  </a:cxn>
                  <a:cxn ang="0">
                    <a:pos x="84" y="0"/>
                  </a:cxn>
                  <a:cxn ang="0">
                    <a:pos x="94" y="2"/>
                  </a:cxn>
                  <a:cxn ang="0">
                    <a:pos x="112" y="2"/>
                  </a:cxn>
                  <a:cxn ang="0">
                    <a:pos x="110" y="44"/>
                  </a:cxn>
                  <a:cxn ang="0">
                    <a:pos x="108" y="44"/>
                  </a:cxn>
                  <a:cxn ang="0">
                    <a:pos x="104" y="42"/>
                  </a:cxn>
                  <a:cxn ang="0">
                    <a:pos x="2" y="42"/>
                  </a:cxn>
                  <a:cxn ang="0">
                    <a:pos x="0" y="2"/>
                  </a:cxn>
                  <a:cxn ang="0">
                    <a:pos x="35" y="2"/>
                  </a:cxn>
                  <a:cxn ang="0">
                    <a:pos x="57" y="0"/>
                  </a:cxn>
                </a:cxnLst>
                <a:rect l="0" t="0" r="r" b="b"/>
                <a:pathLst>
                  <a:path w="112" h="44">
                    <a:moveTo>
                      <a:pt x="57" y="0"/>
                    </a:moveTo>
                    <a:lnTo>
                      <a:pt x="84" y="0"/>
                    </a:lnTo>
                    <a:lnTo>
                      <a:pt x="94" y="2"/>
                    </a:lnTo>
                    <a:lnTo>
                      <a:pt x="112" y="2"/>
                    </a:lnTo>
                    <a:lnTo>
                      <a:pt x="110" y="44"/>
                    </a:lnTo>
                    <a:lnTo>
                      <a:pt x="108" y="44"/>
                    </a:lnTo>
                    <a:lnTo>
                      <a:pt x="104" y="42"/>
                    </a:lnTo>
                    <a:lnTo>
                      <a:pt x="2" y="42"/>
                    </a:lnTo>
                    <a:lnTo>
                      <a:pt x="0" y="2"/>
                    </a:lnTo>
                    <a:lnTo>
                      <a:pt x="35" y="2"/>
                    </a:lnTo>
                    <a:lnTo>
                      <a:pt x="57"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9">
                <a:extLst>
                  <a:ext uri="{FF2B5EF4-FFF2-40B4-BE49-F238E27FC236}">
                    <a16:creationId xmlns:a16="http://schemas.microsoft.com/office/drawing/2014/main" xmlns="" id="{637EB45B-88AF-4680-9270-945A03991B16}"/>
                  </a:ext>
                </a:extLst>
              </p:cNvPr>
              <p:cNvSpPr>
                <a:spLocks/>
              </p:cNvSpPr>
              <p:nvPr/>
            </p:nvSpPr>
            <p:spPr bwMode="auto">
              <a:xfrm>
                <a:off x="3843757" y="2972010"/>
                <a:ext cx="182563" cy="84138"/>
              </a:xfrm>
              <a:custGeom>
                <a:avLst/>
                <a:gdLst/>
                <a:ahLst/>
                <a:cxnLst>
                  <a:cxn ang="0">
                    <a:pos x="4" y="0"/>
                  </a:cxn>
                  <a:cxn ang="0">
                    <a:pos x="8" y="0"/>
                  </a:cxn>
                  <a:cxn ang="0">
                    <a:pos x="22" y="2"/>
                  </a:cxn>
                  <a:cxn ang="0">
                    <a:pos x="40" y="4"/>
                  </a:cxn>
                  <a:cxn ang="0">
                    <a:pos x="79" y="8"/>
                  </a:cxn>
                  <a:cxn ang="0">
                    <a:pos x="97" y="12"/>
                  </a:cxn>
                  <a:cxn ang="0">
                    <a:pos x="111" y="14"/>
                  </a:cxn>
                  <a:cxn ang="0">
                    <a:pos x="115" y="14"/>
                  </a:cxn>
                  <a:cxn ang="0">
                    <a:pos x="109" y="53"/>
                  </a:cxn>
                  <a:cxn ang="0">
                    <a:pos x="105" y="53"/>
                  </a:cxn>
                  <a:cxn ang="0">
                    <a:pos x="91" y="52"/>
                  </a:cxn>
                  <a:cxn ang="0">
                    <a:pos x="75" y="48"/>
                  </a:cxn>
                  <a:cxn ang="0">
                    <a:pos x="36" y="44"/>
                  </a:cxn>
                  <a:cxn ang="0">
                    <a:pos x="18" y="42"/>
                  </a:cxn>
                  <a:cxn ang="0">
                    <a:pos x="4" y="40"/>
                  </a:cxn>
                  <a:cxn ang="0">
                    <a:pos x="0" y="40"/>
                  </a:cxn>
                  <a:cxn ang="0">
                    <a:pos x="4" y="0"/>
                  </a:cxn>
                </a:cxnLst>
                <a:rect l="0" t="0" r="r" b="b"/>
                <a:pathLst>
                  <a:path w="115" h="53">
                    <a:moveTo>
                      <a:pt x="4" y="0"/>
                    </a:moveTo>
                    <a:lnTo>
                      <a:pt x="8" y="0"/>
                    </a:lnTo>
                    <a:lnTo>
                      <a:pt x="22" y="2"/>
                    </a:lnTo>
                    <a:lnTo>
                      <a:pt x="40" y="4"/>
                    </a:lnTo>
                    <a:lnTo>
                      <a:pt x="79" y="8"/>
                    </a:lnTo>
                    <a:lnTo>
                      <a:pt x="97" y="12"/>
                    </a:lnTo>
                    <a:lnTo>
                      <a:pt x="111" y="14"/>
                    </a:lnTo>
                    <a:lnTo>
                      <a:pt x="115" y="14"/>
                    </a:lnTo>
                    <a:lnTo>
                      <a:pt x="109" y="53"/>
                    </a:lnTo>
                    <a:lnTo>
                      <a:pt x="105" y="53"/>
                    </a:lnTo>
                    <a:lnTo>
                      <a:pt x="91" y="52"/>
                    </a:lnTo>
                    <a:lnTo>
                      <a:pt x="75" y="48"/>
                    </a:lnTo>
                    <a:lnTo>
                      <a:pt x="36" y="44"/>
                    </a:lnTo>
                    <a:lnTo>
                      <a:pt x="18" y="42"/>
                    </a:lnTo>
                    <a:lnTo>
                      <a:pt x="4" y="40"/>
                    </a:lnTo>
                    <a:lnTo>
                      <a:pt x="0" y="40"/>
                    </a:lnTo>
                    <a:lnTo>
                      <a:pt x="4"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0">
                <a:extLst>
                  <a:ext uri="{FF2B5EF4-FFF2-40B4-BE49-F238E27FC236}">
                    <a16:creationId xmlns:a16="http://schemas.microsoft.com/office/drawing/2014/main" xmlns="" id="{79F2BBE2-8F07-4759-BD6E-5F100FAF38DF}"/>
                  </a:ext>
                </a:extLst>
              </p:cNvPr>
              <p:cNvSpPr>
                <a:spLocks/>
              </p:cNvSpPr>
              <p:nvPr/>
            </p:nvSpPr>
            <p:spPr bwMode="auto">
              <a:xfrm>
                <a:off x="4097757" y="3010110"/>
                <a:ext cx="180975" cy="103188"/>
              </a:xfrm>
              <a:custGeom>
                <a:avLst/>
                <a:gdLst/>
                <a:ahLst/>
                <a:cxnLst>
                  <a:cxn ang="0">
                    <a:pos x="8" y="0"/>
                  </a:cxn>
                  <a:cxn ang="0">
                    <a:pos x="10" y="0"/>
                  </a:cxn>
                  <a:cxn ang="0">
                    <a:pos x="12" y="2"/>
                  </a:cxn>
                  <a:cxn ang="0">
                    <a:pos x="18" y="2"/>
                  </a:cxn>
                  <a:cxn ang="0">
                    <a:pos x="26" y="4"/>
                  </a:cxn>
                  <a:cxn ang="0">
                    <a:pos x="29" y="4"/>
                  </a:cxn>
                  <a:cxn ang="0">
                    <a:pos x="41" y="8"/>
                  </a:cxn>
                  <a:cxn ang="0">
                    <a:pos x="47" y="8"/>
                  </a:cxn>
                  <a:cxn ang="0">
                    <a:pos x="55" y="10"/>
                  </a:cxn>
                  <a:cxn ang="0">
                    <a:pos x="61" y="12"/>
                  </a:cxn>
                  <a:cxn ang="0">
                    <a:pos x="81" y="18"/>
                  </a:cxn>
                  <a:cxn ang="0">
                    <a:pos x="98" y="22"/>
                  </a:cxn>
                  <a:cxn ang="0">
                    <a:pos x="104" y="24"/>
                  </a:cxn>
                  <a:cxn ang="0">
                    <a:pos x="110" y="24"/>
                  </a:cxn>
                  <a:cxn ang="0">
                    <a:pos x="112" y="26"/>
                  </a:cxn>
                  <a:cxn ang="0">
                    <a:pos x="114" y="26"/>
                  </a:cxn>
                  <a:cxn ang="0">
                    <a:pos x="104" y="65"/>
                  </a:cxn>
                  <a:cxn ang="0">
                    <a:pos x="102" y="65"/>
                  </a:cxn>
                  <a:cxn ang="0">
                    <a:pos x="100" y="63"/>
                  </a:cxn>
                  <a:cxn ang="0">
                    <a:pos x="95" y="63"/>
                  </a:cxn>
                  <a:cxn ang="0">
                    <a:pos x="71" y="55"/>
                  </a:cxn>
                  <a:cxn ang="0">
                    <a:pos x="41" y="49"/>
                  </a:cxn>
                  <a:cxn ang="0">
                    <a:pos x="33" y="47"/>
                  </a:cxn>
                  <a:cxn ang="0">
                    <a:pos x="24" y="45"/>
                  </a:cxn>
                  <a:cxn ang="0">
                    <a:pos x="16" y="43"/>
                  </a:cxn>
                  <a:cxn ang="0">
                    <a:pos x="10" y="41"/>
                  </a:cxn>
                  <a:cxn ang="0">
                    <a:pos x="4" y="41"/>
                  </a:cxn>
                  <a:cxn ang="0">
                    <a:pos x="2" y="39"/>
                  </a:cxn>
                  <a:cxn ang="0">
                    <a:pos x="0" y="39"/>
                  </a:cxn>
                  <a:cxn ang="0">
                    <a:pos x="8" y="0"/>
                  </a:cxn>
                </a:cxnLst>
                <a:rect l="0" t="0" r="r" b="b"/>
                <a:pathLst>
                  <a:path w="114" h="65">
                    <a:moveTo>
                      <a:pt x="8" y="0"/>
                    </a:moveTo>
                    <a:lnTo>
                      <a:pt x="10" y="0"/>
                    </a:lnTo>
                    <a:lnTo>
                      <a:pt x="12" y="2"/>
                    </a:lnTo>
                    <a:lnTo>
                      <a:pt x="18" y="2"/>
                    </a:lnTo>
                    <a:lnTo>
                      <a:pt x="26" y="4"/>
                    </a:lnTo>
                    <a:lnTo>
                      <a:pt x="29" y="4"/>
                    </a:lnTo>
                    <a:lnTo>
                      <a:pt x="41" y="8"/>
                    </a:lnTo>
                    <a:lnTo>
                      <a:pt x="47" y="8"/>
                    </a:lnTo>
                    <a:lnTo>
                      <a:pt x="55" y="10"/>
                    </a:lnTo>
                    <a:lnTo>
                      <a:pt x="61" y="12"/>
                    </a:lnTo>
                    <a:lnTo>
                      <a:pt x="81" y="18"/>
                    </a:lnTo>
                    <a:lnTo>
                      <a:pt x="98" y="22"/>
                    </a:lnTo>
                    <a:lnTo>
                      <a:pt x="104" y="24"/>
                    </a:lnTo>
                    <a:lnTo>
                      <a:pt x="110" y="24"/>
                    </a:lnTo>
                    <a:lnTo>
                      <a:pt x="112" y="26"/>
                    </a:lnTo>
                    <a:lnTo>
                      <a:pt x="114" y="26"/>
                    </a:lnTo>
                    <a:lnTo>
                      <a:pt x="104" y="65"/>
                    </a:lnTo>
                    <a:lnTo>
                      <a:pt x="102" y="65"/>
                    </a:lnTo>
                    <a:lnTo>
                      <a:pt x="100" y="63"/>
                    </a:lnTo>
                    <a:lnTo>
                      <a:pt x="95" y="63"/>
                    </a:lnTo>
                    <a:lnTo>
                      <a:pt x="71" y="55"/>
                    </a:lnTo>
                    <a:lnTo>
                      <a:pt x="41" y="49"/>
                    </a:lnTo>
                    <a:lnTo>
                      <a:pt x="33" y="47"/>
                    </a:lnTo>
                    <a:lnTo>
                      <a:pt x="24" y="45"/>
                    </a:lnTo>
                    <a:lnTo>
                      <a:pt x="16" y="43"/>
                    </a:lnTo>
                    <a:lnTo>
                      <a:pt x="10" y="41"/>
                    </a:lnTo>
                    <a:lnTo>
                      <a:pt x="4" y="41"/>
                    </a:lnTo>
                    <a:lnTo>
                      <a:pt x="2" y="39"/>
                    </a:lnTo>
                    <a:lnTo>
                      <a:pt x="0" y="39"/>
                    </a:lnTo>
                    <a:lnTo>
                      <a:pt x="8"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1">
                <a:extLst>
                  <a:ext uri="{FF2B5EF4-FFF2-40B4-BE49-F238E27FC236}">
                    <a16:creationId xmlns:a16="http://schemas.microsoft.com/office/drawing/2014/main" xmlns="" id="{F9275ADB-D71B-4555-BBAA-656F8CF140D3}"/>
                  </a:ext>
                </a:extLst>
              </p:cNvPr>
              <p:cNvSpPr>
                <a:spLocks/>
              </p:cNvSpPr>
              <p:nvPr/>
            </p:nvSpPr>
            <p:spPr bwMode="auto">
              <a:xfrm>
                <a:off x="4345407" y="3075197"/>
                <a:ext cx="184150" cy="120650"/>
              </a:xfrm>
              <a:custGeom>
                <a:avLst/>
                <a:gdLst/>
                <a:ahLst/>
                <a:cxnLst>
                  <a:cxn ang="0">
                    <a:pos x="11" y="0"/>
                  </a:cxn>
                  <a:cxn ang="0">
                    <a:pos x="13" y="0"/>
                  </a:cxn>
                  <a:cxn ang="0">
                    <a:pos x="15" y="2"/>
                  </a:cxn>
                  <a:cxn ang="0">
                    <a:pos x="17" y="2"/>
                  </a:cxn>
                  <a:cxn ang="0">
                    <a:pos x="21" y="4"/>
                  </a:cxn>
                  <a:cxn ang="0">
                    <a:pos x="23" y="4"/>
                  </a:cxn>
                  <a:cxn ang="0">
                    <a:pos x="27" y="6"/>
                  </a:cxn>
                  <a:cxn ang="0">
                    <a:pos x="63" y="18"/>
                  </a:cxn>
                  <a:cxn ang="0">
                    <a:pos x="82" y="24"/>
                  </a:cxn>
                  <a:cxn ang="0">
                    <a:pos x="98" y="30"/>
                  </a:cxn>
                  <a:cxn ang="0">
                    <a:pos x="106" y="32"/>
                  </a:cxn>
                  <a:cxn ang="0">
                    <a:pos x="114" y="36"/>
                  </a:cxn>
                  <a:cxn ang="0">
                    <a:pos x="116" y="36"/>
                  </a:cxn>
                  <a:cxn ang="0">
                    <a:pos x="100" y="76"/>
                  </a:cxn>
                  <a:cxn ang="0">
                    <a:pos x="98" y="76"/>
                  </a:cxn>
                  <a:cxn ang="0">
                    <a:pos x="96" y="74"/>
                  </a:cxn>
                  <a:cxn ang="0">
                    <a:pos x="84" y="70"/>
                  </a:cxn>
                  <a:cxn ang="0">
                    <a:pos x="69" y="64"/>
                  </a:cxn>
                  <a:cxn ang="0">
                    <a:pos x="51" y="56"/>
                  </a:cxn>
                  <a:cxn ang="0">
                    <a:pos x="10" y="42"/>
                  </a:cxn>
                  <a:cxn ang="0">
                    <a:pos x="6" y="42"/>
                  </a:cxn>
                  <a:cxn ang="0">
                    <a:pos x="4" y="40"/>
                  </a:cxn>
                  <a:cxn ang="0">
                    <a:pos x="0" y="40"/>
                  </a:cxn>
                  <a:cxn ang="0">
                    <a:pos x="11" y="0"/>
                  </a:cxn>
                </a:cxnLst>
                <a:rect l="0" t="0" r="r" b="b"/>
                <a:pathLst>
                  <a:path w="116" h="76">
                    <a:moveTo>
                      <a:pt x="11" y="0"/>
                    </a:moveTo>
                    <a:lnTo>
                      <a:pt x="13" y="0"/>
                    </a:lnTo>
                    <a:lnTo>
                      <a:pt x="15" y="2"/>
                    </a:lnTo>
                    <a:lnTo>
                      <a:pt x="17" y="2"/>
                    </a:lnTo>
                    <a:lnTo>
                      <a:pt x="21" y="4"/>
                    </a:lnTo>
                    <a:lnTo>
                      <a:pt x="23" y="4"/>
                    </a:lnTo>
                    <a:lnTo>
                      <a:pt x="27" y="6"/>
                    </a:lnTo>
                    <a:lnTo>
                      <a:pt x="63" y="18"/>
                    </a:lnTo>
                    <a:lnTo>
                      <a:pt x="82" y="24"/>
                    </a:lnTo>
                    <a:lnTo>
                      <a:pt x="98" y="30"/>
                    </a:lnTo>
                    <a:lnTo>
                      <a:pt x="106" y="32"/>
                    </a:lnTo>
                    <a:lnTo>
                      <a:pt x="114" y="36"/>
                    </a:lnTo>
                    <a:lnTo>
                      <a:pt x="116" y="36"/>
                    </a:lnTo>
                    <a:lnTo>
                      <a:pt x="100" y="76"/>
                    </a:lnTo>
                    <a:lnTo>
                      <a:pt x="98" y="76"/>
                    </a:lnTo>
                    <a:lnTo>
                      <a:pt x="96" y="74"/>
                    </a:lnTo>
                    <a:lnTo>
                      <a:pt x="84" y="70"/>
                    </a:lnTo>
                    <a:lnTo>
                      <a:pt x="69" y="64"/>
                    </a:lnTo>
                    <a:lnTo>
                      <a:pt x="51" y="56"/>
                    </a:lnTo>
                    <a:lnTo>
                      <a:pt x="10" y="42"/>
                    </a:lnTo>
                    <a:lnTo>
                      <a:pt x="6" y="42"/>
                    </a:lnTo>
                    <a:lnTo>
                      <a:pt x="4" y="40"/>
                    </a:lnTo>
                    <a:lnTo>
                      <a:pt x="0" y="40"/>
                    </a:lnTo>
                    <a:lnTo>
                      <a:pt x="11"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2">
                <a:extLst>
                  <a:ext uri="{FF2B5EF4-FFF2-40B4-BE49-F238E27FC236}">
                    <a16:creationId xmlns:a16="http://schemas.microsoft.com/office/drawing/2014/main" xmlns="" id="{055BE021-AEC4-49E5-A093-5810410D7C94}"/>
                  </a:ext>
                </a:extLst>
              </p:cNvPr>
              <p:cNvSpPr>
                <a:spLocks/>
              </p:cNvSpPr>
              <p:nvPr/>
            </p:nvSpPr>
            <p:spPr bwMode="auto">
              <a:xfrm>
                <a:off x="4581944" y="3164097"/>
                <a:ext cx="185738" cy="128588"/>
              </a:xfrm>
              <a:custGeom>
                <a:avLst/>
                <a:gdLst/>
                <a:ahLst/>
                <a:cxnLst>
                  <a:cxn ang="0">
                    <a:pos x="16" y="0"/>
                  </a:cxn>
                  <a:cxn ang="0">
                    <a:pos x="20" y="2"/>
                  </a:cxn>
                  <a:cxn ang="0">
                    <a:pos x="32" y="6"/>
                  </a:cxn>
                  <a:cxn ang="0">
                    <a:pos x="48" y="14"/>
                  </a:cxn>
                  <a:cxn ang="0">
                    <a:pos x="68" y="22"/>
                  </a:cxn>
                  <a:cxn ang="0">
                    <a:pos x="85" y="30"/>
                  </a:cxn>
                  <a:cxn ang="0">
                    <a:pos x="101" y="36"/>
                  </a:cxn>
                  <a:cxn ang="0">
                    <a:pos x="117" y="44"/>
                  </a:cxn>
                  <a:cxn ang="0">
                    <a:pos x="101" y="81"/>
                  </a:cxn>
                  <a:cxn ang="0">
                    <a:pos x="85" y="73"/>
                  </a:cxn>
                  <a:cxn ang="0">
                    <a:pos x="69" y="67"/>
                  </a:cxn>
                  <a:cxn ang="0">
                    <a:pos x="52" y="60"/>
                  </a:cxn>
                  <a:cxn ang="0">
                    <a:pos x="32" y="52"/>
                  </a:cxn>
                  <a:cxn ang="0">
                    <a:pos x="16" y="44"/>
                  </a:cxn>
                  <a:cxn ang="0">
                    <a:pos x="4" y="40"/>
                  </a:cxn>
                  <a:cxn ang="0">
                    <a:pos x="0" y="38"/>
                  </a:cxn>
                  <a:cxn ang="0">
                    <a:pos x="16" y="0"/>
                  </a:cxn>
                </a:cxnLst>
                <a:rect l="0" t="0" r="r" b="b"/>
                <a:pathLst>
                  <a:path w="117" h="81">
                    <a:moveTo>
                      <a:pt x="16" y="0"/>
                    </a:moveTo>
                    <a:lnTo>
                      <a:pt x="20" y="2"/>
                    </a:lnTo>
                    <a:lnTo>
                      <a:pt x="32" y="6"/>
                    </a:lnTo>
                    <a:lnTo>
                      <a:pt x="48" y="14"/>
                    </a:lnTo>
                    <a:lnTo>
                      <a:pt x="68" y="22"/>
                    </a:lnTo>
                    <a:lnTo>
                      <a:pt x="85" y="30"/>
                    </a:lnTo>
                    <a:lnTo>
                      <a:pt x="101" y="36"/>
                    </a:lnTo>
                    <a:lnTo>
                      <a:pt x="117" y="44"/>
                    </a:lnTo>
                    <a:lnTo>
                      <a:pt x="101" y="81"/>
                    </a:lnTo>
                    <a:lnTo>
                      <a:pt x="85" y="73"/>
                    </a:lnTo>
                    <a:lnTo>
                      <a:pt x="69" y="67"/>
                    </a:lnTo>
                    <a:lnTo>
                      <a:pt x="52" y="60"/>
                    </a:lnTo>
                    <a:lnTo>
                      <a:pt x="32" y="52"/>
                    </a:lnTo>
                    <a:lnTo>
                      <a:pt x="16" y="44"/>
                    </a:lnTo>
                    <a:lnTo>
                      <a:pt x="4" y="40"/>
                    </a:lnTo>
                    <a:lnTo>
                      <a:pt x="0" y="38"/>
                    </a:lnTo>
                    <a:lnTo>
                      <a:pt x="16"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3">
                <a:extLst>
                  <a:ext uri="{FF2B5EF4-FFF2-40B4-BE49-F238E27FC236}">
                    <a16:creationId xmlns:a16="http://schemas.microsoft.com/office/drawing/2014/main" xmlns="" id="{033909C7-3405-478A-ACCE-6C4F147F46E8}"/>
                  </a:ext>
                </a:extLst>
              </p:cNvPr>
              <p:cNvSpPr>
                <a:spLocks/>
              </p:cNvSpPr>
              <p:nvPr/>
            </p:nvSpPr>
            <p:spPr bwMode="auto">
              <a:xfrm>
                <a:off x="4820069" y="3267285"/>
                <a:ext cx="185738" cy="133350"/>
              </a:xfrm>
              <a:custGeom>
                <a:avLst/>
                <a:gdLst/>
                <a:ahLst/>
                <a:cxnLst>
                  <a:cxn ang="0">
                    <a:pos x="16" y="0"/>
                  </a:cxn>
                  <a:cxn ang="0">
                    <a:pos x="18" y="0"/>
                  </a:cxn>
                  <a:cxn ang="0">
                    <a:pos x="20" y="2"/>
                  </a:cxn>
                  <a:cxn ang="0">
                    <a:pos x="26" y="6"/>
                  </a:cxn>
                  <a:cxn ang="0">
                    <a:pos x="32" y="8"/>
                  </a:cxn>
                  <a:cxn ang="0">
                    <a:pos x="48" y="16"/>
                  </a:cxn>
                  <a:cxn ang="0">
                    <a:pos x="67" y="24"/>
                  </a:cxn>
                  <a:cxn ang="0">
                    <a:pos x="85" y="32"/>
                  </a:cxn>
                  <a:cxn ang="0">
                    <a:pos x="117" y="48"/>
                  </a:cxn>
                  <a:cxn ang="0">
                    <a:pos x="99" y="84"/>
                  </a:cxn>
                  <a:cxn ang="0">
                    <a:pos x="67" y="68"/>
                  </a:cxn>
                  <a:cxn ang="0">
                    <a:pos x="50" y="60"/>
                  </a:cxn>
                  <a:cxn ang="0">
                    <a:pos x="30" y="52"/>
                  </a:cxn>
                  <a:cxn ang="0">
                    <a:pos x="16" y="44"/>
                  </a:cxn>
                  <a:cxn ang="0">
                    <a:pos x="4" y="40"/>
                  </a:cxn>
                  <a:cxn ang="0">
                    <a:pos x="2" y="38"/>
                  </a:cxn>
                  <a:cxn ang="0">
                    <a:pos x="0" y="38"/>
                  </a:cxn>
                  <a:cxn ang="0">
                    <a:pos x="16" y="0"/>
                  </a:cxn>
                </a:cxnLst>
                <a:rect l="0" t="0" r="r" b="b"/>
                <a:pathLst>
                  <a:path w="117" h="84">
                    <a:moveTo>
                      <a:pt x="16" y="0"/>
                    </a:moveTo>
                    <a:lnTo>
                      <a:pt x="18" y="0"/>
                    </a:lnTo>
                    <a:lnTo>
                      <a:pt x="20" y="2"/>
                    </a:lnTo>
                    <a:lnTo>
                      <a:pt x="26" y="6"/>
                    </a:lnTo>
                    <a:lnTo>
                      <a:pt x="32" y="8"/>
                    </a:lnTo>
                    <a:lnTo>
                      <a:pt x="48" y="16"/>
                    </a:lnTo>
                    <a:lnTo>
                      <a:pt x="67" y="24"/>
                    </a:lnTo>
                    <a:lnTo>
                      <a:pt x="85" y="32"/>
                    </a:lnTo>
                    <a:lnTo>
                      <a:pt x="117" y="48"/>
                    </a:lnTo>
                    <a:lnTo>
                      <a:pt x="99" y="84"/>
                    </a:lnTo>
                    <a:lnTo>
                      <a:pt x="67" y="68"/>
                    </a:lnTo>
                    <a:lnTo>
                      <a:pt x="50" y="60"/>
                    </a:lnTo>
                    <a:lnTo>
                      <a:pt x="30" y="52"/>
                    </a:lnTo>
                    <a:lnTo>
                      <a:pt x="16" y="44"/>
                    </a:lnTo>
                    <a:lnTo>
                      <a:pt x="4" y="40"/>
                    </a:lnTo>
                    <a:lnTo>
                      <a:pt x="2" y="38"/>
                    </a:lnTo>
                    <a:lnTo>
                      <a:pt x="0" y="38"/>
                    </a:lnTo>
                    <a:lnTo>
                      <a:pt x="16"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4">
                <a:extLst>
                  <a:ext uri="{FF2B5EF4-FFF2-40B4-BE49-F238E27FC236}">
                    <a16:creationId xmlns:a16="http://schemas.microsoft.com/office/drawing/2014/main" xmlns="" id="{F9CC017B-48D4-4599-904F-119606950479}"/>
                  </a:ext>
                </a:extLst>
              </p:cNvPr>
              <p:cNvSpPr>
                <a:spLocks/>
              </p:cNvSpPr>
              <p:nvPr/>
            </p:nvSpPr>
            <p:spPr bwMode="auto">
              <a:xfrm>
                <a:off x="5051844" y="3381585"/>
                <a:ext cx="185738" cy="134938"/>
              </a:xfrm>
              <a:custGeom>
                <a:avLst/>
                <a:gdLst/>
                <a:ahLst/>
                <a:cxnLst>
                  <a:cxn ang="0">
                    <a:pos x="18" y="0"/>
                  </a:cxn>
                  <a:cxn ang="0">
                    <a:pos x="117" y="50"/>
                  </a:cxn>
                  <a:cxn ang="0">
                    <a:pos x="97" y="85"/>
                  </a:cxn>
                  <a:cxn ang="0">
                    <a:pos x="0" y="36"/>
                  </a:cxn>
                  <a:cxn ang="0">
                    <a:pos x="18" y="0"/>
                  </a:cxn>
                </a:cxnLst>
                <a:rect l="0" t="0" r="r" b="b"/>
                <a:pathLst>
                  <a:path w="117" h="85">
                    <a:moveTo>
                      <a:pt x="18" y="0"/>
                    </a:moveTo>
                    <a:lnTo>
                      <a:pt x="117" y="50"/>
                    </a:lnTo>
                    <a:lnTo>
                      <a:pt x="97" y="85"/>
                    </a:lnTo>
                    <a:lnTo>
                      <a:pt x="0" y="36"/>
                    </a:lnTo>
                    <a:lnTo>
                      <a:pt x="18"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5">
                <a:extLst>
                  <a:ext uri="{FF2B5EF4-FFF2-40B4-BE49-F238E27FC236}">
                    <a16:creationId xmlns:a16="http://schemas.microsoft.com/office/drawing/2014/main" xmlns="" id="{9CF8D32E-9F24-49F5-AB96-69AF6051B590}"/>
                  </a:ext>
                </a:extLst>
              </p:cNvPr>
              <p:cNvSpPr>
                <a:spLocks/>
              </p:cNvSpPr>
              <p:nvPr/>
            </p:nvSpPr>
            <p:spPr bwMode="auto">
              <a:xfrm>
                <a:off x="5283619" y="3497472"/>
                <a:ext cx="180975" cy="136525"/>
              </a:xfrm>
              <a:custGeom>
                <a:avLst/>
                <a:gdLst/>
                <a:ahLst/>
                <a:cxnLst>
                  <a:cxn ang="0">
                    <a:pos x="18" y="0"/>
                  </a:cxn>
                  <a:cxn ang="0">
                    <a:pos x="114" y="48"/>
                  </a:cxn>
                  <a:cxn ang="0">
                    <a:pos x="97" y="86"/>
                  </a:cxn>
                  <a:cxn ang="0">
                    <a:pos x="0" y="36"/>
                  </a:cxn>
                  <a:cxn ang="0">
                    <a:pos x="18" y="0"/>
                  </a:cxn>
                </a:cxnLst>
                <a:rect l="0" t="0" r="r" b="b"/>
                <a:pathLst>
                  <a:path w="114" h="86">
                    <a:moveTo>
                      <a:pt x="18" y="0"/>
                    </a:moveTo>
                    <a:lnTo>
                      <a:pt x="114" y="48"/>
                    </a:lnTo>
                    <a:lnTo>
                      <a:pt x="97" y="86"/>
                    </a:lnTo>
                    <a:lnTo>
                      <a:pt x="0" y="36"/>
                    </a:lnTo>
                    <a:lnTo>
                      <a:pt x="18"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6">
                <a:extLst>
                  <a:ext uri="{FF2B5EF4-FFF2-40B4-BE49-F238E27FC236}">
                    <a16:creationId xmlns:a16="http://schemas.microsoft.com/office/drawing/2014/main" xmlns="" id="{1C64F0E2-ADD7-40C3-891D-BFBF67BF378D}"/>
                  </a:ext>
                </a:extLst>
              </p:cNvPr>
              <p:cNvSpPr>
                <a:spLocks/>
              </p:cNvSpPr>
              <p:nvPr/>
            </p:nvSpPr>
            <p:spPr bwMode="auto">
              <a:xfrm>
                <a:off x="5515394" y="3614947"/>
                <a:ext cx="180975" cy="131763"/>
              </a:xfrm>
              <a:custGeom>
                <a:avLst/>
                <a:gdLst/>
                <a:ahLst/>
                <a:cxnLst>
                  <a:cxn ang="0">
                    <a:pos x="18" y="0"/>
                  </a:cxn>
                  <a:cxn ang="0">
                    <a:pos x="114" y="47"/>
                  </a:cxn>
                  <a:cxn ang="0">
                    <a:pos x="97" y="83"/>
                  </a:cxn>
                  <a:cxn ang="0">
                    <a:pos x="0" y="36"/>
                  </a:cxn>
                  <a:cxn ang="0">
                    <a:pos x="18" y="0"/>
                  </a:cxn>
                </a:cxnLst>
                <a:rect l="0" t="0" r="r" b="b"/>
                <a:pathLst>
                  <a:path w="114" h="83">
                    <a:moveTo>
                      <a:pt x="18" y="0"/>
                    </a:moveTo>
                    <a:lnTo>
                      <a:pt x="114" y="47"/>
                    </a:lnTo>
                    <a:lnTo>
                      <a:pt x="97" y="83"/>
                    </a:lnTo>
                    <a:lnTo>
                      <a:pt x="0" y="36"/>
                    </a:lnTo>
                    <a:lnTo>
                      <a:pt x="18"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7">
                <a:extLst>
                  <a:ext uri="{FF2B5EF4-FFF2-40B4-BE49-F238E27FC236}">
                    <a16:creationId xmlns:a16="http://schemas.microsoft.com/office/drawing/2014/main" xmlns="" id="{84D03BE4-963C-48AC-833B-412E58B1AFFF}"/>
                  </a:ext>
                </a:extLst>
              </p:cNvPr>
              <p:cNvSpPr>
                <a:spLocks/>
              </p:cNvSpPr>
              <p:nvPr/>
            </p:nvSpPr>
            <p:spPr bwMode="auto">
              <a:xfrm>
                <a:off x="5747169" y="3727660"/>
                <a:ext cx="184150" cy="133350"/>
              </a:xfrm>
              <a:custGeom>
                <a:avLst/>
                <a:gdLst/>
                <a:ahLst/>
                <a:cxnLst>
                  <a:cxn ang="0">
                    <a:pos x="18" y="0"/>
                  </a:cxn>
                  <a:cxn ang="0">
                    <a:pos x="22" y="2"/>
                  </a:cxn>
                  <a:cxn ang="0">
                    <a:pos x="33" y="6"/>
                  </a:cxn>
                  <a:cxn ang="0">
                    <a:pos x="49" y="14"/>
                  </a:cxn>
                  <a:cxn ang="0">
                    <a:pos x="85" y="30"/>
                  </a:cxn>
                  <a:cxn ang="0">
                    <a:pos x="116" y="46"/>
                  </a:cxn>
                  <a:cxn ang="0">
                    <a:pos x="98" y="84"/>
                  </a:cxn>
                  <a:cxn ang="0">
                    <a:pos x="67" y="68"/>
                  </a:cxn>
                  <a:cxn ang="0">
                    <a:pos x="31" y="52"/>
                  </a:cxn>
                  <a:cxn ang="0">
                    <a:pos x="0" y="36"/>
                  </a:cxn>
                  <a:cxn ang="0">
                    <a:pos x="18" y="0"/>
                  </a:cxn>
                </a:cxnLst>
                <a:rect l="0" t="0" r="r" b="b"/>
                <a:pathLst>
                  <a:path w="116" h="84">
                    <a:moveTo>
                      <a:pt x="18" y="0"/>
                    </a:moveTo>
                    <a:lnTo>
                      <a:pt x="22" y="2"/>
                    </a:lnTo>
                    <a:lnTo>
                      <a:pt x="33" y="6"/>
                    </a:lnTo>
                    <a:lnTo>
                      <a:pt x="49" y="14"/>
                    </a:lnTo>
                    <a:lnTo>
                      <a:pt x="85" y="30"/>
                    </a:lnTo>
                    <a:lnTo>
                      <a:pt x="116" y="46"/>
                    </a:lnTo>
                    <a:lnTo>
                      <a:pt x="98" y="84"/>
                    </a:lnTo>
                    <a:lnTo>
                      <a:pt x="67" y="68"/>
                    </a:lnTo>
                    <a:lnTo>
                      <a:pt x="31" y="52"/>
                    </a:lnTo>
                    <a:lnTo>
                      <a:pt x="0" y="36"/>
                    </a:lnTo>
                    <a:lnTo>
                      <a:pt x="18"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8">
                <a:extLst>
                  <a:ext uri="{FF2B5EF4-FFF2-40B4-BE49-F238E27FC236}">
                    <a16:creationId xmlns:a16="http://schemas.microsoft.com/office/drawing/2014/main" xmlns="" id="{E5F880EB-2AC9-4F1A-8A4B-6DD6780E8179}"/>
                  </a:ext>
                </a:extLst>
              </p:cNvPr>
              <p:cNvSpPr>
                <a:spLocks/>
              </p:cNvSpPr>
              <p:nvPr/>
            </p:nvSpPr>
            <p:spPr bwMode="auto">
              <a:xfrm>
                <a:off x="5982119" y="3835610"/>
                <a:ext cx="184150" cy="125413"/>
              </a:xfrm>
              <a:custGeom>
                <a:avLst/>
                <a:gdLst/>
                <a:ahLst/>
                <a:cxnLst>
                  <a:cxn ang="0">
                    <a:pos x="16" y="0"/>
                  </a:cxn>
                  <a:cxn ang="0">
                    <a:pos x="19" y="2"/>
                  </a:cxn>
                  <a:cxn ang="0">
                    <a:pos x="31" y="6"/>
                  </a:cxn>
                  <a:cxn ang="0">
                    <a:pos x="47" y="14"/>
                  </a:cxn>
                  <a:cxn ang="0">
                    <a:pos x="67" y="22"/>
                  </a:cxn>
                  <a:cxn ang="0">
                    <a:pos x="85" y="30"/>
                  </a:cxn>
                  <a:cxn ang="0">
                    <a:pos x="100" y="35"/>
                  </a:cxn>
                  <a:cxn ang="0">
                    <a:pos x="112" y="39"/>
                  </a:cxn>
                  <a:cxn ang="0">
                    <a:pos x="114" y="41"/>
                  </a:cxn>
                  <a:cxn ang="0">
                    <a:pos x="116" y="41"/>
                  </a:cxn>
                  <a:cxn ang="0">
                    <a:pos x="102" y="79"/>
                  </a:cxn>
                  <a:cxn ang="0">
                    <a:pos x="100" y="79"/>
                  </a:cxn>
                  <a:cxn ang="0">
                    <a:pos x="98" y="77"/>
                  </a:cxn>
                  <a:cxn ang="0">
                    <a:pos x="69" y="67"/>
                  </a:cxn>
                  <a:cxn ang="0">
                    <a:pos x="51" y="59"/>
                  </a:cxn>
                  <a:cxn ang="0">
                    <a:pos x="31" y="51"/>
                  </a:cxn>
                  <a:cxn ang="0">
                    <a:pos x="16" y="43"/>
                  </a:cxn>
                  <a:cxn ang="0">
                    <a:pos x="4" y="39"/>
                  </a:cxn>
                  <a:cxn ang="0">
                    <a:pos x="0" y="37"/>
                  </a:cxn>
                  <a:cxn ang="0">
                    <a:pos x="16" y="0"/>
                  </a:cxn>
                </a:cxnLst>
                <a:rect l="0" t="0" r="r" b="b"/>
                <a:pathLst>
                  <a:path w="116" h="79">
                    <a:moveTo>
                      <a:pt x="16" y="0"/>
                    </a:moveTo>
                    <a:lnTo>
                      <a:pt x="19" y="2"/>
                    </a:lnTo>
                    <a:lnTo>
                      <a:pt x="31" y="6"/>
                    </a:lnTo>
                    <a:lnTo>
                      <a:pt x="47" y="14"/>
                    </a:lnTo>
                    <a:lnTo>
                      <a:pt x="67" y="22"/>
                    </a:lnTo>
                    <a:lnTo>
                      <a:pt x="85" y="30"/>
                    </a:lnTo>
                    <a:lnTo>
                      <a:pt x="100" y="35"/>
                    </a:lnTo>
                    <a:lnTo>
                      <a:pt x="112" y="39"/>
                    </a:lnTo>
                    <a:lnTo>
                      <a:pt x="114" y="41"/>
                    </a:lnTo>
                    <a:lnTo>
                      <a:pt x="116" y="41"/>
                    </a:lnTo>
                    <a:lnTo>
                      <a:pt x="102" y="79"/>
                    </a:lnTo>
                    <a:lnTo>
                      <a:pt x="100" y="79"/>
                    </a:lnTo>
                    <a:lnTo>
                      <a:pt x="98" y="77"/>
                    </a:lnTo>
                    <a:lnTo>
                      <a:pt x="69" y="67"/>
                    </a:lnTo>
                    <a:lnTo>
                      <a:pt x="51" y="59"/>
                    </a:lnTo>
                    <a:lnTo>
                      <a:pt x="31" y="51"/>
                    </a:lnTo>
                    <a:lnTo>
                      <a:pt x="16" y="43"/>
                    </a:lnTo>
                    <a:lnTo>
                      <a:pt x="4" y="39"/>
                    </a:lnTo>
                    <a:lnTo>
                      <a:pt x="0" y="37"/>
                    </a:lnTo>
                    <a:lnTo>
                      <a:pt x="16"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9">
                <a:extLst>
                  <a:ext uri="{FF2B5EF4-FFF2-40B4-BE49-F238E27FC236}">
                    <a16:creationId xmlns:a16="http://schemas.microsoft.com/office/drawing/2014/main" xmlns="" id="{1D4F9612-0916-4AC2-9FB6-0AAC3812F03E}"/>
                  </a:ext>
                </a:extLst>
              </p:cNvPr>
              <p:cNvSpPr>
                <a:spLocks/>
              </p:cNvSpPr>
              <p:nvPr/>
            </p:nvSpPr>
            <p:spPr bwMode="auto">
              <a:xfrm>
                <a:off x="6223419" y="3932447"/>
                <a:ext cx="184150" cy="120650"/>
              </a:xfrm>
              <a:custGeom>
                <a:avLst/>
                <a:gdLst/>
                <a:ahLst/>
                <a:cxnLst>
                  <a:cxn ang="0">
                    <a:pos x="13" y="0"/>
                  </a:cxn>
                  <a:cxn ang="0">
                    <a:pos x="15" y="0"/>
                  </a:cxn>
                  <a:cxn ang="0">
                    <a:pos x="23" y="4"/>
                  </a:cxn>
                  <a:cxn ang="0">
                    <a:pos x="47" y="12"/>
                  </a:cxn>
                  <a:cxn ang="0">
                    <a:pos x="65" y="20"/>
                  </a:cxn>
                  <a:cxn ang="0">
                    <a:pos x="84" y="26"/>
                  </a:cxn>
                  <a:cxn ang="0">
                    <a:pos x="100" y="32"/>
                  </a:cxn>
                  <a:cxn ang="0">
                    <a:pos x="112" y="34"/>
                  </a:cxn>
                  <a:cxn ang="0">
                    <a:pos x="116" y="36"/>
                  </a:cxn>
                  <a:cxn ang="0">
                    <a:pos x="104" y="76"/>
                  </a:cxn>
                  <a:cxn ang="0">
                    <a:pos x="100" y="74"/>
                  </a:cxn>
                  <a:cxn ang="0">
                    <a:pos x="71" y="64"/>
                  </a:cxn>
                  <a:cxn ang="0">
                    <a:pos x="51" y="58"/>
                  </a:cxn>
                  <a:cxn ang="0">
                    <a:pos x="33" y="52"/>
                  </a:cxn>
                  <a:cxn ang="0">
                    <a:pos x="15" y="44"/>
                  </a:cxn>
                  <a:cxn ang="0">
                    <a:pos x="4" y="40"/>
                  </a:cxn>
                  <a:cxn ang="0">
                    <a:pos x="2" y="38"/>
                  </a:cxn>
                  <a:cxn ang="0">
                    <a:pos x="0" y="38"/>
                  </a:cxn>
                  <a:cxn ang="0">
                    <a:pos x="13" y="0"/>
                  </a:cxn>
                </a:cxnLst>
                <a:rect l="0" t="0" r="r" b="b"/>
                <a:pathLst>
                  <a:path w="116" h="76">
                    <a:moveTo>
                      <a:pt x="13" y="0"/>
                    </a:moveTo>
                    <a:lnTo>
                      <a:pt x="15" y="0"/>
                    </a:lnTo>
                    <a:lnTo>
                      <a:pt x="23" y="4"/>
                    </a:lnTo>
                    <a:lnTo>
                      <a:pt x="47" y="12"/>
                    </a:lnTo>
                    <a:lnTo>
                      <a:pt x="65" y="20"/>
                    </a:lnTo>
                    <a:lnTo>
                      <a:pt x="84" y="26"/>
                    </a:lnTo>
                    <a:lnTo>
                      <a:pt x="100" y="32"/>
                    </a:lnTo>
                    <a:lnTo>
                      <a:pt x="112" y="34"/>
                    </a:lnTo>
                    <a:lnTo>
                      <a:pt x="116" y="36"/>
                    </a:lnTo>
                    <a:lnTo>
                      <a:pt x="104" y="76"/>
                    </a:lnTo>
                    <a:lnTo>
                      <a:pt x="100" y="74"/>
                    </a:lnTo>
                    <a:lnTo>
                      <a:pt x="71" y="64"/>
                    </a:lnTo>
                    <a:lnTo>
                      <a:pt x="51" y="58"/>
                    </a:lnTo>
                    <a:lnTo>
                      <a:pt x="33" y="52"/>
                    </a:lnTo>
                    <a:lnTo>
                      <a:pt x="15" y="44"/>
                    </a:lnTo>
                    <a:lnTo>
                      <a:pt x="4" y="40"/>
                    </a:lnTo>
                    <a:lnTo>
                      <a:pt x="2" y="38"/>
                    </a:lnTo>
                    <a:lnTo>
                      <a:pt x="0" y="38"/>
                    </a:lnTo>
                    <a:lnTo>
                      <a:pt x="13"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0">
                <a:extLst>
                  <a:ext uri="{FF2B5EF4-FFF2-40B4-BE49-F238E27FC236}">
                    <a16:creationId xmlns:a16="http://schemas.microsoft.com/office/drawing/2014/main" xmlns="" id="{F2AD951C-EC84-4751-984C-0966A109433C}"/>
                  </a:ext>
                </a:extLst>
              </p:cNvPr>
              <p:cNvSpPr>
                <a:spLocks/>
              </p:cNvSpPr>
              <p:nvPr/>
            </p:nvSpPr>
            <p:spPr bwMode="auto">
              <a:xfrm>
                <a:off x="6469482" y="4018172"/>
                <a:ext cx="185738" cy="106363"/>
              </a:xfrm>
              <a:custGeom>
                <a:avLst/>
                <a:gdLst/>
                <a:ahLst/>
                <a:cxnLst>
                  <a:cxn ang="0">
                    <a:pos x="12" y="0"/>
                  </a:cxn>
                  <a:cxn ang="0">
                    <a:pos x="16" y="2"/>
                  </a:cxn>
                  <a:cxn ang="0">
                    <a:pos x="28" y="4"/>
                  </a:cxn>
                  <a:cxn ang="0">
                    <a:pos x="44" y="8"/>
                  </a:cxn>
                  <a:cxn ang="0">
                    <a:pos x="83" y="20"/>
                  </a:cxn>
                  <a:cxn ang="0">
                    <a:pos x="107" y="26"/>
                  </a:cxn>
                  <a:cxn ang="0">
                    <a:pos x="111" y="26"/>
                  </a:cxn>
                  <a:cxn ang="0">
                    <a:pos x="115" y="28"/>
                  </a:cxn>
                  <a:cxn ang="0">
                    <a:pos x="117" y="28"/>
                  </a:cxn>
                  <a:cxn ang="0">
                    <a:pos x="107" y="67"/>
                  </a:cxn>
                  <a:cxn ang="0">
                    <a:pos x="105" y="67"/>
                  </a:cxn>
                  <a:cxn ang="0">
                    <a:pos x="103" y="65"/>
                  </a:cxn>
                  <a:cxn ang="0">
                    <a:pos x="97" y="65"/>
                  </a:cxn>
                  <a:cxn ang="0">
                    <a:pos x="73" y="59"/>
                  </a:cxn>
                  <a:cxn ang="0">
                    <a:pos x="34" y="48"/>
                  </a:cxn>
                  <a:cxn ang="0">
                    <a:pos x="16" y="44"/>
                  </a:cxn>
                  <a:cxn ang="0">
                    <a:pos x="4" y="40"/>
                  </a:cxn>
                  <a:cxn ang="0">
                    <a:pos x="0" y="38"/>
                  </a:cxn>
                  <a:cxn ang="0">
                    <a:pos x="12" y="0"/>
                  </a:cxn>
                </a:cxnLst>
                <a:rect l="0" t="0" r="r" b="b"/>
                <a:pathLst>
                  <a:path w="117" h="67">
                    <a:moveTo>
                      <a:pt x="12" y="0"/>
                    </a:moveTo>
                    <a:lnTo>
                      <a:pt x="16" y="2"/>
                    </a:lnTo>
                    <a:lnTo>
                      <a:pt x="28" y="4"/>
                    </a:lnTo>
                    <a:lnTo>
                      <a:pt x="44" y="8"/>
                    </a:lnTo>
                    <a:lnTo>
                      <a:pt x="83" y="20"/>
                    </a:lnTo>
                    <a:lnTo>
                      <a:pt x="107" y="26"/>
                    </a:lnTo>
                    <a:lnTo>
                      <a:pt x="111" y="26"/>
                    </a:lnTo>
                    <a:lnTo>
                      <a:pt x="115" y="28"/>
                    </a:lnTo>
                    <a:lnTo>
                      <a:pt x="117" y="28"/>
                    </a:lnTo>
                    <a:lnTo>
                      <a:pt x="107" y="67"/>
                    </a:lnTo>
                    <a:lnTo>
                      <a:pt x="105" y="67"/>
                    </a:lnTo>
                    <a:lnTo>
                      <a:pt x="103" y="65"/>
                    </a:lnTo>
                    <a:lnTo>
                      <a:pt x="97" y="65"/>
                    </a:lnTo>
                    <a:lnTo>
                      <a:pt x="73" y="59"/>
                    </a:lnTo>
                    <a:lnTo>
                      <a:pt x="34" y="48"/>
                    </a:lnTo>
                    <a:lnTo>
                      <a:pt x="16" y="44"/>
                    </a:lnTo>
                    <a:lnTo>
                      <a:pt x="4" y="40"/>
                    </a:lnTo>
                    <a:lnTo>
                      <a:pt x="0" y="38"/>
                    </a:lnTo>
                    <a:lnTo>
                      <a:pt x="12"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1">
                <a:extLst>
                  <a:ext uri="{FF2B5EF4-FFF2-40B4-BE49-F238E27FC236}">
                    <a16:creationId xmlns:a16="http://schemas.microsoft.com/office/drawing/2014/main" xmlns="" id="{2A95D989-8439-4487-8811-77C5EE63F59D}"/>
                  </a:ext>
                </a:extLst>
              </p:cNvPr>
              <p:cNvSpPr>
                <a:spLocks/>
              </p:cNvSpPr>
              <p:nvPr/>
            </p:nvSpPr>
            <p:spPr bwMode="auto">
              <a:xfrm>
                <a:off x="6723482" y="4078497"/>
                <a:ext cx="180975" cy="87313"/>
              </a:xfrm>
              <a:custGeom>
                <a:avLst/>
                <a:gdLst/>
                <a:ahLst/>
                <a:cxnLst>
                  <a:cxn ang="0">
                    <a:pos x="8" y="0"/>
                  </a:cxn>
                  <a:cxn ang="0">
                    <a:pos x="10" y="0"/>
                  </a:cxn>
                  <a:cxn ang="0">
                    <a:pos x="12" y="2"/>
                  </a:cxn>
                  <a:cxn ang="0">
                    <a:pos x="18" y="2"/>
                  </a:cxn>
                  <a:cxn ang="0">
                    <a:pos x="24" y="4"/>
                  </a:cxn>
                  <a:cxn ang="0">
                    <a:pos x="41" y="6"/>
                  </a:cxn>
                  <a:cxn ang="0">
                    <a:pos x="61" y="8"/>
                  </a:cxn>
                  <a:cxn ang="0">
                    <a:pos x="97" y="12"/>
                  </a:cxn>
                  <a:cxn ang="0">
                    <a:pos x="105" y="14"/>
                  </a:cxn>
                  <a:cxn ang="0">
                    <a:pos x="114" y="14"/>
                  </a:cxn>
                  <a:cxn ang="0">
                    <a:pos x="110" y="55"/>
                  </a:cxn>
                  <a:cxn ang="0">
                    <a:pos x="105" y="55"/>
                  </a:cxn>
                  <a:cxn ang="0">
                    <a:pos x="101" y="53"/>
                  </a:cxn>
                  <a:cxn ang="0">
                    <a:pos x="93" y="53"/>
                  </a:cxn>
                  <a:cxn ang="0">
                    <a:pos x="75" y="51"/>
                  </a:cxn>
                  <a:cxn ang="0">
                    <a:pos x="36" y="47"/>
                  </a:cxn>
                  <a:cxn ang="0">
                    <a:pos x="18" y="43"/>
                  </a:cxn>
                  <a:cxn ang="0">
                    <a:pos x="10" y="41"/>
                  </a:cxn>
                  <a:cxn ang="0">
                    <a:pos x="6" y="41"/>
                  </a:cxn>
                  <a:cxn ang="0">
                    <a:pos x="2" y="39"/>
                  </a:cxn>
                  <a:cxn ang="0">
                    <a:pos x="0" y="39"/>
                  </a:cxn>
                  <a:cxn ang="0">
                    <a:pos x="8" y="0"/>
                  </a:cxn>
                </a:cxnLst>
                <a:rect l="0" t="0" r="r" b="b"/>
                <a:pathLst>
                  <a:path w="114" h="55">
                    <a:moveTo>
                      <a:pt x="8" y="0"/>
                    </a:moveTo>
                    <a:lnTo>
                      <a:pt x="10" y="0"/>
                    </a:lnTo>
                    <a:lnTo>
                      <a:pt x="12" y="2"/>
                    </a:lnTo>
                    <a:lnTo>
                      <a:pt x="18" y="2"/>
                    </a:lnTo>
                    <a:lnTo>
                      <a:pt x="24" y="4"/>
                    </a:lnTo>
                    <a:lnTo>
                      <a:pt x="41" y="6"/>
                    </a:lnTo>
                    <a:lnTo>
                      <a:pt x="61" y="8"/>
                    </a:lnTo>
                    <a:lnTo>
                      <a:pt x="97" y="12"/>
                    </a:lnTo>
                    <a:lnTo>
                      <a:pt x="105" y="14"/>
                    </a:lnTo>
                    <a:lnTo>
                      <a:pt x="114" y="14"/>
                    </a:lnTo>
                    <a:lnTo>
                      <a:pt x="110" y="55"/>
                    </a:lnTo>
                    <a:lnTo>
                      <a:pt x="105" y="55"/>
                    </a:lnTo>
                    <a:lnTo>
                      <a:pt x="101" y="53"/>
                    </a:lnTo>
                    <a:lnTo>
                      <a:pt x="93" y="53"/>
                    </a:lnTo>
                    <a:lnTo>
                      <a:pt x="75" y="51"/>
                    </a:lnTo>
                    <a:lnTo>
                      <a:pt x="36" y="47"/>
                    </a:lnTo>
                    <a:lnTo>
                      <a:pt x="18" y="43"/>
                    </a:lnTo>
                    <a:lnTo>
                      <a:pt x="10" y="41"/>
                    </a:lnTo>
                    <a:lnTo>
                      <a:pt x="6" y="41"/>
                    </a:lnTo>
                    <a:lnTo>
                      <a:pt x="2" y="39"/>
                    </a:lnTo>
                    <a:lnTo>
                      <a:pt x="0" y="39"/>
                    </a:lnTo>
                    <a:lnTo>
                      <a:pt x="8"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2">
                <a:extLst>
                  <a:ext uri="{FF2B5EF4-FFF2-40B4-BE49-F238E27FC236}">
                    <a16:creationId xmlns:a16="http://schemas.microsoft.com/office/drawing/2014/main" xmlns="" id="{16285972-C027-49E0-A30D-4354724E7F94}"/>
                  </a:ext>
                </a:extLst>
              </p:cNvPr>
              <p:cNvSpPr>
                <a:spLocks/>
              </p:cNvSpPr>
              <p:nvPr/>
            </p:nvSpPr>
            <p:spPr bwMode="auto">
              <a:xfrm>
                <a:off x="6983832" y="4105485"/>
                <a:ext cx="177800" cy="66675"/>
              </a:xfrm>
              <a:custGeom>
                <a:avLst/>
                <a:gdLst/>
                <a:ahLst/>
                <a:cxnLst>
                  <a:cxn ang="0">
                    <a:pos x="2" y="0"/>
                  </a:cxn>
                  <a:cxn ang="0">
                    <a:pos x="19" y="0"/>
                  </a:cxn>
                  <a:cxn ang="0">
                    <a:pos x="37" y="2"/>
                  </a:cxn>
                  <a:cxn ang="0">
                    <a:pos x="106" y="2"/>
                  </a:cxn>
                  <a:cxn ang="0">
                    <a:pos x="108" y="0"/>
                  </a:cxn>
                  <a:cxn ang="0">
                    <a:pos x="110" y="0"/>
                  </a:cxn>
                  <a:cxn ang="0">
                    <a:pos x="112" y="42"/>
                  </a:cxn>
                  <a:cxn ang="0">
                    <a:pos x="0" y="42"/>
                  </a:cxn>
                  <a:cxn ang="0">
                    <a:pos x="2" y="0"/>
                  </a:cxn>
                </a:cxnLst>
                <a:rect l="0" t="0" r="r" b="b"/>
                <a:pathLst>
                  <a:path w="112" h="42">
                    <a:moveTo>
                      <a:pt x="2" y="0"/>
                    </a:moveTo>
                    <a:lnTo>
                      <a:pt x="19" y="0"/>
                    </a:lnTo>
                    <a:lnTo>
                      <a:pt x="37" y="2"/>
                    </a:lnTo>
                    <a:lnTo>
                      <a:pt x="106" y="2"/>
                    </a:lnTo>
                    <a:lnTo>
                      <a:pt x="108" y="0"/>
                    </a:lnTo>
                    <a:lnTo>
                      <a:pt x="110" y="0"/>
                    </a:lnTo>
                    <a:lnTo>
                      <a:pt x="112" y="42"/>
                    </a:lnTo>
                    <a:lnTo>
                      <a:pt x="0" y="42"/>
                    </a:lnTo>
                    <a:lnTo>
                      <a:pt x="2"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3">
                <a:extLst>
                  <a:ext uri="{FF2B5EF4-FFF2-40B4-BE49-F238E27FC236}">
                    <a16:creationId xmlns:a16="http://schemas.microsoft.com/office/drawing/2014/main" xmlns="" id="{AC472A9F-09B0-4681-9F58-6C5719194910}"/>
                  </a:ext>
                </a:extLst>
              </p:cNvPr>
              <p:cNvSpPr>
                <a:spLocks/>
              </p:cNvSpPr>
              <p:nvPr/>
            </p:nvSpPr>
            <p:spPr bwMode="auto">
              <a:xfrm>
                <a:off x="7242594" y="4088022"/>
                <a:ext cx="179388" cy="80963"/>
              </a:xfrm>
              <a:custGeom>
                <a:avLst/>
                <a:gdLst/>
                <a:ahLst/>
                <a:cxnLst>
                  <a:cxn ang="0">
                    <a:pos x="97" y="0"/>
                  </a:cxn>
                  <a:cxn ang="0">
                    <a:pos x="107" y="0"/>
                  </a:cxn>
                  <a:cxn ang="0">
                    <a:pos x="113" y="39"/>
                  </a:cxn>
                  <a:cxn ang="0">
                    <a:pos x="103" y="39"/>
                  </a:cxn>
                  <a:cxn ang="0">
                    <a:pos x="95" y="41"/>
                  </a:cxn>
                  <a:cxn ang="0">
                    <a:pos x="77" y="43"/>
                  </a:cxn>
                  <a:cxn ang="0">
                    <a:pos x="38" y="47"/>
                  </a:cxn>
                  <a:cxn ang="0">
                    <a:pos x="20" y="49"/>
                  </a:cxn>
                  <a:cxn ang="0">
                    <a:pos x="12" y="49"/>
                  </a:cxn>
                  <a:cxn ang="0">
                    <a:pos x="8" y="51"/>
                  </a:cxn>
                  <a:cxn ang="0">
                    <a:pos x="2" y="51"/>
                  </a:cxn>
                  <a:cxn ang="0">
                    <a:pos x="0" y="9"/>
                  </a:cxn>
                  <a:cxn ang="0">
                    <a:pos x="16" y="9"/>
                  </a:cxn>
                  <a:cxn ang="0">
                    <a:pos x="34" y="8"/>
                  </a:cxn>
                  <a:cxn ang="0">
                    <a:pos x="73" y="4"/>
                  </a:cxn>
                  <a:cxn ang="0">
                    <a:pos x="91" y="2"/>
                  </a:cxn>
                  <a:cxn ang="0">
                    <a:pos x="97" y="0"/>
                  </a:cxn>
                </a:cxnLst>
                <a:rect l="0" t="0" r="r" b="b"/>
                <a:pathLst>
                  <a:path w="113" h="51">
                    <a:moveTo>
                      <a:pt x="97" y="0"/>
                    </a:moveTo>
                    <a:lnTo>
                      <a:pt x="107" y="0"/>
                    </a:lnTo>
                    <a:lnTo>
                      <a:pt x="113" y="39"/>
                    </a:lnTo>
                    <a:lnTo>
                      <a:pt x="103" y="39"/>
                    </a:lnTo>
                    <a:lnTo>
                      <a:pt x="95" y="41"/>
                    </a:lnTo>
                    <a:lnTo>
                      <a:pt x="77" y="43"/>
                    </a:lnTo>
                    <a:lnTo>
                      <a:pt x="38" y="47"/>
                    </a:lnTo>
                    <a:lnTo>
                      <a:pt x="20" y="49"/>
                    </a:lnTo>
                    <a:lnTo>
                      <a:pt x="12" y="49"/>
                    </a:lnTo>
                    <a:lnTo>
                      <a:pt x="8" y="51"/>
                    </a:lnTo>
                    <a:lnTo>
                      <a:pt x="2" y="51"/>
                    </a:lnTo>
                    <a:lnTo>
                      <a:pt x="0" y="9"/>
                    </a:lnTo>
                    <a:lnTo>
                      <a:pt x="16" y="9"/>
                    </a:lnTo>
                    <a:lnTo>
                      <a:pt x="34" y="8"/>
                    </a:lnTo>
                    <a:lnTo>
                      <a:pt x="73" y="4"/>
                    </a:lnTo>
                    <a:lnTo>
                      <a:pt x="91" y="2"/>
                    </a:lnTo>
                    <a:lnTo>
                      <a:pt x="97"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4">
                <a:extLst>
                  <a:ext uri="{FF2B5EF4-FFF2-40B4-BE49-F238E27FC236}">
                    <a16:creationId xmlns:a16="http://schemas.microsoft.com/office/drawing/2014/main" xmlns="" id="{6B231E63-3FF6-4AE0-B8C6-F292BA8C16D1}"/>
                  </a:ext>
                </a:extLst>
              </p:cNvPr>
              <p:cNvSpPr>
                <a:spLocks/>
              </p:cNvSpPr>
              <p:nvPr/>
            </p:nvSpPr>
            <p:spPr bwMode="auto">
              <a:xfrm>
                <a:off x="7496594" y="4040397"/>
                <a:ext cx="180975" cy="96838"/>
              </a:xfrm>
              <a:custGeom>
                <a:avLst/>
                <a:gdLst/>
                <a:ahLst/>
                <a:cxnLst>
                  <a:cxn ang="0">
                    <a:pos x="105" y="0"/>
                  </a:cxn>
                  <a:cxn ang="0">
                    <a:pos x="114" y="39"/>
                  </a:cxn>
                  <a:cxn ang="0">
                    <a:pos x="110" y="41"/>
                  </a:cxn>
                  <a:cxn ang="0">
                    <a:pos x="97" y="43"/>
                  </a:cxn>
                  <a:cxn ang="0">
                    <a:pos x="81" y="47"/>
                  </a:cxn>
                  <a:cxn ang="0">
                    <a:pos x="41" y="55"/>
                  </a:cxn>
                  <a:cxn ang="0">
                    <a:pos x="24" y="57"/>
                  </a:cxn>
                  <a:cxn ang="0">
                    <a:pos x="16" y="59"/>
                  </a:cxn>
                  <a:cxn ang="0">
                    <a:pos x="12" y="59"/>
                  </a:cxn>
                  <a:cxn ang="0">
                    <a:pos x="8" y="61"/>
                  </a:cxn>
                  <a:cxn ang="0">
                    <a:pos x="6" y="61"/>
                  </a:cxn>
                  <a:cxn ang="0">
                    <a:pos x="0" y="22"/>
                  </a:cxn>
                  <a:cxn ang="0">
                    <a:pos x="2" y="22"/>
                  </a:cxn>
                  <a:cxn ang="0">
                    <a:pos x="4" y="20"/>
                  </a:cxn>
                  <a:cxn ang="0">
                    <a:pos x="10" y="20"/>
                  </a:cxn>
                  <a:cxn ang="0">
                    <a:pos x="16" y="18"/>
                  </a:cxn>
                  <a:cxn ang="0">
                    <a:pos x="34" y="16"/>
                  </a:cxn>
                  <a:cxn ang="0">
                    <a:pos x="73" y="8"/>
                  </a:cxn>
                  <a:cxn ang="0">
                    <a:pos x="89" y="4"/>
                  </a:cxn>
                  <a:cxn ang="0">
                    <a:pos x="101" y="2"/>
                  </a:cxn>
                  <a:cxn ang="0">
                    <a:pos x="105" y="0"/>
                  </a:cxn>
                </a:cxnLst>
                <a:rect l="0" t="0" r="r" b="b"/>
                <a:pathLst>
                  <a:path w="114" h="61">
                    <a:moveTo>
                      <a:pt x="105" y="0"/>
                    </a:moveTo>
                    <a:lnTo>
                      <a:pt x="114" y="39"/>
                    </a:lnTo>
                    <a:lnTo>
                      <a:pt x="110" y="41"/>
                    </a:lnTo>
                    <a:lnTo>
                      <a:pt x="97" y="43"/>
                    </a:lnTo>
                    <a:lnTo>
                      <a:pt x="81" y="47"/>
                    </a:lnTo>
                    <a:lnTo>
                      <a:pt x="41" y="55"/>
                    </a:lnTo>
                    <a:lnTo>
                      <a:pt x="24" y="57"/>
                    </a:lnTo>
                    <a:lnTo>
                      <a:pt x="16" y="59"/>
                    </a:lnTo>
                    <a:lnTo>
                      <a:pt x="12" y="59"/>
                    </a:lnTo>
                    <a:lnTo>
                      <a:pt x="8" y="61"/>
                    </a:lnTo>
                    <a:lnTo>
                      <a:pt x="6" y="61"/>
                    </a:lnTo>
                    <a:lnTo>
                      <a:pt x="0" y="22"/>
                    </a:lnTo>
                    <a:lnTo>
                      <a:pt x="2" y="22"/>
                    </a:lnTo>
                    <a:lnTo>
                      <a:pt x="4" y="20"/>
                    </a:lnTo>
                    <a:lnTo>
                      <a:pt x="10" y="20"/>
                    </a:lnTo>
                    <a:lnTo>
                      <a:pt x="16" y="18"/>
                    </a:lnTo>
                    <a:lnTo>
                      <a:pt x="34" y="16"/>
                    </a:lnTo>
                    <a:lnTo>
                      <a:pt x="73" y="8"/>
                    </a:lnTo>
                    <a:lnTo>
                      <a:pt x="89" y="4"/>
                    </a:lnTo>
                    <a:lnTo>
                      <a:pt x="101" y="2"/>
                    </a:lnTo>
                    <a:lnTo>
                      <a:pt x="105"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5">
                <a:extLst>
                  <a:ext uri="{FF2B5EF4-FFF2-40B4-BE49-F238E27FC236}">
                    <a16:creationId xmlns:a16="http://schemas.microsoft.com/office/drawing/2014/main" xmlns="" id="{82AAB434-B222-486A-8B0E-75FA58F9856B}"/>
                  </a:ext>
                </a:extLst>
              </p:cNvPr>
              <p:cNvSpPr>
                <a:spLocks/>
              </p:cNvSpPr>
              <p:nvPr/>
            </p:nvSpPr>
            <p:spPr bwMode="auto">
              <a:xfrm>
                <a:off x="7747419" y="3973722"/>
                <a:ext cx="180975" cy="111125"/>
              </a:xfrm>
              <a:custGeom>
                <a:avLst/>
                <a:gdLst/>
                <a:ahLst/>
                <a:cxnLst>
                  <a:cxn ang="0">
                    <a:pos x="104" y="0"/>
                  </a:cxn>
                  <a:cxn ang="0">
                    <a:pos x="114" y="40"/>
                  </a:cxn>
                  <a:cxn ang="0">
                    <a:pos x="110" y="42"/>
                  </a:cxn>
                  <a:cxn ang="0">
                    <a:pos x="98" y="44"/>
                  </a:cxn>
                  <a:cxn ang="0">
                    <a:pos x="83" y="50"/>
                  </a:cxn>
                  <a:cxn ang="0">
                    <a:pos x="63" y="54"/>
                  </a:cxn>
                  <a:cxn ang="0">
                    <a:pos x="43" y="60"/>
                  </a:cxn>
                  <a:cxn ang="0">
                    <a:pos x="25" y="64"/>
                  </a:cxn>
                  <a:cxn ang="0">
                    <a:pos x="14" y="68"/>
                  </a:cxn>
                  <a:cxn ang="0">
                    <a:pos x="12" y="70"/>
                  </a:cxn>
                  <a:cxn ang="0">
                    <a:pos x="10" y="70"/>
                  </a:cxn>
                  <a:cxn ang="0">
                    <a:pos x="0" y="30"/>
                  </a:cxn>
                  <a:cxn ang="0">
                    <a:pos x="2" y="30"/>
                  </a:cxn>
                  <a:cxn ang="0">
                    <a:pos x="4" y="28"/>
                  </a:cxn>
                  <a:cxn ang="0">
                    <a:pos x="10" y="28"/>
                  </a:cxn>
                  <a:cxn ang="0">
                    <a:pos x="33" y="20"/>
                  </a:cxn>
                  <a:cxn ang="0">
                    <a:pos x="51" y="16"/>
                  </a:cxn>
                  <a:cxn ang="0">
                    <a:pos x="71" y="10"/>
                  </a:cxn>
                  <a:cxn ang="0">
                    <a:pos x="86" y="6"/>
                  </a:cxn>
                  <a:cxn ang="0">
                    <a:pos x="100" y="2"/>
                  </a:cxn>
                  <a:cxn ang="0">
                    <a:pos x="104" y="0"/>
                  </a:cxn>
                </a:cxnLst>
                <a:rect l="0" t="0" r="r" b="b"/>
                <a:pathLst>
                  <a:path w="114" h="70">
                    <a:moveTo>
                      <a:pt x="104" y="0"/>
                    </a:moveTo>
                    <a:lnTo>
                      <a:pt x="114" y="40"/>
                    </a:lnTo>
                    <a:lnTo>
                      <a:pt x="110" y="42"/>
                    </a:lnTo>
                    <a:lnTo>
                      <a:pt x="98" y="44"/>
                    </a:lnTo>
                    <a:lnTo>
                      <a:pt x="83" y="50"/>
                    </a:lnTo>
                    <a:lnTo>
                      <a:pt x="63" y="54"/>
                    </a:lnTo>
                    <a:lnTo>
                      <a:pt x="43" y="60"/>
                    </a:lnTo>
                    <a:lnTo>
                      <a:pt x="25" y="64"/>
                    </a:lnTo>
                    <a:lnTo>
                      <a:pt x="14" y="68"/>
                    </a:lnTo>
                    <a:lnTo>
                      <a:pt x="12" y="70"/>
                    </a:lnTo>
                    <a:lnTo>
                      <a:pt x="10" y="70"/>
                    </a:lnTo>
                    <a:lnTo>
                      <a:pt x="0" y="30"/>
                    </a:lnTo>
                    <a:lnTo>
                      <a:pt x="2" y="30"/>
                    </a:lnTo>
                    <a:lnTo>
                      <a:pt x="4" y="28"/>
                    </a:lnTo>
                    <a:lnTo>
                      <a:pt x="10" y="28"/>
                    </a:lnTo>
                    <a:lnTo>
                      <a:pt x="33" y="20"/>
                    </a:lnTo>
                    <a:lnTo>
                      <a:pt x="51" y="16"/>
                    </a:lnTo>
                    <a:lnTo>
                      <a:pt x="71" y="10"/>
                    </a:lnTo>
                    <a:lnTo>
                      <a:pt x="86" y="6"/>
                    </a:lnTo>
                    <a:lnTo>
                      <a:pt x="100" y="2"/>
                    </a:lnTo>
                    <a:lnTo>
                      <a:pt x="104"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6">
                <a:extLst>
                  <a:ext uri="{FF2B5EF4-FFF2-40B4-BE49-F238E27FC236}">
                    <a16:creationId xmlns:a16="http://schemas.microsoft.com/office/drawing/2014/main" xmlns="" id="{186BAE52-31AA-4039-983E-9DD672B4615A}"/>
                  </a:ext>
                </a:extLst>
              </p:cNvPr>
              <p:cNvSpPr>
                <a:spLocks/>
              </p:cNvSpPr>
              <p:nvPr/>
            </p:nvSpPr>
            <p:spPr bwMode="auto">
              <a:xfrm>
                <a:off x="7991894" y="3891172"/>
                <a:ext cx="184150" cy="117475"/>
              </a:xfrm>
              <a:custGeom>
                <a:avLst/>
                <a:gdLst/>
                <a:ahLst/>
                <a:cxnLst>
                  <a:cxn ang="0">
                    <a:pos x="102" y="0"/>
                  </a:cxn>
                  <a:cxn ang="0">
                    <a:pos x="116" y="38"/>
                  </a:cxn>
                  <a:cxn ang="0">
                    <a:pos x="112" y="40"/>
                  </a:cxn>
                  <a:cxn ang="0">
                    <a:pos x="100" y="44"/>
                  </a:cxn>
                  <a:cxn ang="0">
                    <a:pos x="84" y="50"/>
                  </a:cxn>
                  <a:cxn ang="0">
                    <a:pos x="65" y="58"/>
                  </a:cxn>
                  <a:cxn ang="0">
                    <a:pos x="23" y="72"/>
                  </a:cxn>
                  <a:cxn ang="0">
                    <a:pos x="17" y="72"/>
                  </a:cxn>
                  <a:cxn ang="0">
                    <a:pos x="15" y="74"/>
                  </a:cxn>
                  <a:cxn ang="0">
                    <a:pos x="13" y="74"/>
                  </a:cxn>
                  <a:cxn ang="0">
                    <a:pos x="0" y="36"/>
                  </a:cxn>
                  <a:cxn ang="0">
                    <a:pos x="1" y="36"/>
                  </a:cxn>
                  <a:cxn ang="0">
                    <a:pos x="3" y="34"/>
                  </a:cxn>
                  <a:cxn ang="0">
                    <a:pos x="51" y="18"/>
                  </a:cxn>
                  <a:cxn ang="0">
                    <a:pos x="70" y="12"/>
                  </a:cxn>
                  <a:cxn ang="0">
                    <a:pos x="86" y="6"/>
                  </a:cxn>
                  <a:cxn ang="0">
                    <a:pos x="98" y="2"/>
                  </a:cxn>
                  <a:cxn ang="0">
                    <a:pos x="102" y="0"/>
                  </a:cxn>
                </a:cxnLst>
                <a:rect l="0" t="0" r="r" b="b"/>
                <a:pathLst>
                  <a:path w="116" h="74">
                    <a:moveTo>
                      <a:pt x="102" y="0"/>
                    </a:moveTo>
                    <a:lnTo>
                      <a:pt x="116" y="38"/>
                    </a:lnTo>
                    <a:lnTo>
                      <a:pt x="112" y="40"/>
                    </a:lnTo>
                    <a:lnTo>
                      <a:pt x="100" y="44"/>
                    </a:lnTo>
                    <a:lnTo>
                      <a:pt x="84" y="50"/>
                    </a:lnTo>
                    <a:lnTo>
                      <a:pt x="65" y="58"/>
                    </a:lnTo>
                    <a:lnTo>
                      <a:pt x="23" y="72"/>
                    </a:lnTo>
                    <a:lnTo>
                      <a:pt x="17" y="72"/>
                    </a:lnTo>
                    <a:lnTo>
                      <a:pt x="15" y="74"/>
                    </a:lnTo>
                    <a:lnTo>
                      <a:pt x="13" y="74"/>
                    </a:lnTo>
                    <a:lnTo>
                      <a:pt x="0" y="36"/>
                    </a:lnTo>
                    <a:lnTo>
                      <a:pt x="1" y="36"/>
                    </a:lnTo>
                    <a:lnTo>
                      <a:pt x="3" y="34"/>
                    </a:lnTo>
                    <a:lnTo>
                      <a:pt x="51" y="18"/>
                    </a:lnTo>
                    <a:lnTo>
                      <a:pt x="70" y="12"/>
                    </a:lnTo>
                    <a:lnTo>
                      <a:pt x="86" y="6"/>
                    </a:lnTo>
                    <a:lnTo>
                      <a:pt x="98" y="2"/>
                    </a:lnTo>
                    <a:lnTo>
                      <a:pt x="102"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7">
                <a:extLst>
                  <a:ext uri="{FF2B5EF4-FFF2-40B4-BE49-F238E27FC236}">
                    <a16:creationId xmlns:a16="http://schemas.microsoft.com/office/drawing/2014/main" xmlns="" id="{7EFC1345-32D9-407F-AA01-D373FAEE3BBE}"/>
                  </a:ext>
                </a:extLst>
              </p:cNvPr>
              <p:cNvSpPr>
                <a:spLocks/>
              </p:cNvSpPr>
              <p:nvPr/>
            </p:nvSpPr>
            <p:spPr bwMode="auto">
              <a:xfrm>
                <a:off x="8231607" y="3797510"/>
                <a:ext cx="188913" cy="125413"/>
              </a:xfrm>
              <a:custGeom>
                <a:avLst/>
                <a:gdLst/>
                <a:ahLst/>
                <a:cxnLst>
                  <a:cxn ang="0">
                    <a:pos x="103" y="0"/>
                  </a:cxn>
                  <a:cxn ang="0">
                    <a:pos x="119" y="38"/>
                  </a:cxn>
                  <a:cxn ang="0">
                    <a:pos x="115" y="40"/>
                  </a:cxn>
                  <a:cxn ang="0">
                    <a:pos x="103" y="44"/>
                  </a:cxn>
                  <a:cxn ang="0">
                    <a:pos x="87" y="50"/>
                  </a:cxn>
                  <a:cxn ang="0">
                    <a:pos x="48" y="65"/>
                  </a:cxn>
                  <a:cxn ang="0">
                    <a:pos x="32" y="71"/>
                  </a:cxn>
                  <a:cxn ang="0">
                    <a:pos x="26" y="73"/>
                  </a:cxn>
                  <a:cxn ang="0">
                    <a:pos x="20" y="77"/>
                  </a:cxn>
                  <a:cxn ang="0">
                    <a:pos x="18" y="79"/>
                  </a:cxn>
                  <a:cxn ang="0">
                    <a:pos x="16" y="79"/>
                  </a:cxn>
                  <a:cxn ang="0">
                    <a:pos x="0" y="40"/>
                  </a:cxn>
                  <a:cxn ang="0">
                    <a:pos x="2" y="40"/>
                  </a:cxn>
                  <a:cxn ang="0">
                    <a:pos x="10" y="36"/>
                  </a:cxn>
                  <a:cxn ang="0">
                    <a:pos x="34" y="28"/>
                  </a:cxn>
                  <a:cxn ang="0">
                    <a:pos x="52" y="20"/>
                  </a:cxn>
                  <a:cxn ang="0">
                    <a:pos x="71" y="12"/>
                  </a:cxn>
                  <a:cxn ang="0">
                    <a:pos x="87" y="6"/>
                  </a:cxn>
                  <a:cxn ang="0">
                    <a:pos x="99" y="2"/>
                  </a:cxn>
                  <a:cxn ang="0">
                    <a:pos x="103" y="0"/>
                  </a:cxn>
                </a:cxnLst>
                <a:rect l="0" t="0" r="r" b="b"/>
                <a:pathLst>
                  <a:path w="119" h="79">
                    <a:moveTo>
                      <a:pt x="103" y="0"/>
                    </a:moveTo>
                    <a:lnTo>
                      <a:pt x="119" y="38"/>
                    </a:lnTo>
                    <a:lnTo>
                      <a:pt x="115" y="40"/>
                    </a:lnTo>
                    <a:lnTo>
                      <a:pt x="103" y="44"/>
                    </a:lnTo>
                    <a:lnTo>
                      <a:pt x="87" y="50"/>
                    </a:lnTo>
                    <a:lnTo>
                      <a:pt x="48" y="65"/>
                    </a:lnTo>
                    <a:lnTo>
                      <a:pt x="32" y="71"/>
                    </a:lnTo>
                    <a:lnTo>
                      <a:pt x="26" y="73"/>
                    </a:lnTo>
                    <a:lnTo>
                      <a:pt x="20" y="77"/>
                    </a:lnTo>
                    <a:lnTo>
                      <a:pt x="18" y="79"/>
                    </a:lnTo>
                    <a:lnTo>
                      <a:pt x="16" y="79"/>
                    </a:lnTo>
                    <a:lnTo>
                      <a:pt x="0" y="40"/>
                    </a:lnTo>
                    <a:lnTo>
                      <a:pt x="2" y="40"/>
                    </a:lnTo>
                    <a:lnTo>
                      <a:pt x="10" y="36"/>
                    </a:lnTo>
                    <a:lnTo>
                      <a:pt x="34" y="28"/>
                    </a:lnTo>
                    <a:lnTo>
                      <a:pt x="52" y="20"/>
                    </a:lnTo>
                    <a:lnTo>
                      <a:pt x="71" y="12"/>
                    </a:lnTo>
                    <a:lnTo>
                      <a:pt x="87" y="6"/>
                    </a:lnTo>
                    <a:lnTo>
                      <a:pt x="99" y="2"/>
                    </a:lnTo>
                    <a:lnTo>
                      <a:pt x="103"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8">
                <a:extLst>
                  <a:ext uri="{FF2B5EF4-FFF2-40B4-BE49-F238E27FC236}">
                    <a16:creationId xmlns:a16="http://schemas.microsoft.com/office/drawing/2014/main" xmlns="" id="{8597483C-C59B-406D-863C-57B3FA7695E4}"/>
                  </a:ext>
                </a:extLst>
              </p:cNvPr>
              <p:cNvSpPr>
                <a:spLocks/>
              </p:cNvSpPr>
              <p:nvPr/>
            </p:nvSpPr>
            <p:spPr bwMode="auto">
              <a:xfrm>
                <a:off x="8469732" y="3689560"/>
                <a:ext cx="184150" cy="133350"/>
              </a:xfrm>
              <a:custGeom>
                <a:avLst/>
                <a:gdLst/>
                <a:ahLst/>
                <a:cxnLst>
                  <a:cxn ang="0">
                    <a:pos x="101" y="0"/>
                  </a:cxn>
                  <a:cxn ang="0">
                    <a:pos x="116" y="38"/>
                  </a:cxn>
                  <a:cxn ang="0">
                    <a:pos x="85" y="54"/>
                  </a:cxn>
                  <a:cxn ang="0">
                    <a:pos x="49" y="70"/>
                  </a:cxn>
                  <a:cxn ang="0">
                    <a:pos x="34" y="76"/>
                  </a:cxn>
                  <a:cxn ang="0">
                    <a:pos x="28" y="80"/>
                  </a:cxn>
                  <a:cxn ang="0">
                    <a:pos x="22" y="82"/>
                  </a:cxn>
                  <a:cxn ang="0">
                    <a:pos x="20" y="84"/>
                  </a:cxn>
                  <a:cxn ang="0">
                    <a:pos x="18" y="84"/>
                  </a:cxn>
                  <a:cxn ang="0">
                    <a:pos x="0" y="46"/>
                  </a:cxn>
                  <a:cxn ang="0">
                    <a:pos x="2" y="46"/>
                  </a:cxn>
                  <a:cxn ang="0">
                    <a:pos x="10" y="42"/>
                  </a:cxn>
                  <a:cxn ang="0">
                    <a:pos x="16" y="40"/>
                  </a:cxn>
                  <a:cxn ang="0">
                    <a:pos x="32" y="32"/>
                  </a:cxn>
                  <a:cxn ang="0">
                    <a:pos x="51" y="24"/>
                  </a:cxn>
                  <a:cxn ang="0">
                    <a:pos x="69" y="16"/>
                  </a:cxn>
                  <a:cxn ang="0">
                    <a:pos x="101" y="0"/>
                  </a:cxn>
                </a:cxnLst>
                <a:rect l="0" t="0" r="r" b="b"/>
                <a:pathLst>
                  <a:path w="116" h="84">
                    <a:moveTo>
                      <a:pt x="101" y="0"/>
                    </a:moveTo>
                    <a:lnTo>
                      <a:pt x="116" y="38"/>
                    </a:lnTo>
                    <a:lnTo>
                      <a:pt x="85" y="54"/>
                    </a:lnTo>
                    <a:lnTo>
                      <a:pt x="49" y="70"/>
                    </a:lnTo>
                    <a:lnTo>
                      <a:pt x="34" y="76"/>
                    </a:lnTo>
                    <a:lnTo>
                      <a:pt x="28" y="80"/>
                    </a:lnTo>
                    <a:lnTo>
                      <a:pt x="22" y="82"/>
                    </a:lnTo>
                    <a:lnTo>
                      <a:pt x="20" y="84"/>
                    </a:lnTo>
                    <a:lnTo>
                      <a:pt x="18" y="84"/>
                    </a:lnTo>
                    <a:lnTo>
                      <a:pt x="0" y="46"/>
                    </a:lnTo>
                    <a:lnTo>
                      <a:pt x="2" y="46"/>
                    </a:lnTo>
                    <a:lnTo>
                      <a:pt x="10" y="42"/>
                    </a:lnTo>
                    <a:lnTo>
                      <a:pt x="16" y="40"/>
                    </a:lnTo>
                    <a:lnTo>
                      <a:pt x="32" y="32"/>
                    </a:lnTo>
                    <a:lnTo>
                      <a:pt x="51" y="24"/>
                    </a:lnTo>
                    <a:lnTo>
                      <a:pt x="69" y="16"/>
                    </a:lnTo>
                    <a:lnTo>
                      <a:pt x="101"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9">
                <a:extLst>
                  <a:ext uri="{FF2B5EF4-FFF2-40B4-BE49-F238E27FC236}">
                    <a16:creationId xmlns:a16="http://schemas.microsoft.com/office/drawing/2014/main" xmlns="" id="{D5B90C85-AF10-40CF-A0EE-63BE139923BB}"/>
                  </a:ext>
                </a:extLst>
              </p:cNvPr>
              <p:cNvSpPr>
                <a:spLocks/>
              </p:cNvSpPr>
              <p:nvPr/>
            </p:nvSpPr>
            <p:spPr bwMode="auto">
              <a:xfrm>
                <a:off x="8704682" y="3580022"/>
                <a:ext cx="184150" cy="134938"/>
              </a:xfrm>
              <a:custGeom>
                <a:avLst/>
                <a:gdLst/>
                <a:ahLst/>
                <a:cxnLst>
                  <a:cxn ang="0">
                    <a:pos x="99" y="0"/>
                  </a:cxn>
                  <a:cxn ang="0">
                    <a:pos x="116" y="36"/>
                  </a:cxn>
                  <a:cxn ang="0">
                    <a:pos x="85" y="52"/>
                  </a:cxn>
                  <a:cxn ang="0">
                    <a:pos x="67" y="62"/>
                  </a:cxn>
                  <a:cxn ang="0">
                    <a:pos x="49" y="69"/>
                  </a:cxn>
                  <a:cxn ang="0">
                    <a:pos x="18" y="85"/>
                  </a:cxn>
                  <a:cxn ang="0">
                    <a:pos x="0" y="48"/>
                  </a:cxn>
                  <a:cxn ang="0">
                    <a:pos x="32" y="32"/>
                  </a:cxn>
                  <a:cxn ang="0">
                    <a:pos x="67" y="16"/>
                  </a:cxn>
                  <a:cxn ang="0">
                    <a:pos x="99" y="0"/>
                  </a:cxn>
                </a:cxnLst>
                <a:rect l="0" t="0" r="r" b="b"/>
                <a:pathLst>
                  <a:path w="116" h="85">
                    <a:moveTo>
                      <a:pt x="99" y="0"/>
                    </a:moveTo>
                    <a:lnTo>
                      <a:pt x="116" y="36"/>
                    </a:lnTo>
                    <a:lnTo>
                      <a:pt x="85" y="52"/>
                    </a:lnTo>
                    <a:lnTo>
                      <a:pt x="67" y="62"/>
                    </a:lnTo>
                    <a:lnTo>
                      <a:pt x="49" y="69"/>
                    </a:lnTo>
                    <a:lnTo>
                      <a:pt x="18" y="85"/>
                    </a:lnTo>
                    <a:lnTo>
                      <a:pt x="0" y="48"/>
                    </a:lnTo>
                    <a:lnTo>
                      <a:pt x="32" y="32"/>
                    </a:lnTo>
                    <a:lnTo>
                      <a:pt x="67" y="16"/>
                    </a:lnTo>
                    <a:lnTo>
                      <a:pt x="99"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0">
                <a:extLst>
                  <a:ext uri="{FF2B5EF4-FFF2-40B4-BE49-F238E27FC236}">
                    <a16:creationId xmlns:a16="http://schemas.microsoft.com/office/drawing/2014/main" xmlns="" id="{EBC30963-DDE4-49F6-89E1-B59F2BFDD069}"/>
                  </a:ext>
                </a:extLst>
              </p:cNvPr>
              <p:cNvSpPr>
                <a:spLocks/>
              </p:cNvSpPr>
              <p:nvPr/>
            </p:nvSpPr>
            <p:spPr bwMode="auto">
              <a:xfrm>
                <a:off x="8936457" y="3467310"/>
                <a:ext cx="184150" cy="134938"/>
              </a:xfrm>
              <a:custGeom>
                <a:avLst/>
                <a:gdLst/>
                <a:ahLst/>
                <a:cxnLst>
                  <a:cxn ang="0">
                    <a:pos x="100" y="0"/>
                  </a:cxn>
                  <a:cxn ang="0">
                    <a:pos x="116" y="37"/>
                  </a:cxn>
                  <a:cxn ang="0">
                    <a:pos x="100" y="45"/>
                  </a:cxn>
                  <a:cxn ang="0">
                    <a:pos x="85" y="51"/>
                  </a:cxn>
                  <a:cxn ang="0">
                    <a:pos x="67" y="59"/>
                  </a:cxn>
                  <a:cxn ang="0">
                    <a:pos x="49" y="69"/>
                  </a:cxn>
                  <a:cxn ang="0">
                    <a:pos x="33" y="77"/>
                  </a:cxn>
                  <a:cxn ang="0">
                    <a:pos x="28" y="79"/>
                  </a:cxn>
                  <a:cxn ang="0">
                    <a:pos x="22" y="83"/>
                  </a:cxn>
                  <a:cxn ang="0">
                    <a:pos x="20" y="85"/>
                  </a:cxn>
                  <a:cxn ang="0">
                    <a:pos x="18" y="85"/>
                  </a:cxn>
                  <a:cxn ang="0">
                    <a:pos x="0" y="47"/>
                  </a:cxn>
                  <a:cxn ang="0">
                    <a:pos x="2" y="47"/>
                  </a:cxn>
                  <a:cxn ang="0">
                    <a:pos x="10" y="43"/>
                  </a:cxn>
                  <a:cxn ang="0">
                    <a:pos x="16" y="39"/>
                  </a:cxn>
                  <a:cxn ang="0">
                    <a:pos x="31" y="31"/>
                  </a:cxn>
                  <a:cxn ang="0">
                    <a:pos x="51" y="23"/>
                  </a:cxn>
                  <a:cxn ang="0">
                    <a:pos x="69" y="15"/>
                  </a:cxn>
                  <a:cxn ang="0">
                    <a:pos x="100" y="0"/>
                  </a:cxn>
                </a:cxnLst>
                <a:rect l="0" t="0" r="r" b="b"/>
                <a:pathLst>
                  <a:path w="116" h="85">
                    <a:moveTo>
                      <a:pt x="100" y="0"/>
                    </a:moveTo>
                    <a:lnTo>
                      <a:pt x="116" y="37"/>
                    </a:lnTo>
                    <a:lnTo>
                      <a:pt x="100" y="45"/>
                    </a:lnTo>
                    <a:lnTo>
                      <a:pt x="85" y="51"/>
                    </a:lnTo>
                    <a:lnTo>
                      <a:pt x="67" y="59"/>
                    </a:lnTo>
                    <a:lnTo>
                      <a:pt x="49" y="69"/>
                    </a:lnTo>
                    <a:lnTo>
                      <a:pt x="33" y="77"/>
                    </a:lnTo>
                    <a:lnTo>
                      <a:pt x="28" y="79"/>
                    </a:lnTo>
                    <a:lnTo>
                      <a:pt x="22" y="83"/>
                    </a:lnTo>
                    <a:lnTo>
                      <a:pt x="20" y="85"/>
                    </a:lnTo>
                    <a:lnTo>
                      <a:pt x="18" y="85"/>
                    </a:lnTo>
                    <a:lnTo>
                      <a:pt x="0" y="47"/>
                    </a:lnTo>
                    <a:lnTo>
                      <a:pt x="2" y="47"/>
                    </a:lnTo>
                    <a:lnTo>
                      <a:pt x="10" y="43"/>
                    </a:lnTo>
                    <a:lnTo>
                      <a:pt x="16" y="39"/>
                    </a:lnTo>
                    <a:lnTo>
                      <a:pt x="31" y="31"/>
                    </a:lnTo>
                    <a:lnTo>
                      <a:pt x="51" y="23"/>
                    </a:lnTo>
                    <a:lnTo>
                      <a:pt x="69" y="15"/>
                    </a:lnTo>
                    <a:lnTo>
                      <a:pt x="100"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1">
                <a:extLst>
                  <a:ext uri="{FF2B5EF4-FFF2-40B4-BE49-F238E27FC236}">
                    <a16:creationId xmlns:a16="http://schemas.microsoft.com/office/drawing/2014/main" xmlns="" id="{DB578CDF-A962-4B12-9564-A3EE9104C9C7}"/>
                  </a:ext>
                </a:extLst>
              </p:cNvPr>
              <p:cNvSpPr>
                <a:spLocks/>
              </p:cNvSpPr>
              <p:nvPr/>
            </p:nvSpPr>
            <p:spPr bwMode="auto">
              <a:xfrm>
                <a:off x="9174582" y="3362535"/>
                <a:ext cx="184150" cy="128588"/>
              </a:xfrm>
              <a:custGeom>
                <a:avLst/>
                <a:gdLst/>
                <a:ahLst/>
                <a:cxnLst>
                  <a:cxn ang="0">
                    <a:pos x="100" y="0"/>
                  </a:cxn>
                  <a:cxn ang="0">
                    <a:pos x="116" y="38"/>
                  </a:cxn>
                  <a:cxn ang="0">
                    <a:pos x="112" y="40"/>
                  </a:cxn>
                  <a:cxn ang="0">
                    <a:pos x="110" y="42"/>
                  </a:cxn>
                  <a:cxn ang="0">
                    <a:pos x="104" y="44"/>
                  </a:cxn>
                  <a:cxn ang="0">
                    <a:pos x="100" y="46"/>
                  </a:cxn>
                  <a:cxn ang="0">
                    <a:pos x="83" y="52"/>
                  </a:cxn>
                  <a:cxn ang="0">
                    <a:pos x="47" y="68"/>
                  </a:cxn>
                  <a:cxn ang="0">
                    <a:pos x="31" y="75"/>
                  </a:cxn>
                  <a:cxn ang="0">
                    <a:pos x="19" y="79"/>
                  </a:cxn>
                  <a:cxn ang="0">
                    <a:pos x="16" y="81"/>
                  </a:cxn>
                  <a:cxn ang="0">
                    <a:pos x="0" y="44"/>
                  </a:cxn>
                  <a:cxn ang="0">
                    <a:pos x="4" y="42"/>
                  </a:cxn>
                  <a:cxn ang="0">
                    <a:pos x="16" y="38"/>
                  </a:cxn>
                  <a:cxn ang="0">
                    <a:pos x="31" y="30"/>
                  </a:cxn>
                  <a:cxn ang="0">
                    <a:pos x="67" y="14"/>
                  </a:cxn>
                  <a:cxn ang="0">
                    <a:pos x="85" y="8"/>
                  </a:cxn>
                  <a:cxn ang="0">
                    <a:pos x="88" y="6"/>
                  </a:cxn>
                  <a:cxn ang="0">
                    <a:pos x="94" y="4"/>
                  </a:cxn>
                  <a:cxn ang="0">
                    <a:pos x="96" y="2"/>
                  </a:cxn>
                  <a:cxn ang="0">
                    <a:pos x="100" y="0"/>
                  </a:cxn>
                </a:cxnLst>
                <a:rect l="0" t="0" r="r" b="b"/>
                <a:pathLst>
                  <a:path w="116" h="81">
                    <a:moveTo>
                      <a:pt x="100" y="0"/>
                    </a:moveTo>
                    <a:lnTo>
                      <a:pt x="116" y="38"/>
                    </a:lnTo>
                    <a:lnTo>
                      <a:pt x="112" y="40"/>
                    </a:lnTo>
                    <a:lnTo>
                      <a:pt x="110" y="42"/>
                    </a:lnTo>
                    <a:lnTo>
                      <a:pt x="104" y="44"/>
                    </a:lnTo>
                    <a:lnTo>
                      <a:pt x="100" y="46"/>
                    </a:lnTo>
                    <a:lnTo>
                      <a:pt x="83" y="52"/>
                    </a:lnTo>
                    <a:lnTo>
                      <a:pt x="47" y="68"/>
                    </a:lnTo>
                    <a:lnTo>
                      <a:pt x="31" y="75"/>
                    </a:lnTo>
                    <a:lnTo>
                      <a:pt x="19" y="79"/>
                    </a:lnTo>
                    <a:lnTo>
                      <a:pt x="16" y="81"/>
                    </a:lnTo>
                    <a:lnTo>
                      <a:pt x="0" y="44"/>
                    </a:lnTo>
                    <a:lnTo>
                      <a:pt x="4" y="42"/>
                    </a:lnTo>
                    <a:lnTo>
                      <a:pt x="16" y="38"/>
                    </a:lnTo>
                    <a:lnTo>
                      <a:pt x="31" y="30"/>
                    </a:lnTo>
                    <a:lnTo>
                      <a:pt x="67" y="14"/>
                    </a:lnTo>
                    <a:lnTo>
                      <a:pt x="85" y="8"/>
                    </a:lnTo>
                    <a:lnTo>
                      <a:pt x="88" y="6"/>
                    </a:lnTo>
                    <a:lnTo>
                      <a:pt x="94" y="4"/>
                    </a:lnTo>
                    <a:lnTo>
                      <a:pt x="96" y="2"/>
                    </a:lnTo>
                    <a:lnTo>
                      <a:pt x="100"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2">
                <a:extLst>
                  <a:ext uri="{FF2B5EF4-FFF2-40B4-BE49-F238E27FC236}">
                    <a16:creationId xmlns:a16="http://schemas.microsoft.com/office/drawing/2014/main" xmlns="" id="{6FDFB972-A455-4778-9346-4EDE20313218}"/>
                  </a:ext>
                </a:extLst>
              </p:cNvPr>
              <p:cNvSpPr>
                <a:spLocks/>
              </p:cNvSpPr>
              <p:nvPr/>
            </p:nvSpPr>
            <p:spPr bwMode="auto">
              <a:xfrm>
                <a:off x="9412707" y="3267285"/>
                <a:ext cx="184150" cy="123825"/>
              </a:xfrm>
              <a:custGeom>
                <a:avLst/>
                <a:gdLst/>
                <a:ahLst/>
                <a:cxnLst>
                  <a:cxn ang="0">
                    <a:pos x="100" y="0"/>
                  </a:cxn>
                  <a:cxn ang="0">
                    <a:pos x="102" y="0"/>
                  </a:cxn>
                  <a:cxn ang="0">
                    <a:pos x="116" y="38"/>
                  </a:cxn>
                  <a:cxn ang="0">
                    <a:pos x="114" y="38"/>
                  </a:cxn>
                  <a:cxn ang="0">
                    <a:pos x="112" y="40"/>
                  </a:cxn>
                  <a:cxn ang="0">
                    <a:pos x="100" y="44"/>
                  </a:cxn>
                  <a:cxn ang="0">
                    <a:pos x="84" y="50"/>
                  </a:cxn>
                  <a:cxn ang="0">
                    <a:pos x="65" y="58"/>
                  </a:cxn>
                  <a:cxn ang="0">
                    <a:pos x="47" y="66"/>
                  </a:cxn>
                  <a:cxn ang="0">
                    <a:pos x="31" y="72"/>
                  </a:cxn>
                  <a:cxn ang="0">
                    <a:pos x="19" y="76"/>
                  </a:cxn>
                  <a:cxn ang="0">
                    <a:pos x="15" y="78"/>
                  </a:cxn>
                  <a:cxn ang="0">
                    <a:pos x="0" y="40"/>
                  </a:cxn>
                  <a:cxn ang="0">
                    <a:pos x="4" y="38"/>
                  </a:cxn>
                  <a:cxn ang="0">
                    <a:pos x="15" y="34"/>
                  </a:cxn>
                  <a:cxn ang="0">
                    <a:pos x="31" y="28"/>
                  </a:cxn>
                  <a:cxn ang="0">
                    <a:pos x="51" y="20"/>
                  </a:cxn>
                  <a:cxn ang="0">
                    <a:pos x="69" y="12"/>
                  </a:cxn>
                  <a:cxn ang="0">
                    <a:pos x="98" y="2"/>
                  </a:cxn>
                  <a:cxn ang="0">
                    <a:pos x="100" y="0"/>
                  </a:cxn>
                </a:cxnLst>
                <a:rect l="0" t="0" r="r" b="b"/>
                <a:pathLst>
                  <a:path w="116" h="78">
                    <a:moveTo>
                      <a:pt x="100" y="0"/>
                    </a:moveTo>
                    <a:lnTo>
                      <a:pt x="102" y="0"/>
                    </a:lnTo>
                    <a:lnTo>
                      <a:pt x="116" y="38"/>
                    </a:lnTo>
                    <a:lnTo>
                      <a:pt x="114" y="38"/>
                    </a:lnTo>
                    <a:lnTo>
                      <a:pt x="112" y="40"/>
                    </a:lnTo>
                    <a:lnTo>
                      <a:pt x="100" y="44"/>
                    </a:lnTo>
                    <a:lnTo>
                      <a:pt x="84" y="50"/>
                    </a:lnTo>
                    <a:lnTo>
                      <a:pt x="65" y="58"/>
                    </a:lnTo>
                    <a:lnTo>
                      <a:pt x="47" y="66"/>
                    </a:lnTo>
                    <a:lnTo>
                      <a:pt x="31" y="72"/>
                    </a:lnTo>
                    <a:lnTo>
                      <a:pt x="19" y="76"/>
                    </a:lnTo>
                    <a:lnTo>
                      <a:pt x="15" y="78"/>
                    </a:lnTo>
                    <a:lnTo>
                      <a:pt x="0" y="40"/>
                    </a:lnTo>
                    <a:lnTo>
                      <a:pt x="4" y="38"/>
                    </a:lnTo>
                    <a:lnTo>
                      <a:pt x="15" y="34"/>
                    </a:lnTo>
                    <a:lnTo>
                      <a:pt x="31" y="28"/>
                    </a:lnTo>
                    <a:lnTo>
                      <a:pt x="51" y="20"/>
                    </a:lnTo>
                    <a:lnTo>
                      <a:pt x="69" y="12"/>
                    </a:lnTo>
                    <a:lnTo>
                      <a:pt x="98" y="2"/>
                    </a:lnTo>
                    <a:lnTo>
                      <a:pt x="100"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3">
                <a:extLst>
                  <a:ext uri="{FF2B5EF4-FFF2-40B4-BE49-F238E27FC236}">
                    <a16:creationId xmlns:a16="http://schemas.microsoft.com/office/drawing/2014/main" xmlns="" id="{DE8D11BD-1FA3-4C2C-B519-8ED02E27BF97}"/>
                  </a:ext>
                </a:extLst>
              </p:cNvPr>
              <p:cNvSpPr>
                <a:spLocks/>
              </p:cNvSpPr>
              <p:nvPr/>
            </p:nvSpPr>
            <p:spPr bwMode="auto">
              <a:xfrm>
                <a:off x="9655594" y="3186322"/>
                <a:ext cx="185738" cy="112713"/>
              </a:xfrm>
              <a:custGeom>
                <a:avLst/>
                <a:gdLst/>
                <a:ahLst/>
                <a:cxnLst>
                  <a:cxn ang="0">
                    <a:pos x="105" y="0"/>
                  </a:cxn>
                  <a:cxn ang="0">
                    <a:pos x="117" y="38"/>
                  </a:cxn>
                  <a:cxn ang="0">
                    <a:pos x="113" y="40"/>
                  </a:cxn>
                  <a:cxn ang="0">
                    <a:pos x="101" y="44"/>
                  </a:cxn>
                  <a:cxn ang="0">
                    <a:pos x="85" y="49"/>
                  </a:cxn>
                  <a:cxn ang="0">
                    <a:pos x="46" y="61"/>
                  </a:cxn>
                  <a:cxn ang="0">
                    <a:pos x="30" y="67"/>
                  </a:cxn>
                  <a:cxn ang="0">
                    <a:pos x="22" y="69"/>
                  </a:cxn>
                  <a:cxn ang="0">
                    <a:pos x="18" y="69"/>
                  </a:cxn>
                  <a:cxn ang="0">
                    <a:pos x="14" y="71"/>
                  </a:cxn>
                  <a:cxn ang="0">
                    <a:pos x="12" y="71"/>
                  </a:cxn>
                  <a:cxn ang="0">
                    <a:pos x="0" y="34"/>
                  </a:cxn>
                  <a:cxn ang="0">
                    <a:pos x="2" y="34"/>
                  </a:cxn>
                  <a:cxn ang="0">
                    <a:pos x="4" y="32"/>
                  </a:cxn>
                  <a:cxn ang="0">
                    <a:pos x="52" y="16"/>
                  </a:cxn>
                  <a:cxn ang="0">
                    <a:pos x="71" y="10"/>
                  </a:cxn>
                  <a:cxn ang="0">
                    <a:pos x="87" y="4"/>
                  </a:cxn>
                  <a:cxn ang="0">
                    <a:pos x="101" y="2"/>
                  </a:cxn>
                  <a:cxn ang="0">
                    <a:pos x="105" y="0"/>
                  </a:cxn>
                </a:cxnLst>
                <a:rect l="0" t="0" r="r" b="b"/>
                <a:pathLst>
                  <a:path w="117" h="71">
                    <a:moveTo>
                      <a:pt x="105" y="0"/>
                    </a:moveTo>
                    <a:lnTo>
                      <a:pt x="117" y="38"/>
                    </a:lnTo>
                    <a:lnTo>
                      <a:pt x="113" y="40"/>
                    </a:lnTo>
                    <a:lnTo>
                      <a:pt x="101" y="44"/>
                    </a:lnTo>
                    <a:lnTo>
                      <a:pt x="85" y="49"/>
                    </a:lnTo>
                    <a:lnTo>
                      <a:pt x="46" y="61"/>
                    </a:lnTo>
                    <a:lnTo>
                      <a:pt x="30" y="67"/>
                    </a:lnTo>
                    <a:lnTo>
                      <a:pt x="22" y="69"/>
                    </a:lnTo>
                    <a:lnTo>
                      <a:pt x="18" y="69"/>
                    </a:lnTo>
                    <a:lnTo>
                      <a:pt x="14" y="71"/>
                    </a:lnTo>
                    <a:lnTo>
                      <a:pt x="12" y="71"/>
                    </a:lnTo>
                    <a:lnTo>
                      <a:pt x="0" y="34"/>
                    </a:lnTo>
                    <a:lnTo>
                      <a:pt x="2" y="34"/>
                    </a:lnTo>
                    <a:lnTo>
                      <a:pt x="4" y="32"/>
                    </a:lnTo>
                    <a:lnTo>
                      <a:pt x="52" y="16"/>
                    </a:lnTo>
                    <a:lnTo>
                      <a:pt x="71" y="10"/>
                    </a:lnTo>
                    <a:lnTo>
                      <a:pt x="87" y="4"/>
                    </a:lnTo>
                    <a:lnTo>
                      <a:pt x="101" y="2"/>
                    </a:lnTo>
                    <a:lnTo>
                      <a:pt x="105"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4">
                <a:extLst>
                  <a:ext uri="{FF2B5EF4-FFF2-40B4-BE49-F238E27FC236}">
                    <a16:creationId xmlns:a16="http://schemas.microsoft.com/office/drawing/2014/main" xmlns="" id="{4FC0EA4F-C477-490B-9352-C2902C4BCC39}"/>
                  </a:ext>
                </a:extLst>
              </p:cNvPr>
              <p:cNvSpPr>
                <a:spLocks/>
              </p:cNvSpPr>
              <p:nvPr/>
            </p:nvSpPr>
            <p:spPr bwMode="auto">
              <a:xfrm>
                <a:off x="9903244" y="3116472"/>
                <a:ext cx="184150" cy="107950"/>
              </a:xfrm>
              <a:custGeom>
                <a:avLst/>
                <a:gdLst/>
                <a:ahLst/>
                <a:cxnLst>
                  <a:cxn ang="0">
                    <a:pos x="107" y="0"/>
                  </a:cxn>
                  <a:cxn ang="0">
                    <a:pos x="116" y="40"/>
                  </a:cxn>
                  <a:cxn ang="0">
                    <a:pos x="113" y="42"/>
                  </a:cxn>
                  <a:cxn ang="0">
                    <a:pos x="99" y="44"/>
                  </a:cxn>
                  <a:cxn ang="0">
                    <a:pos x="83" y="48"/>
                  </a:cxn>
                  <a:cxn ang="0">
                    <a:pos x="63" y="54"/>
                  </a:cxn>
                  <a:cxn ang="0">
                    <a:pos x="44" y="58"/>
                  </a:cxn>
                  <a:cxn ang="0">
                    <a:pos x="28" y="64"/>
                  </a:cxn>
                  <a:cxn ang="0">
                    <a:pos x="22" y="66"/>
                  </a:cxn>
                  <a:cxn ang="0">
                    <a:pos x="16" y="66"/>
                  </a:cxn>
                  <a:cxn ang="0">
                    <a:pos x="14" y="68"/>
                  </a:cxn>
                  <a:cxn ang="0">
                    <a:pos x="12" y="68"/>
                  </a:cxn>
                  <a:cxn ang="0">
                    <a:pos x="0" y="28"/>
                  </a:cxn>
                  <a:cxn ang="0">
                    <a:pos x="2" y="28"/>
                  </a:cxn>
                  <a:cxn ang="0">
                    <a:pos x="4" y="26"/>
                  </a:cxn>
                  <a:cxn ang="0">
                    <a:pos x="10" y="26"/>
                  </a:cxn>
                  <a:cxn ang="0">
                    <a:pos x="34" y="18"/>
                  </a:cxn>
                  <a:cxn ang="0">
                    <a:pos x="73" y="10"/>
                  </a:cxn>
                  <a:cxn ang="0">
                    <a:pos x="89" y="4"/>
                  </a:cxn>
                  <a:cxn ang="0">
                    <a:pos x="103" y="2"/>
                  </a:cxn>
                  <a:cxn ang="0">
                    <a:pos x="107" y="0"/>
                  </a:cxn>
                </a:cxnLst>
                <a:rect l="0" t="0" r="r" b="b"/>
                <a:pathLst>
                  <a:path w="116" h="68">
                    <a:moveTo>
                      <a:pt x="107" y="0"/>
                    </a:moveTo>
                    <a:lnTo>
                      <a:pt x="116" y="40"/>
                    </a:lnTo>
                    <a:lnTo>
                      <a:pt x="113" y="42"/>
                    </a:lnTo>
                    <a:lnTo>
                      <a:pt x="99" y="44"/>
                    </a:lnTo>
                    <a:lnTo>
                      <a:pt x="83" y="48"/>
                    </a:lnTo>
                    <a:lnTo>
                      <a:pt x="63" y="54"/>
                    </a:lnTo>
                    <a:lnTo>
                      <a:pt x="44" y="58"/>
                    </a:lnTo>
                    <a:lnTo>
                      <a:pt x="28" y="64"/>
                    </a:lnTo>
                    <a:lnTo>
                      <a:pt x="22" y="66"/>
                    </a:lnTo>
                    <a:lnTo>
                      <a:pt x="16" y="66"/>
                    </a:lnTo>
                    <a:lnTo>
                      <a:pt x="14" y="68"/>
                    </a:lnTo>
                    <a:lnTo>
                      <a:pt x="12" y="68"/>
                    </a:lnTo>
                    <a:lnTo>
                      <a:pt x="0" y="28"/>
                    </a:lnTo>
                    <a:lnTo>
                      <a:pt x="2" y="28"/>
                    </a:lnTo>
                    <a:lnTo>
                      <a:pt x="4" y="26"/>
                    </a:lnTo>
                    <a:lnTo>
                      <a:pt x="10" y="26"/>
                    </a:lnTo>
                    <a:lnTo>
                      <a:pt x="34" y="18"/>
                    </a:lnTo>
                    <a:lnTo>
                      <a:pt x="73" y="10"/>
                    </a:lnTo>
                    <a:lnTo>
                      <a:pt x="89" y="4"/>
                    </a:lnTo>
                    <a:lnTo>
                      <a:pt x="103" y="2"/>
                    </a:lnTo>
                    <a:lnTo>
                      <a:pt x="107"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5">
                <a:extLst>
                  <a:ext uri="{FF2B5EF4-FFF2-40B4-BE49-F238E27FC236}">
                    <a16:creationId xmlns:a16="http://schemas.microsoft.com/office/drawing/2014/main" xmlns="" id="{8DC275DF-04DA-4B84-91F6-C2D6342A69C4}"/>
                  </a:ext>
                </a:extLst>
              </p:cNvPr>
              <p:cNvSpPr>
                <a:spLocks/>
              </p:cNvSpPr>
              <p:nvPr/>
            </p:nvSpPr>
            <p:spPr bwMode="auto">
              <a:xfrm>
                <a:off x="10157244" y="3065672"/>
                <a:ext cx="180975" cy="95250"/>
              </a:xfrm>
              <a:custGeom>
                <a:avLst/>
                <a:gdLst/>
                <a:ahLst/>
                <a:cxnLst>
                  <a:cxn ang="0">
                    <a:pos x="106" y="0"/>
                  </a:cxn>
                  <a:cxn ang="0">
                    <a:pos x="108" y="0"/>
                  </a:cxn>
                  <a:cxn ang="0">
                    <a:pos x="114" y="42"/>
                  </a:cxn>
                  <a:cxn ang="0">
                    <a:pos x="104" y="42"/>
                  </a:cxn>
                  <a:cxn ang="0">
                    <a:pos x="96" y="44"/>
                  </a:cxn>
                  <a:cxn ang="0">
                    <a:pos x="92" y="44"/>
                  </a:cxn>
                  <a:cxn ang="0">
                    <a:pos x="87" y="46"/>
                  </a:cxn>
                  <a:cxn ang="0">
                    <a:pos x="81" y="46"/>
                  </a:cxn>
                  <a:cxn ang="0">
                    <a:pos x="75" y="48"/>
                  </a:cxn>
                  <a:cxn ang="0">
                    <a:pos x="67" y="48"/>
                  </a:cxn>
                  <a:cxn ang="0">
                    <a:pos x="61" y="50"/>
                  </a:cxn>
                  <a:cxn ang="0">
                    <a:pos x="41" y="54"/>
                  </a:cxn>
                  <a:cxn ang="0">
                    <a:pos x="23" y="58"/>
                  </a:cxn>
                  <a:cxn ang="0">
                    <a:pos x="12" y="60"/>
                  </a:cxn>
                  <a:cxn ang="0">
                    <a:pos x="8" y="60"/>
                  </a:cxn>
                  <a:cxn ang="0">
                    <a:pos x="0" y="20"/>
                  </a:cxn>
                  <a:cxn ang="0">
                    <a:pos x="4" y="20"/>
                  </a:cxn>
                  <a:cxn ang="0">
                    <a:pos x="16" y="18"/>
                  </a:cxn>
                  <a:cxn ang="0">
                    <a:pos x="33" y="14"/>
                  </a:cxn>
                  <a:cxn ang="0">
                    <a:pos x="53" y="10"/>
                  </a:cxn>
                  <a:cxn ang="0">
                    <a:pos x="61" y="8"/>
                  </a:cxn>
                  <a:cxn ang="0">
                    <a:pos x="67" y="8"/>
                  </a:cxn>
                  <a:cxn ang="0">
                    <a:pos x="79" y="4"/>
                  </a:cxn>
                  <a:cxn ang="0">
                    <a:pos x="91" y="4"/>
                  </a:cxn>
                  <a:cxn ang="0">
                    <a:pos x="98" y="2"/>
                  </a:cxn>
                  <a:cxn ang="0">
                    <a:pos x="102" y="2"/>
                  </a:cxn>
                  <a:cxn ang="0">
                    <a:pos x="106" y="0"/>
                  </a:cxn>
                </a:cxnLst>
                <a:rect l="0" t="0" r="r" b="b"/>
                <a:pathLst>
                  <a:path w="114" h="60">
                    <a:moveTo>
                      <a:pt x="106" y="0"/>
                    </a:moveTo>
                    <a:lnTo>
                      <a:pt x="108" y="0"/>
                    </a:lnTo>
                    <a:lnTo>
                      <a:pt x="114" y="42"/>
                    </a:lnTo>
                    <a:lnTo>
                      <a:pt x="104" y="42"/>
                    </a:lnTo>
                    <a:lnTo>
                      <a:pt x="96" y="44"/>
                    </a:lnTo>
                    <a:lnTo>
                      <a:pt x="92" y="44"/>
                    </a:lnTo>
                    <a:lnTo>
                      <a:pt x="87" y="46"/>
                    </a:lnTo>
                    <a:lnTo>
                      <a:pt x="81" y="46"/>
                    </a:lnTo>
                    <a:lnTo>
                      <a:pt x="75" y="48"/>
                    </a:lnTo>
                    <a:lnTo>
                      <a:pt x="67" y="48"/>
                    </a:lnTo>
                    <a:lnTo>
                      <a:pt x="61" y="50"/>
                    </a:lnTo>
                    <a:lnTo>
                      <a:pt x="41" y="54"/>
                    </a:lnTo>
                    <a:lnTo>
                      <a:pt x="23" y="58"/>
                    </a:lnTo>
                    <a:lnTo>
                      <a:pt x="12" y="60"/>
                    </a:lnTo>
                    <a:lnTo>
                      <a:pt x="8" y="60"/>
                    </a:lnTo>
                    <a:lnTo>
                      <a:pt x="0" y="20"/>
                    </a:lnTo>
                    <a:lnTo>
                      <a:pt x="4" y="20"/>
                    </a:lnTo>
                    <a:lnTo>
                      <a:pt x="16" y="18"/>
                    </a:lnTo>
                    <a:lnTo>
                      <a:pt x="33" y="14"/>
                    </a:lnTo>
                    <a:lnTo>
                      <a:pt x="53" y="10"/>
                    </a:lnTo>
                    <a:lnTo>
                      <a:pt x="61" y="8"/>
                    </a:lnTo>
                    <a:lnTo>
                      <a:pt x="67" y="8"/>
                    </a:lnTo>
                    <a:lnTo>
                      <a:pt x="79" y="4"/>
                    </a:lnTo>
                    <a:lnTo>
                      <a:pt x="91" y="4"/>
                    </a:lnTo>
                    <a:lnTo>
                      <a:pt x="98" y="2"/>
                    </a:lnTo>
                    <a:lnTo>
                      <a:pt x="102" y="2"/>
                    </a:lnTo>
                    <a:lnTo>
                      <a:pt x="106"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6">
                <a:extLst>
                  <a:ext uri="{FF2B5EF4-FFF2-40B4-BE49-F238E27FC236}">
                    <a16:creationId xmlns:a16="http://schemas.microsoft.com/office/drawing/2014/main" xmlns="" id="{5F9EAE7D-7554-452A-B68C-29808159C354}"/>
                  </a:ext>
                </a:extLst>
              </p:cNvPr>
              <p:cNvSpPr>
                <a:spLocks/>
              </p:cNvSpPr>
              <p:nvPr/>
            </p:nvSpPr>
            <p:spPr bwMode="auto">
              <a:xfrm>
                <a:off x="10414419" y="3035510"/>
                <a:ext cx="177800" cy="84138"/>
              </a:xfrm>
              <a:custGeom>
                <a:avLst/>
                <a:gdLst/>
                <a:ahLst/>
                <a:cxnLst>
                  <a:cxn ang="0">
                    <a:pos x="104" y="0"/>
                  </a:cxn>
                  <a:cxn ang="0">
                    <a:pos x="108" y="0"/>
                  </a:cxn>
                  <a:cxn ang="0">
                    <a:pos x="112" y="41"/>
                  </a:cxn>
                  <a:cxn ang="0">
                    <a:pos x="102" y="41"/>
                  </a:cxn>
                  <a:cxn ang="0">
                    <a:pos x="94" y="43"/>
                  </a:cxn>
                  <a:cxn ang="0">
                    <a:pos x="78" y="45"/>
                  </a:cxn>
                  <a:cxn ang="0">
                    <a:pos x="59" y="47"/>
                  </a:cxn>
                  <a:cxn ang="0">
                    <a:pos x="39" y="47"/>
                  </a:cxn>
                  <a:cxn ang="0">
                    <a:pos x="21" y="49"/>
                  </a:cxn>
                  <a:cxn ang="0">
                    <a:pos x="13" y="51"/>
                  </a:cxn>
                  <a:cxn ang="0">
                    <a:pos x="9" y="51"/>
                  </a:cxn>
                  <a:cxn ang="0">
                    <a:pos x="5" y="53"/>
                  </a:cxn>
                  <a:cxn ang="0">
                    <a:pos x="3" y="53"/>
                  </a:cxn>
                  <a:cxn ang="0">
                    <a:pos x="0" y="12"/>
                  </a:cxn>
                  <a:cxn ang="0">
                    <a:pos x="1" y="12"/>
                  </a:cxn>
                  <a:cxn ang="0">
                    <a:pos x="3" y="10"/>
                  </a:cxn>
                  <a:cxn ang="0">
                    <a:pos x="15" y="10"/>
                  </a:cxn>
                  <a:cxn ang="0">
                    <a:pos x="74" y="4"/>
                  </a:cxn>
                  <a:cxn ang="0">
                    <a:pos x="92" y="2"/>
                  </a:cxn>
                  <a:cxn ang="0">
                    <a:pos x="98" y="2"/>
                  </a:cxn>
                  <a:cxn ang="0">
                    <a:pos x="104" y="0"/>
                  </a:cxn>
                </a:cxnLst>
                <a:rect l="0" t="0" r="r" b="b"/>
                <a:pathLst>
                  <a:path w="112" h="53">
                    <a:moveTo>
                      <a:pt x="104" y="0"/>
                    </a:moveTo>
                    <a:lnTo>
                      <a:pt x="108" y="0"/>
                    </a:lnTo>
                    <a:lnTo>
                      <a:pt x="112" y="41"/>
                    </a:lnTo>
                    <a:lnTo>
                      <a:pt x="102" y="41"/>
                    </a:lnTo>
                    <a:lnTo>
                      <a:pt x="94" y="43"/>
                    </a:lnTo>
                    <a:lnTo>
                      <a:pt x="78" y="45"/>
                    </a:lnTo>
                    <a:lnTo>
                      <a:pt x="59" y="47"/>
                    </a:lnTo>
                    <a:lnTo>
                      <a:pt x="39" y="47"/>
                    </a:lnTo>
                    <a:lnTo>
                      <a:pt x="21" y="49"/>
                    </a:lnTo>
                    <a:lnTo>
                      <a:pt x="13" y="51"/>
                    </a:lnTo>
                    <a:lnTo>
                      <a:pt x="9" y="51"/>
                    </a:lnTo>
                    <a:lnTo>
                      <a:pt x="5" y="53"/>
                    </a:lnTo>
                    <a:lnTo>
                      <a:pt x="3" y="53"/>
                    </a:lnTo>
                    <a:lnTo>
                      <a:pt x="0" y="12"/>
                    </a:lnTo>
                    <a:lnTo>
                      <a:pt x="1" y="12"/>
                    </a:lnTo>
                    <a:lnTo>
                      <a:pt x="3" y="10"/>
                    </a:lnTo>
                    <a:lnTo>
                      <a:pt x="15" y="10"/>
                    </a:lnTo>
                    <a:lnTo>
                      <a:pt x="74" y="4"/>
                    </a:lnTo>
                    <a:lnTo>
                      <a:pt x="92" y="2"/>
                    </a:lnTo>
                    <a:lnTo>
                      <a:pt x="98" y="2"/>
                    </a:lnTo>
                    <a:lnTo>
                      <a:pt x="104"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87">
                <a:extLst>
                  <a:ext uri="{FF2B5EF4-FFF2-40B4-BE49-F238E27FC236}">
                    <a16:creationId xmlns:a16="http://schemas.microsoft.com/office/drawing/2014/main" xmlns="" id="{BC9EC704-2752-466A-9331-C911F05688D8}"/>
                  </a:ext>
                </a:extLst>
              </p:cNvPr>
              <p:cNvSpPr>
                <a:spLocks/>
              </p:cNvSpPr>
              <p:nvPr/>
            </p:nvSpPr>
            <p:spPr bwMode="auto">
              <a:xfrm>
                <a:off x="10673182" y="3029160"/>
                <a:ext cx="176213" cy="68263"/>
              </a:xfrm>
              <a:custGeom>
                <a:avLst/>
                <a:gdLst/>
                <a:ahLst/>
                <a:cxnLst>
                  <a:cxn ang="0">
                    <a:pos x="22" y="0"/>
                  </a:cxn>
                  <a:cxn ang="0">
                    <a:pos x="111" y="0"/>
                  </a:cxn>
                  <a:cxn ang="0">
                    <a:pos x="111" y="41"/>
                  </a:cxn>
                  <a:cxn ang="0">
                    <a:pos x="6" y="41"/>
                  </a:cxn>
                  <a:cxn ang="0">
                    <a:pos x="4" y="43"/>
                  </a:cxn>
                  <a:cxn ang="0">
                    <a:pos x="2" y="43"/>
                  </a:cxn>
                  <a:cxn ang="0">
                    <a:pos x="0" y="2"/>
                  </a:cxn>
                  <a:cxn ang="0">
                    <a:pos x="18" y="2"/>
                  </a:cxn>
                  <a:cxn ang="0">
                    <a:pos x="22" y="0"/>
                  </a:cxn>
                </a:cxnLst>
                <a:rect l="0" t="0" r="r" b="b"/>
                <a:pathLst>
                  <a:path w="111" h="43">
                    <a:moveTo>
                      <a:pt x="22" y="0"/>
                    </a:moveTo>
                    <a:lnTo>
                      <a:pt x="111" y="0"/>
                    </a:lnTo>
                    <a:lnTo>
                      <a:pt x="111" y="41"/>
                    </a:lnTo>
                    <a:lnTo>
                      <a:pt x="6" y="41"/>
                    </a:lnTo>
                    <a:lnTo>
                      <a:pt x="4" y="43"/>
                    </a:lnTo>
                    <a:lnTo>
                      <a:pt x="2" y="43"/>
                    </a:lnTo>
                    <a:lnTo>
                      <a:pt x="0" y="2"/>
                    </a:lnTo>
                    <a:lnTo>
                      <a:pt x="18" y="2"/>
                    </a:lnTo>
                    <a:lnTo>
                      <a:pt x="22"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88">
                <a:extLst>
                  <a:ext uri="{FF2B5EF4-FFF2-40B4-BE49-F238E27FC236}">
                    <a16:creationId xmlns:a16="http://schemas.microsoft.com/office/drawing/2014/main" xmlns="" id="{445260D9-E3BB-41C7-BFB5-1D2F0E71B6B9}"/>
                  </a:ext>
                </a:extLst>
              </p:cNvPr>
              <p:cNvSpPr>
                <a:spLocks/>
              </p:cNvSpPr>
              <p:nvPr/>
            </p:nvSpPr>
            <p:spPr bwMode="auto">
              <a:xfrm>
                <a:off x="10930357" y="3032335"/>
                <a:ext cx="177800" cy="77788"/>
              </a:xfrm>
              <a:custGeom>
                <a:avLst/>
                <a:gdLst/>
                <a:ahLst/>
                <a:cxnLst>
                  <a:cxn ang="0">
                    <a:pos x="2" y="0"/>
                  </a:cxn>
                  <a:cxn ang="0">
                    <a:pos x="6" y="0"/>
                  </a:cxn>
                  <a:cxn ang="0">
                    <a:pos x="20" y="2"/>
                  </a:cxn>
                  <a:cxn ang="0">
                    <a:pos x="37" y="2"/>
                  </a:cxn>
                  <a:cxn ang="0">
                    <a:pos x="57" y="4"/>
                  </a:cxn>
                  <a:cxn ang="0">
                    <a:pos x="77" y="4"/>
                  </a:cxn>
                  <a:cxn ang="0">
                    <a:pos x="85" y="6"/>
                  </a:cxn>
                  <a:cxn ang="0">
                    <a:pos x="94" y="6"/>
                  </a:cxn>
                  <a:cxn ang="0">
                    <a:pos x="102" y="8"/>
                  </a:cxn>
                  <a:cxn ang="0">
                    <a:pos x="112" y="8"/>
                  </a:cxn>
                  <a:cxn ang="0">
                    <a:pos x="108" y="49"/>
                  </a:cxn>
                  <a:cxn ang="0">
                    <a:pos x="106" y="49"/>
                  </a:cxn>
                  <a:cxn ang="0">
                    <a:pos x="102" y="47"/>
                  </a:cxn>
                  <a:cxn ang="0">
                    <a:pos x="87" y="47"/>
                  </a:cxn>
                  <a:cxn ang="0">
                    <a:pos x="81" y="45"/>
                  </a:cxn>
                  <a:cxn ang="0">
                    <a:pos x="67" y="45"/>
                  </a:cxn>
                  <a:cxn ang="0">
                    <a:pos x="65" y="43"/>
                  </a:cxn>
                  <a:cxn ang="0">
                    <a:pos x="55" y="43"/>
                  </a:cxn>
                  <a:cxn ang="0">
                    <a:pos x="35" y="41"/>
                  </a:cxn>
                  <a:cxn ang="0">
                    <a:pos x="0" y="41"/>
                  </a:cxn>
                  <a:cxn ang="0">
                    <a:pos x="2" y="0"/>
                  </a:cxn>
                </a:cxnLst>
                <a:rect l="0" t="0" r="r" b="b"/>
                <a:pathLst>
                  <a:path w="112" h="49">
                    <a:moveTo>
                      <a:pt x="2" y="0"/>
                    </a:moveTo>
                    <a:lnTo>
                      <a:pt x="6" y="0"/>
                    </a:lnTo>
                    <a:lnTo>
                      <a:pt x="20" y="2"/>
                    </a:lnTo>
                    <a:lnTo>
                      <a:pt x="37" y="2"/>
                    </a:lnTo>
                    <a:lnTo>
                      <a:pt x="57" y="4"/>
                    </a:lnTo>
                    <a:lnTo>
                      <a:pt x="77" y="4"/>
                    </a:lnTo>
                    <a:lnTo>
                      <a:pt x="85" y="6"/>
                    </a:lnTo>
                    <a:lnTo>
                      <a:pt x="94" y="6"/>
                    </a:lnTo>
                    <a:lnTo>
                      <a:pt x="102" y="8"/>
                    </a:lnTo>
                    <a:lnTo>
                      <a:pt x="112" y="8"/>
                    </a:lnTo>
                    <a:lnTo>
                      <a:pt x="108" y="49"/>
                    </a:lnTo>
                    <a:lnTo>
                      <a:pt x="106" y="49"/>
                    </a:lnTo>
                    <a:lnTo>
                      <a:pt x="102" y="47"/>
                    </a:lnTo>
                    <a:lnTo>
                      <a:pt x="87" y="47"/>
                    </a:lnTo>
                    <a:lnTo>
                      <a:pt x="81" y="45"/>
                    </a:lnTo>
                    <a:lnTo>
                      <a:pt x="67" y="45"/>
                    </a:lnTo>
                    <a:lnTo>
                      <a:pt x="65" y="43"/>
                    </a:lnTo>
                    <a:lnTo>
                      <a:pt x="55" y="43"/>
                    </a:lnTo>
                    <a:lnTo>
                      <a:pt x="35" y="41"/>
                    </a:lnTo>
                    <a:lnTo>
                      <a:pt x="0" y="41"/>
                    </a:lnTo>
                    <a:lnTo>
                      <a:pt x="2" y="0"/>
                    </a:lnTo>
                    <a:close/>
                  </a:path>
                </a:pathLst>
              </a:custGeom>
              <a:solidFill>
                <a:srgbClr val="CAD6D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Oval 26">
              <a:extLst>
                <a:ext uri="{FF2B5EF4-FFF2-40B4-BE49-F238E27FC236}">
                  <a16:creationId xmlns:a16="http://schemas.microsoft.com/office/drawing/2014/main" xmlns="" id="{F60D17FD-F517-468B-B74E-7CBA4453B0A0}"/>
                </a:ext>
              </a:extLst>
            </p:cNvPr>
            <p:cNvSpPr/>
            <p:nvPr/>
          </p:nvSpPr>
          <p:spPr>
            <a:xfrm>
              <a:off x="710502" y="2728172"/>
              <a:ext cx="1322388" cy="1330630"/>
            </a:xfrm>
            <a:prstGeom prst="ellipse">
              <a:avLst/>
            </a:prstGeom>
            <a:solidFill>
              <a:srgbClr val="B2D468"/>
            </a:solidFill>
            <a:ln>
              <a:noFill/>
            </a:ln>
            <a:effectLst>
              <a:innerShdw blurRad="25400" dist="1143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ITU-T SG5</a:t>
              </a:r>
            </a:p>
          </p:txBody>
        </p:sp>
        <p:sp>
          <p:nvSpPr>
            <p:cNvPr id="22" name="Oval 27">
              <a:extLst>
                <a:ext uri="{FF2B5EF4-FFF2-40B4-BE49-F238E27FC236}">
                  <a16:creationId xmlns:a16="http://schemas.microsoft.com/office/drawing/2014/main" xmlns="" id="{BF852DA5-45F8-4DCC-AF38-38B2B0CDBA7A}"/>
                </a:ext>
              </a:extLst>
            </p:cNvPr>
            <p:cNvSpPr/>
            <p:nvPr/>
          </p:nvSpPr>
          <p:spPr>
            <a:xfrm>
              <a:off x="9869906" y="2106168"/>
              <a:ext cx="1590102" cy="1590102"/>
            </a:xfrm>
            <a:prstGeom prst="ellipse">
              <a:avLst/>
            </a:prstGeom>
            <a:solidFill>
              <a:srgbClr val="3BA6EB"/>
            </a:solidFill>
            <a:ln>
              <a:noFill/>
            </a:ln>
            <a:effectLst>
              <a:innerShdw blurRad="25400" dist="1143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Arial" pitchFamily="34" charset="0"/>
                <a:cs typeface="Arial" pitchFamily="34" charset="0"/>
              </a:endParaRPr>
            </a:p>
          </p:txBody>
        </p:sp>
        <p:grpSp>
          <p:nvGrpSpPr>
            <p:cNvPr id="23" name="Group 133">
              <a:extLst>
                <a:ext uri="{FF2B5EF4-FFF2-40B4-BE49-F238E27FC236}">
                  <a16:creationId xmlns:a16="http://schemas.microsoft.com/office/drawing/2014/main" xmlns="" id="{6CD77FFB-8F05-47AE-9B60-901B0331775A}"/>
                </a:ext>
              </a:extLst>
            </p:cNvPr>
            <p:cNvGrpSpPr/>
            <p:nvPr/>
          </p:nvGrpSpPr>
          <p:grpSpPr>
            <a:xfrm rot="1219319">
              <a:off x="8661355" y="2248076"/>
              <a:ext cx="621286" cy="1265581"/>
              <a:chOff x="3657600" y="742950"/>
              <a:chExt cx="1514475" cy="3085042"/>
            </a:xfrm>
            <a:effectLst>
              <a:outerShdw blurRad="76200" dir="18900000" sy="23000" kx="-1200000" algn="bl" rotWithShape="0">
                <a:prstClr val="black">
                  <a:alpha val="20000"/>
                </a:prstClr>
              </a:outerShdw>
            </a:effectLst>
          </p:grpSpPr>
          <p:sp>
            <p:nvSpPr>
              <p:cNvPr id="45" name="Isosceles Triangle 51">
                <a:extLst>
                  <a:ext uri="{FF2B5EF4-FFF2-40B4-BE49-F238E27FC236}">
                    <a16:creationId xmlns:a16="http://schemas.microsoft.com/office/drawing/2014/main" xmlns="" id="{7627AE34-D53E-48F1-BCC7-61DF8D359720}"/>
                  </a:ext>
                </a:extLst>
              </p:cNvPr>
              <p:cNvSpPr/>
              <p:nvPr/>
            </p:nvSpPr>
            <p:spPr>
              <a:xfrm flipV="1">
                <a:off x="4256087" y="2089150"/>
                <a:ext cx="317500" cy="1738842"/>
              </a:xfrm>
              <a:prstGeom prst="triangle">
                <a:avLst/>
              </a:prstGeom>
              <a:solidFill>
                <a:schemeClr val="bg1"/>
              </a:solidFill>
              <a:ln>
                <a:noFill/>
              </a:ln>
              <a:scene3d>
                <a:camera prst="orthographicFront"/>
                <a:lightRig rig="threePt" dir="t"/>
              </a:scene3d>
              <a:sp3d>
                <a:bevelT w="635000" h="635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12">
                <a:extLst>
                  <a:ext uri="{FF2B5EF4-FFF2-40B4-BE49-F238E27FC236}">
                    <a16:creationId xmlns:a16="http://schemas.microsoft.com/office/drawing/2014/main" xmlns="" id="{BA9DAB30-9697-4C8A-9CCF-7A0D27C34933}"/>
                  </a:ext>
                </a:extLst>
              </p:cNvPr>
              <p:cNvGrpSpPr/>
              <p:nvPr/>
            </p:nvGrpSpPr>
            <p:grpSpPr>
              <a:xfrm>
                <a:off x="3657600" y="742950"/>
                <a:ext cx="1514475" cy="1885676"/>
                <a:chOff x="3657600" y="742950"/>
                <a:chExt cx="1514475" cy="1885676"/>
              </a:xfrm>
            </p:grpSpPr>
            <p:sp>
              <p:nvSpPr>
                <p:cNvPr id="47" name="Oval 53">
                  <a:extLst>
                    <a:ext uri="{FF2B5EF4-FFF2-40B4-BE49-F238E27FC236}">
                      <a16:creationId xmlns:a16="http://schemas.microsoft.com/office/drawing/2014/main" xmlns="" id="{1B7534C4-DD25-4AB6-89B9-83350D0AA489}"/>
                    </a:ext>
                  </a:extLst>
                </p:cNvPr>
                <p:cNvSpPr/>
                <p:nvPr/>
              </p:nvSpPr>
              <p:spPr>
                <a:xfrm>
                  <a:off x="3657600" y="1359957"/>
                  <a:ext cx="1514475" cy="1268669"/>
                </a:xfrm>
                <a:prstGeom prst="ellipse">
                  <a:avLst/>
                </a:prstGeom>
                <a:solidFill>
                  <a:srgbClr val="9BBB59"/>
                </a:solidFill>
                <a:ln>
                  <a:noFill/>
                </a:ln>
                <a:scene3d>
                  <a:camera prst="orthographicFront"/>
                  <a:lightRig rig="threePt" dir="t"/>
                </a:scene3d>
                <a:sp3d prstMaterial="plastic">
                  <a:bevelT w="2159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54">
                  <a:extLst>
                    <a:ext uri="{FF2B5EF4-FFF2-40B4-BE49-F238E27FC236}">
                      <a16:creationId xmlns:a16="http://schemas.microsoft.com/office/drawing/2014/main" xmlns="" id="{85896B2D-9893-410E-9DE9-C5CB1E001BC7}"/>
                    </a:ext>
                  </a:extLst>
                </p:cNvPr>
                <p:cNvSpPr/>
                <p:nvPr/>
              </p:nvSpPr>
              <p:spPr>
                <a:xfrm>
                  <a:off x="4071937" y="895350"/>
                  <a:ext cx="685800" cy="990600"/>
                </a:xfrm>
                <a:prstGeom prst="ellipse">
                  <a:avLst/>
                </a:prstGeom>
                <a:solidFill>
                  <a:schemeClr val="tx2"/>
                </a:solidFill>
                <a:ln>
                  <a:noFill/>
                </a:ln>
                <a:scene3d>
                  <a:camera prst="orthographicFront"/>
                  <a:lightRig rig="threePt" dir="t"/>
                </a:scene3d>
                <a:sp3d prstMaterial="plastic">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55">
                  <a:extLst>
                    <a:ext uri="{FF2B5EF4-FFF2-40B4-BE49-F238E27FC236}">
                      <a16:creationId xmlns:a16="http://schemas.microsoft.com/office/drawing/2014/main" xmlns="" id="{155FE106-F5E6-4E89-A6B0-FB1561670443}"/>
                    </a:ext>
                  </a:extLst>
                </p:cNvPr>
                <p:cNvSpPr/>
                <p:nvPr/>
              </p:nvSpPr>
              <p:spPr>
                <a:xfrm>
                  <a:off x="3797829" y="742950"/>
                  <a:ext cx="1234017" cy="822678"/>
                </a:xfrm>
                <a:prstGeom prst="ellipse">
                  <a:avLst/>
                </a:prstGeom>
                <a:solidFill>
                  <a:srgbClr val="9BBB59"/>
                </a:solidFill>
                <a:ln>
                  <a:noFill/>
                </a:ln>
                <a:scene3d>
                  <a:camera prst="orthographicFront"/>
                  <a:lightRig rig="threePt" dir="t"/>
                </a:scene3d>
                <a:sp3d prstMaterial="plastic">
                  <a:bevelT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4" name="Group 139">
              <a:extLst>
                <a:ext uri="{FF2B5EF4-FFF2-40B4-BE49-F238E27FC236}">
                  <a16:creationId xmlns:a16="http://schemas.microsoft.com/office/drawing/2014/main" xmlns="" id="{47CAD7C4-9602-4D24-9155-D2CBA3A121F1}"/>
                </a:ext>
              </a:extLst>
            </p:cNvPr>
            <p:cNvGrpSpPr/>
            <p:nvPr/>
          </p:nvGrpSpPr>
          <p:grpSpPr>
            <a:xfrm rot="1219319">
              <a:off x="6789319" y="2730201"/>
              <a:ext cx="621286" cy="1265581"/>
              <a:chOff x="3657600" y="742950"/>
              <a:chExt cx="1514475" cy="3085042"/>
            </a:xfrm>
            <a:effectLst>
              <a:outerShdw blurRad="76200" dir="18900000" sy="23000" kx="-1200000" algn="bl" rotWithShape="0">
                <a:prstClr val="black">
                  <a:alpha val="20000"/>
                </a:prstClr>
              </a:outerShdw>
            </a:effectLst>
          </p:grpSpPr>
          <p:sp>
            <p:nvSpPr>
              <p:cNvPr id="40" name="Isosceles Triangle 46">
                <a:extLst>
                  <a:ext uri="{FF2B5EF4-FFF2-40B4-BE49-F238E27FC236}">
                    <a16:creationId xmlns:a16="http://schemas.microsoft.com/office/drawing/2014/main" xmlns="" id="{5FBDAE1A-E3D1-4D29-B073-D7F0DBA24A9A}"/>
                  </a:ext>
                </a:extLst>
              </p:cNvPr>
              <p:cNvSpPr/>
              <p:nvPr/>
            </p:nvSpPr>
            <p:spPr>
              <a:xfrm flipV="1">
                <a:off x="4256087" y="2089150"/>
                <a:ext cx="317500" cy="1738842"/>
              </a:xfrm>
              <a:prstGeom prst="triangle">
                <a:avLst/>
              </a:prstGeom>
              <a:solidFill>
                <a:schemeClr val="bg1"/>
              </a:solidFill>
              <a:ln>
                <a:noFill/>
              </a:ln>
              <a:scene3d>
                <a:camera prst="orthographicFront"/>
                <a:lightRig rig="threePt" dir="t"/>
              </a:scene3d>
              <a:sp3d>
                <a:bevelT w="635000" h="635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2">
                <a:extLst>
                  <a:ext uri="{FF2B5EF4-FFF2-40B4-BE49-F238E27FC236}">
                    <a16:creationId xmlns:a16="http://schemas.microsoft.com/office/drawing/2014/main" xmlns="" id="{EF54A6A1-2400-4FF8-815F-7B418791DB83}"/>
                  </a:ext>
                </a:extLst>
              </p:cNvPr>
              <p:cNvGrpSpPr/>
              <p:nvPr/>
            </p:nvGrpSpPr>
            <p:grpSpPr>
              <a:xfrm>
                <a:off x="3657600" y="742950"/>
                <a:ext cx="1514475" cy="1885676"/>
                <a:chOff x="3657600" y="742950"/>
                <a:chExt cx="1514475" cy="1885676"/>
              </a:xfrm>
            </p:grpSpPr>
            <p:sp>
              <p:nvSpPr>
                <p:cNvPr id="42" name="Oval 48">
                  <a:extLst>
                    <a:ext uri="{FF2B5EF4-FFF2-40B4-BE49-F238E27FC236}">
                      <a16:creationId xmlns:a16="http://schemas.microsoft.com/office/drawing/2014/main" xmlns="" id="{1DD241F9-6775-401D-AEE5-D9913E840D59}"/>
                    </a:ext>
                  </a:extLst>
                </p:cNvPr>
                <p:cNvSpPr/>
                <p:nvPr/>
              </p:nvSpPr>
              <p:spPr>
                <a:xfrm>
                  <a:off x="3657600" y="1359957"/>
                  <a:ext cx="1514475" cy="1268669"/>
                </a:xfrm>
                <a:prstGeom prst="ellipse">
                  <a:avLst/>
                </a:prstGeom>
                <a:solidFill>
                  <a:srgbClr val="9BBB59"/>
                </a:solidFill>
                <a:ln>
                  <a:noFill/>
                </a:ln>
                <a:scene3d>
                  <a:camera prst="orthographicFront"/>
                  <a:lightRig rig="threePt" dir="t"/>
                </a:scene3d>
                <a:sp3d prstMaterial="plastic">
                  <a:bevelT w="2159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9">
                  <a:extLst>
                    <a:ext uri="{FF2B5EF4-FFF2-40B4-BE49-F238E27FC236}">
                      <a16:creationId xmlns:a16="http://schemas.microsoft.com/office/drawing/2014/main" xmlns="" id="{31EEA3BA-E8B5-494C-957B-9786E3A20199}"/>
                    </a:ext>
                  </a:extLst>
                </p:cNvPr>
                <p:cNvSpPr/>
                <p:nvPr/>
              </p:nvSpPr>
              <p:spPr>
                <a:xfrm>
                  <a:off x="4068337" y="884858"/>
                  <a:ext cx="685801" cy="990600"/>
                </a:xfrm>
                <a:prstGeom prst="ellipse">
                  <a:avLst/>
                </a:prstGeom>
                <a:solidFill>
                  <a:schemeClr val="tx2"/>
                </a:solidFill>
                <a:ln>
                  <a:noFill/>
                </a:ln>
                <a:scene3d>
                  <a:camera prst="orthographicFront"/>
                  <a:lightRig rig="threePt" dir="t"/>
                </a:scene3d>
                <a:sp3d prstMaterial="plastic">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50">
                  <a:extLst>
                    <a:ext uri="{FF2B5EF4-FFF2-40B4-BE49-F238E27FC236}">
                      <a16:creationId xmlns:a16="http://schemas.microsoft.com/office/drawing/2014/main" xmlns="" id="{FACFBC9C-DCB1-405F-AA09-82EA28B574E3}"/>
                    </a:ext>
                  </a:extLst>
                </p:cNvPr>
                <p:cNvSpPr/>
                <p:nvPr/>
              </p:nvSpPr>
              <p:spPr>
                <a:xfrm>
                  <a:off x="3797829" y="742950"/>
                  <a:ext cx="1234017" cy="822678"/>
                </a:xfrm>
                <a:prstGeom prst="ellipse">
                  <a:avLst/>
                </a:prstGeom>
                <a:solidFill>
                  <a:srgbClr val="9BBB59"/>
                </a:solidFill>
                <a:ln>
                  <a:noFill/>
                </a:ln>
                <a:scene3d>
                  <a:camera prst="orthographicFront"/>
                  <a:lightRig rig="threePt" dir="t"/>
                </a:scene3d>
                <a:sp3d prstMaterial="plastic">
                  <a:bevelT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5" name="Group 145">
              <a:extLst>
                <a:ext uri="{FF2B5EF4-FFF2-40B4-BE49-F238E27FC236}">
                  <a16:creationId xmlns:a16="http://schemas.microsoft.com/office/drawing/2014/main" xmlns="" id="{931B985C-692C-4C9E-B2BE-425A082EAAA7}"/>
                </a:ext>
              </a:extLst>
            </p:cNvPr>
            <p:cNvGrpSpPr/>
            <p:nvPr/>
          </p:nvGrpSpPr>
          <p:grpSpPr>
            <a:xfrm rot="1219319">
              <a:off x="4758813" y="1887119"/>
              <a:ext cx="621286" cy="1265581"/>
              <a:chOff x="3657600" y="742950"/>
              <a:chExt cx="1514475" cy="3085042"/>
            </a:xfrm>
            <a:effectLst>
              <a:outerShdw blurRad="76200" dir="18900000" sy="23000" kx="-1200000" algn="bl" rotWithShape="0">
                <a:prstClr val="black">
                  <a:alpha val="20000"/>
                </a:prstClr>
              </a:outerShdw>
            </a:effectLst>
          </p:grpSpPr>
          <p:sp>
            <p:nvSpPr>
              <p:cNvPr id="35" name="Isosceles Triangle 41">
                <a:extLst>
                  <a:ext uri="{FF2B5EF4-FFF2-40B4-BE49-F238E27FC236}">
                    <a16:creationId xmlns:a16="http://schemas.microsoft.com/office/drawing/2014/main" xmlns="" id="{2B0FB70E-573C-478A-8DE8-2636FFE9F052}"/>
                  </a:ext>
                </a:extLst>
              </p:cNvPr>
              <p:cNvSpPr/>
              <p:nvPr/>
            </p:nvSpPr>
            <p:spPr>
              <a:xfrm flipV="1">
                <a:off x="4256087" y="2089150"/>
                <a:ext cx="317500" cy="1738842"/>
              </a:xfrm>
              <a:prstGeom prst="triangle">
                <a:avLst/>
              </a:prstGeom>
              <a:solidFill>
                <a:schemeClr val="bg1"/>
              </a:solidFill>
              <a:ln>
                <a:noFill/>
              </a:ln>
              <a:scene3d>
                <a:camera prst="orthographicFront"/>
                <a:lightRig rig="threePt" dir="t"/>
              </a:scene3d>
              <a:sp3d>
                <a:bevelT w="635000" h="635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2">
                <a:extLst>
                  <a:ext uri="{FF2B5EF4-FFF2-40B4-BE49-F238E27FC236}">
                    <a16:creationId xmlns:a16="http://schemas.microsoft.com/office/drawing/2014/main" xmlns="" id="{2B1D6842-29BA-4DC4-9321-C41E15BAD32C}"/>
                  </a:ext>
                </a:extLst>
              </p:cNvPr>
              <p:cNvGrpSpPr/>
              <p:nvPr/>
            </p:nvGrpSpPr>
            <p:grpSpPr>
              <a:xfrm>
                <a:off x="3657600" y="742950"/>
                <a:ext cx="1514475" cy="1885676"/>
                <a:chOff x="3657600" y="742950"/>
                <a:chExt cx="1514475" cy="1885676"/>
              </a:xfrm>
            </p:grpSpPr>
            <p:sp>
              <p:nvSpPr>
                <p:cNvPr id="37" name="Oval 43">
                  <a:extLst>
                    <a:ext uri="{FF2B5EF4-FFF2-40B4-BE49-F238E27FC236}">
                      <a16:creationId xmlns:a16="http://schemas.microsoft.com/office/drawing/2014/main" xmlns="" id="{79015330-335A-478E-A6F0-0E8C96026077}"/>
                    </a:ext>
                  </a:extLst>
                </p:cNvPr>
                <p:cNvSpPr/>
                <p:nvPr/>
              </p:nvSpPr>
              <p:spPr>
                <a:xfrm>
                  <a:off x="3657600" y="1359957"/>
                  <a:ext cx="1514475" cy="1268669"/>
                </a:xfrm>
                <a:prstGeom prst="ellipse">
                  <a:avLst/>
                </a:prstGeom>
                <a:solidFill>
                  <a:srgbClr val="9BBB59"/>
                </a:solidFill>
                <a:ln>
                  <a:noFill/>
                </a:ln>
                <a:scene3d>
                  <a:camera prst="orthographicFront"/>
                  <a:lightRig rig="threePt" dir="t"/>
                </a:scene3d>
                <a:sp3d prstMaterial="plastic">
                  <a:bevelT w="2159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44">
                  <a:extLst>
                    <a:ext uri="{FF2B5EF4-FFF2-40B4-BE49-F238E27FC236}">
                      <a16:creationId xmlns:a16="http://schemas.microsoft.com/office/drawing/2014/main" xmlns="" id="{E8A714C9-5523-4188-92F5-BBA9AE381719}"/>
                    </a:ext>
                  </a:extLst>
                </p:cNvPr>
                <p:cNvSpPr/>
                <p:nvPr/>
              </p:nvSpPr>
              <p:spPr>
                <a:xfrm>
                  <a:off x="4071937" y="895350"/>
                  <a:ext cx="685800" cy="990600"/>
                </a:xfrm>
                <a:prstGeom prst="ellipse">
                  <a:avLst/>
                </a:prstGeom>
                <a:solidFill>
                  <a:schemeClr val="tx2"/>
                </a:solidFill>
                <a:ln>
                  <a:noFill/>
                </a:ln>
                <a:scene3d>
                  <a:camera prst="orthographicFront"/>
                  <a:lightRig rig="threePt" dir="t"/>
                </a:scene3d>
                <a:sp3d prstMaterial="plastic">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45">
                  <a:extLst>
                    <a:ext uri="{FF2B5EF4-FFF2-40B4-BE49-F238E27FC236}">
                      <a16:creationId xmlns:a16="http://schemas.microsoft.com/office/drawing/2014/main" xmlns="" id="{3FDDA9B3-B7E1-4FB3-9A44-DE830E872D5C}"/>
                    </a:ext>
                  </a:extLst>
                </p:cNvPr>
                <p:cNvSpPr/>
                <p:nvPr/>
              </p:nvSpPr>
              <p:spPr>
                <a:xfrm>
                  <a:off x="3797829" y="742950"/>
                  <a:ext cx="1234017" cy="822678"/>
                </a:xfrm>
                <a:prstGeom prst="ellipse">
                  <a:avLst/>
                </a:prstGeom>
                <a:solidFill>
                  <a:srgbClr val="9BBB59"/>
                </a:solidFill>
                <a:ln>
                  <a:noFill/>
                </a:ln>
                <a:scene3d>
                  <a:camera prst="orthographicFront"/>
                  <a:lightRig rig="threePt" dir="t"/>
                </a:scene3d>
                <a:sp3d prstMaterial="plastic">
                  <a:bevelT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6" name="Group 151">
              <a:extLst>
                <a:ext uri="{FF2B5EF4-FFF2-40B4-BE49-F238E27FC236}">
                  <a16:creationId xmlns:a16="http://schemas.microsoft.com/office/drawing/2014/main" xmlns="" id="{176966F1-24B8-4B25-B88F-BD5713F21A5E}"/>
                </a:ext>
              </a:extLst>
            </p:cNvPr>
            <p:cNvGrpSpPr/>
            <p:nvPr/>
          </p:nvGrpSpPr>
          <p:grpSpPr>
            <a:xfrm rot="1219319">
              <a:off x="2681896" y="1779942"/>
              <a:ext cx="621286" cy="1265581"/>
              <a:chOff x="3657600" y="742950"/>
              <a:chExt cx="1514475" cy="3085042"/>
            </a:xfrm>
            <a:effectLst>
              <a:outerShdw blurRad="76200" dir="18900000" sy="23000" kx="-1200000" algn="bl" rotWithShape="0">
                <a:prstClr val="black">
                  <a:alpha val="20000"/>
                </a:prstClr>
              </a:outerShdw>
            </a:effectLst>
          </p:grpSpPr>
          <p:sp>
            <p:nvSpPr>
              <p:cNvPr id="30" name="Isosceles Triangle 36">
                <a:extLst>
                  <a:ext uri="{FF2B5EF4-FFF2-40B4-BE49-F238E27FC236}">
                    <a16:creationId xmlns:a16="http://schemas.microsoft.com/office/drawing/2014/main" xmlns="" id="{5CF1119C-1118-4431-A1C7-9C54A0119085}"/>
                  </a:ext>
                </a:extLst>
              </p:cNvPr>
              <p:cNvSpPr/>
              <p:nvPr/>
            </p:nvSpPr>
            <p:spPr>
              <a:xfrm flipV="1">
                <a:off x="4256087" y="2089150"/>
                <a:ext cx="317500" cy="1738842"/>
              </a:xfrm>
              <a:prstGeom prst="triangle">
                <a:avLst/>
              </a:prstGeom>
              <a:solidFill>
                <a:schemeClr val="bg1"/>
              </a:solidFill>
              <a:ln>
                <a:noFill/>
              </a:ln>
              <a:scene3d>
                <a:camera prst="orthographicFront"/>
                <a:lightRig rig="threePt" dir="t"/>
              </a:scene3d>
              <a:sp3d>
                <a:bevelT w="635000" h="635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2">
                <a:extLst>
                  <a:ext uri="{FF2B5EF4-FFF2-40B4-BE49-F238E27FC236}">
                    <a16:creationId xmlns:a16="http://schemas.microsoft.com/office/drawing/2014/main" xmlns="" id="{DCC9452A-4BA9-45A8-9F79-D778DF09F7C9}"/>
                  </a:ext>
                </a:extLst>
              </p:cNvPr>
              <p:cNvGrpSpPr/>
              <p:nvPr/>
            </p:nvGrpSpPr>
            <p:grpSpPr>
              <a:xfrm>
                <a:off x="3657600" y="742950"/>
                <a:ext cx="1514475" cy="1885676"/>
                <a:chOff x="3657600" y="742950"/>
                <a:chExt cx="1514475" cy="1885676"/>
              </a:xfrm>
            </p:grpSpPr>
            <p:sp>
              <p:nvSpPr>
                <p:cNvPr id="32" name="Oval 38">
                  <a:extLst>
                    <a:ext uri="{FF2B5EF4-FFF2-40B4-BE49-F238E27FC236}">
                      <a16:creationId xmlns:a16="http://schemas.microsoft.com/office/drawing/2014/main" xmlns="" id="{5A5C4629-8E1B-4704-83F6-5B47B250FA52}"/>
                    </a:ext>
                  </a:extLst>
                </p:cNvPr>
                <p:cNvSpPr/>
                <p:nvPr/>
              </p:nvSpPr>
              <p:spPr>
                <a:xfrm>
                  <a:off x="3657600" y="1359957"/>
                  <a:ext cx="1514475" cy="1268669"/>
                </a:xfrm>
                <a:prstGeom prst="ellipse">
                  <a:avLst/>
                </a:prstGeom>
                <a:solidFill>
                  <a:srgbClr val="9BBB59"/>
                </a:solidFill>
                <a:ln>
                  <a:noFill/>
                </a:ln>
                <a:scene3d>
                  <a:camera prst="orthographicFront"/>
                  <a:lightRig rig="threePt" dir="t"/>
                </a:scene3d>
                <a:sp3d prstMaterial="plastic">
                  <a:bevelT w="2159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9">
                  <a:extLst>
                    <a:ext uri="{FF2B5EF4-FFF2-40B4-BE49-F238E27FC236}">
                      <a16:creationId xmlns:a16="http://schemas.microsoft.com/office/drawing/2014/main" xmlns="" id="{C18812C1-846F-4DB0-9678-025284D3CF38}"/>
                    </a:ext>
                  </a:extLst>
                </p:cNvPr>
                <p:cNvSpPr/>
                <p:nvPr/>
              </p:nvSpPr>
              <p:spPr>
                <a:xfrm>
                  <a:off x="4071937" y="895350"/>
                  <a:ext cx="685800" cy="990600"/>
                </a:xfrm>
                <a:prstGeom prst="ellipse">
                  <a:avLst/>
                </a:prstGeom>
                <a:solidFill>
                  <a:schemeClr val="tx2"/>
                </a:solidFill>
                <a:ln>
                  <a:noFill/>
                </a:ln>
                <a:scene3d>
                  <a:camera prst="orthographicFront"/>
                  <a:lightRig rig="threePt" dir="t"/>
                </a:scene3d>
                <a:sp3d prstMaterial="plastic">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40">
                  <a:extLst>
                    <a:ext uri="{FF2B5EF4-FFF2-40B4-BE49-F238E27FC236}">
                      <a16:creationId xmlns:a16="http://schemas.microsoft.com/office/drawing/2014/main" xmlns="" id="{808909DC-2DFD-4394-AB34-14FB98B57434}"/>
                    </a:ext>
                  </a:extLst>
                </p:cNvPr>
                <p:cNvSpPr/>
                <p:nvPr/>
              </p:nvSpPr>
              <p:spPr>
                <a:xfrm>
                  <a:off x="3797829" y="742950"/>
                  <a:ext cx="1234017" cy="822678"/>
                </a:xfrm>
                <a:prstGeom prst="ellipse">
                  <a:avLst/>
                </a:prstGeom>
                <a:solidFill>
                  <a:srgbClr val="9BBB59"/>
                </a:solidFill>
                <a:ln>
                  <a:noFill/>
                </a:ln>
                <a:scene3d>
                  <a:camera prst="orthographicFront"/>
                  <a:lightRig rig="threePt" dir="t"/>
                </a:scene3d>
                <a:sp3d prstMaterial="plastic">
                  <a:bevelT w="1016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xmlns="" id="{FADFA181-1244-46C0-A8BC-1ABF284C1ED5}"/>
                </a:ext>
              </a:extLst>
            </p:cNvPr>
            <p:cNvSpPr txBox="1"/>
            <p:nvPr/>
          </p:nvSpPr>
          <p:spPr>
            <a:xfrm>
              <a:off x="2208212" y="3503474"/>
              <a:ext cx="1662246" cy="830997"/>
            </a:xfrm>
            <a:prstGeom prst="rect">
              <a:avLst/>
            </a:prstGeom>
            <a:noFill/>
          </p:spPr>
          <p:txBody>
            <a:bodyPr wrap="square" rtlCol="0">
              <a:spAutoFit/>
            </a:bodyPr>
            <a:lstStyle/>
            <a:p>
              <a:pPr lvl="0"/>
              <a:r>
                <a:rPr lang="en-US" sz="1600" b="1" kern="0" dirty="0">
                  <a:solidFill>
                    <a:srgbClr val="0070C0"/>
                  </a:solidFill>
                  <a:latin typeface="Segoe UI" panose="020B0502040204020203" pitchFamily="34" charset="0"/>
                  <a:ea typeface="Segoe UI" panose="020B0502040204020203" pitchFamily="34" charset="0"/>
                  <a:cs typeface="Segoe UI" panose="020B0502040204020203" pitchFamily="34" charset="0"/>
                </a:rPr>
                <a:t>Electromagnetic compatibility (EMC)</a:t>
              </a:r>
              <a:endParaRPr lang="en-US" sz="16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a:extLst>
                <a:ext uri="{FF2B5EF4-FFF2-40B4-BE49-F238E27FC236}">
                  <a16:creationId xmlns:a16="http://schemas.microsoft.com/office/drawing/2014/main" xmlns="" id="{D13FA5DA-FF00-4E70-8D9A-8A79F7E08C74}"/>
                </a:ext>
              </a:extLst>
            </p:cNvPr>
            <p:cNvSpPr txBox="1"/>
            <p:nvPr/>
          </p:nvSpPr>
          <p:spPr>
            <a:xfrm>
              <a:off x="4050459" y="3637944"/>
              <a:ext cx="1812942" cy="861774"/>
            </a:xfrm>
            <a:prstGeom prst="rect">
              <a:avLst/>
            </a:prstGeom>
            <a:noFill/>
          </p:spPr>
          <p:txBody>
            <a:bodyPr wrap="square" rtlCol="0">
              <a:spAutoFit/>
            </a:bodyPr>
            <a:lstStyle/>
            <a:p>
              <a:pPr lvl="0"/>
              <a:r>
                <a:rPr lang="en-US" sz="1600" b="1" kern="0" dirty="0">
                  <a:solidFill>
                    <a:srgbClr val="0070C0"/>
                  </a:solidFill>
                  <a:latin typeface="Segoe UI" panose="020B0502040204020203" pitchFamily="34" charset="0"/>
                  <a:ea typeface="Segoe UI" panose="020B0502040204020203" pitchFamily="34" charset="0"/>
                  <a:cs typeface="Segoe UI" panose="020B0502040204020203" pitchFamily="34" charset="0"/>
                </a:rPr>
                <a:t>Electromagnetic fields (EMF)</a:t>
              </a:r>
            </a:p>
            <a:p>
              <a:endParaRPr lang="en-US" sz="16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xmlns="" id="{8EC71198-0A6E-47E5-BD2E-EE3AEC49E0D5}"/>
                </a:ext>
              </a:extLst>
            </p:cNvPr>
            <p:cNvSpPr txBox="1"/>
            <p:nvPr/>
          </p:nvSpPr>
          <p:spPr>
            <a:xfrm>
              <a:off x="6615652" y="4264529"/>
              <a:ext cx="1752600" cy="584775"/>
            </a:xfrm>
            <a:prstGeom prst="rect">
              <a:avLst/>
            </a:prstGeom>
            <a:noFill/>
          </p:spPr>
          <p:txBody>
            <a:bodyPr wrap="square" rtlCol="0">
              <a:spAutoFit/>
            </a:bodyPr>
            <a:lstStyle/>
            <a:p>
              <a:pPr lvl="0"/>
              <a:r>
                <a:rPr lang="en-US" sz="1600" b="1" kern="0" dirty="0">
                  <a:solidFill>
                    <a:srgbClr val="0070C0"/>
                  </a:solidFill>
                  <a:latin typeface="Segoe UI" panose="020B0502040204020203" pitchFamily="34" charset="0"/>
                  <a:ea typeface="Segoe UI" panose="020B0502040204020203" pitchFamily="34" charset="0"/>
                  <a:cs typeface="Segoe UI" panose="020B0502040204020203" pitchFamily="34" charset="0"/>
                </a:rPr>
                <a:t>Energy feeding &amp; efficiency</a:t>
              </a:r>
              <a:endParaRPr lang="en-US" sz="1800" dirty="0">
                <a:solidFill>
                  <a:srgbClr val="0070C0"/>
                </a:solidFill>
              </a:endParaRPr>
            </a:p>
          </p:txBody>
        </p:sp>
      </p:grpSp>
      <p:pic>
        <p:nvPicPr>
          <p:cNvPr id="92" name="Picture 13" descr="Image result for 5G.png">
            <a:extLst>
              <a:ext uri="{FF2B5EF4-FFF2-40B4-BE49-F238E27FC236}">
                <a16:creationId xmlns:a16="http://schemas.microsoft.com/office/drawing/2014/main" xmlns="" id="{E95246E5-3F5B-44EC-96D1-6B04315A25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6894" y="2581350"/>
            <a:ext cx="1492257" cy="1492257"/>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xmlns="" id="{7512AB8D-3082-4F02-A8CC-2BEF5A27D4AC}"/>
              </a:ext>
            </a:extLst>
          </p:cNvPr>
          <p:cNvSpPr txBox="1"/>
          <p:nvPr/>
        </p:nvSpPr>
        <p:spPr>
          <a:xfrm>
            <a:off x="9087413" y="4192597"/>
            <a:ext cx="1752600" cy="584775"/>
          </a:xfrm>
          <a:prstGeom prst="rect">
            <a:avLst/>
          </a:prstGeom>
          <a:noFill/>
        </p:spPr>
        <p:txBody>
          <a:bodyPr wrap="square" rtlCol="0">
            <a:spAutoFit/>
          </a:bodyPr>
          <a:lstStyle/>
          <a:p>
            <a:pPr lvl="0"/>
            <a:r>
              <a:rPr lang="en-US" sz="1600" b="1" kern="0" dirty="0">
                <a:solidFill>
                  <a:srgbClr val="0070C0"/>
                </a:solidFill>
                <a:latin typeface="Segoe UI" panose="020B0502040204020203" pitchFamily="34" charset="0"/>
                <a:ea typeface="Segoe UI" panose="020B0502040204020203" pitchFamily="34" charset="0"/>
                <a:cs typeface="Segoe UI" panose="020B0502040204020203" pitchFamily="34" charset="0"/>
              </a:rPr>
              <a:t>Resistibility</a:t>
            </a:r>
          </a:p>
          <a:p>
            <a:endParaRPr lang="en-US" sz="16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94" name="Elipse 4">
            <a:extLst>
              <a:ext uri="{FF2B5EF4-FFF2-40B4-BE49-F238E27FC236}">
                <a16:creationId xmlns:a16="http://schemas.microsoft.com/office/drawing/2014/main" xmlns="" id="{B02244D4-4D35-4EB7-855C-B7B1C605DEBB}"/>
              </a:ext>
            </a:extLst>
          </p:cNvPr>
          <p:cNvSpPr/>
          <p:nvPr/>
        </p:nvSpPr>
        <p:spPr>
          <a:xfrm>
            <a:off x="4382457" y="1281832"/>
            <a:ext cx="2211183" cy="637318"/>
          </a:xfrm>
          <a:prstGeom prst="roundRect">
            <a:avLst/>
          </a:prstGeom>
          <a:solidFill>
            <a:srgbClr val="1C74B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err="1"/>
              <a:t>Supplements</a:t>
            </a:r>
            <a:endParaRPr lang="es-ES" dirty="0"/>
          </a:p>
        </p:txBody>
      </p:sp>
      <p:sp>
        <p:nvSpPr>
          <p:cNvPr id="95" name="Rectangle 2">
            <a:extLst>
              <a:ext uri="{FF2B5EF4-FFF2-40B4-BE49-F238E27FC236}">
                <a16:creationId xmlns:a16="http://schemas.microsoft.com/office/drawing/2014/main" xmlns="" id="{A51D386A-45FF-4E49-9000-7187D74085B1}"/>
              </a:ext>
            </a:extLst>
          </p:cNvPr>
          <p:cNvSpPr/>
          <p:nvPr/>
        </p:nvSpPr>
        <p:spPr>
          <a:xfrm>
            <a:off x="743922" y="4789752"/>
            <a:ext cx="1752933" cy="6077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CH" sz="1600" dirty="0"/>
              <a:t>ITU-T K.Suppl.10</a:t>
            </a:r>
          </a:p>
        </p:txBody>
      </p:sp>
      <p:sp>
        <p:nvSpPr>
          <p:cNvPr id="96" name="Rectangle 101">
            <a:extLst>
              <a:ext uri="{FF2B5EF4-FFF2-40B4-BE49-F238E27FC236}">
                <a16:creationId xmlns:a16="http://schemas.microsoft.com/office/drawing/2014/main" xmlns="" id="{AECFE3E7-3587-4C24-872D-CBE195D26616}"/>
              </a:ext>
            </a:extLst>
          </p:cNvPr>
          <p:cNvSpPr/>
          <p:nvPr/>
        </p:nvSpPr>
        <p:spPr>
          <a:xfrm>
            <a:off x="3420452" y="4689997"/>
            <a:ext cx="2481557" cy="1007723"/>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CH" sz="1600" dirty="0"/>
              <a:t>ITU-T K.Suppl.4</a:t>
            </a:r>
          </a:p>
          <a:p>
            <a:pPr algn="ctr"/>
            <a:r>
              <a:rPr lang="fr-CH" sz="1600" dirty="0"/>
              <a:t>ITU-T K.Suppl.9  </a:t>
            </a:r>
          </a:p>
          <a:p>
            <a:pPr algn="ctr"/>
            <a:r>
              <a:rPr lang="en-US" sz="1600" dirty="0"/>
              <a:t>ITU-T K.Suppl.14</a:t>
            </a:r>
            <a:br>
              <a:rPr lang="en-US" sz="1600" dirty="0"/>
            </a:br>
            <a:r>
              <a:rPr lang="en-US" sz="1600" dirty="0"/>
              <a:t>ITU-T K.Suppl.16</a:t>
            </a:r>
            <a:endParaRPr lang="en-GB" sz="1600" dirty="0"/>
          </a:p>
        </p:txBody>
      </p:sp>
      <p:sp>
        <p:nvSpPr>
          <p:cNvPr id="97" name="Rectangle 102">
            <a:extLst>
              <a:ext uri="{FF2B5EF4-FFF2-40B4-BE49-F238E27FC236}">
                <a16:creationId xmlns:a16="http://schemas.microsoft.com/office/drawing/2014/main" xmlns="" id="{D16DA30D-94A2-4BEC-B57C-0CED41B53137}"/>
              </a:ext>
            </a:extLst>
          </p:cNvPr>
          <p:cNvSpPr/>
          <p:nvPr/>
        </p:nvSpPr>
        <p:spPr>
          <a:xfrm>
            <a:off x="8907551" y="4509410"/>
            <a:ext cx="1649214" cy="5496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CH" sz="1600" dirty="0"/>
              <a:t>ITU-T K.Suppl.8</a:t>
            </a:r>
          </a:p>
        </p:txBody>
      </p:sp>
      <p:sp>
        <p:nvSpPr>
          <p:cNvPr id="98" name="Rectangle 103">
            <a:extLst>
              <a:ext uri="{FF2B5EF4-FFF2-40B4-BE49-F238E27FC236}">
                <a16:creationId xmlns:a16="http://schemas.microsoft.com/office/drawing/2014/main" xmlns="" id="{2F51300D-180F-413C-B5D8-BF4414047B4B}"/>
              </a:ext>
            </a:extLst>
          </p:cNvPr>
          <p:cNvSpPr/>
          <p:nvPr/>
        </p:nvSpPr>
        <p:spPr>
          <a:xfrm>
            <a:off x="6549854" y="5283826"/>
            <a:ext cx="2218813" cy="10905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fr-CH" sz="1600" dirty="0"/>
              <a:t>ITU-T L. 1220</a:t>
            </a:r>
          </a:p>
          <a:p>
            <a:r>
              <a:rPr lang="fr-CH" sz="1600" dirty="0"/>
              <a:t>ITU-T L.1221</a:t>
            </a:r>
          </a:p>
          <a:p>
            <a:r>
              <a:rPr lang="fr-CH" sz="1600" dirty="0"/>
              <a:t>ITU-T L.1222</a:t>
            </a:r>
          </a:p>
          <a:p>
            <a:r>
              <a:rPr lang="fr-CH" sz="1600" dirty="0"/>
              <a:t>ITU-T L. Suppl.36</a:t>
            </a:r>
          </a:p>
        </p:txBody>
      </p:sp>
    </p:spTree>
    <p:custDataLst>
      <p:tags r:id="rId1"/>
    </p:custDataLst>
    <p:extLst>
      <p:ext uri="{BB962C8B-B14F-4D97-AF65-F5344CB8AC3E}">
        <p14:creationId xmlns:p14="http://schemas.microsoft.com/office/powerpoint/2010/main" val="2167171552"/>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t="85987"/>
          <a:stretch/>
        </p:blipFill>
        <p:spPr>
          <a:xfrm>
            <a:off x="-13328" y="5904090"/>
            <a:ext cx="12192000" cy="961877"/>
          </a:xfrm>
          <a:prstGeom prst="rect">
            <a:avLst/>
          </a:prstGeom>
          <a:noFill/>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cxnSp>
        <p:nvCxnSpPr>
          <p:cNvPr id="8" name="Straight Connector 7"/>
          <p:cNvCxnSpPr/>
          <p:nvPr/>
        </p:nvCxnSpPr>
        <p:spPr>
          <a:xfrm>
            <a:off x="1200215" y="1140175"/>
            <a:ext cx="0" cy="39510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213595" y="559831"/>
            <a:ext cx="7599512" cy="502766"/>
          </a:xfrm>
          <a:prstGeom prst="rect">
            <a:avLst/>
          </a:prstGeom>
          <a:noFill/>
        </p:spPr>
        <p:txBody>
          <a:bodyPr wrap="square" rtlCol="0">
            <a:spAutoFit/>
          </a:bodyPr>
          <a:lstStyle/>
          <a:p>
            <a:pPr defTabSz="609585"/>
            <a:r>
              <a:rPr lang="en-US" sz="2667" b="1" dirty="0">
                <a:solidFill>
                  <a:prstClr val="white"/>
                </a:solidFill>
                <a:latin typeface="Arial Narrow" panose="020B0606020202030204" pitchFamily="34" charset="0"/>
                <a:cs typeface="Myriad Pro Cond"/>
              </a:rPr>
              <a:t>5G standards in ITU-T (5): Environmental aspect (2)</a:t>
            </a:r>
          </a:p>
        </p:txBody>
      </p:sp>
      <p:sp>
        <p:nvSpPr>
          <p:cNvPr id="99" name="Rectangle 3">
            <a:extLst>
              <a:ext uri="{FF2B5EF4-FFF2-40B4-BE49-F238E27FC236}">
                <a16:creationId xmlns:a16="http://schemas.microsoft.com/office/drawing/2014/main" xmlns="" id="{D309C1F8-864E-4414-BD76-B85A7D24AA6D}"/>
              </a:ext>
            </a:extLst>
          </p:cNvPr>
          <p:cNvSpPr/>
          <p:nvPr/>
        </p:nvSpPr>
        <p:spPr>
          <a:xfrm>
            <a:off x="2895921" y="2442398"/>
            <a:ext cx="8512390" cy="3416320"/>
          </a:xfrm>
          <a:prstGeom prst="rect">
            <a:avLst/>
          </a:prstGeom>
        </p:spPr>
        <p:txBody>
          <a:bodyPr wrap="square">
            <a:spAutoFit/>
          </a:bodyPr>
          <a:lstStyle/>
          <a:p>
            <a:pPr marL="342900" indent="-342900">
              <a:buFont typeface="Wingdings" panose="05000000000000000000" pitchFamily="2" charset="2"/>
              <a:buChar char="§"/>
            </a:pPr>
            <a:r>
              <a:rPr lang="en-US" dirty="0">
                <a:solidFill>
                  <a:srgbClr val="1C74BC"/>
                </a:solidFill>
              </a:rPr>
              <a:t>Draft Recommendation ITU-T L.5G_powering on </a:t>
            </a:r>
            <a:r>
              <a:rPr lang="en-US" b="1" dirty="0">
                <a:solidFill>
                  <a:srgbClr val="1C74BC"/>
                </a:solidFill>
              </a:rPr>
              <a:t>“Sustainable power feeding solutions for 5G network”.</a:t>
            </a:r>
          </a:p>
          <a:p>
            <a:pPr marL="342900" indent="-342900">
              <a:buFont typeface="Wingdings" panose="05000000000000000000" pitchFamily="2" charset="2"/>
              <a:buChar char="§"/>
            </a:pPr>
            <a:r>
              <a:rPr lang="en-US" dirty="0">
                <a:solidFill>
                  <a:srgbClr val="1C74BC"/>
                </a:solidFill>
              </a:rPr>
              <a:t>Draft Recommendation ITU-T L.EE_5G on </a:t>
            </a:r>
            <a:r>
              <a:rPr lang="en-US" b="1" dirty="0">
                <a:solidFill>
                  <a:srgbClr val="1C74BC"/>
                </a:solidFill>
              </a:rPr>
              <a:t>“Energy efficiency Metrics and measurement methodology for 5G base stations”.</a:t>
            </a:r>
          </a:p>
          <a:p>
            <a:pPr marL="342900" indent="-342900">
              <a:buFont typeface="Wingdings" panose="05000000000000000000" pitchFamily="2" charset="2"/>
              <a:buChar char="§"/>
            </a:pPr>
            <a:r>
              <a:rPr lang="en-US" dirty="0">
                <a:solidFill>
                  <a:srgbClr val="1C74BC"/>
                </a:solidFill>
              </a:rPr>
              <a:t>Draft Recommendation ITU-T </a:t>
            </a:r>
            <a:r>
              <a:rPr lang="en-US" dirty="0" err="1">
                <a:solidFill>
                  <a:srgbClr val="1C74BC"/>
                </a:solidFill>
              </a:rPr>
              <a:t>L.methodology_arch</a:t>
            </a:r>
            <a:r>
              <a:rPr lang="en-US" dirty="0">
                <a:solidFill>
                  <a:srgbClr val="1C74BC"/>
                </a:solidFill>
              </a:rPr>
              <a:t> on </a:t>
            </a:r>
            <a:r>
              <a:rPr lang="en-US" b="1" dirty="0">
                <a:solidFill>
                  <a:srgbClr val="1C74BC"/>
                </a:solidFill>
              </a:rPr>
              <a:t>“</a:t>
            </a:r>
            <a:r>
              <a:rPr lang="en-GB" b="1" dirty="0">
                <a:solidFill>
                  <a:srgbClr val="1C74BC"/>
                </a:solidFill>
              </a:rPr>
              <a:t>Methodology to assess the environmental impact of the different proposed architectures”.</a:t>
            </a:r>
          </a:p>
          <a:p>
            <a:pPr marL="285750" indent="-285750">
              <a:buFont typeface="Wingdings" panose="05000000000000000000" pitchFamily="2" charset="2"/>
              <a:buChar char="§"/>
            </a:pPr>
            <a:r>
              <a:rPr lang="fr-CH" dirty="0" err="1">
                <a:solidFill>
                  <a:srgbClr val="1C74BC"/>
                </a:solidFill>
              </a:rPr>
              <a:t>Draft</a:t>
            </a:r>
            <a:r>
              <a:rPr lang="fr-CH" dirty="0">
                <a:solidFill>
                  <a:srgbClr val="1C74BC"/>
                </a:solidFill>
              </a:rPr>
              <a:t> </a:t>
            </a:r>
            <a:r>
              <a:rPr lang="en-US" dirty="0">
                <a:solidFill>
                  <a:srgbClr val="1C74BC"/>
                </a:solidFill>
              </a:rPr>
              <a:t>Recommendation ITU-T L.ENV-KPI-5G-ARCH  on </a:t>
            </a:r>
            <a:r>
              <a:rPr lang="en-US" b="1" dirty="0">
                <a:solidFill>
                  <a:srgbClr val="1C74BC"/>
                </a:solidFill>
              </a:rPr>
              <a:t>“Environmental KPIs/metrics for 5G architectures”. </a:t>
            </a:r>
            <a:endParaRPr lang="en-GB" b="1" dirty="0">
              <a:solidFill>
                <a:srgbClr val="1C74BC"/>
              </a:solidFill>
            </a:endParaRPr>
          </a:p>
          <a:p>
            <a:pPr marL="285750" indent="-285750">
              <a:buFont typeface="Wingdings" panose="05000000000000000000" pitchFamily="2" charset="2"/>
              <a:buChar char="§"/>
            </a:pPr>
            <a:r>
              <a:rPr lang="en-US" dirty="0">
                <a:solidFill>
                  <a:srgbClr val="1C74BC"/>
                </a:solidFill>
              </a:rPr>
              <a:t>Draft Recommendation ITU-T </a:t>
            </a:r>
            <a:r>
              <a:rPr lang="en-US" dirty="0" err="1">
                <a:solidFill>
                  <a:srgbClr val="1C74BC"/>
                </a:solidFill>
              </a:rPr>
              <a:t>L.EE_sclicing</a:t>
            </a:r>
            <a:r>
              <a:rPr lang="en-US" dirty="0">
                <a:solidFill>
                  <a:srgbClr val="1C74BC"/>
                </a:solidFill>
              </a:rPr>
              <a:t> on </a:t>
            </a:r>
            <a:r>
              <a:rPr lang="en-US" b="1" dirty="0">
                <a:solidFill>
                  <a:srgbClr val="1C74BC"/>
                </a:solidFill>
              </a:rPr>
              <a:t>“Energy efficiency and slicing of IMT2020/5G”.</a:t>
            </a:r>
            <a:endParaRPr lang="en-GB" b="1" dirty="0">
              <a:solidFill>
                <a:srgbClr val="1C74BC"/>
              </a:solidFill>
            </a:endParaRPr>
          </a:p>
          <a:p>
            <a:pPr marL="285750" indent="-285750">
              <a:buFont typeface="Wingdings" panose="05000000000000000000" pitchFamily="2" charset="2"/>
              <a:buChar char="§"/>
            </a:pPr>
            <a:r>
              <a:rPr lang="en-US" dirty="0">
                <a:solidFill>
                  <a:srgbClr val="1C74BC"/>
                </a:solidFill>
              </a:rPr>
              <a:t>Draft Recommendation ITU-T L.ARCH_EOL_CE on </a:t>
            </a:r>
            <a:r>
              <a:rPr lang="en-US" b="1" dirty="0">
                <a:solidFill>
                  <a:srgbClr val="1C74BC"/>
                </a:solidFill>
              </a:rPr>
              <a:t>“</a:t>
            </a:r>
            <a:r>
              <a:rPr lang="en-GB" b="1" dirty="0">
                <a:solidFill>
                  <a:srgbClr val="1C74BC"/>
                </a:solidFill>
              </a:rPr>
              <a:t>Environmental Impact of architecture solutions with regards to End of Life and Circular Economy (CE)</a:t>
            </a:r>
            <a:r>
              <a:rPr lang="en-US" b="1" dirty="0">
                <a:solidFill>
                  <a:srgbClr val="1C74BC"/>
                </a:solidFill>
              </a:rPr>
              <a:t>”.</a:t>
            </a:r>
            <a:endParaRPr lang="en-GB" b="1" dirty="0">
              <a:solidFill>
                <a:srgbClr val="1C74BC"/>
              </a:solidFill>
            </a:endParaRPr>
          </a:p>
        </p:txBody>
      </p:sp>
      <p:pic>
        <p:nvPicPr>
          <p:cNvPr id="100" name="Picture 2" descr="Image result for team work">
            <a:extLst>
              <a:ext uri="{FF2B5EF4-FFF2-40B4-BE49-F238E27FC236}">
                <a16:creationId xmlns:a16="http://schemas.microsoft.com/office/drawing/2014/main" xmlns="" id="{1D236880-FBCC-4837-B364-A0629AD7AC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020" y="3184183"/>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101" name="TextBox 100">
            <a:extLst>
              <a:ext uri="{FF2B5EF4-FFF2-40B4-BE49-F238E27FC236}">
                <a16:creationId xmlns:a16="http://schemas.microsoft.com/office/drawing/2014/main" xmlns="" id="{19AB3BD4-FB1A-4B39-9E8D-A5F06B3CDA45}"/>
              </a:ext>
            </a:extLst>
          </p:cNvPr>
          <p:cNvSpPr txBox="1"/>
          <p:nvPr/>
        </p:nvSpPr>
        <p:spPr>
          <a:xfrm>
            <a:off x="2238698" y="1298002"/>
            <a:ext cx="7011180" cy="830997"/>
          </a:xfrm>
          <a:prstGeom prst="rect">
            <a:avLst/>
          </a:prstGeom>
          <a:noFill/>
        </p:spPr>
        <p:txBody>
          <a:bodyPr wrap="square" rtlCol="0">
            <a:spAutoFit/>
          </a:bodyPr>
          <a:lstStyle/>
          <a:p>
            <a:pPr algn="ctr"/>
            <a:r>
              <a:rPr lang="en-US" sz="2400" b="1"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Current work items on setting the environmental requirements for 5G</a:t>
            </a:r>
            <a:endParaRPr lang="en-GB" sz="2400" b="1" dirty="0">
              <a:solidFill>
                <a:schemeClr val="tx2">
                  <a:lumMod val="60000"/>
                  <a:lumOff val="40000"/>
                </a:schemeClr>
              </a:solidFill>
              <a:latin typeface="Segoe UI" panose="020B0502040204020203" pitchFamily="34" charset="0"/>
              <a:ea typeface="Segoe UI" panose="020B0502040204020203" pitchFamily="34" charset="0"/>
              <a:cs typeface="Segoe UI" panose="020B0502040204020203" pitchFamily="34" charset="0"/>
            </a:endParaRPr>
          </a:p>
        </p:txBody>
      </p:sp>
    </p:spTree>
    <p:custDataLst>
      <p:tags r:id="rId1"/>
    </p:custDataLst>
    <p:extLst>
      <p:ext uri="{BB962C8B-B14F-4D97-AF65-F5344CB8AC3E}">
        <p14:creationId xmlns:p14="http://schemas.microsoft.com/office/powerpoint/2010/main" val="1087354479"/>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xmlns="" id="{FF4F520E-D050-4490-AACF-E5D326F2D8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7" name="TextBox 6"/>
          <p:cNvSpPr txBox="1"/>
          <p:nvPr/>
        </p:nvSpPr>
        <p:spPr>
          <a:xfrm>
            <a:off x="1207568" y="566278"/>
            <a:ext cx="8791763"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Myriad Pro Cond"/>
              </a:rPr>
              <a:t>Summary: 5G as a Social Infrastructure (2)</a:t>
            </a:r>
          </a:p>
        </p:txBody>
      </p:sp>
      <p:sp>
        <p:nvSpPr>
          <p:cNvPr id="4" name="TextBox 3"/>
          <p:cNvSpPr txBox="1"/>
          <p:nvPr/>
        </p:nvSpPr>
        <p:spPr>
          <a:xfrm>
            <a:off x="1556710" y="1781899"/>
            <a:ext cx="10205572" cy="1672253"/>
          </a:xfrm>
          <a:prstGeom prst="rect">
            <a:avLst/>
          </a:prstGeom>
          <a:noFill/>
        </p:spPr>
        <p:txBody>
          <a:bodyPr wrap="square" rtlCol="0">
            <a:spAutoFit/>
          </a:bodyPr>
          <a:lstStyle/>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Migration path(s) from existing mobiles (3G and 4G)</a:t>
            </a:r>
          </a:p>
          <a:p>
            <a:pPr marL="380990" indent="-380990" defTabSz="914377" fontAlgn="base">
              <a:spcBef>
                <a:spcPct val="0"/>
              </a:spcBef>
              <a:spcAft>
                <a:spcPts val="800"/>
              </a:spcAft>
              <a:buFont typeface="Arial" panose="020B0604020202020204" pitchFamily="34" charset="0"/>
              <a:buChar char="•"/>
            </a:pPr>
            <a:r>
              <a:rPr lang="en-US" sz="3200" dirty="0">
                <a:solidFill>
                  <a:srgbClr val="3976BE"/>
                </a:solidFill>
                <a:latin typeface="Arial Narrow" panose="020B0606020202030204" pitchFamily="34" charset="0"/>
              </a:rPr>
              <a:t>Value vs Cost: Beginning to End and</a:t>
            </a:r>
            <a:br>
              <a:rPr lang="en-US" sz="3200" dirty="0">
                <a:solidFill>
                  <a:srgbClr val="3976BE"/>
                </a:solidFill>
                <a:latin typeface="Arial Narrow" panose="020B0606020202030204" pitchFamily="34" charset="0"/>
              </a:rPr>
            </a:br>
            <a:r>
              <a:rPr lang="en-US" sz="3200" dirty="0">
                <a:solidFill>
                  <a:srgbClr val="3976BE"/>
                </a:solidFill>
                <a:latin typeface="Arial Narrow" panose="020B0606020202030204" pitchFamily="34" charset="0"/>
              </a:rPr>
              <a:t>All Stakeholders (Nation, Industry, Operator and Customer)</a:t>
            </a:r>
          </a:p>
        </p:txBody>
      </p:sp>
      <p:sp>
        <p:nvSpPr>
          <p:cNvPr id="5" name="직사각형 4">
            <a:extLst>
              <a:ext uri="{FF2B5EF4-FFF2-40B4-BE49-F238E27FC236}">
                <a16:creationId xmlns:a16="http://schemas.microsoft.com/office/drawing/2014/main" xmlns="" id="{55669CCE-4F85-4316-9662-9B0262714101}"/>
              </a:ext>
            </a:extLst>
          </p:cNvPr>
          <p:cNvSpPr/>
          <p:nvPr/>
        </p:nvSpPr>
        <p:spPr>
          <a:xfrm>
            <a:off x="1207568" y="1246745"/>
            <a:ext cx="3682418" cy="584775"/>
          </a:xfrm>
          <a:prstGeom prst="rect">
            <a:avLst/>
          </a:prstGeom>
        </p:spPr>
        <p:txBody>
          <a:bodyPr wrap="none">
            <a:spAutoFit/>
          </a:bodyPr>
          <a:lstStyle/>
          <a:p>
            <a:pPr defTabSz="914377" fontAlgn="base">
              <a:spcBef>
                <a:spcPct val="0"/>
              </a:spcBef>
              <a:spcAft>
                <a:spcPct val="0"/>
              </a:spcAft>
            </a:pPr>
            <a:r>
              <a:rPr lang="en-US" sz="3200" b="1" dirty="0">
                <a:solidFill>
                  <a:srgbClr val="3976BE"/>
                </a:solidFill>
                <a:latin typeface="Arial Narrow" panose="020B0606020202030204" pitchFamily="34" charset="0"/>
              </a:rPr>
              <a:t>2. Issues by Business</a:t>
            </a:r>
          </a:p>
        </p:txBody>
      </p:sp>
      <p:grpSp>
        <p:nvGrpSpPr>
          <p:cNvPr id="14" name="그룹 13">
            <a:extLst>
              <a:ext uri="{FF2B5EF4-FFF2-40B4-BE49-F238E27FC236}">
                <a16:creationId xmlns:a16="http://schemas.microsoft.com/office/drawing/2014/main" xmlns="" id="{A906CBAE-DCDF-43DD-8105-3829CCC6F038}"/>
              </a:ext>
            </a:extLst>
          </p:cNvPr>
          <p:cNvGrpSpPr/>
          <p:nvPr/>
        </p:nvGrpSpPr>
        <p:grpSpPr>
          <a:xfrm>
            <a:off x="859052" y="3948517"/>
            <a:ext cx="4861963" cy="2652215"/>
            <a:chOff x="644289" y="2961387"/>
            <a:chExt cx="3646472" cy="1989161"/>
          </a:xfrm>
        </p:grpSpPr>
        <p:sp>
          <p:nvSpPr>
            <p:cNvPr id="10" name="직사각형 9">
              <a:extLst>
                <a:ext uri="{FF2B5EF4-FFF2-40B4-BE49-F238E27FC236}">
                  <a16:creationId xmlns:a16="http://schemas.microsoft.com/office/drawing/2014/main" xmlns="" id="{6B70C71C-E1C7-4ED1-8A9F-CE7242319854}"/>
                </a:ext>
              </a:extLst>
            </p:cNvPr>
            <p:cNvSpPr/>
            <p:nvPr/>
          </p:nvSpPr>
          <p:spPr>
            <a:xfrm>
              <a:off x="1294401" y="3327026"/>
              <a:ext cx="2743200" cy="1277273"/>
            </a:xfrm>
            <a:prstGeom prst="rect">
              <a:avLst/>
            </a:prstGeom>
            <a:solidFill>
              <a:srgbClr val="FF00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11" name="직사각형 10">
              <a:extLst>
                <a:ext uri="{FF2B5EF4-FFF2-40B4-BE49-F238E27FC236}">
                  <a16:creationId xmlns:a16="http://schemas.microsoft.com/office/drawing/2014/main" xmlns="" id="{54DDFDA2-63E4-444A-B205-BD0E1B92FA75}"/>
                </a:ext>
              </a:extLst>
            </p:cNvPr>
            <p:cNvSpPr/>
            <p:nvPr/>
          </p:nvSpPr>
          <p:spPr>
            <a:xfrm>
              <a:off x="1303786" y="3045890"/>
              <a:ext cx="2743200" cy="1558409"/>
            </a:xfrm>
            <a:prstGeom prst="rect">
              <a:avLst/>
            </a:prstGeom>
            <a:solidFill>
              <a:srgbClr val="3976BE">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12" name="TextBox 11">
              <a:extLst>
                <a:ext uri="{FF2B5EF4-FFF2-40B4-BE49-F238E27FC236}">
                  <a16:creationId xmlns:a16="http://schemas.microsoft.com/office/drawing/2014/main" xmlns="" id="{4CCF8FAA-53AF-44F0-90AB-67E24B952410}"/>
                </a:ext>
              </a:extLst>
            </p:cNvPr>
            <p:cNvSpPr txBox="1"/>
            <p:nvPr/>
          </p:nvSpPr>
          <p:spPr>
            <a:xfrm>
              <a:off x="658916" y="4001156"/>
              <a:ext cx="547072" cy="346249"/>
            </a:xfrm>
            <a:prstGeom prst="rect">
              <a:avLst/>
            </a:prstGeom>
            <a:noFill/>
          </p:spPr>
          <p:txBody>
            <a:bodyPr wrap="none" rtlCol="0">
              <a:spAutoFit/>
            </a:bodyPr>
            <a:lstStyle/>
            <a:p>
              <a:pPr defTabSz="609585"/>
              <a:r>
                <a:rPr lang="en-US" sz="2400" dirty="0">
                  <a:solidFill>
                    <a:srgbClr val="FF0000"/>
                  </a:solidFill>
                  <a:latin typeface="Calibri"/>
                </a:rPr>
                <a:t>Cost</a:t>
              </a:r>
            </a:p>
          </p:txBody>
        </p:sp>
        <p:sp>
          <p:nvSpPr>
            <p:cNvPr id="13" name="TextBox 12">
              <a:extLst>
                <a:ext uri="{FF2B5EF4-FFF2-40B4-BE49-F238E27FC236}">
                  <a16:creationId xmlns:a16="http://schemas.microsoft.com/office/drawing/2014/main" xmlns="" id="{CC3AFE7D-83E0-411A-8692-6545896F643D}"/>
                </a:ext>
              </a:extLst>
            </p:cNvPr>
            <p:cNvSpPr txBox="1"/>
            <p:nvPr/>
          </p:nvSpPr>
          <p:spPr>
            <a:xfrm>
              <a:off x="644289" y="2961387"/>
              <a:ext cx="657055" cy="346249"/>
            </a:xfrm>
            <a:prstGeom prst="rect">
              <a:avLst/>
            </a:prstGeom>
            <a:noFill/>
          </p:spPr>
          <p:txBody>
            <a:bodyPr wrap="none" rtlCol="0">
              <a:spAutoFit/>
            </a:bodyPr>
            <a:lstStyle/>
            <a:p>
              <a:pPr defTabSz="609585"/>
              <a:r>
                <a:rPr lang="en-US" sz="2400" dirty="0">
                  <a:solidFill>
                    <a:prstClr val="black"/>
                  </a:solidFill>
                  <a:latin typeface="Calibri"/>
                </a:rPr>
                <a:t>Value</a:t>
              </a:r>
            </a:p>
          </p:txBody>
        </p:sp>
        <p:cxnSp>
          <p:nvCxnSpPr>
            <p:cNvPr id="15" name="직선 화살표 연결선 14">
              <a:extLst>
                <a:ext uri="{FF2B5EF4-FFF2-40B4-BE49-F238E27FC236}">
                  <a16:creationId xmlns:a16="http://schemas.microsoft.com/office/drawing/2014/main" xmlns="" id="{4A9A342F-29B9-40AA-BA97-712EF3417C99}"/>
                </a:ext>
              </a:extLst>
            </p:cNvPr>
            <p:cNvCxnSpPr>
              <a:cxnSpLocks/>
            </p:cNvCxnSpPr>
            <p:nvPr/>
          </p:nvCxnSpPr>
          <p:spPr>
            <a:xfrm>
              <a:off x="1167532" y="4850674"/>
              <a:ext cx="299516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xmlns="" id="{00D74871-74E0-452E-B86F-7197F2E5386D}"/>
                </a:ext>
              </a:extLst>
            </p:cNvPr>
            <p:cNvSpPr txBox="1"/>
            <p:nvPr/>
          </p:nvSpPr>
          <p:spPr>
            <a:xfrm>
              <a:off x="4114413" y="4604299"/>
              <a:ext cx="176348" cy="346249"/>
            </a:xfrm>
            <a:prstGeom prst="rect">
              <a:avLst/>
            </a:prstGeom>
            <a:noFill/>
          </p:spPr>
          <p:txBody>
            <a:bodyPr wrap="square" rtlCol="0">
              <a:spAutoFit/>
            </a:bodyPr>
            <a:lstStyle/>
            <a:p>
              <a:pPr defTabSz="609585"/>
              <a:r>
                <a:rPr lang="en-US" sz="2400" dirty="0">
                  <a:solidFill>
                    <a:prstClr val="black"/>
                  </a:solidFill>
                  <a:latin typeface="Calibri"/>
                </a:rPr>
                <a:t>t</a:t>
              </a:r>
            </a:p>
          </p:txBody>
        </p:sp>
      </p:grpSp>
      <p:grpSp>
        <p:nvGrpSpPr>
          <p:cNvPr id="16" name="그룹 15">
            <a:extLst>
              <a:ext uri="{FF2B5EF4-FFF2-40B4-BE49-F238E27FC236}">
                <a16:creationId xmlns:a16="http://schemas.microsoft.com/office/drawing/2014/main" xmlns="" id="{FB423987-A0F7-4882-86CF-29D919324946}"/>
              </a:ext>
            </a:extLst>
          </p:cNvPr>
          <p:cNvGrpSpPr/>
          <p:nvPr/>
        </p:nvGrpSpPr>
        <p:grpSpPr>
          <a:xfrm>
            <a:off x="6928895" y="3456074"/>
            <a:ext cx="4768171" cy="3144657"/>
            <a:chOff x="5196671" y="2592055"/>
            <a:chExt cx="3576128" cy="2358493"/>
          </a:xfrm>
        </p:grpSpPr>
        <p:sp>
          <p:nvSpPr>
            <p:cNvPr id="2" name="순서도: 수동 입력 1">
              <a:extLst>
                <a:ext uri="{FF2B5EF4-FFF2-40B4-BE49-F238E27FC236}">
                  <a16:creationId xmlns:a16="http://schemas.microsoft.com/office/drawing/2014/main" xmlns="" id="{987E0601-3610-43EA-A53C-D7C5A7BFAC72}"/>
                </a:ext>
              </a:extLst>
            </p:cNvPr>
            <p:cNvSpPr/>
            <p:nvPr/>
          </p:nvSpPr>
          <p:spPr>
            <a:xfrm>
              <a:off x="5196671" y="2876884"/>
              <a:ext cx="3303040" cy="173978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557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570 h 10000"/>
                <a:gd name="connsiteX0" fmla="*/ 0 w 10026"/>
                <a:gd name="connsiteY0" fmla="*/ 7522 h 10000"/>
                <a:gd name="connsiteX1" fmla="*/ 10026 w 10026"/>
                <a:gd name="connsiteY1" fmla="*/ 0 h 10000"/>
                <a:gd name="connsiteX2" fmla="*/ 10026 w 10026"/>
                <a:gd name="connsiteY2" fmla="*/ 10000 h 10000"/>
                <a:gd name="connsiteX3" fmla="*/ 26 w 10026"/>
                <a:gd name="connsiteY3" fmla="*/ 10000 h 10000"/>
                <a:gd name="connsiteX4" fmla="*/ 0 w 10026"/>
                <a:gd name="connsiteY4" fmla="*/ 752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 h="10000">
                  <a:moveTo>
                    <a:pt x="0" y="7522"/>
                  </a:moveTo>
                  <a:lnTo>
                    <a:pt x="10026" y="0"/>
                  </a:lnTo>
                  <a:lnTo>
                    <a:pt x="10026" y="10000"/>
                  </a:lnTo>
                  <a:lnTo>
                    <a:pt x="26" y="10000"/>
                  </a:lnTo>
                  <a:cubicBezTo>
                    <a:pt x="17" y="9174"/>
                    <a:pt x="9" y="8348"/>
                    <a:pt x="0" y="7522"/>
                  </a:cubicBezTo>
                  <a:close/>
                </a:path>
              </a:pathLst>
            </a:cu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latin typeface="Calibri"/>
              </a:endParaRPr>
            </a:p>
          </p:txBody>
        </p:sp>
        <p:sp>
          <p:nvSpPr>
            <p:cNvPr id="8" name="순서도: 수동 입력 1">
              <a:extLst>
                <a:ext uri="{FF2B5EF4-FFF2-40B4-BE49-F238E27FC236}">
                  <a16:creationId xmlns:a16="http://schemas.microsoft.com/office/drawing/2014/main" xmlns="" id="{753BDA99-CFBD-4476-A8CD-3358259D7728}"/>
                </a:ext>
              </a:extLst>
            </p:cNvPr>
            <p:cNvSpPr/>
            <p:nvPr/>
          </p:nvSpPr>
          <p:spPr>
            <a:xfrm flipH="1">
              <a:off x="5205237" y="2876884"/>
              <a:ext cx="3294474" cy="173978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557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57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5570"/>
                  </a:moveTo>
                  <a:lnTo>
                    <a:pt x="10000" y="0"/>
                  </a:lnTo>
                  <a:lnTo>
                    <a:pt x="10000" y="10000"/>
                  </a:lnTo>
                  <a:lnTo>
                    <a:pt x="0" y="10000"/>
                  </a:lnTo>
                  <a:lnTo>
                    <a:pt x="0" y="5570"/>
                  </a:lnTo>
                  <a:close/>
                </a:path>
              </a:pathLst>
            </a:custGeom>
            <a:solidFill>
              <a:srgbClr val="C00000">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latin typeface="Calibri"/>
              </a:endParaRPr>
            </a:p>
          </p:txBody>
        </p:sp>
        <p:sp>
          <p:nvSpPr>
            <p:cNvPr id="3" name="TextBox 2">
              <a:extLst>
                <a:ext uri="{FF2B5EF4-FFF2-40B4-BE49-F238E27FC236}">
                  <a16:creationId xmlns:a16="http://schemas.microsoft.com/office/drawing/2014/main" xmlns="" id="{278628E0-D3AD-47C8-865E-B820FB0304CD}"/>
                </a:ext>
              </a:extLst>
            </p:cNvPr>
            <p:cNvSpPr txBox="1"/>
            <p:nvPr/>
          </p:nvSpPr>
          <p:spPr>
            <a:xfrm>
              <a:off x="5343901" y="2676558"/>
              <a:ext cx="547072" cy="346249"/>
            </a:xfrm>
            <a:prstGeom prst="rect">
              <a:avLst/>
            </a:prstGeom>
            <a:noFill/>
          </p:spPr>
          <p:txBody>
            <a:bodyPr wrap="none" rtlCol="0">
              <a:spAutoFit/>
            </a:bodyPr>
            <a:lstStyle/>
            <a:p>
              <a:pPr defTabSz="609585"/>
              <a:r>
                <a:rPr lang="en-US" sz="2400" dirty="0">
                  <a:solidFill>
                    <a:srgbClr val="FF0000"/>
                  </a:solidFill>
                  <a:latin typeface="Calibri"/>
                </a:rPr>
                <a:t>Cost</a:t>
              </a:r>
            </a:p>
          </p:txBody>
        </p:sp>
        <p:sp>
          <p:nvSpPr>
            <p:cNvPr id="9" name="TextBox 8">
              <a:extLst>
                <a:ext uri="{FF2B5EF4-FFF2-40B4-BE49-F238E27FC236}">
                  <a16:creationId xmlns:a16="http://schemas.microsoft.com/office/drawing/2014/main" xmlns="" id="{9D719F76-26CF-4620-9837-E9F5A010FA25}"/>
                </a:ext>
              </a:extLst>
            </p:cNvPr>
            <p:cNvSpPr txBox="1"/>
            <p:nvPr/>
          </p:nvSpPr>
          <p:spPr>
            <a:xfrm>
              <a:off x="7724649" y="2592055"/>
              <a:ext cx="657055" cy="346249"/>
            </a:xfrm>
            <a:prstGeom prst="rect">
              <a:avLst/>
            </a:prstGeom>
            <a:noFill/>
          </p:spPr>
          <p:txBody>
            <a:bodyPr wrap="none" rtlCol="0">
              <a:spAutoFit/>
            </a:bodyPr>
            <a:lstStyle/>
            <a:p>
              <a:pPr defTabSz="609585"/>
              <a:r>
                <a:rPr lang="en-US" sz="2400" dirty="0">
                  <a:solidFill>
                    <a:prstClr val="black"/>
                  </a:solidFill>
                  <a:latin typeface="Calibri"/>
                </a:rPr>
                <a:t>Value</a:t>
              </a:r>
            </a:p>
          </p:txBody>
        </p:sp>
        <p:cxnSp>
          <p:nvCxnSpPr>
            <p:cNvPr id="19" name="직선 화살표 연결선 18">
              <a:extLst>
                <a:ext uri="{FF2B5EF4-FFF2-40B4-BE49-F238E27FC236}">
                  <a16:creationId xmlns:a16="http://schemas.microsoft.com/office/drawing/2014/main" xmlns="" id="{4328BEB4-7F3D-48C1-9313-B53691324AFD}"/>
                </a:ext>
              </a:extLst>
            </p:cNvPr>
            <p:cNvCxnSpPr>
              <a:cxnSpLocks/>
              <a:endCxn id="20" idx="1"/>
            </p:cNvCxnSpPr>
            <p:nvPr/>
          </p:nvCxnSpPr>
          <p:spPr>
            <a:xfrm flipV="1">
              <a:off x="5293411" y="4777424"/>
              <a:ext cx="3303040" cy="732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xmlns="" id="{E96C8FA0-2778-4958-B58E-CD8031D3DEC4}"/>
                </a:ext>
              </a:extLst>
            </p:cNvPr>
            <p:cNvSpPr txBox="1"/>
            <p:nvPr/>
          </p:nvSpPr>
          <p:spPr>
            <a:xfrm>
              <a:off x="8596451" y="4604299"/>
              <a:ext cx="176348" cy="346249"/>
            </a:xfrm>
            <a:prstGeom prst="rect">
              <a:avLst/>
            </a:prstGeom>
            <a:noFill/>
          </p:spPr>
          <p:txBody>
            <a:bodyPr wrap="square" rtlCol="0">
              <a:spAutoFit/>
            </a:bodyPr>
            <a:lstStyle/>
            <a:p>
              <a:pPr defTabSz="609585"/>
              <a:r>
                <a:rPr lang="en-US" sz="2400" dirty="0">
                  <a:solidFill>
                    <a:prstClr val="black"/>
                  </a:solidFill>
                  <a:latin typeface="Calibri"/>
                </a:rPr>
                <a:t>t</a:t>
              </a:r>
            </a:p>
          </p:txBody>
        </p:sp>
      </p:grpSp>
    </p:spTree>
    <p:extLst>
      <p:ext uri="{BB962C8B-B14F-4D97-AF65-F5344CB8AC3E}">
        <p14:creationId xmlns:p14="http://schemas.microsoft.com/office/powerpoint/2010/main" val="3661734503"/>
      </p:ext>
    </p:extLst>
  </p:cSld>
  <p:clrMapOvr>
    <a:masterClrMapping/>
  </p:clrMapOvr>
  <p:transition spd="slow" advClick="0"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 y="-6096"/>
            <a:ext cx="12191983" cy="6864085"/>
          </a:xfrm>
          <a:prstGeom prst="rect">
            <a:avLst/>
          </a:prstGeom>
        </p:spPr>
      </p:pic>
      <p:sp>
        <p:nvSpPr>
          <p:cNvPr id="11" name="TextBox 10"/>
          <p:cNvSpPr txBox="1"/>
          <p:nvPr/>
        </p:nvSpPr>
        <p:spPr>
          <a:xfrm>
            <a:off x="4811116" y="4808690"/>
            <a:ext cx="2472816" cy="666786"/>
          </a:xfrm>
          <a:prstGeom prst="rect">
            <a:avLst/>
          </a:prstGeom>
          <a:noFill/>
        </p:spPr>
        <p:txBody>
          <a:bodyPr wrap="square" rtlCol="0">
            <a:spAutoFit/>
          </a:bodyPr>
          <a:lstStyle/>
          <a:p>
            <a:pPr algn="ctr" defTabSz="609585"/>
            <a:r>
              <a:rPr lang="en-US" sz="3733" b="1" dirty="0" err="1">
                <a:solidFill>
                  <a:prstClr val="white"/>
                </a:solidFill>
                <a:latin typeface="Arial Narrow" panose="020B0606020202030204" pitchFamily="34" charset="0"/>
                <a:cs typeface="Myriad Pro Cond"/>
              </a:rPr>
              <a:t>www.itu.int</a:t>
            </a:r>
            <a:endParaRPr lang="en-US" sz="3733" b="1" dirty="0">
              <a:solidFill>
                <a:prstClr val="white"/>
              </a:solidFill>
              <a:latin typeface="Arial Narrow" panose="020B0606020202030204" pitchFamily="34" charset="0"/>
              <a:cs typeface="Myriad Pro Cond"/>
            </a:endParaRPr>
          </a:p>
        </p:txBody>
      </p:sp>
    </p:spTree>
    <p:custDataLst>
      <p:tags r:id="rId1"/>
    </p:custDataLst>
    <p:extLst>
      <p:ext uri="{BB962C8B-B14F-4D97-AF65-F5344CB8AC3E}">
        <p14:creationId xmlns:p14="http://schemas.microsoft.com/office/powerpoint/2010/main" val="969861517"/>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xmlns:p14="http://schemas.microsoft.com/office/powerpoint/2010/mai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t="85987"/>
          <a:stretch/>
        </p:blipFill>
        <p:spPr>
          <a:xfrm>
            <a:off x="-13328" y="5904090"/>
            <a:ext cx="12192000" cy="961877"/>
          </a:xfrm>
          <a:prstGeom prst="rect">
            <a:avLst/>
          </a:prstGeom>
          <a:noFill/>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cxnSp>
        <p:nvCxnSpPr>
          <p:cNvPr id="8" name="Straight Connector 7"/>
          <p:cNvCxnSpPr/>
          <p:nvPr/>
        </p:nvCxnSpPr>
        <p:spPr>
          <a:xfrm>
            <a:off x="1200215" y="1140175"/>
            <a:ext cx="0" cy="39510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213595" y="589327"/>
            <a:ext cx="7599512"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Myriad Pro Cond"/>
              </a:rPr>
              <a:t>Summary: 5G as a Social Infrastructure (1)</a:t>
            </a:r>
          </a:p>
        </p:txBody>
      </p:sp>
      <p:sp>
        <p:nvSpPr>
          <p:cNvPr id="22" name="Content Placeholder 2"/>
          <p:cNvSpPr txBox="1">
            <a:spLocks/>
          </p:cNvSpPr>
          <p:nvPr/>
        </p:nvSpPr>
        <p:spPr>
          <a:xfrm>
            <a:off x="363325" y="1656179"/>
            <a:ext cx="5384452" cy="4679352"/>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8355" indent="-478355" defTabSz="1219170">
              <a:spcBef>
                <a:spcPts val="1333"/>
              </a:spcBef>
              <a:defRPr/>
            </a:pPr>
            <a:r>
              <a:rPr lang="en-US" sz="2400" b="1" dirty="0">
                <a:solidFill>
                  <a:sysClr val="windowText" lastClr="000000"/>
                </a:solidFill>
              </a:rPr>
              <a:t>Connected Cars, Intelligent Traffic Systems, Automatic Driving/Drone</a:t>
            </a:r>
            <a:endParaRPr lang="en-US" sz="267" b="1" dirty="0">
              <a:solidFill>
                <a:sysClr val="windowText" lastClr="000000"/>
              </a:solidFill>
            </a:endParaRPr>
          </a:p>
          <a:p>
            <a:pPr marL="478355" indent="-478355" defTabSz="1219170">
              <a:spcBef>
                <a:spcPts val="1333"/>
              </a:spcBef>
              <a:defRPr/>
            </a:pPr>
            <a:r>
              <a:rPr lang="en-US" sz="2400" b="1" dirty="0">
                <a:solidFill>
                  <a:sysClr val="windowText" lastClr="000000"/>
                </a:solidFill>
              </a:rPr>
              <a:t>Smart Sustainable City / Village /  Community / Islands with </a:t>
            </a:r>
            <a:r>
              <a:rPr lang="en-US" sz="2400" b="1" dirty="0" err="1">
                <a:solidFill>
                  <a:sysClr val="windowText" lastClr="000000"/>
                </a:solidFill>
              </a:rPr>
              <a:t>IoT</a:t>
            </a:r>
            <a:endParaRPr lang="en-US" sz="2400" b="1" dirty="0">
              <a:solidFill>
                <a:sysClr val="windowText" lastClr="000000"/>
              </a:solidFill>
            </a:endParaRPr>
          </a:p>
          <a:p>
            <a:pPr marL="478355" indent="-478355" defTabSz="1219170">
              <a:spcBef>
                <a:spcPts val="1333"/>
              </a:spcBef>
              <a:defRPr/>
            </a:pPr>
            <a:r>
              <a:rPr lang="en-US" sz="2400" b="1" dirty="0">
                <a:solidFill>
                  <a:sysClr val="windowText" lastClr="000000"/>
                </a:solidFill>
              </a:rPr>
              <a:t>e/m-health, e/m-education and e-farming with Virtual Reality and Augmented Reality </a:t>
            </a:r>
          </a:p>
          <a:p>
            <a:pPr marL="478355" indent="-478355" defTabSz="1219170">
              <a:spcBef>
                <a:spcPts val="1333"/>
              </a:spcBef>
              <a:defRPr/>
            </a:pPr>
            <a:r>
              <a:rPr lang="en-US" sz="2400" b="1" dirty="0">
                <a:solidFill>
                  <a:sysClr val="windowText" lastClr="000000"/>
                </a:solidFill>
              </a:rPr>
              <a:t>Waste/water management, early warning and disaster relief</a:t>
            </a:r>
          </a:p>
          <a:p>
            <a:pPr marL="478355" indent="-478355" defTabSz="1219170">
              <a:spcBef>
                <a:spcPts val="1333"/>
              </a:spcBef>
              <a:defRPr/>
            </a:pPr>
            <a:r>
              <a:rPr lang="en-US" sz="2400" b="1" dirty="0">
                <a:solidFill>
                  <a:sysClr val="windowText" lastClr="000000"/>
                </a:solidFill>
              </a:rPr>
              <a:t>Integrated platform for Mobile and Fixed Telephony, Broadband and Internet</a:t>
            </a:r>
            <a:endParaRPr lang="en-US" sz="133" b="1" dirty="0">
              <a:solidFill>
                <a:sysClr val="windowText" lastClr="000000"/>
              </a:solidFill>
            </a:endParaRPr>
          </a:p>
        </p:txBody>
      </p:sp>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14553" t="41933" r="9908" b="16051"/>
          <a:stretch/>
        </p:blipFill>
        <p:spPr>
          <a:xfrm>
            <a:off x="5955375" y="4933994"/>
            <a:ext cx="6015699" cy="1686933"/>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7610" y="1465417"/>
            <a:ext cx="2063764" cy="1199527"/>
          </a:xfrm>
          <a:prstGeom prst="rect">
            <a:avLst/>
          </a:prstGeom>
          <a:ln>
            <a:noFill/>
          </a:ln>
          <a:effectLst>
            <a:softEdge rad="112500"/>
          </a:effectLst>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99151" y="1350567"/>
            <a:ext cx="2071923" cy="1314376"/>
          </a:xfrm>
          <a:prstGeom prst="rect">
            <a:avLst/>
          </a:prstGeom>
          <a:ln>
            <a:noFill/>
          </a:ln>
          <a:effectLst>
            <a:softEdge rad="112500"/>
          </a:effectLst>
        </p:spPr>
      </p:pic>
      <p:pic>
        <p:nvPicPr>
          <p:cNvPr id="12" name="Picture 2">
            <a:extLst>
              <a:ext uri="{FF2B5EF4-FFF2-40B4-BE49-F238E27FC236}">
                <a16:creationId xmlns:a16="http://schemas.microsoft.com/office/drawing/2014/main" xmlns="" id="{431CB1C1-3A6C-4B77-9503-2BE784FBE5D4}"/>
              </a:ext>
            </a:extLst>
          </p:cNvPr>
          <p:cNvPicPr>
            <a:picLocks noChangeAspect="1"/>
          </p:cNvPicPr>
          <p:nvPr/>
        </p:nvPicPr>
        <p:blipFill rotWithShape="1">
          <a:blip r:embed="rId8"/>
          <a:srcRect l="6131" r="6927"/>
          <a:stretch/>
        </p:blipFill>
        <p:spPr>
          <a:xfrm>
            <a:off x="7099159" y="2361969"/>
            <a:ext cx="3728130" cy="2273400"/>
          </a:xfrm>
          <a:prstGeom prst="rect">
            <a:avLst/>
          </a:prstGeom>
        </p:spPr>
      </p:pic>
      <p:sp>
        <p:nvSpPr>
          <p:cNvPr id="26" name="TextBox 25"/>
          <p:cNvSpPr txBox="1"/>
          <p:nvPr/>
        </p:nvSpPr>
        <p:spPr>
          <a:xfrm>
            <a:off x="8351605" y="3331647"/>
            <a:ext cx="1223237" cy="584775"/>
          </a:xfrm>
          <a:prstGeom prst="rect">
            <a:avLst/>
          </a:prstGeom>
          <a:noFill/>
        </p:spPr>
        <p:txBody>
          <a:bodyPr wrap="square" rtlCol="0">
            <a:spAutoFit/>
          </a:bodyPr>
          <a:lstStyle/>
          <a:p>
            <a:pPr algn="ctr" defTabSz="1219170"/>
            <a:r>
              <a:rPr lang="en-US" sz="1600" b="1" dirty="0">
                <a:solidFill>
                  <a:srgbClr val="FFFF00"/>
                </a:solidFill>
                <a:effectLst>
                  <a:outerShdw blurRad="38100" dist="38100" dir="2700000" algn="tl">
                    <a:srgbClr val="000000">
                      <a:alpha val="43137"/>
                    </a:srgbClr>
                  </a:outerShdw>
                </a:effectLst>
                <a:latin typeface="Bookman Old Style" panose="02050604050505020204" pitchFamily="18" charset="0"/>
              </a:rPr>
              <a:t>5G/</a:t>
            </a:r>
          </a:p>
          <a:p>
            <a:pPr algn="ctr" defTabSz="1219170"/>
            <a:r>
              <a:rPr lang="en-US" sz="1600" b="1" dirty="0">
                <a:solidFill>
                  <a:srgbClr val="FFFF00"/>
                </a:solidFill>
                <a:effectLst>
                  <a:outerShdw blurRad="38100" dist="38100" dir="2700000" algn="tl">
                    <a:srgbClr val="000000">
                      <a:alpha val="43137"/>
                    </a:srgbClr>
                  </a:outerShdw>
                </a:effectLst>
                <a:latin typeface="Bookman Old Style" panose="02050604050505020204" pitchFamily="18" charset="0"/>
              </a:rPr>
              <a:t>IMT2020</a:t>
            </a:r>
            <a:endParaRPr lang="en-GB" sz="1600" b="1" dirty="0">
              <a:solidFill>
                <a:srgbClr val="FFFF00"/>
              </a:solidFill>
              <a:effectLst>
                <a:outerShdw blurRad="38100" dist="38100" dir="2700000" algn="tl">
                  <a:srgbClr val="000000">
                    <a:alpha val="43137"/>
                  </a:srgbClr>
                </a:outerShdw>
              </a:effectLst>
              <a:latin typeface="Bookman Old Style" panose="02050604050505020204" pitchFamily="18" charset="0"/>
            </a:endParaRPr>
          </a:p>
        </p:txBody>
      </p:sp>
    </p:spTree>
    <p:custDataLst>
      <p:tags r:id="rId1"/>
    </p:custDataLst>
    <p:extLst>
      <p:ext uri="{BB962C8B-B14F-4D97-AF65-F5344CB8AC3E}">
        <p14:creationId xmlns:p14="http://schemas.microsoft.com/office/powerpoint/2010/main" val="1275184376"/>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xmlns="" id="{A1CF7D3D-E88C-4015-BB6E-1029282BCF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7" name="TextBox 6"/>
          <p:cNvSpPr txBox="1"/>
          <p:nvPr/>
        </p:nvSpPr>
        <p:spPr>
          <a:xfrm>
            <a:off x="1207568" y="536498"/>
            <a:ext cx="10306408" cy="584775"/>
          </a:xfrm>
          <a:prstGeom prst="rect">
            <a:avLst/>
          </a:prstGeom>
          <a:noFill/>
        </p:spPr>
        <p:txBody>
          <a:bodyPr wrap="square" rtlCol="0">
            <a:spAutoFit/>
          </a:bodyPr>
          <a:lstStyle/>
          <a:p>
            <a:pPr defTabSz="609585"/>
            <a:r>
              <a:rPr lang="en-US" sz="3200" b="1" dirty="0">
                <a:solidFill>
                  <a:prstClr val="white"/>
                </a:solidFill>
                <a:latin typeface="Arial Narrow" panose="020B0606020202030204" pitchFamily="34" charset="0"/>
                <a:cs typeface="Myriad Pro Cond"/>
              </a:rPr>
              <a:t>Overview of timeline for </a:t>
            </a:r>
            <a:r>
              <a:rPr lang="en-US" sz="3200" b="1" dirty="0" err="1">
                <a:solidFill>
                  <a:prstClr val="white"/>
                </a:solidFill>
                <a:latin typeface="Arial Narrow" panose="020B0606020202030204" pitchFamily="34" charset="0"/>
                <a:cs typeface="Myriad Pro Cond"/>
              </a:rPr>
              <a:t>IMT</a:t>
            </a:r>
            <a:r>
              <a:rPr lang="en-US" sz="3200" b="1" dirty="0">
                <a:solidFill>
                  <a:prstClr val="white"/>
                </a:solidFill>
                <a:latin typeface="Arial Narrow" panose="020B0606020202030204" pitchFamily="34" charset="0"/>
                <a:cs typeface="Myriad Pro Cond"/>
              </a:rPr>
              <a:t> development and deployment</a:t>
            </a:r>
            <a:endParaRPr lang="en-US" sz="3200" b="1" dirty="0">
              <a:solidFill>
                <a:srgbClr val="6A98D0"/>
              </a:solidFill>
              <a:latin typeface="Arial Narrow" panose="020B0606020202030204" pitchFamily="34" charset="0"/>
              <a:cs typeface="Myriad Pro Cond"/>
            </a:endParaRPr>
          </a:p>
        </p:txBody>
      </p:sp>
      <p:pic>
        <p:nvPicPr>
          <p:cNvPr id="8" name="그림 1">
            <a:extLst>
              <a:ext uri="{FF2B5EF4-FFF2-40B4-BE49-F238E27FC236}">
                <a16:creationId xmlns:a16="http://schemas.microsoft.com/office/drawing/2014/main" xmlns="" id="{7D7CC303-5890-4F91-98AA-37BFCF628BB5}"/>
              </a:ext>
            </a:extLst>
          </p:cNvPr>
          <p:cNvPicPr/>
          <p:nvPr/>
        </p:nvPicPr>
        <p:blipFill>
          <a:blip r:embed="rId4" cstate="print"/>
          <a:srcRect/>
          <a:stretch>
            <a:fillRect/>
          </a:stretch>
        </p:blipFill>
        <p:spPr bwMode="auto">
          <a:xfrm>
            <a:off x="1533331" y="1343608"/>
            <a:ext cx="9125338" cy="5327780"/>
          </a:xfrm>
          <a:prstGeom prst="rect">
            <a:avLst/>
          </a:prstGeom>
          <a:noFill/>
          <a:ln w="9525">
            <a:noFill/>
            <a:miter lim="800000"/>
            <a:headEnd/>
            <a:tailEnd/>
          </a:ln>
        </p:spPr>
      </p:pic>
    </p:spTree>
    <p:extLst>
      <p:ext uri="{BB962C8B-B14F-4D97-AF65-F5344CB8AC3E}">
        <p14:creationId xmlns:p14="http://schemas.microsoft.com/office/powerpoint/2010/main" val="508549087"/>
      </p:ext>
    </p:extLst>
  </p:cSld>
  <p:clrMapOvr>
    <a:masterClrMapping/>
  </p:clrMapOvr>
  <p:transition spd="slow" advClick="0" advTm="1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xmlns="" id="{A1CF7D3D-E88C-4015-BB6E-1029282BCF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7" name="TextBox 6"/>
          <p:cNvSpPr txBox="1"/>
          <p:nvPr/>
        </p:nvSpPr>
        <p:spPr>
          <a:xfrm>
            <a:off x="1207568" y="536498"/>
            <a:ext cx="10306408" cy="584775"/>
          </a:xfrm>
          <a:prstGeom prst="rect">
            <a:avLst/>
          </a:prstGeom>
          <a:noFill/>
        </p:spPr>
        <p:txBody>
          <a:bodyPr wrap="square" rtlCol="0">
            <a:spAutoFit/>
          </a:bodyPr>
          <a:lstStyle/>
          <a:p>
            <a:pPr defTabSz="609585"/>
            <a:r>
              <a:rPr lang="en-US" sz="3200" b="1" dirty="0">
                <a:solidFill>
                  <a:prstClr val="white"/>
                </a:solidFill>
                <a:latin typeface="Arial Narrow" panose="020B0606020202030204" pitchFamily="34" charset="0"/>
                <a:cs typeface="Myriad Pro Cond"/>
              </a:rPr>
              <a:t>Overview of timeline for </a:t>
            </a:r>
            <a:r>
              <a:rPr lang="en-US" sz="3200" b="1" dirty="0" err="1">
                <a:solidFill>
                  <a:prstClr val="white"/>
                </a:solidFill>
                <a:latin typeface="Arial Narrow" panose="020B0606020202030204" pitchFamily="34" charset="0"/>
                <a:cs typeface="Myriad Pro Cond"/>
              </a:rPr>
              <a:t>IMT</a:t>
            </a:r>
            <a:r>
              <a:rPr lang="en-US" sz="3200" b="1" dirty="0">
                <a:solidFill>
                  <a:prstClr val="white"/>
                </a:solidFill>
                <a:latin typeface="Arial Narrow" panose="020B0606020202030204" pitchFamily="34" charset="0"/>
                <a:cs typeface="Myriad Pro Cond"/>
              </a:rPr>
              <a:t> development and deployment</a:t>
            </a:r>
            <a:endParaRPr lang="en-US" sz="3200" b="1" dirty="0">
              <a:solidFill>
                <a:srgbClr val="6A98D0"/>
              </a:solidFill>
              <a:latin typeface="Arial Narrow" panose="020B0606020202030204" pitchFamily="34" charset="0"/>
              <a:cs typeface="Myriad Pro Cond"/>
            </a:endParaRPr>
          </a:p>
        </p:txBody>
      </p:sp>
      <p:pic>
        <p:nvPicPr>
          <p:cNvPr id="5" name="그림 1">
            <a:extLst>
              <a:ext uri="{FF2B5EF4-FFF2-40B4-BE49-F238E27FC236}">
                <a16:creationId xmlns:a16="http://schemas.microsoft.com/office/drawing/2014/main" xmlns="" id="{6170FA55-FFDA-493E-BA48-E523EBD43D6A}"/>
              </a:ext>
            </a:extLst>
          </p:cNvPr>
          <p:cNvPicPr/>
          <p:nvPr/>
        </p:nvPicPr>
        <p:blipFill>
          <a:blip r:embed="rId4" cstate="print"/>
          <a:srcRect/>
          <a:stretch>
            <a:fillRect/>
          </a:stretch>
        </p:blipFill>
        <p:spPr bwMode="auto">
          <a:xfrm>
            <a:off x="1572869" y="1121273"/>
            <a:ext cx="9042192" cy="5495503"/>
          </a:xfrm>
          <a:prstGeom prst="rect">
            <a:avLst/>
          </a:prstGeom>
          <a:noFill/>
          <a:ln w="9525">
            <a:noFill/>
            <a:miter lim="800000"/>
            <a:headEnd/>
            <a:tailEnd/>
          </a:ln>
        </p:spPr>
      </p:pic>
    </p:spTree>
    <p:extLst>
      <p:ext uri="{BB962C8B-B14F-4D97-AF65-F5344CB8AC3E}">
        <p14:creationId xmlns:p14="http://schemas.microsoft.com/office/powerpoint/2010/main" val="2710291393"/>
      </p:ext>
    </p:extLst>
  </p:cSld>
  <p:clrMapOvr>
    <a:masterClrMapping/>
  </p:clrMapOvr>
  <p:transition spd="slow" advClick="0" advTm="1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b="83345"/>
          <a:stretch/>
        </p:blipFill>
        <p:spPr>
          <a:xfrm>
            <a:off x="-2035" y="-3037"/>
            <a:ext cx="12192000" cy="1143215"/>
          </a:xfrm>
          <a:prstGeom prst="rect">
            <a:avLst/>
          </a:prstGeom>
          <a:noFill/>
        </p:spPr>
      </p:pic>
      <p:sp>
        <p:nvSpPr>
          <p:cNvPr id="38" name="Rectangle 1">
            <a:extLst>
              <a:ext uri="{FF2B5EF4-FFF2-40B4-BE49-F238E27FC236}">
                <a16:creationId xmlns:a16="http://schemas.microsoft.com/office/drawing/2014/main" xmlns="" id="{9E590521-DDDA-4335-BC05-75FC48BEF587}"/>
              </a:ext>
            </a:extLst>
          </p:cNvPr>
          <p:cNvSpPr/>
          <p:nvPr/>
        </p:nvSpPr>
        <p:spPr>
          <a:xfrm>
            <a:off x="2847930" y="1454334"/>
            <a:ext cx="1662697" cy="666977"/>
          </a:xfrm>
          <a:prstGeom prst="rect">
            <a:avLst/>
          </a:prstGeom>
        </p:spPr>
        <p:txBody>
          <a:bodyPr wrap="square">
            <a:spAutoFit/>
          </a:bodyPr>
          <a:lstStyle/>
          <a:p>
            <a:pPr defTabSz="609585"/>
            <a:r>
              <a:rPr lang="en-US" sz="1867" b="1" dirty="0">
                <a:solidFill>
                  <a:prstClr val="black"/>
                </a:solidFill>
                <a:latin typeface="Calibri"/>
              </a:rPr>
              <a:t>Information Super Highway</a:t>
            </a:r>
          </a:p>
        </p:txBody>
      </p:sp>
      <p:sp>
        <p:nvSpPr>
          <p:cNvPr id="39" name="Rectangle 2">
            <a:extLst>
              <a:ext uri="{FF2B5EF4-FFF2-40B4-BE49-F238E27FC236}">
                <a16:creationId xmlns:a16="http://schemas.microsoft.com/office/drawing/2014/main" xmlns="" id="{991CDA3A-70CE-4974-A11C-86A7615560F1}"/>
              </a:ext>
            </a:extLst>
          </p:cNvPr>
          <p:cNvSpPr/>
          <p:nvPr/>
        </p:nvSpPr>
        <p:spPr>
          <a:xfrm>
            <a:off x="6440215" y="1380316"/>
            <a:ext cx="1901212" cy="1077026"/>
          </a:xfrm>
          <a:prstGeom prst="rect">
            <a:avLst/>
          </a:prstGeom>
        </p:spPr>
        <p:txBody>
          <a:bodyPr wrap="square">
            <a:spAutoFit/>
          </a:bodyPr>
          <a:lstStyle/>
          <a:p>
            <a:pPr defTabSz="609585"/>
            <a:r>
              <a:rPr lang="en-US" sz="2133" b="1" dirty="0">
                <a:solidFill>
                  <a:prstClr val="black"/>
                </a:solidFill>
                <a:latin typeface="Calibri"/>
              </a:rPr>
              <a:t>GII: Global Information Infrastructure</a:t>
            </a:r>
          </a:p>
        </p:txBody>
      </p:sp>
      <p:sp>
        <p:nvSpPr>
          <p:cNvPr id="40" name="Rectangle 3">
            <a:extLst>
              <a:ext uri="{FF2B5EF4-FFF2-40B4-BE49-F238E27FC236}">
                <a16:creationId xmlns:a16="http://schemas.microsoft.com/office/drawing/2014/main" xmlns="" id="{E7239F3C-99DA-458E-8C9E-CE68326AE114}"/>
              </a:ext>
            </a:extLst>
          </p:cNvPr>
          <p:cNvSpPr/>
          <p:nvPr/>
        </p:nvSpPr>
        <p:spPr>
          <a:xfrm>
            <a:off x="6414718" y="3295882"/>
            <a:ext cx="1969111" cy="748795"/>
          </a:xfrm>
          <a:prstGeom prst="rect">
            <a:avLst/>
          </a:prstGeom>
        </p:spPr>
        <p:txBody>
          <a:bodyPr wrap="square">
            <a:spAutoFit/>
          </a:bodyPr>
          <a:lstStyle/>
          <a:p>
            <a:pPr defTabSz="609585"/>
            <a:r>
              <a:rPr lang="en-US" sz="2133" b="1" dirty="0">
                <a:solidFill>
                  <a:prstClr val="black"/>
                </a:solidFill>
                <a:latin typeface="Calibri"/>
              </a:rPr>
              <a:t>Connect the world</a:t>
            </a:r>
          </a:p>
        </p:txBody>
      </p:sp>
      <p:sp>
        <p:nvSpPr>
          <p:cNvPr id="41" name="Rectangle 4">
            <a:extLst>
              <a:ext uri="{FF2B5EF4-FFF2-40B4-BE49-F238E27FC236}">
                <a16:creationId xmlns:a16="http://schemas.microsoft.com/office/drawing/2014/main" xmlns="" id="{DC244A92-A959-4E44-95CE-7D04D779C163}"/>
              </a:ext>
            </a:extLst>
          </p:cNvPr>
          <p:cNvSpPr/>
          <p:nvPr/>
        </p:nvSpPr>
        <p:spPr>
          <a:xfrm>
            <a:off x="2816215" y="3250959"/>
            <a:ext cx="2020015" cy="748795"/>
          </a:xfrm>
          <a:prstGeom prst="rect">
            <a:avLst/>
          </a:prstGeom>
        </p:spPr>
        <p:txBody>
          <a:bodyPr wrap="square">
            <a:spAutoFit/>
          </a:bodyPr>
          <a:lstStyle/>
          <a:p>
            <a:pPr defTabSz="609585"/>
            <a:r>
              <a:rPr lang="en-US" sz="2133" b="1" dirty="0">
                <a:solidFill>
                  <a:prstClr val="black"/>
                </a:solidFill>
                <a:latin typeface="Calibri"/>
              </a:rPr>
              <a:t>Connecting the people: Mobile</a:t>
            </a:r>
          </a:p>
        </p:txBody>
      </p:sp>
      <p:sp>
        <p:nvSpPr>
          <p:cNvPr id="42" name="Right Arrow 5">
            <a:extLst>
              <a:ext uri="{FF2B5EF4-FFF2-40B4-BE49-F238E27FC236}">
                <a16:creationId xmlns:a16="http://schemas.microsoft.com/office/drawing/2014/main" xmlns="" id="{437CD9DE-8098-44A7-80DD-78981ED66BF7}"/>
              </a:ext>
            </a:extLst>
          </p:cNvPr>
          <p:cNvSpPr/>
          <p:nvPr/>
        </p:nvSpPr>
        <p:spPr>
          <a:xfrm>
            <a:off x="5248415" y="1515333"/>
            <a:ext cx="519905" cy="6376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43" name="Right Arrow 6">
            <a:extLst>
              <a:ext uri="{FF2B5EF4-FFF2-40B4-BE49-F238E27FC236}">
                <a16:creationId xmlns:a16="http://schemas.microsoft.com/office/drawing/2014/main" xmlns="" id="{E8D39643-A10C-497E-A1CB-FF4CC7CC8EEC}"/>
              </a:ext>
            </a:extLst>
          </p:cNvPr>
          <p:cNvSpPr/>
          <p:nvPr/>
        </p:nvSpPr>
        <p:spPr>
          <a:xfrm rot="5400000">
            <a:off x="7391522" y="2431303"/>
            <a:ext cx="329588" cy="10059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44" name="Right Arrow 7">
            <a:extLst>
              <a:ext uri="{FF2B5EF4-FFF2-40B4-BE49-F238E27FC236}">
                <a16:creationId xmlns:a16="http://schemas.microsoft.com/office/drawing/2014/main" xmlns="" id="{A9D58555-1626-4DC1-B6D7-91FD9377FFC9}"/>
              </a:ext>
            </a:extLst>
          </p:cNvPr>
          <p:cNvSpPr/>
          <p:nvPr/>
        </p:nvSpPr>
        <p:spPr>
          <a:xfrm rot="10800000">
            <a:off x="5303709" y="3335519"/>
            <a:ext cx="519905" cy="6376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45" name="Rectangle 9">
            <a:extLst>
              <a:ext uri="{FF2B5EF4-FFF2-40B4-BE49-F238E27FC236}">
                <a16:creationId xmlns:a16="http://schemas.microsoft.com/office/drawing/2014/main" xmlns="" id="{B3962E7F-9528-4E99-99A1-169239893887}"/>
              </a:ext>
            </a:extLst>
          </p:cNvPr>
          <p:cNvSpPr/>
          <p:nvPr/>
        </p:nvSpPr>
        <p:spPr>
          <a:xfrm>
            <a:off x="3084373" y="5713567"/>
            <a:ext cx="1973428" cy="748795"/>
          </a:xfrm>
          <a:prstGeom prst="rect">
            <a:avLst/>
          </a:prstGeom>
        </p:spPr>
        <p:txBody>
          <a:bodyPr wrap="square">
            <a:spAutoFit/>
          </a:bodyPr>
          <a:lstStyle/>
          <a:p>
            <a:pPr defTabSz="609585"/>
            <a:r>
              <a:rPr lang="en-US" sz="2133" b="1" dirty="0">
                <a:solidFill>
                  <a:srgbClr val="0000FF"/>
                </a:solidFill>
                <a:latin typeface="Calibri"/>
              </a:rPr>
              <a:t>Smart Phone: Smart ICTs</a:t>
            </a:r>
          </a:p>
        </p:txBody>
      </p:sp>
      <p:sp>
        <p:nvSpPr>
          <p:cNvPr id="46" name="Rectangle 10">
            <a:extLst>
              <a:ext uri="{FF2B5EF4-FFF2-40B4-BE49-F238E27FC236}">
                <a16:creationId xmlns:a16="http://schemas.microsoft.com/office/drawing/2014/main" xmlns="" id="{862AF90C-BAE0-4F22-99BA-61E62C813A6B}"/>
              </a:ext>
            </a:extLst>
          </p:cNvPr>
          <p:cNvSpPr/>
          <p:nvPr/>
        </p:nvSpPr>
        <p:spPr>
          <a:xfrm>
            <a:off x="2847930" y="4851943"/>
            <a:ext cx="2209871" cy="748795"/>
          </a:xfrm>
          <a:prstGeom prst="rect">
            <a:avLst/>
          </a:prstGeom>
        </p:spPr>
        <p:txBody>
          <a:bodyPr wrap="square">
            <a:spAutoFit/>
          </a:bodyPr>
          <a:lstStyle/>
          <a:p>
            <a:pPr defTabSz="609585"/>
            <a:r>
              <a:rPr lang="en-US" sz="2133" b="1" dirty="0">
                <a:solidFill>
                  <a:prstClr val="black"/>
                </a:solidFill>
                <a:latin typeface="Calibri"/>
              </a:rPr>
              <a:t>Connecting the Things</a:t>
            </a:r>
          </a:p>
        </p:txBody>
      </p:sp>
      <p:sp>
        <p:nvSpPr>
          <p:cNvPr id="47" name="Right Arrow 11">
            <a:extLst>
              <a:ext uri="{FF2B5EF4-FFF2-40B4-BE49-F238E27FC236}">
                <a16:creationId xmlns:a16="http://schemas.microsoft.com/office/drawing/2014/main" xmlns="" id="{2D3354DC-8525-4F44-A478-E1698C783177}"/>
              </a:ext>
            </a:extLst>
          </p:cNvPr>
          <p:cNvSpPr/>
          <p:nvPr/>
        </p:nvSpPr>
        <p:spPr>
          <a:xfrm>
            <a:off x="5390059" y="4922955"/>
            <a:ext cx="519905" cy="637676"/>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48" name="Right Arrow 13">
            <a:extLst>
              <a:ext uri="{FF2B5EF4-FFF2-40B4-BE49-F238E27FC236}">
                <a16:creationId xmlns:a16="http://schemas.microsoft.com/office/drawing/2014/main" xmlns="" id="{1B2E01DC-8691-4285-AA33-29E795D71D1A}"/>
              </a:ext>
            </a:extLst>
          </p:cNvPr>
          <p:cNvSpPr/>
          <p:nvPr/>
        </p:nvSpPr>
        <p:spPr>
          <a:xfrm rot="5400000">
            <a:off x="3503526" y="3917560"/>
            <a:ext cx="329588" cy="10059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50" name="Rounded Rectangle 14">
            <a:extLst>
              <a:ext uri="{FF2B5EF4-FFF2-40B4-BE49-F238E27FC236}">
                <a16:creationId xmlns:a16="http://schemas.microsoft.com/office/drawing/2014/main" xmlns="" id="{48A09790-5672-40AD-87E9-1B6E40154DAD}"/>
              </a:ext>
            </a:extLst>
          </p:cNvPr>
          <p:cNvSpPr/>
          <p:nvPr/>
        </p:nvSpPr>
        <p:spPr>
          <a:xfrm>
            <a:off x="2587586" y="1366192"/>
            <a:ext cx="5753841" cy="1226836"/>
          </a:xfrm>
          <a:prstGeom prst="roundRect">
            <a:avLst/>
          </a:prstGeom>
          <a:noFill/>
          <a:ln w="38100">
            <a:solidFill>
              <a:srgbClr val="00B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51" name="TextBox 50">
            <a:extLst>
              <a:ext uri="{FF2B5EF4-FFF2-40B4-BE49-F238E27FC236}">
                <a16:creationId xmlns:a16="http://schemas.microsoft.com/office/drawing/2014/main" xmlns="" id="{6F02C3DA-9F5B-4607-8721-33721B0264B0}"/>
              </a:ext>
            </a:extLst>
          </p:cNvPr>
          <p:cNvSpPr txBox="1"/>
          <p:nvPr/>
        </p:nvSpPr>
        <p:spPr>
          <a:xfrm>
            <a:off x="170279" y="1544171"/>
            <a:ext cx="2427147" cy="666977"/>
          </a:xfrm>
          <a:prstGeom prst="rect">
            <a:avLst/>
          </a:prstGeom>
          <a:noFill/>
        </p:spPr>
        <p:txBody>
          <a:bodyPr wrap="square" rtlCol="0">
            <a:spAutoFit/>
          </a:bodyPr>
          <a:lstStyle/>
          <a:p>
            <a:pPr defTabSz="609585"/>
            <a:r>
              <a:rPr lang="en-US" sz="1867" b="1" dirty="0">
                <a:solidFill>
                  <a:srgbClr val="00B050"/>
                </a:solidFill>
                <a:latin typeface="Calibri"/>
              </a:rPr>
              <a:t>Provide Infrastructural Connectivity</a:t>
            </a:r>
          </a:p>
        </p:txBody>
      </p:sp>
      <p:sp>
        <p:nvSpPr>
          <p:cNvPr id="53" name="TextBox 52">
            <a:extLst>
              <a:ext uri="{FF2B5EF4-FFF2-40B4-BE49-F238E27FC236}">
                <a16:creationId xmlns:a16="http://schemas.microsoft.com/office/drawing/2014/main" xmlns="" id="{FF8D70C7-3272-4ABA-BAEC-95E9D9AF12E8}"/>
              </a:ext>
            </a:extLst>
          </p:cNvPr>
          <p:cNvSpPr txBox="1"/>
          <p:nvPr/>
        </p:nvSpPr>
        <p:spPr>
          <a:xfrm>
            <a:off x="170279" y="3307169"/>
            <a:ext cx="2494587" cy="666977"/>
          </a:xfrm>
          <a:prstGeom prst="rect">
            <a:avLst/>
          </a:prstGeom>
          <a:noFill/>
        </p:spPr>
        <p:txBody>
          <a:bodyPr wrap="square" rtlCol="0">
            <a:spAutoFit/>
          </a:bodyPr>
          <a:lstStyle/>
          <a:p>
            <a:pPr defTabSz="609585"/>
            <a:r>
              <a:rPr lang="en-US" sz="1867" b="1" dirty="0">
                <a:solidFill>
                  <a:srgbClr val="00B050"/>
                </a:solidFill>
                <a:latin typeface="Calibri"/>
              </a:rPr>
              <a:t>Provide Mobility</a:t>
            </a:r>
          </a:p>
          <a:p>
            <a:pPr defTabSz="609585"/>
            <a:r>
              <a:rPr lang="en-US" sz="1867" b="1" dirty="0">
                <a:solidFill>
                  <a:srgbClr val="00B050"/>
                </a:solidFill>
                <a:latin typeface="Calibri"/>
              </a:rPr>
              <a:t>(Broadband, Mobile)</a:t>
            </a:r>
          </a:p>
        </p:txBody>
      </p:sp>
      <p:sp>
        <p:nvSpPr>
          <p:cNvPr id="54" name="Rounded Rectangle 17">
            <a:extLst>
              <a:ext uri="{FF2B5EF4-FFF2-40B4-BE49-F238E27FC236}">
                <a16:creationId xmlns:a16="http://schemas.microsoft.com/office/drawing/2014/main" xmlns="" id="{1A75ABB5-9542-43B9-BABF-06C92126FDC6}"/>
              </a:ext>
            </a:extLst>
          </p:cNvPr>
          <p:cNvSpPr/>
          <p:nvPr/>
        </p:nvSpPr>
        <p:spPr>
          <a:xfrm>
            <a:off x="2576629" y="3231805"/>
            <a:ext cx="5753841" cy="816504"/>
          </a:xfrm>
          <a:prstGeom prst="roundRect">
            <a:avLst/>
          </a:prstGeom>
          <a:noFill/>
          <a:ln w="38100">
            <a:solidFill>
              <a:srgbClr val="00B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56" name="Rounded Rectangle 18">
            <a:extLst>
              <a:ext uri="{FF2B5EF4-FFF2-40B4-BE49-F238E27FC236}">
                <a16:creationId xmlns:a16="http://schemas.microsoft.com/office/drawing/2014/main" xmlns="" id="{718622DA-CE2A-456D-9B98-5AA3D6B2FC5E}"/>
              </a:ext>
            </a:extLst>
          </p:cNvPr>
          <p:cNvSpPr/>
          <p:nvPr/>
        </p:nvSpPr>
        <p:spPr>
          <a:xfrm>
            <a:off x="2598543" y="4796528"/>
            <a:ext cx="5753841" cy="838340"/>
          </a:xfrm>
          <a:prstGeom prst="roundRect">
            <a:avLst/>
          </a:prstGeom>
          <a:noFill/>
          <a:ln w="38100">
            <a:solidFill>
              <a:srgbClr val="00B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57" name="TextBox 56">
            <a:extLst>
              <a:ext uri="{FF2B5EF4-FFF2-40B4-BE49-F238E27FC236}">
                <a16:creationId xmlns:a16="http://schemas.microsoft.com/office/drawing/2014/main" xmlns="" id="{9B99B958-6811-4E00-913B-3769ECB07CEC}"/>
              </a:ext>
            </a:extLst>
          </p:cNvPr>
          <p:cNvSpPr txBox="1"/>
          <p:nvPr/>
        </p:nvSpPr>
        <p:spPr>
          <a:xfrm>
            <a:off x="170279" y="4933761"/>
            <a:ext cx="2239871" cy="666977"/>
          </a:xfrm>
          <a:prstGeom prst="rect">
            <a:avLst/>
          </a:prstGeom>
          <a:noFill/>
        </p:spPr>
        <p:txBody>
          <a:bodyPr wrap="square" rtlCol="0">
            <a:spAutoFit/>
          </a:bodyPr>
          <a:lstStyle/>
          <a:p>
            <a:pPr defTabSz="609585"/>
            <a:r>
              <a:rPr lang="en-US" sz="1867" b="1" dirty="0">
                <a:solidFill>
                  <a:srgbClr val="00B050"/>
                </a:solidFill>
                <a:latin typeface="Calibri"/>
              </a:rPr>
              <a:t>Provide Connected Life</a:t>
            </a:r>
          </a:p>
        </p:txBody>
      </p:sp>
      <p:sp>
        <p:nvSpPr>
          <p:cNvPr id="65" name="Rounded Rectangle 18">
            <a:extLst>
              <a:ext uri="{FF2B5EF4-FFF2-40B4-BE49-F238E27FC236}">
                <a16:creationId xmlns:a16="http://schemas.microsoft.com/office/drawing/2014/main" xmlns="" id="{8456937E-A7AD-4C0B-8FF0-976BC1EF7063}"/>
              </a:ext>
            </a:extLst>
          </p:cNvPr>
          <p:cNvSpPr/>
          <p:nvPr/>
        </p:nvSpPr>
        <p:spPr>
          <a:xfrm>
            <a:off x="2764674" y="2935986"/>
            <a:ext cx="2120632" cy="3624539"/>
          </a:xfrm>
          <a:prstGeom prst="roundRect">
            <a:avLst/>
          </a:prstGeom>
          <a:noFill/>
          <a:ln w="38100">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4" name="TextBox 3">
            <a:extLst>
              <a:ext uri="{FF2B5EF4-FFF2-40B4-BE49-F238E27FC236}">
                <a16:creationId xmlns:a16="http://schemas.microsoft.com/office/drawing/2014/main" xmlns="" id="{BC5C6F28-9032-4309-A103-B229DB986926}"/>
              </a:ext>
            </a:extLst>
          </p:cNvPr>
          <p:cNvSpPr txBox="1"/>
          <p:nvPr/>
        </p:nvSpPr>
        <p:spPr>
          <a:xfrm flipH="1">
            <a:off x="6883259" y="4991008"/>
            <a:ext cx="804311" cy="502766"/>
          </a:xfrm>
          <a:prstGeom prst="rect">
            <a:avLst/>
          </a:prstGeom>
          <a:noFill/>
        </p:spPr>
        <p:txBody>
          <a:bodyPr wrap="square" rtlCol="0">
            <a:spAutoFit/>
          </a:bodyPr>
          <a:lstStyle/>
          <a:p>
            <a:pPr defTabSz="609585"/>
            <a:r>
              <a:rPr lang="en-US" sz="2667" b="1" dirty="0">
                <a:solidFill>
                  <a:srgbClr val="C00000"/>
                </a:solidFill>
                <a:latin typeface="Calibri"/>
              </a:rPr>
              <a:t>???</a:t>
            </a:r>
          </a:p>
        </p:txBody>
      </p:sp>
      <p:sp>
        <p:nvSpPr>
          <p:cNvPr id="66" name="TextBox 65">
            <a:extLst>
              <a:ext uri="{FF2B5EF4-FFF2-40B4-BE49-F238E27FC236}">
                <a16:creationId xmlns:a16="http://schemas.microsoft.com/office/drawing/2014/main" xmlns="" id="{1C7323C4-4165-479C-A77F-FF8E7DA43653}"/>
              </a:ext>
            </a:extLst>
          </p:cNvPr>
          <p:cNvSpPr txBox="1"/>
          <p:nvPr/>
        </p:nvSpPr>
        <p:spPr>
          <a:xfrm flipH="1">
            <a:off x="6440214" y="4892978"/>
            <a:ext cx="1822731" cy="666977"/>
          </a:xfrm>
          <a:prstGeom prst="rect">
            <a:avLst/>
          </a:prstGeom>
          <a:solidFill>
            <a:schemeClr val="bg1"/>
          </a:solidFill>
        </p:spPr>
        <p:txBody>
          <a:bodyPr wrap="square" rtlCol="0">
            <a:spAutoFit/>
          </a:bodyPr>
          <a:lstStyle/>
          <a:p>
            <a:pPr defTabSz="609585"/>
            <a:r>
              <a:rPr lang="en-US" sz="1867" b="1" dirty="0">
                <a:solidFill>
                  <a:srgbClr val="C00000"/>
                </a:solidFill>
                <a:latin typeface="Calibri"/>
              </a:rPr>
              <a:t>Connecting the Objects</a:t>
            </a:r>
          </a:p>
        </p:txBody>
      </p:sp>
      <p:grpSp>
        <p:nvGrpSpPr>
          <p:cNvPr id="5" name="그룹 4">
            <a:extLst>
              <a:ext uri="{FF2B5EF4-FFF2-40B4-BE49-F238E27FC236}">
                <a16:creationId xmlns:a16="http://schemas.microsoft.com/office/drawing/2014/main" xmlns="" id="{5DEFFEC4-5A12-4F64-908B-7408F5121D37}"/>
              </a:ext>
            </a:extLst>
          </p:cNvPr>
          <p:cNvGrpSpPr/>
          <p:nvPr/>
        </p:nvGrpSpPr>
        <p:grpSpPr>
          <a:xfrm>
            <a:off x="6414718" y="4585304"/>
            <a:ext cx="1999687" cy="1975221"/>
            <a:chOff x="4957449" y="3373931"/>
            <a:chExt cx="1499765" cy="1481416"/>
          </a:xfrm>
        </p:grpSpPr>
        <p:sp>
          <p:nvSpPr>
            <p:cNvPr id="67" name="Rounded Rectangle 18">
              <a:extLst>
                <a:ext uri="{FF2B5EF4-FFF2-40B4-BE49-F238E27FC236}">
                  <a16:creationId xmlns:a16="http://schemas.microsoft.com/office/drawing/2014/main" xmlns="" id="{9A270638-8CA4-46B5-99F8-DCB8C128309D}"/>
                </a:ext>
              </a:extLst>
            </p:cNvPr>
            <p:cNvSpPr/>
            <p:nvPr/>
          </p:nvSpPr>
          <p:spPr>
            <a:xfrm>
              <a:off x="4957449" y="3373931"/>
              <a:ext cx="1367048" cy="1481416"/>
            </a:xfrm>
            <a:prstGeom prst="round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68" name="Rectangle 9">
              <a:extLst>
                <a:ext uri="{FF2B5EF4-FFF2-40B4-BE49-F238E27FC236}">
                  <a16:creationId xmlns:a16="http://schemas.microsoft.com/office/drawing/2014/main" xmlns="" id="{A3198A19-B454-413B-9FFA-8F5CFAD215F8}"/>
                </a:ext>
              </a:extLst>
            </p:cNvPr>
            <p:cNvSpPr/>
            <p:nvPr/>
          </p:nvSpPr>
          <p:spPr>
            <a:xfrm>
              <a:off x="4977143" y="4369150"/>
              <a:ext cx="1480071" cy="315423"/>
            </a:xfrm>
            <a:prstGeom prst="rect">
              <a:avLst/>
            </a:prstGeom>
          </p:spPr>
          <p:txBody>
            <a:bodyPr wrap="square">
              <a:spAutoFit/>
            </a:bodyPr>
            <a:lstStyle/>
            <a:p>
              <a:pPr defTabSz="609585"/>
              <a:r>
                <a:rPr lang="en-US" sz="2133" b="1" dirty="0">
                  <a:solidFill>
                    <a:srgbClr val="C00000"/>
                  </a:solidFill>
                  <a:latin typeface="Calibri"/>
                </a:rPr>
                <a:t>Seamless Life</a:t>
              </a:r>
            </a:p>
          </p:txBody>
        </p:sp>
      </p:grpSp>
      <p:sp>
        <p:nvSpPr>
          <p:cNvPr id="28" name="TextBox 27">
            <a:extLst>
              <a:ext uri="{FF2B5EF4-FFF2-40B4-BE49-F238E27FC236}">
                <a16:creationId xmlns:a16="http://schemas.microsoft.com/office/drawing/2014/main" xmlns="" id="{FB20B1E9-3C03-4206-AFF7-2012859F3936}"/>
              </a:ext>
            </a:extLst>
          </p:cNvPr>
          <p:cNvSpPr txBox="1"/>
          <p:nvPr/>
        </p:nvSpPr>
        <p:spPr>
          <a:xfrm>
            <a:off x="1220386" y="600711"/>
            <a:ext cx="8384028" cy="523220"/>
          </a:xfrm>
          <a:prstGeom prst="rect">
            <a:avLst/>
          </a:prstGeom>
          <a:noFill/>
        </p:spPr>
        <p:txBody>
          <a:bodyPr wrap="square" rtlCol="0">
            <a:spAutoFit/>
          </a:bodyPr>
          <a:lstStyle/>
          <a:p>
            <a:pPr defTabSz="914377"/>
            <a:r>
              <a:rPr lang="en-US" sz="2800" b="1" dirty="0">
                <a:solidFill>
                  <a:prstClr val="white"/>
                </a:solidFill>
                <a:latin typeface="Arial Narrow" panose="020B0606020202030204" pitchFamily="34" charset="0"/>
                <a:cs typeface="Myriad Pro Cond"/>
              </a:rPr>
              <a:t>Creating value with IoT: Beyond “Connecting the Things”</a:t>
            </a:r>
          </a:p>
        </p:txBody>
      </p:sp>
      <p:grpSp>
        <p:nvGrpSpPr>
          <p:cNvPr id="3" name="그룹 2">
            <a:extLst>
              <a:ext uri="{FF2B5EF4-FFF2-40B4-BE49-F238E27FC236}">
                <a16:creationId xmlns:a16="http://schemas.microsoft.com/office/drawing/2014/main" xmlns="" id="{8DAACD22-6D22-4C0A-A46F-74DCB0DE7317}"/>
              </a:ext>
            </a:extLst>
          </p:cNvPr>
          <p:cNvGrpSpPr/>
          <p:nvPr/>
        </p:nvGrpSpPr>
        <p:grpSpPr>
          <a:xfrm>
            <a:off x="8974933" y="3250959"/>
            <a:ext cx="2673751" cy="2079543"/>
            <a:chOff x="8974933" y="3250959"/>
            <a:chExt cx="2673751" cy="2079543"/>
          </a:xfrm>
        </p:grpSpPr>
        <p:sp>
          <p:nvSpPr>
            <p:cNvPr id="2" name="TextBox 1">
              <a:extLst>
                <a:ext uri="{FF2B5EF4-FFF2-40B4-BE49-F238E27FC236}">
                  <a16:creationId xmlns:a16="http://schemas.microsoft.com/office/drawing/2014/main" xmlns="" id="{D700C565-EBD1-404F-B2C6-136B9AF7BD27}"/>
                </a:ext>
              </a:extLst>
            </p:cNvPr>
            <p:cNvSpPr txBox="1"/>
            <p:nvPr/>
          </p:nvSpPr>
          <p:spPr>
            <a:xfrm>
              <a:off x="8974933" y="3250959"/>
              <a:ext cx="2673751"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Mass Connectivity</a:t>
              </a:r>
            </a:p>
            <a:p>
              <a:pPr marL="285750" indent="-285750">
                <a:buFont typeface="Arial" panose="020B0604020202020204" pitchFamily="34" charset="0"/>
                <a:buChar char="•"/>
              </a:pPr>
              <a:r>
                <a:rPr lang="en-US" b="1" dirty="0"/>
                <a:t>Micro Connectivity</a:t>
              </a:r>
            </a:p>
            <a:p>
              <a:pPr marL="285750" indent="-285750">
                <a:buFont typeface="Arial" panose="020B0604020202020204" pitchFamily="34" charset="0"/>
                <a:buChar char="•"/>
              </a:pPr>
              <a:r>
                <a:rPr lang="en-US" b="1" dirty="0"/>
                <a:t>Seamless Connectivity</a:t>
              </a:r>
            </a:p>
            <a:p>
              <a:pPr marL="285750" indent="-285750">
                <a:buFont typeface="Arial" panose="020B0604020202020204" pitchFamily="34" charset="0"/>
                <a:buChar char="•"/>
              </a:pPr>
              <a:r>
                <a:rPr lang="en-US" b="1" dirty="0"/>
                <a:t>Reliable Connectivity</a:t>
              </a:r>
            </a:p>
          </p:txBody>
        </p:sp>
        <p:sp>
          <p:nvSpPr>
            <p:cNvPr id="6" name="화살표: 위로 굽음 5">
              <a:extLst>
                <a:ext uri="{FF2B5EF4-FFF2-40B4-BE49-F238E27FC236}">
                  <a16:creationId xmlns:a16="http://schemas.microsoft.com/office/drawing/2014/main" xmlns="" id="{E2DC941F-DF20-4B32-BB5F-D09CA624CC29}"/>
                </a:ext>
              </a:extLst>
            </p:cNvPr>
            <p:cNvSpPr/>
            <p:nvPr/>
          </p:nvSpPr>
          <p:spPr>
            <a:xfrm>
              <a:off x="9113424" y="4537020"/>
              <a:ext cx="1191754" cy="793482"/>
            </a:xfrm>
            <a:prstGeom prst="bentUpArrow">
              <a:avLst>
                <a:gd name="adj1" fmla="val 25000"/>
                <a:gd name="adj2" fmla="val 27917"/>
                <a:gd name="adj3" fmla="val 25000"/>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그룹 6">
            <a:extLst>
              <a:ext uri="{FF2B5EF4-FFF2-40B4-BE49-F238E27FC236}">
                <a16:creationId xmlns:a16="http://schemas.microsoft.com/office/drawing/2014/main" xmlns="" id="{F8C1EDB7-5D05-408F-9AD6-E411AE47FFDD}"/>
              </a:ext>
            </a:extLst>
          </p:cNvPr>
          <p:cNvGrpSpPr/>
          <p:nvPr/>
        </p:nvGrpSpPr>
        <p:grpSpPr>
          <a:xfrm>
            <a:off x="9013322" y="1569132"/>
            <a:ext cx="3008399" cy="1605872"/>
            <a:chOff x="9013322" y="1569132"/>
            <a:chExt cx="3008399" cy="1605872"/>
          </a:xfrm>
        </p:grpSpPr>
        <p:sp>
          <p:nvSpPr>
            <p:cNvPr id="30" name="TextBox 29">
              <a:extLst>
                <a:ext uri="{FF2B5EF4-FFF2-40B4-BE49-F238E27FC236}">
                  <a16:creationId xmlns:a16="http://schemas.microsoft.com/office/drawing/2014/main" xmlns="" id="{F0B5B83B-26F2-4D1B-840C-D23A1065F200}"/>
                </a:ext>
              </a:extLst>
            </p:cNvPr>
            <p:cNvSpPr txBox="1"/>
            <p:nvPr/>
          </p:nvSpPr>
          <p:spPr>
            <a:xfrm>
              <a:off x="9013322" y="1569132"/>
              <a:ext cx="3008399"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Integrated Network</a:t>
              </a:r>
            </a:p>
            <a:p>
              <a:pPr marL="285750" indent="-285750">
                <a:buFont typeface="Arial" panose="020B0604020202020204" pitchFamily="34" charset="0"/>
                <a:buChar char="•"/>
              </a:pPr>
              <a:r>
                <a:rPr lang="en-US" b="1" dirty="0"/>
                <a:t>Hyper-Connected Network</a:t>
              </a:r>
            </a:p>
            <a:p>
              <a:pPr marL="285750" indent="-285750">
                <a:buFont typeface="Arial" panose="020B0604020202020204" pitchFamily="34" charset="0"/>
                <a:buChar char="•"/>
              </a:pPr>
              <a:r>
                <a:rPr lang="en-US" b="1" dirty="0"/>
                <a:t>Smart Trustworthy Network</a:t>
              </a:r>
            </a:p>
          </p:txBody>
        </p:sp>
        <p:sp>
          <p:nvSpPr>
            <p:cNvPr id="32" name="Right Arrow 6">
              <a:extLst>
                <a:ext uri="{FF2B5EF4-FFF2-40B4-BE49-F238E27FC236}">
                  <a16:creationId xmlns:a16="http://schemas.microsoft.com/office/drawing/2014/main" xmlns="" id="{2449FB7D-3036-48F0-9A36-E6DB02B2151F}"/>
                </a:ext>
              </a:extLst>
            </p:cNvPr>
            <p:cNvSpPr/>
            <p:nvPr/>
          </p:nvSpPr>
          <p:spPr>
            <a:xfrm rot="16200000" flipV="1">
              <a:off x="9943287" y="2507257"/>
              <a:ext cx="329588" cy="1005905"/>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grpSp>
    </p:spTree>
    <p:custDataLst>
      <p:tags r:id="rId1"/>
    </p:custDataLst>
    <p:extLst>
      <p:ext uri="{BB962C8B-B14F-4D97-AF65-F5344CB8AC3E}">
        <p14:creationId xmlns:p14="http://schemas.microsoft.com/office/powerpoint/2010/main" val="1316166327"/>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096"/>
            <a:ext cx="12192000" cy="6864095"/>
          </a:xfrm>
          <a:prstGeom prst="rect">
            <a:avLst/>
          </a:prstGeom>
        </p:spPr>
      </p:pic>
      <p:sp>
        <p:nvSpPr>
          <p:cNvPr id="4" name="Rectangle 2"/>
          <p:cNvSpPr>
            <a:spLocks noChangeArrowheads="1"/>
          </p:cNvSpPr>
          <p:nvPr/>
        </p:nvSpPr>
        <p:spPr bwMode="auto">
          <a:xfrm>
            <a:off x="2422463" y="1446087"/>
            <a:ext cx="1194262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609585"/>
            <a:endParaRPr lang="en-US" sz="2400">
              <a:solidFill>
                <a:prstClr val="black"/>
              </a:solidFill>
            </a:endParaRPr>
          </a:p>
        </p:txBody>
      </p:sp>
      <p:sp>
        <p:nvSpPr>
          <p:cNvPr id="12" name="TextBox 11"/>
          <p:cNvSpPr txBox="1"/>
          <p:nvPr/>
        </p:nvSpPr>
        <p:spPr>
          <a:xfrm>
            <a:off x="1211198" y="612023"/>
            <a:ext cx="6556390" cy="523220"/>
          </a:xfrm>
          <a:prstGeom prst="rect">
            <a:avLst/>
          </a:prstGeom>
          <a:noFill/>
        </p:spPr>
        <p:txBody>
          <a:bodyPr wrap="square" rtlCol="0">
            <a:spAutoFit/>
          </a:bodyPr>
          <a:lstStyle/>
          <a:p>
            <a:pPr defTabSz="914377"/>
            <a:r>
              <a:rPr lang="en-US" sz="2800" b="1" dirty="0">
                <a:solidFill>
                  <a:prstClr val="white"/>
                </a:solidFill>
                <a:latin typeface="Arial Narrow" panose="020B0606020202030204" pitchFamily="34" charset="0"/>
                <a:cs typeface="Myriad Pro Cond"/>
              </a:rPr>
              <a:t>Key Features of IMT-2020/5G</a:t>
            </a:r>
          </a:p>
        </p:txBody>
      </p:sp>
      <p:pic>
        <p:nvPicPr>
          <p:cNvPr id="10" name="Picture 2">
            <a:extLst>
              <a:ext uri="{FF2B5EF4-FFF2-40B4-BE49-F238E27FC236}">
                <a16:creationId xmlns:a16="http://schemas.microsoft.com/office/drawing/2014/main" xmlns="" id="{2CF8BDB3-C49A-4F97-A13D-151E995271EC}"/>
              </a:ext>
            </a:extLst>
          </p:cNvPr>
          <p:cNvPicPr>
            <a:picLocks noChangeAspect="1"/>
          </p:cNvPicPr>
          <p:nvPr/>
        </p:nvPicPr>
        <p:blipFill rotWithShape="1">
          <a:blip r:embed="rId4"/>
          <a:srcRect l="6131" r="6927"/>
          <a:stretch/>
        </p:blipFill>
        <p:spPr>
          <a:xfrm>
            <a:off x="71703" y="1938530"/>
            <a:ext cx="6349596" cy="3871961"/>
          </a:xfrm>
          <a:prstGeom prst="rect">
            <a:avLst/>
          </a:prstGeom>
        </p:spPr>
      </p:pic>
      <p:graphicFrame>
        <p:nvGraphicFramePr>
          <p:cNvPr id="11" name="Object 5">
            <a:extLst>
              <a:ext uri="{FF2B5EF4-FFF2-40B4-BE49-F238E27FC236}">
                <a16:creationId xmlns:a16="http://schemas.microsoft.com/office/drawing/2014/main" xmlns="" id="{BFB54565-AB0A-40EE-B732-BFF9E428B129}"/>
              </a:ext>
            </a:extLst>
          </p:cNvPr>
          <p:cNvGraphicFramePr>
            <a:graphicFrameLocks noChangeAspect="1"/>
          </p:cNvGraphicFramePr>
          <p:nvPr>
            <p:extLst>
              <p:ext uri="{D42A27DB-BD31-4B8C-83A1-F6EECF244321}">
                <p14:modId xmlns:p14="http://schemas.microsoft.com/office/powerpoint/2010/main" val="623031072"/>
              </p:ext>
            </p:extLst>
          </p:nvPr>
        </p:nvGraphicFramePr>
        <p:xfrm>
          <a:off x="6634951" y="1420071"/>
          <a:ext cx="5343396" cy="4908878"/>
        </p:xfrm>
        <a:graphic>
          <a:graphicData uri="http://schemas.openxmlformats.org/presentationml/2006/ole">
            <mc:AlternateContent xmlns:mc="http://schemas.openxmlformats.org/markup-compatibility/2006">
              <mc:Choice xmlns:v="urn:schemas-microsoft-com:vml" Requires="v">
                <p:oleObj spid="_x0000_s1031" r:id="rId5" imgW="4405320" imgH="4042440" progId="CorelDRAW.Graphic.14">
                  <p:embed/>
                </p:oleObj>
              </mc:Choice>
              <mc:Fallback>
                <p:oleObj r:id="rId5" imgW="4405320" imgH="4042440" progId="CorelDRAW.Graphic.14">
                  <p:embed/>
                  <p:pic>
                    <p:nvPicPr>
                      <p:cNvPr id="11" name="Object 5">
                        <a:extLst>
                          <a:ext uri="{FF2B5EF4-FFF2-40B4-BE49-F238E27FC236}">
                            <a16:creationId xmlns:a16="http://schemas.microsoft.com/office/drawing/2014/main" xmlns="" id="{BFB54565-AB0A-40EE-B732-BFF9E428B1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4951" y="1420071"/>
                        <a:ext cx="5343396" cy="4908878"/>
                      </a:xfrm>
                      <a:prstGeom prst="rect">
                        <a:avLst/>
                      </a:prstGeom>
                      <a:noFill/>
                    </p:spPr>
                  </p:pic>
                </p:oleObj>
              </mc:Fallback>
            </mc:AlternateContent>
          </a:graphicData>
        </a:graphic>
      </p:graphicFrame>
      <p:sp>
        <p:nvSpPr>
          <p:cNvPr id="2" name="TextBox 1">
            <a:extLst>
              <a:ext uri="{FF2B5EF4-FFF2-40B4-BE49-F238E27FC236}">
                <a16:creationId xmlns:a16="http://schemas.microsoft.com/office/drawing/2014/main" xmlns="" id="{A2BBAE36-F3EA-48B8-8D1E-BAE672CC3D3B}"/>
              </a:ext>
            </a:extLst>
          </p:cNvPr>
          <p:cNvSpPr txBox="1"/>
          <p:nvPr/>
        </p:nvSpPr>
        <p:spPr>
          <a:xfrm>
            <a:off x="1661315" y="6144283"/>
            <a:ext cx="2855598" cy="369332"/>
          </a:xfrm>
          <a:prstGeom prst="rect">
            <a:avLst/>
          </a:prstGeom>
          <a:noFill/>
        </p:spPr>
        <p:txBody>
          <a:bodyPr wrap="square" rtlCol="0">
            <a:spAutoFit/>
          </a:bodyPr>
          <a:lstStyle/>
          <a:p>
            <a:pPr algn="ctr"/>
            <a:r>
              <a:rPr lang="en-US" b="1" dirty="0"/>
              <a:t>Service Features</a:t>
            </a:r>
          </a:p>
        </p:txBody>
      </p:sp>
      <p:sp>
        <p:nvSpPr>
          <p:cNvPr id="13" name="TextBox 12">
            <a:extLst>
              <a:ext uri="{FF2B5EF4-FFF2-40B4-BE49-F238E27FC236}">
                <a16:creationId xmlns:a16="http://schemas.microsoft.com/office/drawing/2014/main" xmlns="" id="{F9C97C5B-645D-438D-B626-1DAFB5EFD42D}"/>
              </a:ext>
            </a:extLst>
          </p:cNvPr>
          <p:cNvSpPr txBox="1"/>
          <p:nvPr/>
        </p:nvSpPr>
        <p:spPr>
          <a:xfrm>
            <a:off x="8015430" y="6180763"/>
            <a:ext cx="2855598" cy="369332"/>
          </a:xfrm>
          <a:prstGeom prst="rect">
            <a:avLst/>
          </a:prstGeom>
          <a:noFill/>
        </p:spPr>
        <p:txBody>
          <a:bodyPr wrap="square" rtlCol="0">
            <a:spAutoFit/>
          </a:bodyPr>
          <a:lstStyle/>
          <a:p>
            <a:pPr algn="ctr"/>
            <a:r>
              <a:rPr lang="en-US" b="1" dirty="0"/>
              <a:t>Performance Features</a:t>
            </a:r>
          </a:p>
        </p:txBody>
      </p:sp>
      <p:sp>
        <p:nvSpPr>
          <p:cNvPr id="3" name="폭발: 14pt 2">
            <a:extLst>
              <a:ext uri="{FF2B5EF4-FFF2-40B4-BE49-F238E27FC236}">
                <a16:creationId xmlns:a16="http://schemas.microsoft.com/office/drawing/2014/main" xmlns="" id="{E221D731-8F8C-40B4-A3B0-6DA4CF3A18CE}"/>
              </a:ext>
            </a:extLst>
          </p:cNvPr>
          <p:cNvSpPr/>
          <p:nvPr/>
        </p:nvSpPr>
        <p:spPr>
          <a:xfrm>
            <a:off x="456555" y="5021219"/>
            <a:ext cx="754643" cy="369332"/>
          </a:xfrm>
          <a:prstGeom prst="irregularSeal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폭발: 14pt 13">
            <a:extLst>
              <a:ext uri="{FF2B5EF4-FFF2-40B4-BE49-F238E27FC236}">
                <a16:creationId xmlns:a16="http://schemas.microsoft.com/office/drawing/2014/main" xmlns="" id="{37672B3E-EFD2-46FE-8D18-DD147A270B70}"/>
              </a:ext>
            </a:extLst>
          </p:cNvPr>
          <p:cNvSpPr/>
          <p:nvPr/>
        </p:nvSpPr>
        <p:spPr>
          <a:xfrm>
            <a:off x="5198611" y="5021219"/>
            <a:ext cx="754643" cy="369332"/>
          </a:xfrm>
          <a:prstGeom prst="irregularSeal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344943"/>
      </p:ext>
    </p:extLst>
  </p:cSld>
  <p:clrMapOvr>
    <a:masterClrMapping/>
  </p:clrMapOvr>
  <p:transition spd="slow" advClick="0"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096"/>
            <a:ext cx="12192000" cy="6864095"/>
          </a:xfrm>
          <a:prstGeom prst="rect">
            <a:avLst/>
          </a:prstGeom>
        </p:spPr>
      </p:pic>
      <p:sp>
        <p:nvSpPr>
          <p:cNvPr id="4" name="Rectangle 2"/>
          <p:cNvSpPr>
            <a:spLocks noChangeArrowheads="1"/>
          </p:cNvSpPr>
          <p:nvPr/>
        </p:nvSpPr>
        <p:spPr bwMode="auto">
          <a:xfrm>
            <a:off x="2693397" y="1121365"/>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609585"/>
            <a:endParaRPr lang="en-US" sz="2400">
              <a:solidFill>
                <a:prstClr val="black"/>
              </a:solidFill>
            </a:endParaRPr>
          </a:p>
        </p:txBody>
      </p:sp>
      <p:sp>
        <p:nvSpPr>
          <p:cNvPr id="2" name="TextBox 1"/>
          <p:cNvSpPr txBox="1"/>
          <p:nvPr/>
        </p:nvSpPr>
        <p:spPr>
          <a:xfrm>
            <a:off x="1051859" y="1880597"/>
            <a:ext cx="9705788" cy="4298613"/>
          </a:xfrm>
          <a:prstGeom prst="rect">
            <a:avLst/>
          </a:prstGeom>
          <a:noFill/>
        </p:spPr>
        <p:txBody>
          <a:bodyPr wrap="square" rtlCol="0">
            <a:spAutoFit/>
          </a:bodyPr>
          <a:lstStyle/>
          <a:p>
            <a:pPr defTabSz="609585">
              <a:spcAft>
                <a:spcPts val="800"/>
              </a:spcAft>
            </a:pPr>
            <a:r>
              <a:rPr lang="en-US" sz="2400" b="1" dirty="0">
                <a:solidFill>
                  <a:prstClr val="black"/>
                </a:solidFill>
                <a:latin typeface="Myriad Pro SemiCond"/>
              </a:rPr>
              <a:t>Peak data rate</a:t>
            </a:r>
          </a:p>
          <a:p>
            <a:pPr marL="380990" indent="-380990" defTabSz="609585">
              <a:spcAft>
                <a:spcPts val="800"/>
              </a:spcAft>
              <a:buFontTx/>
              <a:buChar char="-"/>
            </a:pPr>
            <a:r>
              <a:rPr lang="en-US" sz="2400" dirty="0">
                <a:solidFill>
                  <a:prstClr val="black"/>
                </a:solidFill>
                <a:latin typeface="Myriad Pro SemiCond"/>
              </a:rPr>
              <a:t>The peak data rate of 5G for enhanced Mobile Broadband is expected to reach </a:t>
            </a:r>
            <a:r>
              <a:rPr lang="en-US" sz="2400" b="1" dirty="0">
                <a:solidFill>
                  <a:prstClr val="black"/>
                </a:solidFill>
                <a:latin typeface="Myriad Pro SemiCond"/>
              </a:rPr>
              <a:t>10 </a:t>
            </a:r>
            <a:r>
              <a:rPr lang="en-US" sz="2400" b="1" dirty="0" err="1">
                <a:solidFill>
                  <a:prstClr val="black"/>
                </a:solidFill>
                <a:latin typeface="Myriad Pro SemiCond"/>
              </a:rPr>
              <a:t>Gbit</a:t>
            </a:r>
            <a:r>
              <a:rPr lang="en-US" sz="2400" b="1" dirty="0">
                <a:solidFill>
                  <a:prstClr val="black"/>
                </a:solidFill>
                <a:latin typeface="Myriad Pro SemiCond"/>
              </a:rPr>
              <a:t>/s </a:t>
            </a:r>
          </a:p>
          <a:p>
            <a:pPr marL="380990" indent="-380990" defTabSz="609585">
              <a:spcAft>
                <a:spcPts val="800"/>
              </a:spcAft>
              <a:buFontTx/>
              <a:buChar char="-"/>
            </a:pPr>
            <a:r>
              <a:rPr lang="en-GB" sz="2400" dirty="0">
                <a:solidFill>
                  <a:prstClr val="black"/>
                </a:solidFill>
                <a:latin typeface="Myriad Pro SemiCond"/>
              </a:rPr>
              <a:t>However, under certain conditions and scenarios, 5G would support </a:t>
            </a:r>
            <a:r>
              <a:rPr lang="en-GB" sz="2400" b="1" dirty="0">
                <a:solidFill>
                  <a:prstClr val="black"/>
                </a:solidFill>
                <a:latin typeface="Myriad Pro SemiCond"/>
              </a:rPr>
              <a:t>up to 20 </a:t>
            </a:r>
            <a:r>
              <a:rPr lang="en-GB" sz="2400" b="1" dirty="0" err="1">
                <a:solidFill>
                  <a:prstClr val="black"/>
                </a:solidFill>
                <a:latin typeface="Myriad Pro SemiCond"/>
              </a:rPr>
              <a:t>Gbit</a:t>
            </a:r>
            <a:r>
              <a:rPr lang="en-GB" sz="2400" b="1" dirty="0">
                <a:solidFill>
                  <a:prstClr val="black"/>
                </a:solidFill>
                <a:latin typeface="Myriad Pro SemiCond"/>
              </a:rPr>
              <a:t>/s </a:t>
            </a:r>
            <a:r>
              <a:rPr lang="en-GB" sz="2400" dirty="0">
                <a:solidFill>
                  <a:prstClr val="black"/>
                </a:solidFill>
                <a:latin typeface="Myriad Pro SemiCond"/>
              </a:rPr>
              <a:t>peak data rate</a:t>
            </a:r>
          </a:p>
          <a:p>
            <a:pPr marL="380990" indent="-380990" defTabSz="609585">
              <a:spcAft>
                <a:spcPts val="800"/>
              </a:spcAft>
              <a:buFontTx/>
              <a:buChar char="-"/>
            </a:pPr>
            <a:r>
              <a:rPr lang="en-GB" sz="2400" u="sng" dirty="0">
                <a:solidFill>
                  <a:prstClr val="black"/>
                </a:solidFill>
                <a:latin typeface="Myriad Pro SemiCond"/>
              </a:rPr>
              <a:t>Hotspots</a:t>
            </a:r>
            <a:r>
              <a:rPr lang="en-GB" sz="2400" dirty="0">
                <a:solidFill>
                  <a:prstClr val="black"/>
                </a:solidFill>
                <a:latin typeface="Myriad Pro SemiCond"/>
              </a:rPr>
              <a:t>: User-experienced data rate is expected to reach higher values (e.g. </a:t>
            </a:r>
            <a:r>
              <a:rPr lang="en-GB" sz="2400" b="1" dirty="0">
                <a:solidFill>
                  <a:prstClr val="black"/>
                </a:solidFill>
                <a:latin typeface="Myriad Pro SemiCond"/>
              </a:rPr>
              <a:t>1 </a:t>
            </a:r>
            <a:r>
              <a:rPr lang="en-GB" sz="2400" b="1" dirty="0" err="1">
                <a:solidFill>
                  <a:prstClr val="black"/>
                </a:solidFill>
                <a:latin typeface="Myriad Pro SemiCond"/>
              </a:rPr>
              <a:t>Gbit</a:t>
            </a:r>
            <a:r>
              <a:rPr lang="en-GB" sz="2400" b="1" dirty="0">
                <a:solidFill>
                  <a:prstClr val="black"/>
                </a:solidFill>
                <a:latin typeface="Myriad Pro SemiCond"/>
              </a:rPr>
              <a:t>/s </a:t>
            </a:r>
            <a:r>
              <a:rPr lang="en-GB" sz="2400" dirty="0">
                <a:solidFill>
                  <a:prstClr val="black"/>
                </a:solidFill>
                <a:latin typeface="Myriad Pro SemiCond"/>
              </a:rPr>
              <a:t>indoor) </a:t>
            </a:r>
            <a:endParaRPr lang="en-US" sz="2400" dirty="0">
              <a:solidFill>
                <a:prstClr val="black"/>
              </a:solidFill>
              <a:latin typeface="Myriad Pro SemiCond"/>
            </a:endParaRPr>
          </a:p>
          <a:p>
            <a:pPr marL="380990" indent="-380990" defTabSz="609585">
              <a:spcAft>
                <a:spcPts val="800"/>
              </a:spcAft>
              <a:buFontTx/>
              <a:buChar char="-"/>
            </a:pPr>
            <a:r>
              <a:rPr lang="en-GB" sz="2400" u="sng" dirty="0">
                <a:solidFill>
                  <a:prstClr val="black"/>
                </a:solidFill>
                <a:latin typeface="Myriad Pro SemiCond"/>
              </a:rPr>
              <a:t>Wide-area coverage</a:t>
            </a:r>
            <a:r>
              <a:rPr lang="en-GB" sz="2400" dirty="0">
                <a:solidFill>
                  <a:prstClr val="black"/>
                </a:solidFill>
                <a:latin typeface="Myriad Pro SemiCond"/>
              </a:rPr>
              <a:t> (e.g. in urban and suburban areas): User-experienced data rate of </a:t>
            </a:r>
            <a:r>
              <a:rPr lang="en-GB" sz="2400" b="1" dirty="0">
                <a:solidFill>
                  <a:prstClr val="black"/>
                </a:solidFill>
                <a:latin typeface="Myriad Pro SemiCond"/>
              </a:rPr>
              <a:t>100 Mbit/s </a:t>
            </a:r>
            <a:r>
              <a:rPr lang="en-GB" sz="2400" dirty="0">
                <a:solidFill>
                  <a:prstClr val="black"/>
                </a:solidFill>
                <a:latin typeface="Myriad Pro SemiCond"/>
              </a:rPr>
              <a:t>is expected to be enabled</a:t>
            </a:r>
          </a:p>
          <a:p>
            <a:pPr marL="380990" indent="-380990" defTabSz="609585">
              <a:buFontTx/>
              <a:buChar char="-"/>
            </a:pPr>
            <a:endParaRPr lang="en-US" sz="2400" dirty="0">
              <a:solidFill>
                <a:prstClr val="black"/>
              </a:solidFill>
            </a:endParaRPr>
          </a:p>
        </p:txBody>
      </p:sp>
      <p:sp>
        <p:nvSpPr>
          <p:cNvPr id="11" name="TextBox 10"/>
          <p:cNvSpPr txBox="1"/>
          <p:nvPr/>
        </p:nvSpPr>
        <p:spPr>
          <a:xfrm>
            <a:off x="1197261" y="466684"/>
            <a:ext cx="6402520" cy="666786"/>
          </a:xfrm>
          <a:prstGeom prst="rect">
            <a:avLst/>
          </a:prstGeom>
          <a:noFill/>
        </p:spPr>
        <p:txBody>
          <a:bodyPr wrap="square" rtlCol="0">
            <a:spAutoFit/>
          </a:bodyPr>
          <a:lstStyle/>
          <a:p>
            <a:pPr defTabSz="914377"/>
            <a:r>
              <a:rPr lang="en-US" sz="3600" b="1" dirty="0">
                <a:solidFill>
                  <a:prstClr val="white"/>
                </a:solidFill>
                <a:latin typeface="Arial Narrow" panose="020B0606020202030204" pitchFamily="34" charset="0"/>
                <a:cs typeface="Myriad Pro Cond"/>
              </a:rPr>
              <a:t>Performance targets (1)</a:t>
            </a:r>
          </a:p>
        </p:txBody>
      </p:sp>
    </p:spTree>
    <p:extLst>
      <p:ext uri="{BB962C8B-B14F-4D97-AF65-F5344CB8AC3E}">
        <p14:creationId xmlns:p14="http://schemas.microsoft.com/office/powerpoint/2010/main" val="2461148467"/>
      </p:ext>
    </p:extLst>
  </p:cSld>
  <p:clrMapOvr>
    <a:masterClrMapping/>
  </p:clrMapOvr>
  <p:transition spd="slow" advClick="0" advTm="100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2|2.1"/>
</p:tagLst>
</file>

<file path=ppt/tags/tag10.xml><?xml version="1.0" encoding="utf-8"?>
<p:tagLst xmlns:a="http://schemas.openxmlformats.org/drawingml/2006/main" xmlns:r="http://schemas.openxmlformats.org/officeDocument/2006/relationships" xmlns:p="http://schemas.openxmlformats.org/presentationml/2006/main">
  <p:tag name="TIMING" val="|0.2|2|2.1"/>
</p:tagLst>
</file>

<file path=ppt/tags/tag11.xml><?xml version="1.0" encoding="utf-8"?>
<p:tagLst xmlns:a="http://schemas.openxmlformats.org/drawingml/2006/main" xmlns:r="http://schemas.openxmlformats.org/officeDocument/2006/relationships" xmlns:p="http://schemas.openxmlformats.org/presentationml/2006/main">
  <p:tag name="TIMING" val="|0.2|2|2.1"/>
</p:tagLst>
</file>

<file path=ppt/tags/tag12.xml><?xml version="1.0" encoding="utf-8"?>
<p:tagLst xmlns:a="http://schemas.openxmlformats.org/drawingml/2006/main" xmlns:r="http://schemas.openxmlformats.org/officeDocument/2006/relationships" xmlns:p="http://schemas.openxmlformats.org/presentationml/2006/main">
  <p:tag name="TIMING" val="|2|2.6|6.9"/>
</p:tagLst>
</file>

<file path=ppt/tags/tag2.xml><?xml version="1.0" encoding="utf-8"?>
<p:tagLst xmlns:a="http://schemas.openxmlformats.org/drawingml/2006/main" xmlns:r="http://schemas.openxmlformats.org/officeDocument/2006/relationships" xmlns:p="http://schemas.openxmlformats.org/presentationml/2006/main">
  <p:tag name="TIMING" val="|0.2|2|2.1"/>
</p:tagLst>
</file>

<file path=ppt/tags/tag3.xml><?xml version="1.0" encoding="utf-8"?>
<p:tagLst xmlns:a="http://schemas.openxmlformats.org/drawingml/2006/main" xmlns:r="http://schemas.openxmlformats.org/officeDocument/2006/relationships" xmlns:p="http://schemas.openxmlformats.org/presentationml/2006/main">
  <p:tag name="TIMING" val="|0.2|2|2.1"/>
</p:tagLst>
</file>

<file path=ppt/tags/tag4.xml><?xml version="1.0" encoding="utf-8"?>
<p:tagLst xmlns:a="http://schemas.openxmlformats.org/drawingml/2006/main" xmlns:r="http://schemas.openxmlformats.org/officeDocument/2006/relationships" xmlns:p="http://schemas.openxmlformats.org/presentationml/2006/main">
  <p:tag name="TIMING" val="|0.2|2|2.1"/>
</p:tagLst>
</file>

<file path=ppt/tags/tag5.xml><?xml version="1.0" encoding="utf-8"?>
<p:tagLst xmlns:a="http://schemas.openxmlformats.org/drawingml/2006/main" xmlns:r="http://schemas.openxmlformats.org/officeDocument/2006/relationships" xmlns:p="http://schemas.openxmlformats.org/presentationml/2006/main">
  <p:tag name="TIMING" val="|0.2|2|2.1"/>
</p:tagLst>
</file>

<file path=ppt/tags/tag6.xml><?xml version="1.0" encoding="utf-8"?>
<p:tagLst xmlns:a="http://schemas.openxmlformats.org/drawingml/2006/main" xmlns:r="http://schemas.openxmlformats.org/officeDocument/2006/relationships" xmlns:p="http://schemas.openxmlformats.org/presentationml/2006/main">
  <p:tag name="TIMING" val="|0.2|2|2.1"/>
</p:tagLst>
</file>

<file path=ppt/tags/tag7.xml><?xml version="1.0" encoding="utf-8"?>
<p:tagLst xmlns:a="http://schemas.openxmlformats.org/drawingml/2006/main" xmlns:r="http://schemas.openxmlformats.org/officeDocument/2006/relationships" xmlns:p="http://schemas.openxmlformats.org/presentationml/2006/main">
  <p:tag name="TIMING" val="|0.2|2|2.1"/>
</p:tagLst>
</file>

<file path=ppt/tags/tag8.xml><?xml version="1.0" encoding="utf-8"?>
<p:tagLst xmlns:a="http://schemas.openxmlformats.org/drawingml/2006/main" xmlns:r="http://schemas.openxmlformats.org/officeDocument/2006/relationships" xmlns:p="http://schemas.openxmlformats.org/presentationml/2006/main">
  <p:tag name="TIMING" val="|0.2|2|2.1"/>
</p:tagLst>
</file>

<file path=ppt/tags/tag9.xml><?xml version="1.0" encoding="utf-8"?>
<p:tagLst xmlns:a="http://schemas.openxmlformats.org/drawingml/2006/main" xmlns:r="http://schemas.openxmlformats.org/officeDocument/2006/relationships" xmlns:p="http://schemas.openxmlformats.org/presentationml/2006/main">
  <p:tag name="TIMING" val="|0.2|2|2.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2053</Words>
  <Application>Microsoft Office PowerPoint</Application>
  <PresentationFormat>Widescreen</PresentationFormat>
  <Paragraphs>266</Paragraphs>
  <Slides>37</Slides>
  <Notes>36</Notes>
  <HiddenSlides>0</HiddenSlides>
  <MMClips>0</MMClips>
  <ScaleCrop>false</ScaleCrop>
  <HeadingPairs>
    <vt:vector size="8" baseType="variant">
      <vt:variant>
        <vt:lpstr>Fontes usadas</vt:lpstr>
      </vt:variant>
      <vt:variant>
        <vt:i4>13</vt:i4>
      </vt:variant>
      <vt:variant>
        <vt:lpstr>Tema</vt:lpstr>
      </vt:variant>
      <vt:variant>
        <vt:i4>4</vt:i4>
      </vt:variant>
      <vt:variant>
        <vt:lpstr>Servidores OLE inseridos</vt:lpstr>
      </vt:variant>
      <vt:variant>
        <vt:i4>1</vt:i4>
      </vt:variant>
      <vt:variant>
        <vt:lpstr>Títulos de slides</vt:lpstr>
      </vt:variant>
      <vt:variant>
        <vt:i4>37</vt:i4>
      </vt:variant>
    </vt:vector>
  </HeadingPairs>
  <TitlesOfParts>
    <vt:vector size="55" baseType="lpstr">
      <vt:lpstr>맑은 고딕</vt:lpstr>
      <vt:lpstr>MS PGothic</vt:lpstr>
      <vt:lpstr>MS PGothic</vt:lpstr>
      <vt:lpstr>SimSun</vt:lpstr>
      <vt:lpstr>Arial</vt:lpstr>
      <vt:lpstr>Arial Narrow</vt:lpstr>
      <vt:lpstr>Bookman Old Style</vt:lpstr>
      <vt:lpstr>Calibri</vt:lpstr>
      <vt:lpstr>Myriad Pro Cond</vt:lpstr>
      <vt:lpstr>Myriad Pro SemiCond</vt:lpstr>
      <vt:lpstr>Segoe UI</vt:lpstr>
      <vt:lpstr>Times New Roman</vt:lpstr>
      <vt:lpstr>Wingdings</vt:lpstr>
      <vt:lpstr>1_Office Theme</vt:lpstr>
      <vt:lpstr>2_Office Theme</vt:lpstr>
      <vt:lpstr>3_Office Theme</vt:lpstr>
      <vt:lpstr>4_Office Theme</vt:lpstr>
      <vt:lpstr>CorelDRAW.Graphic.14</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IMT-2020/5G transport aspects (ITU-T SG15) studies related to</vt:lpstr>
      <vt:lpstr>IMT 2020/5G Network Management, &amp; Orchestration</vt:lpstr>
      <vt:lpstr>Apresentação do PowerPoint</vt:lpstr>
      <vt:lpstr>Apresentação do PowerPoint</vt:lpstr>
      <vt:lpstr>Apresentação do PowerPoint</vt:lpstr>
      <vt:lpstr>Apresentação do PowerPoint</vt:lpstr>
      <vt:lpstr>Apresentação do PowerPoint</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Dalais, Matthew</dc:creator>
  <cp:lastModifiedBy>Safra</cp:lastModifiedBy>
  <cp:revision>43</cp:revision>
  <dcterms:created xsi:type="dcterms:W3CDTF">2016-02-11T17:11:44Z</dcterms:created>
  <dcterms:modified xsi:type="dcterms:W3CDTF">2019-10-17T22:02:56Z</dcterms:modified>
</cp:coreProperties>
</file>