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60" r:id="rId2"/>
    <p:sldId id="283" r:id="rId3"/>
    <p:sldId id="259" r:id="rId4"/>
    <p:sldId id="257" r:id="rId5"/>
    <p:sldId id="268" r:id="rId6"/>
    <p:sldId id="262" r:id="rId7"/>
    <p:sldId id="263" r:id="rId8"/>
    <p:sldId id="264" r:id="rId9"/>
    <p:sldId id="265" r:id="rId10"/>
    <p:sldId id="269" r:id="rId11"/>
    <p:sldId id="266" r:id="rId12"/>
    <p:sldId id="272" r:id="rId13"/>
    <p:sldId id="270" r:id="rId14"/>
    <p:sldId id="267" r:id="rId15"/>
    <p:sldId id="271" r:id="rId16"/>
    <p:sldId id="273" r:id="rId17"/>
    <p:sldId id="275" r:id="rId18"/>
    <p:sldId id="276" r:id="rId19"/>
    <p:sldId id="277" r:id="rId20"/>
    <p:sldId id="278" r:id="rId21"/>
    <p:sldId id="279" r:id="rId22"/>
    <p:sldId id="287" r:id="rId23"/>
    <p:sldId id="291" r:id="rId24"/>
    <p:sldId id="290" r:id="rId25"/>
    <p:sldId id="286" r:id="rId26"/>
    <p:sldId id="292" r:id="rId27"/>
    <p:sldId id="293" r:id="rId28"/>
    <p:sldId id="296" r:id="rId29"/>
    <p:sldId id="280" r:id="rId30"/>
    <p:sldId id="297" r:id="rId31"/>
    <p:sldId id="289" r:id="rId32"/>
    <p:sldId id="284" r:id="rId33"/>
    <p:sldId id="285" r:id="rId3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CA4C78-5B63-48E1-A97F-F8B0F1194319}" v="48" dt="2023-11-06T21:57:53.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095" autoAdjust="0"/>
  </p:normalViewPr>
  <p:slideViewPr>
    <p:cSldViewPr snapToGrid="0" showGuides="1">
      <p:cViewPr varScale="1">
        <p:scale>
          <a:sx n="95" d="100"/>
          <a:sy n="95" d="100"/>
        </p:scale>
        <p:origin x="14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eus Sacilotto" userId="7e3a764ec2c24610" providerId="LiveId" clId="{AB8ADDD1-1382-4E9F-A8FB-83773EFBD99E}"/>
    <pc:docChg chg="undo custSel addSld delSld modSld sldOrd">
      <pc:chgData name="Matheus Sacilotto" userId="7e3a764ec2c24610" providerId="LiveId" clId="{AB8ADDD1-1382-4E9F-A8FB-83773EFBD99E}" dt="2023-11-06T17:21:42.044" v="6171" actId="113"/>
      <pc:docMkLst>
        <pc:docMk/>
      </pc:docMkLst>
      <pc:sldChg chg="modSp mod">
        <pc:chgData name="Matheus Sacilotto" userId="7e3a764ec2c24610" providerId="LiveId" clId="{AB8ADDD1-1382-4E9F-A8FB-83773EFBD99E}" dt="2023-11-06T15:32:39.833" v="5858" actId="1076"/>
        <pc:sldMkLst>
          <pc:docMk/>
          <pc:sldMk cId="504658095" sldId="257"/>
        </pc:sldMkLst>
        <pc:picChg chg="mod">
          <ac:chgData name="Matheus Sacilotto" userId="7e3a764ec2c24610" providerId="LiveId" clId="{AB8ADDD1-1382-4E9F-A8FB-83773EFBD99E}" dt="2023-11-06T15:32:39.833" v="5858" actId="1076"/>
          <ac:picMkLst>
            <pc:docMk/>
            <pc:sldMk cId="504658095" sldId="257"/>
            <ac:picMk id="11" creationId="{8A3E6435-75C4-A41C-F633-FD86EED12399}"/>
          </ac:picMkLst>
        </pc:picChg>
      </pc:sldChg>
      <pc:sldChg chg="addSp delSp modSp del mod">
        <pc:chgData name="Matheus Sacilotto" userId="7e3a764ec2c24610" providerId="LiveId" clId="{AB8ADDD1-1382-4E9F-A8FB-83773EFBD99E}" dt="2023-11-06T15:44:37.720" v="6011" actId="2696"/>
        <pc:sldMkLst>
          <pc:docMk/>
          <pc:sldMk cId="1983739473" sldId="258"/>
        </pc:sldMkLst>
        <pc:picChg chg="del mod">
          <ac:chgData name="Matheus Sacilotto" userId="7e3a764ec2c24610" providerId="LiveId" clId="{AB8ADDD1-1382-4E9F-A8FB-83773EFBD99E}" dt="2023-11-06T02:24:58.349" v="2294" actId="21"/>
          <ac:picMkLst>
            <pc:docMk/>
            <pc:sldMk cId="1983739473" sldId="258"/>
            <ac:picMk id="8" creationId="{DA6C3090-944B-2B7C-4241-98BA31E2A571}"/>
          </ac:picMkLst>
        </pc:picChg>
        <pc:picChg chg="add del mod modCrop">
          <ac:chgData name="Matheus Sacilotto" userId="7e3a764ec2c24610" providerId="LiveId" clId="{AB8ADDD1-1382-4E9F-A8FB-83773EFBD99E}" dt="2023-11-06T15:36:50.504" v="5864" actId="21"/>
          <ac:picMkLst>
            <pc:docMk/>
            <pc:sldMk cId="1983739473" sldId="258"/>
            <ac:picMk id="10" creationId="{035D991C-EF9C-D05E-1389-B643521F6B58}"/>
          </ac:picMkLst>
        </pc:picChg>
      </pc:sldChg>
      <pc:sldChg chg="modSp mod">
        <pc:chgData name="Matheus Sacilotto" userId="7e3a764ec2c24610" providerId="LiveId" clId="{AB8ADDD1-1382-4E9F-A8FB-83773EFBD99E}" dt="2023-11-06T16:42:30.425" v="6044" actId="1076"/>
        <pc:sldMkLst>
          <pc:docMk/>
          <pc:sldMk cId="757737477" sldId="260"/>
        </pc:sldMkLst>
        <pc:spChg chg="mod">
          <ac:chgData name="Matheus Sacilotto" userId="7e3a764ec2c24610" providerId="LiveId" clId="{AB8ADDD1-1382-4E9F-A8FB-83773EFBD99E}" dt="2023-11-06T16:42:15.615" v="6042" actId="1076"/>
          <ac:spMkLst>
            <pc:docMk/>
            <pc:sldMk cId="757737477" sldId="260"/>
            <ac:spMk id="5" creationId="{E24315AA-3890-1CDE-8F71-9E989662803A}"/>
          </ac:spMkLst>
        </pc:spChg>
        <pc:spChg chg="mod">
          <ac:chgData name="Matheus Sacilotto" userId="7e3a764ec2c24610" providerId="LiveId" clId="{AB8ADDD1-1382-4E9F-A8FB-83773EFBD99E}" dt="2023-11-06T16:42:30.425" v="6044" actId="1076"/>
          <ac:spMkLst>
            <pc:docMk/>
            <pc:sldMk cId="757737477" sldId="260"/>
            <ac:spMk id="6" creationId="{23D5520B-818A-9495-B2D2-B081EE0B9893}"/>
          </ac:spMkLst>
        </pc:spChg>
      </pc:sldChg>
      <pc:sldChg chg="modSp mod">
        <pc:chgData name="Matheus Sacilotto" userId="7e3a764ec2c24610" providerId="LiveId" clId="{AB8ADDD1-1382-4E9F-A8FB-83773EFBD99E}" dt="2023-11-06T17:08:34.322" v="6055" actId="1076"/>
        <pc:sldMkLst>
          <pc:docMk/>
          <pc:sldMk cId="2459465229" sldId="262"/>
        </pc:sldMkLst>
        <pc:spChg chg="mod">
          <ac:chgData name="Matheus Sacilotto" userId="7e3a764ec2c24610" providerId="LiveId" clId="{AB8ADDD1-1382-4E9F-A8FB-83773EFBD99E}" dt="2023-11-06T00:24:06.135" v="454" actId="1076"/>
          <ac:spMkLst>
            <pc:docMk/>
            <pc:sldMk cId="2459465229" sldId="262"/>
            <ac:spMk id="6" creationId="{1444DF14-5E2D-DF56-4420-15853A87CB30}"/>
          </ac:spMkLst>
        </pc:spChg>
        <pc:spChg chg="mod">
          <ac:chgData name="Matheus Sacilotto" userId="7e3a764ec2c24610" providerId="LiveId" clId="{AB8ADDD1-1382-4E9F-A8FB-83773EFBD99E}" dt="2023-11-06T00:24:03.533" v="453" actId="1038"/>
          <ac:spMkLst>
            <pc:docMk/>
            <pc:sldMk cId="2459465229" sldId="262"/>
            <ac:spMk id="7" creationId="{D2FABE21-6837-A82B-587E-D71362E99CBD}"/>
          </ac:spMkLst>
        </pc:spChg>
        <pc:spChg chg="mod">
          <ac:chgData name="Matheus Sacilotto" userId="7e3a764ec2c24610" providerId="LiveId" clId="{AB8ADDD1-1382-4E9F-A8FB-83773EFBD99E}" dt="2023-11-06T00:24:03.533" v="453" actId="1038"/>
          <ac:spMkLst>
            <pc:docMk/>
            <pc:sldMk cId="2459465229" sldId="262"/>
            <ac:spMk id="8" creationId="{93E6B772-51CC-AD68-3BB9-886E22AAB0CA}"/>
          </ac:spMkLst>
        </pc:spChg>
        <pc:spChg chg="mod">
          <ac:chgData name="Matheus Sacilotto" userId="7e3a764ec2c24610" providerId="LiveId" clId="{AB8ADDD1-1382-4E9F-A8FB-83773EFBD99E}" dt="2023-11-06T00:24:03.533" v="453" actId="1038"/>
          <ac:spMkLst>
            <pc:docMk/>
            <pc:sldMk cId="2459465229" sldId="262"/>
            <ac:spMk id="9" creationId="{F9EBCAEA-2CA2-A132-CBAB-660AAC229518}"/>
          </ac:spMkLst>
        </pc:spChg>
        <pc:spChg chg="mod">
          <ac:chgData name="Matheus Sacilotto" userId="7e3a764ec2c24610" providerId="LiveId" clId="{AB8ADDD1-1382-4E9F-A8FB-83773EFBD99E}" dt="2023-11-06T00:24:03.533" v="453" actId="1038"/>
          <ac:spMkLst>
            <pc:docMk/>
            <pc:sldMk cId="2459465229" sldId="262"/>
            <ac:spMk id="10" creationId="{BC99A1DF-1234-82D4-076B-74078BF19B58}"/>
          </ac:spMkLst>
        </pc:spChg>
        <pc:spChg chg="mod">
          <ac:chgData name="Matheus Sacilotto" userId="7e3a764ec2c24610" providerId="LiveId" clId="{AB8ADDD1-1382-4E9F-A8FB-83773EFBD99E}" dt="2023-11-06T17:08:34.322" v="6055" actId="1076"/>
          <ac:spMkLst>
            <pc:docMk/>
            <pc:sldMk cId="2459465229" sldId="262"/>
            <ac:spMk id="11" creationId="{E7B35D04-5CB4-072A-E20D-1BE07548A1B6}"/>
          </ac:spMkLst>
        </pc:spChg>
        <pc:spChg chg="mod">
          <ac:chgData name="Matheus Sacilotto" userId="7e3a764ec2c24610" providerId="LiveId" clId="{AB8ADDD1-1382-4E9F-A8FB-83773EFBD99E}" dt="2023-11-06T00:24:03.533" v="453" actId="1038"/>
          <ac:spMkLst>
            <pc:docMk/>
            <pc:sldMk cId="2459465229" sldId="262"/>
            <ac:spMk id="14" creationId="{BF731E61-8951-EC45-CE15-4A5E16714918}"/>
          </ac:spMkLst>
        </pc:spChg>
      </pc:sldChg>
      <pc:sldChg chg="modSp mod ord">
        <pc:chgData name="Matheus Sacilotto" userId="7e3a764ec2c24610" providerId="LiveId" clId="{AB8ADDD1-1382-4E9F-A8FB-83773EFBD99E}" dt="2023-11-06T17:16:00.848" v="6071" actId="20578"/>
        <pc:sldMkLst>
          <pc:docMk/>
          <pc:sldMk cId="739782265" sldId="263"/>
        </pc:sldMkLst>
        <pc:spChg chg="mod">
          <ac:chgData name="Matheus Sacilotto" userId="7e3a764ec2c24610" providerId="LiveId" clId="{AB8ADDD1-1382-4E9F-A8FB-83773EFBD99E}" dt="2023-11-05T23:33:40.018" v="126" actId="1076"/>
          <ac:spMkLst>
            <pc:docMk/>
            <pc:sldMk cId="739782265" sldId="263"/>
            <ac:spMk id="2" creationId="{4BD83144-8057-73E3-B012-A1B374DC3FEC}"/>
          </ac:spMkLst>
        </pc:spChg>
        <pc:spChg chg="mod">
          <ac:chgData name="Matheus Sacilotto" userId="7e3a764ec2c24610" providerId="LiveId" clId="{AB8ADDD1-1382-4E9F-A8FB-83773EFBD99E}" dt="2023-11-05T23:35:02.544" v="150" actId="1076"/>
          <ac:spMkLst>
            <pc:docMk/>
            <pc:sldMk cId="739782265" sldId="263"/>
            <ac:spMk id="3" creationId="{3630708D-5166-5CBC-B8A1-E9ED547B6383}"/>
          </ac:spMkLst>
        </pc:spChg>
      </pc:sldChg>
      <pc:sldChg chg="addSp delSp modSp mod">
        <pc:chgData name="Matheus Sacilotto" userId="7e3a764ec2c24610" providerId="LiveId" clId="{AB8ADDD1-1382-4E9F-A8FB-83773EFBD99E}" dt="2023-11-06T02:24:33.234" v="2293" actId="1076"/>
        <pc:sldMkLst>
          <pc:docMk/>
          <pc:sldMk cId="2694530424" sldId="264"/>
        </pc:sldMkLst>
        <pc:spChg chg="del">
          <ac:chgData name="Matheus Sacilotto" userId="7e3a764ec2c24610" providerId="LiveId" clId="{AB8ADDD1-1382-4E9F-A8FB-83773EFBD99E}" dt="2023-11-06T02:24:30.766" v="2292" actId="21"/>
          <ac:spMkLst>
            <pc:docMk/>
            <pc:sldMk cId="2694530424" sldId="264"/>
            <ac:spMk id="4" creationId="{690EC639-5BAA-356C-22EB-F0AEDBB37CF2}"/>
          </ac:spMkLst>
        </pc:spChg>
        <pc:spChg chg="mod">
          <ac:chgData name="Matheus Sacilotto" userId="7e3a764ec2c24610" providerId="LiveId" clId="{AB8ADDD1-1382-4E9F-A8FB-83773EFBD99E}" dt="2023-11-05T23:14:27.919" v="6" actId="1076"/>
          <ac:spMkLst>
            <pc:docMk/>
            <pc:sldMk cId="2694530424" sldId="264"/>
            <ac:spMk id="6" creationId="{E15B8B28-D586-5B73-31CB-E0D37B8E1CAE}"/>
          </ac:spMkLst>
        </pc:spChg>
        <pc:spChg chg="add mod">
          <ac:chgData name="Matheus Sacilotto" userId="7e3a764ec2c24610" providerId="LiveId" clId="{AB8ADDD1-1382-4E9F-A8FB-83773EFBD99E}" dt="2023-11-05T23:14:13.423" v="4" actId="207"/>
          <ac:spMkLst>
            <pc:docMk/>
            <pc:sldMk cId="2694530424" sldId="264"/>
            <ac:spMk id="8" creationId="{AAC8DEA4-B928-9084-87D0-EED6398CDB06}"/>
          </ac:spMkLst>
        </pc:spChg>
        <pc:picChg chg="mod">
          <ac:chgData name="Matheus Sacilotto" userId="7e3a764ec2c24610" providerId="LiveId" clId="{AB8ADDD1-1382-4E9F-A8FB-83773EFBD99E}" dt="2023-11-06T02:24:33.234" v="2293" actId="1076"/>
          <ac:picMkLst>
            <pc:docMk/>
            <pc:sldMk cId="2694530424" sldId="264"/>
            <ac:picMk id="5" creationId="{CC5756D3-F414-B9D6-56D2-D8FD9377C3C5}"/>
          </ac:picMkLst>
        </pc:picChg>
      </pc:sldChg>
      <pc:sldChg chg="addSp delSp modSp mod modNotesTx">
        <pc:chgData name="Matheus Sacilotto" userId="7e3a764ec2c24610" providerId="LiveId" clId="{AB8ADDD1-1382-4E9F-A8FB-83773EFBD99E}" dt="2023-11-06T17:11:44.133" v="6068" actId="20577"/>
        <pc:sldMkLst>
          <pc:docMk/>
          <pc:sldMk cId="1114805151" sldId="265"/>
        </pc:sldMkLst>
        <pc:spChg chg="add mod">
          <ac:chgData name="Matheus Sacilotto" userId="7e3a764ec2c24610" providerId="LiveId" clId="{AB8ADDD1-1382-4E9F-A8FB-83773EFBD99E}" dt="2023-11-05T23:25:33.933" v="20" actId="1076"/>
          <ac:spMkLst>
            <pc:docMk/>
            <pc:sldMk cId="1114805151" sldId="265"/>
            <ac:spMk id="2" creationId="{3942DE9A-7347-4E5C-FAB7-5817201CE0F1}"/>
          </ac:spMkLst>
        </pc:spChg>
        <pc:spChg chg="add mod">
          <ac:chgData name="Matheus Sacilotto" userId="7e3a764ec2c24610" providerId="LiveId" clId="{AB8ADDD1-1382-4E9F-A8FB-83773EFBD99E}" dt="2023-11-06T17:11:44.133" v="6068" actId="20577"/>
          <ac:spMkLst>
            <pc:docMk/>
            <pc:sldMk cId="1114805151" sldId="265"/>
            <ac:spMk id="3" creationId="{5C8C2B34-C709-5ECF-03D8-FF16E1EC67AD}"/>
          </ac:spMkLst>
        </pc:spChg>
        <pc:spChg chg="del">
          <ac:chgData name="Matheus Sacilotto" userId="7e3a764ec2c24610" providerId="LiveId" clId="{AB8ADDD1-1382-4E9F-A8FB-83773EFBD99E}" dt="2023-11-05T23:15:22.854" v="8" actId="478"/>
          <ac:spMkLst>
            <pc:docMk/>
            <pc:sldMk cId="1114805151" sldId="265"/>
            <ac:spMk id="4" creationId="{690EC639-5BAA-356C-22EB-F0AEDBB37CF2}"/>
          </ac:spMkLst>
        </pc:spChg>
        <pc:picChg chg="add del mod modCrop">
          <ac:chgData name="Matheus Sacilotto" userId="7e3a764ec2c24610" providerId="LiveId" clId="{AB8ADDD1-1382-4E9F-A8FB-83773EFBD99E}" dt="2023-11-06T02:02:39.697" v="1990" actId="478"/>
          <ac:picMkLst>
            <pc:docMk/>
            <pc:sldMk cId="1114805151" sldId="265"/>
            <ac:picMk id="7" creationId="{07DFA7F7-A163-B4A4-209B-818D23BF619C}"/>
          </ac:picMkLst>
        </pc:picChg>
        <pc:picChg chg="add mod modCrop">
          <ac:chgData name="Matheus Sacilotto" userId="7e3a764ec2c24610" providerId="LiveId" clId="{AB8ADDD1-1382-4E9F-A8FB-83773EFBD99E}" dt="2023-11-06T02:19:10.816" v="2249" actId="1076"/>
          <ac:picMkLst>
            <pc:docMk/>
            <pc:sldMk cId="1114805151" sldId="265"/>
            <ac:picMk id="9" creationId="{96450D93-D49F-0DB2-78EB-83A9FE73954E}"/>
          </ac:picMkLst>
        </pc:picChg>
        <pc:cxnChg chg="add mod">
          <ac:chgData name="Matheus Sacilotto" userId="7e3a764ec2c24610" providerId="LiveId" clId="{AB8ADDD1-1382-4E9F-A8FB-83773EFBD99E}" dt="2023-11-06T02:19:34.226" v="2252" actId="1582"/>
          <ac:cxnSpMkLst>
            <pc:docMk/>
            <pc:sldMk cId="1114805151" sldId="265"/>
            <ac:cxnSpMk id="11" creationId="{AF7E717C-07CD-DD01-C796-484CEE9C9D97}"/>
          </ac:cxnSpMkLst>
        </pc:cxnChg>
        <pc:cxnChg chg="add mod">
          <ac:chgData name="Matheus Sacilotto" userId="7e3a764ec2c24610" providerId="LiveId" clId="{AB8ADDD1-1382-4E9F-A8FB-83773EFBD99E}" dt="2023-11-06T02:19:44.084" v="2254" actId="1076"/>
          <ac:cxnSpMkLst>
            <pc:docMk/>
            <pc:sldMk cId="1114805151" sldId="265"/>
            <ac:cxnSpMk id="12" creationId="{78E06FB6-2826-EC22-913B-4118B6A1613B}"/>
          </ac:cxnSpMkLst>
        </pc:cxnChg>
      </pc:sldChg>
      <pc:sldChg chg="addSp delSp modSp add mod">
        <pc:chgData name="Matheus Sacilotto" userId="7e3a764ec2c24610" providerId="LiveId" clId="{AB8ADDD1-1382-4E9F-A8FB-83773EFBD99E}" dt="2023-11-06T17:16:52.741" v="6138" actId="20577"/>
        <pc:sldMkLst>
          <pc:docMk/>
          <pc:sldMk cId="41841123" sldId="266"/>
        </pc:sldMkLst>
        <pc:spChg chg="mod">
          <ac:chgData name="Matheus Sacilotto" userId="7e3a764ec2c24610" providerId="LiveId" clId="{AB8ADDD1-1382-4E9F-A8FB-83773EFBD99E}" dt="2023-11-06T00:16:12.366" v="381" actId="20577"/>
          <ac:spMkLst>
            <pc:docMk/>
            <pc:sldMk cId="41841123" sldId="266"/>
            <ac:spMk id="3" creationId="{5C8C2B34-C709-5ECF-03D8-FF16E1EC67AD}"/>
          </ac:spMkLst>
        </pc:spChg>
        <pc:spChg chg="add mod">
          <ac:chgData name="Matheus Sacilotto" userId="7e3a764ec2c24610" providerId="LiveId" clId="{AB8ADDD1-1382-4E9F-A8FB-83773EFBD99E}" dt="2023-11-06T17:16:52.741" v="6138" actId="20577"/>
          <ac:spMkLst>
            <pc:docMk/>
            <pc:sldMk cId="41841123" sldId="266"/>
            <ac:spMk id="6" creationId="{2F381176-D15D-A117-9AE3-D186C25EC2C4}"/>
          </ac:spMkLst>
        </pc:spChg>
        <pc:picChg chg="add del mod modCrop">
          <ac:chgData name="Matheus Sacilotto" userId="7e3a764ec2c24610" providerId="LiveId" clId="{AB8ADDD1-1382-4E9F-A8FB-83773EFBD99E}" dt="2023-11-06T00:40:43.171" v="460" actId="478"/>
          <ac:picMkLst>
            <pc:docMk/>
            <pc:sldMk cId="41841123" sldId="266"/>
            <ac:picMk id="5" creationId="{28C3ED2E-3280-B8CC-DE9F-3445C0AF7888}"/>
          </ac:picMkLst>
        </pc:picChg>
        <pc:picChg chg="del">
          <ac:chgData name="Matheus Sacilotto" userId="7e3a764ec2c24610" providerId="LiveId" clId="{AB8ADDD1-1382-4E9F-A8FB-83773EFBD99E}" dt="2023-11-06T00:16:08.271" v="380" actId="478"/>
          <ac:picMkLst>
            <pc:docMk/>
            <pc:sldMk cId="41841123" sldId="266"/>
            <ac:picMk id="7" creationId="{07DFA7F7-A163-B4A4-209B-818D23BF619C}"/>
          </ac:picMkLst>
        </pc:picChg>
        <pc:picChg chg="add mod">
          <ac:chgData name="Matheus Sacilotto" userId="7e3a764ec2c24610" providerId="LiveId" clId="{AB8ADDD1-1382-4E9F-A8FB-83773EFBD99E}" dt="2023-11-06T11:53:30.459" v="3043" actId="1036"/>
          <ac:picMkLst>
            <pc:docMk/>
            <pc:sldMk cId="41841123" sldId="266"/>
            <ac:picMk id="8" creationId="{4A4430EE-AA93-7302-B273-E8C4148D0157}"/>
          </ac:picMkLst>
        </pc:picChg>
        <pc:picChg chg="add mod">
          <ac:chgData name="Matheus Sacilotto" userId="7e3a764ec2c24610" providerId="LiveId" clId="{AB8ADDD1-1382-4E9F-A8FB-83773EFBD99E}" dt="2023-11-06T11:53:30.459" v="3043" actId="1036"/>
          <ac:picMkLst>
            <pc:docMk/>
            <pc:sldMk cId="41841123" sldId="266"/>
            <ac:picMk id="9" creationId="{C468D966-B22D-E902-EBBF-6D4EB0313990}"/>
          </ac:picMkLst>
        </pc:picChg>
      </pc:sldChg>
      <pc:sldChg chg="addSp modSp add mod">
        <pc:chgData name="Matheus Sacilotto" userId="7e3a764ec2c24610" providerId="LiveId" clId="{AB8ADDD1-1382-4E9F-A8FB-83773EFBD99E}" dt="2023-11-06T11:26:33.675" v="2916" actId="113"/>
        <pc:sldMkLst>
          <pc:docMk/>
          <pc:sldMk cId="1721955697" sldId="267"/>
        </pc:sldMkLst>
        <pc:spChg chg="mod">
          <ac:chgData name="Matheus Sacilotto" userId="7e3a764ec2c24610" providerId="LiveId" clId="{AB8ADDD1-1382-4E9F-A8FB-83773EFBD99E}" dt="2023-11-06T02:53:27.343" v="2302" actId="1076"/>
          <ac:spMkLst>
            <pc:docMk/>
            <pc:sldMk cId="1721955697" sldId="267"/>
            <ac:spMk id="2" creationId="{3942DE9A-7347-4E5C-FAB7-5817201CE0F1}"/>
          </ac:spMkLst>
        </pc:spChg>
        <pc:spChg chg="add mod">
          <ac:chgData name="Matheus Sacilotto" userId="7e3a764ec2c24610" providerId="LiveId" clId="{AB8ADDD1-1382-4E9F-A8FB-83773EFBD99E}" dt="2023-11-06T11:26:19.895" v="2914" actId="113"/>
          <ac:spMkLst>
            <pc:docMk/>
            <pc:sldMk cId="1721955697" sldId="267"/>
            <ac:spMk id="4" creationId="{3F6EA9A9-26B4-6F74-B2C3-47BC53318404}"/>
          </ac:spMkLst>
        </pc:spChg>
        <pc:spChg chg="add mod">
          <ac:chgData name="Matheus Sacilotto" userId="7e3a764ec2c24610" providerId="LiveId" clId="{AB8ADDD1-1382-4E9F-A8FB-83773EFBD99E}" dt="2023-11-06T11:26:33.675" v="2916" actId="113"/>
          <ac:spMkLst>
            <pc:docMk/>
            <pc:sldMk cId="1721955697" sldId="267"/>
            <ac:spMk id="6" creationId="{C5488176-C824-8AE8-CB12-671A58EE0D54}"/>
          </ac:spMkLst>
        </pc:spChg>
        <pc:picChg chg="mod">
          <ac:chgData name="Matheus Sacilotto" userId="7e3a764ec2c24610" providerId="LiveId" clId="{AB8ADDD1-1382-4E9F-A8FB-83773EFBD99E}" dt="2023-11-06T11:00:54.543" v="2871" actId="1076"/>
          <ac:picMkLst>
            <pc:docMk/>
            <pc:sldMk cId="1721955697" sldId="267"/>
            <ac:picMk id="5" creationId="{28C3ED2E-3280-B8CC-DE9F-3445C0AF7888}"/>
          </ac:picMkLst>
        </pc:picChg>
        <pc:cxnChg chg="add mod">
          <ac:chgData name="Matheus Sacilotto" userId="7e3a764ec2c24610" providerId="LiveId" clId="{AB8ADDD1-1382-4E9F-A8FB-83773EFBD99E}" dt="2023-11-06T11:01:45.553" v="2877" actId="14100"/>
          <ac:cxnSpMkLst>
            <pc:docMk/>
            <pc:sldMk cId="1721955697" sldId="267"/>
            <ac:cxnSpMk id="8" creationId="{70B043DC-CACD-6DF3-7DA8-8AAA9595623A}"/>
          </ac:cxnSpMkLst>
        </pc:cxnChg>
        <pc:cxnChg chg="add mod">
          <ac:chgData name="Matheus Sacilotto" userId="7e3a764ec2c24610" providerId="LiveId" clId="{AB8ADDD1-1382-4E9F-A8FB-83773EFBD99E}" dt="2023-11-06T11:02:05.965" v="2881" actId="14100"/>
          <ac:cxnSpMkLst>
            <pc:docMk/>
            <pc:sldMk cId="1721955697" sldId="267"/>
            <ac:cxnSpMk id="10" creationId="{657C92A3-9430-A957-CB44-114C636A4EDB}"/>
          </ac:cxnSpMkLst>
        </pc:cxnChg>
      </pc:sldChg>
      <pc:sldChg chg="addSp delSp modSp add mod ord">
        <pc:chgData name="Matheus Sacilotto" userId="7e3a764ec2c24610" providerId="LiveId" clId="{AB8ADDD1-1382-4E9F-A8FB-83773EFBD99E}" dt="2023-11-06T16:44:31.618" v="6054" actId="20577"/>
        <pc:sldMkLst>
          <pc:docMk/>
          <pc:sldMk cId="2808563355" sldId="268"/>
        </pc:sldMkLst>
        <pc:spChg chg="del mod">
          <ac:chgData name="Matheus Sacilotto" userId="7e3a764ec2c24610" providerId="LiveId" clId="{AB8ADDD1-1382-4E9F-A8FB-83773EFBD99E}" dt="2023-11-06T00:48:05.037" v="607"/>
          <ac:spMkLst>
            <pc:docMk/>
            <pc:sldMk cId="2808563355" sldId="268"/>
            <ac:spMk id="2" creationId="{3942DE9A-7347-4E5C-FAB7-5817201CE0F1}"/>
          </ac:spMkLst>
        </pc:spChg>
        <pc:spChg chg="add del mod">
          <ac:chgData name="Matheus Sacilotto" userId="7e3a764ec2c24610" providerId="LiveId" clId="{AB8ADDD1-1382-4E9F-A8FB-83773EFBD99E}" dt="2023-11-06T00:48:13.414" v="610" actId="478"/>
          <ac:spMkLst>
            <pc:docMk/>
            <pc:sldMk cId="2808563355" sldId="268"/>
            <ac:spMk id="5" creationId="{35A0902F-AF36-5DFF-D178-80B0D5B3674C}"/>
          </ac:spMkLst>
        </pc:spChg>
        <pc:spChg chg="mod">
          <ac:chgData name="Matheus Sacilotto" userId="7e3a764ec2c24610" providerId="LiveId" clId="{AB8ADDD1-1382-4E9F-A8FB-83773EFBD99E}" dt="2023-11-06T16:44:31.618" v="6054" actId="20577"/>
          <ac:spMkLst>
            <pc:docMk/>
            <pc:sldMk cId="2808563355" sldId="268"/>
            <ac:spMk id="6" creationId="{2F381176-D15D-A117-9AE3-D186C25EC2C4}"/>
          </ac:spMkLst>
        </pc:spChg>
        <pc:spChg chg="add mod">
          <ac:chgData name="Matheus Sacilotto" userId="7e3a764ec2c24610" providerId="LiveId" clId="{AB8ADDD1-1382-4E9F-A8FB-83773EFBD99E}" dt="2023-11-06T00:48:35.887" v="634" actId="1076"/>
          <ac:spMkLst>
            <pc:docMk/>
            <pc:sldMk cId="2808563355" sldId="268"/>
            <ac:spMk id="7" creationId="{002BEA4A-0A20-C893-49E9-A2934FDD67C6}"/>
          </ac:spMkLst>
        </pc:spChg>
        <pc:picChg chg="add mod">
          <ac:chgData name="Matheus Sacilotto" userId="7e3a764ec2c24610" providerId="LiveId" clId="{AB8ADDD1-1382-4E9F-A8FB-83773EFBD99E}" dt="2023-11-06T02:25:29.316" v="2300" actId="1076"/>
          <ac:picMkLst>
            <pc:docMk/>
            <pc:sldMk cId="2808563355" sldId="268"/>
            <ac:picMk id="8" creationId="{1C16E48F-BFCF-76EE-B6AB-9D392E178F8C}"/>
          </ac:picMkLst>
        </pc:picChg>
      </pc:sldChg>
      <pc:sldChg chg="addSp delSp modSp add mod">
        <pc:chgData name="Matheus Sacilotto" userId="7e3a764ec2c24610" providerId="LiveId" clId="{AB8ADDD1-1382-4E9F-A8FB-83773EFBD99E}" dt="2023-11-06T02:21:38.209" v="2262" actId="1076"/>
        <pc:sldMkLst>
          <pc:docMk/>
          <pc:sldMk cId="1288675299" sldId="269"/>
        </pc:sldMkLst>
        <pc:spChg chg="mod">
          <ac:chgData name="Matheus Sacilotto" userId="7e3a764ec2c24610" providerId="LiveId" clId="{AB8ADDD1-1382-4E9F-A8FB-83773EFBD99E}" dt="2023-11-06T02:03:14.200" v="1998" actId="207"/>
          <ac:spMkLst>
            <pc:docMk/>
            <pc:sldMk cId="1288675299" sldId="269"/>
            <ac:spMk id="3" creationId="{5C8C2B34-C709-5ECF-03D8-FF16E1EC67AD}"/>
          </ac:spMkLst>
        </pc:spChg>
        <pc:picChg chg="add mod modCrop">
          <ac:chgData name="Matheus Sacilotto" userId="7e3a764ec2c24610" providerId="LiveId" clId="{AB8ADDD1-1382-4E9F-A8FB-83773EFBD99E}" dt="2023-11-06T02:21:38.209" v="2262" actId="1076"/>
          <ac:picMkLst>
            <pc:docMk/>
            <pc:sldMk cId="1288675299" sldId="269"/>
            <ac:picMk id="5" creationId="{CCD2FE3E-4D42-11B2-4EB4-B9DDCB66F6E8}"/>
          </ac:picMkLst>
        </pc:picChg>
        <pc:picChg chg="del">
          <ac:chgData name="Matheus Sacilotto" userId="7e3a764ec2c24610" providerId="LiveId" clId="{AB8ADDD1-1382-4E9F-A8FB-83773EFBD99E}" dt="2023-11-06T01:48:39.516" v="1353" actId="478"/>
          <ac:picMkLst>
            <pc:docMk/>
            <pc:sldMk cId="1288675299" sldId="269"/>
            <ac:picMk id="7" creationId="{07DFA7F7-A163-B4A4-209B-818D23BF619C}"/>
          </ac:picMkLst>
        </pc:picChg>
      </pc:sldChg>
      <pc:sldChg chg="addSp delSp modSp add mod ord">
        <pc:chgData name="Matheus Sacilotto" userId="7e3a764ec2c24610" providerId="LiveId" clId="{AB8ADDD1-1382-4E9F-A8FB-83773EFBD99E}" dt="2023-11-06T17:21:42.044" v="6171" actId="113"/>
        <pc:sldMkLst>
          <pc:docMk/>
          <pc:sldMk cId="273836718" sldId="270"/>
        </pc:sldMkLst>
        <pc:spChg chg="mod">
          <ac:chgData name="Matheus Sacilotto" userId="7e3a764ec2c24610" providerId="LiveId" clId="{AB8ADDD1-1382-4E9F-A8FB-83773EFBD99E}" dt="2023-11-06T02:56:44.724" v="2383" actId="14100"/>
          <ac:spMkLst>
            <pc:docMk/>
            <pc:sldMk cId="273836718" sldId="270"/>
            <ac:spMk id="3" creationId="{5C8C2B34-C709-5ECF-03D8-FF16E1EC67AD}"/>
          </ac:spMkLst>
        </pc:spChg>
        <pc:spChg chg="add mod">
          <ac:chgData name="Matheus Sacilotto" userId="7e3a764ec2c24610" providerId="LiveId" clId="{AB8ADDD1-1382-4E9F-A8FB-83773EFBD99E}" dt="2023-11-06T02:56:06.730" v="2374" actId="1076"/>
          <ac:spMkLst>
            <pc:docMk/>
            <pc:sldMk cId="273836718" sldId="270"/>
            <ac:spMk id="4" creationId="{31789F44-01CE-FCCD-6A4A-51894D45A6D6}"/>
          </ac:spMkLst>
        </pc:spChg>
        <pc:spChg chg="add mod">
          <ac:chgData name="Matheus Sacilotto" userId="7e3a764ec2c24610" providerId="LiveId" clId="{AB8ADDD1-1382-4E9F-A8FB-83773EFBD99E}" dt="2023-11-06T17:21:42.044" v="6171" actId="113"/>
          <ac:spMkLst>
            <pc:docMk/>
            <pc:sldMk cId="273836718" sldId="270"/>
            <ac:spMk id="7" creationId="{49775E63-24C9-C85A-4E7A-46C20461F465}"/>
          </ac:spMkLst>
        </pc:spChg>
        <pc:spChg chg="add mod">
          <ac:chgData name="Matheus Sacilotto" userId="7e3a764ec2c24610" providerId="LiveId" clId="{AB8ADDD1-1382-4E9F-A8FB-83773EFBD99E}" dt="2023-11-06T03:01:41.617" v="2543" actId="14100"/>
          <ac:spMkLst>
            <pc:docMk/>
            <pc:sldMk cId="273836718" sldId="270"/>
            <ac:spMk id="8" creationId="{3FBDD4FE-2F21-7C7B-66DA-7C5B00875622}"/>
          </ac:spMkLst>
        </pc:spChg>
        <pc:spChg chg="add mod">
          <ac:chgData name="Matheus Sacilotto" userId="7e3a764ec2c24610" providerId="LiveId" clId="{AB8ADDD1-1382-4E9F-A8FB-83773EFBD99E}" dt="2023-11-06T03:06:19.622" v="2668" actId="1076"/>
          <ac:spMkLst>
            <pc:docMk/>
            <pc:sldMk cId="273836718" sldId="270"/>
            <ac:spMk id="10" creationId="{F7433FF6-DA47-6976-65C3-89DF410FDB60}"/>
          </ac:spMkLst>
        </pc:spChg>
        <pc:spChg chg="add del mod">
          <ac:chgData name="Matheus Sacilotto" userId="7e3a764ec2c24610" providerId="LiveId" clId="{AB8ADDD1-1382-4E9F-A8FB-83773EFBD99E}" dt="2023-11-06T03:10:01.222" v="2670"/>
          <ac:spMkLst>
            <pc:docMk/>
            <pc:sldMk cId="273836718" sldId="270"/>
            <ac:spMk id="11" creationId="{0573D005-0C17-DD6F-2608-AC8BC086AE74}"/>
          </ac:spMkLst>
        </pc:spChg>
        <pc:spChg chg="add mod">
          <ac:chgData name="Matheus Sacilotto" userId="7e3a764ec2c24610" providerId="LiveId" clId="{AB8ADDD1-1382-4E9F-A8FB-83773EFBD99E}" dt="2023-11-06T17:20:56.135" v="6150" actId="113"/>
          <ac:spMkLst>
            <pc:docMk/>
            <pc:sldMk cId="273836718" sldId="270"/>
            <ac:spMk id="14" creationId="{BB313EAC-7F52-B517-1008-EA2BED933AC9}"/>
          </ac:spMkLst>
        </pc:spChg>
        <pc:spChg chg="add mod">
          <ac:chgData name="Matheus Sacilotto" userId="7e3a764ec2c24610" providerId="LiveId" clId="{AB8ADDD1-1382-4E9F-A8FB-83773EFBD99E}" dt="2023-11-06T17:21:18.289" v="6165" actId="1076"/>
          <ac:spMkLst>
            <pc:docMk/>
            <pc:sldMk cId="273836718" sldId="270"/>
            <ac:spMk id="17" creationId="{40FA6564-7ECF-08E3-4D8F-D615A1244EC6}"/>
          </ac:spMkLst>
        </pc:spChg>
        <pc:spChg chg="add mod">
          <ac:chgData name="Matheus Sacilotto" userId="7e3a764ec2c24610" providerId="LiveId" clId="{AB8ADDD1-1382-4E9F-A8FB-83773EFBD99E}" dt="2023-11-06T17:21:25.175" v="6169" actId="20577"/>
          <ac:spMkLst>
            <pc:docMk/>
            <pc:sldMk cId="273836718" sldId="270"/>
            <ac:spMk id="18" creationId="{6264E246-2BDE-E726-BFA5-0FE8FAEC63F0}"/>
          </ac:spMkLst>
        </pc:spChg>
        <pc:picChg chg="del">
          <ac:chgData name="Matheus Sacilotto" userId="7e3a764ec2c24610" providerId="LiveId" clId="{AB8ADDD1-1382-4E9F-A8FB-83773EFBD99E}" dt="2023-11-06T02:53:44.253" v="2304" actId="478"/>
          <ac:picMkLst>
            <pc:docMk/>
            <pc:sldMk cId="273836718" sldId="270"/>
            <ac:picMk id="5" creationId="{28C3ED2E-3280-B8CC-DE9F-3445C0AF7888}"/>
          </ac:picMkLst>
        </pc:picChg>
        <pc:picChg chg="add mod">
          <ac:chgData name="Matheus Sacilotto" userId="7e3a764ec2c24610" providerId="LiveId" clId="{AB8ADDD1-1382-4E9F-A8FB-83773EFBD99E}" dt="2023-11-06T02:56:38.846" v="2382" actId="1076"/>
          <ac:picMkLst>
            <pc:docMk/>
            <pc:sldMk cId="273836718" sldId="270"/>
            <ac:picMk id="6" creationId="{F85BD9A4-C0FD-1B4D-1F5E-E2F828A1136D}"/>
          </ac:picMkLst>
        </pc:picChg>
        <pc:picChg chg="add mod">
          <ac:chgData name="Matheus Sacilotto" userId="7e3a764ec2c24610" providerId="LiveId" clId="{AB8ADDD1-1382-4E9F-A8FB-83773EFBD99E}" dt="2023-11-06T03:02:09.630" v="2547" actId="1076"/>
          <ac:picMkLst>
            <pc:docMk/>
            <pc:sldMk cId="273836718" sldId="270"/>
            <ac:picMk id="9" creationId="{8317C82F-736F-F4EA-17F9-02C78D8ADB73}"/>
          </ac:picMkLst>
        </pc:picChg>
        <pc:picChg chg="add del mod modCrop">
          <ac:chgData name="Matheus Sacilotto" userId="7e3a764ec2c24610" providerId="LiveId" clId="{AB8ADDD1-1382-4E9F-A8FB-83773EFBD99E}" dt="2023-11-06T17:20:45.871" v="6147" actId="478"/>
          <ac:picMkLst>
            <pc:docMk/>
            <pc:sldMk cId="273836718" sldId="270"/>
            <ac:picMk id="13" creationId="{7B05A4C7-E132-0F7A-E96D-BE415DC77C1F}"/>
          </ac:picMkLst>
        </pc:picChg>
        <pc:picChg chg="add mod modCrop">
          <ac:chgData name="Matheus Sacilotto" userId="7e3a764ec2c24610" providerId="LiveId" clId="{AB8ADDD1-1382-4E9F-A8FB-83773EFBD99E}" dt="2023-11-06T17:20:48.693" v="6148" actId="1076"/>
          <ac:picMkLst>
            <pc:docMk/>
            <pc:sldMk cId="273836718" sldId="270"/>
            <ac:picMk id="16" creationId="{5B04211C-65F5-8983-7A2E-89E336454DCE}"/>
          </ac:picMkLst>
        </pc:picChg>
      </pc:sldChg>
      <pc:sldChg chg="addSp delSp modSp add mod modNotesTx">
        <pc:chgData name="Matheus Sacilotto" userId="7e3a764ec2c24610" providerId="LiveId" clId="{AB8ADDD1-1382-4E9F-A8FB-83773EFBD99E}" dt="2023-11-06T12:45:36.650" v="3686" actId="207"/>
        <pc:sldMkLst>
          <pc:docMk/>
          <pc:sldMk cId="4103668043" sldId="271"/>
        </pc:sldMkLst>
        <pc:spChg chg="del">
          <ac:chgData name="Matheus Sacilotto" userId="7e3a764ec2c24610" providerId="LiveId" clId="{AB8ADDD1-1382-4E9F-A8FB-83773EFBD99E}" dt="2023-11-06T11:03:49.056" v="2885" actId="478"/>
          <ac:spMkLst>
            <pc:docMk/>
            <pc:sldMk cId="4103668043" sldId="271"/>
            <ac:spMk id="4" creationId="{3F6EA9A9-26B4-6F74-B2C3-47BC53318404}"/>
          </ac:spMkLst>
        </pc:spChg>
        <pc:spChg chg="del">
          <ac:chgData name="Matheus Sacilotto" userId="7e3a764ec2c24610" providerId="LiveId" clId="{AB8ADDD1-1382-4E9F-A8FB-83773EFBD99E}" dt="2023-11-06T11:03:49.056" v="2885" actId="478"/>
          <ac:spMkLst>
            <pc:docMk/>
            <pc:sldMk cId="4103668043" sldId="271"/>
            <ac:spMk id="6" creationId="{C5488176-C824-8AE8-CB12-671A58EE0D54}"/>
          </ac:spMkLst>
        </pc:spChg>
        <pc:spChg chg="add mod">
          <ac:chgData name="Matheus Sacilotto" userId="7e3a764ec2c24610" providerId="LiveId" clId="{AB8ADDD1-1382-4E9F-A8FB-83773EFBD99E}" dt="2023-11-06T12:45:15.203" v="3684" actId="113"/>
          <ac:spMkLst>
            <pc:docMk/>
            <pc:sldMk cId="4103668043" sldId="271"/>
            <ac:spMk id="7" creationId="{07F35088-A728-DDA0-6D85-17A3E7624309}"/>
          </ac:spMkLst>
        </pc:spChg>
        <pc:spChg chg="add del mod">
          <ac:chgData name="Matheus Sacilotto" userId="7e3a764ec2c24610" providerId="LiveId" clId="{AB8ADDD1-1382-4E9F-A8FB-83773EFBD99E}" dt="2023-11-06T12:41:32.066" v="3581" actId="478"/>
          <ac:spMkLst>
            <pc:docMk/>
            <pc:sldMk cId="4103668043" sldId="271"/>
            <ac:spMk id="12" creationId="{51AFA8EA-59D9-4EEF-A971-E85566173EA7}"/>
          </ac:spMkLst>
        </pc:spChg>
        <pc:spChg chg="mod">
          <ac:chgData name="Matheus Sacilotto" userId="7e3a764ec2c24610" providerId="LiveId" clId="{AB8ADDD1-1382-4E9F-A8FB-83773EFBD99E}" dt="2023-11-06T12:41:40.991" v="3582"/>
          <ac:spMkLst>
            <pc:docMk/>
            <pc:sldMk cId="4103668043" sldId="271"/>
            <ac:spMk id="15" creationId="{AE29C207-F504-E4D8-9037-19EC5F88E762}"/>
          </ac:spMkLst>
        </pc:spChg>
        <pc:spChg chg="mod">
          <ac:chgData name="Matheus Sacilotto" userId="7e3a764ec2c24610" providerId="LiveId" clId="{AB8ADDD1-1382-4E9F-A8FB-83773EFBD99E}" dt="2023-11-06T12:41:40.991" v="3582"/>
          <ac:spMkLst>
            <pc:docMk/>
            <pc:sldMk cId="4103668043" sldId="271"/>
            <ac:spMk id="16" creationId="{C0B0B6FE-6E26-6C8D-F130-DADE9569773C}"/>
          </ac:spMkLst>
        </pc:spChg>
        <pc:spChg chg="mod">
          <ac:chgData name="Matheus Sacilotto" userId="7e3a764ec2c24610" providerId="LiveId" clId="{AB8ADDD1-1382-4E9F-A8FB-83773EFBD99E}" dt="2023-11-06T12:41:40.991" v="3582"/>
          <ac:spMkLst>
            <pc:docMk/>
            <pc:sldMk cId="4103668043" sldId="271"/>
            <ac:spMk id="17" creationId="{7820422E-F1D5-F70A-6835-492E0432E731}"/>
          </ac:spMkLst>
        </pc:spChg>
        <pc:spChg chg="add mod">
          <ac:chgData name="Matheus Sacilotto" userId="7e3a764ec2c24610" providerId="LiveId" clId="{AB8ADDD1-1382-4E9F-A8FB-83773EFBD99E}" dt="2023-11-06T12:45:36.650" v="3686" actId="207"/>
          <ac:spMkLst>
            <pc:docMk/>
            <pc:sldMk cId="4103668043" sldId="271"/>
            <ac:spMk id="20" creationId="{07756223-FB85-CB73-2C61-D207B89417EB}"/>
          </ac:spMkLst>
        </pc:spChg>
        <pc:grpChg chg="add del mod">
          <ac:chgData name="Matheus Sacilotto" userId="7e3a764ec2c24610" providerId="LiveId" clId="{AB8ADDD1-1382-4E9F-A8FB-83773EFBD99E}" dt="2023-11-06T12:42:56.859" v="3589" actId="478"/>
          <ac:grpSpMkLst>
            <pc:docMk/>
            <pc:sldMk cId="4103668043" sldId="271"/>
            <ac:grpSpMk id="13" creationId="{E6D31CAD-1097-EDB9-D727-188EDC41DA64}"/>
          </ac:grpSpMkLst>
        </pc:grpChg>
        <pc:picChg chg="del">
          <ac:chgData name="Matheus Sacilotto" userId="7e3a764ec2c24610" providerId="LiveId" clId="{AB8ADDD1-1382-4E9F-A8FB-83773EFBD99E}" dt="2023-11-06T11:03:45.117" v="2884" actId="478"/>
          <ac:picMkLst>
            <pc:docMk/>
            <pc:sldMk cId="4103668043" sldId="271"/>
            <ac:picMk id="5" creationId="{28C3ED2E-3280-B8CC-DE9F-3445C0AF7888}"/>
          </ac:picMkLst>
        </pc:picChg>
        <pc:picChg chg="add del mod modCrop">
          <ac:chgData name="Matheus Sacilotto" userId="7e3a764ec2c24610" providerId="LiveId" clId="{AB8ADDD1-1382-4E9F-A8FB-83773EFBD99E}" dt="2023-11-06T12:41:29.817" v="3580" actId="478"/>
          <ac:picMkLst>
            <pc:docMk/>
            <pc:sldMk cId="4103668043" sldId="271"/>
            <ac:picMk id="11" creationId="{BD43367F-BD64-EE13-AD45-478A6A12148E}"/>
          </ac:picMkLst>
        </pc:picChg>
        <pc:picChg chg="mod">
          <ac:chgData name="Matheus Sacilotto" userId="7e3a764ec2c24610" providerId="LiveId" clId="{AB8ADDD1-1382-4E9F-A8FB-83773EFBD99E}" dt="2023-11-06T12:41:40.991" v="3582"/>
          <ac:picMkLst>
            <pc:docMk/>
            <pc:sldMk cId="4103668043" sldId="271"/>
            <ac:picMk id="14" creationId="{2025AB38-C4E8-3486-7D70-5E32E3BCBCD2}"/>
          </ac:picMkLst>
        </pc:picChg>
        <pc:picChg chg="add mod modCrop">
          <ac:chgData name="Matheus Sacilotto" userId="7e3a764ec2c24610" providerId="LiveId" clId="{AB8ADDD1-1382-4E9F-A8FB-83773EFBD99E}" dt="2023-11-06T12:44:35.294" v="3672" actId="1076"/>
          <ac:picMkLst>
            <pc:docMk/>
            <pc:sldMk cId="4103668043" sldId="271"/>
            <ac:picMk id="19" creationId="{8BFF130A-4346-1028-C659-D8E98913E24A}"/>
          </ac:picMkLst>
        </pc:picChg>
        <pc:cxnChg chg="del mod">
          <ac:chgData name="Matheus Sacilotto" userId="7e3a764ec2c24610" providerId="LiveId" clId="{AB8ADDD1-1382-4E9F-A8FB-83773EFBD99E}" dt="2023-11-06T11:03:51.059" v="2886" actId="478"/>
          <ac:cxnSpMkLst>
            <pc:docMk/>
            <pc:sldMk cId="4103668043" sldId="271"/>
            <ac:cxnSpMk id="8" creationId="{70B043DC-CACD-6DF3-7DA8-8AAA9595623A}"/>
          </ac:cxnSpMkLst>
        </pc:cxnChg>
        <pc:cxnChg chg="del mod">
          <ac:chgData name="Matheus Sacilotto" userId="7e3a764ec2c24610" providerId="LiveId" clId="{AB8ADDD1-1382-4E9F-A8FB-83773EFBD99E}" dt="2023-11-06T11:03:49.056" v="2885" actId="478"/>
          <ac:cxnSpMkLst>
            <pc:docMk/>
            <pc:sldMk cId="4103668043" sldId="271"/>
            <ac:cxnSpMk id="10" creationId="{657C92A3-9430-A957-CB44-114C636A4EDB}"/>
          </ac:cxnSpMkLst>
        </pc:cxnChg>
      </pc:sldChg>
      <pc:sldChg chg="addSp delSp modSp add mod modNotesTx">
        <pc:chgData name="Matheus Sacilotto" userId="7e3a764ec2c24610" providerId="LiveId" clId="{AB8ADDD1-1382-4E9F-A8FB-83773EFBD99E}" dt="2023-11-06T12:04:24.806" v="3244" actId="1582"/>
        <pc:sldMkLst>
          <pc:docMk/>
          <pc:sldMk cId="3842531661" sldId="272"/>
        </pc:sldMkLst>
        <pc:spChg chg="add mod">
          <ac:chgData name="Matheus Sacilotto" userId="7e3a764ec2c24610" providerId="LiveId" clId="{AB8ADDD1-1382-4E9F-A8FB-83773EFBD99E}" dt="2023-11-06T11:57:23.494" v="3069" actId="14100"/>
          <ac:spMkLst>
            <pc:docMk/>
            <pc:sldMk cId="3842531661" sldId="272"/>
            <ac:spMk id="4" creationId="{EEC0DD21-AA05-CE48-C136-FD295FF9021A}"/>
          </ac:spMkLst>
        </pc:spChg>
        <pc:spChg chg="add mod">
          <ac:chgData name="Matheus Sacilotto" userId="7e3a764ec2c24610" providerId="LiveId" clId="{AB8ADDD1-1382-4E9F-A8FB-83773EFBD99E}" dt="2023-11-06T11:57:53.227" v="3073" actId="14100"/>
          <ac:spMkLst>
            <pc:docMk/>
            <pc:sldMk cId="3842531661" sldId="272"/>
            <ac:spMk id="5" creationId="{D2B8AAEE-62AD-D760-D6EC-241D9ACD4020}"/>
          </ac:spMkLst>
        </pc:spChg>
        <pc:spChg chg="mod">
          <ac:chgData name="Matheus Sacilotto" userId="7e3a764ec2c24610" providerId="LiveId" clId="{AB8ADDD1-1382-4E9F-A8FB-83773EFBD99E}" dt="2023-11-06T12:02:56.619" v="3171" actId="1076"/>
          <ac:spMkLst>
            <pc:docMk/>
            <pc:sldMk cId="3842531661" sldId="272"/>
            <ac:spMk id="6" creationId="{2F381176-D15D-A117-9AE3-D186C25EC2C4}"/>
          </ac:spMkLst>
        </pc:spChg>
        <pc:spChg chg="add mod">
          <ac:chgData name="Matheus Sacilotto" userId="7e3a764ec2c24610" providerId="LiveId" clId="{AB8ADDD1-1382-4E9F-A8FB-83773EFBD99E}" dt="2023-11-06T12:02:45.881" v="3167" actId="1076"/>
          <ac:spMkLst>
            <pc:docMk/>
            <pc:sldMk cId="3842531661" sldId="272"/>
            <ac:spMk id="15" creationId="{565EAD2C-0599-7697-7AB7-EE84CB628C8A}"/>
          </ac:spMkLst>
        </pc:spChg>
        <pc:spChg chg="add mod">
          <ac:chgData name="Matheus Sacilotto" userId="7e3a764ec2c24610" providerId="LiveId" clId="{AB8ADDD1-1382-4E9F-A8FB-83773EFBD99E}" dt="2023-11-06T12:04:05.745" v="3243" actId="207"/>
          <ac:spMkLst>
            <pc:docMk/>
            <pc:sldMk cId="3842531661" sldId="272"/>
            <ac:spMk id="16" creationId="{4C2B1EE5-E349-6F76-0EA9-43F0C86F71F0}"/>
          </ac:spMkLst>
        </pc:spChg>
        <pc:picChg chg="mod">
          <ac:chgData name="Matheus Sacilotto" userId="7e3a764ec2c24610" providerId="LiveId" clId="{AB8ADDD1-1382-4E9F-A8FB-83773EFBD99E}" dt="2023-11-06T12:02:41.435" v="3166" actId="1076"/>
          <ac:picMkLst>
            <pc:docMk/>
            <pc:sldMk cId="3842531661" sldId="272"/>
            <ac:picMk id="8" creationId="{4A4430EE-AA93-7302-B273-E8C4148D0157}"/>
          </ac:picMkLst>
        </pc:picChg>
        <pc:picChg chg="mod">
          <ac:chgData name="Matheus Sacilotto" userId="7e3a764ec2c24610" providerId="LiveId" clId="{AB8ADDD1-1382-4E9F-A8FB-83773EFBD99E}" dt="2023-11-06T12:03:00.763" v="3179" actId="1035"/>
          <ac:picMkLst>
            <pc:docMk/>
            <pc:sldMk cId="3842531661" sldId="272"/>
            <ac:picMk id="9" creationId="{C468D966-B22D-E902-EBBF-6D4EB0313990}"/>
          </ac:picMkLst>
        </pc:picChg>
        <pc:picChg chg="add del mod modCrop">
          <ac:chgData name="Matheus Sacilotto" userId="7e3a764ec2c24610" providerId="LiveId" clId="{AB8ADDD1-1382-4E9F-A8FB-83773EFBD99E}" dt="2023-11-06T11:56:27.088" v="3045" actId="478"/>
          <ac:picMkLst>
            <pc:docMk/>
            <pc:sldMk cId="3842531661" sldId="272"/>
            <ac:picMk id="10" creationId="{BBC661D2-EFB3-7338-D1BF-245B01C83583}"/>
          </ac:picMkLst>
        </pc:picChg>
        <pc:picChg chg="add mod modCrop">
          <ac:chgData name="Matheus Sacilotto" userId="7e3a764ec2c24610" providerId="LiveId" clId="{AB8ADDD1-1382-4E9F-A8FB-83773EFBD99E}" dt="2023-11-06T12:03:14.980" v="3181" actId="1076"/>
          <ac:picMkLst>
            <pc:docMk/>
            <pc:sldMk cId="3842531661" sldId="272"/>
            <ac:picMk id="12" creationId="{E5DC7407-9A50-517F-2E42-1E3741A1BC7B}"/>
          </ac:picMkLst>
        </pc:picChg>
        <pc:cxnChg chg="add mod">
          <ac:chgData name="Matheus Sacilotto" userId="7e3a764ec2c24610" providerId="LiveId" clId="{AB8ADDD1-1382-4E9F-A8FB-83773EFBD99E}" dt="2023-11-06T12:04:24.806" v="3244" actId="1582"/>
          <ac:cxnSpMkLst>
            <pc:docMk/>
            <pc:sldMk cId="3842531661" sldId="272"/>
            <ac:cxnSpMk id="14" creationId="{6F1A6827-6EC8-30E4-8242-2867C0046957}"/>
          </ac:cxnSpMkLst>
        </pc:cxnChg>
      </pc:sldChg>
      <pc:sldChg chg="modSp add mod">
        <pc:chgData name="Matheus Sacilotto" userId="7e3a764ec2c24610" providerId="LiveId" clId="{AB8ADDD1-1382-4E9F-A8FB-83773EFBD99E}" dt="2023-11-06T13:47:18.973" v="4025" actId="1076"/>
        <pc:sldMkLst>
          <pc:docMk/>
          <pc:sldMk cId="1954523002" sldId="273"/>
        </pc:sldMkLst>
        <pc:spChg chg="mod">
          <ac:chgData name="Matheus Sacilotto" userId="7e3a764ec2c24610" providerId="LiveId" clId="{AB8ADDD1-1382-4E9F-A8FB-83773EFBD99E}" dt="2023-11-06T12:47:36.926" v="3687" actId="113"/>
          <ac:spMkLst>
            <pc:docMk/>
            <pc:sldMk cId="1954523002" sldId="273"/>
            <ac:spMk id="7" creationId="{07F35088-A728-DDA0-6D85-17A3E7624309}"/>
          </ac:spMkLst>
        </pc:spChg>
        <pc:spChg chg="mod">
          <ac:chgData name="Matheus Sacilotto" userId="7e3a764ec2c24610" providerId="LiveId" clId="{AB8ADDD1-1382-4E9F-A8FB-83773EFBD99E}" dt="2023-11-06T13:47:18.973" v="4025" actId="1076"/>
          <ac:spMkLst>
            <pc:docMk/>
            <pc:sldMk cId="1954523002" sldId="273"/>
            <ac:spMk id="12" creationId="{51AFA8EA-59D9-4EEF-A971-E85566173EA7}"/>
          </ac:spMkLst>
        </pc:spChg>
        <pc:picChg chg="mod">
          <ac:chgData name="Matheus Sacilotto" userId="7e3a764ec2c24610" providerId="LiveId" clId="{AB8ADDD1-1382-4E9F-A8FB-83773EFBD99E}" dt="2023-11-06T12:54:03.110" v="3740" actId="1076"/>
          <ac:picMkLst>
            <pc:docMk/>
            <pc:sldMk cId="1954523002" sldId="273"/>
            <ac:picMk id="11" creationId="{BD43367F-BD64-EE13-AD45-478A6A12148E}"/>
          </ac:picMkLst>
        </pc:picChg>
      </pc:sldChg>
      <pc:sldChg chg="add del">
        <pc:chgData name="Matheus Sacilotto" userId="7e3a764ec2c24610" providerId="LiveId" clId="{AB8ADDD1-1382-4E9F-A8FB-83773EFBD99E}" dt="2023-11-06T13:21:47.067" v="3908" actId="2696"/>
        <pc:sldMkLst>
          <pc:docMk/>
          <pc:sldMk cId="4289409745" sldId="274"/>
        </pc:sldMkLst>
      </pc:sldChg>
      <pc:sldChg chg="addSp delSp modSp add mod ord">
        <pc:chgData name="Matheus Sacilotto" userId="7e3a764ec2c24610" providerId="LiveId" clId="{AB8ADDD1-1382-4E9F-A8FB-83773EFBD99E}" dt="2023-11-06T13:28:56.766" v="3978" actId="1038"/>
        <pc:sldMkLst>
          <pc:docMk/>
          <pc:sldMk cId="3471789089" sldId="275"/>
        </pc:sldMkLst>
        <pc:spChg chg="del">
          <ac:chgData name="Matheus Sacilotto" userId="7e3a764ec2c24610" providerId="LiveId" clId="{AB8ADDD1-1382-4E9F-A8FB-83773EFBD99E}" dt="2023-11-06T13:12:35.100" v="3788" actId="478"/>
          <ac:spMkLst>
            <pc:docMk/>
            <pc:sldMk cId="3471789089" sldId="275"/>
            <ac:spMk id="4" creationId="{3F6EA9A9-26B4-6F74-B2C3-47BC53318404}"/>
          </ac:spMkLst>
        </pc:spChg>
        <pc:spChg chg="del">
          <ac:chgData name="Matheus Sacilotto" userId="7e3a764ec2c24610" providerId="LiveId" clId="{AB8ADDD1-1382-4E9F-A8FB-83773EFBD99E}" dt="2023-11-06T13:12:35.100" v="3788" actId="478"/>
          <ac:spMkLst>
            <pc:docMk/>
            <pc:sldMk cId="3471789089" sldId="275"/>
            <ac:spMk id="6" creationId="{C5488176-C824-8AE8-CB12-671A58EE0D54}"/>
          </ac:spMkLst>
        </pc:spChg>
        <pc:spChg chg="add mod">
          <ac:chgData name="Matheus Sacilotto" userId="7e3a764ec2c24610" providerId="LiveId" clId="{AB8ADDD1-1382-4E9F-A8FB-83773EFBD99E}" dt="2023-11-06T13:18:39.694" v="3904" actId="1076"/>
          <ac:spMkLst>
            <pc:docMk/>
            <pc:sldMk cId="3471789089" sldId="275"/>
            <ac:spMk id="11" creationId="{9C824F1C-9687-A332-49C9-21ED2D97CF21}"/>
          </ac:spMkLst>
        </pc:spChg>
        <pc:spChg chg="add mod">
          <ac:chgData name="Matheus Sacilotto" userId="7e3a764ec2c24610" providerId="LiveId" clId="{AB8ADDD1-1382-4E9F-A8FB-83773EFBD99E}" dt="2023-11-06T13:19:07.987" v="3907" actId="208"/>
          <ac:spMkLst>
            <pc:docMk/>
            <pc:sldMk cId="3471789089" sldId="275"/>
            <ac:spMk id="12" creationId="{B5D51387-D4E9-91BB-A028-323633B858FB}"/>
          </ac:spMkLst>
        </pc:spChg>
        <pc:spChg chg="add mod">
          <ac:chgData name="Matheus Sacilotto" userId="7e3a764ec2c24610" providerId="LiveId" clId="{AB8ADDD1-1382-4E9F-A8FB-83773EFBD99E}" dt="2023-11-06T13:18:34.837" v="3903" actId="207"/>
          <ac:spMkLst>
            <pc:docMk/>
            <pc:sldMk cId="3471789089" sldId="275"/>
            <ac:spMk id="13" creationId="{123FAC60-6C70-E607-0E6E-3DF197082D76}"/>
          </ac:spMkLst>
        </pc:spChg>
        <pc:spChg chg="add mod">
          <ac:chgData name="Matheus Sacilotto" userId="7e3a764ec2c24610" providerId="LiveId" clId="{AB8ADDD1-1382-4E9F-A8FB-83773EFBD99E}" dt="2023-11-06T13:25:46.425" v="3939" actId="1076"/>
          <ac:spMkLst>
            <pc:docMk/>
            <pc:sldMk cId="3471789089" sldId="275"/>
            <ac:spMk id="14" creationId="{D53448C6-7CAA-4DEE-D236-886E06322480}"/>
          </ac:spMkLst>
        </pc:spChg>
        <pc:spChg chg="add mod">
          <ac:chgData name="Matheus Sacilotto" userId="7e3a764ec2c24610" providerId="LiveId" clId="{AB8ADDD1-1382-4E9F-A8FB-83773EFBD99E}" dt="2023-11-06T13:28:56.766" v="3978" actId="1038"/>
          <ac:spMkLst>
            <pc:docMk/>
            <pc:sldMk cId="3471789089" sldId="275"/>
            <ac:spMk id="16" creationId="{8A7598D3-B232-D84E-6407-05D4B31DEAF2}"/>
          </ac:spMkLst>
        </pc:spChg>
        <pc:picChg chg="del">
          <ac:chgData name="Matheus Sacilotto" userId="7e3a764ec2c24610" providerId="LiveId" clId="{AB8ADDD1-1382-4E9F-A8FB-83773EFBD99E}" dt="2023-11-06T13:12:32.599" v="3787" actId="478"/>
          <ac:picMkLst>
            <pc:docMk/>
            <pc:sldMk cId="3471789089" sldId="275"/>
            <ac:picMk id="5" creationId="{28C3ED2E-3280-B8CC-DE9F-3445C0AF7888}"/>
          </ac:picMkLst>
        </pc:picChg>
        <pc:picChg chg="add mod modCrop">
          <ac:chgData name="Matheus Sacilotto" userId="7e3a764ec2c24610" providerId="LiveId" clId="{AB8ADDD1-1382-4E9F-A8FB-83773EFBD99E}" dt="2023-11-06T13:26:17.953" v="3944" actId="1076"/>
          <ac:picMkLst>
            <pc:docMk/>
            <pc:sldMk cId="3471789089" sldId="275"/>
            <ac:picMk id="9" creationId="{D1AE1A84-1B4E-FCB7-39C9-55BBA281A880}"/>
          </ac:picMkLst>
        </pc:picChg>
        <pc:picChg chg="add mod">
          <ac:chgData name="Matheus Sacilotto" userId="7e3a764ec2c24610" providerId="LiveId" clId="{AB8ADDD1-1382-4E9F-A8FB-83773EFBD99E}" dt="2023-11-06T13:26:36.733" v="3949" actId="688"/>
          <ac:picMkLst>
            <pc:docMk/>
            <pc:sldMk cId="3471789089" sldId="275"/>
            <ac:picMk id="15" creationId="{ECBB2C44-D254-371F-F14D-A7BC1A6E32ED}"/>
          </ac:picMkLst>
        </pc:picChg>
        <pc:cxnChg chg="del mod">
          <ac:chgData name="Matheus Sacilotto" userId="7e3a764ec2c24610" providerId="LiveId" clId="{AB8ADDD1-1382-4E9F-A8FB-83773EFBD99E}" dt="2023-11-06T13:12:35.100" v="3788" actId="478"/>
          <ac:cxnSpMkLst>
            <pc:docMk/>
            <pc:sldMk cId="3471789089" sldId="275"/>
            <ac:cxnSpMk id="8" creationId="{70B043DC-CACD-6DF3-7DA8-8AAA9595623A}"/>
          </ac:cxnSpMkLst>
        </pc:cxnChg>
        <pc:cxnChg chg="del mod">
          <ac:chgData name="Matheus Sacilotto" userId="7e3a764ec2c24610" providerId="LiveId" clId="{AB8ADDD1-1382-4E9F-A8FB-83773EFBD99E}" dt="2023-11-06T13:12:35.100" v="3788" actId="478"/>
          <ac:cxnSpMkLst>
            <pc:docMk/>
            <pc:sldMk cId="3471789089" sldId="275"/>
            <ac:cxnSpMk id="10" creationId="{657C92A3-9430-A957-CB44-114C636A4EDB}"/>
          </ac:cxnSpMkLst>
        </pc:cxnChg>
      </pc:sldChg>
      <pc:sldChg chg="addSp delSp modSp add mod">
        <pc:chgData name="Matheus Sacilotto" userId="7e3a764ec2c24610" providerId="LiveId" clId="{AB8ADDD1-1382-4E9F-A8FB-83773EFBD99E}" dt="2023-11-06T14:48:58.122" v="5007" actId="1076"/>
        <pc:sldMkLst>
          <pc:docMk/>
          <pc:sldMk cId="4249877542" sldId="276"/>
        </pc:sldMkLst>
        <pc:spChg chg="del">
          <ac:chgData name="Matheus Sacilotto" userId="7e3a764ec2c24610" providerId="LiveId" clId="{AB8ADDD1-1382-4E9F-A8FB-83773EFBD99E}" dt="2023-11-06T13:35:32.177" v="3985" actId="478"/>
          <ac:spMkLst>
            <pc:docMk/>
            <pc:sldMk cId="4249877542" sldId="276"/>
            <ac:spMk id="3" creationId="{5C8C2B34-C709-5ECF-03D8-FF16E1EC67AD}"/>
          </ac:spMkLst>
        </pc:spChg>
        <pc:spChg chg="add mod">
          <ac:chgData name="Matheus Sacilotto" userId="7e3a764ec2c24610" providerId="LiveId" clId="{AB8ADDD1-1382-4E9F-A8FB-83773EFBD99E}" dt="2023-11-06T13:37:06.456" v="4017" actId="113"/>
          <ac:spMkLst>
            <pc:docMk/>
            <pc:sldMk cId="4249877542" sldId="276"/>
            <ac:spMk id="6" creationId="{44BCFCB4-B151-FBF5-FC4C-0943B8EA02E9}"/>
          </ac:spMkLst>
        </pc:spChg>
        <pc:spChg chg="add mod">
          <ac:chgData name="Matheus Sacilotto" userId="7e3a764ec2c24610" providerId="LiveId" clId="{AB8ADDD1-1382-4E9F-A8FB-83773EFBD99E}" dt="2023-11-06T13:55:38.320" v="4065" actId="1076"/>
          <ac:spMkLst>
            <pc:docMk/>
            <pc:sldMk cId="4249877542" sldId="276"/>
            <ac:spMk id="7" creationId="{AD4B6E65-5AEA-01BC-AA97-14AA6F587B24}"/>
          </ac:spMkLst>
        </pc:spChg>
        <pc:spChg chg="add mod">
          <ac:chgData name="Matheus Sacilotto" userId="7e3a764ec2c24610" providerId="LiveId" clId="{AB8ADDD1-1382-4E9F-A8FB-83773EFBD99E}" dt="2023-11-06T13:56:52.245" v="4099" actId="14100"/>
          <ac:spMkLst>
            <pc:docMk/>
            <pc:sldMk cId="4249877542" sldId="276"/>
            <ac:spMk id="8" creationId="{9E596AC5-B1C3-E0B3-36A8-017969399880}"/>
          </ac:spMkLst>
        </pc:spChg>
        <pc:spChg chg="del">
          <ac:chgData name="Matheus Sacilotto" userId="7e3a764ec2c24610" providerId="LiveId" clId="{AB8ADDD1-1382-4E9F-A8FB-83773EFBD99E}" dt="2023-11-06T13:35:33.282" v="3986" actId="478"/>
          <ac:spMkLst>
            <pc:docMk/>
            <pc:sldMk cId="4249877542" sldId="276"/>
            <ac:spMk id="12" creationId="{B5D51387-D4E9-91BB-A028-323633B858FB}"/>
          </ac:spMkLst>
        </pc:spChg>
        <pc:spChg chg="del">
          <ac:chgData name="Matheus Sacilotto" userId="7e3a764ec2c24610" providerId="LiveId" clId="{AB8ADDD1-1382-4E9F-A8FB-83773EFBD99E}" dt="2023-11-06T13:35:35.369" v="3987" actId="478"/>
          <ac:spMkLst>
            <pc:docMk/>
            <pc:sldMk cId="4249877542" sldId="276"/>
            <ac:spMk id="13" creationId="{123FAC60-6C70-E607-0E6E-3DF197082D76}"/>
          </ac:spMkLst>
        </pc:spChg>
        <pc:spChg chg="del">
          <ac:chgData name="Matheus Sacilotto" userId="7e3a764ec2c24610" providerId="LiveId" clId="{AB8ADDD1-1382-4E9F-A8FB-83773EFBD99E}" dt="2023-11-06T13:35:27.150" v="3981" actId="478"/>
          <ac:spMkLst>
            <pc:docMk/>
            <pc:sldMk cId="4249877542" sldId="276"/>
            <ac:spMk id="14" creationId="{D53448C6-7CAA-4DEE-D236-886E06322480}"/>
          </ac:spMkLst>
        </pc:spChg>
        <pc:spChg chg="del">
          <ac:chgData name="Matheus Sacilotto" userId="7e3a764ec2c24610" providerId="LiveId" clId="{AB8ADDD1-1382-4E9F-A8FB-83773EFBD99E}" dt="2023-11-06T13:35:31.309" v="3984" actId="478"/>
          <ac:spMkLst>
            <pc:docMk/>
            <pc:sldMk cId="4249877542" sldId="276"/>
            <ac:spMk id="16" creationId="{8A7598D3-B232-D84E-6407-05D4B31DEAF2}"/>
          </ac:spMkLst>
        </pc:spChg>
        <pc:spChg chg="add mod">
          <ac:chgData name="Matheus Sacilotto" userId="7e3a764ec2c24610" providerId="LiveId" clId="{AB8ADDD1-1382-4E9F-A8FB-83773EFBD99E}" dt="2023-11-06T14:05:13.610" v="4200" actId="207"/>
          <ac:spMkLst>
            <pc:docMk/>
            <pc:sldMk cId="4249877542" sldId="276"/>
            <ac:spMk id="17" creationId="{11E7F06C-2CEC-AD6D-1E8F-0C0167901CDA}"/>
          </ac:spMkLst>
        </pc:spChg>
        <pc:spChg chg="add mod">
          <ac:chgData name="Matheus Sacilotto" userId="7e3a764ec2c24610" providerId="LiveId" clId="{AB8ADDD1-1382-4E9F-A8FB-83773EFBD99E}" dt="2023-11-06T14:07:20.891" v="4299" actId="208"/>
          <ac:spMkLst>
            <pc:docMk/>
            <pc:sldMk cId="4249877542" sldId="276"/>
            <ac:spMk id="18" creationId="{571B8267-41B0-95B8-6486-285C961A06DE}"/>
          </ac:spMkLst>
        </pc:spChg>
        <pc:spChg chg="add mod">
          <ac:chgData name="Matheus Sacilotto" userId="7e3a764ec2c24610" providerId="LiveId" clId="{AB8ADDD1-1382-4E9F-A8FB-83773EFBD99E}" dt="2023-11-06T14:48:58.122" v="5007" actId="1076"/>
          <ac:spMkLst>
            <pc:docMk/>
            <pc:sldMk cId="4249877542" sldId="276"/>
            <ac:spMk id="19" creationId="{E7BDF5DC-292D-5405-CB09-BFBE3A268DB1}"/>
          </ac:spMkLst>
        </pc:spChg>
        <pc:picChg chg="add mod modCrop">
          <ac:chgData name="Matheus Sacilotto" userId="7e3a764ec2c24610" providerId="LiveId" clId="{AB8ADDD1-1382-4E9F-A8FB-83773EFBD99E}" dt="2023-11-06T14:01:11.391" v="4109" actId="1076"/>
          <ac:picMkLst>
            <pc:docMk/>
            <pc:sldMk cId="4249877542" sldId="276"/>
            <ac:picMk id="5" creationId="{77746D4B-0DCA-C088-919B-E77FCB62F1FC}"/>
          </ac:picMkLst>
        </pc:picChg>
        <pc:picChg chg="del">
          <ac:chgData name="Matheus Sacilotto" userId="7e3a764ec2c24610" providerId="LiveId" clId="{AB8ADDD1-1382-4E9F-A8FB-83773EFBD99E}" dt="2023-11-06T13:35:25.875" v="3980" actId="478"/>
          <ac:picMkLst>
            <pc:docMk/>
            <pc:sldMk cId="4249877542" sldId="276"/>
            <ac:picMk id="9" creationId="{D1AE1A84-1B4E-FCB7-39C9-55BBA281A880}"/>
          </ac:picMkLst>
        </pc:picChg>
        <pc:picChg chg="add mod">
          <ac:chgData name="Matheus Sacilotto" userId="7e3a764ec2c24610" providerId="LiveId" clId="{AB8ADDD1-1382-4E9F-A8FB-83773EFBD99E}" dt="2023-11-06T14:03:40.130" v="4113" actId="1076"/>
          <ac:picMkLst>
            <pc:docMk/>
            <pc:sldMk cId="4249877542" sldId="276"/>
            <ac:picMk id="10" creationId="{7842D96F-28F2-1168-8129-EDD2BF9225EE}"/>
          </ac:picMkLst>
        </pc:picChg>
        <pc:picChg chg="add del mod">
          <ac:chgData name="Matheus Sacilotto" userId="7e3a764ec2c24610" providerId="LiveId" clId="{AB8ADDD1-1382-4E9F-A8FB-83773EFBD99E}" dt="2023-11-06T14:00:44.863" v="4101" actId="21"/>
          <ac:picMkLst>
            <pc:docMk/>
            <pc:sldMk cId="4249877542" sldId="276"/>
            <ac:picMk id="15" creationId="{ECBB2C44-D254-371F-F14D-A7BC1A6E32ED}"/>
          </ac:picMkLst>
        </pc:picChg>
      </pc:sldChg>
      <pc:sldChg chg="addSp delSp modSp add mod">
        <pc:chgData name="Matheus Sacilotto" userId="7e3a764ec2c24610" providerId="LiveId" clId="{AB8ADDD1-1382-4E9F-A8FB-83773EFBD99E}" dt="2023-11-06T14:33:24.273" v="4946" actId="1076"/>
        <pc:sldMkLst>
          <pc:docMk/>
          <pc:sldMk cId="3159200077" sldId="277"/>
        </pc:sldMkLst>
        <pc:spChg chg="add mod">
          <ac:chgData name="Matheus Sacilotto" userId="7e3a764ec2c24610" providerId="LiveId" clId="{AB8ADDD1-1382-4E9F-A8FB-83773EFBD99E}" dt="2023-11-06T14:33:24.273" v="4946" actId="1076"/>
          <ac:spMkLst>
            <pc:docMk/>
            <pc:sldMk cId="3159200077" sldId="277"/>
            <ac:spMk id="3" creationId="{AB78D89C-CF80-8AEC-ED33-19EB6324FA69}"/>
          </ac:spMkLst>
        </pc:spChg>
        <pc:spChg chg="del mod">
          <ac:chgData name="Matheus Sacilotto" userId="7e3a764ec2c24610" providerId="LiveId" clId="{AB8ADDD1-1382-4E9F-A8FB-83773EFBD99E}" dt="2023-11-06T14:12:05.678" v="4314"/>
          <ac:spMkLst>
            <pc:docMk/>
            <pc:sldMk cId="3159200077" sldId="277"/>
            <ac:spMk id="7" creationId="{AD4B6E65-5AEA-01BC-AA97-14AA6F587B24}"/>
          </ac:spMkLst>
        </pc:spChg>
        <pc:spChg chg="mod">
          <ac:chgData name="Matheus Sacilotto" userId="7e3a764ec2c24610" providerId="LiveId" clId="{AB8ADDD1-1382-4E9F-A8FB-83773EFBD99E}" dt="2023-11-06T14:21:55.280" v="4789" actId="20577"/>
          <ac:spMkLst>
            <pc:docMk/>
            <pc:sldMk cId="3159200077" sldId="277"/>
            <ac:spMk id="8" creationId="{9E596AC5-B1C3-E0B3-36A8-017969399880}"/>
          </ac:spMkLst>
        </pc:spChg>
        <pc:spChg chg="del">
          <ac:chgData name="Matheus Sacilotto" userId="7e3a764ec2c24610" providerId="LiveId" clId="{AB8ADDD1-1382-4E9F-A8FB-83773EFBD99E}" dt="2023-11-06T14:11:50.124" v="4302" actId="478"/>
          <ac:spMkLst>
            <pc:docMk/>
            <pc:sldMk cId="3159200077" sldId="277"/>
            <ac:spMk id="11" creationId="{9C824F1C-9687-A332-49C9-21ED2D97CF21}"/>
          </ac:spMkLst>
        </pc:spChg>
        <pc:spChg chg="mod">
          <ac:chgData name="Matheus Sacilotto" userId="7e3a764ec2c24610" providerId="LiveId" clId="{AB8ADDD1-1382-4E9F-A8FB-83773EFBD99E}" dt="2023-11-06T14:22:05.687" v="4791" actId="14100"/>
          <ac:spMkLst>
            <pc:docMk/>
            <pc:sldMk cId="3159200077" sldId="277"/>
            <ac:spMk id="17" creationId="{11E7F06C-2CEC-AD6D-1E8F-0C0167901CDA}"/>
          </ac:spMkLst>
        </pc:spChg>
        <pc:spChg chg="del">
          <ac:chgData name="Matheus Sacilotto" userId="7e3a764ec2c24610" providerId="LiveId" clId="{AB8ADDD1-1382-4E9F-A8FB-83773EFBD99E}" dt="2023-11-06T14:13:05.576" v="4404" actId="478"/>
          <ac:spMkLst>
            <pc:docMk/>
            <pc:sldMk cId="3159200077" sldId="277"/>
            <ac:spMk id="18" creationId="{571B8267-41B0-95B8-6486-285C961A06DE}"/>
          </ac:spMkLst>
        </pc:spChg>
        <pc:picChg chg="del">
          <ac:chgData name="Matheus Sacilotto" userId="7e3a764ec2c24610" providerId="LiveId" clId="{AB8ADDD1-1382-4E9F-A8FB-83773EFBD99E}" dt="2023-11-06T14:11:48.598" v="4301" actId="478"/>
          <ac:picMkLst>
            <pc:docMk/>
            <pc:sldMk cId="3159200077" sldId="277"/>
            <ac:picMk id="5" creationId="{77746D4B-0DCA-C088-919B-E77FCB62F1FC}"/>
          </ac:picMkLst>
        </pc:picChg>
        <pc:picChg chg="del">
          <ac:chgData name="Matheus Sacilotto" userId="7e3a764ec2c24610" providerId="LiveId" clId="{AB8ADDD1-1382-4E9F-A8FB-83773EFBD99E}" dt="2023-11-06T14:13:04.425" v="4403" actId="478"/>
          <ac:picMkLst>
            <pc:docMk/>
            <pc:sldMk cId="3159200077" sldId="277"/>
            <ac:picMk id="10" creationId="{7842D96F-28F2-1168-8129-EDD2BF9225EE}"/>
          </ac:picMkLst>
        </pc:picChg>
        <pc:cxnChg chg="add mod">
          <ac:chgData name="Matheus Sacilotto" userId="7e3a764ec2c24610" providerId="LiveId" clId="{AB8ADDD1-1382-4E9F-A8FB-83773EFBD99E}" dt="2023-11-06T14:22:27.490" v="4793" actId="1582"/>
          <ac:cxnSpMkLst>
            <pc:docMk/>
            <pc:sldMk cId="3159200077" sldId="277"/>
            <ac:cxnSpMk id="9" creationId="{45570A91-73EA-9534-CC8B-4EE8AFC5E928}"/>
          </ac:cxnSpMkLst>
        </pc:cxnChg>
      </pc:sldChg>
      <pc:sldChg chg="addSp delSp modSp add mod">
        <pc:chgData name="Matheus Sacilotto" userId="7e3a764ec2c24610" providerId="LiveId" clId="{AB8ADDD1-1382-4E9F-A8FB-83773EFBD99E}" dt="2023-11-06T15:31:22.310" v="5857" actId="1076"/>
        <pc:sldMkLst>
          <pc:docMk/>
          <pc:sldMk cId="3895923223" sldId="278"/>
        </pc:sldMkLst>
        <pc:spChg chg="add mod">
          <ac:chgData name="Matheus Sacilotto" userId="7e3a764ec2c24610" providerId="LiveId" clId="{AB8ADDD1-1382-4E9F-A8FB-83773EFBD99E}" dt="2023-11-06T15:19:52.129" v="5536" actId="1076"/>
          <ac:spMkLst>
            <pc:docMk/>
            <pc:sldMk cId="3895923223" sldId="278"/>
            <ac:spMk id="3" creationId="{1F7D1951-D1D8-B9A9-4394-DFD78E4175CE}"/>
          </ac:spMkLst>
        </pc:spChg>
        <pc:spChg chg="add mod">
          <ac:chgData name="Matheus Sacilotto" userId="7e3a764ec2c24610" providerId="LiveId" clId="{AB8ADDD1-1382-4E9F-A8FB-83773EFBD99E}" dt="2023-11-06T15:27:10.566" v="5677" actId="1076"/>
          <ac:spMkLst>
            <pc:docMk/>
            <pc:sldMk cId="3895923223" sldId="278"/>
            <ac:spMk id="4" creationId="{455878CE-DA23-0285-6EFF-A56C4C562F5C}"/>
          </ac:spMkLst>
        </pc:spChg>
        <pc:spChg chg="add mod">
          <ac:chgData name="Matheus Sacilotto" userId="7e3a764ec2c24610" providerId="LiveId" clId="{AB8ADDD1-1382-4E9F-A8FB-83773EFBD99E}" dt="2023-11-06T15:20:05.096" v="5538" actId="1076"/>
          <ac:spMkLst>
            <pc:docMk/>
            <pc:sldMk cId="3895923223" sldId="278"/>
            <ac:spMk id="5" creationId="{C0614182-EAC0-18B4-5DB6-4470BF8637EC}"/>
          </ac:spMkLst>
        </pc:spChg>
        <pc:spChg chg="mod">
          <ac:chgData name="Matheus Sacilotto" userId="7e3a764ec2c24610" providerId="LiveId" clId="{AB8ADDD1-1382-4E9F-A8FB-83773EFBD99E}" dt="2023-11-06T15:19:44.421" v="5534" actId="1076"/>
          <ac:spMkLst>
            <pc:docMk/>
            <pc:sldMk cId="3895923223" sldId="278"/>
            <ac:spMk id="6" creationId="{44BCFCB4-B151-FBF5-FC4C-0943B8EA02E9}"/>
          </ac:spMkLst>
        </pc:spChg>
        <pc:spChg chg="add mod">
          <ac:chgData name="Matheus Sacilotto" userId="7e3a764ec2c24610" providerId="LiveId" clId="{AB8ADDD1-1382-4E9F-A8FB-83773EFBD99E}" dt="2023-11-06T15:20:12.349" v="5539" actId="1076"/>
          <ac:spMkLst>
            <pc:docMk/>
            <pc:sldMk cId="3895923223" sldId="278"/>
            <ac:spMk id="7" creationId="{E4491CD3-8886-5EE8-15ED-86731276A0E9}"/>
          </ac:spMkLst>
        </pc:spChg>
        <pc:spChg chg="mod">
          <ac:chgData name="Matheus Sacilotto" userId="7e3a764ec2c24610" providerId="LiveId" clId="{AB8ADDD1-1382-4E9F-A8FB-83773EFBD99E}" dt="2023-11-06T15:19:48.836" v="5535" actId="1076"/>
          <ac:spMkLst>
            <pc:docMk/>
            <pc:sldMk cId="3895923223" sldId="278"/>
            <ac:spMk id="8" creationId="{9E596AC5-B1C3-E0B3-36A8-017969399880}"/>
          </ac:spMkLst>
        </pc:spChg>
        <pc:spChg chg="add mod">
          <ac:chgData name="Matheus Sacilotto" userId="7e3a764ec2c24610" providerId="LiveId" clId="{AB8ADDD1-1382-4E9F-A8FB-83773EFBD99E}" dt="2023-11-06T15:20:22.373" v="5542" actId="113"/>
          <ac:spMkLst>
            <pc:docMk/>
            <pc:sldMk cId="3895923223" sldId="278"/>
            <ac:spMk id="9" creationId="{EC41661C-96F7-997D-F416-9FF30D6F28D1}"/>
          </ac:spMkLst>
        </pc:spChg>
        <pc:spChg chg="add mod">
          <ac:chgData name="Matheus Sacilotto" userId="7e3a764ec2c24610" providerId="LiveId" clId="{AB8ADDD1-1382-4E9F-A8FB-83773EFBD99E}" dt="2023-11-06T15:24:29.224" v="5610" actId="20577"/>
          <ac:spMkLst>
            <pc:docMk/>
            <pc:sldMk cId="3895923223" sldId="278"/>
            <ac:spMk id="10" creationId="{82D7E5F5-F03E-046F-2DDA-9C9AFC377DC7}"/>
          </ac:spMkLst>
        </pc:spChg>
        <pc:spChg chg="add mod">
          <ac:chgData name="Matheus Sacilotto" userId="7e3a764ec2c24610" providerId="LiveId" clId="{AB8ADDD1-1382-4E9F-A8FB-83773EFBD99E}" dt="2023-11-06T15:30:12.882" v="5793" actId="20577"/>
          <ac:spMkLst>
            <pc:docMk/>
            <pc:sldMk cId="3895923223" sldId="278"/>
            <ac:spMk id="11" creationId="{E4EA20FF-4D5C-1096-3425-EADA07EC74BD}"/>
          </ac:spMkLst>
        </pc:spChg>
        <pc:spChg chg="add mod">
          <ac:chgData name="Matheus Sacilotto" userId="7e3a764ec2c24610" providerId="LiveId" clId="{AB8ADDD1-1382-4E9F-A8FB-83773EFBD99E}" dt="2023-11-06T15:31:22.310" v="5857" actId="1076"/>
          <ac:spMkLst>
            <pc:docMk/>
            <pc:sldMk cId="3895923223" sldId="278"/>
            <ac:spMk id="12" creationId="{6E8364BF-0810-128B-5535-E2B12327146B}"/>
          </ac:spMkLst>
        </pc:spChg>
        <pc:spChg chg="del">
          <ac:chgData name="Matheus Sacilotto" userId="7e3a764ec2c24610" providerId="LiveId" clId="{AB8ADDD1-1382-4E9F-A8FB-83773EFBD99E}" dt="2023-11-06T14:26:03.602" v="4930" actId="478"/>
          <ac:spMkLst>
            <pc:docMk/>
            <pc:sldMk cId="3895923223" sldId="278"/>
            <ac:spMk id="17" creationId="{11E7F06C-2CEC-AD6D-1E8F-0C0167901CDA}"/>
          </ac:spMkLst>
        </pc:spChg>
      </pc:sldChg>
      <pc:sldChg chg="addSp delSp modSp add mod">
        <pc:chgData name="Matheus Sacilotto" userId="7e3a764ec2c24610" providerId="LiveId" clId="{AB8ADDD1-1382-4E9F-A8FB-83773EFBD99E}" dt="2023-11-06T15:45:04.335" v="6040" actId="1076"/>
        <pc:sldMkLst>
          <pc:docMk/>
          <pc:sldMk cId="1883050824" sldId="279"/>
        </pc:sldMkLst>
        <pc:spChg chg="mod">
          <ac:chgData name="Matheus Sacilotto" userId="7e3a764ec2c24610" providerId="LiveId" clId="{AB8ADDD1-1382-4E9F-A8FB-83773EFBD99E}" dt="2023-11-06T15:36:41.287" v="5862" actId="14100"/>
          <ac:spMkLst>
            <pc:docMk/>
            <pc:sldMk cId="1883050824" sldId="279"/>
            <ac:spMk id="2" creationId="{3942DE9A-7347-4E5C-FAB7-5817201CE0F1}"/>
          </ac:spMkLst>
        </pc:spChg>
        <pc:spChg chg="del">
          <ac:chgData name="Matheus Sacilotto" userId="7e3a764ec2c24610" providerId="LiveId" clId="{AB8ADDD1-1382-4E9F-A8FB-83773EFBD99E}" dt="2023-11-06T15:36:47.721" v="5863" actId="478"/>
          <ac:spMkLst>
            <pc:docMk/>
            <pc:sldMk cId="1883050824" sldId="279"/>
            <ac:spMk id="3" creationId="{1F7D1951-D1D8-B9A9-4394-DFD78E4175CE}"/>
          </ac:spMkLst>
        </pc:spChg>
        <pc:spChg chg="del">
          <ac:chgData name="Matheus Sacilotto" userId="7e3a764ec2c24610" providerId="LiveId" clId="{AB8ADDD1-1382-4E9F-A8FB-83773EFBD99E}" dt="2023-11-06T15:36:47.721" v="5863" actId="478"/>
          <ac:spMkLst>
            <pc:docMk/>
            <pc:sldMk cId="1883050824" sldId="279"/>
            <ac:spMk id="4" creationId="{455878CE-DA23-0285-6EFF-A56C4C562F5C}"/>
          </ac:spMkLst>
        </pc:spChg>
        <pc:spChg chg="del">
          <ac:chgData name="Matheus Sacilotto" userId="7e3a764ec2c24610" providerId="LiveId" clId="{AB8ADDD1-1382-4E9F-A8FB-83773EFBD99E}" dt="2023-11-06T15:36:47.721" v="5863" actId="478"/>
          <ac:spMkLst>
            <pc:docMk/>
            <pc:sldMk cId="1883050824" sldId="279"/>
            <ac:spMk id="5" creationId="{C0614182-EAC0-18B4-5DB6-4470BF8637EC}"/>
          </ac:spMkLst>
        </pc:spChg>
        <pc:spChg chg="del">
          <ac:chgData name="Matheus Sacilotto" userId="7e3a764ec2c24610" providerId="LiveId" clId="{AB8ADDD1-1382-4E9F-A8FB-83773EFBD99E}" dt="2023-11-06T15:36:34.103" v="5861" actId="478"/>
          <ac:spMkLst>
            <pc:docMk/>
            <pc:sldMk cId="1883050824" sldId="279"/>
            <ac:spMk id="6" creationId="{44BCFCB4-B151-FBF5-FC4C-0943B8EA02E9}"/>
          </ac:spMkLst>
        </pc:spChg>
        <pc:spChg chg="del">
          <ac:chgData name="Matheus Sacilotto" userId="7e3a764ec2c24610" providerId="LiveId" clId="{AB8ADDD1-1382-4E9F-A8FB-83773EFBD99E}" dt="2023-11-06T15:36:47.721" v="5863" actId="478"/>
          <ac:spMkLst>
            <pc:docMk/>
            <pc:sldMk cId="1883050824" sldId="279"/>
            <ac:spMk id="7" creationId="{E4491CD3-8886-5EE8-15ED-86731276A0E9}"/>
          </ac:spMkLst>
        </pc:spChg>
        <pc:spChg chg="del">
          <ac:chgData name="Matheus Sacilotto" userId="7e3a764ec2c24610" providerId="LiveId" clId="{AB8ADDD1-1382-4E9F-A8FB-83773EFBD99E}" dt="2023-11-06T15:36:47.721" v="5863" actId="478"/>
          <ac:spMkLst>
            <pc:docMk/>
            <pc:sldMk cId="1883050824" sldId="279"/>
            <ac:spMk id="8" creationId="{9E596AC5-B1C3-E0B3-36A8-017969399880}"/>
          </ac:spMkLst>
        </pc:spChg>
        <pc:spChg chg="del">
          <ac:chgData name="Matheus Sacilotto" userId="7e3a764ec2c24610" providerId="LiveId" clId="{AB8ADDD1-1382-4E9F-A8FB-83773EFBD99E}" dt="2023-11-06T15:36:47.721" v="5863" actId="478"/>
          <ac:spMkLst>
            <pc:docMk/>
            <pc:sldMk cId="1883050824" sldId="279"/>
            <ac:spMk id="9" creationId="{EC41661C-96F7-997D-F416-9FF30D6F28D1}"/>
          </ac:spMkLst>
        </pc:spChg>
        <pc:spChg chg="del">
          <ac:chgData name="Matheus Sacilotto" userId="7e3a764ec2c24610" providerId="LiveId" clId="{AB8ADDD1-1382-4E9F-A8FB-83773EFBD99E}" dt="2023-11-06T15:36:47.721" v="5863" actId="478"/>
          <ac:spMkLst>
            <pc:docMk/>
            <pc:sldMk cId="1883050824" sldId="279"/>
            <ac:spMk id="10" creationId="{82D7E5F5-F03E-046F-2DDA-9C9AFC377DC7}"/>
          </ac:spMkLst>
        </pc:spChg>
        <pc:spChg chg="del">
          <ac:chgData name="Matheus Sacilotto" userId="7e3a764ec2c24610" providerId="LiveId" clId="{AB8ADDD1-1382-4E9F-A8FB-83773EFBD99E}" dt="2023-11-06T15:36:47.721" v="5863" actId="478"/>
          <ac:spMkLst>
            <pc:docMk/>
            <pc:sldMk cId="1883050824" sldId="279"/>
            <ac:spMk id="11" creationId="{E4EA20FF-4D5C-1096-3425-EADA07EC74BD}"/>
          </ac:spMkLst>
        </pc:spChg>
        <pc:spChg chg="del">
          <ac:chgData name="Matheus Sacilotto" userId="7e3a764ec2c24610" providerId="LiveId" clId="{AB8ADDD1-1382-4E9F-A8FB-83773EFBD99E}" dt="2023-11-06T15:36:47.721" v="5863" actId="478"/>
          <ac:spMkLst>
            <pc:docMk/>
            <pc:sldMk cId="1883050824" sldId="279"/>
            <ac:spMk id="12" creationId="{6E8364BF-0810-128B-5535-E2B12327146B}"/>
          </ac:spMkLst>
        </pc:spChg>
        <pc:spChg chg="add mod">
          <ac:chgData name="Matheus Sacilotto" userId="7e3a764ec2c24610" providerId="LiveId" clId="{AB8ADDD1-1382-4E9F-A8FB-83773EFBD99E}" dt="2023-11-06T15:41:36.721" v="5924" actId="113"/>
          <ac:spMkLst>
            <pc:docMk/>
            <pc:sldMk cId="1883050824" sldId="279"/>
            <ac:spMk id="14" creationId="{C16A3F62-EFE7-8F9A-E3EF-A0E24224A2F1}"/>
          </ac:spMkLst>
        </pc:spChg>
        <pc:spChg chg="add mod">
          <ac:chgData name="Matheus Sacilotto" userId="7e3a764ec2c24610" providerId="LiveId" clId="{AB8ADDD1-1382-4E9F-A8FB-83773EFBD99E}" dt="2023-11-06T15:45:04.335" v="6040" actId="1076"/>
          <ac:spMkLst>
            <pc:docMk/>
            <pc:sldMk cId="1883050824" sldId="279"/>
            <ac:spMk id="15" creationId="{B518E0DF-C5BB-D09A-D7DE-60ED54A0FE2E}"/>
          </ac:spMkLst>
        </pc:spChg>
        <pc:picChg chg="add mod">
          <ac:chgData name="Matheus Sacilotto" userId="7e3a764ec2c24610" providerId="LiveId" clId="{AB8ADDD1-1382-4E9F-A8FB-83773EFBD99E}" dt="2023-11-06T15:40:33.830" v="5870" actId="1076"/>
          <ac:picMkLst>
            <pc:docMk/>
            <pc:sldMk cId="1883050824" sldId="279"/>
            <ac:picMk id="13" creationId="{A48F1A07-37F1-A383-6B69-F8DD31176D3F}"/>
          </ac:picMkLst>
        </pc:picChg>
      </pc:sldChg>
    </pc:docChg>
  </pc:docChgLst>
  <pc:docChgLst>
    <pc:chgData name="Felipe Freitas" userId="754b0854625114a1" providerId="LiveId" clId="{5DCA4C78-5B63-48E1-A97F-F8B0F1194319}"/>
    <pc:docChg chg="undo redo custSel addSld delSld modSld sldOrd modMainMaster">
      <pc:chgData name="Felipe Freitas" userId="754b0854625114a1" providerId="LiveId" clId="{5DCA4C78-5B63-48E1-A97F-F8B0F1194319}" dt="2023-11-06T22:09:12.095" v="3042" actId="20577"/>
      <pc:docMkLst>
        <pc:docMk/>
      </pc:docMkLst>
      <pc:sldChg chg="modSp mod setBg">
        <pc:chgData name="Felipe Freitas" userId="754b0854625114a1" providerId="LiveId" clId="{5DCA4C78-5B63-48E1-A97F-F8B0F1194319}" dt="2023-11-06T18:00:01.715" v="10" actId="313"/>
        <pc:sldMkLst>
          <pc:docMk/>
          <pc:sldMk cId="504658095" sldId="257"/>
        </pc:sldMkLst>
        <pc:spChg chg="mod">
          <ac:chgData name="Felipe Freitas" userId="754b0854625114a1" providerId="LiveId" clId="{5DCA4C78-5B63-48E1-A97F-F8B0F1194319}" dt="2023-11-06T18:00:01.715" v="10" actId="313"/>
          <ac:spMkLst>
            <pc:docMk/>
            <pc:sldMk cId="504658095" sldId="257"/>
            <ac:spMk id="2" creationId="{40E8B477-BC23-8947-EBCD-ABBEAFAE07DD}"/>
          </ac:spMkLst>
        </pc:spChg>
      </pc:sldChg>
      <pc:sldChg chg="modSp mod setBg">
        <pc:chgData name="Felipe Freitas" userId="754b0854625114a1" providerId="LiveId" clId="{5DCA4C78-5B63-48E1-A97F-F8B0F1194319}" dt="2023-11-06T17:59:55.922" v="9" actId="313"/>
        <pc:sldMkLst>
          <pc:docMk/>
          <pc:sldMk cId="3574294352" sldId="259"/>
        </pc:sldMkLst>
        <pc:spChg chg="mod">
          <ac:chgData name="Felipe Freitas" userId="754b0854625114a1" providerId="LiveId" clId="{5DCA4C78-5B63-48E1-A97F-F8B0F1194319}" dt="2023-11-06T17:59:55.922" v="9" actId="313"/>
          <ac:spMkLst>
            <pc:docMk/>
            <pc:sldMk cId="3574294352" sldId="259"/>
            <ac:spMk id="4" creationId="{81C34936-7E35-2328-85F7-14650D34F9DF}"/>
          </ac:spMkLst>
        </pc:spChg>
      </pc:sldChg>
      <pc:sldChg chg="modSp mod">
        <pc:chgData name="Felipe Freitas" userId="754b0854625114a1" providerId="LiveId" clId="{5DCA4C78-5B63-48E1-A97F-F8B0F1194319}" dt="2023-11-06T17:59:42.872" v="8" actId="20577"/>
        <pc:sldMkLst>
          <pc:docMk/>
          <pc:sldMk cId="757737477" sldId="260"/>
        </pc:sldMkLst>
        <pc:spChg chg="mod">
          <ac:chgData name="Felipe Freitas" userId="754b0854625114a1" providerId="LiveId" clId="{5DCA4C78-5B63-48E1-A97F-F8B0F1194319}" dt="2023-11-06T17:59:42.872" v="8" actId="20577"/>
          <ac:spMkLst>
            <pc:docMk/>
            <pc:sldMk cId="757737477" sldId="260"/>
            <ac:spMk id="4" creationId="{B1A00D09-6D6D-536C-F8B5-F45F9FF92D60}"/>
          </ac:spMkLst>
        </pc:spChg>
      </pc:sldChg>
      <pc:sldChg chg="modSp mod setBg">
        <pc:chgData name="Felipe Freitas" userId="754b0854625114a1" providerId="LiveId" clId="{5DCA4C78-5B63-48E1-A97F-F8B0F1194319}" dt="2023-11-06T18:00:25.865" v="13" actId="790"/>
        <pc:sldMkLst>
          <pc:docMk/>
          <pc:sldMk cId="2459465229" sldId="262"/>
        </pc:sldMkLst>
        <pc:spChg chg="mod">
          <ac:chgData name="Felipe Freitas" userId="754b0854625114a1" providerId="LiveId" clId="{5DCA4C78-5B63-48E1-A97F-F8B0F1194319}" dt="2023-11-06T18:00:12.654" v="12" actId="313"/>
          <ac:spMkLst>
            <pc:docMk/>
            <pc:sldMk cId="2459465229" sldId="262"/>
            <ac:spMk id="5" creationId="{7F2B8D98-1093-8663-E738-78AA2ACA385F}"/>
          </ac:spMkLst>
        </pc:spChg>
        <pc:spChg chg="mod">
          <ac:chgData name="Felipe Freitas" userId="754b0854625114a1" providerId="LiveId" clId="{5DCA4C78-5B63-48E1-A97F-F8B0F1194319}" dt="2023-11-06T18:00:25.865" v="13" actId="790"/>
          <ac:spMkLst>
            <pc:docMk/>
            <pc:sldMk cId="2459465229" sldId="262"/>
            <ac:spMk id="7" creationId="{D2FABE21-6837-A82B-587E-D71362E99CBD}"/>
          </ac:spMkLst>
        </pc:spChg>
      </pc:sldChg>
      <pc:sldChg chg="modSp mod setBg">
        <pc:chgData name="Felipe Freitas" userId="754b0854625114a1" providerId="LiveId" clId="{5DCA4C78-5B63-48E1-A97F-F8B0F1194319}" dt="2023-11-06T18:00:50.984" v="18" actId="20577"/>
        <pc:sldMkLst>
          <pc:docMk/>
          <pc:sldMk cId="739782265" sldId="263"/>
        </pc:sldMkLst>
        <pc:spChg chg="mod">
          <ac:chgData name="Felipe Freitas" userId="754b0854625114a1" providerId="LiveId" clId="{5DCA4C78-5B63-48E1-A97F-F8B0F1194319}" dt="2023-11-06T18:00:50.984" v="18" actId="20577"/>
          <ac:spMkLst>
            <pc:docMk/>
            <pc:sldMk cId="739782265" sldId="263"/>
            <ac:spMk id="5" creationId="{ACA31AEF-01D3-F513-ED92-94097849993D}"/>
          </ac:spMkLst>
        </pc:spChg>
      </pc:sldChg>
      <pc:sldChg chg="setBg">
        <pc:chgData name="Felipe Freitas" userId="754b0854625114a1" providerId="LiveId" clId="{5DCA4C78-5B63-48E1-A97F-F8B0F1194319}" dt="2023-11-06T17:59:03.014" v="7"/>
        <pc:sldMkLst>
          <pc:docMk/>
          <pc:sldMk cId="2694530424" sldId="264"/>
        </pc:sldMkLst>
      </pc:sldChg>
      <pc:sldChg chg="setBg">
        <pc:chgData name="Felipe Freitas" userId="754b0854625114a1" providerId="LiveId" clId="{5DCA4C78-5B63-48E1-A97F-F8B0F1194319}" dt="2023-11-06T17:59:03.014" v="7"/>
        <pc:sldMkLst>
          <pc:docMk/>
          <pc:sldMk cId="1114805151" sldId="265"/>
        </pc:sldMkLst>
      </pc:sldChg>
      <pc:sldChg chg="setBg">
        <pc:chgData name="Felipe Freitas" userId="754b0854625114a1" providerId="LiveId" clId="{5DCA4C78-5B63-48E1-A97F-F8B0F1194319}" dt="2023-11-06T17:59:03.014" v="7"/>
        <pc:sldMkLst>
          <pc:docMk/>
          <pc:sldMk cId="41841123" sldId="266"/>
        </pc:sldMkLst>
      </pc:sldChg>
      <pc:sldChg chg="setBg">
        <pc:chgData name="Felipe Freitas" userId="754b0854625114a1" providerId="LiveId" clId="{5DCA4C78-5B63-48E1-A97F-F8B0F1194319}" dt="2023-11-06T17:59:03.014" v="7"/>
        <pc:sldMkLst>
          <pc:docMk/>
          <pc:sldMk cId="1721955697" sldId="267"/>
        </pc:sldMkLst>
      </pc:sldChg>
      <pc:sldChg chg="modSp mod setBg">
        <pc:chgData name="Felipe Freitas" userId="754b0854625114a1" providerId="LiveId" clId="{5DCA4C78-5B63-48E1-A97F-F8B0F1194319}" dt="2023-11-06T18:00:06.230" v="11" actId="313"/>
        <pc:sldMkLst>
          <pc:docMk/>
          <pc:sldMk cId="2808563355" sldId="268"/>
        </pc:sldMkLst>
        <pc:spChg chg="mod">
          <ac:chgData name="Felipe Freitas" userId="754b0854625114a1" providerId="LiveId" clId="{5DCA4C78-5B63-48E1-A97F-F8B0F1194319}" dt="2023-11-06T18:00:06.230" v="11" actId="313"/>
          <ac:spMkLst>
            <pc:docMk/>
            <pc:sldMk cId="2808563355" sldId="268"/>
            <ac:spMk id="7" creationId="{002BEA4A-0A20-C893-49E9-A2934FDD67C6}"/>
          </ac:spMkLst>
        </pc:spChg>
      </pc:sldChg>
      <pc:sldChg chg="modSp mod setBg">
        <pc:chgData name="Felipe Freitas" userId="754b0854625114a1" providerId="LiveId" clId="{5DCA4C78-5B63-48E1-A97F-F8B0F1194319}" dt="2023-11-06T18:01:19.329" v="19" actId="313"/>
        <pc:sldMkLst>
          <pc:docMk/>
          <pc:sldMk cId="1288675299" sldId="269"/>
        </pc:sldMkLst>
        <pc:spChg chg="mod">
          <ac:chgData name="Felipe Freitas" userId="754b0854625114a1" providerId="LiveId" clId="{5DCA4C78-5B63-48E1-A97F-F8B0F1194319}" dt="2023-11-06T18:01:19.329" v="19" actId="313"/>
          <ac:spMkLst>
            <pc:docMk/>
            <pc:sldMk cId="1288675299" sldId="269"/>
            <ac:spMk id="3" creationId="{5C8C2B34-C709-5ECF-03D8-FF16E1EC67AD}"/>
          </ac:spMkLst>
        </pc:spChg>
      </pc:sldChg>
      <pc:sldChg chg="setBg">
        <pc:chgData name="Felipe Freitas" userId="754b0854625114a1" providerId="LiveId" clId="{5DCA4C78-5B63-48E1-A97F-F8B0F1194319}" dt="2023-11-06T17:59:03.014" v="7"/>
        <pc:sldMkLst>
          <pc:docMk/>
          <pc:sldMk cId="273836718" sldId="270"/>
        </pc:sldMkLst>
      </pc:sldChg>
      <pc:sldChg chg="setBg">
        <pc:chgData name="Felipe Freitas" userId="754b0854625114a1" providerId="LiveId" clId="{5DCA4C78-5B63-48E1-A97F-F8B0F1194319}" dt="2023-11-06T17:59:03.014" v="7"/>
        <pc:sldMkLst>
          <pc:docMk/>
          <pc:sldMk cId="4103668043" sldId="271"/>
        </pc:sldMkLst>
      </pc:sldChg>
      <pc:sldChg chg="setBg">
        <pc:chgData name="Felipe Freitas" userId="754b0854625114a1" providerId="LiveId" clId="{5DCA4C78-5B63-48E1-A97F-F8B0F1194319}" dt="2023-11-06T17:59:03.014" v="7"/>
        <pc:sldMkLst>
          <pc:docMk/>
          <pc:sldMk cId="3842531661" sldId="272"/>
        </pc:sldMkLst>
      </pc:sldChg>
      <pc:sldChg chg="setBg">
        <pc:chgData name="Felipe Freitas" userId="754b0854625114a1" providerId="LiveId" clId="{5DCA4C78-5B63-48E1-A97F-F8B0F1194319}" dt="2023-11-06T17:59:03.014" v="7"/>
        <pc:sldMkLst>
          <pc:docMk/>
          <pc:sldMk cId="1954523002" sldId="273"/>
        </pc:sldMkLst>
      </pc:sldChg>
      <pc:sldChg chg="setBg">
        <pc:chgData name="Felipe Freitas" userId="754b0854625114a1" providerId="LiveId" clId="{5DCA4C78-5B63-48E1-A97F-F8B0F1194319}" dt="2023-11-06T17:59:03.014" v="7"/>
        <pc:sldMkLst>
          <pc:docMk/>
          <pc:sldMk cId="3471789089" sldId="275"/>
        </pc:sldMkLst>
      </pc:sldChg>
      <pc:sldChg chg="setBg">
        <pc:chgData name="Felipe Freitas" userId="754b0854625114a1" providerId="LiveId" clId="{5DCA4C78-5B63-48E1-A97F-F8B0F1194319}" dt="2023-11-06T17:59:03.014" v="7"/>
        <pc:sldMkLst>
          <pc:docMk/>
          <pc:sldMk cId="4249877542" sldId="276"/>
        </pc:sldMkLst>
      </pc:sldChg>
      <pc:sldChg chg="setBg">
        <pc:chgData name="Felipe Freitas" userId="754b0854625114a1" providerId="LiveId" clId="{5DCA4C78-5B63-48E1-A97F-F8B0F1194319}" dt="2023-11-06T17:59:03.014" v="7"/>
        <pc:sldMkLst>
          <pc:docMk/>
          <pc:sldMk cId="3159200077" sldId="277"/>
        </pc:sldMkLst>
      </pc:sldChg>
      <pc:sldChg chg="modSp mod setBg">
        <pc:chgData name="Felipe Freitas" userId="754b0854625114a1" providerId="LiveId" clId="{5DCA4C78-5B63-48E1-A97F-F8B0F1194319}" dt="2023-11-06T18:02:11.910" v="20" actId="313"/>
        <pc:sldMkLst>
          <pc:docMk/>
          <pc:sldMk cId="3895923223" sldId="278"/>
        </pc:sldMkLst>
        <pc:spChg chg="mod">
          <ac:chgData name="Felipe Freitas" userId="754b0854625114a1" providerId="LiveId" clId="{5DCA4C78-5B63-48E1-A97F-F8B0F1194319}" dt="2023-11-06T18:02:11.910" v="20" actId="313"/>
          <ac:spMkLst>
            <pc:docMk/>
            <pc:sldMk cId="3895923223" sldId="278"/>
            <ac:spMk id="8" creationId="{9E596AC5-B1C3-E0B3-36A8-017969399880}"/>
          </ac:spMkLst>
        </pc:spChg>
      </pc:sldChg>
      <pc:sldChg chg="setBg">
        <pc:chgData name="Felipe Freitas" userId="754b0854625114a1" providerId="LiveId" clId="{5DCA4C78-5B63-48E1-A97F-F8B0F1194319}" dt="2023-11-06T17:59:03.014" v="7"/>
        <pc:sldMkLst>
          <pc:docMk/>
          <pc:sldMk cId="1883050824" sldId="279"/>
        </pc:sldMkLst>
      </pc:sldChg>
      <pc:sldChg chg="addSp delSp modSp new mod setBg modNotesTx">
        <pc:chgData name="Felipe Freitas" userId="754b0854625114a1" providerId="LiveId" clId="{5DCA4C78-5B63-48E1-A97F-F8B0F1194319}" dt="2023-11-06T21:30:35.619" v="2118" actId="1076"/>
        <pc:sldMkLst>
          <pc:docMk/>
          <pc:sldMk cId="2032570043" sldId="280"/>
        </pc:sldMkLst>
        <pc:spChg chg="mod">
          <ac:chgData name="Felipe Freitas" userId="754b0854625114a1" providerId="LiveId" clId="{5DCA4C78-5B63-48E1-A97F-F8B0F1194319}" dt="2023-11-06T20:24:15.504" v="86" actId="20577"/>
          <ac:spMkLst>
            <pc:docMk/>
            <pc:sldMk cId="2032570043" sldId="280"/>
            <ac:spMk id="2" creationId="{2E3B86D8-3029-EA10-480D-7A2631C42A99}"/>
          </ac:spMkLst>
        </pc:spChg>
        <pc:spChg chg="del mod">
          <ac:chgData name="Felipe Freitas" userId="754b0854625114a1" providerId="LiveId" clId="{5DCA4C78-5B63-48E1-A97F-F8B0F1194319}" dt="2023-11-06T21:27:55.813" v="2088"/>
          <ac:spMkLst>
            <pc:docMk/>
            <pc:sldMk cId="2032570043" sldId="280"/>
            <ac:spMk id="3" creationId="{AC2C310B-F571-C184-54D0-A5C1DD1BD327}"/>
          </ac:spMkLst>
        </pc:spChg>
        <pc:spChg chg="add del mod">
          <ac:chgData name="Felipe Freitas" userId="754b0854625114a1" providerId="LiveId" clId="{5DCA4C78-5B63-48E1-A97F-F8B0F1194319}" dt="2023-11-06T21:29:00.495" v="2094"/>
          <ac:spMkLst>
            <pc:docMk/>
            <pc:sldMk cId="2032570043" sldId="280"/>
            <ac:spMk id="4" creationId="{04660C81-A4BD-99BA-9442-9133FB321842}"/>
          </ac:spMkLst>
        </pc:spChg>
        <pc:spChg chg="add mod">
          <ac:chgData name="Felipe Freitas" userId="754b0854625114a1" providerId="LiveId" clId="{5DCA4C78-5B63-48E1-A97F-F8B0F1194319}" dt="2023-11-06T21:29:24.209" v="2103" actId="1076"/>
          <ac:spMkLst>
            <pc:docMk/>
            <pc:sldMk cId="2032570043" sldId="280"/>
            <ac:spMk id="7" creationId="{E89F2D8E-EFA8-081F-2304-9C3A6D304CA2}"/>
          </ac:spMkLst>
        </pc:spChg>
        <pc:spChg chg="add del mod">
          <ac:chgData name="Felipe Freitas" userId="754b0854625114a1" providerId="LiveId" clId="{5DCA4C78-5B63-48E1-A97F-F8B0F1194319}" dt="2023-11-06T21:30:18.517" v="2113" actId="22"/>
          <ac:spMkLst>
            <pc:docMk/>
            <pc:sldMk cId="2032570043" sldId="280"/>
            <ac:spMk id="9" creationId="{796B7A73-8D78-2BE9-72C7-DD6EFA887A33}"/>
          </ac:spMkLst>
        </pc:spChg>
        <pc:spChg chg="add mod">
          <ac:chgData name="Felipe Freitas" userId="754b0854625114a1" providerId="LiveId" clId="{5DCA4C78-5B63-48E1-A97F-F8B0F1194319}" dt="2023-11-06T21:30:35.619" v="2118" actId="1076"/>
          <ac:spMkLst>
            <pc:docMk/>
            <pc:sldMk cId="2032570043" sldId="280"/>
            <ac:spMk id="11" creationId="{B0E7DEF9-EB76-0C65-834B-4175B04FBCF2}"/>
          </ac:spMkLst>
        </pc:spChg>
        <pc:picChg chg="add mod">
          <ac:chgData name="Felipe Freitas" userId="754b0854625114a1" providerId="LiveId" clId="{5DCA4C78-5B63-48E1-A97F-F8B0F1194319}" dt="2023-11-06T21:30:31.381" v="2117" actId="1076"/>
          <ac:picMkLst>
            <pc:docMk/>
            <pc:sldMk cId="2032570043" sldId="280"/>
            <ac:picMk id="5" creationId="{978E0D5C-9F72-7A69-2CAC-46BC812CB3D7}"/>
          </ac:picMkLst>
        </pc:picChg>
        <pc:picChg chg="add del mod">
          <ac:chgData name="Felipe Freitas" userId="754b0854625114a1" providerId="LiveId" clId="{5DCA4C78-5B63-48E1-A97F-F8B0F1194319}" dt="2023-11-06T21:28:59.074" v="2093" actId="478"/>
          <ac:picMkLst>
            <pc:docMk/>
            <pc:sldMk cId="2032570043" sldId="280"/>
            <ac:picMk id="1026" creationId="{12C8EB1E-B815-EE7A-08F2-41219C00F478}"/>
          </ac:picMkLst>
        </pc:picChg>
      </pc:sldChg>
      <pc:sldChg chg="modSp new add del mod ord">
        <pc:chgData name="Felipe Freitas" userId="754b0854625114a1" providerId="LiveId" clId="{5DCA4C78-5B63-48E1-A97F-F8B0F1194319}" dt="2023-11-06T21:56:46.592" v="2849" actId="47"/>
        <pc:sldMkLst>
          <pc:docMk/>
          <pc:sldMk cId="3100049660" sldId="281"/>
        </pc:sldMkLst>
        <pc:spChg chg="mod">
          <ac:chgData name="Felipe Freitas" userId="754b0854625114a1" providerId="LiveId" clId="{5DCA4C78-5B63-48E1-A97F-F8B0F1194319}" dt="2023-11-06T20:24:08.695" v="84" actId="20577"/>
          <ac:spMkLst>
            <pc:docMk/>
            <pc:sldMk cId="3100049660" sldId="281"/>
            <ac:spMk id="2" creationId="{025E403D-9255-4FB7-34B6-7AC3825A852E}"/>
          </ac:spMkLst>
        </pc:spChg>
        <pc:spChg chg="mod">
          <ac:chgData name="Felipe Freitas" userId="754b0854625114a1" providerId="LiveId" clId="{5DCA4C78-5B63-48E1-A97F-F8B0F1194319}" dt="2023-11-06T21:22:36.586" v="2085" actId="6549"/>
          <ac:spMkLst>
            <pc:docMk/>
            <pc:sldMk cId="3100049660" sldId="281"/>
            <ac:spMk id="3" creationId="{759F5506-988F-8024-45F0-C2BF368A2D90}"/>
          </ac:spMkLst>
        </pc:spChg>
      </pc:sldChg>
      <pc:sldChg chg="modSp new del mod">
        <pc:chgData name="Felipe Freitas" userId="754b0854625114a1" providerId="LiveId" clId="{5DCA4C78-5B63-48E1-A97F-F8B0F1194319}" dt="2023-11-06T20:26:56.646" v="388" actId="47"/>
        <pc:sldMkLst>
          <pc:docMk/>
          <pc:sldMk cId="1325414868" sldId="282"/>
        </pc:sldMkLst>
        <pc:spChg chg="mod">
          <ac:chgData name="Felipe Freitas" userId="754b0854625114a1" providerId="LiveId" clId="{5DCA4C78-5B63-48E1-A97F-F8B0F1194319}" dt="2023-11-06T20:26:49.968" v="387" actId="20577"/>
          <ac:spMkLst>
            <pc:docMk/>
            <pc:sldMk cId="1325414868" sldId="282"/>
            <ac:spMk id="2" creationId="{AEFCB164-6A73-AB60-48DC-AA318D29837A}"/>
          </ac:spMkLst>
        </pc:spChg>
        <pc:spChg chg="mod">
          <ac:chgData name="Felipe Freitas" userId="754b0854625114a1" providerId="LiveId" clId="{5DCA4C78-5B63-48E1-A97F-F8B0F1194319}" dt="2023-11-06T20:24:26.386" v="91" actId="20577"/>
          <ac:spMkLst>
            <pc:docMk/>
            <pc:sldMk cId="1325414868" sldId="282"/>
            <ac:spMk id="3" creationId="{85CD2554-244E-928C-A58C-4BF85C1DD772}"/>
          </ac:spMkLst>
        </pc:spChg>
      </pc:sldChg>
      <pc:sldChg chg="modSp new mod">
        <pc:chgData name="Felipe Freitas" userId="754b0854625114a1" providerId="LiveId" clId="{5DCA4C78-5B63-48E1-A97F-F8B0F1194319}" dt="2023-11-06T20:26:18.322" v="351" actId="1076"/>
        <pc:sldMkLst>
          <pc:docMk/>
          <pc:sldMk cId="356550745" sldId="283"/>
        </pc:sldMkLst>
        <pc:spChg chg="mod">
          <ac:chgData name="Felipe Freitas" userId="754b0854625114a1" providerId="LiveId" clId="{5DCA4C78-5B63-48E1-A97F-F8B0F1194319}" dt="2023-11-06T20:26:16.993" v="350" actId="20577"/>
          <ac:spMkLst>
            <pc:docMk/>
            <pc:sldMk cId="356550745" sldId="283"/>
            <ac:spMk id="2" creationId="{6F21236C-D711-9985-697C-1F5EE5DD5255}"/>
          </ac:spMkLst>
        </pc:spChg>
        <pc:spChg chg="mod">
          <ac:chgData name="Felipe Freitas" userId="754b0854625114a1" providerId="LiveId" clId="{5DCA4C78-5B63-48E1-A97F-F8B0F1194319}" dt="2023-11-06T20:26:18.322" v="351" actId="1076"/>
          <ac:spMkLst>
            <pc:docMk/>
            <pc:sldMk cId="356550745" sldId="283"/>
            <ac:spMk id="3" creationId="{94EAF068-36C2-4D5F-8FD7-0ADD3A8C1CC0}"/>
          </ac:spMkLst>
        </pc:spChg>
      </pc:sldChg>
      <pc:sldChg chg="delSp modSp new mod modClrScheme chgLayout">
        <pc:chgData name="Felipe Freitas" userId="754b0854625114a1" providerId="LiveId" clId="{5DCA4C78-5B63-48E1-A97F-F8B0F1194319}" dt="2023-11-06T21:35:34.813" v="2406" actId="20577"/>
        <pc:sldMkLst>
          <pc:docMk/>
          <pc:sldMk cId="1737526653" sldId="284"/>
        </pc:sldMkLst>
        <pc:spChg chg="mod ord">
          <ac:chgData name="Felipe Freitas" userId="754b0854625114a1" providerId="LiveId" clId="{5DCA4C78-5B63-48E1-A97F-F8B0F1194319}" dt="2023-11-06T21:35:34.813" v="2406" actId="20577"/>
          <ac:spMkLst>
            <pc:docMk/>
            <pc:sldMk cId="1737526653" sldId="284"/>
            <ac:spMk id="2" creationId="{EA48E350-E857-1E59-5502-88228CFD0EDA}"/>
          </ac:spMkLst>
        </pc:spChg>
        <pc:spChg chg="del">
          <ac:chgData name="Felipe Freitas" userId="754b0854625114a1" providerId="LiveId" clId="{5DCA4C78-5B63-48E1-A97F-F8B0F1194319}" dt="2023-11-06T21:35:28.052" v="2404" actId="700"/>
          <ac:spMkLst>
            <pc:docMk/>
            <pc:sldMk cId="1737526653" sldId="284"/>
            <ac:spMk id="3" creationId="{84CDC7CC-C8AD-FA9E-7565-525726EAEF6D}"/>
          </ac:spMkLst>
        </pc:spChg>
      </pc:sldChg>
      <pc:sldChg chg="delSp modSp new mod">
        <pc:chgData name="Felipe Freitas" userId="754b0854625114a1" providerId="LiveId" clId="{5DCA4C78-5B63-48E1-A97F-F8B0F1194319}" dt="2023-11-06T22:08:34.719" v="2981" actId="478"/>
        <pc:sldMkLst>
          <pc:docMk/>
          <pc:sldMk cId="986266917" sldId="285"/>
        </pc:sldMkLst>
        <pc:spChg chg="del mod">
          <ac:chgData name="Felipe Freitas" userId="754b0854625114a1" providerId="LiveId" clId="{5DCA4C78-5B63-48E1-A97F-F8B0F1194319}" dt="2023-11-06T22:08:34.719" v="2981" actId="478"/>
          <ac:spMkLst>
            <pc:docMk/>
            <pc:sldMk cId="986266917" sldId="285"/>
            <ac:spMk id="2" creationId="{7097343C-292D-6F77-46F4-94A095308A39}"/>
          </ac:spMkLst>
        </pc:spChg>
        <pc:spChg chg="mod">
          <ac:chgData name="Felipe Freitas" userId="754b0854625114a1" providerId="LiveId" clId="{5DCA4C78-5B63-48E1-A97F-F8B0F1194319}" dt="2023-11-06T22:08:33.294" v="2980" actId="5793"/>
          <ac:spMkLst>
            <pc:docMk/>
            <pc:sldMk cId="986266917" sldId="285"/>
            <ac:spMk id="3" creationId="{B1528993-F1E5-AE19-95C5-85C48971BB6C}"/>
          </ac:spMkLst>
        </pc:spChg>
      </pc:sldChg>
      <pc:sldChg chg="modSp new mod ord">
        <pc:chgData name="Felipe Freitas" userId="754b0854625114a1" providerId="LiveId" clId="{5DCA4C78-5B63-48E1-A97F-F8B0F1194319}" dt="2023-11-06T21:53:41.590" v="2805" actId="20577"/>
        <pc:sldMkLst>
          <pc:docMk/>
          <pc:sldMk cId="356934560" sldId="286"/>
        </pc:sldMkLst>
        <pc:spChg chg="mod">
          <ac:chgData name="Felipe Freitas" userId="754b0854625114a1" providerId="LiveId" clId="{5DCA4C78-5B63-48E1-A97F-F8B0F1194319}" dt="2023-11-06T21:36:54.995" v="2523" actId="20577"/>
          <ac:spMkLst>
            <pc:docMk/>
            <pc:sldMk cId="356934560" sldId="286"/>
            <ac:spMk id="2" creationId="{DC2AD05B-2BF6-A1D6-C28B-1FD7C1865C2C}"/>
          </ac:spMkLst>
        </pc:spChg>
        <pc:spChg chg="mod">
          <ac:chgData name="Felipe Freitas" userId="754b0854625114a1" providerId="LiveId" clId="{5DCA4C78-5B63-48E1-A97F-F8B0F1194319}" dt="2023-11-06T21:53:41.590" v="2805" actId="20577"/>
          <ac:spMkLst>
            <pc:docMk/>
            <pc:sldMk cId="356934560" sldId="286"/>
            <ac:spMk id="3" creationId="{0D0A0FA1-5744-EBE5-1180-FCB1FB65CC3C}"/>
          </ac:spMkLst>
        </pc:spChg>
      </pc:sldChg>
      <pc:sldChg chg="addSp delSp modSp new mod ord">
        <pc:chgData name="Felipe Freitas" userId="754b0854625114a1" providerId="LiveId" clId="{5DCA4C78-5B63-48E1-A97F-F8B0F1194319}" dt="2023-11-06T21:23:45.934" v="2087" actId="20577"/>
        <pc:sldMkLst>
          <pc:docMk/>
          <pc:sldMk cId="3547521695" sldId="287"/>
        </pc:sldMkLst>
        <pc:spChg chg="mod">
          <ac:chgData name="Felipe Freitas" userId="754b0854625114a1" providerId="LiveId" clId="{5DCA4C78-5B63-48E1-A97F-F8B0F1194319}" dt="2023-11-06T21:15:21.439" v="1833" actId="21"/>
          <ac:spMkLst>
            <pc:docMk/>
            <pc:sldMk cId="3547521695" sldId="287"/>
            <ac:spMk id="2" creationId="{B5B3B74B-5C51-FC6D-794F-A85B2B315817}"/>
          </ac:spMkLst>
        </pc:spChg>
        <pc:spChg chg="mod">
          <ac:chgData name="Felipe Freitas" userId="754b0854625114a1" providerId="LiveId" clId="{5DCA4C78-5B63-48E1-A97F-F8B0F1194319}" dt="2023-11-06T21:23:45.934" v="2087" actId="20577"/>
          <ac:spMkLst>
            <pc:docMk/>
            <pc:sldMk cId="3547521695" sldId="287"/>
            <ac:spMk id="3" creationId="{542634AC-136C-A6BA-812A-23F458A7D566}"/>
          </ac:spMkLst>
        </pc:spChg>
        <pc:spChg chg="add del mod">
          <ac:chgData name="Felipe Freitas" userId="754b0854625114a1" providerId="LiveId" clId="{5DCA4C78-5B63-48E1-A97F-F8B0F1194319}" dt="2023-11-06T21:07:15.377" v="1242" actId="21"/>
          <ac:spMkLst>
            <pc:docMk/>
            <pc:sldMk cId="3547521695" sldId="287"/>
            <ac:spMk id="6" creationId="{6B20780F-80C9-8B04-D1D2-2D8B92584870}"/>
          </ac:spMkLst>
        </pc:spChg>
        <pc:spChg chg="add del mod">
          <ac:chgData name="Felipe Freitas" userId="754b0854625114a1" providerId="LiveId" clId="{5DCA4C78-5B63-48E1-A97F-F8B0F1194319}" dt="2023-11-06T21:07:15.377" v="1242" actId="21"/>
          <ac:spMkLst>
            <pc:docMk/>
            <pc:sldMk cId="3547521695" sldId="287"/>
            <ac:spMk id="8" creationId="{0D3BF4A7-08FD-0AA3-F878-7D24F043CEAE}"/>
          </ac:spMkLst>
        </pc:spChg>
        <pc:picChg chg="add del mod">
          <ac:chgData name="Felipe Freitas" userId="754b0854625114a1" providerId="LiveId" clId="{5DCA4C78-5B63-48E1-A97F-F8B0F1194319}" dt="2023-11-06T21:07:15.377" v="1242" actId="21"/>
          <ac:picMkLst>
            <pc:docMk/>
            <pc:sldMk cId="3547521695" sldId="287"/>
            <ac:picMk id="4" creationId="{2FE70E5A-4EEB-2BC4-B2B2-898111FB6318}"/>
          </ac:picMkLst>
        </pc:picChg>
      </pc:sldChg>
      <pc:sldChg chg="modSp new del mod ord">
        <pc:chgData name="Felipe Freitas" userId="754b0854625114a1" providerId="LiveId" clId="{5DCA4C78-5B63-48E1-A97F-F8B0F1194319}" dt="2023-11-06T21:51:58.382" v="2752" actId="47"/>
        <pc:sldMkLst>
          <pc:docMk/>
          <pc:sldMk cId="1584745375" sldId="288"/>
        </pc:sldMkLst>
        <pc:spChg chg="mod">
          <ac:chgData name="Felipe Freitas" userId="754b0854625114a1" providerId="LiveId" clId="{5DCA4C78-5B63-48E1-A97F-F8B0F1194319}" dt="2023-11-06T21:09:12.728" v="1381" actId="403"/>
          <ac:spMkLst>
            <pc:docMk/>
            <pc:sldMk cId="1584745375" sldId="288"/>
            <ac:spMk id="2" creationId="{A2D56041-18CF-9C1B-A705-88D31AB0B1B8}"/>
          </ac:spMkLst>
        </pc:spChg>
        <pc:spChg chg="mod">
          <ac:chgData name="Felipe Freitas" userId="754b0854625114a1" providerId="LiveId" clId="{5DCA4C78-5B63-48E1-A97F-F8B0F1194319}" dt="2023-11-06T21:51:52.552" v="2750" actId="21"/>
          <ac:spMkLst>
            <pc:docMk/>
            <pc:sldMk cId="1584745375" sldId="288"/>
            <ac:spMk id="3" creationId="{292792BD-40BC-799A-480F-4063277F64B5}"/>
          </ac:spMkLst>
        </pc:spChg>
      </pc:sldChg>
      <pc:sldChg chg="modSp new mod">
        <pc:chgData name="Felipe Freitas" userId="754b0854625114a1" providerId="LiveId" clId="{5DCA4C78-5B63-48E1-A97F-F8B0F1194319}" dt="2023-11-06T22:09:12.095" v="3042" actId="20577"/>
        <pc:sldMkLst>
          <pc:docMk/>
          <pc:sldMk cId="3347013707" sldId="289"/>
        </pc:sldMkLst>
        <pc:spChg chg="mod">
          <ac:chgData name="Felipe Freitas" userId="754b0854625114a1" providerId="LiveId" clId="{5DCA4C78-5B63-48E1-A97F-F8B0F1194319}" dt="2023-11-06T21:32:04.612" v="2227" actId="20577"/>
          <ac:spMkLst>
            <pc:docMk/>
            <pc:sldMk cId="3347013707" sldId="289"/>
            <ac:spMk id="2" creationId="{CE4B97B3-94DF-34D4-B0A1-FC8FBA7B71DC}"/>
          </ac:spMkLst>
        </pc:spChg>
        <pc:spChg chg="mod">
          <ac:chgData name="Felipe Freitas" userId="754b0854625114a1" providerId="LiveId" clId="{5DCA4C78-5B63-48E1-A97F-F8B0F1194319}" dt="2023-11-06T22:09:12.095" v="3042" actId="20577"/>
          <ac:spMkLst>
            <pc:docMk/>
            <pc:sldMk cId="3347013707" sldId="289"/>
            <ac:spMk id="3" creationId="{47560F5D-973B-829D-75A4-8EA8C0B98C14}"/>
          </ac:spMkLst>
        </pc:spChg>
      </pc:sldChg>
      <pc:sldChg chg="addSp modSp new mod ord">
        <pc:chgData name="Felipe Freitas" userId="754b0854625114a1" providerId="LiveId" clId="{5DCA4C78-5B63-48E1-A97F-F8B0F1194319}" dt="2023-11-06T21:52:33.923" v="2793" actId="20577"/>
        <pc:sldMkLst>
          <pc:docMk/>
          <pc:sldMk cId="1929308291" sldId="290"/>
        </pc:sldMkLst>
        <pc:spChg chg="mod">
          <ac:chgData name="Felipe Freitas" userId="754b0854625114a1" providerId="LiveId" clId="{5DCA4C78-5B63-48E1-A97F-F8B0F1194319}" dt="2023-11-06T21:31:08.962" v="2159" actId="20577"/>
          <ac:spMkLst>
            <pc:docMk/>
            <pc:sldMk cId="1929308291" sldId="290"/>
            <ac:spMk id="2" creationId="{FFFC74B0-E1C1-90CE-598B-2C585E7594B9}"/>
          </ac:spMkLst>
        </pc:spChg>
        <pc:spChg chg="mod">
          <ac:chgData name="Felipe Freitas" userId="754b0854625114a1" providerId="LiveId" clId="{5DCA4C78-5B63-48E1-A97F-F8B0F1194319}" dt="2023-11-06T21:52:33.923" v="2793" actId="20577"/>
          <ac:spMkLst>
            <pc:docMk/>
            <pc:sldMk cId="1929308291" sldId="290"/>
            <ac:spMk id="3" creationId="{B8A1F726-1B67-5072-F3C7-3A213A6179E2}"/>
          </ac:spMkLst>
        </pc:spChg>
        <pc:spChg chg="add mod">
          <ac:chgData name="Felipe Freitas" userId="754b0854625114a1" providerId="LiveId" clId="{5DCA4C78-5B63-48E1-A97F-F8B0F1194319}" dt="2023-11-06T21:07:23.888" v="1244"/>
          <ac:spMkLst>
            <pc:docMk/>
            <pc:sldMk cId="1929308291" sldId="290"/>
            <ac:spMk id="5" creationId="{A3CD0C2A-ADCF-18B2-70E9-2FA1290A7C3C}"/>
          </ac:spMkLst>
        </pc:spChg>
        <pc:spChg chg="add mod">
          <ac:chgData name="Felipe Freitas" userId="754b0854625114a1" providerId="LiveId" clId="{5DCA4C78-5B63-48E1-A97F-F8B0F1194319}" dt="2023-11-06T21:07:23.888" v="1244"/>
          <ac:spMkLst>
            <pc:docMk/>
            <pc:sldMk cId="1929308291" sldId="290"/>
            <ac:spMk id="6" creationId="{F16D4326-EF32-4CEB-E23B-193E018EF7C0}"/>
          </ac:spMkLst>
        </pc:spChg>
        <pc:picChg chg="add mod">
          <ac:chgData name="Felipe Freitas" userId="754b0854625114a1" providerId="LiveId" clId="{5DCA4C78-5B63-48E1-A97F-F8B0F1194319}" dt="2023-11-06T21:52:06.528" v="2753" actId="1076"/>
          <ac:picMkLst>
            <pc:docMk/>
            <pc:sldMk cId="1929308291" sldId="290"/>
            <ac:picMk id="4" creationId="{82626036-DF0F-9C97-FD3C-2BA7ED7660AA}"/>
          </ac:picMkLst>
        </pc:picChg>
      </pc:sldChg>
      <pc:sldChg chg="addSp delSp modSp new mod ord">
        <pc:chgData name="Felipe Freitas" userId="754b0854625114a1" providerId="LiveId" clId="{5DCA4C78-5B63-48E1-A97F-F8B0F1194319}" dt="2023-11-06T21:43:06.034" v="2580" actId="1076"/>
        <pc:sldMkLst>
          <pc:docMk/>
          <pc:sldMk cId="2799457544" sldId="291"/>
        </pc:sldMkLst>
        <pc:spChg chg="mod">
          <ac:chgData name="Felipe Freitas" userId="754b0854625114a1" providerId="LiveId" clId="{5DCA4C78-5B63-48E1-A97F-F8B0F1194319}" dt="2023-11-06T21:42:48.473" v="2573" actId="14100"/>
          <ac:spMkLst>
            <pc:docMk/>
            <pc:sldMk cId="2799457544" sldId="291"/>
            <ac:spMk id="2" creationId="{6CB5D473-9CFD-B147-DBF9-B9AFB09B1C8F}"/>
          </ac:spMkLst>
        </pc:spChg>
        <pc:spChg chg="del">
          <ac:chgData name="Felipe Freitas" userId="754b0854625114a1" providerId="LiveId" clId="{5DCA4C78-5B63-48E1-A97F-F8B0F1194319}" dt="2023-11-06T21:39:02.596" v="2525"/>
          <ac:spMkLst>
            <pc:docMk/>
            <pc:sldMk cId="2799457544" sldId="291"/>
            <ac:spMk id="3" creationId="{222CE70E-8803-F592-B82B-B46BF4C56995}"/>
          </ac:spMkLst>
        </pc:spChg>
        <pc:spChg chg="add mod">
          <ac:chgData name="Felipe Freitas" userId="754b0854625114a1" providerId="LiveId" clId="{5DCA4C78-5B63-48E1-A97F-F8B0F1194319}" dt="2023-11-06T21:42:55.295" v="2575" actId="404"/>
          <ac:spMkLst>
            <pc:docMk/>
            <pc:sldMk cId="2799457544" sldId="291"/>
            <ac:spMk id="5" creationId="{837F40F5-8C40-C08D-0DD4-C6233D6458B1}"/>
          </ac:spMkLst>
        </pc:spChg>
        <pc:spChg chg="add mod">
          <ac:chgData name="Felipe Freitas" userId="754b0854625114a1" providerId="LiveId" clId="{5DCA4C78-5B63-48E1-A97F-F8B0F1194319}" dt="2023-11-06T21:40:10.816" v="2535" actId="1076"/>
          <ac:spMkLst>
            <pc:docMk/>
            <pc:sldMk cId="2799457544" sldId="291"/>
            <ac:spMk id="7" creationId="{718FDDD3-A0F6-02DC-E732-156160C9E752}"/>
          </ac:spMkLst>
        </pc:spChg>
        <pc:picChg chg="add mod">
          <ac:chgData name="Felipe Freitas" userId="754b0854625114a1" providerId="LiveId" clId="{5DCA4C78-5B63-48E1-A97F-F8B0F1194319}" dt="2023-11-06T21:43:06.034" v="2580" actId="1076"/>
          <ac:picMkLst>
            <pc:docMk/>
            <pc:sldMk cId="2799457544" sldId="291"/>
            <ac:picMk id="2050" creationId="{DD940B64-FCB2-4E49-29AC-5F294836690E}"/>
          </ac:picMkLst>
        </pc:picChg>
      </pc:sldChg>
      <pc:sldChg chg="addSp delSp modSp new mod">
        <pc:chgData name="Felipe Freitas" userId="754b0854625114a1" providerId="LiveId" clId="{5DCA4C78-5B63-48E1-A97F-F8B0F1194319}" dt="2023-11-06T21:47:02.081" v="2633" actId="27636"/>
        <pc:sldMkLst>
          <pc:docMk/>
          <pc:sldMk cId="3906163774" sldId="292"/>
        </pc:sldMkLst>
        <pc:spChg chg="mod">
          <ac:chgData name="Felipe Freitas" userId="754b0854625114a1" providerId="LiveId" clId="{5DCA4C78-5B63-48E1-A97F-F8B0F1194319}" dt="2023-11-06T21:47:02.081" v="2633" actId="27636"/>
          <ac:spMkLst>
            <pc:docMk/>
            <pc:sldMk cId="3906163774" sldId="292"/>
            <ac:spMk id="2" creationId="{E21DACF5-E9A3-F111-F0BB-96F9E4200687}"/>
          </ac:spMkLst>
        </pc:spChg>
        <pc:spChg chg="del">
          <ac:chgData name="Felipe Freitas" userId="754b0854625114a1" providerId="LiveId" clId="{5DCA4C78-5B63-48E1-A97F-F8B0F1194319}" dt="2023-11-06T21:44:28.676" v="2582"/>
          <ac:spMkLst>
            <pc:docMk/>
            <pc:sldMk cId="3906163774" sldId="292"/>
            <ac:spMk id="3" creationId="{642ABA62-BC7B-0E73-140C-12B936D5267B}"/>
          </ac:spMkLst>
        </pc:spChg>
        <pc:picChg chg="add mod">
          <ac:chgData name="Felipe Freitas" userId="754b0854625114a1" providerId="LiveId" clId="{5DCA4C78-5B63-48E1-A97F-F8B0F1194319}" dt="2023-11-06T21:46:04.355" v="2600" actId="1076"/>
          <ac:picMkLst>
            <pc:docMk/>
            <pc:sldMk cId="3906163774" sldId="292"/>
            <ac:picMk id="3074" creationId="{8A85BD46-2D62-B6FF-583F-C3BD9FD3A1ED}"/>
          </ac:picMkLst>
        </pc:picChg>
      </pc:sldChg>
      <pc:sldChg chg="addSp delSp modSp add mod modNotesTx">
        <pc:chgData name="Felipe Freitas" userId="754b0854625114a1" providerId="LiveId" clId="{5DCA4C78-5B63-48E1-A97F-F8B0F1194319}" dt="2023-11-06T22:00:16.063" v="2941" actId="20577"/>
        <pc:sldMkLst>
          <pc:docMk/>
          <pc:sldMk cId="1153643392" sldId="293"/>
        </pc:sldMkLst>
        <pc:spChg chg="mod">
          <ac:chgData name="Felipe Freitas" userId="754b0854625114a1" providerId="LiveId" clId="{5DCA4C78-5B63-48E1-A97F-F8B0F1194319}" dt="2023-11-06T21:49:32.708" v="2745" actId="20577"/>
          <ac:spMkLst>
            <pc:docMk/>
            <pc:sldMk cId="1153643392" sldId="293"/>
            <ac:spMk id="2" creationId="{E21DACF5-E9A3-F111-F0BB-96F9E4200687}"/>
          </ac:spMkLst>
        </pc:spChg>
        <pc:spChg chg="add del mod">
          <ac:chgData name="Felipe Freitas" userId="754b0854625114a1" providerId="LiveId" clId="{5DCA4C78-5B63-48E1-A97F-F8B0F1194319}" dt="2023-11-06T21:47:19.224" v="2638"/>
          <ac:spMkLst>
            <pc:docMk/>
            <pc:sldMk cId="1153643392" sldId="293"/>
            <ac:spMk id="3" creationId="{590F1D03-D5E2-ABEF-2730-22F624F9AED0}"/>
          </ac:spMkLst>
        </pc:spChg>
        <pc:spChg chg="add del">
          <ac:chgData name="Felipe Freitas" userId="754b0854625114a1" providerId="LiveId" clId="{5DCA4C78-5B63-48E1-A97F-F8B0F1194319}" dt="2023-11-06T21:47:15.351" v="2637" actId="22"/>
          <ac:spMkLst>
            <pc:docMk/>
            <pc:sldMk cId="1153643392" sldId="293"/>
            <ac:spMk id="5" creationId="{AD454486-E28D-3CB5-E862-F143787A2196}"/>
          </ac:spMkLst>
        </pc:spChg>
        <pc:spChg chg="add mod">
          <ac:chgData name="Felipe Freitas" userId="754b0854625114a1" providerId="LiveId" clId="{5DCA4C78-5B63-48E1-A97F-F8B0F1194319}" dt="2023-11-06T21:50:00.543" v="2747" actId="1076"/>
          <ac:spMkLst>
            <pc:docMk/>
            <pc:sldMk cId="1153643392" sldId="293"/>
            <ac:spMk id="8" creationId="{10B87DCF-7C47-0AC3-D4BA-987A0BEBB225}"/>
          </ac:spMkLst>
        </pc:spChg>
        <pc:picChg chg="add mod modCrop">
          <ac:chgData name="Felipe Freitas" userId="754b0854625114a1" providerId="LiveId" clId="{5DCA4C78-5B63-48E1-A97F-F8B0F1194319}" dt="2023-11-06T21:47:50.900" v="2650" actId="1076"/>
          <ac:picMkLst>
            <pc:docMk/>
            <pc:sldMk cId="1153643392" sldId="293"/>
            <ac:picMk id="6" creationId="{D80D4F89-DCD3-B208-ED42-517EC37444AD}"/>
          </ac:picMkLst>
        </pc:picChg>
        <pc:picChg chg="del">
          <ac:chgData name="Felipe Freitas" userId="754b0854625114a1" providerId="LiveId" clId="{5DCA4C78-5B63-48E1-A97F-F8B0F1194319}" dt="2023-11-06T21:47:11.299" v="2635" actId="478"/>
          <ac:picMkLst>
            <pc:docMk/>
            <pc:sldMk cId="1153643392" sldId="293"/>
            <ac:picMk id="3074" creationId="{8A85BD46-2D62-B6FF-583F-C3BD9FD3A1ED}"/>
          </ac:picMkLst>
        </pc:picChg>
      </pc:sldChg>
      <pc:sldChg chg="modSp new del mod modShow">
        <pc:chgData name="Felipe Freitas" userId="754b0854625114a1" providerId="LiveId" clId="{5DCA4C78-5B63-48E1-A97F-F8B0F1194319}" dt="2023-11-06T22:00:19.221" v="2942" actId="47"/>
        <pc:sldMkLst>
          <pc:docMk/>
          <pc:sldMk cId="349413943" sldId="294"/>
        </pc:sldMkLst>
        <pc:spChg chg="mod">
          <ac:chgData name="Felipe Freitas" userId="754b0854625114a1" providerId="LiveId" clId="{5DCA4C78-5B63-48E1-A97F-F8B0F1194319}" dt="2023-11-06T21:59:59.004" v="2936" actId="20577"/>
          <ac:spMkLst>
            <pc:docMk/>
            <pc:sldMk cId="349413943" sldId="294"/>
            <ac:spMk id="2" creationId="{244FA02F-F479-1906-6439-EE8183327D76}"/>
          </ac:spMkLst>
        </pc:spChg>
        <pc:spChg chg="mod">
          <ac:chgData name="Felipe Freitas" userId="754b0854625114a1" providerId="LiveId" clId="{5DCA4C78-5B63-48E1-A97F-F8B0F1194319}" dt="2023-11-06T22:00:10.601" v="2939" actId="21"/>
          <ac:spMkLst>
            <pc:docMk/>
            <pc:sldMk cId="349413943" sldId="294"/>
            <ac:spMk id="3" creationId="{761C99BD-CA76-7FEF-C27E-B10060E8B2F5}"/>
          </ac:spMkLst>
        </pc:spChg>
      </pc:sldChg>
      <pc:sldChg chg="modSp new del mod">
        <pc:chgData name="Felipe Freitas" userId="754b0854625114a1" providerId="LiveId" clId="{5DCA4C78-5B63-48E1-A97F-F8B0F1194319}" dt="2023-11-06T22:00:31.402" v="2943" actId="47"/>
        <pc:sldMkLst>
          <pc:docMk/>
          <pc:sldMk cId="3250551114" sldId="295"/>
        </pc:sldMkLst>
        <pc:spChg chg="mod">
          <ac:chgData name="Felipe Freitas" userId="754b0854625114a1" providerId="LiveId" clId="{5DCA4C78-5B63-48E1-A97F-F8B0F1194319}" dt="2023-11-06T21:56:56.630" v="2871" actId="20577"/>
          <ac:spMkLst>
            <pc:docMk/>
            <pc:sldMk cId="3250551114" sldId="295"/>
            <ac:spMk id="2" creationId="{B78C9643-6191-1792-E8AD-D5CA697780BF}"/>
          </ac:spMkLst>
        </pc:spChg>
      </pc:sldChg>
      <pc:sldChg chg="addSp modSp new mod ord">
        <pc:chgData name="Felipe Freitas" userId="754b0854625114a1" providerId="LiveId" clId="{5DCA4C78-5B63-48E1-A97F-F8B0F1194319}" dt="2023-11-06T21:58:53.659" v="2918" actId="20577"/>
        <pc:sldMkLst>
          <pc:docMk/>
          <pc:sldMk cId="1761282961" sldId="296"/>
        </pc:sldMkLst>
        <pc:spChg chg="mod">
          <ac:chgData name="Felipe Freitas" userId="754b0854625114a1" providerId="LiveId" clId="{5DCA4C78-5B63-48E1-A97F-F8B0F1194319}" dt="2023-11-06T21:58:53.659" v="2918" actId="20577"/>
          <ac:spMkLst>
            <pc:docMk/>
            <pc:sldMk cId="1761282961" sldId="296"/>
            <ac:spMk id="2" creationId="{D2F46475-538E-F563-E237-578058E2D00F}"/>
          </ac:spMkLst>
        </pc:spChg>
        <pc:spChg chg="mod">
          <ac:chgData name="Felipe Freitas" userId="754b0854625114a1" providerId="LiveId" clId="{5DCA4C78-5B63-48E1-A97F-F8B0F1194319}" dt="2023-11-06T21:58:28.214" v="2880" actId="20577"/>
          <ac:spMkLst>
            <pc:docMk/>
            <pc:sldMk cId="1761282961" sldId="296"/>
            <ac:spMk id="3" creationId="{25A1B1A5-11DC-C551-658F-DC4627CB93DC}"/>
          </ac:spMkLst>
        </pc:spChg>
        <pc:spChg chg="add mod">
          <ac:chgData name="Felipe Freitas" userId="754b0854625114a1" providerId="LiveId" clId="{5DCA4C78-5B63-48E1-A97F-F8B0F1194319}" dt="2023-11-06T21:57:53.055" v="2873" actId="571"/>
          <ac:spMkLst>
            <pc:docMk/>
            <pc:sldMk cId="1761282961" sldId="296"/>
            <ac:spMk id="4" creationId="{DA95F4EC-AEB2-F91D-BCC9-808072F3D4F5}"/>
          </ac:spMkLst>
        </pc:spChg>
      </pc:sldChg>
      <pc:sldChg chg="addSp delSp modSp new mod">
        <pc:chgData name="Felipe Freitas" userId="754b0854625114a1" providerId="LiveId" clId="{5DCA4C78-5B63-48E1-A97F-F8B0F1194319}" dt="2023-11-06T22:07:54.124" v="2967" actId="1076"/>
        <pc:sldMkLst>
          <pc:docMk/>
          <pc:sldMk cId="3388386287" sldId="297"/>
        </pc:sldMkLst>
        <pc:spChg chg="mod">
          <ac:chgData name="Felipe Freitas" userId="754b0854625114a1" providerId="LiveId" clId="{5DCA4C78-5B63-48E1-A97F-F8B0F1194319}" dt="2023-11-06T22:07:47.601" v="2964" actId="14100"/>
          <ac:spMkLst>
            <pc:docMk/>
            <pc:sldMk cId="3388386287" sldId="297"/>
            <ac:spMk id="2" creationId="{FB46864A-269C-43CE-B3C2-42B835340784}"/>
          </ac:spMkLst>
        </pc:spChg>
        <pc:spChg chg="del">
          <ac:chgData name="Felipe Freitas" userId="754b0854625114a1" providerId="LiveId" clId="{5DCA4C78-5B63-48E1-A97F-F8B0F1194319}" dt="2023-11-06T22:07:09.286" v="2958" actId="22"/>
          <ac:spMkLst>
            <pc:docMk/>
            <pc:sldMk cId="3388386287" sldId="297"/>
            <ac:spMk id="3" creationId="{724A562D-9180-4C32-C53E-59B17D38489B}"/>
          </ac:spMkLst>
        </pc:spChg>
        <pc:spChg chg="add del mod">
          <ac:chgData name="Felipe Freitas" userId="754b0854625114a1" providerId="LiveId" clId="{5DCA4C78-5B63-48E1-A97F-F8B0F1194319}" dt="2023-11-06T22:07:38.112" v="2960" actId="22"/>
          <ac:spMkLst>
            <pc:docMk/>
            <pc:sldMk cId="3388386287" sldId="297"/>
            <ac:spMk id="7" creationId="{667296A4-5302-F8B5-85D8-7422E9D64BA7}"/>
          </ac:spMkLst>
        </pc:spChg>
        <pc:picChg chg="add del mod ord">
          <ac:chgData name="Felipe Freitas" userId="754b0854625114a1" providerId="LiveId" clId="{5DCA4C78-5B63-48E1-A97F-F8B0F1194319}" dt="2023-11-06T22:07:35.205" v="2959" actId="478"/>
          <ac:picMkLst>
            <pc:docMk/>
            <pc:sldMk cId="3388386287" sldId="297"/>
            <ac:picMk id="5" creationId="{16EC8C89-35BA-6A45-8D74-767E22C9FE3C}"/>
          </ac:picMkLst>
        </pc:picChg>
        <pc:picChg chg="add mod ord">
          <ac:chgData name="Felipe Freitas" userId="754b0854625114a1" providerId="LiveId" clId="{5DCA4C78-5B63-48E1-A97F-F8B0F1194319}" dt="2023-11-06T22:07:54.124" v="2967" actId="1076"/>
          <ac:picMkLst>
            <pc:docMk/>
            <pc:sldMk cId="3388386287" sldId="297"/>
            <ac:picMk id="9" creationId="{44DBE1C7-2677-DC81-CCB1-F1F770ABD567}"/>
          </ac:picMkLst>
        </pc:picChg>
      </pc:sldChg>
      <pc:sldMasterChg chg="mod setBg modSldLayout">
        <pc:chgData name="Felipe Freitas" userId="754b0854625114a1" providerId="LiveId" clId="{5DCA4C78-5B63-48E1-A97F-F8B0F1194319}" dt="2023-11-06T17:59:03.014" v="7"/>
        <pc:sldMasterMkLst>
          <pc:docMk/>
          <pc:sldMasterMk cId="959022409" sldId="2147483648"/>
        </pc:sldMasterMkLst>
        <pc:sldLayoutChg chg="setBg">
          <pc:chgData name="Felipe Freitas" userId="754b0854625114a1" providerId="LiveId" clId="{5DCA4C78-5B63-48E1-A97F-F8B0F1194319}" dt="2023-11-06T17:59:03.014" v="7"/>
          <pc:sldLayoutMkLst>
            <pc:docMk/>
            <pc:sldMasterMk cId="959022409" sldId="2147483648"/>
            <pc:sldLayoutMk cId="3994519933" sldId="2147483649"/>
          </pc:sldLayoutMkLst>
        </pc:sldLayoutChg>
        <pc:sldLayoutChg chg="setBg">
          <pc:chgData name="Felipe Freitas" userId="754b0854625114a1" providerId="LiveId" clId="{5DCA4C78-5B63-48E1-A97F-F8B0F1194319}" dt="2023-11-06T17:59:03.014" v="7"/>
          <pc:sldLayoutMkLst>
            <pc:docMk/>
            <pc:sldMasterMk cId="959022409" sldId="2147483648"/>
            <pc:sldLayoutMk cId="2370640147" sldId="2147483650"/>
          </pc:sldLayoutMkLst>
        </pc:sldLayoutChg>
        <pc:sldLayoutChg chg="setBg">
          <pc:chgData name="Felipe Freitas" userId="754b0854625114a1" providerId="LiveId" clId="{5DCA4C78-5B63-48E1-A97F-F8B0F1194319}" dt="2023-11-06T17:59:03.014" v="7"/>
          <pc:sldLayoutMkLst>
            <pc:docMk/>
            <pc:sldMasterMk cId="959022409" sldId="2147483648"/>
            <pc:sldLayoutMk cId="2632395417" sldId="2147483651"/>
          </pc:sldLayoutMkLst>
        </pc:sldLayoutChg>
        <pc:sldLayoutChg chg="setBg">
          <pc:chgData name="Felipe Freitas" userId="754b0854625114a1" providerId="LiveId" clId="{5DCA4C78-5B63-48E1-A97F-F8B0F1194319}" dt="2023-11-06T17:59:03.014" v="7"/>
          <pc:sldLayoutMkLst>
            <pc:docMk/>
            <pc:sldMasterMk cId="959022409" sldId="2147483648"/>
            <pc:sldLayoutMk cId="3498378568" sldId="2147483652"/>
          </pc:sldLayoutMkLst>
        </pc:sldLayoutChg>
        <pc:sldLayoutChg chg="setBg">
          <pc:chgData name="Felipe Freitas" userId="754b0854625114a1" providerId="LiveId" clId="{5DCA4C78-5B63-48E1-A97F-F8B0F1194319}" dt="2023-11-06T17:59:03.014" v="7"/>
          <pc:sldLayoutMkLst>
            <pc:docMk/>
            <pc:sldMasterMk cId="959022409" sldId="2147483648"/>
            <pc:sldLayoutMk cId="2424211042" sldId="2147483653"/>
          </pc:sldLayoutMkLst>
        </pc:sldLayoutChg>
        <pc:sldLayoutChg chg="setBg">
          <pc:chgData name="Felipe Freitas" userId="754b0854625114a1" providerId="LiveId" clId="{5DCA4C78-5B63-48E1-A97F-F8B0F1194319}" dt="2023-11-06T17:59:03.014" v="7"/>
          <pc:sldLayoutMkLst>
            <pc:docMk/>
            <pc:sldMasterMk cId="959022409" sldId="2147483648"/>
            <pc:sldLayoutMk cId="268149115" sldId="2147483654"/>
          </pc:sldLayoutMkLst>
        </pc:sldLayoutChg>
        <pc:sldLayoutChg chg="setBg">
          <pc:chgData name="Felipe Freitas" userId="754b0854625114a1" providerId="LiveId" clId="{5DCA4C78-5B63-48E1-A97F-F8B0F1194319}" dt="2023-11-06T17:59:03.014" v="7"/>
          <pc:sldLayoutMkLst>
            <pc:docMk/>
            <pc:sldMasterMk cId="959022409" sldId="2147483648"/>
            <pc:sldLayoutMk cId="1843309421" sldId="2147483655"/>
          </pc:sldLayoutMkLst>
        </pc:sldLayoutChg>
        <pc:sldLayoutChg chg="setBg">
          <pc:chgData name="Felipe Freitas" userId="754b0854625114a1" providerId="LiveId" clId="{5DCA4C78-5B63-48E1-A97F-F8B0F1194319}" dt="2023-11-06T17:59:03.014" v="7"/>
          <pc:sldLayoutMkLst>
            <pc:docMk/>
            <pc:sldMasterMk cId="959022409" sldId="2147483648"/>
            <pc:sldLayoutMk cId="2278644130" sldId="2147483656"/>
          </pc:sldLayoutMkLst>
        </pc:sldLayoutChg>
        <pc:sldLayoutChg chg="setBg">
          <pc:chgData name="Felipe Freitas" userId="754b0854625114a1" providerId="LiveId" clId="{5DCA4C78-5B63-48E1-A97F-F8B0F1194319}" dt="2023-11-06T17:59:03.014" v="7"/>
          <pc:sldLayoutMkLst>
            <pc:docMk/>
            <pc:sldMasterMk cId="959022409" sldId="2147483648"/>
            <pc:sldLayoutMk cId="3899604503" sldId="2147483657"/>
          </pc:sldLayoutMkLst>
        </pc:sldLayoutChg>
        <pc:sldLayoutChg chg="setBg">
          <pc:chgData name="Felipe Freitas" userId="754b0854625114a1" providerId="LiveId" clId="{5DCA4C78-5B63-48E1-A97F-F8B0F1194319}" dt="2023-11-06T17:59:03.014" v="7"/>
          <pc:sldLayoutMkLst>
            <pc:docMk/>
            <pc:sldMasterMk cId="959022409" sldId="2147483648"/>
            <pc:sldLayoutMk cId="3574191894" sldId="2147483658"/>
          </pc:sldLayoutMkLst>
        </pc:sldLayoutChg>
        <pc:sldLayoutChg chg="setBg">
          <pc:chgData name="Felipe Freitas" userId="754b0854625114a1" providerId="LiveId" clId="{5DCA4C78-5B63-48E1-A97F-F8B0F1194319}" dt="2023-11-06T17:59:03.014" v="7"/>
          <pc:sldLayoutMkLst>
            <pc:docMk/>
            <pc:sldMasterMk cId="959022409" sldId="2147483648"/>
            <pc:sldLayoutMk cId="374462576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6F837-2BFC-4214-BBF5-9A6B408A0388}" type="datetimeFigureOut">
              <a:rPr lang="pt-BR" smtClean="0"/>
              <a:t>06/11/2023</a:t>
            </a:fld>
            <a:endParaRPr lang="pt-B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6A18F5-5F1E-4669-809A-05666E935EB7}" type="slidenum">
              <a:rPr lang="pt-BR" smtClean="0"/>
              <a:t>‹#›</a:t>
            </a:fld>
            <a:endParaRPr lang="pt-BR"/>
          </a:p>
        </p:txBody>
      </p:sp>
    </p:spTree>
    <p:extLst>
      <p:ext uri="{BB962C8B-B14F-4D97-AF65-F5344CB8AC3E}">
        <p14:creationId xmlns:p14="http://schemas.microsoft.com/office/powerpoint/2010/main" val="253585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Impulsionado</a:t>
            </a:r>
            <a:r>
              <a:rPr lang="en-US" dirty="0"/>
              <a:t> com o </a:t>
            </a:r>
            <a:r>
              <a:rPr lang="en-US" dirty="0" err="1"/>
              <a:t>advento</a:t>
            </a:r>
            <a:r>
              <a:rPr lang="en-US" dirty="0"/>
              <a:t> do </a:t>
            </a:r>
            <a:r>
              <a:rPr lang="en-US" dirty="0" err="1"/>
              <a:t>sequenciamento</a:t>
            </a:r>
            <a:r>
              <a:rPr lang="en-US" dirty="0"/>
              <a:t> de </a:t>
            </a:r>
            <a:r>
              <a:rPr lang="en-US" dirty="0" err="1"/>
              <a:t>proxima</a:t>
            </a:r>
            <a:r>
              <a:rPr lang="en-US" dirty="0"/>
              <a:t> </a:t>
            </a:r>
            <a:r>
              <a:rPr lang="en-US" dirty="0" err="1"/>
              <a:t>geração</a:t>
            </a:r>
            <a:endParaRPr lang="en-US" dirty="0"/>
          </a:p>
          <a:p>
            <a:endParaRPr lang="en-US" dirty="0"/>
          </a:p>
          <a:p>
            <a:r>
              <a:rPr lang="en-US" dirty="0"/>
              <a:t>Most available high-throughput technologies require RNA conversion into cDNA but innovative approaches such as nanopore sequencing (</a:t>
            </a:r>
            <a:r>
              <a:rPr lang="en-US" dirty="0" err="1"/>
              <a:t>Soneson</a:t>
            </a:r>
            <a:r>
              <a:rPr lang="en-US" dirty="0"/>
              <a:t> et al., 2019; Wang et al., 2021) now make it possible to sequence RNA directly</a:t>
            </a:r>
            <a:endParaRPr lang="pt-BR" dirty="0"/>
          </a:p>
        </p:txBody>
      </p:sp>
      <p:sp>
        <p:nvSpPr>
          <p:cNvPr id="4" name="Slide Number Placeholder 3"/>
          <p:cNvSpPr>
            <a:spLocks noGrp="1"/>
          </p:cNvSpPr>
          <p:nvPr>
            <p:ph type="sldNum" sz="quarter" idx="5"/>
          </p:nvPr>
        </p:nvSpPr>
        <p:spPr/>
        <p:txBody>
          <a:bodyPr/>
          <a:lstStyle/>
          <a:p>
            <a:fld id="{C66A18F5-5F1E-4669-809A-05666E935EB7}" type="slidenum">
              <a:rPr lang="pt-BR" smtClean="0"/>
              <a:t>5</a:t>
            </a:fld>
            <a:endParaRPr lang="pt-BR"/>
          </a:p>
        </p:txBody>
      </p:sp>
    </p:spTree>
    <p:extLst>
      <p:ext uri="{BB962C8B-B14F-4D97-AF65-F5344CB8AC3E}">
        <p14:creationId xmlns:p14="http://schemas.microsoft.com/office/powerpoint/2010/main" val="4118512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dirty="0"/>
              <a:t>junções de </a:t>
            </a:r>
            <a:r>
              <a:rPr lang="pt-BR" sz="1200" dirty="0" err="1"/>
              <a:t>splice</a:t>
            </a:r>
            <a:r>
              <a:rPr lang="pt-BR" sz="1200" dirty="0"/>
              <a:t> – regiões </a:t>
            </a:r>
            <a:r>
              <a:rPr lang="pt-BR" sz="1200" dirty="0" err="1"/>
              <a:t>intrônicas</a:t>
            </a:r>
            <a:r>
              <a:rPr lang="pt-BR" sz="1200" dirty="0"/>
              <a:t> entre os </a:t>
            </a:r>
            <a:r>
              <a:rPr lang="pt-BR" sz="1200" dirty="0" err="1"/>
              <a:t>exons</a:t>
            </a:r>
            <a:r>
              <a:rPr lang="pt-BR" sz="1200" dirty="0"/>
              <a:t>.. Identificação evita o desalinhamento com o genoma de referência</a:t>
            </a:r>
            <a:endParaRPr lang="pt-BR" dirty="0"/>
          </a:p>
        </p:txBody>
      </p:sp>
      <p:sp>
        <p:nvSpPr>
          <p:cNvPr id="4" name="Slide Number Placeholder 3"/>
          <p:cNvSpPr>
            <a:spLocks noGrp="1"/>
          </p:cNvSpPr>
          <p:nvPr>
            <p:ph type="sldNum" sz="quarter" idx="5"/>
          </p:nvPr>
        </p:nvSpPr>
        <p:spPr/>
        <p:txBody>
          <a:bodyPr/>
          <a:lstStyle/>
          <a:p>
            <a:fld id="{C66A18F5-5F1E-4669-809A-05666E935EB7}" type="slidenum">
              <a:rPr lang="pt-BR" smtClean="0"/>
              <a:t>16</a:t>
            </a:fld>
            <a:endParaRPr lang="pt-BR"/>
          </a:p>
        </p:txBody>
      </p:sp>
    </p:spTree>
    <p:extLst>
      <p:ext uri="{BB962C8B-B14F-4D97-AF65-F5344CB8AC3E}">
        <p14:creationId xmlns:p14="http://schemas.microsoft.com/office/powerpoint/2010/main" val="1923381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Impulsionado</a:t>
            </a:r>
            <a:r>
              <a:rPr lang="en-US" dirty="0"/>
              <a:t> com o </a:t>
            </a:r>
            <a:r>
              <a:rPr lang="en-US" dirty="0" err="1"/>
              <a:t>advento</a:t>
            </a:r>
            <a:r>
              <a:rPr lang="en-US" dirty="0"/>
              <a:t> do </a:t>
            </a:r>
            <a:r>
              <a:rPr lang="en-US" dirty="0" err="1"/>
              <a:t>sequenciamento</a:t>
            </a:r>
            <a:r>
              <a:rPr lang="en-US" dirty="0"/>
              <a:t> de </a:t>
            </a:r>
            <a:r>
              <a:rPr lang="en-US" dirty="0" err="1"/>
              <a:t>proxima</a:t>
            </a:r>
            <a:r>
              <a:rPr lang="en-US" dirty="0"/>
              <a:t> </a:t>
            </a:r>
            <a:r>
              <a:rPr lang="en-US" dirty="0" err="1"/>
              <a:t>geração</a:t>
            </a:r>
            <a:endParaRPr lang="en-US" dirty="0"/>
          </a:p>
          <a:p>
            <a:endParaRPr lang="en-US" dirty="0"/>
          </a:p>
          <a:p>
            <a:r>
              <a:rPr lang="en-US" dirty="0"/>
              <a:t>Most available high-throughput technologies require RNA conversion into cDNA but innovative approaches such as nanopore sequencing (</a:t>
            </a:r>
            <a:r>
              <a:rPr lang="en-US" dirty="0" err="1"/>
              <a:t>Soneson</a:t>
            </a:r>
            <a:r>
              <a:rPr lang="en-US" dirty="0"/>
              <a:t> et al., 2019; Wang et al., 2021) now make it possible to sequence RNA directly</a:t>
            </a:r>
            <a:endParaRPr lang="pt-BR" dirty="0"/>
          </a:p>
        </p:txBody>
      </p:sp>
      <p:sp>
        <p:nvSpPr>
          <p:cNvPr id="4" name="Slide Number Placeholder 3"/>
          <p:cNvSpPr>
            <a:spLocks noGrp="1"/>
          </p:cNvSpPr>
          <p:nvPr>
            <p:ph type="sldNum" sz="quarter" idx="5"/>
          </p:nvPr>
        </p:nvSpPr>
        <p:spPr/>
        <p:txBody>
          <a:bodyPr/>
          <a:lstStyle/>
          <a:p>
            <a:fld id="{C66A18F5-5F1E-4669-809A-05666E935EB7}" type="slidenum">
              <a:rPr lang="pt-BR" smtClean="0"/>
              <a:t>17</a:t>
            </a:fld>
            <a:endParaRPr lang="pt-BR"/>
          </a:p>
        </p:txBody>
      </p:sp>
    </p:spTree>
    <p:extLst>
      <p:ext uri="{BB962C8B-B14F-4D97-AF65-F5344CB8AC3E}">
        <p14:creationId xmlns:p14="http://schemas.microsoft.com/office/powerpoint/2010/main" val="534431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Impulsionado</a:t>
            </a:r>
            <a:r>
              <a:rPr lang="en-US" dirty="0"/>
              <a:t> com o </a:t>
            </a:r>
            <a:r>
              <a:rPr lang="en-US" dirty="0" err="1"/>
              <a:t>advento</a:t>
            </a:r>
            <a:r>
              <a:rPr lang="en-US" dirty="0"/>
              <a:t> do </a:t>
            </a:r>
            <a:r>
              <a:rPr lang="en-US" dirty="0" err="1"/>
              <a:t>sequenciamento</a:t>
            </a:r>
            <a:r>
              <a:rPr lang="en-US" dirty="0"/>
              <a:t> de </a:t>
            </a:r>
            <a:r>
              <a:rPr lang="en-US" dirty="0" err="1"/>
              <a:t>proxima</a:t>
            </a:r>
            <a:r>
              <a:rPr lang="en-US" dirty="0"/>
              <a:t> </a:t>
            </a:r>
            <a:r>
              <a:rPr lang="en-US" dirty="0" err="1"/>
              <a:t>geração</a:t>
            </a:r>
            <a:endParaRPr lang="en-US" dirty="0"/>
          </a:p>
          <a:p>
            <a:endParaRPr lang="en-US" dirty="0"/>
          </a:p>
          <a:p>
            <a:r>
              <a:rPr lang="en-US" dirty="0"/>
              <a:t>Most available high-throughput technologies require RNA conversion into cDNA but innovative approaches such as nanopore sequencing (</a:t>
            </a:r>
            <a:r>
              <a:rPr lang="en-US" dirty="0" err="1"/>
              <a:t>Soneson</a:t>
            </a:r>
            <a:r>
              <a:rPr lang="en-US" dirty="0"/>
              <a:t> et al., 2019; Wang et al., 2021) now make it possible to sequence RNA directly</a:t>
            </a:r>
            <a:endParaRPr lang="pt-BR" dirty="0"/>
          </a:p>
        </p:txBody>
      </p:sp>
      <p:sp>
        <p:nvSpPr>
          <p:cNvPr id="4" name="Slide Number Placeholder 3"/>
          <p:cNvSpPr>
            <a:spLocks noGrp="1"/>
          </p:cNvSpPr>
          <p:nvPr>
            <p:ph type="sldNum" sz="quarter" idx="5"/>
          </p:nvPr>
        </p:nvSpPr>
        <p:spPr/>
        <p:txBody>
          <a:bodyPr/>
          <a:lstStyle/>
          <a:p>
            <a:fld id="{C66A18F5-5F1E-4669-809A-05666E935EB7}" type="slidenum">
              <a:rPr lang="pt-BR" smtClean="0"/>
              <a:t>18</a:t>
            </a:fld>
            <a:endParaRPr lang="pt-BR"/>
          </a:p>
        </p:txBody>
      </p:sp>
    </p:spTree>
    <p:extLst>
      <p:ext uri="{BB962C8B-B14F-4D97-AF65-F5344CB8AC3E}">
        <p14:creationId xmlns:p14="http://schemas.microsoft.com/office/powerpoint/2010/main" val="1076630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Impulsionado</a:t>
            </a:r>
            <a:r>
              <a:rPr lang="en-US" dirty="0"/>
              <a:t> com o </a:t>
            </a:r>
            <a:r>
              <a:rPr lang="en-US" dirty="0" err="1"/>
              <a:t>advento</a:t>
            </a:r>
            <a:r>
              <a:rPr lang="en-US" dirty="0"/>
              <a:t> do </a:t>
            </a:r>
            <a:r>
              <a:rPr lang="en-US" dirty="0" err="1"/>
              <a:t>sequenciamento</a:t>
            </a:r>
            <a:r>
              <a:rPr lang="en-US" dirty="0"/>
              <a:t> de </a:t>
            </a:r>
            <a:r>
              <a:rPr lang="en-US" dirty="0" err="1"/>
              <a:t>proxima</a:t>
            </a:r>
            <a:r>
              <a:rPr lang="en-US" dirty="0"/>
              <a:t> </a:t>
            </a:r>
            <a:r>
              <a:rPr lang="en-US" dirty="0" err="1"/>
              <a:t>geração</a:t>
            </a:r>
            <a:endParaRPr lang="en-US" dirty="0"/>
          </a:p>
          <a:p>
            <a:endParaRPr lang="en-US" dirty="0"/>
          </a:p>
          <a:p>
            <a:r>
              <a:rPr lang="en-US" dirty="0"/>
              <a:t>Most available high-throughput technologies require RNA conversion into cDNA but innovative approaches such as nanopore sequencing (</a:t>
            </a:r>
            <a:r>
              <a:rPr lang="en-US" dirty="0" err="1"/>
              <a:t>Soneson</a:t>
            </a:r>
            <a:r>
              <a:rPr lang="en-US" dirty="0"/>
              <a:t> et al., 2019; Wang et al., 2021) now make it possible to sequence RNA directly</a:t>
            </a:r>
            <a:endParaRPr lang="pt-BR" dirty="0"/>
          </a:p>
        </p:txBody>
      </p:sp>
      <p:sp>
        <p:nvSpPr>
          <p:cNvPr id="4" name="Slide Number Placeholder 3"/>
          <p:cNvSpPr>
            <a:spLocks noGrp="1"/>
          </p:cNvSpPr>
          <p:nvPr>
            <p:ph type="sldNum" sz="quarter" idx="5"/>
          </p:nvPr>
        </p:nvSpPr>
        <p:spPr/>
        <p:txBody>
          <a:bodyPr/>
          <a:lstStyle/>
          <a:p>
            <a:fld id="{C66A18F5-5F1E-4669-809A-05666E935EB7}" type="slidenum">
              <a:rPr lang="pt-BR" smtClean="0"/>
              <a:t>19</a:t>
            </a:fld>
            <a:endParaRPr lang="pt-BR"/>
          </a:p>
        </p:txBody>
      </p:sp>
    </p:spTree>
    <p:extLst>
      <p:ext uri="{BB962C8B-B14F-4D97-AF65-F5344CB8AC3E}">
        <p14:creationId xmlns:p14="http://schemas.microsoft.com/office/powerpoint/2010/main" val="2155011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Impulsionado</a:t>
            </a:r>
            <a:r>
              <a:rPr lang="en-US" dirty="0"/>
              <a:t> com o </a:t>
            </a:r>
            <a:r>
              <a:rPr lang="en-US" dirty="0" err="1"/>
              <a:t>advento</a:t>
            </a:r>
            <a:r>
              <a:rPr lang="en-US" dirty="0"/>
              <a:t> do </a:t>
            </a:r>
            <a:r>
              <a:rPr lang="en-US" dirty="0" err="1"/>
              <a:t>sequenciamento</a:t>
            </a:r>
            <a:r>
              <a:rPr lang="en-US" dirty="0"/>
              <a:t> de </a:t>
            </a:r>
            <a:r>
              <a:rPr lang="en-US" dirty="0" err="1"/>
              <a:t>proxima</a:t>
            </a:r>
            <a:r>
              <a:rPr lang="en-US" dirty="0"/>
              <a:t> </a:t>
            </a:r>
            <a:r>
              <a:rPr lang="en-US" dirty="0" err="1"/>
              <a:t>geração</a:t>
            </a:r>
            <a:endParaRPr lang="en-US" dirty="0"/>
          </a:p>
          <a:p>
            <a:endParaRPr lang="en-US" dirty="0"/>
          </a:p>
          <a:p>
            <a:r>
              <a:rPr lang="en-US" dirty="0"/>
              <a:t>Most available high-throughput technologies require RNA conversion into cDNA but innovative approaches such as nanopore sequencing (</a:t>
            </a:r>
            <a:r>
              <a:rPr lang="en-US" dirty="0" err="1"/>
              <a:t>Soneson</a:t>
            </a:r>
            <a:r>
              <a:rPr lang="en-US" dirty="0"/>
              <a:t> et al., 2019; Wang et al., 2021) now make it possible to sequence RNA directly</a:t>
            </a:r>
            <a:endParaRPr lang="pt-BR" dirty="0"/>
          </a:p>
        </p:txBody>
      </p:sp>
      <p:sp>
        <p:nvSpPr>
          <p:cNvPr id="4" name="Slide Number Placeholder 3"/>
          <p:cNvSpPr>
            <a:spLocks noGrp="1"/>
          </p:cNvSpPr>
          <p:nvPr>
            <p:ph type="sldNum" sz="quarter" idx="5"/>
          </p:nvPr>
        </p:nvSpPr>
        <p:spPr/>
        <p:txBody>
          <a:bodyPr/>
          <a:lstStyle/>
          <a:p>
            <a:fld id="{C66A18F5-5F1E-4669-809A-05666E935EB7}" type="slidenum">
              <a:rPr lang="pt-BR" smtClean="0"/>
              <a:t>20</a:t>
            </a:fld>
            <a:endParaRPr lang="pt-BR"/>
          </a:p>
        </p:txBody>
      </p:sp>
    </p:spTree>
    <p:extLst>
      <p:ext uri="{BB962C8B-B14F-4D97-AF65-F5344CB8AC3E}">
        <p14:creationId xmlns:p14="http://schemas.microsoft.com/office/powerpoint/2010/main" val="3717964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Impulsionado</a:t>
            </a:r>
            <a:r>
              <a:rPr lang="en-US" dirty="0"/>
              <a:t> com o </a:t>
            </a:r>
            <a:r>
              <a:rPr lang="en-US" dirty="0" err="1"/>
              <a:t>advento</a:t>
            </a:r>
            <a:r>
              <a:rPr lang="en-US" dirty="0"/>
              <a:t> do </a:t>
            </a:r>
            <a:r>
              <a:rPr lang="en-US" dirty="0" err="1"/>
              <a:t>sequenciamento</a:t>
            </a:r>
            <a:r>
              <a:rPr lang="en-US" dirty="0"/>
              <a:t> de </a:t>
            </a:r>
            <a:r>
              <a:rPr lang="en-US" dirty="0" err="1"/>
              <a:t>proxima</a:t>
            </a:r>
            <a:r>
              <a:rPr lang="en-US" dirty="0"/>
              <a:t> </a:t>
            </a:r>
            <a:r>
              <a:rPr lang="en-US" dirty="0" err="1"/>
              <a:t>geração</a:t>
            </a:r>
            <a:endParaRPr lang="en-US" dirty="0"/>
          </a:p>
          <a:p>
            <a:endParaRPr lang="en-US" dirty="0"/>
          </a:p>
          <a:p>
            <a:r>
              <a:rPr lang="en-US" dirty="0"/>
              <a:t>Most available high-throughput technologies require RNA conversion into cDNA but innovative approaches such as nanopore sequencing (</a:t>
            </a:r>
            <a:r>
              <a:rPr lang="en-US" dirty="0" err="1"/>
              <a:t>Soneson</a:t>
            </a:r>
            <a:r>
              <a:rPr lang="en-US" dirty="0"/>
              <a:t> et al., 2019; Wang et al., 2021) now make it possible to sequence RNA directly</a:t>
            </a:r>
            <a:endParaRPr lang="pt-BR" dirty="0"/>
          </a:p>
        </p:txBody>
      </p:sp>
      <p:sp>
        <p:nvSpPr>
          <p:cNvPr id="4" name="Slide Number Placeholder 3"/>
          <p:cNvSpPr>
            <a:spLocks noGrp="1"/>
          </p:cNvSpPr>
          <p:nvPr>
            <p:ph type="sldNum" sz="quarter" idx="5"/>
          </p:nvPr>
        </p:nvSpPr>
        <p:spPr/>
        <p:txBody>
          <a:bodyPr/>
          <a:lstStyle/>
          <a:p>
            <a:fld id="{C66A18F5-5F1E-4669-809A-05666E935EB7}" type="slidenum">
              <a:rPr lang="pt-BR" smtClean="0"/>
              <a:t>21</a:t>
            </a:fld>
            <a:endParaRPr lang="pt-BR"/>
          </a:p>
        </p:txBody>
      </p:sp>
    </p:spTree>
    <p:extLst>
      <p:ext uri="{BB962C8B-B14F-4D97-AF65-F5344CB8AC3E}">
        <p14:creationId xmlns:p14="http://schemas.microsoft.com/office/powerpoint/2010/main" val="3796303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DESeq2 e </a:t>
            </a:r>
            <a:r>
              <a:rPr lang="en-US" dirty="0" err="1"/>
              <a:t>edgeR</a:t>
            </a:r>
            <a:endParaRPr lang="en-US" dirty="0"/>
          </a:p>
          <a:p>
            <a:pPr lvl="1"/>
            <a:endParaRPr lang="pt-BR" dirty="0"/>
          </a:p>
          <a:p>
            <a:pPr lvl="1"/>
            <a:r>
              <a:rPr lang="pt-BR" dirty="0"/>
              <a:t>contagens de leitura brutas em vez de contagens normalizadas </a:t>
            </a:r>
          </a:p>
          <a:p>
            <a:pPr lvl="1"/>
            <a:r>
              <a:rPr lang="pt-BR" dirty="0"/>
              <a:t>Possuem métodos internos </a:t>
            </a:r>
            <a:endParaRPr lang="en-US" dirty="0"/>
          </a:p>
          <a:p>
            <a:endParaRPr lang="en-US" dirty="0"/>
          </a:p>
        </p:txBody>
      </p:sp>
      <p:sp>
        <p:nvSpPr>
          <p:cNvPr id="4" name="Slide Number Placeholder 3"/>
          <p:cNvSpPr>
            <a:spLocks noGrp="1"/>
          </p:cNvSpPr>
          <p:nvPr>
            <p:ph type="sldNum" sz="quarter" idx="5"/>
          </p:nvPr>
        </p:nvSpPr>
        <p:spPr/>
        <p:txBody>
          <a:bodyPr/>
          <a:lstStyle/>
          <a:p>
            <a:fld id="{C66A18F5-5F1E-4669-809A-05666E935EB7}" type="slidenum">
              <a:rPr lang="pt-BR" smtClean="0"/>
              <a:t>27</a:t>
            </a:fld>
            <a:endParaRPr lang="pt-BR"/>
          </a:p>
        </p:txBody>
      </p:sp>
    </p:spTree>
    <p:extLst>
      <p:ext uri="{BB962C8B-B14F-4D97-AF65-F5344CB8AC3E}">
        <p14:creationId xmlns:p14="http://schemas.microsoft.com/office/powerpoint/2010/main" val="760885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Exemplo de análise de rede de </a:t>
            </a:r>
            <a:r>
              <a:rPr lang="pt-BR" dirty="0" err="1"/>
              <a:t>coexpressão</a:t>
            </a:r>
            <a:r>
              <a:rPr lang="pt-BR" dirty="0"/>
              <a:t>. Primeiro, a correlação pareada é determinada para cada possível par de genes nos dados de expressão. Essas correlações aos pares podem então ser representadas como uma rede. Os módulos dentro dessas redes são definidos usando análise de cluster. A rede e os módulos podem ser interrogados para identificar reguladores, enriquecimento funcional e genes centrais. A análise diferencial de </a:t>
            </a:r>
            <a:r>
              <a:rPr lang="pt-BR" dirty="0" err="1"/>
              <a:t>coexpressão</a:t>
            </a:r>
            <a:r>
              <a:rPr lang="pt-BR" dirty="0"/>
              <a:t> pode ser usada para identificar módulos que se comportam de maneira diferente sob diferentes condições. Genes de doenças potenciais podem ser identificados usando uma abordagem de culpa por associação (GBA) que destaca genes que são </a:t>
            </a:r>
            <a:r>
              <a:rPr lang="pt-BR" dirty="0" err="1"/>
              <a:t>co-expressos</a:t>
            </a:r>
            <a:r>
              <a:rPr lang="pt-BR" dirty="0"/>
              <a:t> com múltiplos genes de doenças.</a:t>
            </a:r>
            <a:endParaRPr lang="en-US" dirty="0"/>
          </a:p>
        </p:txBody>
      </p:sp>
      <p:sp>
        <p:nvSpPr>
          <p:cNvPr id="4" name="Slide Number Placeholder 3"/>
          <p:cNvSpPr>
            <a:spLocks noGrp="1"/>
          </p:cNvSpPr>
          <p:nvPr>
            <p:ph type="sldNum" sz="quarter" idx="5"/>
          </p:nvPr>
        </p:nvSpPr>
        <p:spPr/>
        <p:txBody>
          <a:bodyPr/>
          <a:lstStyle/>
          <a:p>
            <a:fld id="{C66A18F5-5F1E-4669-809A-05666E935EB7}" type="slidenum">
              <a:rPr lang="pt-BR" smtClean="0"/>
              <a:t>29</a:t>
            </a:fld>
            <a:endParaRPr lang="pt-BR"/>
          </a:p>
        </p:txBody>
      </p:sp>
    </p:spTree>
    <p:extLst>
      <p:ext uri="{BB962C8B-B14F-4D97-AF65-F5344CB8AC3E}">
        <p14:creationId xmlns:p14="http://schemas.microsoft.com/office/powerpoint/2010/main" val="2757423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1 – problema para espécies não modelo</a:t>
            </a:r>
          </a:p>
          <a:p>
            <a:r>
              <a:rPr lang="pt-BR" dirty="0"/>
              <a:t>3 – afeta as estimativas de expressão</a:t>
            </a:r>
          </a:p>
        </p:txBody>
      </p:sp>
      <p:sp>
        <p:nvSpPr>
          <p:cNvPr id="4" name="Slide Number Placeholder 3"/>
          <p:cNvSpPr>
            <a:spLocks noGrp="1"/>
          </p:cNvSpPr>
          <p:nvPr>
            <p:ph type="sldNum" sz="quarter" idx="5"/>
          </p:nvPr>
        </p:nvSpPr>
        <p:spPr/>
        <p:txBody>
          <a:bodyPr/>
          <a:lstStyle/>
          <a:p>
            <a:fld id="{C66A18F5-5F1E-4669-809A-05666E935EB7}" type="slidenum">
              <a:rPr lang="pt-BR" smtClean="0"/>
              <a:t>8</a:t>
            </a:fld>
            <a:endParaRPr lang="pt-BR"/>
          </a:p>
        </p:txBody>
      </p:sp>
    </p:spTree>
    <p:extLst>
      <p:ext uri="{BB962C8B-B14F-4D97-AF65-F5344CB8AC3E}">
        <p14:creationId xmlns:p14="http://schemas.microsoft.com/office/powerpoint/2010/main" val="2559500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Impulsionado</a:t>
            </a:r>
            <a:r>
              <a:rPr lang="en-US" dirty="0"/>
              <a:t> com o </a:t>
            </a:r>
            <a:r>
              <a:rPr lang="en-US" dirty="0" err="1"/>
              <a:t>advento</a:t>
            </a:r>
            <a:r>
              <a:rPr lang="en-US" dirty="0"/>
              <a:t> do </a:t>
            </a:r>
            <a:r>
              <a:rPr lang="en-US" dirty="0" err="1"/>
              <a:t>sequenciamento</a:t>
            </a:r>
            <a:r>
              <a:rPr lang="en-US" dirty="0"/>
              <a:t> de </a:t>
            </a:r>
            <a:r>
              <a:rPr lang="en-US" dirty="0" err="1"/>
              <a:t>proxima</a:t>
            </a:r>
            <a:r>
              <a:rPr lang="en-US" dirty="0"/>
              <a:t> </a:t>
            </a:r>
            <a:r>
              <a:rPr lang="en-US" dirty="0" err="1"/>
              <a:t>geração</a:t>
            </a:r>
            <a:endParaRPr lang="en-US" dirty="0"/>
          </a:p>
          <a:p>
            <a:endParaRPr lang="en-US" dirty="0"/>
          </a:p>
          <a:p>
            <a:r>
              <a:rPr lang="en-US" dirty="0"/>
              <a:t>Most available high-throughput technologies require RNA conversion into cDNA but innovative approaches such as nanopore sequencing (</a:t>
            </a:r>
            <a:r>
              <a:rPr lang="en-US" dirty="0" err="1"/>
              <a:t>Soneson</a:t>
            </a:r>
            <a:r>
              <a:rPr lang="en-US" dirty="0"/>
              <a:t> et al., 2019; Wang et al., 2021) now make it possible to sequence RNA directly</a:t>
            </a:r>
            <a:endParaRPr lang="pt-BR" dirty="0"/>
          </a:p>
        </p:txBody>
      </p:sp>
      <p:sp>
        <p:nvSpPr>
          <p:cNvPr id="4" name="Slide Number Placeholder 3"/>
          <p:cNvSpPr>
            <a:spLocks noGrp="1"/>
          </p:cNvSpPr>
          <p:nvPr>
            <p:ph type="sldNum" sz="quarter" idx="5"/>
          </p:nvPr>
        </p:nvSpPr>
        <p:spPr/>
        <p:txBody>
          <a:bodyPr/>
          <a:lstStyle/>
          <a:p>
            <a:fld id="{C66A18F5-5F1E-4669-809A-05666E935EB7}" type="slidenum">
              <a:rPr lang="pt-BR" smtClean="0"/>
              <a:t>9</a:t>
            </a:fld>
            <a:endParaRPr lang="pt-BR"/>
          </a:p>
        </p:txBody>
      </p:sp>
    </p:spTree>
    <p:extLst>
      <p:ext uri="{BB962C8B-B14F-4D97-AF65-F5344CB8AC3E}">
        <p14:creationId xmlns:p14="http://schemas.microsoft.com/office/powerpoint/2010/main" val="3503609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Impulsionado</a:t>
            </a:r>
            <a:r>
              <a:rPr lang="en-US" dirty="0"/>
              <a:t> com o </a:t>
            </a:r>
            <a:r>
              <a:rPr lang="en-US" dirty="0" err="1"/>
              <a:t>advento</a:t>
            </a:r>
            <a:r>
              <a:rPr lang="en-US" dirty="0"/>
              <a:t> do </a:t>
            </a:r>
            <a:r>
              <a:rPr lang="en-US" dirty="0" err="1"/>
              <a:t>sequenciamento</a:t>
            </a:r>
            <a:r>
              <a:rPr lang="en-US" dirty="0"/>
              <a:t> de </a:t>
            </a:r>
            <a:r>
              <a:rPr lang="en-US" dirty="0" err="1"/>
              <a:t>proxima</a:t>
            </a:r>
            <a:r>
              <a:rPr lang="en-US" dirty="0"/>
              <a:t> </a:t>
            </a:r>
            <a:r>
              <a:rPr lang="en-US" dirty="0" err="1"/>
              <a:t>geração</a:t>
            </a:r>
            <a:endParaRPr lang="en-US" dirty="0"/>
          </a:p>
          <a:p>
            <a:endParaRPr lang="en-US" dirty="0"/>
          </a:p>
          <a:p>
            <a:r>
              <a:rPr lang="en-US" dirty="0"/>
              <a:t>Most available high-throughput technologies require RNA conversion into cDNA but innovative approaches such as nanopore sequencing (</a:t>
            </a:r>
            <a:r>
              <a:rPr lang="en-US" dirty="0" err="1"/>
              <a:t>Soneson</a:t>
            </a:r>
            <a:r>
              <a:rPr lang="en-US" dirty="0"/>
              <a:t> et al., 2019; Wang et al., 2021) now make it possible to sequence RNA directly</a:t>
            </a:r>
            <a:endParaRPr lang="pt-BR" dirty="0"/>
          </a:p>
        </p:txBody>
      </p:sp>
      <p:sp>
        <p:nvSpPr>
          <p:cNvPr id="4" name="Slide Number Placeholder 3"/>
          <p:cNvSpPr>
            <a:spLocks noGrp="1"/>
          </p:cNvSpPr>
          <p:nvPr>
            <p:ph type="sldNum" sz="quarter" idx="5"/>
          </p:nvPr>
        </p:nvSpPr>
        <p:spPr/>
        <p:txBody>
          <a:bodyPr/>
          <a:lstStyle/>
          <a:p>
            <a:fld id="{C66A18F5-5F1E-4669-809A-05666E935EB7}" type="slidenum">
              <a:rPr lang="pt-BR" smtClean="0"/>
              <a:t>10</a:t>
            </a:fld>
            <a:endParaRPr lang="pt-BR"/>
          </a:p>
        </p:txBody>
      </p:sp>
    </p:spTree>
    <p:extLst>
      <p:ext uri="{BB962C8B-B14F-4D97-AF65-F5344CB8AC3E}">
        <p14:creationId xmlns:p14="http://schemas.microsoft.com/office/powerpoint/2010/main" val="3167940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Impulsionado</a:t>
            </a:r>
            <a:r>
              <a:rPr lang="en-US" dirty="0"/>
              <a:t> com o </a:t>
            </a:r>
            <a:r>
              <a:rPr lang="en-US" dirty="0" err="1"/>
              <a:t>advento</a:t>
            </a:r>
            <a:r>
              <a:rPr lang="en-US" dirty="0"/>
              <a:t> do </a:t>
            </a:r>
            <a:r>
              <a:rPr lang="en-US" dirty="0" err="1"/>
              <a:t>sequenciamento</a:t>
            </a:r>
            <a:r>
              <a:rPr lang="en-US" dirty="0"/>
              <a:t> de </a:t>
            </a:r>
            <a:r>
              <a:rPr lang="en-US" dirty="0" err="1"/>
              <a:t>proxima</a:t>
            </a:r>
            <a:r>
              <a:rPr lang="en-US" dirty="0"/>
              <a:t> </a:t>
            </a:r>
            <a:r>
              <a:rPr lang="en-US" dirty="0" err="1"/>
              <a:t>geração</a:t>
            </a:r>
            <a:endParaRPr lang="en-US" dirty="0"/>
          </a:p>
          <a:p>
            <a:endParaRPr lang="en-US" dirty="0"/>
          </a:p>
          <a:p>
            <a:r>
              <a:rPr lang="en-US" dirty="0"/>
              <a:t>Most available high-throughput technologies require RNA conversion into cDNA but innovative approaches such as nanopore sequencing (</a:t>
            </a:r>
            <a:r>
              <a:rPr lang="en-US" dirty="0" err="1"/>
              <a:t>Soneson</a:t>
            </a:r>
            <a:r>
              <a:rPr lang="en-US" dirty="0"/>
              <a:t> et al., 2019; Wang et al., 2021) now make it possible to sequence RNA directly</a:t>
            </a:r>
            <a:endParaRPr lang="pt-BR" dirty="0"/>
          </a:p>
        </p:txBody>
      </p:sp>
      <p:sp>
        <p:nvSpPr>
          <p:cNvPr id="4" name="Slide Number Placeholder 3"/>
          <p:cNvSpPr>
            <a:spLocks noGrp="1"/>
          </p:cNvSpPr>
          <p:nvPr>
            <p:ph type="sldNum" sz="quarter" idx="5"/>
          </p:nvPr>
        </p:nvSpPr>
        <p:spPr/>
        <p:txBody>
          <a:bodyPr/>
          <a:lstStyle/>
          <a:p>
            <a:fld id="{C66A18F5-5F1E-4669-809A-05666E935EB7}" type="slidenum">
              <a:rPr lang="pt-BR" smtClean="0"/>
              <a:t>11</a:t>
            </a:fld>
            <a:endParaRPr lang="pt-BR"/>
          </a:p>
        </p:txBody>
      </p:sp>
    </p:spTree>
    <p:extLst>
      <p:ext uri="{BB962C8B-B14F-4D97-AF65-F5344CB8AC3E}">
        <p14:creationId xmlns:p14="http://schemas.microsoft.com/office/powerpoint/2010/main" val="2663240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MinionPro-Regular"/>
              </a:rPr>
              <a:t>Transcripts can be sequenced in just one direction (single-end) or both directions (paired-end).</a:t>
            </a:r>
            <a:endParaRPr lang="en-US" dirty="0"/>
          </a:p>
        </p:txBody>
      </p:sp>
      <p:sp>
        <p:nvSpPr>
          <p:cNvPr id="4" name="Slide Number Placeholder 3"/>
          <p:cNvSpPr>
            <a:spLocks noGrp="1"/>
          </p:cNvSpPr>
          <p:nvPr>
            <p:ph type="sldNum" sz="quarter" idx="5"/>
          </p:nvPr>
        </p:nvSpPr>
        <p:spPr/>
        <p:txBody>
          <a:bodyPr/>
          <a:lstStyle/>
          <a:p>
            <a:fld id="{C66A18F5-5F1E-4669-809A-05666E935EB7}" type="slidenum">
              <a:rPr lang="pt-BR" smtClean="0"/>
              <a:t>12</a:t>
            </a:fld>
            <a:endParaRPr lang="pt-BR"/>
          </a:p>
        </p:txBody>
      </p:sp>
    </p:spTree>
    <p:extLst>
      <p:ext uri="{BB962C8B-B14F-4D97-AF65-F5344CB8AC3E}">
        <p14:creationId xmlns:p14="http://schemas.microsoft.com/office/powerpoint/2010/main" val="1548912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Impulsionado</a:t>
            </a:r>
            <a:r>
              <a:rPr lang="en-US" dirty="0"/>
              <a:t> com o </a:t>
            </a:r>
            <a:r>
              <a:rPr lang="en-US" dirty="0" err="1"/>
              <a:t>advento</a:t>
            </a:r>
            <a:r>
              <a:rPr lang="en-US" dirty="0"/>
              <a:t> do </a:t>
            </a:r>
            <a:r>
              <a:rPr lang="en-US" dirty="0" err="1"/>
              <a:t>sequenciamento</a:t>
            </a:r>
            <a:r>
              <a:rPr lang="en-US" dirty="0"/>
              <a:t> de </a:t>
            </a:r>
            <a:r>
              <a:rPr lang="en-US" dirty="0" err="1"/>
              <a:t>proxima</a:t>
            </a:r>
            <a:r>
              <a:rPr lang="en-US" dirty="0"/>
              <a:t> </a:t>
            </a:r>
            <a:r>
              <a:rPr lang="en-US" dirty="0" err="1"/>
              <a:t>geração</a:t>
            </a:r>
            <a:endParaRPr lang="en-US" dirty="0"/>
          </a:p>
          <a:p>
            <a:endParaRPr lang="en-US" dirty="0"/>
          </a:p>
          <a:p>
            <a:r>
              <a:rPr lang="en-US" dirty="0"/>
              <a:t>Most available high-throughput technologies require RNA conversion into cDNA but innovative approaches such as nanopore sequencing (</a:t>
            </a:r>
            <a:r>
              <a:rPr lang="en-US" dirty="0" err="1"/>
              <a:t>Soneson</a:t>
            </a:r>
            <a:r>
              <a:rPr lang="en-US" dirty="0"/>
              <a:t> et al., 2019; Wang et al., 2021) now make it possible to sequence RNA directly</a:t>
            </a:r>
            <a:endParaRPr lang="pt-BR" dirty="0"/>
          </a:p>
        </p:txBody>
      </p:sp>
      <p:sp>
        <p:nvSpPr>
          <p:cNvPr id="4" name="Slide Number Placeholder 3"/>
          <p:cNvSpPr>
            <a:spLocks noGrp="1"/>
          </p:cNvSpPr>
          <p:nvPr>
            <p:ph type="sldNum" sz="quarter" idx="5"/>
          </p:nvPr>
        </p:nvSpPr>
        <p:spPr/>
        <p:txBody>
          <a:bodyPr/>
          <a:lstStyle/>
          <a:p>
            <a:fld id="{C66A18F5-5F1E-4669-809A-05666E935EB7}" type="slidenum">
              <a:rPr lang="pt-BR" smtClean="0"/>
              <a:t>13</a:t>
            </a:fld>
            <a:endParaRPr lang="pt-BR"/>
          </a:p>
        </p:txBody>
      </p:sp>
    </p:spTree>
    <p:extLst>
      <p:ext uri="{BB962C8B-B14F-4D97-AF65-F5344CB8AC3E}">
        <p14:creationId xmlns:p14="http://schemas.microsoft.com/office/powerpoint/2010/main" val="1855359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Impulsionado</a:t>
            </a:r>
            <a:r>
              <a:rPr lang="en-US" dirty="0"/>
              <a:t> com o </a:t>
            </a:r>
            <a:r>
              <a:rPr lang="en-US" dirty="0" err="1"/>
              <a:t>advento</a:t>
            </a:r>
            <a:r>
              <a:rPr lang="en-US" dirty="0"/>
              <a:t> do </a:t>
            </a:r>
            <a:r>
              <a:rPr lang="en-US" dirty="0" err="1"/>
              <a:t>sequenciamento</a:t>
            </a:r>
            <a:r>
              <a:rPr lang="en-US" dirty="0"/>
              <a:t> de </a:t>
            </a:r>
            <a:r>
              <a:rPr lang="en-US" dirty="0" err="1"/>
              <a:t>proxima</a:t>
            </a:r>
            <a:r>
              <a:rPr lang="en-US" dirty="0"/>
              <a:t> </a:t>
            </a:r>
            <a:r>
              <a:rPr lang="en-US" dirty="0" err="1"/>
              <a:t>geração</a:t>
            </a:r>
            <a:endParaRPr lang="en-US" dirty="0"/>
          </a:p>
          <a:p>
            <a:endParaRPr lang="en-US" dirty="0"/>
          </a:p>
          <a:p>
            <a:r>
              <a:rPr lang="en-US" dirty="0"/>
              <a:t>Most available high-throughput technologies require RNA conversion into cDNA but innovative approaches such as nanopore sequencing (</a:t>
            </a:r>
            <a:r>
              <a:rPr lang="en-US" dirty="0" err="1"/>
              <a:t>Soneson</a:t>
            </a:r>
            <a:r>
              <a:rPr lang="en-US" dirty="0"/>
              <a:t> et al., 2019; Wang et al., 2021) now make it possible to sequence RNA directly</a:t>
            </a:r>
            <a:endParaRPr lang="pt-BR" dirty="0"/>
          </a:p>
        </p:txBody>
      </p:sp>
      <p:sp>
        <p:nvSpPr>
          <p:cNvPr id="4" name="Slide Number Placeholder 3"/>
          <p:cNvSpPr>
            <a:spLocks noGrp="1"/>
          </p:cNvSpPr>
          <p:nvPr>
            <p:ph type="sldNum" sz="quarter" idx="5"/>
          </p:nvPr>
        </p:nvSpPr>
        <p:spPr/>
        <p:txBody>
          <a:bodyPr/>
          <a:lstStyle/>
          <a:p>
            <a:fld id="{C66A18F5-5F1E-4669-809A-05666E935EB7}" type="slidenum">
              <a:rPr lang="pt-BR" smtClean="0"/>
              <a:t>14</a:t>
            </a:fld>
            <a:endParaRPr lang="pt-BR"/>
          </a:p>
        </p:txBody>
      </p:sp>
    </p:spTree>
    <p:extLst>
      <p:ext uri="{BB962C8B-B14F-4D97-AF65-F5344CB8AC3E}">
        <p14:creationId xmlns:p14="http://schemas.microsoft.com/office/powerpoint/2010/main" val="2673507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dirty="0"/>
              <a:t>junções de </a:t>
            </a:r>
            <a:r>
              <a:rPr lang="pt-BR" sz="1200" dirty="0" err="1"/>
              <a:t>splice</a:t>
            </a:r>
            <a:r>
              <a:rPr lang="pt-BR" sz="1200" dirty="0"/>
              <a:t> – regiões </a:t>
            </a:r>
            <a:r>
              <a:rPr lang="pt-BR" sz="1200" dirty="0" err="1"/>
              <a:t>intrônicas</a:t>
            </a:r>
            <a:r>
              <a:rPr lang="pt-BR" sz="1200" dirty="0"/>
              <a:t> entre os </a:t>
            </a:r>
            <a:r>
              <a:rPr lang="pt-BR" sz="1200" dirty="0" err="1"/>
              <a:t>exons</a:t>
            </a:r>
            <a:r>
              <a:rPr lang="pt-BR" sz="1200" dirty="0"/>
              <a:t>.. Identificação evita o desalinhamento com o genoma de referência</a:t>
            </a:r>
            <a:endParaRPr lang="pt-BR" dirty="0"/>
          </a:p>
        </p:txBody>
      </p:sp>
      <p:sp>
        <p:nvSpPr>
          <p:cNvPr id="4" name="Slide Number Placeholder 3"/>
          <p:cNvSpPr>
            <a:spLocks noGrp="1"/>
          </p:cNvSpPr>
          <p:nvPr>
            <p:ph type="sldNum" sz="quarter" idx="5"/>
          </p:nvPr>
        </p:nvSpPr>
        <p:spPr/>
        <p:txBody>
          <a:bodyPr/>
          <a:lstStyle/>
          <a:p>
            <a:fld id="{C66A18F5-5F1E-4669-809A-05666E935EB7}" type="slidenum">
              <a:rPr lang="pt-BR" smtClean="0"/>
              <a:t>15</a:t>
            </a:fld>
            <a:endParaRPr lang="pt-BR"/>
          </a:p>
        </p:txBody>
      </p:sp>
    </p:spTree>
    <p:extLst>
      <p:ext uri="{BB962C8B-B14F-4D97-AF65-F5344CB8AC3E}">
        <p14:creationId xmlns:p14="http://schemas.microsoft.com/office/powerpoint/2010/main" val="2264839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A532-E2BB-A5AD-F540-87A2DFA4C8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455C6B09-481D-0CFF-7990-C06113A3BE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67179252-B92D-8C5F-0040-52C6404681BB}"/>
              </a:ext>
            </a:extLst>
          </p:cNvPr>
          <p:cNvSpPr>
            <a:spLocks noGrp="1"/>
          </p:cNvSpPr>
          <p:nvPr>
            <p:ph type="dt" sz="half" idx="10"/>
          </p:nvPr>
        </p:nvSpPr>
        <p:spPr/>
        <p:txBody>
          <a:bodyPr/>
          <a:lstStyle/>
          <a:p>
            <a:fld id="{4717E6EA-A4BA-4F7C-A64E-2B25A5319F4A}" type="datetimeFigureOut">
              <a:rPr lang="pt-BR" smtClean="0"/>
              <a:t>06/11/2023</a:t>
            </a:fld>
            <a:endParaRPr lang="pt-BR"/>
          </a:p>
        </p:txBody>
      </p:sp>
      <p:sp>
        <p:nvSpPr>
          <p:cNvPr id="5" name="Footer Placeholder 4">
            <a:extLst>
              <a:ext uri="{FF2B5EF4-FFF2-40B4-BE49-F238E27FC236}">
                <a16:creationId xmlns:a16="http://schemas.microsoft.com/office/drawing/2014/main" id="{82B3216D-B793-3B62-3A88-75D13B52D922}"/>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8CEF83D8-23F4-2AF4-93E9-6090AA7D1060}"/>
              </a:ext>
            </a:extLst>
          </p:cNvPr>
          <p:cNvSpPr>
            <a:spLocks noGrp="1"/>
          </p:cNvSpPr>
          <p:nvPr>
            <p:ph type="sldNum" sz="quarter" idx="12"/>
          </p:nvPr>
        </p:nvSpPr>
        <p:spPr/>
        <p:txBody>
          <a:bodyPr/>
          <a:lstStyle/>
          <a:p>
            <a:fld id="{B22EEEDB-BF99-4AEB-95B4-2838486C0AAC}" type="slidenum">
              <a:rPr lang="pt-BR" smtClean="0"/>
              <a:t>‹#›</a:t>
            </a:fld>
            <a:endParaRPr lang="pt-BR"/>
          </a:p>
        </p:txBody>
      </p:sp>
    </p:spTree>
    <p:extLst>
      <p:ext uri="{BB962C8B-B14F-4D97-AF65-F5344CB8AC3E}">
        <p14:creationId xmlns:p14="http://schemas.microsoft.com/office/powerpoint/2010/main" val="3994519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4583-92E5-9A6D-9FA6-21A5078073F2}"/>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5A04EE43-5C4E-937A-BD14-3BDEEE739B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930C5103-16B4-0DA6-215E-81F25B43FED1}"/>
              </a:ext>
            </a:extLst>
          </p:cNvPr>
          <p:cNvSpPr>
            <a:spLocks noGrp="1"/>
          </p:cNvSpPr>
          <p:nvPr>
            <p:ph type="dt" sz="half" idx="10"/>
          </p:nvPr>
        </p:nvSpPr>
        <p:spPr/>
        <p:txBody>
          <a:bodyPr/>
          <a:lstStyle/>
          <a:p>
            <a:fld id="{4717E6EA-A4BA-4F7C-A64E-2B25A5319F4A}" type="datetimeFigureOut">
              <a:rPr lang="pt-BR" smtClean="0"/>
              <a:t>06/11/2023</a:t>
            </a:fld>
            <a:endParaRPr lang="pt-BR"/>
          </a:p>
        </p:txBody>
      </p:sp>
      <p:sp>
        <p:nvSpPr>
          <p:cNvPr id="5" name="Footer Placeholder 4">
            <a:extLst>
              <a:ext uri="{FF2B5EF4-FFF2-40B4-BE49-F238E27FC236}">
                <a16:creationId xmlns:a16="http://schemas.microsoft.com/office/drawing/2014/main" id="{7A98AF6F-DC9D-FEF1-EF6B-8DB0A51BBE3F}"/>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0D8EF4E9-2B7D-0532-48E8-F3F74641E9D3}"/>
              </a:ext>
            </a:extLst>
          </p:cNvPr>
          <p:cNvSpPr>
            <a:spLocks noGrp="1"/>
          </p:cNvSpPr>
          <p:nvPr>
            <p:ph type="sldNum" sz="quarter" idx="12"/>
          </p:nvPr>
        </p:nvSpPr>
        <p:spPr/>
        <p:txBody>
          <a:bodyPr/>
          <a:lstStyle/>
          <a:p>
            <a:fld id="{B22EEEDB-BF99-4AEB-95B4-2838486C0AAC}" type="slidenum">
              <a:rPr lang="pt-BR" smtClean="0"/>
              <a:t>‹#›</a:t>
            </a:fld>
            <a:endParaRPr lang="pt-BR"/>
          </a:p>
        </p:txBody>
      </p:sp>
    </p:spTree>
    <p:extLst>
      <p:ext uri="{BB962C8B-B14F-4D97-AF65-F5344CB8AC3E}">
        <p14:creationId xmlns:p14="http://schemas.microsoft.com/office/powerpoint/2010/main" val="357419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BA3EC8-0144-00DA-2C9E-A01BD33989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7C01EAEE-9A12-451B-6473-DEAEC5FE84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0D7FEE3D-83EA-7CDF-D3D3-367BD131E4BB}"/>
              </a:ext>
            </a:extLst>
          </p:cNvPr>
          <p:cNvSpPr>
            <a:spLocks noGrp="1"/>
          </p:cNvSpPr>
          <p:nvPr>
            <p:ph type="dt" sz="half" idx="10"/>
          </p:nvPr>
        </p:nvSpPr>
        <p:spPr/>
        <p:txBody>
          <a:bodyPr/>
          <a:lstStyle/>
          <a:p>
            <a:fld id="{4717E6EA-A4BA-4F7C-A64E-2B25A5319F4A}" type="datetimeFigureOut">
              <a:rPr lang="pt-BR" smtClean="0"/>
              <a:t>06/11/2023</a:t>
            </a:fld>
            <a:endParaRPr lang="pt-BR"/>
          </a:p>
        </p:txBody>
      </p:sp>
      <p:sp>
        <p:nvSpPr>
          <p:cNvPr id="5" name="Footer Placeholder 4">
            <a:extLst>
              <a:ext uri="{FF2B5EF4-FFF2-40B4-BE49-F238E27FC236}">
                <a16:creationId xmlns:a16="http://schemas.microsoft.com/office/drawing/2014/main" id="{1B7B0F52-E22D-D067-392F-1EF2D3F4FE8F}"/>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AD31149F-D95D-E249-701B-5E4703EA2D3E}"/>
              </a:ext>
            </a:extLst>
          </p:cNvPr>
          <p:cNvSpPr>
            <a:spLocks noGrp="1"/>
          </p:cNvSpPr>
          <p:nvPr>
            <p:ph type="sldNum" sz="quarter" idx="12"/>
          </p:nvPr>
        </p:nvSpPr>
        <p:spPr/>
        <p:txBody>
          <a:bodyPr/>
          <a:lstStyle/>
          <a:p>
            <a:fld id="{B22EEEDB-BF99-4AEB-95B4-2838486C0AAC}" type="slidenum">
              <a:rPr lang="pt-BR" smtClean="0"/>
              <a:t>‹#›</a:t>
            </a:fld>
            <a:endParaRPr lang="pt-BR"/>
          </a:p>
        </p:txBody>
      </p:sp>
    </p:spTree>
    <p:extLst>
      <p:ext uri="{BB962C8B-B14F-4D97-AF65-F5344CB8AC3E}">
        <p14:creationId xmlns:p14="http://schemas.microsoft.com/office/powerpoint/2010/main" val="374462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33DB6-60D1-6CF2-8AE5-F0D64E558595}"/>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7255C331-5517-E4EA-555B-6128C6388F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64D663E7-707D-56D9-9353-5BA06C2E1064}"/>
              </a:ext>
            </a:extLst>
          </p:cNvPr>
          <p:cNvSpPr>
            <a:spLocks noGrp="1"/>
          </p:cNvSpPr>
          <p:nvPr>
            <p:ph type="dt" sz="half" idx="10"/>
          </p:nvPr>
        </p:nvSpPr>
        <p:spPr/>
        <p:txBody>
          <a:bodyPr/>
          <a:lstStyle/>
          <a:p>
            <a:fld id="{4717E6EA-A4BA-4F7C-A64E-2B25A5319F4A}" type="datetimeFigureOut">
              <a:rPr lang="pt-BR" smtClean="0"/>
              <a:t>06/11/2023</a:t>
            </a:fld>
            <a:endParaRPr lang="pt-BR"/>
          </a:p>
        </p:txBody>
      </p:sp>
      <p:sp>
        <p:nvSpPr>
          <p:cNvPr id="5" name="Footer Placeholder 4">
            <a:extLst>
              <a:ext uri="{FF2B5EF4-FFF2-40B4-BE49-F238E27FC236}">
                <a16:creationId xmlns:a16="http://schemas.microsoft.com/office/drawing/2014/main" id="{62BACE98-5AF2-983B-2804-8037DC630F84}"/>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B32D0BB0-C979-EF77-8B16-74178ED1A4F2}"/>
              </a:ext>
            </a:extLst>
          </p:cNvPr>
          <p:cNvSpPr>
            <a:spLocks noGrp="1"/>
          </p:cNvSpPr>
          <p:nvPr>
            <p:ph type="sldNum" sz="quarter" idx="12"/>
          </p:nvPr>
        </p:nvSpPr>
        <p:spPr/>
        <p:txBody>
          <a:bodyPr/>
          <a:lstStyle/>
          <a:p>
            <a:fld id="{B22EEEDB-BF99-4AEB-95B4-2838486C0AAC}" type="slidenum">
              <a:rPr lang="pt-BR" smtClean="0"/>
              <a:t>‹#›</a:t>
            </a:fld>
            <a:endParaRPr lang="pt-BR"/>
          </a:p>
        </p:txBody>
      </p:sp>
    </p:spTree>
    <p:extLst>
      <p:ext uri="{BB962C8B-B14F-4D97-AF65-F5344CB8AC3E}">
        <p14:creationId xmlns:p14="http://schemas.microsoft.com/office/powerpoint/2010/main" val="237064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8BF33-350B-7E7E-334E-EE84D325F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FA6FB850-4647-D1C9-E127-F3D24C94A1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BCCCA6-9810-4434-DD5B-DEC1052856E0}"/>
              </a:ext>
            </a:extLst>
          </p:cNvPr>
          <p:cNvSpPr>
            <a:spLocks noGrp="1"/>
          </p:cNvSpPr>
          <p:nvPr>
            <p:ph type="dt" sz="half" idx="10"/>
          </p:nvPr>
        </p:nvSpPr>
        <p:spPr/>
        <p:txBody>
          <a:bodyPr/>
          <a:lstStyle/>
          <a:p>
            <a:fld id="{4717E6EA-A4BA-4F7C-A64E-2B25A5319F4A}" type="datetimeFigureOut">
              <a:rPr lang="pt-BR" smtClean="0"/>
              <a:t>06/11/2023</a:t>
            </a:fld>
            <a:endParaRPr lang="pt-BR"/>
          </a:p>
        </p:txBody>
      </p:sp>
      <p:sp>
        <p:nvSpPr>
          <p:cNvPr id="5" name="Footer Placeholder 4">
            <a:extLst>
              <a:ext uri="{FF2B5EF4-FFF2-40B4-BE49-F238E27FC236}">
                <a16:creationId xmlns:a16="http://schemas.microsoft.com/office/drawing/2014/main" id="{884A2D24-6E2B-07CD-3EE7-30E09D2ECCB6}"/>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525A4AEF-38C0-0EBC-75AD-869B1DD030E7}"/>
              </a:ext>
            </a:extLst>
          </p:cNvPr>
          <p:cNvSpPr>
            <a:spLocks noGrp="1"/>
          </p:cNvSpPr>
          <p:nvPr>
            <p:ph type="sldNum" sz="quarter" idx="12"/>
          </p:nvPr>
        </p:nvSpPr>
        <p:spPr/>
        <p:txBody>
          <a:bodyPr/>
          <a:lstStyle/>
          <a:p>
            <a:fld id="{B22EEEDB-BF99-4AEB-95B4-2838486C0AAC}" type="slidenum">
              <a:rPr lang="pt-BR" smtClean="0"/>
              <a:t>‹#›</a:t>
            </a:fld>
            <a:endParaRPr lang="pt-BR"/>
          </a:p>
        </p:txBody>
      </p:sp>
    </p:spTree>
    <p:extLst>
      <p:ext uri="{BB962C8B-B14F-4D97-AF65-F5344CB8AC3E}">
        <p14:creationId xmlns:p14="http://schemas.microsoft.com/office/powerpoint/2010/main" val="2632395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D9D7-FAA4-D6AC-2E2E-0202E7690140}"/>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47E19E76-6CD7-39A5-6CD5-B4584E8454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73AF866C-E4FF-5208-7B27-A4B72DCAB5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75EDF507-9C10-16B2-A7DE-2D76F58A77A9}"/>
              </a:ext>
            </a:extLst>
          </p:cNvPr>
          <p:cNvSpPr>
            <a:spLocks noGrp="1"/>
          </p:cNvSpPr>
          <p:nvPr>
            <p:ph type="dt" sz="half" idx="10"/>
          </p:nvPr>
        </p:nvSpPr>
        <p:spPr/>
        <p:txBody>
          <a:bodyPr/>
          <a:lstStyle/>
          <a:p>
            <a:fld id="{4717E6EA-A4BA-4F7C-A64E-2B25A5319F4A}" type="datetimeFigureOut">
              <a:rPr lang="pt-BR" smtClean="0"/>
              <a:t>06/11/2023</a:t>
            </a:fld>
            <a:endParaRPr lang="pt-BR"/>
          </a:p>
        </p:txBody>
      </p:sp>
      <p:sp>
        <p:nvSpPr>
          <p:cNvPr id="6" name="Footer Placeholder 5">
            <a:extLst>
              <a:ext uri="{FF2B5EF4-FFF2-40B4-BE49-F238E27FC236}">
                <a16:creationId xmlns:a16="http://schemas.microsoft.com/office/drawing/2014/main" id="{353B9A59-E87F-9035-26D4-4677A2CFD324}"/>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E36AB9F1-784B-3A4B-9CBD-63F7B23BFD3B}"/>
              </a:ext>
            </a:extLst>
          </p:cNvPr>
          <p:cNvSpPr>
            <a:spLocks noGrp="1"/>
          </p:cNvSpPr>
          <p:nvPr>
            <p:ph type="sldNum" sz="quarter" idx="12"/>
          </p:nvPr>
        </p:nvSpPr>
        <p:spPr/>
        <p:txBody>
          <a:bodyPr/>
          <a:lstStyle/>
          <a:p>
            <a:fld id="{B22EEEDB-BF99-4AEB-95B4-2838486C0AAC}" type="slidenum">
              <a:rPr lang="pt-BR" smtClean="0"/>
              <a:t>‹#›</a:t>
            </a:fld>
            <a:endParaRPr lang="pt-BR"/>
          </a:p>
        </p:txBody>
      </p:sp>
    </p:spTree>
    <p:extLst>
      <p:ext uri="{BB962C8B-B14F-4D97-AF65-F5344CB8AC3E}">
        <p14:creationId xmlns:p14="http://schemas.microsoft.com/office/powerpoint/2010/main" val="349837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7749E-9A93-1CA1-4E86-6CFFE8092995}"/>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9ED605D9-9781-FBF0-B619-45CDA6F566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7CF485-75D0-AC8E-138E-B2B8B63223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596ED835-4273-6E99-845A-3F4B91BD18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C57DC-2E5C-1F8B-15FB-FA883AF6B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9FBCC446-EBDB-67E6-DFA2-957B8CE24555}"/>
              </a:ext>
            </a:extLst>
          </p:cNvPr>
          <p:cNvSpPr>
            <a:spLocks noGrp="1"/>
          </p:cNvSpPr>
          <p:nvPr>
            <p:ph type="dt" sz="half" idx="10"/>
          </p:nvPr>
        </p:nvSpPr>
        <p:spPr/>
        <p:txBody>
          <a:bodyPr/>
          <a:lstStyle/>
          <a:p>
            <a:fld id="{4717E6EA-A4BA-4F7C-A64E-2B25A5319F4A}" type="datetimeFigureOut">
              <a:rPr lang="pt-BR" smtClean="0"/>
              <a:t>06/11/2023</a:t>
            </a:fld>
            <a:endParaRPr lang="pt-BR"/>
          </a:p>
        </p:txBody>
      </p:sp>
      <p:sp>
        <p:nvSpPr>
          <p:cNvPr id="8" name="Footer Placeholder 7">
            <a:extLst>
              <a:ext uri="{FF2B5EF4-FFF2-40B4-BE49-F238E27FC236}">
                <a16:creationId xmlns:a16="http://schemas.microsoft.com/office/drawing/2014/main" id="{D6D2AFD4-F6BD-BB77-EDC6-351030474645}"/>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A866FCBA-7DD1-9365-090A-D87F78A79CD3}"/>
              </a:ext>
            </a:extLst>
          </p:cNvPr>
          <p:cNvSpPr>
            <a:spLocks noGrp="1"/>
          </p:cNvSpPr>
          <p:nvPr>
            <p:ph type="sldNum" sz="quarter" idx="12"/>
          </p:nvPr>
        </p:nvSpPr>
        <p:spPr/>
        <p:txBody>
          <a:bodyPr/>
          <a:lstStyle/>
          <a:p>
            <a:fld id="{B22EEEDB-BF99-4AEB-95B4-2838486C0AAC}" type="slidenum">
              <a:rPr lang="pt-BR" smtClean="0"/>
              <a:t>‹#›</a:t>
            </a:fld>
            <a:endParaRPr lang="pt-BR"/>
          </a:p>
        </p:txBody>
      </p:sp>
    </p:spTree>
    <p:extLst>
      <p:ext uri="{BB962C8B-B14F-4D97-AF65-F5344CB8AC3E}">
        <p14:creationId xmlns:p14="http://schemas.microsoft.com/office/powerpoint/2010/main" val="2424211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7F2B3-3BB5-8D1A-BE87-C15B7BAE4A6C}"/>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33201DB2-DE4E-161B-E495-CF8D5CBE9B9C}"/>
              </a:ext>
            </a:extLst>
          </p:cNvPr>
          <p:cNvSpPr>
            <a:spLocks noGrp="1"/>
          </p:cNvSpPr>
          <p:nvPr>
            <p:ph type="dt" sz="half" idx="10"/>
          </p:nvPr>
        </p:nvSpPr>
        <p:spPr/>
        <p:txBody>
          <a:bodyPr/>
          <a:lstStyle/>
          <a:p>
            <a:fld id="{4717E6EA-A4BA-4F7C-A64E-2B25A5319F4A}" type="datetimeFigureOut">
              <a:rPr lang="pt-BR" smtClean="0"/>
              <a:t>06/11/2023</a:t>
            </a:fld>
            <a:endParaRPr lang="pt-BR"/>
          </a:p>
        </p:txBody>
      </p:sp>
      <p:sp>
        <p:nvSpPr>
          <p:cNvPr id="4" name="Footer Placeholder 3">
            <a:extLst>
              <a:ext uri="{FF2B5EF4-FFF2-40B4-BE49-F238E27FC236}">
                <a16:creationId xmlns:a16="http://schemas.microsoft.com/office/drawing/2014/main" id="{24166197-E15C-651E-6D7C-7E224EE59C50}"/>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60ADABA9-EA21-3C25-4895-8C9B98037822}"/>
              </a:ext>
            </a:extLst>
          </p:cNvPr>
          <p:cNvSpPr>
            <a:spLocks noGrp="1"/>
          </p:cNvSpPr>
          <p:nvPr>
            <p:ph type="sldNum" sz="quarter" idx="12"/>
          </p:nvPr>
        </p:nvSpPr>
        <p:spPr/>
        <p:txBody>
          <a:bodyPr/>
          <a:lstStyle/>
          <a:p>
            <a:fld id="{B22EEEDB-BF99-4AEB-95B4-2838486C0AAC}" type="slidenum">
              <a:rPr lang="pt-BR" smtClean="0"/>
              <a:t>‹#›</a:t>
            </a:fld>
            <a:endParaRPr lang="pt-BR"/>
          </a:p>
        </p:txBody>
      </p:sp>
    </p:spTree>
    <p:extLst>
      <p:ext uri="{BB962C8B-B14F-4D97-AF65-F5344CB8AC3E}">
        <p14:creationId xmlns:p14="http://schemas.microsoft.com/office/powerpoint/2010/main" val="268149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EB56A5-30B0-666F-6F4D-744AE50DB052}"/>
              </a:ext>
            </a:extLst>
          </p:cNvPr>
          <p:cNvSpPr>
            <a:spLocks noGrp="1"/>
          </p:cNvSpPr>
          <p:nvPr>
            <p:ph type="dt" sz="half" idx="10"/>
          </p:nvPr>
        </p:nvSpPr>
        <p:spPr/>
        <p:txBody>
          <a:bodyPr/>
          <a:lstStyle/>
          <a:p>
            <a:fld id="{4717E6EA-A4BA-4F7C-A64E-2B25A5319F4A}" type="datetimeFigureOut">
              <a:rPr lang="pt-BR" smtClean="0"/>
              <a:t>06/11/2023</a:t>
            </a:fld>
            <a:endParaRPr lang="pt-BR"/>
          </a:p>
        </p:txBody>
      </p:sp>
      <p:sp>
        <p:nvSpPr>
          <p:cNvPr id="3" name="Footer Placeholder 2">
            <a:extLst>
              <a:ext uri="{FF2B5EF4-FFF2-40B4-BE49-F238E27FC236}">
                <a16:creationId xmlns:a16="http://schemas.microsoft.com/office/drawing/2014/main" id="{4F4BE040-544D-C686-213C-4605AF054635}"/>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310C532E-87BE-1705-CBED-A1DEF3A51768}"/>
              </a:ext>
            </a:extLst>
          </p:cNvPr>
          <p:cNvSpPr>
            <a:spLocks noGrp="1"/>
          </p:cNvSpPr>
          <p:nvPr>
            <p:ph type="sldNum" sz="quarter" idx="12"/>
          </p:nvPr>
        </p:nvSpPr>
        <p:spPr/>
        <p:txBody>
          <a:bodyPr/>
          <a:lstStyle/>
          <a:p>
            <a:fld id="{B22EEEDB-BF99-4AEB-95B4-2838486C0AAC}" type="slidenum">
              <a:rPr lang="pt-BR" smtClean="0"/>
              <a:t>‹#›</a:t>
            </a:fld>
            <a:endParaRPr lang="pt-BR"/>
          </a:p>
        </p:txBody>
      </p:sp>
    </p:spTree>
    <p:extLst>
      <p:ext uri="{BB962C8B-B14F-4D97-AF65-F5344CB8AC3E}">
        <p14:creationId xmlns:p14="http://schemas.microsoft.com/office/powerpoint/2010/main" val="1843309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4967-38CA-1958-4EB1-6AB565A2AF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C912C427-9E6A-3CC3-EED6-1B5487F28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90C8C66A-2866-1D54-7196-60E0F1C50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FC7AD8-AF2B-F318-9F52-AAAA24C8224F}"/>
              </a:ext>
            </a:extLst>
          </p:cNvPr>
          <p:cNvSpPr>
            <a:spLocks noGrp="1"/>
          </p:cNvSpPr>
          <p:nvPr>
            <p:ph type="dt" sz="half" idx="10"/>
          </p:nvPr>
        </p:nvSpPr>
        <p:spPr/>
        <p:txBody>
          <a:bodyPr/>
          <a:lstStyle/>
          <a:p>
            <a:fld id="{4717E6EA-A4BA-4F7C-A64E-2B25A5319F4A}" type="datetimeFigureOut">
              <a:rPr lang="pt-BR" smtClean="0"/>
              <a:t>06/11/2023</a:t>
            </a:fld>
            <a:endParaRPr lang="pt-BR"/>
          </a:p>
        </p:txBody>
      </p:sp>
      <p:sp>
        <p:nvSpPr>
          <p:cNvPr id="6" name="Footer Placeholder 5">
            <a:extLst>
              <a:ext uri="{FF2B5EF4-FFF2-40B4-BE49-F238E27FC236}">
                <a16:creationId xmlns:a16="http://schemas.microsoft.com/office/drawing/2014/main" id="{A6D54B1A-E03F-26EA-6D49-2AA1FFF2F413}"/>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0299E7B1-7993-26EB-5B9A-5CE28381AB35}"/>
              </a:ext>
            </a:extLst>
          </p:cNvPr>
          <p:cNvSpPr>
            <a:spLocks noGrp="1"/>
          </p:cNvSpPr>
          <p:nvPr>
            <p:ph type="sldNum" sz="quarter" idx="12"/>
          </p:nvPr>
        </p:nvSpPr>
        <p:spPr/>
        <p:txBody>
          <a:bodyPr/>
          <a:lstStyle/>
          <a:p>
            <a:fld id="{B22EEEDB-BF99-4AEB-95B4-2838486C0AAC}" type="slidenum">
              <a:rPr lang="pt-BR" smtClean="0"/>
              <a:t>‹#›</a:t>
            </a:fld>
            <a:endParaRPr lang="pt-BR"/>
          </a:p>
        </p:txBody>
      </p:sp>
    </p:spTree>
    <p:extLst>
      <p:ext uri="{BB962C8B-B14F-4D97-AF65-F5344CB8AC3E}">
        <p14:creationId xmlns:p14="http://schemas.microsoft.com/office/powerpoint/2010/main" val="2278644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30403-E757-E977-B1E5-12F2A8C42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C644EC24-C388-0B9E-8A75-D92B9129DE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D0E58C5F-5B5B-A005-3341-ECF674A89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44B888-FBAC-ED42-B01A-48EC2AE4530A}"/>
              </a:ext>
            </a:extLst>
          </p:cNvPr>
          <p:cNvSpPr>
            <a:spLocks noGrp="1"/>
          </p:cNvSpPr>
          <p:nvPr>
            <p:ph type="dt" sz="half" idx="10"/>
          </p:nvPr>
        </p:nvSpPr>
        <p:spPr/>
        <p:txBody>
          <a:bodyPr/>
          <a:lstStyle/>
          <a:p>
            <a:fld id="{4717E6EA-A4BA-4F7C-A64E-2B25A5319F4A}" type="datetimeFigureOut">
              <a:rPr lang="pt-BR" smtClean="0"/>
              <a:t>06/11/2023</a:t>
            </a:fld>
            <a:endParaRPr lang="pt-BR"/>
          </a:p>
        </p:txBody>
      </p:sp>
      <p:sp>
        <p:nvSpPr>
          <p:cNvPr id="6" name="Footer Placeholder 5">
            <a:extLst>
              <a:ext uri="{FF2B5EF4-FFF2-40B4-BE49-F238E27FC236}">
                <a16:creationId xmlns:a16="http://schemas.microsoft.com/office/drawing/2014/main" id="{85F484A7-4FC6-D296-8788-78DB58214965}"/>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FD60A936-40BF-7BAC-0FED-3FBD0ECB97D3}"/>
              </a:ext>
            </a:extLst>
          </p:cNvPr>
          <p:cNvSpPr>
            <a:spLocks noGrp="1"/>
          </p:cNvSpPr>
          <p:nvPr>
            <p:ph type="sldNum" sz="quarter" idx="12"/>
          </p:nvPr>
        </p:nvSpPr>
        <p:spPr/>
        <p:txBody>
          <a:bodyPr/>
          <a:lstStyle/>
          <a:p>
            <a:fld id="{B22EEEDB-BF99-4AEB-95B4-2838486C0AAC}" type="slidenum">
              <a:rPr lang="pt-BR" smtClean="0"/>
              <a:t>‹#›</a:t>
            </a:fld>
            <a:endParaRPr lang="pt-BR"/>
          </a:p>
        </p:txBody>
      </p:sp>
    </p:spTree>
    <p:extLst>
      <p:ext uri="{BB962C8B-B14F-4D97-AF65-F5344CB8AC3E}">
        <p14:creationId xmlns:p14="http://schemas.microsoft.com/office/powerpoint/2010/main" val="3899604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20153A-C7EB-3BA5-66F8-B11E25EC29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7527F2BE-D55D-58AD-D8B2-7E1F665D5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827E5042-9A7C-39F5-61F8-FFC53A9693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17E6EA-A4BA-4F7C-A64E-2B25A5319F4A}" type="datetimeFigureOut">
              <a:rPr lang="pt-BR" smtClean="0"/>
              <a:t>06/11/2023</a:t>
            </a:fld>
            <a:endParaRPr lang="pt-BR"/>
          </a:p>
        </p:txBody>
      </p:sp>
      <p:sp>
        <p:nvSpPr>
          <p:cNvPr id="5" name="Footer Placeholder 4">
            <a:extLst>
              <a:ext uri="{FF2B5EF4-FFF2-40B4-BE49-F238E27FC236}">
                <a16:creationId xmlns:a16="http://schemas.microsoft.com/office/drawing/2014/main" id="{BE8A1545-3E4E-33B7-65DB-271CA129E5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E756DFC9-4A89-8B72-C359-7902B81AA3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EEEDB-BF99-4AEB-95B4-2838486C0AAC}" type="slidenum">
              <a:rPr lang="pt-BR" smtClean="0"/>
              <a:t>‹#›</a:t>
            </a:fld>
            <a:endParaRPr lang="pt-BR"/>
          </a:p>
        </p:txBody>
      </p:sp>
    </p:spTree>
    <p:extLst>
      <p:ext uri="{BB962C8B-B14F-4D97-AF65-F5344CB8AC3E}">
        <p14:creationId xmlns:p14="http://schemas.microsoft.com/office/powerpoint/2010/main" val="959022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A00D09-6D6D-536C-F8B5-F45F9FF92D60}"/>
              </a:ext>
            </a:extLst>
          </p:cNvPr>
          <p:cNvSpPr txBox="1">
            <a:spLocks/>
          </p:cNvSpPr>
          <p:nvPr/>
        </p:nvSpPr>
        <p:spPr>
          <a:xfrm>
            <a:off x="457200" y="1657650"/>
            <a:ext cx="9144000" cy="9689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6600" b="1" dirty="0"/>
              <a:t>Transcriptômica</a:t>
            </a:r>
          </a:p>
        </p:txBody>
      </p:sp>
      <p:sp>
        <p:nvSpPr>
          <p:cNvPr id="5" name="Subtitle 2">
            <a:extLst>
              <a:ext uri="{FF2B5EF4-FFF2-40B4-BE49-F238E27FC236}">
                <a16:creationId xmlns:a16="http://schemas.microsoft.com/office/drawing/2014/main" id="{E24315AA-3890-1CDE-8F71-9E989662803A}"/>
              </a:ext>
            </a:extLst>
          </p:cNvPr>
          <p:cNvSpPr txBox="1">
            <a:spLocks/>
          </p:cNvSpPr>
          <p:nvPr/>
        </p:nvSpPr>
        <p:spPr>
          <a:xfrm>
            <a:off x="383034" y="3273465"/>
            <a:ext cx="8553450" cy="1098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2400" dirty="0"/>
              <a:t>Felipe André Oliveira Freitas</a:t>
            </a:r>
          </a:p>
          <a:p>
            <a:pPr marL="0" indent="0">
              <a:buNone/>
            </a:pPr>
            <a:r>
              <a:rPr lang="pt-BR" sz="2400" dirty="0"/>
              <a:t>Matheus </a:t>
            </a:r>
            <a:r>
              <a:rPr lang="pt-BR" sz="2400" dirty="0" err="1"/>
              <a:t>Gerage</a:t>
            </a:r>
            <a:r>
              <a:rPr lang="pt-BR" sz="2400" dirty="0"/>
              <a:t> Sacilotto</a:t>
            </a:r>
          </a:p>
        </p:txBody>
      </p:sp>
      <p:sp>
        <p:nvSpPr>
          <p:cNvPr id="6" name="TextBox 5">
            <a:extLst>
              <a:ext uri="{FF2B5EF4-FFF2-40B4-BE49-F238E27FC236}">
                <a16:creationId xmlns:a16="http://schemas.microsoft.com/office/drawing/2014/main" id="{23D5520B-818A-9495-B2D2-B081EE0B9893}"/>
              </a:ext>
            </a:extLst>
          </p:cNvPr>
          <p:cNvSpPr txBox="1"/>
          <p:nvPr/>
        </p:nvSpPr>
        <p:spPr>
          <a:xfrm>
            <a:off x="383034" y="4762248"/>
            <a:ext cx="5299969" cy="512930"/>
          </a:xfrm>
          <a:prstGeom prst="rect">
            <a:avLst/>
          </a:prstGeom>
        </p:spPr>
        <p:txBody>
          <a:bodyPr vert="horz" lIns="91440" tIns="45720" rIns="91440" bIns="45720" rtlCol="0">
            <a:normAutofit/>
          </a:bodyPr>
          <a:lstStyle>
            <a:lvl1pPr indent="0" algn="ctr">
              <a:lnSpc>
                <a:spcPct val="90000"/>
              </a:lnSpc>
              <a:spcBef>
                <a:spcPts val="1000"/>
              </a:spcBef>
              <a:buFont typeface="Arial" panose="020B0604020202020204" pitchFamily="34" charset="0"/>
              <a:buNone/>
              <a:defRPr sz="2400">
                <a:solidFill>
                  <a:srgbClr val="FFFFFF"/>
                </a:solidFill>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l"/>
            <a:r>
              <a:rPr lang="pt-BR" b="1" dirty="0">
                <a:solidFill>
                  <a:schemeClr val="tx1"/>
                </a:solidFill>
              </a:rPr>
              <a:t>CEN5789 - Genômica e Bioinformática</a:t>
            </a:r>
          </a:p>
          <a:p>
            <a:endParaRPr lang="pt-BR" b="1" dirty="0">
              <a:solidFill>
                <a:schemeClr val="tx1"/>
              </a:solidFill>
            </a:endParaRPr>
          </a:p>
        </p:txBody>
      </p:sp>
      <p:pic>
        <p:nvPicPr>
          <p:cNvPr id="10" name="Picture 9" descr="A dna logo with hexagons&#10;&#10;Description automatically generated">
            <a:extLst>
              <a:ext uri="{FF2B5EF4-FFF2-40B4-BE49-F238E27FC236}">
                <a16:creationId xmlns:a16="http://schemas.microsoft.com/office/drawing/2014/main" id="{55BF32EA-20DB-8D00-ECD0-C77780D89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6984" y="461599"/>
            <a:ext cx="2503041" cy="5411714"/>
          </a:xfrm>
          <a:prstGeom prst="rect">
            <a:avLst/>
          </a:prstGeom>
        </p:spPr>
      </p:pic>
      <p:cxnSp>
        <p:nvCxnSpPr>
          <p:cNvPr id="11" name="Straight Connector 10">
            <a:extLst>
              <a:ext uri="{FF2B5EF4-FFF2-40B4-BE49-F238E27FC236}">
                <a16:creationId xmlns:a16="http://schemas.microsoft.com/office/drawing/2014/main" id="{345F9246-C74E-C6F4-9DC9-9BB2127A5AB7}"/>
              </a:ext>
            </a:extLst>
          </p:cNvPr>
          <p:cNvCxnSpPr>
            <a:cxnSpLocks/>
          </p:cNvCxnSpPr>
          <p:nvPr/>
        </p:nvCxnSpPr>
        <p:spPr>
          <a:xfrm>
            <a:off x="457200" y="2943225"/>
            <a:ext cx="7791450"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green logo with a flower and text&#10;&#10;Description automatically generated">
            <a:extLst>
              <a:ext uri="{FF2B5EF4-FFF2-40B4-BE49-F238E27FC236}">
                <a16:creationId xmlns:a16="http://schemas.microsoft.com/office/drawing/2014/main" id="{64E8E373-C2A8-D3C0-B01D-C9BC387A5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0609" y="5915519"/>
            <a:ext cx="686431" cy="699464"/>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9931E7C6-2C37-FDDE-BD40-E8EC19493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024" y="5915519"/>
            <a:ext cx="1291951" cy="968963"/>
          </a:xfrm>
          <a:prstGeom prst="rect">
            <a:avLst/>
          </a:prstGeom>
        </p:spPr>
      </p:pic>
    </p:spTree>
    <p:extLst>
      <p:ext uri="{BB962C8B-B14F-4D97-AF65-F5344CB8AC3E}">
        <p14:creationId xmlns:p14="http://schemas.microsoft.com/office/powerpoint/2010/main" val="757737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2DE9A-7347-4E5C-FAB7-5817201CE0F1}"/>
              </a:ext>
            </a:extLst>
          </p:cNvPr>
          <p:cNvSpPr txBox="1"/>
          <p:nvPr/>
        </p:nvSpPr>
        <p:spPr>
          <a:xfrm>
            <a:off x="445022" y="844452"/>
            <a:ext cx="1523259" cy="1200329"/>
          </a:xfrm>
          <a:prstGeom prst="rect">
            <a:avLst/>
          </a:prstGeom>
          <a:noFill/>
        </p:spPr>
        <p:txBody>
          <a:bodyPr wrap="square" rtlCol="0">
            <a:spAutoFit/>
          </a:bodyPr>
          <a:lstStyle/>
          <a:p>
            <a:r>
              <a:rPr lang="pt-BR" sz="2400" b="1" dirty="0">
                <a:solidFill>
                  <a:schemeClr val="accent1">
                    <a:lumMod val="75000"/>
                  </a:schemeClr>
                </a:solidFill>
              </a:rPr>
              <a:t>RNA-</a:t>
            </a:r>
            <a:r>
              <a:rPr lang="pt-BR" sz="2400" b="1" dirty="0" err="1">
                <a:solidFill>
                  <a:schemeClr val="accent1">
                    <a:lumMod val="75000"/>
                  </a:schemeClr>
                </a:solidFill>
              </a:rPr>
              <a:t>seq</a:t>
            </a:r>
            <a:endParaRPr lang="pt-BR" sz="2400" b="1" i="1" dirty="0">
              <a:solidFill>
                <a:schemeClr val="accent1">
                  <a:lumMod val="75000"/>
                </a:schemeClr>
              </a:solidFill>
            </a:endParaRPr>
          </a:p>
          <a:p>
            <a:endParaRPr lang="pt-BR" sz="2400" b="1" i="1" dirty="0">
              <a:solidFill>
                <a:schemeClr val="accent1">
                  <a:lumMod val="75000"/>
                </a:schemeClr>
              </a:solidFill>
            </a:endParaRPr>
          </a:p>
          <a:p>
            <a:endParaRPr lang="pt-BR" sz="2400" b="1" dirty="0">
              <a:solidFill>
                <a:schemeClr val="accent1">
                  <a:lumMod val="75000"/>
                </a:schemeClr>
              </a:solidFill>
            </a:endParaRPr>
          </a:p>
        </p:txBody>
      </p:sp>
      <p:sp>
        <p:nvSpPr>
          <p:cNvPr id="3" name="TextBox 2">
            <a:extLst>
              <a:ext uri="{FF2B5EF4-FFF2-40B4-BE49-F238E27FC236}">
                <a16:creationId xmlns:a16="http://schemas.microsoft.com/office/drawing/2014/main" id="{5C8C2B34-C709-5ECF-03D8-FF16E1EC67AD}"/>
              </a:ext>
            </a:extLst>
          </p:cNvPr>
          <p:cNvSpPr txBox="1"/>
          <p:nvPr/>
        </p:nvSpPr>
        <p:spPr>
          <a:xfrm>
            <a:off x="266452" y="1508711"/>
            <a:ext cx="4601882" cy="5632311"/>
          </a:xfrm>
          <a:prstGeom prst="rect">
            <a:avLst/>
          </a:prstGeom>
          <a:noFill/>
        </p:spPr>
        <p:txBody>
          <a:bodyPr wrap="square" rtlCol="0">
            <a:spAutoFit/>
          </a:bodyPr>
          <a:lstStyle/>
          <a:p>
            <a:pPr marL="342900" indent="-342900">
              <a:buFont typeface="Arial" panose="020B0604020202020204" pitchFamily="34" charset="0"/>
              <a:buChar char="•"/>
            </a:pPr>
            <a:r>
              <a:rPr lang="pt-BR" dirty="0"/>
              <a:t>Extração e purificação de RNA da amostra</a:t>
            </a:r>
          </a:p>
          <a:p>
            <a:pPr marL="342900" indent="-342900">
              <a:buFont typeface="Arial" panose="020B0604020202020204" pitchFamily="34" charset="0"/>
              <a:buChar char="•"/>
            </a:pPr>
            <a:endParaRPr lang="pt-BR" dirty="0"/>
          </a:p>
          <a:p>
            <a:pPr marL="342900" indent="-342900">
              <a:buFont typeface="Arial" panose="020B0604020202020204" pitchFamily="34" charset="0"/>
              <a:buChar char="•"/>
            </a:pPr>
            <a:r>
              <a:rPr lang="pt-BR" dirty="0"/>
              <a:t>Fragmentação do mRNA </a:t>
            </a:r>
            <a:r>
              <a:rPr lang="pt-BR" b="1" dirty="0">
                <a:solidFill>
                  <a:schemeClr val="accent1">
                    <a:lumMod val="75000"/>
                  </a:schemeClr>
                </a:solidFill>
              </a:rPr>
              <a:t>(~ 100 </a:t>
            </a:r>
            <a:r>
              <a:rPr lang="pt-BR" b="1" dirty="0" err="1">
                <a:solidFill>
                  <a:schemeClr val="accent1">
                    <a:lumMod val="75000"/>
                  </a:schemeClr>
                </a:solidFill>
              </a:rPr>
              <a:t>bp</a:t>
            </a:r>
            <a:r>
              <a:rPr lang="pt-BR" dirty="0"/>
              <a:t>)</a:t>
            </a:r>
          </a:p>
          <a:p>
            <a:pPr marL="342900" indent="-342900">
              <a:buFont typeface="Arial" panose="020B0604020202020204" pitchFamily="34" charset="0"/>
              <a:buChar char="•"/>
            </a:pPr>
            <a:endParaRPr lang="pt-BR" dirty="0"/>
          </a:p>
          <a:p>
            <a:pPr marL="342900" indent="-342900">
              <a:buFont typeface="Arial" panose="020B0604020202020204" pitchFamily="34" charset="0"/>
              <a:buChar char="•"/>
            </a:pPr>
            <a:r>
              <a:rPr lang="pt-BR" dirty="0"/>
              <a:t>Síntese de </a:t>
            </a:r>
            <a:r>
              <a:rPr lang="pt-BR" b="1" dirty="0" err="1">
                <a:solidFill>
                  <a:schemeClr val="accent1">
                    <a:lumMod val="75000"/>
                  </a:schemeClr>
                </a:solidFill>
              </a:rPr>
              <a:t>ds-cDNA</a:t>
            </a:r>
            <a:r>
              <a:rPr lang="pt-BR" dirty="0"/>
              <a:t> a partir do </a:t>
            </a:r>
            <a:r>
              <a:rPr lang="pt-BR" b="1" dirty="0">
                <a:solidFill>
                  <a:schemeClr val="accent1">
                    <a:lumMod val="75000"/>
                  </a:schemeClr>
                </a:solidFill>
              </a:rPr>
              <a:t>mRNA</a:t>
            </a:r>
            <a:r>
              <a:rPr lang="pt-BR" dirty="0"/>
              <a:t> via transcriptase reversa</a:t>
            </a:r>
          </a:p>
          <a:p>
            <a:pPr marL="342900" indent="-342900">
              <a:buFont typeface="Arial" panose="020B0604020202020204" pitchFamily="34" charset="0"/>
              <a:buChar char="•"/>
            </a:pPr>
            <a:endParaRPr lang="pt-BR" dirty="0"/>
          </a:p>
          <a:p>
            <a:pPr marL="342900" indent="-342900">
              <a:buFont typeface="Arial" panose="020B0604020202020204" pitchFamily="34" charset="0"/>
              <a:buChar char="•"/>
            </a:pPr>
            <a:r>
              <a:rPr lang="pt-BR" dirty="0"/>
              <a:t>Sequenciamento de alto rendimento</a:t>
            </a:r>
          </a:p>
          <a:p>
            <a:pPr marL="342900" indent="-342900">
              <a:buFont typeface="Arial" panose="020B0604020202020204" pitchFamily="34" charset="0"/>
              <a:buChar char="•"/>
            </a:pPr>
            <a:endParaRPr lang="pt-BR" b="1" dirty="0">
              <a:solidFill>
                <a:schemeClr val="accent1">
                  <a:lumMod val="75000"/>
                </a:schemeClr>
              </a:solidFill>
            </a:endParaRPr>
          </a:p>
          <a:p>
            <a:pPr marL="342900" indent="-342900">
              <a:buFont typeface="Arial" panose="020B0604020202020204" pitchFamily="34" charset="0"/>
              <a:buChar char="•"/>
            </a:pPr>
            <a:r>
              <a:rPr lang="pt-BR" dirty="0"/>
              <a:t>Alinhamento das leituras a uma </a:t>
            </a:r>
            <a:r>
              <a:rPr lang="pt-BR" b="1" dirty="0">
                <a:solidFill>
                  <a:schemeClr val="accent1">
                    <a:lumMod val="75000"/>
                  </a:schemeClr>
                </a:solidFill>
              </a:rPr>
              <a:t>referência</a:t>
            </a:r>
            <a:r>
              <a:rPr lang="pt-BR" dirty="0"/>
              <a:t> (genoma ou transcriptoma) ou montagem </a:t>
            </a:r>
            <a:r>
              <a:rPr lang="pt-BR" b="1" i="1" dirty="0">
                <a:solidFill>
                  <a:schemeClr val="accent1">
                    <a:lumMod val="75000"/>
                  </a:schemeClr>
                </a:solidFill>
              </a:rPr>
              <a:t>de novo</a:t>
            </a:r>
          </a:p>
          <a:p>
            <a:pPr marL="342900" indent="-342900">
              <a:buFont typeface="Arial" panose="020B0604020202020204" pitchFamily="34" charset="0"/>
              <a:buChar char="•"/>
            </a:pPr>
            <a:endParaRPr lang="pt-BR" i="1" dirty="0"/>
          </a:p>
          <a:p>
            <a:pPr marL="342900" indent="-342900">
              <a:buFont typeface="Arial" panose="020B0604020202020204" pitchFamily="34" charset="0"/>
              <a:buChar char="•"/>
            </a:pPr>
            <a:r>
              <a:rPr lang="pt-BR" dirty="0"/>
              <a:t>Análise de dados – expressão diferencial, anotação, descoberta de novos transcritos, </a:t>
            </a:r>
            <a:r>
              <a:rPr lang="pt-BR" dirty="0" err="1"/>
              <a:t>etc</a:t>
            </a:r>
            <a:endParaRPr lang="pt-BR" dirty="0"/>
          </a:p>
          <a:p>
            <a:pPr marL="342900" indent="-342900">
              <a:buFont typeface="Arial" panose="020B0604020202020204" pitchFamily="34" charset="0"/>
              <a:buChar char="•"/>
            </a:pPr>
            <a:endParaRPr lang="pt-BR" i="1" dirty="0"/>
          </a:p>
          <a:p>
            <a:pPr marL="342900" indent="-342900">
              <a:buFont typeface="Arial" panose="020B0604020202020204" pitchFamily="34" charset="0"/>
              <a:buChar char="•"/>
            </a:pPr>
            <a:endParaRPr lang="pt-BR" dirty="0"/>
          </a:p>
          <a:p>
            <a:pPr marL="342900" indent="-342900">
              <a:buFont typeface="Arial" panose="020B0604020202020204" pitchFamily="34" charset="0"/>
              <a:buChar char="•"/>
            </a:pPr>
            <a:endParaRPr lang="pt-BR" dirty="0"/>
          </a:p>
          <a:p>
            <a:pPr marL="342900" indent="-342900">
              <a:buFont typeface="Arial" panose="020B0604020202020204" pitchFamily="34" charset="0"/>
              <a:buChar char="•"/>
            </a:pPr>
            <a:endParaRPr lang="pt-BR" b="1" dirty="0">
              <a:solidFill>
                <a:schemeClr val="accent1">
                  <a:lumMod val="75000"/>
                </a:schemeClr>
              </a:solidFill>
            </a:endParaRPr>
          </a:p>
        </p:txBody>
      </p:sp>
      <p:pic>
        <p:nvPicPr>
          <p:cNvPr id="5" name="Picture 4">
            <a:extLst>
              <a:ext uri="{FF2B5EF4-FFF2-40B4-BE49-F238E27FC236}">
                <a16:creationId xmlns:a16="http://schemas.microsoft.com/office/drawing/2014/main" id="{CCD2FE3E-4D42-11B2-4EB4-B9DDCB66F6E8}"/>
              </a:ext>
            </a:extLst>
          </p:cNvPr>
          <p:cNvPicPr>
            <a:picLocks noChangeAspect="1"/>
          </p:cNvPicPr>
          <p:nvPr/>
        </p:nvPicPr>
        <p:blipFill rotWithShape="1">
          <a:blip r:embed="rId3"/>
          <a:srcRect l="19306" t="22123" r="33403" b="12313"/>
          <a:stretch/>
        </p:blipFill>
        <p:spPr>
          <a:xfrm>
            <a:off x="5418664" y="928040"/>
            <a:ext cx="6605279" cy="5151025"/>
          </a:xfrm>
          <a:prstGeom prst="rect">
            <a:avLst/>
          </a:prstGeom>
        </p:spPr>
      </p:pic>
    </p:spTree>
    <p:extLst>
      <p:ext uri="{BB962C8B-B14F-4D97-AF65-F5344CB8AC3E}">
        <p14:creationId xmlns:p14="http://schemas.microsoft.com/office/powerpoint/2010/main" val="1288675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2DE9A-7347-4E5C-FAB7-5817201CE0F1}"/>
              </a:ext>
            </a:extLst>
          </p:cNvPr>
          <p:cNvSpPr txBox="1"/>
          <p:nvPr/>
        </p:nvSpPr>
        <p:spPr>
          <a:xfrm>
            <a:off x="445022" y="844452"/>
            <a:ext cx="1523259" cy="1200329"/>
          </a:xfrm>
          <a:prstGeom prst="rect">
            <a:avLst/>
          </a:prstGeom>
          <a:noFill/>
        </p:spPr>
        <p:txBody>
          <a:bodyPr wrap="square" rtlCol="0">
            <a:spAutoFit/>
          </a:bodyPr>
          <a:lstStyle/>
          <a:p>
            <a:r>
              <a:rPr lang="pt-BR" sz="2400" b="1" dirty="0">
                <a:solidFill>
                  <a:schemeClr val="accent1">
                    <a:lumMod val="75000"/>
                  </a:schemeClr>
                </a:solidFill>
              </a:rPr>
              <a:t>RNA-</a:t>
            </a:r>
            <a:r>
              <a:rPr lang="pt-BR" sz="2400" b="1" dirty="0" err="1">
                <a:solidFill>
                  <a:schemeClr val="accent1">
                    <a:lumMod val="75000"/>
                  </a:schemeClr>
                </a:solidFill>
              </a:rPr>
              <a:t>seq</a:t>
            </a:r>
            <a:endParaRPr lang="pt-BR" sz="2400" b="1" i="1" dirty="0">
              <a:solidFill>
                <a:schemeClr val="accent1">
                  <a:lumMod val="75000"/>
                </a:schemeClr>
              </a:solidFill>
            </a:endParaRPr>
          </a:p>
          <a:p>
            <a:endParaRPr lang="pt-BR" sz="2400" b="1" i="1" dirty="0">
              <a:solidFill>
                <a:schemeClr val="accent1">
                  <a:lumMod val="75000"/>
                </a:schemeClr>
              </a:solidFill>
            </a:endParaRPr>
          </a:p>
          <a:p>
            <a:endParaRPr lang="pt-BR" sz="2400" b="1" dirty="0">
              <a:solidFill>
                <a:schemeClr val="accent1">
                  <a:lumMod val="75000"/>
                </a:schemeClr>
              </a:solidFill>
            </a:endParaRPr>
          </a:p>
        </p:txBody>
      </p:sp>
      <p:sp>
        <p:nvSpPr>
          <p:cNvPr id="3" name="TextBox 2">
            <a:extLst>
              <a:ext uri="{FF2B5EF4-FFF2-40B4-BE49-F238E27FC236}">
                <a16:creationId xmlns:a16="http://schemas.microsoft.com/office/drawing/2014/main" id="{5C8C2B34-C709-5ECF-03D8-FF16E1EC67AD}"/>
              </a:ext>
            </a:extLst>
          </p:cNvPr>
          <p:cNvSpPr txBox="1"/>
          <p:nvPr/>
        </p:nvSpPr>
        <p:spPr>
          <a:xfrm>
            <a:off x="579719" y="1627245"/>
            <a:ext cx="8564281" cy="1631216"/>
          </a:xfrm>
          <a:prstGeom prst="rect">
            <a:avLst/>
          </a:prstGeom>
          <a:noFill/>
        </p:spPr>
        <p:txBody>
          <a:bodyPr wrap="square" rtlCol="0">
            <a:spAutoFit/>
          </a:bodyPr>
          <a:lstStyle/>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b="1" dirty="0">
              <a:solidFill>
                <a:schemeClr val="accent1">
                  <a:lumMod val="75000"/>
                </a:schemeClr>
              </a:solidFill>
            </a:endParaRPr>
          </a:p>
        </p:txBody>
      </p:sp>
      <p:sp>
        <p:nvSpPr>
          <p:cNvPr id="6" name="TextBox 5">
            <a:extLst>
              <a:ext uri="{FF2B5EF4-FFF2-40B4-BE49-F238E27FC236}">
                <a16:creationId xmlns:a16="http://schemas.microsoft.com/office/drawing/2014/main" id="{2F381176-D15D-A117-9AE3-D186C25EC2C4}"/>
              </a:ext>
            </a:extLst>
          </p:cNvPr>
          <p:cNvSpPr txBox="1"/>
          <p:nvPr/>
        </p:nvSpPr>
        <p:spPr>
          <a:xfrm>
            <a:off x="534201" y="1444616"/>
            <a:ext cx="9106148" cy="4401205"/>
          </a:xfrm>
          <a:prstGeom prst="rect">
            <a:avLst/>
          </a:prstGeom>
          <a:noFill/>
        </p:spPr>
        <p:txBody>
          <a:bodyPr wrap="square" rtlCol="0">
            <a:spAutoFit/>
          </a:bodyPr>
          <a:lstStyle/>
          <a:p>
            <a:r>
              <a:rPr lang="pt-BR" sz="2000" dirty="0"/>
              <a:t>Aspectos a serem considerados inicialmente em projetos com RNA-</a:t>
            </a:r>
            <a:r>
              <a:rPr lang="pt-BR" sz="2000" dirty="0" err="1"/>
              <a:t>seq</a:t>
            </a:r>
            <a:r>
              <a:rPr lang="pt-BR" sz="2000" dirty="0"/>
              <a:t>:</a:t>
            </a:r>
          </a:p>
          <a:p>
            <a:endParaRPr lang="pt-BR" sz="2000" dirty="0"/>
          </a:p>
          <a:p>
            <a:endParaRPr lang="pt-BR" sz="2000" dirty="0"/>
          </a:p>
          <a:p>
            <a:pPr marL="342900" indent="-342900">
              <a:buFont typeface="Arial" panose="020B0604020202020204" pitchFamily="34" charset="0"/>
              <a:buChar char="•"/>
            </a:pPr>
            <a:r>
              <a:rPr lang="pt-BR" sz="2000" dirty="0"/>
              <a:t>Número de réplicas biológicas – diferenças estatisticamente significativas na expressão                  &gt; número de repetições; </a:t>
            </a:r>
            <a:r>
              <a:rPr lang="pt-BR" sz="2000" dirty="0">
                <a:solidFill>
                  <a:srgbClr val="FF0000"/>
                </a:solidFill>
              </a:rPr>
              <a:t>*</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Profundidade de sequenciamento               deve ser suficiente para suportar suas conclusões (genes pouco expressos)</a:t>
            </a: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a:p>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b="1" dirty="0">
              <a:solidFill>
                <a:schemeClr val="accent1">
                  <a:lumMod val="75000"/>
                </a:schemeClr>
              </a:solidFill>
            </a:endParaRPr>
          </a:p>
        </p:txBody>
      </p:sp>
      <p:pic>
        <p:nvPicPr>
          <p:cNvPr id="8" name="Graphic 7" descr="Arrow Down with solid fill">
            <a:extLst>
              <a:ext uri="{FF2B5EF4-FFF2-40B4-BE49-F238E27FC236}">
                <a16:creationId xmlns:a16="http://schemas.microsoft.com/office/drawing/2014/main" id="{4A4430EE-AA93-7302-B273-E8C4148D01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2111385" y="2510080"/>
            <a:ext cx="687897" cy="687897"/>
          </a:xfrm>
          <a:prstGeom prst="rect">
            <a:avLst/>
          </a:prstGeom>
        </p:spPr>
      </p:pic>
      <p:pic>
        <p:nvPicPr>
          <p:cNvPr id="9" name="Graphic 8" descr="Arrow Down with solid fill">
            <a:extLst>
              <a:ext uri="{FF2B5EF4-FFF2-40B4-BE49-F238E27FC236}">
                <a16:creationId xmlns:a16="http://schemas.microsoft.com/office/drawing/2014/main" id="{C468D966-B22D-E902-EBBF-6D4EB0313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4517910" y="3441090"/>
            <a:ext cx="687897" cy="687897"/>
          </a:xfrm>
          <a:prstGeom prst="rect">
            <a:avLst/>
          </a:prstGeom>
        </p:spPr>
      </p:pic>
    </p:spTree>
    <p:extLst>
      <p:ext uri="{BB962C8B-B14F-4D97-AF65-F5344CB8AC3E}">
        <p14:creationId xmlns:p14="http://schemas.microsoft.com/office/powerpoint/2010/main" val="41841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2DE9A-7347-4E5C-FAB7-5817201CE0F1}"/>
              </a:ext>
            </a:extLst>
          </p:cNvPr>
          <p:cNvSpPr txBox="1"/>
          <p:nvPr/>
        </p:nvSpPr>
        <p:spPr>
          <a:xfrm>
            <a:off x="445022" y="844452"/>
            <a:ext cx="1523259" cy="1200329"/>
          </a:xfrm>
          <a:prstGeom prst="rect">
            <a:avLst/>
          </a:prstGeom>
          <a:noFill/>
        </p:spPr>
        <p:txBody>
          <a:bodyPr wrap="square" rtlCol="0">
            <a:spAutoFit/>
          </a:bodyPr>
          <a:lstStyle/>
          <a:p>
            <a:r>
              <a:rPr lang="pt-BR" sz="2400" b="1" dirty="0">
                <a:solidFill>
                  <a:schemeClr val="accent1">
                    <a:lumMod val="75000"/>
                  </a:schemeClr>
                </a:solidFill>
              </a:rPr>
              <a:t>RNA-</a:t>
            </a:r>
            <a:r>
              <a:rPr lang="pt-BR" sz="2400" b="1" dirty="0" err="1">
                <a:solidFill>
                  <a:schemeClr val="accent1">
                    <a:lumMod val="75000"/>
                  </a:schemeClr>
                </a:solidFill>
              </a:rPr>
              <a:t>seq</a:t>
            </a:r>
            <a:endParaRPr lang="pt-BR" sz="2400" b="1" i="1" dirty="0">
              <a:solidFill>
                <a:schemeClr val="accent1">
                  <a:lumMod val="75000"/>
                </a:schemeClr>
              </a:solidFill>
            </a:endParaRPr>
          </a:p>
          <a:p>
            <a:endParaRPr lang="pt-BR" sz="2400" b="1" i="1" dirty="0">
              <a:solidFill>
                <a:schemeClr val="accent1">
                  <a:lumMod val="75000"/>
                </a:schemeClr>
              </a:solidFill>
            </a:endParaRPr>
          </a:p>
          <a:p>
            <a:endParaRPr lang="pt-BR" sz="2400" b="1" dirty="0">
              <a:solidFill>
                <a:schemeClr val="accent1">
                  <a:lumMod val="75000"/>
                </a:schemeClr>
              </a:solidFill>
            </a:endParaRPr>
          </a:p>
        </p:txBody>
      </p:sp>
      <p:sp>
        <p:nvSpPr>
          <p:cNvPr id="3" name="TextBox 2">
            <a:extLst>
              <a:ext uri="{FF2B5EF4-FFF2-40B4-BE49-F238E27FC236}">
                <a16:creationId xmlns:a16="http://schemas.microsoft.com/office/drawing/2014/main" id="{5C8C2B34-C709-5ECF-03D8-FF16E1EC67AD}"/>
              </a:ext>
            </a:extLst>
          </p:cNvPr>
          <p:cNvSpPr txBox="1"/>
          <p:nvPr/>
        </p:nvSpPr>
        <p:spPr>
          <a:xfrm>
            <a:off x="579719" y="1627245"/>
            <a:ext cx="8564281" cy="1631216"/>
          </a:xfrm>
          <a:prstGeom prst="rect">
            <a:avLst/>
          </a:prstGeom>
          <a:noFill/>
        </p:spPr>
        <p:txBody>
          <a:bodyPr wrap="square" rtlCol="0">
            <a:spAutoFit/>
          </a:bodyPr>
          <a:lstStyle/>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b="1" dirty="0">
              <a:solidFill>
                <a:schemeClr val="accent1">
                  <a:lumMod val="75000"/>
                </a:schemeClr>
              </a:solidFill>
            </a:endParaRPr>
          </a:p>
        </p:txBody>
      </p:sp>
      <p:sp>
        <p:nvSpPr>
          <p:cNvPr id="6" name="TextBox 5">
            <a:extLst>
              <a:ext uri="{FF2B5EF4-FFF2-40B4-BE49-F238E27FC236}">
                <a16:creationId xmlns:a16="http://schemas.microsoft.com/office/drawing/2014/main" id="{2F381176-D15D-A117-9AE3-D186C25EC2C4}"/>
              </a:ext>
            </a:extLst>
          </p:cNvPr>
          <p:cNvSpPr txBox="1"/>
          <p:nvPr/>
        </p:nvSpPr>
        <p:spPr>
          <a:xfrm>
            <a:off x="534201" y="1444616"/>
            <a:ext cx="9106148" cy="2862322"/>
          </a:xfrm>
          <a:prstGeom prst="rect">
            <a:avLst/>
          </a:prstGeom>
          <a:noFill/>
        </p:spPr>
        <p:txBody>
          <a:bodyPr wrap="square" rtlCol="0">
            <a:spAutoFit/>
          </a:bodyPr>
          <a:lstStyle/>
          <a:p>
            <a:r>
              <a:rPr lang="pt-BR" sz="2000" dirty="0"/>
              <a:t>Aspectos a serem considerados inicialmente em projetos com RNA-</a:t>
            </a:r>
            <a:r>
              <a:rPr lang="pt-BR" sz="2000" dirty="0" err="1"/>
              <a:t>seq</a:t>
            </a:r>
            <a:r>
              <a:rPr lang="pt-BR" sz="2000" dirty="0"/>
              <a:t>:</a:t>
            </a:r>
          </a:p>
          <a:p>
            <a:endParaRPr lang="pt-BR" sz="2000" dirty="0"/>
          </a:p>
          <a:p>
            <a:endParaRPr lang="pt-BR" sz="2000" dirty="0"/>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a:p>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b="1" dirty="0">
              <a:solidFill>
                <a:schemeClr val="accent1">
                  <a:lumMod val="75000"/>
                </a:schemeClr>
              </a:solidFill>
            </a:endParaRPr>
          </a:p>
        </p:txBody>
      </p:sp>
      <p:pic>
        <p:nvPicPr>
          <p:cNvPr id="8" name="Graphic 7" descr="Arrow Down with solid fill">
            <a:extLst>
              <a:ext uri="{FF2B5EF4-FFF2-40B4-BE49-F238E27FC236}">
                <a16:creationId xmlns:a16="http://schemas.microsoft.com/office/drawing/2014/main" id="{4A4430EE-AA93-7302-B273-E8C4148D01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297260">
            <a:off x="6711705" y="2740490"/>
            <a:ext cx="591429" cy="591429"/>
          </a:xfrm>
          <a:prstGeom prst="rect">
            <a:avLst/>
          </a:prstGeom>
        </p:spPr>
      </p:pic>
      <p:pic>
        <p:nvPicPr>
          <p:cNvPr id="9" name="Graphic 8" descr="Arrow Down with solid fill">
            <a:extLst>
              <a:ext uri="{FF2B5EF4-FFF2-40B4-BE49-F238E27FC236}">
                <a16:creationId xmlns:a16="http://schemas.microsoft.com/office/drawing/2014/main" id="{C468D966-B22D-E902-EBBF-6D4EB0313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52452" y="3684464"/>
            <a:ext cx="504815" cy="504815"/>
          </a:xfrm>
          <a:prstGeom prst="rect">
            <a:avLst/>
          </a:prstGeom>
        </p:spPr>
      </p:pic>
      <p:sp>
        <p:nvSpPr>
          <p:cNvPr id="4" name="TextBox 3">
            <a:extLst>
              <a:ext uri="{FF2B5EF4-FFF2-40B4-BE49-F238E27FC236}">
                <a16:creationId xmlns:a16="http://schemas.microsoft.com/office/drawing/2014/main" id="{EEC0DD21-AA05-CE48-C136-FD295FF9021A}"/>
              </a:ext>
            </a:extLst>
          </p:cNvPr>
          <p:cNvSpPr txBox="1"/>
          <p:nvPr/>
        </p:nvSpPr>
        <p:spPr>
          <a:xfrm>
            <a:off x="534201" y="2198591"/>
            <a:ext cx="3944666" cy="400110"/>
          </a:xfrm>
          <a:prstGeom prst="rect">
            <a:avLst/>
          </a:prstGeom>
          <a:noFill/>
        </p:spPr>
        <p:txBody>
          <a:bodyPr wrap="square" rtlCol="0">
            <a:spAutoFit/>
          </a:bodyPr>
          <a:lstStyle/>
          <a:p>
            <a:pPr marL="342900" indent="-342900">
              <a:buFont typeface="Arial" panose="020B0604020202020204" pitchFamily="34" charset="0"/>
              <a:buChar char="•"/>
            </a:pPr>
            <a:r>
              <a:rPr lang="pt-BR" sz="2000" b="1" dirty="0">
                <a:solidFill>
                  <a:schemeClr val="accent1">
                    <a:lumMod val="75000"/>
                  </a:schemeClr>
                </a:solidFill>
              </a:rPr>
              <a:t>Sequenciamento do </a:t>
            </a:r>
            <a:r>
              <a:rPr lang="pt-BR" sz="2000" b="1" dirty="0" err="1">
                <a:solidFill>
                  <a:schemeClr val="accent1">
                    <a:lumMod val="75000"/>
                  </a:schemeClr>
                </a:solidFill>
              </a:rPr>
              <a:t>ds-cDNA</a:t>
            </a:r>
            <a:r>
              <a:rPr lang="pt-BR" sz="2000" b="1" dirty="0">
                <a:solidFill>
                  <a:schemeClr val="accent1">
                    <a:lumMod val="75000"/>
                  </a:schemeClr>
                </a:solidFill>
              </a:rPr>
              <a:t> </a:t>
            </a:r>
          </a:p>
        </p:txBody>
      </p:sp>
      <p:sp>
        <p:nvSpPr>
          <p:cNvPr id="5" name="TextBox 4">
            <a:extLst>
              <a:ext uri="{FF2B5EF4-FFF2-40B4-BE49-F238E27FC236}">
                <a16:creationId xmlns:a16="http://schemas.microsoft.com/office/drawing/2014/main" id="{D2B8AAEE-62AD-D760-D6EC-241D9ACD4020}"/>
              </a:ext>
            </a:extLst>
          </p:cNvPr>
          <p:cNvSpPr txBox="1"/>
          <p:nvPr/>
        </p:nvSpPr>
        <p:spPr>
          <a:xfrm>
            <a:off x="2700865" y="2598701"/>
            <a:ext cx="4030135" cy="400110"/>
          </a:xfrm>
          <a:prstGeom prst="rect">
            <a:avLst/>
          </a:prstGeom>
          <a:noFill/>
        </p:spPr>
        <p:txBody>
          <a:bodyPr wrap="square" rtlCol="0">
            <a:spAutoFit/>
          </a:bodyPr>
          <a:lstStyle/>
          <a:p>
            <a:pPr lvl="3"/>
            <a:r>
              <a:rPr lang="pt-BR" sz="2000" dirty="0"/>
              <a:t>Single </a:t>
            </a:r>
            <a:r>
              <a:rPr lang="pt-BR" sz="2000" dirty="0" err="1"/>
              <a:t>end</a:t>
            </a:r>
            <a:r>
              <a:rPr lang="pt-BR" sz="2000" dirty="0"/>
              <a:t> </a:t>
            </a:r>
            <a:r>
              <a:rPr lang="pt-BR" sz="2000" b="1" dirty="0"/>
              <a:t>x</a:t>
            </a:r>
            <a:r>
              <a:rPr lang="pt-BR" sz="2000" dirty="0"/>
              <a:t> </a:t>
            </a:r>
            <a:r>
              <a:rPr lang="pt-BR" sz="2000" dirty="0" err="1"/>
              <a:t>Paired</a:t>
            </a:r>
            <a:r>
              <a:rPr lang="pt-BR" sz="2000" dirty="0"/>
              <a:t> </a:t>
            </a:r>
            <a:r>
              <a:rPr lang="pt-BR" sz="2000" dirty="0" err="1"/>
              <a:t>end</a:t>
            </a:r>
            <a:endParaRPr lang="pt-BR" sz="2000" dirty="0"/>
          </a:p>
        </p:txBody>
      </p:sp>
      <p:pic>
        <p:nvPicPr>
          <p:cNvPr id="12" name="Picture 11">
            <a:extLst>
              <a:ext uri="{FF2B5EF4-FFF2-40B4-BE49-F238E27FC236}">
                <a16:creationId xmlns:a16="http://schemas.microsoft.com/office/drawing/2014/main" id="{E5DC7407-9A50-517F-2E42-1E3741A1BC7B}"/>
              </a:ext>
            </a:extLst>
          </p:cNvPr>
          <p:cNvPicPr>
            <a:picLocks noChangeAspect="1"/>
          </p:cNvPicPr>
          <p:nvPr/>
        </p:nvPicPr>
        <p:blipFill rotWithShape="1">
          <a:blip r:embed="rId5"/>
          <a:srcRect l="26143" t="29816" r="27014" b="35803"/>
          <a:stretch/>
        </p:blipFill>
        <p:spPr>
          <a:xfrm>
            <a:off x="1313261" y="3473708"/>
            <a:ext cx="5694158" cy="2350894"/>
          </a:xfrm>
          <a:prstGeom prst="rect">
            <a:avLst/>
          </a:prstGeom>
        </p:spPr>
      </p:pic>
      <p:cxnSp>
        <p:nvCxnSpPr>
          <p:cNvPr id="14" name="Straight Connector 13">
            <a:extLst>
              <a:ext uri="{FF2B5EF4-FFF2-40B4-BE49-F238E27FC236}">
                <a16:creationId xmlns:a16="http://schemas.microsoft.com/office/drawing/2014/main" id="{6F1A6827-6EC8-30E4-8242-2867C0046957}"/>
              </a:ext>
            </a:extLst>
          </p:cNvPr>
          <p:cNvCxnSpPr/>
          <p:nvPr/>
        </p:nvCxnSpPr>
        <p:spPr>
          <a:xfrm>
            <a:off x="5448648" y="2937933"/>
            <a:ext cx="109602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65EAD2C-0599-7697-7AB7-EE84CB628C8A}"/>
              </a:ext>
            </a:extLst>
          </p:cNvPr>
          <p:cNvSpPr txBox="1"/>
          <p:nvPr/>
        </p:nvSpPr>
        <p:spPr>
          <a:xfrm>
            <a:off x="7369308" y="3073598"/>
            <a:ext cx="3944666" cy="400110"/>
          </a:xfrm>
          <a:prstGeom prst="rect">
            <a:avLst/>
          </a:prstGeom>
          <a:noFill/>
        </p:spPr>
        <p:txBody>
          <a:bodyPr wrap="square" rtlCol="0">
            <a:spAutoFit/>
          </a:bodyPr>
          <a:lstStyle/>
          <a:p>
            <a:r>
              <a:rPr lang="pt-BR" sz="2000" dirty="0"/>
              <a:t>Alinhamento/montagem </a:t>
            </a:r>
            <a:r>
              <a:rPr lang="pt-BR" sz="2000" b="1" dirty="0">
                <a:solidFill>
                  <a:schemeClr val="accent1">
                    <a:lumMod val="75000"/>
                  </a:schemeClr>
                </a:solidFill>
              </a:rPr>
              <a:t>+ robustos</a:t>
            </a:r>
          </a:p>
        </p:txBody>
      </p:sp>
      <p:sp>
        <p:nvSpPr>
          <p:cNvPr id="16" name="TextBox 15">
            <a:extLst>
              <a:ext uri="{FF2B5EF4-FFF2-40B4-BE49-F238E27FC236}">
                <a16:creationId xmlns:a16="http://schemas.microsoft.com/office/drawing/2014/main" id="{4C2B1EE5-E349-6F76-0EA9-43F0C86F71F0}"/>
              </a:ext>
            </a:extLst>
          </p:cNvPr>
          <p:cNvSpPr txBox="1"/>
          <p:nvPr/>
        </p:nvSpPr>
        <p:spPr>
          <a:xfrm>
            <a:off x="7232526" y="4350871"/>
            <a:ext cx="3944666" cy="707886"/>
          </a:xfrm>
          <a:prstGeom prst="rect">
            <a:avLst/>
          </a:prstGeom>
          <a:noFill/>
        </p:spPr>
        <p:txBody>
          <a:bodyPr wrap="square" rtlCol="0">
            <a:spAutoFit/>
          </a:bodyPr>
          <a:lstStyle/>
          <a:p>
            <a:r>
              <a:rPr lang="pt-BR" sz="2000" dirty="0"/>
              <a:t>Favorece a </a:t>
            </a:r>
            <a:r>
              <a:rPr lang="pt-BR" sz="2000" b="1" dirty="0">
                <a:solidFill>
                  <a:schemeClr val="accent1">
                    <a:lumMod val="75000"/>
                  </a:schemeClr>
                </a:solidFill>
              </a:rPr>
              <a:t>anotação</a:t>
            </a:r>
            <a:r>
              <a:rPr lang="pt-BR" sz="2000" dirty="0"/>
              <a:t> e a descoberta de </a:t>
            </a:r>
            <a:r>
              <a:rPr lang="pt-BR" sz="2000" b="1" dirty="0">
                <a:solidFill>
                  <a:schemeClr val="accent1">
                    <a:lumMod val="75000"/>
                  </a:schemeClr>
                </a:solidFill>
              </a:rPr>
              <a:t>novos transcritos</a:t>
            </a:r>
          </a:p>
        </p:txBody>
      </p:sp>
    </p:spTree>
    <p:extLst>
      <p:ext uri="{BB962C8B-B14F-4D97-AF65-F5344CB8AC3E}">
        <p14:creationId xmlns:p14="http://schemas.microsoft.com/office/powerpoint/2010/main" val="3842531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2DE9A-7347-4E5C-FAB7-5817201CE0F1}"/>
              </a:ext>
            </a:extLst>
          </p:cNvPr>
          <p:cNvSpPr txBox="1"/>
          <p:nvPr/>
        </p:nvSpPr>
        <p:spPr>
          <a:xfrm>
            <a:off x="428089" y="615852"/>
            <a:ext cx="1523259" cy="1200329"/>
          </a:xfrm>
          <a:prstGeom prst="rect">
            <a:avLst/>
          </a:prstGeom>
          <a:noFill/>
        </p:spPr>
        <p:txBody>
          <a:bodyPr wrap="square" rtlCol="0">
            <a:spAutoFit/>
          </a:bodyPr>
          <a:lstStyle/>
          <a:p>
            <a:r>
              <a:rPr lang="pt-BR" sz="2400" b="1" dirty="0">
                <a:solidFill>
                  <a:schemeClr val="accent1">
                    <a:lumMod val="75000"/>
                  </a:schemeClr>
                </a:solidFill>
              </a:rPr>
              <a:t>RNA-</a:t>
            </a:r>
            <a:r>
              <a:rPr lang="pt-BR" sz="2400" b="1" dirty="0" err="1">
                <a:solidFill>
                  <a:schemeClr val="accent1">
                    <a:lumMod val="75000"/>
                  </a:schemeClr>
                </a:solidFill>
              </a:rPr>
              <a:t>seq</a:t>
            </a:r>
            <a:endParaRPr lang="pt-BR" sz="2400" b="1" i="1" dirty="0">
              <a:solidFill>
                <a:schemeClr val="accent1">
                  <a:lumMod val="75000"/>
                </a:schemeClr>
              </a:solidFill>
            </a:endParaRPr>
          </a:p>
          <a:p>
            <a:endParaRPr lang="pt-BR" sz="2400" b="1" i="1" dirty="0">
              <a:solidFill>
                <a:schemeClr val="accent1">
                  <a:lumMod val="75000"/>
                </a:schemeClr>
              </a:solidFill>
            </a:endParaRPr>
          </a:p>
          <a:p>
            <a:endParaRPr lang="pt-BR" sz="2400" b="1" dirty="0">
              <a:solidFill>
                <a:schemeClr val="accent1">
                  <a:lumMod val="75000"/>
                </a:schemeClr>
              </a:solidFill>
            </a:endParaRPr>
          </a:p>
        </p:txBody>
      </p:sp>
      <p:sp>
        <p:nvSpPr>
          <p:cNvPr id="3" name="TextBox 2">
            <a:extLst>
              <a:ext uri="{FF2B5EF4-FFF2-40B4-BE49-F238E27FC236}">
                <a16:creationId xmlns:a16="http://schemas.microsoft.com/office/drawing/2014/main" id="{5C8C2B34-C709-5ECF-03D8-FF16E1EC67AD}"/>
              </a:ext>
            </a:extLst>
          </p:cNvPr>
          <p:cNvSpPr txBox="1"/>
          <p:nvPr/>
        </p:nvSpPr>
        <p:spPr>
          <a:xfrm>
            <a:off x="656689" y="1083639"/>
            <a:ext cx="5032911" cy="1631216"/>
          </a:xfrm>
          <a:prstGeom prst="rect">
            <a:avLst/>
          </a:prstGeom>
          <a:noFill/>
        </p:spPr>
        <p:txBody>
          <a:bodyPr wrap="square" rtlCol="0">
            <a:spAutoFit/>
          </a:bodyPr>
          <a:lstStyle/>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b="1" dirty="0">
              <a:solidFill>
                <a:schemeClr val="accent1">
                  <a:lumMod val="75000"/>
                </a:schemeClr>
              </a:solidFill>
            </a:endParaRPr>
          </a:p>
        </p:txBody>
      </p:sp>
      <p:sp>
        <p:nvSpPr>
          <p:cNvPr id="4" name="TextBox 3">
            <a:extLst>
              <a:ext uri="{FF2B5EF4-FFF2-40B4-BE49-F238E27FC236}">
                <a16:creationId xmlns:a16="http://schemas.microsoft.com/office/drawing/2014/main" id="{31789F44-01CE-FCCD-6A4A-51894D45A6D6}"/>
              </a:ext>
            </a:extLst>
          </p:cNvPr>
          <p:cNvSpPr txBox="1"/>
          <p:nvPr/>
        </p:nvSpPr>
        <p:spPr>
          <a:xfrm>
            <a:off x="428089" y="1529915"/>
            <a:ext cx="5320778" cy="369332"/>
          </a:xfrm>
          <a:prstGeom prst="rect">
            <a:avLst/>
          </a:prstGeom>
          <a:noFill/>
        </p:spPr>
        <p:txBody>
          <a:bodyPr wrap="square" rtlCol="0">
            <a:spAutoFit/>
          </a:bodyPr>
          <a:lstStyle/>
          <a:p>
            <a:r>
              <a:rPr lang="pt-BR" dirty="0" err="1"/>
              <a:t>Illumina</a:t>
            </a:r>
            <a:r>
              <a:rPr lang="pt-BR" dirty="0"/>
              <a:t> – sequenciamento de moléculas de </a:t>
            </a:r>
            <a:r>
              <a:rPr lang="pt-BR" dirty="0" err="1"/>
              <a:t>dsDNA</a:t>
            </a:r>
            <a:endParaRPr lang="pt-BR" dirty="0"/>
          </a:p>
        </p:txBody>
      </p:sp>
      <p:pic>
        <p:nvPicPr>
          <p:cNvPr id="6" name="Graphic 5" descr="Arrow Down with solid fill">
            <a:extLst>
              <a:ext uri="{FF2B5EF4-FFF2-40B4-BE49-F238E27FC236}">
                <a16:creationId xmlns:a16="http://schemas.microsoft.com/office/drawing/2014/main" id="{F85BD9A4-C0FD-1B4D-1F5E-E2F828A113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5516314" y="1370632"/>
            <a:ext cx="687897" cy="687897"/>
          </a:xfrm>
          <a:prstGeom prst="rect">
            <a:avLst/>
          </a:prstGeom>
        </p:spPr>
      </p:pic>
      <p:sp>
        <p:nvSpPr>
          <p:cNvPr id="7" name="TextBox 6">
            <a:extLst>
              <a:ext uri="{FF2B5EF4-FFF2-40B4-BE49-F238E27FC236}">
                <a16:creationId xmlns:a16="http://schemas.microsoft.com/office/drawing/2014/main" id="{49775E63-24C9-C85A-4E7A-46C20461F465}"/>
              </a:ext>
            </a:extLst>
          </p:cNvPr>
          <p:cNvSpPr txBox="1"/>
          <p:nvPr/>
        </p:nvSpPr>
        <p:spPr>
          <a:xfrm>
            <a:off x="6443135" y="1420425"/>
            <a:ext cx="3326042" cy="646331"/>
          </a:xfrm>
          <a:prstGeom prst="rect">
            <a:avLst/>
          </a:prstGeom>
          <a:noFill/>
        </p:spPr>
        <p:txBody>
          <a:bodyPr wrap="square" rtlCol="0">
            <a:spAutoFit/>
          </a:bodyPr>
          <a:lstStyle/>
          <a:p>
            <a:r>
              <a:rPr lang="pt-BR" dirty="0"/>
              <a:t>Necessidade de converter </a:t>
            </a:r>
            <a:r>
              <a:rPr lang="pt-BR" b="1" dirty="0" err="1">
                <a:solidFill>
                  <a:schemeClr val="accent1">
                    <a:lumMod val="75000"/>
                  </a:schemeClr>
                </a:solidFill>
              </a:rPr>
              <a:t>ssRNA</a:t>
            </a:r>
            <a:r>
              <a:rPr lang="pt-BR" dirty="0"/>
              <a:t> em </a:t>
            </a:r>
            <a:r>
              <a:rPr lang="pt-BR" b="1" dirty="0" err="1">
                <a:solidFill>
                  <a:schemeClr val="accent1">
                    <a:lumMod val="75000"/>
                  </a:schemeClr>
                </a:solidFill>
              </a:rPr>
              <a:t>dsDNA</a:t>
            </a:r>
            <a:endParaRPr lang="pt-BR" b="1" dirty="0">
              <a:solidFill>
                <a:schemeClr val="accent1">
                  <a:lumMod val="75000"/>
                </a:schemeClr>
              </a:solidFill>
            </a:endParaRPr>
          </a:p>
        </p:txBody>
      </p:sp>
      <p:sp>
        <p:nvSpPr>
          <p:cNvPr id="8" name="TextBox 7">
            <a:extLst>
              <a:ext uri="{FF2B5EF4-FFF2-40B4-BE49-F238E27FC236}">
                <a16:creationId xmlns:a16="http://schemas.microsoft.com/office/drawing/2014/main" id="{3FBDD4FE-2F21-7C7B-66DA-7C5B00875622}"/>
              </a:ext>
            </a:extLst>
          </p:cNvPr>
          <p:cNvSpPr txBox="1"/>
          <p:nvPr/>
        </p:nvSpPr>
        <p:spPr>
          <a:xfrm>
            <a:off x="428089" y="2491609"/>
            <a:ext cx="8436511" cy="369332"/>
          </a:xfrm>
          <a:prstGeom prst="rect">
            <a:avLst/>
          </a:prstGeom>
          <a:noFill/>
        </p:spPr>
        <p:txBody>
          <a:bodyPr wrap="square" rtlCol="0">
            <a:spAutoFit/>
          </a:bodyPr>
          <a:lstStyle/>
          <a:p>
            <a:r>
              <a:rPr lang="pt-BR" b="1" dirty="0">
                <a:solidFill>
                  <a:schemeClr val="accent1">
                    <a:lumMod val="75000"/>
                  </a:schemeClr>
                </a:solidFill>
              </a:rPr>
              <a:t>Limitação</a:t>
            </a:r>
            <a:r>
              <a:rPr lang="pt-BR" dirty="0"/>
              <a:t>: perda da informação sobre qual das fitas de DNA origina o mRNA </a:t>
            </a:r>
          </a:p>
        </p:txBody>
      </p:sp>
      <p:pic>
        <p:nvPicPr>
          <p:cNvPr id="9" name="Graphic 8" descr="Arrow Down with solid fill">
            <a:extLst>
              <a:ext uri="{FF2B5EF4-FFF2-40B4-BE49-F238E27FC236}">
                <a16:creationId xmlns:a16="http://schemas.microsoft.com/office/drawing/2014/main" id="{8317C82F-736F-F4EA-17F9-02C78D8ADB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2395" y="2963268"/>
            <a:ext cx="687897" cy="687897"/>
          </a:xfrm>
          <a:prstGeom prst="rect">
            <a:avLst/>
          </a:prstGeom>
        </p:spPr>
      </p:pic>
      <p:sp>
        <p:nvSpPr>
          <p:cNvPr id="10" name="TextBox 9">
            <a:extLst>
              <a:ext uri="{FF2B5EF4-FFF2-40B4-BE49-F238E27FC236}">
                <a16:creationId xmlns:a16="http://schemas.microsoft.com/office/drawing/2014/main" id="{F7433FF6-DA47-6976-65C3-89DF410FDB60}"/>
              </a:ext>
            </a:extLst>
          </p:cNvPr>
          <p:cNvSpPr txBox="1"/>
          <p:nvPr/>
        </p:nvSpPr>
        <p:spPr>
          <a:xfrm>
            <a:off x="216423" y="3789599"/>
            <a:ext cx="9215444" cy="369332"/>
          </a:xfrm>
          <a:prstGeom prst="rect">
            <a:avLst/>
          </a:prstGeom>
          <a:noFill/>
        </p:spPr>
        <p:txBody>
          <a:bodyPr wrap="square" rtlCol="0">
            <a:spAutoFit/>
          </a:bodyPr>
          <a:lstStyle/>
          <a:p>
            <a:r>
              <a:rPr lang="pt-BR" dirty="0"/>
              <a:t>Perda de acurácia de expressão de genes sobrepostos, que são transcritos em sentidos opostos</a:t>
            </a:r>
          </a:p>
        </p:txBody>
      </p:sp>
      <p:sp>
        <p:nvSpPr>
          <p:cNvPr id="14" name="TextBox 13">
            <a:extLst>
              <a:ext uri="{FF2B5EF4-FFF2-40B4-BE49-F238E27FC236}">
                <a16:creationId xmlns:a16="http://schemas.microsoft.com/office/drawing/2014/main" id="{BB313EAC-7F52-B517-1008-EA2BED933AC9}"/>
              </a:ext>
            </a:extLst>
          </p:cNvPr>
          <p:cNvSpPr txBox="1"/>
          <p:nvPr/>
        </p:nvSpPr>
        <p:spPr>
          <a:xfrm>
            <a:off x="300718" y="4958753"/>
            <a:ext cx="2223334" cy="369332"/>
          </a:xfrm>
          <a:prstGeom prst="rect">
            <a:avLst/>
          </a:prstGeom>
          <a:noFill/>
        </p:spPr>
        <p:txBody>
          <a:bodyPr wrap="square" rtlCol="0">
            <a:spAutoFit/>
          </a:bodyPr>
          <a:lstStyle/>
          <a:p>
            <a:r>
              <a:rPr lang="pt-BR" b="1" dirty="0" err="1"/>
              <a:t>Unstranded</a:t>
            </a:r>
            <a:r>
              <a:rPr lang="pt-BR" b="1" dirty="0"/>
              <a:t> </a:t>
            </a:r>
            <a:r>
              <a:rPr lang="pt-BR" b="1" dirty="0" err="1"/>
              <a:t>protocol</a:t>
            </a:r>
            <a:endParaRPr lang="pt-BR" b="1" dirty="0"/>
          </a:p>
        </p:txBody>
      </p:sp>
      <p:pic>
        <p:nvPicPr>
          <p:cNvPr id="16" name="Picture 15">
            <a:extLst>
              <a:ext uri="{FF2B5EF4-FFF2-40B4-BE49-F238E27FC236}">
                <a16:creationId xmlns:a16="http://schemas.microsoft.com/office/drawing/2014/main" id="{5B04211C-65F5-8983-7A2E-89E336454DCE}"/>
              </a:ext>
            </a:extLst>
          </p:cNvPr>
          <p:cNvPicPr>
            <a:picLocks noChangeAspect="1"/>
          </p:cNvPicPr>
          <p:nvPr/>
        </p:nvPicPr>
        <p:blipFill rotWithShape="1">
          <a:blip r:embed="rId5"/>
          <a:srcRect l="30903" t="54612" r="39514" b="33704"/>
          <a:stretch/>
        </p:blipFill>
        <p:spPr>
          <a:xfrm>
            <a:off x="2727091" y="4652369"/>
            <a:ext cx="5578445" cy="1239382"/>
          </a:xfrm>
          <a:prstGeom prst="rect">
            <a:avLst/>
          </a:prstGeom>
        </p:spPr>
      </p:pic>
      <p:sp>
        <p:nvSpPr>
          <p:cNvPr id="17" name="TextBox 16">
            <a:extLst>
              <a:ext uri="{FF2B5EF4-FFF2-40B4-BE49-F238E27FC236}">
                <a16:creationId xmlns:a16="http://schemas.microsoft.com/office/drawing/2014/main" id="{40FA6564-7ECF-08E3-4D8F-D615A1244EC6}"/>
              </a:ext>
            </a:extLst>
          </p:cNvPr>
          <p:cNvSpPr txBox="1"/>
          <p:nvPr/>
        </p:nvSpPr>
        <p:spPr>
          <a:xfrm>
            <a:off x="3426615" y="4306177"/>
            <a:ext cx="1254923" cy="369332"/>
          </a:xfrm>
          <a:prstGeom prst="rect">
            <a:avLst/>
          </a:prstGeom>
          <a:noFill/>
        </p:spPr>
        <p:txBody>
          <a:bodyPr wrap="square" rtlCol="0">
            <a:spAutoFit/>
          </a:bodyPr>
          <a:lstStyle/>
          <a:p>
            <a:r>
              <a:rPr lang="pt-BR" dirty="0"/>
              <a:t>Condição A</a:t>
            </a:r>
          </a:p>
        </p:txBody>
      </p:sp>
      <p:sp>
        <p:nvSpPr>
          <p:cNvPr id="18" name="TextBox 17">
            <a:extLst>
              <a:ext uri="{FF2B5EF4-FFF2-40B4-BE49-F238E27FC236}">
                <a16:creationId xmlns:a16="http://schemas.microsoft.com/office/drawing/2014/main" id="{6264E246-2BDE-E726-BFA5-0FE8FAEC63F0}"/>
              </a:ext>
            </a:extLst>
          </p:cNvPr>
          <p:cNvSpPr txBox="1"/>
          <p:nvPr/>
        </p:nvSpPr>
        <p:spPr>
          <a:xfrm>
            <a:off x="6096000" y="4306177"/>
            <a:ext cx="1254923" cy="369332"/>
          </a:xfrm>
          <a:prstGeom prst="rect">
            <a:avLst/>
          </a:prstGeom>
          <a:noFill/>
        </p:spPr>
        <p:txBody>
          <a:bodyPr wrap="square" rtlCol="0">
            <a:spAutoFit/>
          </a:bodyPr>
          <a:lstStyle/>
          <a:p>
            <a:r>
              <a:rPr lang="pt-BR" dirty="0"/>
              <a:t>Condição B</a:t>
            </a:r>
          </a:p>
        </p:txBody>
      </p:sp>
    </p:spTree>
    <p:extLst>
      <p:ext uri="{BB962C8B-B14F-4D97-AF65-F5344CB8AC3E}">
        <p14:creationId xmlns:p14="http://schemas.microsoft.com/office/powerpoint/2010/main" val="273836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2DE9A-7347-4E5C-FAB7-5817201CE0F1}"/>
              </a:ext>
            </a:extLst>
          </p:cNvPr>
          <p:cNvSpPr txBox="1"/>
          <p:nvPr/>
        </p:nvSpPr>
        <p:spPr>
          <a:xfrm>
            <a:off x="428089" y="615852"/>
            <a:ext cx="1523259" cy="1200329"/>
          </a:xfrm>
          <a:prstGeom prst="rect">
            <a:avLst/>
          </a:prstGeom>
          <a:noFill/>
        </p:spPr>
        <p:txBody>
          <a:bodyPr wrap="square" rtlCol="0">
            <a:spAutoFit/>
          </a:bodyPr>
          <a:lstStyle/>
          <a:p>
            <a:r>
              <a:rPr lang="pt-BR" sz="2400" b="1" dirty="0">
                <a:solidFill>
                  <a:schemeClr val="accent1">
                    <a:lumMod val="75000"/>
                  </a:schemeClr>
                </a:solidFill>
              </a:rPr>
              <a:t>RNA-</a:t>
            </a:r>
            <a:r>
              <a:rPr lang="pt-BR" sz="2400" b="1" dirty="0" err="1">
                <a:solidFill>
                  <a:schemeClr val="accent1">
                    <a:lumMod val="75000"/>
                  </a:schemeClr>
                </a:solidFill>
              </a:rPr>
              <a:t>seq</a:t>
            </a:r>
            <a:endParaRPr lang="pt-BR" sz="2400" b="1" i="1" dirty="0">
              <a:solidFill>
                <a:schemeClr val="accent1">
                  <a:lumMod val="75000"/>
                </a:schemeClr>
              </a:solidFill>
            </a:endParaRPr>
          </a:p>
          <a:p>
            <a:endParaRPr lang="pt-BR" sz="2400" b="1" i="1" dirty="0">
              <a:solidFill>
                <a:schemeClr val="accent1">
                  <a:lumMod val="75000"/>
                </a:schemeClr>
              </a:solidFill>
            </a:endParaRPr>
          </a:p>
          <a:p>
            <a:endParaRPr lang="pt-BR" sz="2400" b="1" dirty="0">
              <a:solidFill>
                <a:schemeClr val="accent1">
                  <a:lumMod val="75000"/>
                </a:schemeClr>
              </a:solidFill>
            </a:endParaRPr>
          </a:p>
        </p:txBody>
      </p:sp>
      <p:sp>
        <p:nvSpPr>
          <p:cNvPr id="3" name="TextBox 2">
            <a:extLst>
              <a:ext uri="{FF2B5EF4-FFF2-40B4-BE49-F238E27FC236}">
                <a16:creationId xmlns:a16="http://schemas.microsoft.com/office/drawing/2014/main" id="{5C8C2B34-C709-5ECF-03D8-FF16E1EC67AD}"/>
              </a:ext>
            </a:extLst>
          </p:cNvPr>
          <p:cNvSpPr txBox="1"/>
          <p:nvPr/>
        </p:nvSpPr>
        <p:spPr>
          <a:xfrm>
            <a:off x="579719" y="1627245"/>
            <a:ext cx="8564281" cy="1631216"/>
          </a:xfrm>
          <a:prstGeom prst="rect">
            <a:avLst/>
          </a:prstGeom>
          <a:noFill/>
        </p:spPr>
        <p:txBody>
          <a:bodyPr wrap="square" rtlCol="0">
            <a:spAutoFit/>
          </a:bodyPr>
          <a:lstStyle/>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b="1" dirty="0">
              <a:solidFill>
                <a:schemeClr val="accent1">
                  <a:lumMod val="75000"/>
                </a:schemeClr>
              </a:solidFill>
            </a:endParaRPr>
          </a:p>
        </p:txBody>
      </p:sp>
      <p:pic>
        <p:nvPicPr>
          <p:cNvPr id="5" name="Picture 4">
            <a:extLst>
              <a:ext uri="{FF2B5EF4-FFF2-40B4-BE49-F238E27FC236}">
                <a16:creationId xmlns:a16="http://schemas.microsoft.com/office/drawing/2014/main" id="{28C3ED2E-3280-B8CC-DE9F-3445C0AF7888}"/>
              </a:ext>
            </a:extLst>
          </p:cNvPr>
          <p:cNvPicPr>
            <a:picLocks noChangeAspect="1"/>
          </p:cNvPicPr>
          <p:nvPr/>
        </p:nvPicPr>
        <p:blipFill rotWithShape="1">
          <a:blip r:embed="rId3"/>
          <a:srcRect l="36458" t="33087" r="19305" b="27407"/>
          <a:stretch/>
        </p:blipFill>
        <p:spPr>
          <a:xfrm>
            <a:off x="365536" y="1741106"/>
            <a:ext cx="7398889" cy="3716868"/>
          </a:xfrm>
          <a:prstGeom prst="rect">
            <a:avLst/>
          </a:prstGeom>
        </p:spPr>
      </p:pic>
      <p:sp>
        <p:nvSpPr>
          <p:cNvPr id="4" name="TextBox 3">
            <a:extLst>
              <a:ext uri="{FF2B5EF4-FFF2-40B4-BE49-F238E27FC236}">
                <a16:creationId xmlns:a16="http://schemas.microsoft.com/office/drawing/2014/main" id="{3F6EA9A9-26B4-6F74-B2C3-47BC53318404}"/>
              </a:ext>
            </a:extLst>
          </p:cNvPr>
          <p:cNvSpPr txBox="1"/>
          <p:nvPr/>
        </p:nvSpPr>
        <p:spPr>
          <a:xfrm>
            <a:off x="8737601" y="1741106"/>
            <a:ext cx="1896532" cy="923330"/>
          </a:xfrm>
          <a:prstGeom prst="rect">
            <a:avLst/>
          </a:prstGeom>
          <a:noFill/>
          <a:ln>
            <a:solidFill>
              <a:schemeClr val="accent1">
                <a:lumMod val="75000"/>
              </a:schemeClr>
            </a:solidFill>
          </a:ln>
        </p:spPr>
        <p:txBody>
          <a:bodyPr wrap="square" rtlCol="0">
            <a:spAutoFit/>
          </a:bodyPr>
          <a:lstStyle/>
          <a:p>
            <a:r>
              <a:rPr lang="pt-BR" b="1" dirty="0">
                <a:solidFill>
                  <a:schemeClr val="accent1">
                    <a:lumMod val="75000"/>
                  </a:schemeClr>
                </a:solidFill>
              </a:rPr>
              <a:t>Degradação</a:t>
            </a:r>
            <a:r>
              <a:rPr lang="pt-BR" dirty="0"/>
              <a:t> da segunda fita </a:t>
            </a:r>
            <a:r>
              <a:rPr lang="pt-BR" b="1" dirty="0">
                <a:solidFill>
                  <a:schemeClr val="accent1">
                    <a:lumMod val="75000"/>
                  </a:schemeClr>
                </a:solidFill>
              </a:rPr>
              <a:t>antes</a:t>
            </a:r>
            <a:r>
              <a:rPr lang="pt-BR" dirty="0"/>
              <a:t> da amplificação</a:t>
            </a:r>
          </a:p>
        </p:txBody>
      </p:sp>
      <p:sp>
        <p:nvSpPr>
          <p:cNvPr id="6" name="TextBox 5">
            <a:extLst>
              <a:ext uri="{FF2B5EF4-FFF2-40B4-BE49-F238E27FC236}">
                <a16:creationId xmlns:a16="http://schemas.microsoft.com/office/drawing/2014/main" id="{C5488176-C824-8AE8-CB12-671A58EE0D54}"/>
              </a:ext>
            </a:extLst>
          </p:cNvPr>
          <p:cNvSpPr txBox="1"/>
          <p:nvPr/>
        </p:nvSpPr>
        <p:spPr>
          <a:xfrm>
            <a:off x="7957686" y="3524722"/>
            <a:ext cx="3243713" cy="1200329"/>
          </a:xfrm>
          <a:prstGeom prst="rect">
            <a:avLst/>
          </a:prstGeom>
          <a:noFill/>
          <a:ln>
            <a:solidFill>
              <a:schemeClr val="accent1">
                <a:lumMod val="75000"/>
              </a:schemeClr>
            </a:solidFill>
          </a:ln>
        </p:spPr>
        <p:txBody>
          <a:bodyPr wrap="square" rtlCol="0">
            <a:spAutoFit/>
          </a:bodyPr>
          <a:lstStyle/>
          <a:p>
            <a:r>
              <a:rPr lang="pt-BR" dirty="0"/>
              <a:t>Um nucleotídeo A é adicionado na extremidade 3’ de cada fragmento, </a:t>
            </a:r>
            <a:r>
              <a:rPr lang="pt-BR" b="1" dirty="0">
                <a:solidFill>
                  <a:schemeClr val="accent1">
                    <a:lumMod val="75000"/>
                  </a:schemeClr>
                </a:solidFill>
              </a:rPr>
              <a:t>impedindo-os de ligarem entre si</a:t>
            </a:r>
          </a:p>
        </p:txBody>
      </p:sp>
      <p:cxnSp>
        <p:nvCxnSpPr>
          <p:cNvPr id="8" name="Straight Connector 7">
            <a:extLst>
              <a:ext uri="{FF2B5EF4-FFF2-40B4-BE49-F238E27FC236}">
                <a16:creationId xmlns:a16="http://schemas.microsoft.com/office/drawing/2014/main" id="{70B043DC-CACD-6DF3-7DA8-8AAA9595623A}"/>
              </a:ext>
            </a:extLst>
          </p:cNvPr>
          <p:cNvCxnSpPr>
            <a:cxnSpLocks/>
            <a:endCxn id="4" idx="1"/>
          </p:cNvCxnSpPr>
          <p:nvPr/>
        </p:nvCxnSpPr>
        <p:spPr>
          <a:xfrm flipV="1">
            <a:off x="6637867" y="2202771"/>
            <a:ext cx="2099734" cy="523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7C92A3-9430-A957-CB44-114C636A4EDB}"/>
              </a:ext>
            </a:extLst>
          </p:cNvPr>
          <p:cNvCxnSpPr>
            <a:cxnSpLocks/>
            <a:endCxn id="6" idx="1"/>
          </p:cNvCxnSpPr>
          <p:nvPr/>
        </p:nvCxnSpPr>
        <p:spPr>
          <a:xfrm flipV="1">
            <a:off x="7044266" y="4124887"/>
            <a:ext cx="913420" cy="25882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955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2DE9A-7347-4E5C-FAB7-5817201CE0F1}"/>
              </a:ext>
            </a:extLst>
          </p:cNvPr>
          <p:cNvSpPr txBox="1"/>
          <p:nvPr/>
        </p:nvSpPr>
        <p:spPr>
          <a:xfrm>
            <a:off x="428089" y="615852"/>
            <a:ext cx="1523259" cy="1200329"/>
          </a:xfrm>
          <a:prstGeom prst="rect">
            <a:avLst/>
          </a:prstGeom>
          <a:noFill/>
        </p:spPr>
        <p:txBody>
          <a:bodyPr wrap="square" rtlCol="0">
            <a:spAutoFit/>
          </a:bodyPr>
          <a:lstStyle/>
          <a:p>
            <a:r>
              <a:rPr lang="pt-BR" sz="2400" b="1" dirty="0">
                <a:solidFill>
                  <a:schemeClr val="accent1">
                    <a:lumMod val="75000"/>
                  </a:schemeClr>
                </a:solidFill>
              </a:rPr>
              <a:t>RNA-</a:t>
            </a:r>
            <a:r>
              <a:rPr lang="pt-BR" sz="2400" b="1" dirty="0" err="1">
                <a:solidFill>
                  <a:schemeClr val="accent1">
                    <a:lumMod val="75000"/>
                  </a:schemeClr>
                </a:solidFill>
              </a:rPr>
              <a:t>seq</a:t>
            </a:r>
            <a:endParaRPr lang="pt-BR" sz="2400" b="1" i="1" dirty="0">
              <a:solidFill>
                <a:schemeClr val="accent1">
                  <a:lumMod val="75000"/>
                </a:schemeClr>
              </a:solidFill>
            </a:endParaRPr>
          </a:p>
          <a:p>
            <a:endParaRPr lang="pt-BR" sz="2400" b="1" i="1" dirty="0">
              <a:solidFill>
                <a:schemeClr val="accent1">
                  <a:lumMod val="75000"/>
                </a:schemeClr>
              </a:solidFill>
            </a:endParaRPr>
          </a:p>
          <a:p>
            <a:endParaRPr lang="pt-BR" sz="2400" b="1" dirty="0">
              <a:solidFill>
                <a:schemeClr val="accent1">
                  <a:lumMod val="75000"/>
                </a:schemeClr>
              </a:solidFill>
            </a:endParaRPr>
          </a:p>
        </p:txBody>
      </p:sp>
      <p:sp>
        <p:nvSpPr>
          <p:cNvPr id="3" name="TextBox 2">
            <a:extLst>
              <a:ext uri="{FF2B5EF4-FFF2-40B4-BE49-F238E27FC236}">
                <a16:creationId xmlns:a16="http://schemas.microsoft.com/office/drawing/2014/main" id="{5C8C2B34-C709-5ECF-03D8-FF16E1EC67AD}"/>
              </a:ext>
            </a:extLst>
          </p:cNvPr>
          <p:cNvSpPr txBox="1"/>
          <p:nvPr/>
        </p:nvSpPr>
        <p:spPr>
          <a:xfrm>
            <a:off x="579719" y="1627245"/>
            <a:ext cx="8564281" cy="1631216"/>
          </a:xfrm>
          <a:prstGeom prst="rect">
            <a:avLst/>
          </a:prstGeom>
          <a:noFill/>
        </p:spPr>
        <p:txBody>
          <a:bodyPr wrap="square" rtlCol="0">
            <a:spAutoFit/>
          </a:bodyPr>
          <a:lstStyle/>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b="1" dirty="0">
              <a:solidFill>
                <a:schemeClr val="accent1">
                  <a:lumMod val="75000"/>
                </a:schemeClr>
              </a:solidFill>
            </a:endParaRPr>
          </a:p>
        </p:txBody>
      </p:sp>
      <p:sp>
        <p:nvSpPr>
          <p:cNvPr id="7" name="TextBox 6">
            <a:extLst>
              <a:ext uri="{FF2B5EF4-FFF2-40B4-BE49-F238E27FC236}">
                <a16:creationId xmlns:a16="http://schemas.microsoft.com/office/drawing/2014/main" id="{07F35088-A728-DDA0-6D85-17A3E7624309}"/>
              </a:ext>
            </a:extLst>
          </p:cNvPr>
          <p:cNvSpPr txBox="1"/>
          <p:nvPr/>
        </p:nvSpPr>
        <p:spPr>
          <a:xfrm>
            <a:off x="428089" y="1354516"/>
            <a:ext cx="3737511" cy="461665"/>
          </a:xfrm>
          <a:prstGeom prst="rect">
            <a:avLst/>
          </a:prstGeom>
          <a:noFill/>
        </p:spPr>
        <p:txBody>
          <a:bodyPr wrap="square" rtlCol="0">
            <a:spAutoFit/>
          </a:bodyPr>
          <a:lstStyle/>
          <a:p>
            <a:r>
              <a:rPr lang="pt-BR" sz="2400" b="1" dirty="0"/>
              <a:t>Alinhamento</a:t>
            </a:r>
          </a:p>
        </p:txBody>
      </p:sp>
      <p:pic>
        <p:nvPicPr>
          <p:cNvPr id="19" name="Picture 18">
            <a:extLst>
              <a:ext uri="{FF2B5EF4-FFF2-40B4-BE49-F238E27FC236}">
                <a16:creationId xmlns:a16="http://schemas.microsoft.com/office/drawing/2014/main" id="{8BFF130A-4346-1028-C659-D8E98913E24A}"/>
              </a:ext>
            </a:extLst>
          </p:cNvPr>
          <p:cNvPicPr>
            <a:picLocks noChangeAspect="1"/>
          </p:cNvPicPr>
          <p:nvPr/>
        </p:nvPicPr>
        <p:blipFill rotWithShape="1">
          <a:blip r:embed="rId3"/>
          <a:srcRect l="31320" t="25432" r="16805" b="23728"/>
          <a:stretch/>
        </p:blipFill>
        <p:spPr>
          <a:xfrm>
            <a:off x="2893194" y="1673883"/>
            <a:ext cx="6946749" cy="3829601"/>
          </a:xfrm>
          <a:prstGeom prst="rect">
            <a:avLst/>
          </a:prstGeom>
        </p:spPr>
      </p:pic>
      <p:sp>
        <p:nvSpPr>
          <p:cNvPr id="20" name="TextBox 19">
            <a:extLst>
              <a:ext uri="{FF2B5EF4-FFF2-40B4-BE49-F238E27FC236}">
                <a16:creationId xmlns:a16="http://schemas.microsoft.com/office/drawing/2014/main" id="{07756223-FB85-CB73-2C61-D207B89417EB}"/>
              </a:ext>
            </a:extLst>
          </p:cNvPr>
          <p:cNvSpPr txBox="1"/>
          <p:nvPr/>
        </p:nvSpPr>
        <p:spPr>
          <a:xfrm>
            <a:off x="175725" y="2442853"/>
            <a:ext cx="2804542" cy="2246769"/>
          </a:xfrm>
          <a:prstGeom prst="rect">
            <a:avLst/>
          </a:prstGeom>
          <a:noFill/>
        </p:spPr>
        <p:txBody>
          <a:bodyPr wrap="square" rtlCol="0">
            <a:spAutoFit/>
          </a:bodyPr>
          <a:lstStyle/>
          <a:p>
            <a:pPr marL="342900" indent="-342900">
              <a:buFont typeface="Arial" panose="020B0604020202020204" pitchFamily="34" charset="0"/>
              <a:buChar char="•"/>
            </a:pPr>
            <a:r>
              <a:rPr lang="pt-BR" sz="2000" b="1" dirty="0">
                <a:solidFill>
                  <a:schemeClr val="accent1">
                    <a:lumMod val="75000"/>
                  </a:schemeClr>
                </a:solidFill>
              </a:rPr>
              <a:t>Com</a:t>
            </a:r>
            <a:r>
              <a:rPr lang="pt-BR" sz="2000" dirty="0"/>
              <a:t> referência (genoma ou </a:t>
            </a:r>
            <a:r>
              <a:rPr lang="pt-BR" sz="2000" dirty="0" err="1"/>
              <a:t>transcritoma</a:t>
            </a:r>
            <a:r>
              <a:rPr lang="pt-BR" sz="2000" dirty="0"/>
              <a:t>)</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b="1" dirty="0">
                <a:solidFill>
                  <a:schemeClr val="accent1">
                    <a:lumMod val="75000"/>
                  </a:schemeClr>
                </a:solidFill>
              </a:rPr>
              <a:t>Sem</a:t>
            </a:r>
            <a:r>
              <a:rPr lang="pt-BR" sz="2000" dirty="0"/>
              <a:t> referência (montagem </a:t>
            </a:r>
            <a:r>
              <a:rPr lang="pt-BR" sz="2000" i="1" dirty="0"/>
              <a:t>de novo</a:t>
            </a:r>
            <a:r>
              <a:rPr lang="pt-BR" sz="2000" dirty="0"/>
              <a:t>)</a:t>
            </a:r>
          </a:p>
        </p:txBody>
      </p:sp>
    </p:spTree>
    <p:extLst>
      <p:ext uri="{BB962C8B-B14F-4D97-AF65-F5344CB8AC3E}">
        <p14:creationId xmlns:p14="http://schemas.microsoft.com/office/powerpoint/2010/main" val="4103668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2DE9A-7347-4E5C-FAB7-5817201CE0F1}"/>
              </a:ext>
            </a:extLst>
          </p:cNvPr>
          <p:cNvSpPr txBox="1"/>
          <p:nvPr/>
        </p:nvSpPr>
        <p:spPr>
          <a:xfrm>
            <a:off x="428089" y="615852"/>
            <a:ext cx="1523259" cy="1200329"/>
          </a:xfrm>
          <a:prstGeom prst="rect">
            <a:avLst/>
          </a:prstGeom>
          <a:noFill/>
        </p:spPr>
        <p:txBody>
          <a:bodyPr wrap="square" rtlCol="0">
            <a:spAutoFit/>
          </a:bodyPr>
          <a:lstStyle/>
          <a:p>
            <a:r>
              <a:rPr lang="pt-BR" sz="2400" b="1" dirty="0">
                <a:solidFill>
                  <a:schemeClr val="accent1">
                    <a:lumMod val="75000"/>
                  </a:schemeClr>
                </a:solidFill>
              </a:rPr>
              <a:t>RNA-</a:t>
            </a:r>
            <a:r>
              <a:rPr lang="pt-BR" sz="2400" b="1" dirty="0" err="1">
                <a:solidFill>
                  <a:schemeClr val="accent1">
                    <a:lumMod val="75000"/>
                  </a:schemeClr>
                </a:solidFill>
              </a:rPr>
              <a:t>seq</a:t>
            </a:r>
            <a:endParaRPr lang="pt-BR" sz="2400" b="1" i="1" dirty="0">
              <a:solidFill>
                <a:schemeClr val="accent1">
                  <a:lumMod val="75000"/>
                </a:schemeClr>
              </a:solidFill>
            </a:endParaRPr>
          </a:p>
          <a:p>
            <a:endParaRPr lang="pt-BR" sz="2400" b="1" i="1" dirty="0">
              <a:solidFill>
                <a:schemeClr val="accent1">
                  <a:lumMod val="75000"/>
                </a:schemeClr>
              </a:solidFill>
            </a:endParaRPr>
          </a:p>
          <a:p>
            <a:endParaRPr lang="pt-BR" sz="2400" b="1" dirty="0">
              <a:solidFill>
                <a:schemeClr val="accent1">
                  <a:lumMod val="75000"/>
                </a:schemeClr>
              </a:solidFill>
            </a:endParaRPr>
          </a:p>
        </p:txBody>
      </p:sp>
      <p:sp>
        <p:nvSpPr>
          <p:cNvPr id="3" name="TextBox 2">
            <a:extLst>
              <a:ext uri="{FF2B5EF4-FFF2-40B4-BE49-F238E27FC236}">
                <a16:creationId xmlns:a16="http://schemas.microsoft.com/office/drawing/2014/main" id="{5C8C2B34-C709-5ECF-03D8-FF16E1EC67AD}"/>
              </a:ext>
            </a:extLst>
          </p:cNvPr>
          <p:cNvSpPr txBox="1"/>
          <p:nvPr/>
        </p:nvSpPr>
        <p:spPr>
          <a:xfrm>
            <a:off x="579719" y="1627245"/>
            <a:ext cx="8564281" cy="1631216"/>
          </a:xfrm>
          <a:prstGeom prst="rect">
            <a:avLst/>
          </a:prstGeom>
          <a:noFill/>
        </p:spPr>
        <p:txBody>
          <a:bodyPr wrap="square" rtlCol="0">
            <a:spAutoFit/>
          </a:bodyPr>
          <a:lstStyle/>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b="1" dirty="0">
              <a:solidFill>
                <a:schemeClr val="accent1">
                  <a:lumMod val="75000"/>
                </a:schemeClr>
              </a:solidFill>
            </a:endParaRPr>
          </a:p>
        </p:txBody>
      </p:sp>
      <p:sp>
        <p:nvSpPr>
          <p:cNvPr id="7" name="TextBox 6">
            <a:extLst>
              <a:ext uri="{FF2B5EF4-FFF2-40B4-BE49-F238E27FC236}">
                <a16:creationId xmlns:a16="http://schemas.microsoft.com/office/drawing/2014/main" id="{07F35088-A728-DDA0-6D85-17A3E7624309}"/>
              </a:ext>
            </a:extLst>
          </p:cNvPr>
          <p:cNvSpPr txBox="1"/>
          <p:nvPr/>
        </p:nvSpPr>
        <p:spPr>
          <a:xfrm>
            <a:off x="428089" y="1354516"/>
            <a:ext cx="3737511" cy="461665"/>
          </a:xfrm>
          <a:prstGeom prst="rect">
            <a:avLst/>
          </a:prstGeom>
          <a:noFill/>
        </p:spPr>
        <p:txBody>
          <a:bodyPr wrap="square" rtlCol="0">
            <a:spAutoFit/>
          </a:bodyPr>
          <a:lstStyle/>
          <a:p>
            <a:r>
              <a:rPr lang="pt-BR" sz="2400" b="1" dirty="0"/>
              <a:t>Alinhamento</a:t>
            </a:r>
          </a:p>
        </p:txBody>
      </p:sp>
      <p:pic>
        <p:nvPicPr>
          <p:cNvPr id="11" name="Picture 10">
            <a:extLst>
              <a:ext uri="{FF2B5EF4-FFF2-40B4-BE49-F238E27FC236}">
                <a16:creationId xmlns:a16="http://schemas.microsoft.com/office/drawing/2014/main" id="{BD43367F-BD64-EE13-AD45-478A6A12148E}"/>
              </a:ext>
            </a:extLst>
          </p:cNvPr>
          <p:cNvPicPr>
            <a:picLocks noChangeAspect="1"/>
          </p:cNvPicPr>
          <p:nvPr/>
        </p:nvPicPr>
        <p:blipFill rotWithShape="1">
          <a:blip r:embed="rId3"/>
          <a:srcRect l="16005" t="28889" r="41389" b="30740"/>
          <a:stretch/>
        </p:blipFill>
        <p:spPr>
          <a:xfrm>
            <a:off x="5325532" y="1674287"/>
            <a:ext cx="6096899" cy="3249555"/>
          </a:xfrm>
          <a:prstGeom prst="rect">
            <a:avLst/>
          </a:prstGeom>
        </p:spPr>
      </p:pic>
      <p:sp>
        <p:nvSpPr>
          <p:cNvPr id="12" name="TextBox 11">
            <a:extLst>
              <a:ext uri="{FF2B5EF4-FFF2-40B4-BE49-F238E27FC236}">
                <a16:creationId xmlns:a16="http://schemas.microsoft.com/office/drawing/2014/main" id="{51AFA8EA-59D9-4EEF-A971-E85566173EA7}"/>
              </a:ext>
            </a:extLst>
          </p:cNvPr>
          <p:cNvSpPr txBox="1"/>
          <p:nvPr/>
        </p:nvSpPr>
        <p:spPr>
          <a:xfrm>
            <a:off x="258754" y="2253917"/>
            <a:ext cx="5159911" cy="3477875"/>
          </a:xfrm>
          <a:prstGeom prst="rect">
            <a:avLst/>
          </a:prstGeom>
          <a:noFill/>
        </p:spPr>
        <p:txBody>
          <a:bodyPr wrap="square" rtlCol="0">
            <a:spAutoFit/>
          </a:bodyPr>
          <a:lstStyle/>
          <a:p>
            <a:pPr marL="342900" indent="-342900">
              <a:buFont typeface="Arial" panose="020B0604020202020204" pitchFamily="34" charset="0"/>
              <a:buChar char="•"/>
            </a:pPr>
            <a:r>
              <a:rPr lang="pt-BR" sz="2000" dirty="0"/>
              <a:t>Genoma de referência (a)</a:t>
            </a:r>
          </a:p>
          <a:p>
            <a:endParaRPr lang="pt-BR" sz="2000" dirty="0"/>
          </a:p>
          <a:p>
            <a:pPr marL="800100" lvl="1" indent="-342900">
              <a:buFont typeface="Arial" panose="020B0604020202020204" pitchFamily="34" charset="0"/>
              <a:buChar char="•"/>
            </a:pPr>
            <a:r>
              <a:rPr lang="pt-BR" sz="2000" dirty="0"/>
              <a:t>Íntrons são ausentes no mRNA maduro</a:t>
            </a:r>
          </a:p>
          <a:p>
            <a:pPr marL="800100" lvl="1" indent="-342900">
              <a:buFont typeface="Arial" panose="020B0604020202020204" pitchFamily="34" charset="0"/>
              <a:buChar char="•"/>
            </a:pPr>
            <a:endParaRPr lang="pt-BR" sz="2000" dirty="0"/>
          </a:p>
          <a:p>
            <a:pPr marL="800100" lvl="1" indent="-342900">
              <a:buFont typeface="Arial" panose="020B0604020202020204" pitchFamily="34" charset="0"/>
              <a:buChar char="•"/>
            </a:pPr>
            <a:r>
              <a:rPr lang="pt-BR" sz="2000" dirty="0"/>
              <a:t>Identificação de </a:t>
            </a:r>
            <a:r>
              <a:rPr lang="pt-BR" sz="2000" b="1" dirty="0">
                <a:solidFill>
                  <a:schemeClr val="accent1">
                    <a:lumMod val="75000"/>
                  </a:schemeClr>
                </a:solidFill>
              </a:rPr>
              <a:t>junções de </a:t>
            </a:r>
            <a:r>
              <a:rPr lang="pt-BR" sz="2000" b="1" dirty="0" err="1">
                <a:solidFill>
                  <a:schemeClr val="accent1">
                    <a:lumMod val="75000"/>
                  </a:schemeClr>
                </a:solidFill>
              </a:rPr>
              <a:t>splice</a:t>
            </a:r>
            <a:r>
              <a:rPr lang="pt-BR" sz="2000" b="1" dirty="0">
                <a:solidFill>
                  <a:schemeClr val="accent1">
                    <a:lumMod val="75000"/>
                  </a:schemeClr>
                </a:solidFill>
              </a:rPr>
              <a:t> </a:t>
            </a:r>
            <a:r>
              <a:rPr lang="pt-BR" sz="2000" dirty="0"/>
              <a:t>(abrangem as bordas de éxon-éxon)</a:t>
            </a:r>
            <a:endParaRPr lang="pt-BR" sz="2000" b="1" dirty="0">
              <a:solidFill>
                <a:schemeClr val="accent1">
                  <a:lumMod val="75000"/>
                </a:schemeClr>
              </a:solidFill>
            </a:endParaRP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Montagem </a:t>
            </a:r>
            <a:r>
              <a:rPr lang="pt-BR" sz="2000" i="1" dirty="0"/>
              <a:t>de novo </a:t>
            </a:r>
            <a:r>
              <a:rPr lang="pt-BR" sz="2000" dirty="0"/>
              <a:t>(b)</a:t>
            </a:r>
            <a:endParaRPr lang="pt-BR" sz="2000" i="1" dirty="0"/>
          </a:p>
          <a:p>
            <a:endParaRPr lang="pt-BR" sz="2000" dirty="0"/>
          </a:p>
        </p:txBody>
      </p:sp>
    </p:spTree>
    <p:extLst>
      <p:ext uri="{BB962C8B-B14F-4D97-AF65-F5344CB8AC3E}">
        <p14:creationId xmlns:p14="http://schemas.microsoft.com/office/powerpoint/2010/main" val="1954523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2DE9A-7347-4E5C-FAB7-5817201CE0F1}"/>
              </a:ext>
            </a:extLst>
          </p:cNvPr>
          <p:cNvSpPr txBox="1"/>
          <p:nvPr/>
        </p:nvSpPr>
        <p:spPr>
          <a:xfrm>
            <a:off x="428089" y="615852"/>
            <a:ext cx="1523259" cy="1200329"/>
          </a:xfrm>
          <a:prstGeom prst="rect">
            <a:avLst/>
          </a:prstGeom>
          <a:noFill/>
        </p:spPr>
        <p:txBody>
          <a:bodyPr wrap="square" rtlCol="0">
            <a:spAutoFit/>
          </a:bodyPr>
          <a:lstStyle/>
          <a:p>
            <a:r>
              <a:rPr lang="pt-BR" sz="2400" b="1" dirty="0">
                <a:solidFill>
                  <a:schemeClr val="accent1">
                    <a:lumMod val="75000"/>
                  </a:schemeClr>
                </a:solidFill>
              </a:rPr>
              <a:t>RNA-</a:t>
            </a:r>
            <a:r>
              <a:rPr lang="pt-BR" sz="2400" b="1" dirty="0" err="1">
                <a:solidFill>
                  <a:schemeClr val="accent1">
                    <a:lumMod val="75000"/>
                  </a:schemeClr>
                </a:solidFill>
              </a:rPr>
              <a:t>seq</a:t>
            </a:r>
            <a:endParaRPr lang="pt-BR" sz="2400" b="1" i="1" dirty="0">
              <a:solidFill>
                <a:schemeClr val="accent1">
                  <a:lumMod val="75000"/>
                </a:schemeClr>
              </a:solidFill>
            </a:endParaRPr>
          </a:p>
          <a:p>
            <a:endParaRPr lang="pt-BR" sz="2400" b="1" i="1" dirty="0">
              <a:solidFill>
                <a:schemeClr val="accent1">
                  <a:lumMod val="75000"/>
                </a:schemeClr>
              </a:solidFill>
            </a:endParaRPr>
          </a:p>
          <a:p>
            <a:endParaRPr lang="pt-BR" sz="2400" b="1" dirty="0">
              <a:solidFill>
                <a:schemeClr val="accent1">
                  <a:lumMod val="75000"/>
                </a:schemeClr>
              </a:solidFill>
            </a:endParaRPr>
          </a:p>
        </p:txBody>
      </p:sp>
      <p:sp>
        <p:nvSpPr>
          <p:cNvPr id="3" name="TextBox 2">
            <a:extLst>
              <a:ext uri="{FF2B5EF4-FFF2-40B4-BE49-F238E27FC236}">
                <a16:creationId xmlns:a16="http://schemas.microsoft.com/office/drawing/2014/main" id="{5C8C2B34-C709-5ECF-03D8-FF16E1EC67AD}"/>
              </a:ext>
            </a:extLst>
          </p:cNvPr>
          <p:cNvSpPr txBox="1"/>
          <p:nvPr/>
        </p:nvSpPr>
        <p:spPr>
          <a:xfrm>
            <a:off x="579719" y="1627245"/>
            <a:ext cx="8564281" cy="1631216"/>
          </a:xfrm>
          <a:prstGeom prst="rect">
            <a:avLst/>
          </a:prstGeom>
          <a:noFill/>
        </p:spPr>
        <p:txBody>
          <a:bodyPr wrap="square" rtlCol="0">
            <a:spAutoFit/>
          </a:bodyPr>
          <a:lstStyle/>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b="1" dirty="0">
              <a:solidFill>
                <a:schemeClr val="accent1">
                  <a:lumMod val="75000"/>
                </a:schemeClr>
              </a:solidFill>
            </a:endParaRPr>
          </a:p>
        </p:txBody>
      </p:sp>
      <p:pic>
        <p:nvPicPr>
          <p:cNvPr id="9" name="Picture 8">
            <a:extLst>
              <a:ext uri="{FF2B5EF4-FFF2-40B4-BE49-F238E27FC236}">
                <a16:creationId xmlns:a16="http://schemas.microsoft.com/office/drawing/2014/main" id="{D1AE1A84-1B4E-FCB7-39C9-55BBA281A880}"/>
              </a:ext>
            </a:extLst>
          </p:cNvPr>
          <p:cNvPicPr>
            <a:picLocks noChangeAspect="1"/>
          </p:cNvPicPr>
          <p:nvPr/>
        </p:nvPicPr>
        <p:blipFill rotWithShape="1">
          <a:blip r:embed="rId3"/>
          <a:srcRect l="25555" t="16790" r="39167" b="12469"/>
          <a:stretch/>
        </p:blipFill>
        <p:spPr>
          <a:xfrm>
            <a:off x="3278382" y="869347"/>
            <a:ext cx="4538583" cy="5119306"/>
          </a:xfrm>
          <a:prstGeom prst="rect">
            <a:avLst/>
          </a:prstGeom>
        </p:spPr>
      </p:pic>
      <p:sp>
        <p:nvSpPr>
          <p:cNvPr id="11" name="TextBox 10">
            <a:extLst>
              <a:ext uri="{FF2B5EF4-FFF2-40B4-BE49-F238E27FC236}">
                <a16:creationId xmlns:a16="http://schemas.microsoft.com/office/drawing/2014/main" id="{9C824F1C-9687-A332-49C9-21ED2D97CF21}"/>
              </a:ext>
            </a:extLst>
          </p:cNvPr>
          <p:cNvSpPr txBox="1"/>
          <p:nvPr/>
        </p:nvSpPr>
        <p:spPr>
          <a:xfrm>
            <a:off x="7300644" y="731713"/>
            <a:ext cx="2004222" cy="400110"/>
          </a:xfrm>
          <a:prstGeom prst="rect">
            <a:avLst/>
          </a:prstGeom>
          <a:noFill/>
        </p:spPr>
        <p:txBody>
          <a:bodyPr wrap="square" rtlCol="0">
            <a:spAutoFit/>
          </a:bodyPr>
          <a:lstStyle/>
          <a:p>
            <a:r>
              <a:rPr lang="pt-BR" sz="2000" dirty="0"/>
              <a:t>Bancos de dados</a:t>
            </a:r>
          </a:p>
        </p:txBody>
      </p:sp>
      <p:sp>
        <p:nvSpPr>
          <p:cNvPr id="12" name="TextBox 11">
            <a:extLst>
              <a:ext uri="{FF2B5EF4-FFF2-40B4-BE49-F238E27FC236}">
                <a16:creationId xmlns:a16="http://schemas.microsoft.com/office/drawing/2014/main" id="{B5D51387-D4E9-91BB-A028-323633B858FB}"/>
              </a:ext>
            </a:extLst>
          </p:cNvPr>
          <p:cNvSpPr txBox="1"/>
          <p:nvPr/>
        </p:nvSpPr>
        <p:spPr>
          <a:xfrm>
            <a:off x="9205644" y="1065480"/>
            <a:ext cx="2309050" cy="1323439"/>
          </a:xfrm>
          <a:prstGeom prst="rect">
            <a:avLst/>
          </a:prstGeom>
          <a:noFill/>
          <a:ln>
            <a:solidFill>
              <a:schemeClr val="tx1"/>
            </a:solidFill>
          </a:ln>
        </p:spPr>
        <p:txBody>
          <a:bodyPr wrap="square" rtlCol="0">
            <a:spAutoFit/>
          </a:bodyPr>
          <a:lstStyle/>
          <a:p>
            <a:r>
              <a:rPr lang="pt-BR" sz="2000" dirty="0"/>
              <a:t>Conjuntos de genes anotados em um banco de dados mas ausentes em outro</a:t>
            </a:r>
          </a:p>
        </p:txBody>
      </p:sp>
      <p:sp>
        <p:nvSpPr>
          <p:cNvPr id="13" name="Rectangle 12">
            <a:extLst>
              <a:ext uri="{FF2B5EF4-FFF2-40B4-BE49-F238E27FC236}">
                <a16:creationId xmlns:a16="http://schemas.microsoft.com/office/drawing/2014/main" id="{123FAC60-6C70-E607-0E6E-3DF197082D76}"/>
              </a:ext>
            </a:extLst>
          </p:cNvPr>
          <p:cNvSpPr/>
          <p:nvPr/>
        </p:nvSpPr>
        <p:spPr>
          <a:xfrm>
            <a:off x="3115733" y="762000"/>
            <a:ext cx="4123267" cy="965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TextBox 13">
            <a:extLst>
              <a:ext uri="{FF2B5EF4-FFF2-40B4-BE49-F238E27FC236}">
                <a16:creationId xmlns:a16="http://schemas.microsoft.com/office/drawing/2014/main" id="{D53448C6-7CAA-4DEE-D236-886E06322480}"/>
              </a:ext>
            </a:extLst>
          </p:cNvPr>
          <p:cNvSpPr txBox="1"/>
          <p:nvPr/>
        </p:nvSpPr>
        <p:spPr>
          <a:xfrm>
            <a:off x="1172784" y="3599540"/>
            <a:ext cx="2004222" cy="707886"/>
          </a:xfrm>
          <a:prstGeom prst="rect">
            <a:avLst/>
          </a:prstGeom>
          <a:noFill/>
        </p:spPr>
        <p:txBody>
          <a:bodyPr wrap="square" rtlCol="0">
            <a:spAutoFit/>
          </a:bodyPr>
          <a:lstStyle/>
          <a:p>
            <a:r>
              <a:rPr lang="pt-BR" sz="2000" dirty="0"/>
              <a:t>Identificação de novos genes</a:t>
            </a:r>
          </a:p>
        </p:txBody>
      </p:sp>
      <p:pic>
        <p:nvPicPr>
          <p:cNvPr id="15" name="Graphic 14" descr="Arrow Down with solid fill">
            <a:extLst>
              <a:ext uri="{FF2B5EF4-FFF2-40B4-BE49-F238E27FC236}">
                <a16:creationId xmlns:a16="http://schemas.microsoft.com/office/drawing/2014/main" id="{ECBB2C44-D254-371F-F14D-A7BC1A6E32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992683">
            <a:off x="3050781" y="3580723"/>
            <a:ext cx="455202" cy="455202"/>
          </a:xfrm>
          <a:prstGeom prst="rect">
            <a:avLst/>
          </a:prstGeom>
        </p:spPr>
      </p:pic>
      <p:sp>
        <p:nvSpPr>
          <p:cNvPr id="16" name="TextBox 15">
            <a:extLst>
              <a:ext uri="{FF2B5EF4-FFF2-40B4-BE49-F238E27FC236}">
                <a16:creationId xmlns:a16="http://schemas.microsoft.com/office/drawing/2014/main" id="{8A7598D3-B232-D84E-6407-05D4B31DEAF2}"/>
              </a:ext>
            </a:extLst>
          </p:cNvPr>
          <p:cNvSpPr txBox="1"/>
          <p:nvPr/>
        </p:nvSpPr>
        <p:spPr>
          <a:xfrm>
            <a:off x="4284284" y="4227519"/>
            <a:ext cx="910016" cy="338554"/>
          </a:xfrm>
          <a:prstGeom prst="rect">
            <a:avLst/>
          </a:prstGeom>
          <a:noFill/>
        </p:spPr>
        <p:txBody>
          <a:bodyPr wrap="square" rtlCol="0">
            <a:spAutoFit/>
          </a:bodyPr>
          <a:lstStyle/>
          <a:p>
            <a:r>
              <a:rPr lang="pt-BR" sz="1600" dirty="0"/>
              <a:t>HiSAT2</a:t>
            </a:r>
          </a:p>
        </p:txBody>
      </p:sp>
    </p:spTree>
    <p:extLst>
      <p:ext uri="{BB962C8B-B14F-4D97-AF65-F5344CB8AC3E}">
        <p14:creationId xmlns:p14="http://schemas.microsoft.com/office/powerpoint/2010/main" val="3471789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2DE9A-7347-4E5C-FAB7-5817201CE0F1}"/>
              </a:ext>
            </a:extLst>
          </p:cNvPr>
          <p:cNvSpPr txBox="1"/>
          <p:nvPr/>
        </p:nvSpPr>
        <p:spPr>
          <a:xfrm>
            <a:off x="428089" y="615852"/>
            <a:ext cx="1523259" cy="1200329"/>
          </a:xfrm>
          <a:prstGeom prst="rect">
            <a:avLst/>
          </a:prstGeom>
          <a:noFill/>
        </p:spPr>
        <p:txBody>
          <a:bodyPr wrap="square" rtlCol="0">
            <a:spAutoFit/>
          </a:bodyPr>
          <a:lstStyle/>
          <a:p>
            <a:r>
              <a:rPr lang="pt-BR" sz="2400" b="1" dirty="0">
                <a:solidFill>
                  <a:schemeClr val="accent1">
                    <a:lumMod val="75000"/>
                  </a:schemeClr>
                </a:solidFill>
              </a:rPr>
              <a:t>RNA-</a:t>
            </a:r>
            <a:r>
              <a:rPr lang="pt-BR" sz="2400" b="1" dirty="0" err="1">
                <a:solidFill>
                  <a:schemeClr val="accent1">
                    <a:lumMod val="75000"/>
                  </a:schemeClr>
                </a:solidFill>
              </a:rPr>
              <a:t>seq</a:t>
            </a:r>
            <a:endParaRPr lang="pt-BR" sz="2400" b="1" i="1" dirty="0">
              <a:solidFill>
                <a:schemeClr val="accent1">
                  <a:lumMod val="75000"/>
                </a:schemeClr>
              </a:solidFill>
            </a:endParaRPr>
          </a:p>
          <a:p>
            <a:endParaRPr lang="pt-BR" sz="2400" b="1" i="1" dirty="0">
              <a:solidFill>
                <a:schemeClr val="accent1">
                  <a:lumMod val="75000"/>
                </a:schemeClr>
              </a:solidFill>
            </a:endParaRPr>
          </a:p>
          <a:p>
            <a:endParaRPr lang="pt-BR" sz="2400" b="1" dirty="0">
              <a:solidFill>
                <a:schemeClr val="accent1">
                  <a:lumMod val="75000"/>
                </a:schemeClr>
              </a:solidFill>
            </a:endParaRPr>
          </a:p>
        </p:txBody>
      </p:sp>
      <p:sp>
        <p:nvSpPr>
          <p:cNvPr id="11" name="TextBox 10">
            <a:extLst>
              <a:ext uri="{FF2B5EF4-FFF2-40B4-BE49-F238E27FC236}">
                <a16:creationId xmlns:a16="http://schemas.microsoft.com/office/drawing/2014/main" id="{9C824F1C-9687-A332-49C9-21ED2D97CF21}"/>
              </a:ext>
            </a:extLst>
          </p:cNvPr>
          <p:cNvSpPr txBox="1"/>
          <p:nvPr/>
        </p:nvSpPr>
        <p:spPr>
          <a:xfrm>
            <a:off x="7300644" y="731713"/>
            <a:ext cx="2004222" cy="400110"/>
          </a:xfrm>
          <a:prstGeom prst="rect">
            <a:avLst/>
          </a:prstGeom>
          <a:noFill/>
        </p:spPr>
        <p:txBody>
          <a:bodyPr wrap="square" rtlCol="0">
            <a:spAutoFit/>
          </a:bodyPr>
          <a:lstStyle/>
          <a:p>
            <a:r>
              <a:rPr lang="pt-BR" sz="2000" dirty="0"/>
              <a:t>Bancos de dados</a:t>
            </a:r>
          </a:p>
        </p:txBody>
      </p:sp>
      <p:pic>
        <p:nvPicPr>
          <p:cNvPr id="5" name="Picture 4">
            <a:extLst>
              <a:ext uri="{FF2B5EF4-FFF2-40B4-BE49-F238E27FC236}">
                <a16:creationId xmlns:a16="http://schemas.microsoft.com/office/drawing/2014/main" id="{77746D4B-0DCA-C088-919B-E77FCB62F1FC}"/>
              </a:ext>
            </a:extLst>
          </p:cNvPr>
          <p:cNvPicPr>
            <a:picLocks noChangeAspect="1"/>
          </p:cNvPicPr>
          <p:nvPr/>
        </p:nvPicPr>
        <p:blipFill rotWithShape="1">
          <a:blip r:embed="rId3"/>
          <a:srcRect l="23125" t="29631" r="39236" b="12715"/>
          <a:stretch/>
        </p:blipFill>
        <p:spPr>
          <a:xfrm>
            <a:off x="3200401" y="1581912"/>
            <a:ext cx="4944533" cy="4260326"/>
          </a:xfrm>
          <a:prstGeom prst="rect">
            <a:avLst/>
          </a:prstGeom>
        </p:spPr>
      </p:pic>
      <p:sp>
        <p:nvSpPr>
          <p:cNvPr id="6" name="TextBox 5">
            <a:extLst>
              <a:ext uri="{FF2B5EF4-FFF2-40B4-BE49-F238E27FC236}">
                <a16:creationId xmlns:a16="http://schemas.microsoft.com/office/drawing/2014/main" id="{44BCFCB4-B151-FBF5-FC4C-0943B8EA02E9}"/>
              </a:ext>
            </a:extLst>
          </p:cNvPr>
          <p:cNvSpPr txBox="1"/>
          <p:nvPr/>
        </p:nvSpPr>
        <p:spPr>
          <a:xfrm>
            <a:off x="428089" y="1381857"/>
            <a:ext cx="2526778" cy="400110"/>
          </a:xfrm>
          <a:prstGeom prst="rect">
            <a:avLst/>
          </a:prstGeom>
          <a:noFill/>
        </p:spPr>
        <p:txBody>
          <a:bodyPr wrap="square" rtlCol="0">
            <a:spAutoFit/>
          </a:bodyPr>
          <a:lstStyle/>
          <a:p>
            <a:r>
              <a:rPr lang="pt-BR" sz="2000" b="1" dirty="0"/>
              <a:t>Anotação funcional</a:t>
            </a:r>
          </a:p>
        </p:txBody>
      </p:sp>
      <p:sp>
        <p:nvSpPr>
          <p:cNvPr id="7" name="TextBox 6">
            <a:extLst>
              <a:ext uri="{FF2B5EF4-FFF2-40B4-BE49-F238E27FC236}">
                <a16:creationId xmlns:a16="http://schemas.microsoft.com/office/drawing/2014/main" id="{AD4B6E65-5AEA-01BC-AA97-14AA6F587B24}"/>
              </a:ext>
            </a:extLst>
          </p:cNvPr>
          <p:cNvSpPr txBox="1"/>
          <p:nvPr/>
        </p:nvSpPr>
        <p:spPr>
          <a:xfrm>
            <a:off x="7562421" y="2204913"/>
            <a:ext cx="2004222" cy="338554"/>
          </a:xfrm>
          <a:prstGeom prst="rect">
            <a:avLst/>
          </a:prstGeom>
          <a:noFill/>
        </p:spPr>
        <p:txBody>
          <a:bodyPr wrap="square" rtlCol="0">
            <a:spAutoFit/>
          </a:bodyPr>
          <a:lstStyle/>
          <a:p>
            <a:r>
              <a:rPr lang="pt-BR" sz="1600" i="1" dirty="0"/>
              <a:t>De </a:t>
            </a:r>
            <a:r>
              <a:rPr lang="pt-BR" sz="1600" i="1" dirty="0" err="1"/>
              <a:t>bruijn</a:t>
            </a:r>
            <a:r>
              <a:rPr lang="pt-BR" sz="1600" i="1" dirty="0"/>
              <a:t> </a:t>
            </a:r>
            <a:r>
              <a:rPr lang="pt-BR" sz="1600" dirty="0" err="1"/>
              <a:t>graphs</a:t>
            </a:r>
            <a:endParaRPr lang="pt-BR" sz="1600" i="1" dirty="0"/>
          </a:p>
        </p:txBody>
      </p:sp>
      <p:sp>
        <p:nvSpPr>
          <p:cNvPr id="8" name="TextBox 7">
            <a:extLst>
              <a:ext uri="{FF2B5EF4-FFF2-40B4-BE49-F238E27FC236}">
                <a16:creationId xmlns:a16="http://schemas.microsoft.com/office/drawing/2014/main" id="{9E596AC5-B1C3-E0B3-36A8-017969399880}"/>
              </a:ext>
            </a:extLst>
          </p:cNvPr>
          <p:cNvSpPr txBox="1"/>
          <p:nvPr/>
        </p:nvSpPr>
        <p:spPr>
          <a:xfrm>
            <a:off x="7621687" y="2496865"/>
            <a:ext cx="2885445" cy="338554"/>
          </a:xfrm>
          <a:prstGeom prst="rect">
            <a:avLst/>
          </a:prstGeom>
          <a:noFill/>
        </p:spPr>
        <p:txBody>
          <a:bodyPr wrap="square" rtlCol="0">
            <a:spAutoFit/>
          </a:bodyPr>
          <a:lstStyle/>
          <a:p>
            <a:r>
              <a:rPr lang="pt-BR" sz="1600" dirty="0"/>
              <a:t>Trinity; </a:t>
            </a:r>
            <a:r>
              <a:rPr lang="pt-BR" sz="1600" dirty="0" err="1"/>
              <a:t>Oases</a:t>
            </a:r>
            <a:r>
              <a:rPr lang="pt-BR" sz="1600" dirty="0"/>
              <a:t>; </a:t>
            </a:r>
            <a:r>
              <a:rPr lang="pt-BR" sz="1600" dirty="0" err="1"/>
              <a:t>Trans-ABySS</a:t>
            </a:r>
            <a:endParaRPr lang="pt-BR" sz="1600" dirty="0"/>
          </a:p>
        </p:txBody>
      </p:sp>
      <p:pic>
        <p:nvPicPr>
          <p:cNvPr id="10" name="Graphic 9" descr="Arrow Down with solid fill">
            <a:extLst>
              <a:ext uri="{FF2B5EF4-FFF2-40B4-BE49-F238E27FC236}">
                <a16:creationId xmlns:a16="http://schemas.microsoft.com/office/drawing/2014/main" id="{7842D96F-28F2-1168-8129-EDD2BF9225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283404">
            <a:off x="7653220" y="3374619"/>
            <a:ext cx="455202" cy="455202"/>
          </a:xfrm>
          <a:prstGeom prst="rect">
            <a:avLst/>
          </a:prstGeom>
        </p:spPr>
      </p:pic>
      <p:sp>
        <p:nvSpPr>
          <p:cNvPr id="17" name="TextBox 16">
            <a:extLst>
              <a:ext uri="{FF2B5EF4-FFF2-40B4-BE49-F238E27FC236}">
                <a16:creationId xmlns:a16="http://schemas.microsoft.com/office/drawing/2014/main" id="{11E7F06C-2CEC-AD6D-1E8F-0C0167901CDA}"/>
              </a:ext>
            </a:extLst>
          </p:cNvPr>
          <p:cNvSpPr txBox="1"/>
          <p:nvPr/>
        </p:nvSpPr>
        <p:spPr>
          <a:xfrm>
            <a:off x="8019621" y="3749656"/>
            <a:ext cx="2622979" cy="830997"/>
          </a:xfrm>
          <a:prstGeom prst="rect">
            <a:avLst/>
          </a:prstGeom>
          <a:noFill/>
        </p:spPr>
        <p:txBody>
          <a:bodyPr wrap="square" rtlCol="0">
            <a:spAutoFit/>
          </a:bodyPr>
          <a:lstStyle/>
          <a:p>
            <a:r>
              <a:rPr lang="pt-BR" sz="1600" dirty="0"/>
              <a:t>Erros de montagem tendem a ocorrer para </a:t>
            </a:r>
            <a:r>
              <a:rPr lang="pt-BR" sz="1600" b="1" dirty="0">
                <a:solidFill>
                  <a:schemeClr val="accent1">
                    <a:lumMod val="75000"/>
                  </a:schemeClr>
                </a:solidFill>
              </a:rPr>
              <a:t>leituras</a:t>
            </a:r>
            <a:r>
              <a:rPr lang="pt-BR" sz="1600" dirty="0"/>
              <a:t> muito </a:t>
            </a:r>
            <a:r>
              <a:rPr lang="pt-BR" sz="1600" b="1" dirty="0">
                <a:solidFill>
                  <a:schemeClr val="accent1">
                    <a:lumMod val="75000"/>
                  </a:schemeClr>
                </a:solidFill>
              </a:rPr>
              <a:t>curtas</a:t>
            </a:r>
            <a:r>
              <a:rPr lang="pt-BR" sz="1600" dirty="0"/>
              <a:t> e de </a:t>
            </a:r>
            <a:r>
              <a:rPr lang="pt-BR" sz="1600" b="1" dirty="0">
                <a:solidFill>
                  <a:schemeClr val="accent1">
                    <a:lumMod val="75000"/>
                  </a:schemeClr>
                </a:solidFill>
              </a:rPr>
              <a:t>baixa</a:t>
            </a:r>
            <a:r>
              <a:rPr lang="pt-BR" sz="1600" dirty="0"/>
              <a:t> </a:t>
            </a:r>
            <a:r>
              <a:rPr lang="pt-BR" sz="1600" b="1" dirty="0">
                <a:solidFill>
                  <a:schemeClr val="accent1">
                    <a:lumMod val="75000"/>
                  </a:schemeClr>
                </a:solidFill>
              </a:rPr>
              <a:t>cobertura</a:t>
            </a:r>
          </a:p>
        </p:txBody>
      </p:sp>
      <p:sp>
        <p:nvSpPr>
          <p:cNvPr id="18" name="TextBox 17">
            <a:extLst>
              <a:ext uri="{FF2B5EF4-FFF2-40B4-BE49-F238E27FC236}">
                <a16:creationId xmlns:a16="http://schemas.microsoft.com/office/drawing/2014/main" id="{571B8267-41B0-95B8-6486-285C961A06DE}"/>
              </a:ext>
            </a:extLst>
          </p:cNvPr>
          <p:cNvSpPr txBox="1"/>
          <p:nvPr/>
        </p:nvSpPr>
        <p:spPr>
          <a:xfrm>
            <a:off x="7376844" y="4745533"/>
            <a:ext cx="2444489" cy="830997"/>
          </a:xfrm>
          <a:prstGeom prst="rect">
            <a:avLst/>
          </a:prstGeom>
          <a:noFill/>
          <a:ln>
            <a:solidFill>
              <a:schemeClr val="tx1"/>
            </a:solidFill>
          </a:ln>
        </p:spPr>
        <p:txBody>
          <a:bodyPr wrap="square" rtlCol="0">
            <a:spAutoFit/>
          </a:bodyPr>
          <a:lstStyle/>
          <a:p>
            <a:r>
              <a:rPr lang="pt-BR" sz="1600" dirty="0"/>
              <a:t>Remoção de leituras muito curtas (&lt; 100bp) e com determinada cobertura</a:t>
            </a:r>
            <a:endParaRPr lang="pt-BR" sz="1600" b="1" dirty="0">
              <a:solidFill>
                <a:schemeClr val="accent1">
                  <a:lumMod val="75000"/>
                </a:schemeClr>
              </a:solidFill>
            </a:endParaRPr>
          </a:p>
        </p:txBody>
      </p:sp>
      <p:sp>
        <p:nvSpPr>
          <p:cNvPr id="19" name="TextBox 18">
            <a:extLst>
              <a:ext uri="{FF2B5EF4-FFF2-40B4-BE49-F238E27FC236}">
                <a16:creationId xmlns:a16="http://schemas.microsoft.com/office/drawing/2014/main" id="{E7BDF5DC-292D-5405-CB09-BFBE3A268DB1}"/>
              </a:ext>
            </a:extLst>
          </p:cNvPr>
          <p:cNvSpPr txBox="1"/>
          <p:nvPr/>
        </p:nvSpPr>
        <p:spPr>
          <a:xfrm>
            <a:off x="2803116" y="5721482"/>
            <a:ext cx="2869551" cy="584775"/>
          </a:xfrm>
          <a:prstGeom prst="rect">
            <a:avLst/>
          </a:prstGeom>
          <a:noFill/>
          <a:ln>
            <a:noFill/>
          </a:ln>
        </p:spPr>
        <p:txBody>
          <a:bodyPr wrap="square" rtlCol="0">
            <a:spAutoFit/>
          </a:bodyPr>
          <a:lstStyle/>
          <a:p>
            <a:r>
              <a:rPr lang="pt-BR" sz="1600" dirty="0"/>
              <a:t>GO e KEGG (Blast2GO) para codificadores de proteínas</a:t>
            </a:r>
            <a:endParaRPr lang="pt-BR" sz="1600" b="1" dirty="0">
              <a:solidFill>
                <a:schemeClr val="accent1">
                  <a:lumMod val="75000"/>
                </a:schemeClr>
              </a:solidFill>
            </a:endParaRPr>
          </a:p>
        </p:txBody>
      </p:sp>
    </p:spTree>
    <p:extLst>
      <p:ext uri="{BB962C8B-B14F-4D97-AF65-F5344CB8AC3E}">
        <p14:creationId xmlns:p14="http://schemas.microsoft.com/office/powerpoint/2010/main" val="4249877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2DE9A-7347-4E5C-FAB7-5817201CE0F1}"/>
              </a:ext>
            </a:extLst>
          </p:cNvPr>
          <p:cNvSpPr txBox="1"/>
          <p:nvPr/>
        </p:nvSpPr>
        <p:spPr>
          <a:xfrm>
            <a:off x="428089" y="615852"/>
            <a:ext cx="1523259" cy="1200329"/>
          </a:xfrm>
          <a:prstGeom prst="rect">
            <a:avLst/>
          </a:prstGeom>
          <a:noFill/>
        </p:spPr>
        <p:txBody>
          <a:bodyPr wrap="square" rtlCol="0">
            <a:spAutoFit/>
          </a:bodyPr>
          <a:lstStyle/>
          <a:p>
            <a:r>
              <a:rPr lang="pt-BR" sz="2400" b="1" dirty="0">
                <a:solidFill>
                  <a:schemeClr val="accent1">
                    <a:lumMod val="75000"/>
                  </a:schemeClr>
                </a:solidFill>
              </a:rPr>
              <a:t>RNA-</a:t>
            </a:r>
            <a:r>
              <a:rPr lang="pt-BR" sz="2400" b="1" dirty="0" err="1">
                <a:solidFill>
                  <a:schemeClr val="accent1">
                    <a:lumMod val="75000"/>
                  </a:schemeClr>
                </a:solidFill>
              </a:rPr>
              <a:t>seq</a:t>
            </a:r>
            <a:endParaRPr lang="pt-BR" sz="2400" b="1" i="1" dirty="0">
              <a:solidFill>
                <a:schemeClr val="accent1">
                  <a:lumMod val="75000"/>
                </a:schemeClr>
              </a:solidFill>
            </a:endParaRPr>
          </a:p>
          <a:p>
            <a:endParaRPr lang="pt-BR" sz="2400" b="1" i="1" dirty="0">
              <a:solidFill>
                <a:schemeClr val="accent1">
                  <a:lumMod val="75000"/>
                </a:schemeClr>
              </a:solidFill>
            </a:endParaRPr>
          </a:p>
          <a:p>
            <a:endParaRPr lang="pt-BR" sz="2400" b="1" dirty="0">
              <a:solidFill>
                <a:schemeClr val="accent1">
                  <a:lumMod val="75000"/>
                </a:schemeClr>
              </a:solidFill>
            </a:endParaRPr>
          </a:p>
        </p:txBody>
      </p:sp>
      <p:sp>
        <p:nvSpPr>
          <p:cNvPr id="6" name="TextBox 5">
            <a:extLst>
              <a:ext uri="{FF2B5EF4-FFF2-40B4-BE49-F238E27FC236}">
                <a16:creationId xmlns:a16="http://schemas.microsoft.com/office/drawing/2014/main" id="{44BCFCB4-B151-FBF5-FC4C-0943B8EA02E9}"/>
              </a:ext>
            </a:extLst>
          </p:cNvPr>
          <p:cNvSpPr txBox="1"/>
          <p:nvPr/>
        </p:nvSpPr>
        <p:spPr>
          <a:xfrm>
            <a:off x="428089" y="1381857"/>
            <a:ext cx="2526778" cy="400110"/>
          </a:xfrm>
          <a:prstGeom prst="rect">
            <a:avLst/>
          </a:prstGeom>
          <a:noFill/>
        </p:spPr>
        <p:txBody>
          <a:bodyPr wrap="square" rtlCol="0">
            <a:spAutoFit/>
          </a:bodyPr>
          <a:lstStyle/>
          <a:p>
            <a:r>
              <a:rPr lang="pt-BR" sz="2000" b="1" dirty="0"/>
              <a:t>Anotação funcional</a:t>
            </a:r>
          </a:p>
        </p:txBody>
      </p:sp>
      <p:sp>
        <p:nvSpPr>
          <p:cNvPr id="8" name="TextBox 7">
            <a:extLst>
              <a:ext uri="{FF2B5EF4-FFF2-40B4-BE49-F238E27FC236}">
                <a16:creationId xmlns:a16="http://schemas.microsoft.com/office/drawing/2014/main" id="{9E596AC5-B1C3-E0B3-36A8-017969399880}"/>
              </a:ext>
            </a:extLst>
          </p:cNvPr>
          <p:cNvSpPr txBox="1"/>
          <p:nvPr/>
        </p:nvSpPr>
        <p:spPr>
          <a:xfrm>
            <a:off x="298021" y="2162133"/>
            <a:ext cx="9108446" cy="461665"/>
          </a:xfrm>
          <a:prstGeom prst="rect">
            <a:avLst/>
          </a:prstGeom>
          <a:noFill/>
        </p:spPr>
        <p:txBody>
          <a:bodyPr wrap="square" rtlCol="0">
            <a:spAutoFit/>
          </a:bodyPr>
          <a:lstStyle/>
          <a:p>
            <a:r>
              <a:rPr lang="pt-BR" sz="2400" dirty="0"/>
              <a:t>Montagem guiada por genoma de referência x Montagem </a:t>
            </a:r>
            <a:r>
              <a:rPr lang="pt-BR" sz="2400" i="1" dirty="0"/>
              <a:t>de novo</a:t>
            </a:r>
            <a:endParaRPr lang="pt-BR" sz="2400" dirty="0"/>
          </a:p>
        </p:txBody>
      </p:sp>
      <p:sp>
        <p:nvSpPr>
          <p:cNvPr id="17" name="TextBox 16">
            <a:extLst>
              <a:ext uri="{FF2B5EF4-FFF2-40B4-BE49-F238E27FC236}">
                <a16:creationId xmlns:a16="http://schemas.microsoft.com/office/drawing/2014/main" id="{11E7F06C-2CEC-AD6D-1E8F-0C0167901CDA}"/>
              </a:ext>
            </a:extLst>
          </p:cNvPr>
          <p:cNvSpPr txBox="1"/>
          <p:nvPr/>
        </p:nvSpPr>
        <p:spPr>
          <a:xfrm>
            <a:off x="298021" y="2935536"/>
            <a:ext cx="5704846" cy="2554545"/>
          </a:xfrm>
          <a:prstGeom prst="rect">
            <a:avLst/>
          </a:prstGeom>
          <a:noFill/>
        </p:spPr>
        <p:txBody>
          <a:bodyPr wrap="square" rtlCol="0">
            <a:spAutoFit/>
          </a:bodyPr>
          <a:lstStyle/>
          <a:p>
            <a:pPr marL="342900" indent="-342900">
              <a:buFont typeface="Arial" panose="020B0604020202020204" pitchFamily="34" charset="0"/>
              <a:buChar char="•"/>
            </a:pPr>
            <a:r>
              <a:rPr lang="pt-BR" sz="2000" dirty="0"/>
              <a:t>Requer genoma de referência disponível</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Normalmente exige menores profundidades</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Depende fortemente da qualidade do mapeamento – junções de </a:t>
            </a:r>
            <a:r>
              <a:rPr lang="pt-BR" sz="2000" dirty="0" err="1"/>
              <a:t>splice</a:t>
            </a:r>
            <a:r>
              <a:rPr lang="pt-BR" sz="2000" dirty="0"/>
              <a:t>, </a:t>
            </a:r>
            <a:r>
              <a:rPr lang="pt-BR" sz="2000" dirty="0" err="1"/>
              <a:t>SNPs</a:t>
            </a:r>
            <a:r>
              <a:rPr lang="pt-BR" sz="2000" dirty="0"/>
              <a:t> e </a:t>
            </a:r>
            <a:r>
              <a:rPr lang="pt-BR" sz="2000" i="1" dirty="0" err="1"/>
              <a:t>indels</a:t>
            </a:r>
            <a:r>
              <a:rPr lang="pt-BR" sz="2000" dirty="0"/>
              <a:t> podem ocasionar erros de alinhamento ao genoma de referência</a:t>
            </a:r>
          </a:p>
        </p:txBody>
      </p:sp>
      <p:sp>
        <p:nvSpPr>
          <p:cNvPr id="3" name="TextBox 2">
            <a:extLst>
              <a:ext uri="{FF2B5EF4-FFF2-40B4-BE49-F238E27FC236}">
                <a16:creationId xmlns:a16="http://schemas.microsoft.com/office/drawing/2014/main" id="{AB78D89C-CF80-8AEC-ED33-19EB6324FA69}"/>
              </a:ext>
            </a:extLst>
          </p:cNvPr>
          <p:cNvSpPr txBox="1"/>
          <p:nvPr/>
        </p:nvSpPr>
        <p:spPr>
          <a:xfrm>
            <a:off x="6170513" y="2933139"/>
            <a:ext cx="5723466" cy="3477875"/>
          </a:xfrm>
          <a:prstGeom prst="rect">
            <a:avLst/>
          </a:prstGeom>
          <a:noFill/>
        </p:spPr>
        <p:txBody>
          <a:bodyPr wrap="square" rtlCol="0">
            <a:spAutoFit/>
          </a:bodyPr>
          <a:lstStyle/>
          <a:p>
            <a:pPr marL="342900" indent="-342900">
              <a:buFont typeface="Arial" panose="020B0604020202020204" pitchFamily="34" charset="0"/>
              <a:buChar char="•"/>
            </a:pPr>
            <a:r>
              <a:rPr lang="pt-BR" sz="2000" dirty="0"/>
              <a:t>Não exige genoma de referência disponível</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Requer maiores profundidades e memória (&gt; custo)</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Não é capaz de reconstruir genes com longas sequências repetitivas e altamente similares (como genes homólogos)</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p:txBody>
      </p:sp>
      <p:cxnSp>
        <p:nvCxnSpPr>
          <p:cNvPr id="9" name="Straight Connector 8">
            <a:extLst>
              <a:ext uri="{FF2B5EF4-FFF2-40B4-BE49-F238E27FC236}">
                <a16:creationId xmlns:a16="http://schemas.microsoft.com/office/drawing/2014/main" id="{45570A91-73EA-9534-CC8B-4EE8AFC5E928}"/>
              </a:ext>
            </a:extLst>
          </p:cNvPr>
          <p:cNvCxnSpPr/>
          <p:nvPr/>
        </p:nvCxnSpPr>
        <p:spPr>
          <a:xfrm>
            <a:off x="6096000" y="2794000"/>
            <a:ext cx="0" cy="3031067"/>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200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236C-D711-9985-697C-1F5EE5DD5255}"/>
              </a:ext>
            </a:extLst>
          </p:cNvPr>
          <p:cNvSpPr>
            <a:spLocks noGrp="1"/>
          </p:cNvSpPr>
          <p:nvPr>
            <p:ph type="title"/>
          </p:nvPr>
        </p:nvSpPr>
        <p:spPr/>
        <p:txBody>
          <a:bodyPr/>
          <a:lstStyle/>
          <a:p>
            <a:r>
              <a:rPr lang="en-US" dirty="0" err="1"/>
              <a:t>Conteúdo</a:t>
            </a:r>
            <a:endParaRPr lang="en-US" dirty="0"/>
          </a:p>
        </p:txBody>
      </p:sp>
      <p:sp>
        <p:nvSpPr>
          <p:cNvPr id="3" name="Content Placeholder 2">
            <a:extLst>
              <a:ext uri="{FF2B5EF4-FFF2-40B4-BE49-F238E27FC236}">
                <a16:creationId xmlns:a16="http://schemas.microsoft.com/office/drawing/2014/main" id="{94EAF068-36C2-4D5F-8FD7-0ADD3A8C1CC0}"/>
              </a:ext>
            </a:extLst>
          </p:cNvPr>
          <p:cNvSpPr>
            <a:spLocks noGrp="1"/>
          </p:cNvSpPr>
          <p:nvPr>
            <p:ph idx="1"/>
          </p:nvPr>
        </p:nvSpPr>
        <p:spPr>
          <a:xfrm>
            <a:off x="838200" y="1835458"/>
            <a:ext cx="10515600" cy="4351338"/>
          </a:xfrm>
        </p:spPr>
        <p:txBody>
          <a:bodyPr/>
          <a:lstStyle/>
          <a:p>
            <a:r>
              <a:rPr lang="en-US" dirty="0"/>
              <a:t>Transcriptômica</a:t>
            </a:r>
          </a:p>
          <a:p>
            <a:endParaRPr lang="en-US" dirty="0"/>
          </a:p>
          <a:p>
            <a:r>
              <a:rPr lang="en-US" dirty="0" err="1"/>
              <a:t>Anotação</a:t>
            </a:r>
            <a:r>
              <a:rPr lang="en-US" dirty="0"/>
              <a:t> </a:t>
            </a:r>
            <a:r>
              <a:rPr lang="en-US" dirty="0" err="1"/>
              <a:t>genômica</a:t>
            </a:r>
            <a:endParaRPr lang="en-US" dirty="0"/>
          </a:p>
          <a:p>
            <a:endParaRPr lang="en-US" dirty="0"/>
          </a:p>
          <a:p>
            <a:r>
              <a:rPr lang="en-US" dirty="0" err="1"/>
              <a:t>Análise</a:t>
            </a:r>
            <a:r>
              <a:rPr lang="en-US" dirty="0"/>
              <a:t> de </a:t>
            </a:r>
            <a:r>
              <a:rPr lang="en-US" dirty="0" err="1"/>
              <a:t>expressão</a:t>
            </a:r>
            <a:r>
              <a:rPr lang="en-US" dirty="0"/>
              <a:t> </a:t>
            </a:r>
            <a:r>
              <a:rPr lang="en-US" dirty="0" err="1"/>
              <a:t>diferencial</a:t>
            </a:r>
            <a:r>
              <a:rPr lang="en-US" dirty="0"/>
              <a:t> de genes</a:t>
            </a:r>
          </a:p>
          <a:p>
            <a:endParaRPr lang="en-US" dirty="0"/>
          </a:p>
          <a:p>
            <a:r>
              <a:rPr lang="en-US" dirty="0"/>
              <a:t>Redes de co-</a:t>
            </a:r>
            <a:r>
              <a:rPr lang="en-US" dirty="0" err="1"/>
              <a:t>expressão</a:t>
            </a:r>
            <a:r>
              <a:rPr lang="en-US" dirty="0"/>
              <a:t> de genes</a:t>
            </a:r>
          </a:p>
        </p:txBody>
      </p:sp>
    </p:spTree>
    <p:extLst>
      <p:ext uri="{BB962C8B-B14F-4D97-AF65-F5344CB8AC3E}">
        <p14:creationId xmlns:p14="http://schemas.microsoft.com/office/powerpoint/2010/main" val="356550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2DE9A-7347-4E5C-FAB7-5817201CE0F1}"/>
              </a:ext>
            </a:extLst>
          </p:cNvPr>
          <p:cNvSpPr txBox="1"/>
          <p:nvPr/>
        </p:nvSpPr>
        <p:spPr>
          <a:xfrm>
            <a:off x="428089" y="615852"/>
            <a:ext cx="1523259" cy="1200329"/>
          </a:xfrm>
          <a:prstGeom prst="rect">
            <a:avLst/>
          </a:prstGeom>
          <a:noFill/>
        </p:spPr>
        <p:txBody>
          <a:bodyPr wrap="square" rtlCol="0">
            <a:spAutoFit/>
          </a:bodyPr>
          <a:lstStyle/>
          <a:p>
            <a:r>
              <a:rPr lang="pt-BR" sz="2400" b="1" dirty="0">
                <a:solidFill>
                  <a:schemeClr val="accent1">
                    <a:lumMod val="75000"/>
                  </a:schemeClr>
                </a:solidFill>
              </a:rPr>
              <a:t>RNA-</a:t>
            </a:r>
            <a:r>
              <a:rPr lang="pt-BR" sz="2400" b="1" dirty="0" err="1">
                <a:solidFill>
                  <a:schemeClr val="accent1">
                    <a:lumMod val="75000"/>
                  </a:schemeClr>
                </a:solidFill>
              </a:rPr>
              <a:t>seq</a:t>
            </a:r>
            <a:endParaRPr lang="pt-BR" sz="2400" b="1" i="1" dirty="0">
              <a:solidFill>
                <a:schemeClr val="accent1">
                  <a:lumMod val="75000"/>
                </a:schemeClr>
              </a:solidFill>
            </a:endParaRPr>
          </a:p>
          <a:p>
            <a:endParaRPr lang="pt-BR" sz="2400" b="1" i="1" dirty="0">
              <a:solidFill>
                <a:schemeClr val="accent1">
                  <a:lumMod val="75000"/>
                </a:schemeClr>
              </a:solidFill>
            </a:endParaRPr>
          </a:p>
          <a:p>
            <a:endParaRPr lang="pt-BR" sz="2400" b="1" dirty="0">
              <a:solidFill>
                <a:schemeClr val="accent1">
                  <a:lumMod val="75000"/>
                </a:schemeClr>
              </a:solidFill>
            </a:endParaRPr>
          </a:p>
        </p:txBody>
      </p:sp>
      <p:sp>
        <p:nvSpPr>
          <p:cNvPr id="6" name="TextBox 5">
            <a:extLst>
              <a:ext uri="{FF2B5EF4-FFF2-40B4-BE49-F238E27FC236}">
                <a16:creationId xmlns:a16="http://schemas.microsoft.com/office/drawing/2014/main" id="{44BCFCB4-B151-FBF5-FC4C-0943B8EA02E9}"/>
              </a:ext>
            </a:extLst>
          </p:cNvPr>
          <p:cNvSpPr txBox="1"/>
          <p:nvPr/>
        </p:nvSpPr>
        <p:spPr>
          <a:xfrm>
            <a:off x="428088" y="1172894"/>
            <a:ext cx="5337711" cy="461665"/>
          </a:xfrm>
          <a:prstGeom prst="rect">
            <a:avLst/>
          </a:prstGeom>
          <a:noFill/>
        </p:spPr>
        <p:txBody>
          <a:bodyPr wrap="square" rtlCol="0">
            <a:spAutoFit/>
          </a:bodyPr>
          <a:lstStyle/>
          <a:p>
            <a:r>
              <a:rPr lang="pt-BR" sz="2400" b="1" dirty="0"/>
              <a:t>Avaliação da montagem dos transcritos</a:t>
            </a:r>
          </a:p>
        </p:txBody>
      </p:sp>
      <p:sp>
        <p:nvSpPr>
          <p:cNvPr id="8" name="TextBox 7">
            <a:extLst>
              <a:ext uri="{FF2B5EF4-FFF2-40B4-BE49-F238E27FC236}">
                <a16:creationId xmlns:a16="http://schemas.microsoft.com/office/drawing/2014/main" id="{9E596AC5-B1C3-E0B3-36A8-017969399880}"/>
              </a:ext>
            </a:extLst>
          </p:cNvPr>
          <p:cNvSpPr txBox="1"/>
          <p:nvPr/>
        </p:nvSpPr>
        <p:spPr>
          <a:xfrm>
            <a:off x="428088" y="1690641"/>
            <a:ext cx="9108446" cy="400110"/>
          </a:xfrm>
          <a:prstGeom prst="rect">
            <a:avLst/>
          </a:prstGeom>
          <a:noFill/>
        </p:spPr>
        <p:txBody>
          <a:bodyPr wrap="square" rtlCol="0">
            <a:spAutoFit/>
          </a:bodyPr>
          <a:lstStyle/>
          <a:p>
            <a:r>
              <a:rPr lang="pt-BR" sz="2000" dirty="0"/>
              <a:t>Métricas para avaliar a qualidade e completude do transcriptoma:</a:t>
            </a:r>
          </a:p>
        </p:txBody>
      </p:sp>
      <p:sp>
        <p:nvSpPr>
          <p:cNvPr id="3" name="TextBox 2">
            <a:extLst>
              <a:ext uri="{FF2B5EF4-FFF2-40B4-BE49-F238E27FC236}">
                <a16:creationId xmlns:a16="http://schemas.microsoft.com/office/drawing/2014/main" id="{1F7D1951-D1D8-B9A9-4394-DFD78E4175CE}"/>
              </a:ext>
            </a:extLst>
          </p:cNvPr>
          <p:cNvSpPr txBox="1"/>
          <p:nvPr/>
        </p:nvSpPr>
        <p:spPr>
          <a:xfrm>
            <a:off x="428088" y="2231124"/>
            <a:ext cx="4126978" cy="400110"/>
          </a:xfrm>
          <a:prstGeom prst="rect">
            <a:avLst/>
          </a:prstGeom>
          <a:noFill/>
        </p:spPr>
        <p:txBody>
          <a:bodyPr wrap="square" rtlCol="0">
            <a:spAutoFit/>
          </a:bodyPr>
          <a:lstStyle/>
          <a:p>
            <a:pPr marL="342900" indent="-342900">
              <a:buFont typeface="Wingdings" panose="05000000000000000000" pitchFamily="2" charset="2"/>
              <a:buChar char="Ø"/>
            </a:pPr>
            <a:r>
              <a:rPr lang="pt-BR" sz="2000" b="1" dirty="0">
                <a:solidFill>
                  <a:schemeClr val="accent1">
                    <a:lumMod val="75000"/>
                  </a:schemeClr>
                </a:solidFill>
              </a:rPr>
              <a:t>Profundidade de sequenciamento</a:t>
            </a:r>
          </a:p>
        </p:txBody>
      </p:sp>
      <p:sp>
        <p:nvSpPr>
          <p:cNvPr id="4" name="TextBox 3">
            <a:extLst>
              <a:ext uri="{FF2B5EF4-FFF2-40B4-BE49-F238E27FC236}">
                <a16:creationId xmlns:a16="http://schemas.microsoft.com/office/drawing/2014/main" id="{455878CE-DA23-0285-6EFF-A56C4C562F5C}"/>
              </a:ext>
            </a:extLst>
          </p:cNvPr>
          <p:cNvSpPr txBox="1"/>
          <p:nvPr/>
        </p:nvSpPr>
        <p:spPr>
          <a:xfrm>
            <a:off x="710556" y="2571336"/>
            <a:ext cx="10338444" cy="707886"/>
          </a:xfrm>
          <a:prstGeom prst="rect">
            <a:avLst/>
          </a:prstGeom>
          <a:noFill/>
        </p:spPr>
        <p:txBody>
          <a:bodyPr wrap="square" rtlCol="0">
            <a:spAutoFit/>
          </a:bodyPr>
          <a:lstStyle/>
          <a:p>
            <a:r>
              <a:rPr lang="pt-BR" sz="2000" dirty="0"/>
              <a:t>Foram geradas leituras suficientes para detectar a maior parte dos transcritos, e para serem feitas inferências estatísticas? </a:t>
            </a:r>
            <a:r>
              <a:rPr lang="pt-BR" sz="2000" b="1" dirty="0" err="1">
                <a:solidFill>
                  <a:schemeClr val="accent1">
                    <a:lumMod val="75000"/>
                  </a:schemeClr>
                </a:solidFill>
              </a:rPr>
              <a:t>RSeQC</a:t>
            </a:r>
            <a:r>
              <a:rPr lang="pt-BR" sz="2000" b="1" dirty="0">
                <a:solidFill>
                  <a:schemeClr val="accent1">
                    <a:lumMod val="75000"/>
                  </a:schemeClr>
                </a:solidFill>
              </a:rPr>
              <a:t> </a:t>
            </a:r>
            <a:r>
              <a:rPr lang="pt-BR" sz="2000" b="1" dirty="0" err="1">
                <a:solidFill>
                  <a:schemeClr val="accent1">
                    <a:lumMod val="75000"/>
                  </a:schemeClr>
                </a:solidFill>
              </a:rPr>
              <a:t>package</a:t>
            </a:r>
            <a:endParaRPr lang="pt-BR" sz="2000" b="1" dirty="0">
              <a:solidFill>
                <a:schemeClr val="accent1">
                  <a:lumMod val="75000"/>
                </a:schemeClr>
              </a:solidFill>
            </a:endParaRPr>
          </a:p>
        </p:txBody>
      </p:sp>
      <p:sp>
        <p:nvSpPr>
          <p:cNvPr id="5" name="TextBox 4">
            <a:extLst>
              <a:ext uri="{FF2B5EF4-FFF2-40B4-BE49-F238E27FC236}">
                <a16:creationId xmlns:a16="http://schemas.microsoft.com/office/drawing/2014/main" id="{C0614182-EAC0-18B4-5DB6-4470BF8637EC}"/>
              </a:ext>
            </a:extLst>
          </p:cNvPr>
          <p:cNvSpPr txBox="1"/>
          <p:nvPr/>
        </p:nvSpPr>
        <p:spPr>
          <a:xfrm>
            <a:off x="428088" y="3397365"/>
            <a:ext cx="4626511" cy="400110"/>
          </a:xfrm>
          <a:prstGeom prst="rect">
            <a:avLst/>
          </a:prstGeom>
          <a:noFill/>
        </p:spPr>
        <p:txBody>
          <a:bodyPr wrap="square" rtlCol="0">
            <a:spAutoFit/>
          </a:bodyPr>
          <a:lstStyle/>
          <a:p>
            <a:pPr marL="342900" indent="-342900">
              <a:buFont typeface="Wingdings" panose="05000000000000000000" pitchFamily="2" charset="2"/>
              <a:buChar char="Ø"/>
            </a:pPr>
            <a:r>
              <a:rPr lang="pt-BR" sz="2000" b="1" dirty="0">
                <a:solidFill>
                  <a:schemeClr val="accent1">
                    <a:lumMod val="75000"/>
                  </a:schemeClr>
                </a:solidFill>
              </a:rPr>
              <a:t>Porcentagem de leituras mapeadas</a:t>
            </a:r>
          </a:p>
        </p:txBody>
      </p:sp>
      <p:sp>
        <p:nvSpPr>
          <p:cNvPr id="7" name="TextBox 6">
            <a:extLst>
              <a:ext uri="{FF2B5EF4-FFF2-40B4-BE49-F238E27FC236}">
                <a16:creationId xmlns:a16="http://schemas.microsoft.com/office/drawing/2014/main" id="{E4491CD3-8886-5EE8-15ED-86731276A0E9}"/>
              </a:ext>
            </a:extLst>
          </p:cNvPr>
          <p:cNvSpPr txBox="1"/>
          <p:nvPr/>
        </p:nvSpPr>
        <p:spPr>
          <a:xfrm>
            <a:off x="710556" y="3739230"/>
            <a:ext cx="8754014" cy="400110"/>
          </a:xfrm>
          <a:prstGeom prst="rect">
            <a:avLst/>
          </a:prstGeom>
          <a:noFill/>
        </p:spPr>
        <p:txBody>
          <a:bodyPr wrap="square" rtlCol="0">
            <a:spAutoFit/>
          </a:bodyPr>
          <a:lstStyle/>
          <a:p>
            <a:r>
              <a:rPr lang="pt-BR" sz="2000" dirty="0"/>
              <a:t>Desejável que um alto percentual das leituras tenha sido mapeado na montagem </a:t>
            </a:r>
          </a:p>
        </p:txBody>
      </p:sp>
      <p:sp>
        <p:nvSpPr>
          <p:cNvPr id="9" name="TextBox 8">
            <a:extLst>
              <a:ext uri="{FF2B5EF4-FFF2-40B4-BE49-F238E27FC236}">
                <a16:creationId xmlns:a16="http://schemas.microsoft.com/office/drawing/2014/main" id="{EC41661C-96F7-997D-F416-9FF30D6F28D1}"/>
              </a:ext>
            </a:extLst>
          </p:cNvPr>
          <p:cNvSpPr txBox="1"/>
          <p:nvPr/>
        </p:nvSpPr>
        <p:spPr>
          <a:xfrm>
            <a:off x="428088" y="4197585"/>
            <a:ext cx="6142045" cy="400110"/>
          </a:xfrm>
          <a:prstGeom prst="rect">
            <a:avLst/>
          </a:prstGeom>
          <a:noFill/>
        </p:spPr>
        <p:txBody>
          <a:bodyPr wrap="square" rtlCol="0">
            <a:spAutoFit/>
          </a:bodyPr>
          <a:lstStyle/>
          <a:p>
            <a:pPr marL="342900" indent="-342900">
              <a:buFont typeface="Wingdings" panose="05000000000000000000" pitchFamily="2" charset="2"/>
              <a:buChar char="Ø"/>
            </a:pPr>
            <a:r>
              <a:rPr lang="pt-BR" sz="2000" b="1" dirty="0">
                <a:solidFill>
                  <a:schemeClr val="accent1">
                    <a:lumMod val="75000"/>
                  </a:schemeClr>
                </a:solidFill>
              </a:rPr>
              <a:t>Identificação de conjuntos de genes conservados</a:t>
            </a:r>
          </a:p>
        </p:txBody>
      </p:sp>
      <p:sp>
        <p:nvSpPr>
          <p:cNvPr id="10" name="TextBox 9">
            <a:extLst>
              <a:ext uri="{FF2B5EF4-FFF2-40B4-BE49-F238E27FC236}">
                <a16:creationId xmlns:a16="http://schemas.microsoft.com/office/drawing/2014/main" id="{82D7E5F5-F03E-046F-2DDA-9C9AFC377DC7}"/>
              </a:ext>
            </a:extLst>
          </p:cNvPr>
          <p:cNvSpPr txBox="1"/>
          <p:nvPr/>
        </p:nvSpPr>
        <p:spPr>
          <a:xfrm>
            <a:off x="710556" y="4597695"/>
            <a:ext cx="8754014" cy="400110"/>
          </a:xfrm>
          <a:prstGeom prst="rect">
            <a:avLst/>
          </a:prstGeom>
          <a:noFill/>
        </p:spPr>
        <p:txBody>
          <a:bodyPr wrap="square" rtlCol="0">
            <a:spAutoFit/>
          </a:bodyPr>
          <a:lstStyle/>
          <a:p>
            <a:r>
              <a:rPr lang="pt-BR" sz="2000" dirty="0"/>
              <a:t>Ferramenta BUSCO – genes de cópia única altamente conservados</a:t>
            </a:r>
          </a:p>
        </p:txBody>
      </p:sp>
      <p:sp>
        <p:nvSpPr>
          <p:cNvPr id="11" name="TextBox 10">
            <a:extLst>
              <a:ext uri="{FF2B5EF4-FFF2-40B4-BE49-F238E27FC236}">
                <a16:creationId xmlns:a16="http://schemas.microsoft.com/office/drawing/2014/main" id="{E4EA20FF-4D5C-1096-3425-EADA07EC74BD}"/>
              </a:ext>
            </a:extLst>
          </p:cNvPr>
          <p:cNvSpPr txBox="1"/>
          <p:nvPr/>
        </p:nvSpPr>
        <p:spPr>
          <a:xfrm>
            <a:off x="428088" y="5044787"/>
            <a:ext cx="6142045" cy="400110"/>
          </a:xfrm>
          <a:prstGeom prst="rect">
            <a:avLst/>
          </a:prstGeom>
          <a:noFill/>
        </p:spPr>
        <p:txBody>
          <a:bodyPr wrap="square" rtlCol="0">
            <a:spAutoFit/>
          </a:bodyPr>
          <a:lstStyle/>
          <a:p>
            <a:pPr marL="342900" indent="-342900">
              <a:buFont typeface="Wingdings" panose="05000000000000000000" pitchFamily="2" charset="2"/>
              <a:buChar char="Ø"/>
            </a:pPr>
            <a:r>
              <a:rPr lang="pt-BR" sz="2000" b="1" dirty="0">
                <a:solidFill>
                  <a:schemeClr val="accent1">
                    <a:lumMod val="75000"/>
                  </a:schemeClr>
                </a:solidFill>
              </a:rPr>
              <a:t>Identificação e filtragem de contaminantes</a:t>
            </a:r>
          </a:p>
        </p:txBody>
      </p:sp>
      <p:sp>
        <p:nvSpPr>
          <p:cNvPr id="12" name="TextBox 11">
            <a:extLst>
              <a:ext uri="{FF2B5EF4-FFF2-40B4-BE49-F238E27FC236}">
                <a16:creationId xmlns:a16="http://schemas.microsoft.com/office/drawing/2014/main" id="{6E8364BF-0810-128B-5535-E2B12327146B}"/>
              </a:ext>
            </a:extLst>
          </p:cNvPr>
          <p:cNvSpPr txBox="1"/>
          <p:nvPr/>
        </p:nvSpPr>
        <p:spPr>
          <a:xfrm>
            <a:off x="710556" y="5380982"/>
            <a:ext cx="9153111" cy="1015663"/>
          </a:xfrm>
          <a:prstGeom prst="rect">
            <a:avLst/>
          </a:prstGeom>
          <a:noFill/>
        </p:spPr>
        <p:txBody>
          <a:bodyPr wrap="square" rtlCol="0">
            <a:spAutoFit/>
          </a:bodyPr>
          <a:lstStyle/>
          <a:p>
            <a:r>
              <a:rPr lang="pt-BR" sz="2000" dirty="0"/>
              <a:t>Contaminantes internos (ex. </a:t>
            </a:r>
            <a:r>
              <a:rPr lang="pt-BR" sz="2000" dirty="0" err="1"/>
              <a:t>rRNA</a:t>
            </a:r>
            <a:r>
              <a:rPr lang="pt-BR" sz="2000" dirty="0"/>
              <a:t>) e externo (material genético de outros organismos)</a:t>
            </a:r>
          </a:p>
          <a:p>
            <a:r>
              <a:rPr lang="pt-BR" sz="2000" dirty="0" err="1"/>
              <a:t>BBDuk</a:t>
            </a:r>
            <a:r>
              <a:rPr lang="pt-BR" sz="2000" dirty="0"/>
              <a:t> – remoção de leituras de </a:t>
            </a:r>
            <a:r>
              <a:rPr lang="pt-BR" sz="2000" dirty="0" err="1"/>
              <a:t>rRNAs</a:t>
            </a:r>
            <a:r>
              <a:rPr lang="pt-BR" sz="2000" dirty="0"/>
              <a:t>; presença de </a:t>
            </a:r>
            <a:r>
              <a:rPr lang="pt-BR" sz="2000" dirty="0" err="1"/>
              <a:t>rRNA</a:t>
            </a:r>
            <a:r>
              <a:rPr lang="pt-BR" sz="2000" dirty="0"/>
              <a:t> usada para identificar outros contaminantes</a:t>
            </a:r>
          </a:p>
        </p:txBody>
      </p:sp>
    </p:spTree>
    <p:extLst>
      <p:ext uri="{BB962C8B-B14F-4D97-AF65-F5344CB8AC3E}">
        <p14:creationId xmlns:p14="http://schemas.microsoft.com/office/powerpoint/2010/main" val="3895923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2DE9A-7347-4E5C-FAB7-5817201CE0F1}"/>
              </a:ext>
            </a:extLst>
          </p:cNvPr>
          <p:cNvSpPr txBox="1"/>
          <p:nvPr/>
        </p:nvSpPr>
        <p:spPr>
          <a:xfrm>
            <a:off x="428089" y="615852"/>
            <a:ext cx="2967044" cy="1200329"/>
          </a:xfrm>
          <a:prstGeom prst="rect">
            <a:avLst/>
          </a:prstGeom>
          <a:noFill/>
        </p:spPr>
        <p:txBody>
          <a:bodyPr wrap="square" rtlCol="0">
            <a:spAutoFit/>
          </a:bodyPr>
          <a:lstStyle/>
          <a:p>
            <a:r>
              <a:rPr lang="pt-BR" sz="2400" b="1" dirty="0">
                <a:solidFill>
                  <a:schemeClr val="accent1">
                    <a:lumMod val="75000"/>
                  </a:schemeClr>
                </a:solidFill>
              </a:rPr>
              <a:t>RNA-</a:t>
            </a:r>
            <a:r>
              <a:rPr lang="pt-BR" sz="2400" b="1" dirty="0" err="1">
                <a:solidFill>
                  <a:schemeClr val="accent1">
                    <a:lumMod val="75000"/>
                  </a:schemeClr>
                </a:solidFill>
              </a:rPr>
              <a:t>seq</a:t>
            </a:r>
            <a:endParaRPr lang="pt-BR" sz="2400" b="1" i="1" dirty="0">
              <a:solidFill>
                <a:schemeClr val="accent1">
                  <a:lumMod val="75000"/>
                </a:schemeClr>
              </a:solidFill>
            </a:endParaRPr>
          </a:p>
          <a:p>
            <a:endParaRPr lang="pt-BR" sz="2400" b="1" i="1" dirty="0">
              <a:solidFill>
                <a:schemeClr val="accent1">
                  <a:lumMod val="75000"/>
                </a:schemeClr>
              </a:solidFill>
            </a:endParaRPr>
          </a:p>
          <a:p>
            <a:endParaRPr lang="pt-BR" sz="2400" b="1" dirty="0">
              <a:solidFill>
                <a:schemeClr val="accent1">
                  <a:lumMod val="75000"/>
                </a:schemeClr>
              </a:solidFill>
            </a:endParaRPr>
          </a:p>
        </p:txBody>
      </p:sp>
      <p:pic>
        <p:nvPicPr>
          <p:cNvPr id="13" name="Picture 12">
            <a:extLst>
              <a:ext uri="{FF2B5EF4-FFF2-40B4-BE49-F238E27FC236}">
                <a16:creationId xmlns:a16="http://schemas.microsoft.com/office/drawing/2014/main" id="{A48F1A07-37F1-A383-6B69-F8DD31176D3F}"/>
              </a:ext>
            </a:extLst>
          </p:cNvPr>
          <p:cNvPicPr>
            <a:picLocks noChangeAspect="1"/>
          </p:cNvPicPr>
          <p:nvPr/>
        </p:nvPicPr>
        <p:blipFill rotWithShape="1">
          <a:blip r:embed="rId3"/>
          <a:srcRect l="40209" t="29630" r="23542" b="9930"/>
          <a:stretch/>
        </p:blipFill>
        <p:spPr>
          <a:xfrm>
            <a:off x="2091267" y="1266816"/>
            <a:ext cx="4639734" cy="4351418"/>
          </a:xfrm>
          <a:prstGeom prst="rect">
            <a:avLst/>
          </a:prstGeom>
        </p:spPr>
      </p:pic>
      <p:sp>
        <p:nvSpPr>
          <p:cNvPr id="14" name="TextBox 13">
            <a:extLst>
              <a:ext uri="{FF2B5EF4-FFF2-40B4-BE49-F238E27FC236}">
                <a16:creationId xmlns:a16="http://schemas.microsoft.com/office/drawing/2014/main" id="{C16A3F62-EFE7-8F9A-E3EF-A0E24224A2F1}"/>
              </a:ext>
            </a:extLst>
          </p:cNvPr>
          <p:cNvSpPr txBox="1"/>
          <p:nvPr/>
        </p:nvSpPr>
        <p:spPr>
          <a:xfrm>
            <a:off x="6884246" y="1495908"/>
            <a:ext cx="5197687" cy="400110"/>
          </a:xfrm>
          <a:prstGeom prst="rect">
            <a:avLst/>
          </a:prstGeom>
          <a:noFill/>
        </p:spPr>
        <p:txBody>
          <a:bodyPr wrap="square" rtlCol="0">
            <a:spAutoFit/>
          </a:bodyPr>
          <a:lstStyle/>
          <a:p>
            <a:r>
              <a:rPr lang="pt-BR" sz="2000" b="1" dirty="0"/>
              <a:t>Sequenciamento direto de RNA por Nanopore</a:t>
            </a:r>
          </a:p>
        </p:txBody>
      </p:sp>
      <p:sp>
        <p:nvSpPr>
          <p:cNvPr id="15" name="TextBox 14">
            <a:extLst>
              <a:ext uri="{FF2B5EF4-FFF2-40B4-BE49-F238E27FC236}">
                <a16:creationId xmlns:a16="http://schemas.microsoft.com/office/drawing/2014/main" id="{B518E0DF-C5BB-D09A-D7DE-60ED54A0FE2E}"/>
              </a:ext>
            </a:extLst>
          </p:cNvPr>
          <p:cNvSpPr txBox="1"/>
          <p:nvPr/>
        </p:nvSpPr>
        <p:spPr>
          <a:xfrm>
            <a:off x="6884246" y="2198642"/>
            <a:ext cx="3792222" cy="2246769"/>
          </a:xfrm>
          <a:prstGeom prst="rect">
            <a:avLst/>
          </a:prstGeom>
          <a:noFill/>
        </p:spPr>
        <p:txBody>
          <a:bodyPr wrap="square" rtlCol="0">
            <a:spAutoFit/>
          </a:bodyPr>
          <a:lstStyle/>
          <a:p>
            <a:pPr marL="342900" indent="-342900">
              <a:buFont typeface="Arial" panose="020B0604020202020204" pitchFamily="34" charset="0"/>
              <a:buChar char="•"/>
            </a:pPr>
            <a:r>
              <a:rPr lang="pt-BR" sz="2000" dirty="0"/>
              <a:t>Início dos testes em 2016</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Não requer síntese de </a:t>
            </a:r>
            <a:r>
              <a:rPr lang="pt-BR" sz="2000" dirty="0" err="1"/>
              <a:t>cDNA</a:t>
            </a:r>
            <a:r>
              <a:rPr lang="pt-BR" sz="2000" dirty="0"/>
              <a:t> e montagem de fragmentos</a:t>
            </a:r>
          </a:p>
          <a:p>
            <a:endParaRPr lang="pt-BR" sz="2000" dirty="0"/>
          </a:p>
          <a:p>
            <a:endParaRPr lang="pt-BR" sz="2000" dirty="0"/>
          </a:p>
          <a:p>
            <a:endParaRPr lang="pt-BR" sz="2000" dirty="0"/>
          </a:p>
        </p:txBody>
      </p:sp>
    </p:spTree>
    <p:extLst>
      <p:ext uri="{BB962C8B-B14F-4D97-AF65-F5344CB8AC3E}">
        <p14:creationId xmlns:p14="http://schemas.microsoft.com/office/powerpoint/2010/main" val="1883050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3B74B-5C51-FC6D-794F-A85B2B315817}"/>
              </a:ext>
            </a:extLst>
          </p:cNvPr>
          <p:cNvSpPr>
            <a:spLocks noGrp="1"/>
          </p:cNvSpPr>
          <p:nvPr>
            <p:ph type="title"/>
          </p:nvPr>
        </p:nvSpPr>
        <p:spPr/>
        <p:txBody>
          <a:bodyPr/>
          <a:lstStyle/>
          <a:p>
            <a:r>
              <a:rPr lang="en-US" dirty="0" err="1"/>
              <a:t>Análise</a:t>
            </a:r>
            <a:r>
              <a:rPr lang="en-US" dirty="0"/>
              <a:t> de dados</a:t>
            </a:r>
          </a:p>
        </p:txBody>
      </p:sp>
      <p:sp>
        <p:nvSpPr>
          <p:cNvPr id="3" name="Content Placeholder 2">
            <a:extLst>
              <a:ext uri="{FF2B5EF4-FFF2-40B4-BE49-F238E27FC236}">
                <a16:creationId xmlns:a16="http://schemas.microsoft.com/office/drawing/2014/main" id="{542634AC-136C-A6BA-812A-23F458A7D566}"/>
              </a:ext>
            </a:extLst>
          </p:cNvPr>
          <p:cNvSpPr>
            <a:spLocks noGrp="1"/>
          </p:cNvSpPr>
          <p:nvPr>
            <p:ph idx="1"/>
          </p:nvPr>
        </p:nvSpPr>
        <p:spPr/>
        <p:txBody>
          <a:bodyPr>
            <a:normAutofit lnSpcReduction="10000"/>
          </a:bodyPr>
          <a:lstStyle/>
          <a:p>
            <a:pPr marL="0" indent="0">
              <a:buNone/>
            </a:pPr>
            <a:endParaRPr lang="pt-BR" dirty="0"/>
          </a:p>
          <a:p>
            <a:pPr marL="0" indent="0" algn="just">
              <a:buNone/>
            </a:pPr>
            <a:r>
              <a:rPr lang="pt-BR" dirty="0"/>
              <a:t>“Os genes se expressam diferencialmente de acordo com os ambientes?!”</a:t>
            </a:r>
          </a:p>
          <a:p>
            <a:pPr marL="0" indent="0" algn="just">
              <a:buNone/>
            </a:pPr>
            <a:r>
              <a:rPr lang="pt-BR" dirty="0"/>
              <a:t>	ex.: </a:t>
            </a:r>
            <a:r>
              <a:rPr lang="pt-BR" dirty="0" err="1"/>
              <a:t>Extresse</a:t>
            </a:r>
            <a:r>
              <a:rPr lang="pt-BR" dirty="0"/>
              <a:t>, nutrientes, tecido... </a:t>
            </a:r>
          </a:p>
          <a:p>
            <a:pPr marL="0" indent="0" algn="just">
              <a:buNone/>
            </a:pPr>
            <a:r>
              <a:rPr lang="pt-BR" dirty="0"/>
              <a:t>Como?</a:t>
            </a:r>
          </a:p>
          <a:p>
            <a:pPr marL="0" indent="0">
              <a:buNone/>
            </a:pPr>
            <a:endParaRPr lang="pt-BR" dirty="0"/>
          </a:p>
          <a:p>
            <a:pPr marL="0" indent="0">
              <a:buNone/>
            </a:pPr>
            <a:r>
              <a:rPr lang="en-US" dirty="0"/>
              <a:t>Como </a:t>
            </a:r>
            <a:r>
              <a:rPr lang="en-US" dirty="0" err="1"/>
              <a:t>contar</a:t>
            </a:r>
            <a:r>
              <a:rPr lang="en-US" dirty="0"/>
              <a:t>?</a:t>
            </a:r>
          </a:p>
          <a:p>
            <a:pPr marL="0" indent="0">
              <a:buNone/>
            </a:pPr>
            <a:endParaRPr lang="en-US" dirty="0"/>
          </a:p>
          <a:p>
            <a:pPr marL="0" indent="0">
              <a:buNone/>
            </a:pPr>
            <a:r>
              <a:rPr lang="en-US" dirty="0"/>
              <a:t>O que? </a:t>
            </a:r>
            <a:r>
              <a:rPr lang="en-US" dirty="0" err="1"/>
              <a:t>Onde</a:t>
            </a:r>
            <a:r>
              <a:rPr lang="en-US" dirty="0"/>
              <a:t>? Como? </a:t>
            </a:r>
            <a:r>
              <a:rPr lang="en-US" dirty="0" err="1"/>
              <a:t>Quando</a:t>
            </a:r>
            <a:r>
              <a:rPr lang="en-US" dirty="0"/>
              <a:t>? “</a:t>
            </a:r>
            <a:r>
              <a:rPr lang="en-US" strike="sngStrike" dirty="0" err="1"/>
              <a:t>Paonde</a:t>
            </a:r>
            <a:r>
              <a:rPr lang="en-US" dirty="0"/>
              <a:t>”?</a:t>
            </a:r>
          </a:p>
          <a:p>
            <a:endParaRPr lang="en-US" dirty="0"/>
          </a:p>
        </p:txBody>
      </p:sp>
    </p:spTree>
    <p:extLst>
      <p:ext uri="{BB962C8B-B14F-4D97-AF65-F5344CB8AC3E}">
        <p14:creationId xmlns:p14="http://schemas.microsoft.com/office/powerpoint/2010/main" val="3547521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D473-9CFD-B147-DBF9-B9AFB09B1C8F}"/>
              </a:ext>
            </a:extLst>
          </p:cNvPr>
          <p:cNvSpPr>
            <a:spLocks noGrp="1"/>
          </p:cNvSpPr>
          <p:nvPr>
            <p:ph type="title"/>
          </p:nvPr>
        </p:nvSpPr>
        <p:spPr>
          <a:xfrm>
            <a:off x="838200" y="365126"/>
            <a:ext cx="10515600" cy="755752"/>
          </a:xfrm>
        </p:spPr>
        <p:txBody>
          <a:bodyPr>
            <a:noAutofit/>
          </a:bodyPr>
          <a:lstStyle/>
          <a:p>
            <a:pPr algn="just"/>
            <a:r>
              <a:rPr lang="pt-BR" sz="2800" dirty="0"/>
              <a:t>Fluxo geral do processamento, alinhamento e quantificação de leitura:</a:t>
            </a:r>
            <a:endParaRPr lang="en-US" sz="2800" dirty="0"/>
          </a:p>
        </p:txBody>
      </p:sp>
      <p:pic>
        <p:nvPicPr>
          <p:cNvPr id="2050" name="Picture 2" descr="Fig. 2">
            <a:extLst>
              <a:ext uri="{FF2B5EF4-FFF2-40B4-BE49-F238E27FC236}">
                <a16:creationId xmlns:a16="http://schemas.microsoft.com/office/drawing/2014/main" id="{DD940B64-FCB2-4E49-29AC-5F29483669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7626" y="1260422"/>
            <a:ext cx="7617676" cy="52324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7F40F5-8C40-C08D-0DD4-C6233D6458B1}"/>
              </a:ext>
            </a:extLst>
          </p:cNvPr>
          <p:cNvSpPr txBox="1"/>
          <p:nvPr/>
        </p:nvSpPr>
        <p:spPr>
          <a:xfrm>
            <a:off x="1897626" y="936212"/>
            <a:ext cx="7855974" cy="338554"/>
          </a:xfrm>
          <a:prstGeom prst="rect">
            <a:avLst/>
          </a:prstGeom>
          <a:noFill/>
        </p:spPr>
        <p:txBody>
          <a:bodyPr wrap="square">
            <a:spAutoFit/>
          </a:bodyPr>
          <a:lstStyle/>
          <a:p>
            <a:r>
              <a:rPr lang="en-US" sz="1600" dirty="0"/>
              <a:t>Best practices on the differential expression analysis of multi-species RNA-seq</a:t>
            </a:r>
          </a:p>
        </p:txBody>
      </p:sp>
      <p:sp>
        <p:nvSpPr>
          <p:cNvPr id="7" name="TextBox 6">
            <a:extLst>
              <a:ext uri="{FF2B5EF4-FFF2-40B4-BE49-F238E27FC236}">
                <a16:creationId xmlns:a16="http://schemas.microsoft.com/office/drawing/2014/main" id="{718FDDD3-A0F6-02DC-E732-156160C9E752}"/>
              </a:ext>
            </a:extLst>
          </p:cNvPr>
          <p:cNvSpPr txBox="1"/>
          <p:nvPr/>
        </p:nvSpPr>
        <p:spPr>
          <a:xfrm>
            <a:off x="1897626" y="6492875"/>
            <a:ext cx="6096000" cy="307777"/>
          </a:xfrm>
          <a:prstGeom prst="rect">
            <a:avLst/>
          </a:prstGeom>
          <a:noFill/>
        </p:spPr>
        <p:txBody>
          <a:bodyPr wrap="square">
            <a:spAutoFit/>
          </a:bodyPr>
          <a:lstStyle/>
          <a:p>
            <a:r>
              <a:rPr lang="en-US" sz="1400" dirty="0"/>
              <a:t>https://doi.org/10.1186/s13059-021-02337-8</a:t>
            </a:r>
          </a:p>
        </p:txBody>
      </p:sp>
    </p:spTree>
    <p:extLst>
      <p:ext uri="{BB962C8B-B14F-4D97-AF65-F5344CB8AC3E}">
        <p14:creationId xmlns:p14="http://schemas.microsoft.com/office/powerpoint/2010/main" val="2799457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74B0-E1C1-90CE-598B-2C585E7594B9}"/>
              </a:ext>
            </a:extLst>
          </p:cNvPr>
          <p:cNvSpPr>
            <a:spLocks noGrp="1"/>
          </p:cNvSpPr>
          <p:nvPr>
            <p:ph type="title"/>
          </p:nvPr>
        </p:nvSpPr>
        <p:spPr/>
        <p:txBody>
          <a:bodyPr/>
          <a:lstStyle/>
          <a:p>
            <a:r>
              <a:rPr lang="pt-BR" dirty="0"/>
              <a:t>Expressão diferencial</a:t>
            </a:r>
            <a:endParaRPr lang="en-US" dirty="0"/>
          </a:p>
        </p:txBody>
      </p:sp>
      <p:sp>
        <p:nvSpPr>
          <p:cNvPr id="3" name="Content Placeholder 2">
            <a:extLst>
              <a:ext uri="{FF2B5EF4-FFF2-40B4-BE49-F238E27FC236}">
                <a16:creationId xmlns:a16="http://schemas.microsoft.com/office/drawing/2014/main" id="{B8A1F726-1B67-5072-F3C7-3A213A6179E2}"/>
              </a:ext>
            </a:extLst>
          </p:cNvPr>
          <p:cNvSpPr>
            <a:spLocks noGrp="1"/>
          </p:cNvSpPr>
          <p:nvPr>
            <p:ph idx="1"/>
          </p:nvPr>
        </p:nvSpPr>
        <p:spPr/>
        <p:txBody>
          <a:bodyPr>
            <a:normAutofit lnSpcReduction="10000"/>
          </a:bodyPr>
          <a:lstStyle/>
          <a:p>
            <a:r>
              <a:rPr lang="en-US" dirty="0"/>
              <a:t>Gene, </a:t>
            </a:r>
            <a:r>
              <a:rPr lang="en-US" dirty="0" err="1"/>
              <a:t>éxom</a:t>
            </a:r>
            <a:r>
              <a:rPr lang="en-US" dirty="0"/>
              <a:t> </a:t>
            </a:r>
            <a:r>
              <a:rPr lang="en-US" dirty="0" err="1"/>
              <a:t>ou</a:t>
            </a:r>
            <a:r>
              <a:rPr lang="en-US" dirty="0"/>
              <a:t> </a:t>
            </a:r>
            <a:r>
              <a:rPr lang="en-US" dirty="0" err="1"/>
              <a:t>transcrito</a:t>
            </a:r>
            <a:r>
              <a:rPr lang="en-US" dirty="0"/>
              <a:t>,</a:t>
            </a:r>
          </a:p>
          <a:p>
            <a:endParaRPr lang="en-US" dirty="0"/>
          </a:p>
          <a:p>
            <a:pPr marL="0" indent="0">
              <a:buNone/>
            </a:pPr>
            <a:r>
              <a:rPr lang="en-US" dirty="0"/>
              <a:t>Como saber se é </a:t>
            </a:r>
            <a:r>
              <a:rPr lang="en-US" dirty="0" err="1"/>
              <a:t>expressão</a:t>
            </a:r>
            <a:r>
              <a:rPr lang="en-US" dirty="0"/>
              <a:t> </a:t>
            </a:r>
          </a:p>
          <a:p>
            <a:pPr marL="0" indent="0">
              <a:buNone/>
            </a:pPr>
            <a:r>
              <a:rPr lang="en-US" dirty="0" err="1"/>
              <a:t>diferencial</a:t>
            </a:r>
            <a:r>
              <a:rPr lang="en-US" dirty="0"/>
              <a:t>?</a:t>
            </a:r>
          </a:p>
          <a:p>
            <a:pPr lvl="2"/>
            <a:endParaRPr lang="en-US" dirty="0"/>
          </a:p>
          <a:p>
            <a:pPr lvl="1"/>
            <a:r>
              <a:rPr lang="en-US" dirty="0" err="1"/>
              <a:t>Profundidade</a:t>
            </a:r>
            <a:r>
              <a:rPr lang="en-US" dirty="0"/>
              <a:t> (</a:t>
            </a:r>
            <a:r>
              <a:rPr lang="en-US" i="1" dirty="0" err="1"/>
              <a:t>depht</a:t>
            </a:r>
            <a:r>
              <a:rPr lang="en-US" dirty="0"/>
              <a:t>) Vs. </a:t>
            </a:r>
            <a:r>
              <a:rPr lang="en-US" i="1" dirty="0"/>
              <a:t>counts</a:t>
            </a:r>
            <a:r>
              <a:rPr lang="en-US" dirty="0"/>
              <a:t>:</a:t>
            </a:r>
          </a:p>
          <a:p>
            <a:pPr lvl="2"/>
            <a:r>
              <a:rPr lang="en-US" dirty="0"/>
              <a:t>Precision,</a:t>
            </a:r>
          </a:p>
          <a:p>
            <a:pPr lvl="2"/>
            <a:r>
              <a:rPr lang="en-US" dirty="0" err="1"/>
              <a:t>Tecnologia</a:t>
            </a:r>
            <a:r>
              <a:rPr lang="en-US" dirty="0"/>
              <a:t>;</a:t>
            </a:r>
          </a:p>
          <a:p>
            <a:pPr lvl="2"/>
            <a:r>
              <a:rPr lang="en-US" dirty="0" err="1"/>
              <a:t>Profundidade</a:t>
            </a:r>
            <a:r>
              <a:rPr lang="en-US" dirty="0"/>
              <a:t>;</a:t>
            </a:r>
          </a:p>
          <a:p>
            <a:pPr lvl="2"/>
            <a:r>
              <a:rPr lang="en-US" dirty="0" err="1"/>
              <a:t>Metodologia</a:t>
            </a:r>
            <a:r>
              <a:rPr lang="en-US" dirty="0"/>
              <a:t>;</a:t>
            </a:r>
          </a:p>
          <a:p>
            <a:pPr lvl="2"/>
            <a:r>
              <a:rPr lang="en-US" dirty="0" err="1"/>
              <a:t>Tamanho</a:t>
            </a:r>
            <a:r>
              <a:rPr lang="en-US" dirty="0"/>
              <a:t> da </a:t>
            </a:r>
            <a:r>
              <a:rPr lang="en-US" dirty="0" err="1"/>
              <a:t>sequencia</a:t>
            </a:r>
            <a:r>
              <a:rPr lang="en-US" dirty="0"/>
              <a:t> (“</a:t>
            </a:r>
            <a:r>
              <a:rPr lang="en-US" i="1" dirty="0"/>
              <a:t>read</a:t>
            </a:r>
            <a:r>
              <a:rPr lang="en-US" dirty="0"/>
              <a:t>”);</a:t>
            </a:r>
          </a:p>
          <a:p>
            <a:endParaRPr lang="en-US" dirty="0"/>
          </a:p>
        </p:txBody>
      </p:sp>
      <p:pic>
        <p:nvPicPr>
          <p:cNvPr id="4" name="Picture 3">
            <a:extLst>
              <a:ext uri="{FF2B5EF4-FFF2-40B4-BE49-F238E27FC236}">
                <a16:creationId xmlns:a16="http://schemas.microsoft.com/office/drawing/2014/main" id="{82626036-DF0F-9C97-FD3C-2BA7ED7660AA}"/>
              </a:ext>
            </a:extLst>
          </p:cNvPr>
          <p:cNvPicPr>
            <a:picLocks noChangeAspect="1"/>
          </p:cNvPicPr>
          <p:nvPr/>
        </p:nvPicPr>
        <p:blipFill>
          <a:blip r:embed="rId2"/>
          <a:stretch>
            <a:fillRect/>
          </a:stretch>
        </p:blipFill>
        <p:spPr>
          <a:xfrm>
            <a:off x="6435214" y="739042"/>
            <a:ext cx="3822290" cy="5114755"/>
          </a:xfrm>
          <a:prstGeom prst="rect">
            <a:avLst/>
          </a:prstGeom>
        </p:spPr>
      </p:pic>
      <p:sp>
        <p:nvSpPr>
          <p:cNvPr id="5" name="TextBox 4">
            <a:extLst>
              <a:ext uri="{FF2B5EF4-FFF2-40B4-BE49-F238E27FC236}">
                <a16:creationId xmlns:a16="http://schemas.microsoft.com/office/drawing/2014/main" id="{A3CD0C2A-ADCF-18B2-70E9-2FA1290A7C3C}"/>
              </a:ext>
            </a:extLst>
          </p:cNvPr>
          <p:cNvSpPr txBox="1"/>
          <p:nvPr/>
        </p:nvSpPr>
        <p:spPr>
          <a:xfrm>
            <a:off x="2167398" y="5988734"/>
            <a:ext cx="9803991" cy="646331"/>
          </a:xfrm>
          <a:prstGeom prst="rect">
            <a:avLst/>
          </a:prstGeom>
          <a:noFill/>
        </p:spPr>
        <p:txBody>
          <a:bodyPr wrap="square">
            <a:spAutoFit/>
          </a:bodyPr>
          <a:lstStyle/>
          <a:p>
            <a:r>
              <a:rPr lang="pt-BR" dirty="0"/>
              <a:t> “Mapa de calor”: Identificação de padrões de </a:t>
            </a:r>
            <a:r>
              <a:rPr lang="pt-BR" dirty="0" err="1"/>
              <a:t>co-expressão</a:t>
            </a:r>
            <a:r>
              <a:rPr lang="pt-BR" dirty="0"/>
              <a:t> gênica em diferentes amostras.</a:t>
            </a:r>
          </a:p>
          <a:p>
            <a:r>
              <a:rPr lang="en-US" dirty="0"/>
              <a:t>https://doi.org/10.1371/journal.pcbi.1005457.g006</a:t>
            </a:r>
          </a:p>
        </p:txBody>
      </p:sp>
      <p:sp>
        <p:nvSpPr>
          <p:cNvPr id="6" name="TextBox 5">
            <a:extLst>
              <a:ext uri="{FF2B5EF4-FFF2-40B4-BE49-F238E27FC236}">
                <a16:creationId xmlns:a16="http://schemas.microsoft.com/office/drawing/2014/main" id="{F16D4326-EF32-4CEB-E23B-193E018EF7C0}"/>
              </a:ext>
            </a:extLst>
          </p:cNvPr>
          <p:cNvSpPr txBox="1"/>
          <p:nvPr/>
        </p:nvSpPr>
        <p:spPr>
          <a:xfrm>
            <a:off x="10169013" y="488095"/>
            <a:ext cx="2396613" cy="738664"/>
          </a:xfrm>
          <a:prstGeom prst="rect">
            <a:avLst/>
          </a:prstGeom>
          <a:noFill/>
        </p:spPr>
        <p:txBody>
          <a:bodyPr wrap="square">
            <a:spAutoFit/>
          </a:bodyPr>
          <a:lstStyle/>
          <a:p>
            <a:r>
              <a:rPr lang="pt-BR" sz="1400" dirty="0"/>
              <a:t>Alta - vermelho</a:t>
            </a:r>
          </a:p>
          <a:p>
            <a:r>
              <a:rPr lang="pt-BR" sz="1400" dirty="0"/>
              <a:t>Mediana - branco</a:t>
            </a:r>
          </a:p>
          <a:p>
            <a:r>
              <a:rPr lang="pt-BR" sz="1400" dirty="0"/>
              <a:t>Baixa - azul</a:t>
            </a:r>
            <a:endParaRPr lang="en-US" sz="1400" dirty="0"/>
          </a:p>
        </p:txBody>
      </p:sp>
    </p:spTree>
    <p:extLst>
      <p:ext uri="{BB962C8B-B14F-4D97-AF65-F5344CB8AC3E}">
        <p14:creationId xmlns:p14="http://schemas.microsoft.com/office/powerpoint/2010/main" val="1929308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AD05B-2BF6-A1D6-C28B-1FD7C1865C2C}"/>
              </a:ext>
            </a:extLst>
          </p:cNvPr>
          <p:cNvSpPr>
            <a:spLocks noGrp="1"/>
          </p:cNvSpPr>
          <p:nvPr>
            <p:ph type="title"/>
          </p:nvPr>
        </p:nvSpPr>
        <p:spPr/>
        <p:txBody>
          <a:bodyPr/>
          <a:lstStyle/>
          <a:p>
            <a:r>
              <a:rPr lang="pt-BR" dirty="0"/>
              <a:t>“Normalização”</a:t>
            </a:r>
            <a:endParaRPr lang="en-US" dirty="0"/>
          </a:p>
        </p:txBody>
      </p:sp>
      <p:sp>
        <p:nvSpPr>
          <p:cNvPr id="3" name="Content Placeholder 2">
            <a:extLst>
              <a:ext uri="{FF2B5EF4-FFF2-40B4-BE49-F238E27FC236}">
                <a16:creationId xmlns:a16="http://schemas.microsoft.com/office/drawing/2014/main" id="{0D0A0FA1-5744-EBE5-1180-FCB1FB65CC3C}"/>
              </a:ext>
            </a:extLst>
          </p:cNvPr>
          <p:cNvSpPr>
            <a:spLocks noGrp="1"/>
          </p:cNvSpPr>
          <p:nvPr>
            <p:ph idx="1"/>
          </p:nvPr>
        </p:nvSpPr>
        <p:spPr/>
        <p:txBody>
          <a:bodyPr/>
          <a:lstStyle/>
          <a:p>
            <a:endParaRPr lang="en-US" dirty="0"/>
          </a:p>
          <a:p>
            <a:r>
              <a:rPr lang="en-US" dirty="0"/>
              <a:t>RPKM = C/LN </a:t>
            </a:r>
          </a:p>
          <a:p>
            <a:endParaRPr lang="en-US" dirty="0"/>
          </a:p>
          <a:p>
            <a:r>
              <a:rPr lang="en-US" dirty="0"/>
              <a:t>TPM = </a:t>
            </a:r>
            <a:r>
              <a:rPr lang="en-US" dirty="0" err="1"/>
              <a:t>Transcritos</a:t>
            </a:r>
            <a:r>
              <a:rPr lang="en-US" dirty="0"/>
              <a:t> </a:t>
            </a:r>
            <a:r>
              <a:rPr lang="en-US" dirty="0" err="1"/>
              <a:t>por</a:t>
            </a:r>
            <a:r>
              <a:rPr lang="en-US" dirty="0"/>
              <a:t> </a:t>
            </a:r>
            <a:r>
              <a:rPr lang="en-US" dirty="0" err="1"/>
              <a:t>milhão</a:t>
            </a:r>
            <a:endParaRPr lang="en-US" dirty="0"/>
          </a:p>
          <a:p>
            <a:endParaRPr lang="en-US" dirty="0"/>
          </a:p>
          <a:p>
            <a:r>
              <a:rPr lang="en-US" dirty="0"/>
              <a:t>CPM = </a:t>
            </a:r>
            <a:r>
              <a:rPr lang="en-US" dirty="0" err="1"/>
              <a:t>contagens</a:t>
            </a:r>
            <a:r>
              <a:rPr lang="en-US" dirty="0"/>
              <a:t> </a:t>
            </a:r>
            <a:r>
              <a:rPr lang="en-US" dirty="0" err="1"/>
              <a:t>por</a:t>
            </a:r>
            <a:r>
              <a:rPr lang="en-US" dirty="0"/>
              <a:t> </a:t>
            </a:r>
            <a:r>
              <a:rPr lang="en-US" dirty="0" err="1"/>
              <a:t>milhão</a:t>
            </a:r>
            <a:endParaRPr lang="en-US" dirty="0"/>
          </a:p>
          <a:p>
            <a:endParaRPr lang="en-US" dirty="0"/>
          </a:p>
          <a:p>
            <a:r>
              <a:rPr lang="en-US" dirty="0"/>
              <a:t>FPKM</a:t>
            </a:r>
          </a:p>
          <a:p>
            <a:endParaRPr lang="en-US" dirty="0"/>
          </a:p>
          <a:p>
            <a:pPr marL="0" indent="0">
              <a:buNone/>
            </a:pPr>
            <a:endParaRPr lang="en-US" dirty="0"/>
          </a:p>
        </p:txBody>
      </p:sp>
    </p:spTree>
    <p:extLst>
      <p:ext uri="{BB962C8B-B14F-4D97-AF65-F5344CB8AC3E}">
        <p14:creationId xmlns:p14="http://schemas.microsoft.com/office/powerpoint/2010/main" val="356934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 4">
            <a:extLst>
              <a:ext uri="{FF2B5EF4-FFF2-40B4-BE49-F238E27FC236}">
                <a16:creationId xmlns:a16="http://schemas.microsoft.com/office/drawing/2014/main" id="{8A85BD46-2D62-B6FF-583F-C3BD9FD3A1E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900" r="38348" b="65907"/>
          <a:stretch/>
        </p:blipFill>
        <p:spPr bwMode="auto">
          <a:xfrm>
            <a:off x="3864077" y="2040627"/>
            <a:ext cx="3864077" cy="40537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1DACF5-E9A3-F111-F0BB-96F9E4200687}"/>
              </a:ext>
            </a:extLst>
          </p:cNvPr>
          <p:cNvSpPr>
            <a:spLocks noGrp="1"/>
          </p:cNvSpPr>
          <p:nvPr>
            <p:ph type="title"/>
          </p:nvPr>
        </p:nvSpPr>
        <p:spPr/>
        <p:txBody>
          <a:bodyPr>
            <a:normAutofit/>
          </a:bodyPr>
          <a:lstStyle/>
          <a:p>
            <a:r>
              <a:rPr lang="pt-BR" dirty="0"/>
              <a:t>Fluxo de análises a jusante (</a:t>
            </a:r>
            <a:r>
              <a:rPr lang="pt-BR" dirty="0" err="1"/>
              <a:t>downstream</a:t>
            </a:r>
            <a:r>
              <a:rPr lang="pt-BR" dirty="0"/>
              <a:t>)</a:t>
            </a:r>
            <a:endParaRPr lang="en-US" dirty="0"/>
          </a:p>
        </p:txBody>
      </p:sp>
    </p:spTree>
    <p:extLst>
      <p:ext uri="{BB962C8B-B14F-4D97-AF65-F5344CB8AC3E}">
        <p14:creationId xmlns:p14="http://schemas.microsoft.com/office/powerpoint/2010/main" val="3906163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DACF5-E9A3-F111-F0BB-96F9E4200687}"/>
              </a:ext>
            </a:extLst>
          </p:cNvPr>
          <p:cNvSpPr>
            <a:spLocks noGrp="1"/>
          </p:cNvSpPr>
          <p:nvPr>
            <p:ph type="title"/>
          </p:nvPr>
        </p:nvSpPr>
        <p:spPr>
          <a:xfrm>
            <a:off x="838200" y="365125"/>
            <a:ext cx="10515600" cy="669855"/>
          </a:xfrm>
        </p:spPr>
        <p:txBody>
          <a:bodyPr>
            <a:normAutofit/>
          </a:bodyPr>
          <a:lstStyle/>
          <a:p>
            <a:r>
              <a:rPr lang="pt-BR" sz="2400" dirty="0"/>
              <a:t>Fluxograma das análises de expressão diferencial de genes</a:t>
            </a:r>
            <a:endParaRPr lang="en-US" sz="2400" dirty="0"/>
          </a:p>
        </p:txBody>
      </p:sp>
      <p:pic>
        <p:nvPicPr>
          <p:cNvPr id="6" name="Content Placeholder 5">
            <a:extLst>
              <a:ext uri="{FF2B5EF4-FFF2-40B4-BE49-F238E27FC236}">
                <a16:creationId xmlns:a16="http://schemas.microsoft.com/office/drawing/2014/main" id="{D80D4F89-DCD3-B208-ED42-517EC37444AD}"/>
              </a:ext>
            </a:extLst>
          </p:cNvPr>
          <p:cNvPicPr>
            <a:picLocks noGrp="1" noChangeAspect="1"/>
          </p:cNvPicPr>
          <p:nvPr>
            <p:ph idx="1"/>
          </p:nvPr>
        </p:nvPicPr>
        <p:blipFill rotWithShape="1">
          <a:blip r:embed="rId3"/>
          <a:srcRect t="16007"/>
          <a:stretch/>
        </p:blipFill>
        <p:spPr>
          <a:xfrm>
            <a:off x="1591826" y="960855"/>
            <a:ext cx="8647444" cy="5532020"/>
          </a:xfrm>
          <a:prstGeom prst="rect">
            <a:avLst/>
          </a:prstGeom>
        </p:spPr>
      </p:pic>
      <p:sp>
        <p:nvSpPr>
          <p:cNvPr id="8" name="TextBox 7">
            <a:extLst>
              <a:ext uri="{FF2B5EF4-FFF2-40B4-BE49-F238E27FC236}">
                <a16:creationId xmlns:a16="http://schemas.microsoft.com/office/drawing/2014/main" id="{10B87DCF-7C47-0AC3-D4BA-987A0BEBB225}"/>
              </a:ext>
            </a:extLst>
          </p:cNvPr>
          <p:cNvSpPr txBox="1"/>
          <p:nvPr/>
        </p:nvSpPr>
        <p:spPr>
          <a:xfrm>
            <a:off x="2867548" y="6488668"/>
            <a:ext cx="6096000" cy="369332"/>
          </a:xfrm>
          <a:prstGeom prst="rect">
            <a:avLst/>
          </a:prstGeom>
          <a:noFill/>
        </p:spPr>
        <p:txBody>
          <a:bodyPr wrap="square">
            <a:spAutoFit/>
          </a:bodyPr>
          <a:lstStyle/>
          <a:p>
            <a:r>
              <a:rPr lang="en-US" dirty="0"/>
              <a:t>https://doi.org/10.1186/s13059-021-02337-8</a:t>
            </a:r>
          </a:p>
        </p:txBody>
      </p:sp>
    </p:spTree>
    <p:extLst>
      <p:ext uri="{BB962C8B-B14F-4D97-AF65-F5344CB8AC3E}">
        <p14:creationId xmlns:p14="http://schemas.microsoft.com/office/powerpoint/2010/main" val="1153643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46475-538E-F563-E237-578058E2D00F}"/>
              </a:ext>
            </a:extLst>
          </p:cNvPr>
          <p:cNvSpPr>
            <a:spLocks noGrp="1"/>
          </p:cNvSpPr>
          <p:nvPr>
            <p:ph type="title"/>
          </p:nvPr>
        </p:nvSpPr>
        <p:spPr/>
        <p:txBody>
          <a:bodyPr/>
          <a:lstStyle/>
          <a:p>
            <a:r>
              <a:rPr lang="pt-BR" dirty="0" err="1"/>
              <a:t>Co-expressão</a:t>
            </a:r>
            <a:endParaRPr lang="en-US" dirty="0"/>
          </a:p>
        </p:txBody>
      </p:sp>
      <p:sp>
        <p:nvSpPr>
          <p:cNvPr id="3" name="Content Placeholder 2">
            <a:extLst>
              <a:ext uri="{FF2B5EF4-FFF2-40B4-BE49-F238E27FC236}">
                <a16:creationId xmlns:a16="http://schemas.microsoft.com/office/drawing/2014/main" id="{25A1B1A5-11DC-C551-658F-DC4627CB93DC}"/>
              </a:ext>
            </a:extLst>
          </p:cNvPr>
          <p:cNvSpPr>
            <a:spLocks noGrp="1"/>
          </p:cNvSpPr>
          <p:nvPr>
            <p:ph idx="1"/>
          </p:nvPr>
        </p:nvSpPr>
        <p:spPr/>
        <p:txBody>
          <a:bodyPr/>
          <a:lstStyle/>
          <a:p>
            <a:r>
              <a:rPr lang="pt-BR" b="0" i="0" dirty="0">
                <a:solidFill>
                  <a:srgbClr val="222222"/>
                </a:solidFill>
                <a:effectLst/>
                <a:latin typeface="-apple-system"/>
              </a:rPr>
              <a:t>Agrupamento de genes por padrão de expressão</a:t>
            </a:r>
          </a:p>
          <a:p>
            <a:endParaRPr lang="pt-BR" b="0" i="0" dirty="0">
              <a:solidFill>
                <a:srgbClr val="222222"/>
              </a:solidFill>
              <a:effectLst/>
              <a:latin typeface="-apple-system"/>
            </a:endParaRPr>
          </a:p>
          <a:p>
            <a:r>
              <a:rPr lang="pt-BR" dirty="0"/>
              <a:t>Identificar clusters de genes regulados por coordenadas com padrões de expressão semelhantes</a:t>
            </a:r>
            <a:endParaRPr lang="en-US" dirty="0"/>
          </a:p>
        </p:txBody>
      </p:sp>
      <p:sp>
        <p:nvSpPr>
          <p:cNvPr id="4" name="Content Placeholder 2">
            <a:extLst>
              <a:ext uri="{FF2B5EF4-FFF2-40B4-BE49-F238E27FC236}">
                <a16:creationId xmlns:a16="http://schemas.microsoft.com/office/drawing/2014/main" id="{DA95F4EC-AEB2-F91D-BCC9-808072F3D4F5}"/>
              </a:ext>
            </a:extLst>
          </p:cNvPr>
          <p:cNvSpPr txBox="1">
            <a:spLocks/>
          </p:cNvSpPr>
          <p:nvPr/>
        </p:nvSpPr>
        <p:spPr>
          <a:xfrm>
            <a:off x="838200" y="16906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761282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B86D8-3029-EA10-480D-7A2631C42A99}"/>
              </a:ext>
            </a:extLst>
          </p:cNvPr>
          <p:cNvSpPr>
            <a:spLocks noGrp="1"/>
          </p:cNvSpPr>
          <p:nvPr>
            <p:ph type="title"/>
          </p:nvPr>
        </p:nvSpPr>
        <p:spPr/>
        <p:txBody>
          <a:bodyPr/>
          <a:lstStyle/>
          <a:p>
            <a:r>
              <a:rPr lang="en-US" dirty="0"/>
              <a:t>Redes de co-</a:t>
            </a:r>
            <a:r>
              <a:rPr lang="en-US" dirty="0" err="1"/>
              <a:t>expressão</a:t>
            </a:r>
            <a:endParaRPr lang="en-US" dirty="0"/>
          </a:p>
        </p:txBody>
      </p:sp>
      <p:pic>
        <p:nvPicPr>
          <p:cNvPr id="5" name="Content Placeholder 4">
            <a:extLst>
              <a:ext uri="{FF2B5EF4-FFF2-40B4-BE49-F238E27FC236}">
                <a16:creationId xmlns:a16="http://schemas.microsoft.com/office/drawing/2014/main" id="{978E0D5C-9F72-7A69-2CAC-46BC812CB3D7}"/>
              </a:ext>
            </a:extLst>
          </p:cNvPr>
          <p:cNvPicPr>
            <a:picLocks noGrp="1" noChangeAspect="1"/>
          </p:cNvPicPr>
          <p:nvPr>
            <p:ph idx="1"/>
          </p:nvPr>
        </p:nvPicPr>
        <p:blipFill>
          <a:blip r:embed="rId4"/>
          <a:stretch>
            <a:fillRect/>
          </a:stretch>
        </p:blipFill>
        <p:spPr>
          <a:xfrm>
            <a:off x="1084860" y="1825625"/>
            <a:ext cx="8527778" cy="4351338"/>
          </a:xfrm>
          <a:prstGeom prst="rect">
            <a:avLst/>
          </a:prstGeom>
        </p:spPr>
      </p:pic>
      <p:sp>
        <p:nvSpPr>
          <p:cNvPr id="7" name="TextBox 6">
            <a:extLst>
              <a:ext uri="{FF2B5EF4-FFF2-40B4-BE49-F238E27FC236}">
                <a16:creationId xmlns:a16="http://schemas.microsoft.com/office/drawing/2014/main" id="{E89F2D8E-EFA8-081F-2304-9C3A6D304CA2}"/>
              </a:ext>
            </a:extLst>
          </p:cNvPr>
          <p:cNvSpPr txBox="1"/>
          <p:nvPr/>
        </p:nvSpPr>
        <p:spPr>
          <a:xfrm>
            <a:off x="9094840" y="3040315"/>
            <a:ext cx="3736257" cy="276999"/>
          </a:xfrm>
          <a:prstGeom prst="rect">
            <a:avLst/>
          </a:prstGeom>
          <a:noFill/>
        </p:spPr>
        <p:txBody>
          <a:bodyPr wrap="square">
            <a:spAutoFit/>
          </a:bodyPr>
          <a:lstStyle/>
          <a:p>
            <a:r>
              <a:rPr lang="en-US" sz="1200" dirty="0"/>
              <a:t>https://doi.org/10.1093/bib/bbw139</a:t>
            </a:r>
          </a:p>
        </p:txBody>
      </p:sp>
      <p:sp>
        <p:nvSpPr>
          <p:cNvPr id="11" name="TextBox 10">
            <a:extLst>
              <a:ext uri="{FF2B5EF4-FFF2-40B4-BE49-F238E27FC236}">
                <a16:creationId xmlns:a16="http://schemas.microsoft.com/office/drawing/2014/main" id="{B0E7DEF9-EB76-0C65-834B-4175B04FBCF2}"/>
              </a:ext>
            </a:extLst>
          </p:cNvPr>
          <p:cNvSpPr txBox="1"/>
          <p:nvPr/>
        </p:nvSpPr>
        <p:spPr>
          <a:xfrm>
            <a:off x="1084860" y="1456293"/>
            <a:ext cx="6415548" cy="369332"/>
          </a:xfrm>
          <a:prstGeom prst="rect">
            <a:avLst/>
          </a:prstGeom>
          <a:noFill/>
        </p:spPr>
        <p:txBody>
          <a:bodyPr wrap="square">
            <a:spAutoFit/>
          </a:bodyPr>
          <a:lstStyle/>
          <a:p>
            <a:r>
              <a:rPr lang="en-US" dirty="0"/>
              <a:t>Example of a co-expression network analysis.</a:t>
            </a:r>
          </a:p>
        </p:txBody>
      </p:sp>
    </p:spTree>
    <p:extLst>
      <p:ext uri="{BB962C8B-B14F-4D97-AF65-F5344CB8AC3E}">
        <p14:creationId xmlns:p14="http://schemas.microsoft.com/office/powerpoint/2010/main" val="203257004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8B477-BC23-8947-EBCD-ABBEAFAE07DD}"/>
              </a:ext>
            </a:extLst>
          </p:cNvPr>
          <p:cNvSpPr>
            <a:spLocks noGrp="1"/>
          </p:cNvSpPr>
          <p:nvPr>
            <p:ph type="title"/>
          </p:nvPr>
        </p:nvSpPr>
        <p:spPr>
          <a:xfrm>
            <a:off x="634013" y="658088"/>
            <a:ext cx="10515600" cy="1325563"/>
          </a:xfrm>
        </p:spPr>
        <p:txBody>
          <a:bodyPr/>
          <a:lstStyle/>
          <a:p>
            <a:r>
              <a:rPr lang="pt-BR" b="1" dirty="0" err="1"/>
              <a:t>Transcritômica</a:t>
            </a:r>
            <a:endParaRPr lang="pt-BR" b="1" dirty="0"/>
          </a:p>
        </p:txBody>
      </p:sp>
      <p:pic>
        <p:nvPicPr>
          <p:cNvPr id="3" name="Picture 2">
            <a:extLst>
              <a:ext uri="{FF2B5EF4-FFF2-40B4-BE49-F238E27FC236}">
                <a16:creationId xmlns:a16="http://schemas.microsoft.com/office/drawing/2014/main" id="{112B222A-F86D-93EC-EC26-AC4AE40F8BB5}"/>
              </a:ext>
            </a:extLst>
          </p:cNvPr>
          <p:cNvPicPr>
            <a:picLocks noChangeAspect="1"/>
          </p:cNvPicPr>
          <p:nvPr/>
        </p:nvPicPr>
        <p:blipFill rotWithShape="1">
          <a:blip r:embed="rId2"/>
          <a:srcRect l="26875" t="21528" r="25547" b="24444"/>
          <a:stretch/>
        </p:blipFill>
        <p:spPr>
          <a:xfrm>
            <a:off x="498622" y="1985060"/>
            <a:ext cx="6428832" cy="4106431"/>
          </a:xfrm>
          <a:prstGeom prst="rect">
            <a:avLst/>
          </a:prstGeom>
        </p:spPr>
      </p:pic>
      <p:sp>
        <p:nvSpPr>
          <p:cNvPr id="4" name="TextBox 3">
            <a:extLst>
              <a:ext uri="{FF2B5EF4-FFF2-40B4-BE49-F238E27FC236}">
                <a16:creationId xmlns:a16="http://schemas.microsoft.com/office/drawing/2014/main" id="{81C34936-7E35-2328-85F7-14650D34F9DF}"/>
              </a:ext>
            </a:extLst>
          </p:cNvPr>
          <p:cNvSpPr txBox="1"/>
          <p:nvPr/>
        </p:nvSpPr>
        <p:spPr>
          <a:xfrm>
            <a:off x="7302689" y="2095321"/>
            <a:ext cx="2860137" cy="1200329"/>
          </a:xfrm>
          <a:prstGeom prst="rect">
            <a:avLst/>
          </a:prstGeom>
          <a:noFill/>
        </p:spPr>
        <p:txBody>
          <a:bodyPr wrap="square" rtlCol="0">
            <a:spAutoFit/>
          </a:bodyPr>
          <a:lstStyle/>
          <a:p>
            <a:pPr algn="ctr"/>
            <a:r>
              <a:rPr lang="pt-BR" sz="2400" dirty="0"/>
              <a:t>Estudos voltados ao </a:t>
            </a:r>
            <a:r>
              <a:rPr lang="pt-BR" sz="2400" b="1" dirty="0">
                <a:solidFill>
                  <a:schemeClr val="accent1">
                    <a:lumMod val="75000"/>
                  </a:schemeClr>
                </a:solidFill>
              </a:rPr>
              <a:t>transcriptoma</a:t>
            </a:r>
            <a:r>
              <a:rPr lang="pt-BR" sz="2400" dirty="0"/>
              <a:t> de um organismo</a:t>
            </a:r>
          </a:p>
        </p:txBody>
      </p:sp>
      <p:sp>
        <p:nvSpPr>
          <p:cNvPr id="9" name="Rectangle 8">
            <a:extLst>
              <a:ext uri="{FF2B5EF4-FFF2-40B4-BE49-F238E27FC236}">
                <a16:creationId xmlns:a16="http://schemas.microsoft.com/office/drawing/2014/main" id="{9ED0D609-05EE-8AA4-BDFB-A5064EA4E571}"/>
              </a:ext>
            </a:extLst>
          </p:cNvPr>
          <p:cNvSpPr/>
          <p:nvPr/>
        </p:nvSpPr>
        <p:spPr>
          <a:xfrm>
            <a:off x="2143125" y="2400300"/>
            <a:ext cx="1381125" cy="15240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Graphic 10" descr="Arrow Right with solid fill">
            <a:extLst>
              <a:ext uri="{FF2B5EF4-FFF2-40B4-BE49-F238E27FC236}">
                <a16:creationId xmlns:a16="http://schemas.microsoft.com/office/drawing/2014/main" id="{B2C49303-E43F-5F5E-9A67-ED6D3AE4C2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8171856" y="3395165"/>
            <a:ext cx="914400" cy="914400"/>
          </a:xfrm>
          <a:prstGeom prst="rect">
            <a:avLst/>
          </a:prstGeom>
        </p:spPr>
      </p:pic>
      <p:sp>
        <p:nvSpPr>
          <p:cNvPr id="12" name="TextBox 11">
            <a:extLst>
              <a:ext uri="{FF2B5EF4-FFF2-40B4-BE49-F238E27FC236}">
                <a16:creationId xmlns:a16="http://schemas.microsoft.com/office/drawing/2014/main" id="{7A619045-5147-EC0C-EE74-F3D16E1CA9CF}"/>
              </a:ext>
            </a:extLst>
          </p:cNvPr>
          <p:cNvSpPr txBox="1"/>
          <p:nvPr/>
        </p:nvSpPr>
        <p:spPr>
          <a:xfrm>
            <a:off x="7198987" y="4458851"/>
            <a:ext cx="2860137" cy="830997"/>
          </a:xfrm>
          <a:prstGeom prst="rect">
            <a:avLst/>
          </a:prstGeom>
          <a:noFill/>
        </p:spPr>
        <p:txBody>
          <a:bodyPr wrap="square" rtlCol="0">
            <a:spAutoFit/>
          </a:bodyPr>
          <a:lstStyle/>
          <a:p>
            <a:pPr algn="ctr"/>
            <a:r>
              <a:rPr lang="pt-BR" sz="2400" dirty="0"/>
              <a:t>Visão funcional do </a:t>
            </a:r>
            <a:r>
              <a:rPr lang="pt-BR" sz="2400" b="1" dirty="0">
                <a:solidFill>
                  <a:schemeClr val="accent1">
                    <a:lumMod val="75000"/>
                  </a:schemeClr>
                </a:solidFill>
              </a:rPr>
              <a:t>genoma</a:t>
            </a:r>
          </a:p>
        </p:txBody>
      </p:sp>
    </p:spTree>
    <p:extLst>
      <p:ext uri="{BB962C8B-B14F-4D97-AF65-F5344CB8AC3E}">
        <p14:creationId xmlns:p14="http://schemas.microsoft.com/office/powerpoint/2010/main" val="3574294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864A-269C-43CE-B3C2-42B835340784}"/>
              </a:ext>
            </a:extLst>
          </p:cNvPr>
          <p:cNvSpPr>
            <a:spLocks noGrp="1"/>
          </p:cNvSpPr>
          <p:nvPr>
            <p:ph type="title"/>
          </p:nvPr>
        </p:nvSpPr>
        <p:spPr>
          <a:xfrm>
            <a:off x="8882742" y="365125"/>
            <a:ext cx="2471057" cy="1325563"/>
          </a:xfrm>
        </p:spPr>
        <p:txBody>
          <a:bodyPr/>
          <a:lstStyle/>
          <a:p>
            <a:r>
              <a:rPr lang="pt-BR" dirty="0"/>
              <a:t>WGCNA</a:t>
            </a:r>
            <a:endParaRPr lang="en-US" dirty="0"/>
          </a:p>
        </p:txBody>
      </p:sp>
      <p:pic>
        <p:nvPicPr>
          <p:cNvPr id="9" name="Content Placeholder 8">
            <a:extLst>
              <a:ext uri="{FF2B5EF4-FFF2-40B4-BE49-F238E27FC236}">
                <a16:creationId xmlns:a16="http://schemas.microsoft.com/office/drawing/2014/main" id="{44DBE1C7-2677-DC81-CCB1-F1F770ABD567}"/>
              </a:ext>
            </a:extLst>
          </p:cNvPr>
          <p:cNvPicPr>
            <a:picLocks noGrp="1" noChangeAspect="1"/>
          </p:cNvPicPr>
          <p:nvPr>
            <p:ph idx="1"/>
          </p:nvPr>
        </p:nvPicPr>
        <p:blipFill>
          <a:blip r:embed="rId2"/>
          <a:stretch>
            <a:fillRect/>
          </a:stretch>
        </p:blipFill>
        <p:spPr>
          <a:xfrm>
            <a:off x="0" y="365125"/>
            <a:ext cx="8653286" cy="6312029"/>
          </a:xfrm>
        </p:spPr>
      </p:pic>
    </p:spTree>
    <p:extLst>
      <p:ext uri="{BB962C8B-B14F-4D97-AF65-F5344CB8AC3E}">
        <p14:creationId xmlns:p14="http://schemas.microsoft.com/office/powerpoint/2010/main" val="3388386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97B3-94DF-34D4-B0A1-FC8FBA7B71DC}"/>
              </a:ext>
            </a:extLst>
          </p:cNvPr>
          <p:cNvSpPr>
            <a:spLocks noGrp="1"/>
          </p:cNvSpPr>
          <p:nvPr>
            <p:ph type="title"/>
          </p:nvPr>
        </p:nvSpPr>
        <p:spPr/>
        <p:txBody>
          <a:bodyPr/>
          <a:lstStyle/>
          <a:p>
            <a:r>
              <a:rPr lang="en-US" dirty="0" err="1"/>
              <a:t>Desafios</a:t>
            </a:r>
            <a:endParaRPr lang="en-US" dirty="0"/>
          </a:p>
        </p:txBody>
      </p:sp>
      <p:sp>
        <p:nvSpPr>
          <p:cNvPr id="3" name="Content Placeholder 2">
            <a:extLst>
              <a:ext uri="{FF2B5EF4-FFF2-40B4-BE49-F238E27FC236}">
                <a16:creationId xmlns:a16="http://schemas.microsoft.com/office/drawing/2014/main" id="{47560F5D-973B-829D-75A4-8EA8C0B98C14}"/>
              </a:ext>
            </a:extLst>
          </p:cNvPr>
          <p:cNvSpPr>
            <a:spLocks noGrp="1"/>
          </p:cNvSpPr>
          <p:nvPr>
            <p:ph idx="1"/>
          </p:nvPr>
        </p:nvSpPr>
        <p:spPr/>
        <p:txBody>
          <a:bodyPr/>
          <a:lstStyle/>
          <a:p>
            <a:r>
              <a:rPr lang="pt-BR" dirty="0"/>
              <a:t>Amostragem</a:t>
            </a:r>
          </a:p>
          <a:p>
            <a:endParaRPr lang="pt-BR" dirty="0"/>
          </a:p>
          <a:p>
            <a:r>
              <a:rPr lang="pt-BR" dirty="0"/>
              <a:t>Tecnologias </a:t>
            </a:r>
          </a:p>
          <a:p>
            <a:endParaRPr lang="pt-BR" dirty="0"/>
          </a:p>
          <a:p>
            <a:r>
              <a:rPr lang="pt-BR" dirty="0"/>
              <a:t>Estabilidade do RNA</a:t>
            </a:r>
          </a:p>
          <a:p>
            <a:endParaRPr lang="en-US" dirty="0"/>
          </a:p>
          <a:p>
            <a:r>
              <a:rPr lang="en-US" dirty="0" err="1"/>
              <a:t>Espaço</a:t>
            </a:r>
            <a:r>
              <a:rPr lang="en-US" dirty="0"/>
              <a:t> (</a:t>
            </a:r>
            <a:r>
              <a:rPr lang="en-US" dirty="0" err="1"/>
              <a:t>localização</a:t>
            </a:r>
            <a:r>
              <a:rPr lang="en-US" dirty="0"/>
              <a:t>) x temporal (</a:t>
            </a:r>
            <a:r>
              <a:rPr lang="en-US" dirty="0" err="1"/>
              <a:t>específico</a:t>
            </a:r>
            <a:r>
              <a:rPr lang="en-US" dirty="0"/>
              <a:t>)</a:t>
            </a:r>
          </a:p>
        </p:txBody>
      </p:sp>
    </p:spTree>
    <p:extLst>
      <p:ext uri="{BB962C8B-B14F-4D97-AF65-F5344CB8AC3E}">
        <p14:creationId xmlns:p14="http://schemas.microsoft.com/office/powerpoint/2010/main" val="3347013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E350-E857-1E59-5502-88228CFD0EDA}"/>
              </a:ext>
            </a:extLst>
          </p:cNvPr>
          <p:cNvSpPr>
            <a:spLocks noGrp="1"/>
          </p:cNvSpPr>
          <p:nvPr>
            <p:ph type="title"/>
          </p:nvPr>
        </p:nvSpPr>
        <p:spPr>
          <a:xfrm>
            <a:off x="710380" y="2766218"/>
            <a:ext cx="10515600" cy="1325563"/>
          </a:xfrm>
        </p:spPr>
        <p:txBody>
          <a:bodyPr/>
          <a:lstStyle/>
          <a:p>
            <a:r>
              <a:rPr lang="en-US" dirty="0" err="1"/>
              <a:t>Dúvidas</a:t>
            </a:r>
            <a:r>
              <a:rPr lang="en-US" dirty="0"/>
              <a:t>?</a:t>
            </a:r>
          </a:p>
        </p:txBody>
      </p:sp>
    </p:spTree>
    <p:extLst>
      <p:ext uri="{BB962C8B-B14F-4D97-AF65-F5344CB8AC3E}">
        <p14:creationId xmlns:p14="http://schemas.microsoft.com/office/powerpoint/2010/main" val="1737526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28993-F1E5-AE19-95C5-85C48971BB6C}"/>
              </a:ext>
            </a:extLst>
          </p:cNvPr>
          <p:cNvSpPr>
            <a:spLocks noGrp="1"/>
          </p:cNvSpPr>
          <p:nvPr>
            <p:ph idx="1"/>
          </p:nvPr>
        </p:nvSpPr>
        <p:spPr/>
        <p:txBody>
          <a:bodyPr>
            <a:normAutofit/>
          </a:bodyPr>
          <a:lstStyle/>
          <a:p>
            <a:pPr marL="0" indent="0">
              <a:buNone/>
            </a:pPr>
            <a:r>
              <a:rPr lang="en-US" sz="7200" dirty="0" err="1"/>
              <a:t>Obrigado</a:t>
            </a:r>
            <a:endParaRPr lang="en-US" sz="7200" dirty="0"/>
          </a:p>
        </p:txBody>
      </p:sp>
    </p:spTree>
    <p:extLst>
      <p:ext uri="{BB962C8B-B14F-4D97-AF65-F5344CB8AC3E}">
        <p14:creationId xmlns:p14="http://schemas.microsoft.com/office/powerpoint/2010/main" val="986266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8B477-BC23-8947-EBCD-ABBEAFAE07DD}"/>
              </a:ext>
            </a:extLst>
          </p:cNvPr>
          <p:cNvSpPr>
            <a:spLocks noGrp="1"/>
          </p:cNvSpPr>
          <p:nvPr>
            <p:ph type="title"/>
          </p:nvPr>
        </p:nvSpPr>
        <p:spPr>
          <a:xfrm>
            <a:off x="615702" y="672214"/>
            <a:ext cx="10515600" cy="1325563"/>
          </a:xfrm>
        </p:spPr>
        <p:txBody>
          <a:bodyPr/>
          <a:lstStyle/>
          <a:p>
            <a:r>
              <a:rPr lang="pt-BR" b="1" dirty="0"/>
              <a:t>Transcriptoma</a:t>
            </a:r>
          </a:p>
        </p:txBody>
      </p:sp>
      <p:pic>
        <p:nvPicPr>
          <p:cNvPr id="7" name="Picture 6">
            <a:extLst>
              <a:ext uri="{FF2B5EF4-FFF2-40B4-BE49-F238E27FC236}">
                <a16:creationId xmlns:a16="http://schemas.microsoft.com/office/drawing/2014/main" id="{08B15819-53C0-2670-6495-B1D8466E909B}"/>
              </a:ext>
            </a:extLst>
          </p:cNvPr>
          <p:cNvPicPr>
            <a:picLocks noChangeAspect="1"/>
          </p:cNvPicPr>
          <p:nvPr/>
        </p:nvPicPr>
        <p:blipFill rotWithShape="1">
          <a:blip r:embed="rId2"/>
          <a:srcRect l="16406" t="40694" r="63516" b="35000"/>
          <a:stretch/>
        </p:blipFill>
        <p:spPr>
          <a:xfrm>
            <a:off x="7168532" y="802964"/>
            <a:ext cx="3999392" cy="2723323"/>
          </a:xfrm>
          <a:prstGeom prst="rect">
            <a:avLst/>
          </a:prstGeom>
        </p:spPr>
      </p:pic>
      <p:sp>
        <p:nvSpPr>
          <p:cNvPr id="8" name="TextBox 7">
            <a:extLst>
              <a:ext uri="{FF2B5EF4-FFF2-40B4-BE49-F238E27FC236}">
                <a16:creationId xmlns:a16="http://schemas.microsoft.com/office/drawing/2014/main" id="{65D9C35E-696B-45FB-F33D-1A1FB6DC6BAE}"/>
              </a:ext>
            </a:extLst>
          </p:cNvPr>
          <p:cNvSpPr txBox="1"/>
          <p:nvPr/>
        </p:nvSpPr>
        <p:spPr>
          <a:xfrm>
            <a:off x="8015239" y="4127771"/>
            <a:ext cx="1864866" cy="1200329"/>
          </a:xfrm>
          <a:prstGeom prst="rect">
            <a:avLst/>
          </a:prstGeom>
          <a:noFill/>
        </p:spPr>
        <p:txBody>
          <a:bodyPr wrap="square" rtlCol="0">
            <a:spAutoFit/>
          </a:bodyPr>
          <a:lstStyle/>
          <a:p>
            <a:r>
              <a:rPr lang="pt-BR" dirty="0"/>
              <a:t>~ 95% do RNA em célula eucariotas correspondem a </a:t>
            </a:r>
            <a:r>
              <a:rPr lang="pt-BR" dirty="0" err="1"/>
              <a:t>tRNAs</a:t>
            </a:r>
            <a:r>
              <a:rPr lang="pt-BR" dirty="0"/>
              <a:t> e </a:t>
            </a:r>
            <a:r>
              <a:rPr lang="pt-BR" dirty="0" err="1"/>
              <a:t>rRNAs</a:t>
            </a:r>
            <a:endParaRPr lang="pt-BR" dirty="0"/>
          </a:p>
        </p:txBody>
      </p:sp>
      <p:sp>
        <p:nvSpPr>
          <p:cNvPr id="9" name="TextBox 8">
            <a:extLst>
              <a:ext uri="{FF2B5EF4-FFF2-40B4-BE49-F238E27FC236}">
                <a16:creationId xmlns:a16="http://schemas.microsoft.com/office/drawing/2014/main" id="{023531E5-0242-A652-CD4D-2D1C1E4655B5}"/>
              </a:ext>
            </a:extLst>
          </p:cNvPr>
          <p:cNvSpPr txBox="1"/>
          <p:nvPr/>
        </p:nvSpPr>
        <p:spPr>
          <a:xfrm>
            <a:off x="615702" y="1900485"/>
            <a:ext cx="4612799" cy="1323439"/>
          </a:xfrm>
          <a:prstGeom prst="rect">
            <a:avLst/>
          </a:prstGeom>
          <a:noFill/>
        </p:spPr>
        <p:txBody>
          <a:bodyPr wrap="square" rtlCol="0">
            <a:spAutoFit/>
          </a:bodyPr>
          <a:lstStyle/>
          <a:p>
            <a:r>
              <a:rPr lang="pt-BR" sz="2000" dirty="0"/>
              <a:t>Conjunto de todas as moléculas de RNA (</a:t>
            </a:r>
            <a:r>
              <a:rPr lang="pt-BR" sz="2000" b="1" dirty="0">
                <a:solidFill>
                  <a:schemeClr val="accent1">
                    <a:lumMod val="75000"/>
                  </a:schemeClr>
                </a:solidFill>
              </a:rPr>
              <a:t>transcritos</a:t>
            </a:r>
            <a:r>
              <a:rPr lang="pt-BR" sz="2000" dirty="0"/>
              <a:t>) de uma célula, sob </a:t>
            </a:r>
            <a:r>
              <a:rPr lang="pt-BR" sz="2000" b="1" dirty="0">
                <a:solidFill>
                  <a:schemeClr val="accent1">
                    <a:lumMod val="75000"/>
                  </a:schemeClr>
                </a:solidFill>
              </a:rPr>
              <a:t>determinadas condições </a:t>
            </a:r>
            <a:r>
              <a:rPr lang="pt-BR" sz="2000" dirty="0"/>
              <a:t>e </a:t>
            </a:r>
            <a:r>
              <a:rPr lang="pt-BR" sz="2000" b="1" dirty="0">
                <a:solidFill>
                  <a:schemeClr val="accent1">
                    <a:lumMod val="75000"/>
                  </a:schemeClr>
                </a:solidFill>
              </a:rPr>
              <a:t>estágio de desenvolvimento</a:t>
            </a:r>
          </a:p>
        </p:txBody>
      </p:sp>
      <p:pic>
        <p:nvPicPr>
          <p:cNvPr id="11" name="Picture 10">
            <a:extLst>
              <a:ext uri="{FF2B5EF4-FFF2-40B4-BE49-F238E27FC236}">
                <a16:creationId xmlns:a16="http://schemas.microsoft.com/office/drawing/2014/main" id="{8A3E6435-75C4-A41C-F633-FD86EED12399}"/>
              </a:ext>
            </a:extLst>
          </p:cNvPr>
          <p:cNvPicPr>
            <a:picLocks noChangeAspect="1"/>
          </p:cNvPicPr>
          <p:nvPr/>
        </p:nvPicPr>
        <p:blipFill rotWithShape="1">
          <a:blip r:embed="rId3"/>
          <a:srcRect l="13908" t="46862" r="35704" b="17086"/>
          <a:stretch/>
        </p:blipFill>
        <p:spPr>
          <a:xfrm>
            <a:off x="361463" y="3429000"/>
            <a:ext cx="7061309" cy="2841968"/>
          </a:xfrm>
          <a:prstGeom prst="rect">
            <a:avLst/>
          </a:prstGeom>
        </p:spPr>
      </p:pic>
    </p:spTree>
    <p:extLst>
      <p:ext uri="{BB962C8B-B14F-4D97-AF65-F5344CB8AC3E}">
        <p14:creationId xmlns:p14="http://schemas.microsoft.com/office/powerpoint/2010/main" val="504658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8C2B34-C709-5ECF-03D8-FF16E1EC67AD}"/>
              </a:ext>
            </a:extLst>
          </p:cNvPr>
          <p:cNvSpPr txBox="1"/>
          <p:nvPr/>
        </p:nvSpPr>
        <p:spPr>
          <a:xfrm>
            <a:off x="579719" y="1627245"/>
            <a:ext cx="8564281" cy="1631216"/>
          </a:xfrm>
          <a:prstGeom prst="rect">
            <a:avLst/>
          </a:prstGeom>
          <a:noFill/>
        </p:spPr>
        <p:txBody>
          <a:bodyPr wrap="square" rtlCol="0">
            <a:spAutoFit/>
          </a:bodyPr>
          <a:lstStyle/>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b="1" dirty="0">
              <a:solidFill>
                <a:schemeClr val="accent1">
                  <a:lumMod val="75000"/>
                </a:schemeClr>
              </a:solidFill>
            </a:endParaRPr>
          </a:p>
        </p:txBody>
      </p:sp>
      <p:sp>
        <p:nvSpPr>
          <p:cNvPr id="6" name="TextBox 5">
            <a:extLst>
              <a:ext uri="{FF2B5EF4-FFF2-40B4-BE49-F238E27FC236}">
                <a16:creationId xmlns:a16="http://schemas.microsoft.com/office/drawing/2014/main" id="{2F381176-D15D-A117-9AE3-D186C25EC2C4}"/>
              </a:ext>
            </a:extLst>
          </p:cNvPr>
          <p:cNvSpPr txBox="1"/>
          <p:nvPr/>
        </p:nvSpPr>
        <p:spPr>
          <a:xfrm>
            <a:off x="520451" y="2075978"/>
            <a:ext cx="6396816" cy="5016758"/>
          </a:xfrm>
          <a:prstGeom prst="rect">
            <a:avLst/>
          </a:prstGeom>
          <a:noFill/>
        </p:spPr>
        <p:txBody>
          <a:bodyPr wrap="square" rtlCol="0">
            <a:spAutoFit/>
          </a:bodyPr>
          <a:lstStyle/>
          <a:p>
            <a:pPr marL="342900" indent="-342900">
              <a:buFont typeface="Wingdings" panose="05000000000000000000" pitchFamily="2" charset="2"/>
              <a:buChar char="Ø"/>
            </a:pPr>
            <a:r>
              <a:rPr lang="pt-BR" sz="2000" dirty="0"/>
              <a:t>Comparação da expressão gênica sob diferentes condições, diferentes tecidos e células, em diferentes períodos de desenvolvimento, fases de doenças, etc.</a:t>
            </a:r>
          </a:p>
          <a:p>
            <a:pPr marL="342900" indent="-342900">
              <a:buFont typeface="Wingdings" panose="05000000000000000000" pitchFamily="2" charset="2"/>
              <a:buChar char="Ø"/>
            </a:pPr>
            <a:endParaRPr lang="pt-BR" sz="2000" b="1" dirty="0">
              <a:solidFill>
                <a:schemeClr val="accent1">
                  <a:lumMod val="75000"/>
                </a:schemeClr>
              </a:solidFill>
            </a:endParaRPr>
          </a:p>
          <a:p>
            <a:pPr marL="342900" indent="-342900">
              <a:buFont typeface="Wingdings" panose="05000000000000000000" pitchFamily="2" charset="2"/>
              <a:buChar char="Ø"/>
            </a:pPr>
            <a:r>
              <a:rPr lang="pt-BR" sz="2000" dirty="0"/>
              <a:t>Anotação de novos eventos transcricionais;</a:t>
            </a:r>
          </a:p>
          <a:p>
            <a:pPr marL="342900" indent="-342900">
              <a:buFont typeface="Wingdings" panose="05000000000000000000" pitchFamily="2" charset="2"/>
              <a:buChar char="Ø"/>
            </a:pPr>
            <a:endParaRPr lang="pt-BR" sz="2000" dirty="0"/>
          </a:p>
          <a:p>
            <a:pPr marL="342900" indent="-342900">
              <a:buFont typeface="Wingdings" panose="05000000000000000000" pitchFamily="2" charset="2"/>
              <a:buChar char="Ø"/>
            </a:pPr>
            <a:r>
              <a:rPr lang="pt-BR" sz="2000" dirty="0"/>
              <a:t>Variações genéticas de genes expressos;</a:t>
            </a:r>
          </a:p>
          <a:p>
            <a:pPr marL="342900" indent="-342900">
              <a:buFont typeface="Wingdings" panose="05000000000000000000" pitchFamily="2" charset="2"/>
              <a:buChar char="Ø"/>
            </a:pPr>
            <a:endParaRPr lang="pt-BR" sz="2000" dirty="0"/>
          </a:p>
          <a:p>
            <a:pPr marL="342900" indent="-342900">
              <a:buFont typeface="Wingdings" panose="05000000000000000000" pitchFamily="2" charset="2"/>
              <a:buChar char="Ø"/>
            </a:pPr>
            <a:r>
              <a:rPr lang="pt-BR" sz="2000" dirty="0"/>
              <a:t>Encontrar genes candidatos para edição gênica;</a:t>
            </a:r>
          </a:p>
          <a:p>
            <a:pPr marL="342900" indent="-342900">
              <a:buFont typeface="Wingdings" panose="05000000000000000000" pitchFamily="2" charset="2"/>
              <a:buChar char="Ø"/>
            </a:pPr>
            <a:endParaRPr lang="pt-BR" sz="2000" dirty="0"/>
          </a:p>
          <a:p>
            <a:pPr marL="342900" indent="-342900">
              <a:buFont typeface="Wingdings" panose="05000000000000000000" pitchFamily="2" charset="2"/>
              <a:buChar char="Ø"/>
            </a:pPr>
            <a:r>
              <a:rPr lang="pt-BR" sz="2000" dirty="0"/>
              <a:t>Caracterização de </a:t>
            </a:r>
            <a:r>
              <a:rPr lang="pt-BR" sz="2000" dirty="0" err="1"/>
              <a:t>RNAs</a:t>
            </a:r>
            <a:r>
              <a:rPr lang="pt-BR" sz="2000" dirty="0"/>
              <a:t> não codificantes (</a:t>
            </a:r>
            <a:r>
              <a:rPr lang="pt-BR" sz="2000" dirty="0" err="1"/>
              <a:t>lncRNAs</a:t>
            </a:r>
            <a:r>
              <a:rPr lang="pt-BR" sz="2000" dirty="0"/>
              <a:t>)</a:t>
            </a: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b="1" dirty="0">
              <a:solidFill>
                <a:schemeClr val="accent1">
                  <a:lumMod val="75000"/>
                </a:schemeClr>
              </a:solidFill>
            </a:endParaRPr>
          </a:p>
        </p:txBody>
      </p:sp>
      <p:sp>
        <p:nvSpPr>
          <p:cNvPr id="7" name="Title 1">
            <a:extLst>
              <a:ext uri="{FF2B5EF4-FFF2-40B4-BE49-F238E27FC236}">
                <a16:creationId xmlns:a16="http://schemas.microsoft.com/office/drawing/2014/main" id="{002BEA4A-0A20-C893-49E9-A2934FDD67C6}"/>
              </a:ext>
            </a:extLst>
          </p:cNvPr>
          <p:cNvSpPr>
            <a:spLocks noGrp="1"/>
          </p:cNvSpPr>
          <p:nvPr>
            <p:ph type="title"/>
          </p:nvPr>
        </p:nvSpPr>
        <p:spPr>
          <a:xfrm>
            <a:off x="520451" y="843548"/>
            <a:ext cx="10515600" cy="1325563"/>
          </a:xfrm>
        </p:spPr>
        <p:txBody>
          <a:bodyPr/>
          <a:lstStyle/>
          <a:p>
            <a:r>
              <a:rPr lang="pt-BR" b="1" dirty="0"/>
              <a:t>Por que estudar transcriptomas?</a:t>
            </a:r>
          </a:p>
        </p:txBody>
      </p:sp>
      <p:pic>
        <p:nvPicPr>
          <p:cNvPr id="8" name="Picture 7">
            <a:extLst>
              <a:ext uri="{FF2B5EF4-FFF2-40B4-BE49-F238E27FC236}">
                <a16:creationId xmlns:a16="http://schemas.microsoft.com/office/drawing/2014/main" id="{1C16E48F-BFCF-76EE-B6AB-9D392E178F8C}"/>
              </a:ext>
            </a:extLst>
          </p:cNvPr>
          <p:cNvPicPr>
            <a:picLocks noChangeAspect="1"/>
          </p:cNvPicPr>
          <p:nvPr/>
        </p:nvPicPr>
        <p:blipFill rotWithShape="1">
          <a:blip r:embed="rId3"/>
          <a:srcRect l="24375" t="44999" r="44609" b="13056"/>
          <a:stretch/>
        </p:blipFill>
        <p:spPr>
          <a:xfrm>
            <a:off x="7371283" y="1991860"/>
            <a:ext cx="3545433" cy="2697030"/>
          </a:xfrm>
          <a:prstGeom prst="rect">
            <a:avLst/>
          </a:prstGeom>
        </p:spPr>
      </p:pic>
    </p:spTree>
    <p:extLst>
      <p:ext uri="{BB962C8B-B14F-4D97-AF65-F5344CB8AC3E}">
        <p14:creationId xmlns:p14="http://schemas.microsoft.com/office/powerpoint/2010/main" val="2808563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F2B8D98-1093-8663-E738-78AA2ACA385F}"/>
              </a:ext>
            </a:extLst>
          </p:cNvPr>
          <p:cNvSpPr>
            <a:spLocks noGrp="1"/>
          </p:cNvSpPr>
          <p:nvPr>
            <p:ph type="title"/>
          </p:nvPr>
        </p:nvSpPr>
        <p:spPr>
          <a:xfrm>
            <a:off x="341051" y="640333"/>
            <a:ext cx="10515600" cy="1325563"/>
          </a:xfrm>
        </p:spPr>
        <p:txBody>
          <a:bodyPr/>
          <a:lstStyle/>
          <a:p>
            <a:r>
              <a:rPr lang="pt-BR" b="1" dirty="0"/>
              <a:t>Transcriptômica – histórico: </a:t>
            </a:r>
          </a:p>
        </p:txBody>
      </p:sp>
      <p:sp>
        <p:nvSpPr>
          <p:cNvPr id="6" name="TextBox 5">
            <a:extLst>
              <a:ext uri="{FF2B5EF4-FFF2-40B4-BE49-F238E27FC236}">
                <a16:creationId xmlns:a16="http://schemas.microsoft.com/office/drawing/2014/main" id="{1444DF14-5E2D-DF56-4420-15853A87CB30}"/>
              </a:ext>
            </a:extLst>
          </p:cNvPr>
          <p:cNvSpPr txBox="1"/>
          <p:nvPr/>
        </p:nvSpPr>
        <p:spPr>
          <a:xfrm>
            <a:off x="570886" y="1797497"/>
            <a:ext cx="5447930" cy="461665"/>
          </a:xfrm>
          <a:prstGeom prst="rect">
            <a:avLst/>
          </a:prstGeom>
          <a:noFill/>
        </p:spPr>
        <p:txBody>
          <a:bodyPr wrap="square" rtlCol="0">
            <a:spAutoFit/>
          </a:bodyPr>
          <a:lstStyle/>
          <a:p>
            <a:r>
              <a:rPr lang="pt-BR" sz="2400" dirty="0"/>
              <a:t> Sequenciamento de Sanger</a:t>
            </a:r>
          </a:p>
        </p:txBody>
      </p:sp>
      <p:sp>
        <p:nvSpPr>
          <p:cNvPr id="7" name="TextBox 6">
            <a:extLst>
              <a:ext uri="{FF2B5EF4-FFF2-40B4-BE49-F238E27FC236}">
                <a16:creationId xmlns:a16="http://schemas.microsoft.com/office/drawing/2014/main" id="{D2FABE21-6837-A82B-587E-D71362E99CBD}"/>
              </a:ext>
            </a:extLst>
          </p:cNvPr>
          <p:cNvSpPr txBox="1"/>
          <p:nvPr/>
        </p:nvSpPr>
        <p:spPr>
          <a:xfrm>
            <a:off x="544253" y="2877847"/>
            <a:ext cx="5447930" cy="461665"/>
          </a:xfrm>
          <a:prstGeom prst="rect">
            <a:avLst/>
          </a:prstGeom>
          <a:noFill/>
        </p:spPr>
        <p:txBody>
          <a:bodyPr wrap="square" rtlCol="0">
            <a:spAutoFit/>
          </a:bodyPr>
          <a:lstStyle/>
          <a:p>
            <a:r>
              <a:rPr lang="en-US" sz="2400" b="1" i="1">
                <a:solidFill>
                  <a:schemeClr val="accent1">
                    <a:lumMod val="75000"/>
                  </a:schemeClr>
                </a:solidFill>
              </a:rPr>
              <a:t>Expressed sequence tags </a:t>
            </a:r>
            <a:r>
              <a:rPr lang="en-US" sz="2400" b="1">
                <a:solidFill>
                  <a:schemeClr val="accent1">
                    <a:lumMod val="75000"/>
                  </a:schemeClr>
                </a:solidFill>
              </a:rPr>
              <a:t>(ESTs)</a:t>
            </a:r>
            <a:endParaRPr lang="en-US" sz="2400" b="1" i="1">
              <a:solidFill>
                <a:schemeClr val="accent1">
                  <a:lumMod val="75000"/>
                </a:schemeClr>
              </a:solidFill>
            </a:endParaRPr>
          </a:p>
        </p:txBody>
      </p:sp>
      <p:sp>
        <p:nvSpPr>
          <p:cNvPr id="8" name="TextBox 7">
            <a:extLst>
              <a:ext uri="{FF2B5EF4-FFF2-40B4-BE49-F238E27FC236}">
                <a16:creationId xmlns:a16="http://schemas.microsoft.com/office/drawing/2014/main" id="{93E6B772-51CC-AD68-3BB9-886E22AAB0CA}"/>
              </a:ext>
            </a:extLst>
          </p:cNvPr>
          <p:cNvSpPr txBox="1"/>
          <p:nvPr/>
        </p:nvSpPr>
        <p:spPr>
          <a:xfrm>
            <a:off x="544253" y="3517333"/>
            <a:ext cx="6627920" cy="707886"/>
          </a:xfrm>
          <a:prstGeom prst="rect">
            <a:avLst/>
          </a:prstGeom>
          <a:noFill/>
        </p:spPr>
        <p:txBody>
          <a:bodyPr wrap="square" rtlCol="0">
            <a:spAutoFit/>
          </a:bodyPr>
          <a:lstStyle/>
          <a:p>
            <a:pPr marL="342900" indent="-342900">
              <a:buFont typeface="Arial" panose="020B0604020202020204" pitchFamily="34" charset="0"/>
              <a:buChar char="•"/>
            </a:pPr>
            <a:r>
              <a:rPr lang="pt-BR" sz="2000" dirty="0"/>
              <a:t>Análise funcional de fragmentos muito curtos do genoma</a:t>
            </a:r>
          </a:p>
          <a:p>
            <a:pPr marL="342900" indent="-342900">
              <a:buFont typeface="Arial" panose="020B0604020202020204" pitchFamily="34" charset="0"/>
              <a:buChar char="•"/>
            </a:pPr>
            <a:r>
              <a:rPr lang="pt-BR" sz="2000" dirty="0"/>
              <a:t>Custo elevado</a:t>
            </a:r>
          </a:p>
        </p:txBody>
      </p:sp>
      <p:sp>
        <p:nvSpPr>
          <p:cNvPr id="9" name="TextBox 8">
            <a:extLst>
              <a:ext uri="{FF2B5EF4-FFF2-40B4-BE49-F238E27FC236}">
                <a16:creationId xmlns:a16="http://schemas.microsoft.com/office/drawing/2014/main" id="{F9EBCAEA-2CA2-A132-CBAB-660AAC229518}"/>
              </a:ext>
            </a:extLst>
          </p:cNvPr>
          <p:cNvSpPr txBox="1"/>
          <p:nvPr/>
        </p:nvSpPr>
        <p:spPr>
          <a:xfrm>
            <a:off x="544253" y="5144365"/>
            <a:ext cx="5754949" cy="461665"/>
          </a:xfrm>
          <a:prstGeom prst="rect">
            <a:avLst/>
          </a:prstGeom>
          <a:noFill/>
        </p:spPr>
        <p:txBody>
          <a:bodyPr wrap="square" rtlCol="0">
            <a:spAutoFit/>
          </a:bodyPr>
          <a:lstStyle>
            <a:defPPr>
              <a:defRPr lang="pt-BR"/>
            </a:defPPr>
            <a:lvl1pPr>
              <a:defRPr sz="2400" b="1" i="1">
                <a:solidFill>
                  <a:schemeClr val="accent1">
                    <a:lumMod val="75000"/>
                  </a:schemeClr>
                </a:solidFill>
              </a:defRPr>
            </a:lvl1pPr>
          </a:lstStyle>
          <a:p>
            <a:r>
              <a:rPr lang="en-US" dirty="0"/>
              <a:t>Serial Analysis of Gene Expression </a:t>
            </a:r>
            <a:r>
              <a:rPr lang="en-US" i="0" dirty="0"/>
              <a:t>(SAGE)</a:t>
            </a:r>
            <a:endParaRPr lang="pt-BR" i="0" dirty="0"/>
          </a:p>
        </p:txBody>
      </p:sp>
      <p:sp>
        <p:nvSpPr>
          <p:cNvPr id="10" name="TextBox 9">
            <a:extLst>
              <a:ext uri="{FF2B5EF4-FFF2-40B4-BE49-F238E27FC236}">
                <a16:creationId xmlns:a16="http://schemas.microsoft.com/office/drawing/2014/main" id="{BC99A1DF-1234-82D4-076B-74078BF19B58}"/>
              </a:ext>
            </a:extLst>
          </p:cNvPr>
          <p:cNvSpPr txBox="1"/>
          <p:nvPr/>
        </p:nvSpPr>
        <p:spPr>
          <a:xfrm>
            <a:off x="570886" y="4682700"/>
            <a:ext cx="847077" cy="461665"/>
          </a:xfrm>
          <a:prstGeom prst="rect">
            <a:avLst/>
          </a:prstGeom>
          <a:noFill/>
        </p:spPr>
        <p:txBody>
          <a:bodyPr wrap="square" rtlCol="0">
            <a:spAutoFit/>
          </a:bodyPr>
          <a:lstStyle/>
          <a:p>
            <a:r>
              <a:rPr lang="pt-BR" sz="2400" dirty="0"/>
              <a:t>1995</a:t>
            </a:r>
          </a:p>
        </p:txBody>
      </p:sp>
      <p:sp>
        <p:nvSpPr>
          <p:cNvPr id="11" name="TextBox 10">
            <a:extLst>
              <a:ext uri="{FF2B5EF4-FFF2-40B4-BE49-F238E27FC236}">
                <a16:creationId xmlns:a16="http://schemas.microsoft.com/office/drawing/2014/main" id="{E7B35D04-5CB4-072A-E20D-1BE07548A1B6}"/>
              </a:ext>
            </a:extLst>
          </p:cNvPr>
          <p:cNvSpPr txBox="1"/>
          <p:nvPr/>
        </p:nvSpPr>
        <p:spPr>
          <a:xfrm>
            <a:off x="544253" y="5601846"/>
            <a:ext cx="6627920" cy="400110"/>
          </a:xfrm>
          <a:prstGeom prst="rect">
            <a:avLst/>
          </a:prstGeom>
          <a:noFill/>
        </p:spPr>
        <p:txBody>
          <a:bodyPr wrap="square" rtlCol="0">
            <a:spAutoFit/>
          </a:bodyPr>
          <a:lstStyle/>
          <a:p>
            <a:pPr marL="342900" indent="-342900">
              <a:buFont typeface="Arial" panose="020B0604020202020204" pitchFamily="34" charset="0"/>
              <a:buChar char="•"/>
            </a:pPr>
            <a:r>
              <a:rPr lang="pt-BR" sz="2000" dirty="0"/>
              <a:t>Quantificação de transcritos de genes conhecidos</a:t>
            </a:r>
          </a:p>
        </p:txBody>
      </p:sp>
      <p:sp>
        <p:nvSpPr>
          <p:cNvPr id="14" name="TextBox 13">
            <a:extLst>
              <a:ext uri="{FF2B5EF4-FFF2-40B4-BE49-F238E27FC236}">
                <a16:creationId xmlns:a16="http://schemas.microsoft.com/office/drawing/2014/main" id="{BF731E61-8951-EC45-CE15-4A5E16714918}"/>
              </a:ext>
            </a:extLst>
          </p:cNvPr>
          <p:cNvSpPr txBox="1"/>
          <p:nvPr/>
        </p:nvSpPr>
        <p:spPr>
          <a:xfrm>
            <a:off x="570886" y="2445322"/>
            <a:ext cx="999477" cy="461665"/>
          </a:xfrm>
          <a:prstGeom prst="rect">
            <a:avLst/>
          </a:prstGeom>
          <a:noFill/>
        </p:spPr>
        <p:txBody>
          <a:bodyPr wrap="square">
            <a:spAutoFit/>
          </a:bodyPr>
          <a:lstStyle/>
          <a:p>
            <a:r>
              <a:rPr lang="pt-BR" sz="2400" dirty="0"/>
              <a:t>1980s</a:t>
            </a:r>
          </a:p>
        </p:txBody>
      </p:sp>
    </p:spTree>
    <p:extLst>
      <p:ext uri="{BB962C8B-B14F-4D97-AF65-F5344CB8AC3E}">
        <p14:creationId xmlns:p14="http://schemas.microsoft.com/office/powerpoint/2010/main" val="2459465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83144-8057-73E3-B012-A1B374DC3FEC}"/>
              </a:ext>
            </a:extLst>
          </p:cNvPr>
          <p:cNvSpPr txBox="1">
            <a:spLocks/>
          </p:cNvSpPr>
          <p:nvPr/>
        </p:nvSpPr>
        <p:spPr>
          <a:xfrm>
            <a:off x="195475" y="427607"/>
            <a:ext cx="60863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b="1" dirty="0"/>
              <a:t>Técnicas contemporâneas </a:t>
            </a:r>
          </a:p>
        </p:txBody>
      </p:sp>
      <p:sp>
        <p:nvSpPr>
          <p:cNvPr id="3" name="TextBox 2">
            <a:extLst>
              <a:ext uri="{FF2B5EF4-FFF2-40B4-BE49-F238E27FC236}">
                <a16:creationId xmlns:a16="http://schemas.microsoft.com/office/drawing/2014/main" id="{3630708D-5166-5CBC-B8A1-E9ED547B6383}"/>
              </a:ext>
            </a:extLst>
          </p:cNvPr>
          <p:cNvSpPr txBox="1"/>
          <p:nvPr/>
        </p:nvSpPr>
        <p:spPr>
          <a:xfrm>
            <a:off x="749054" y="1559229"/>
            <a:ext cx="5447930" cy="1785104"/>
          </a:xfrm>
          <a:prstGeom prst="rect">
            <a:avLst/>
          </a:prstGeom>
          <a:noFill/>
        </p:spPr>
        <p:txBody>
          <a:bodyPr wrap="square" rtlCol="0">
            <a:spAutoFit/>
          </a:bodyPr>
          <a:lstStyle/>
          <a:p>
            <a:endParaRPr lang="pt-BR" sz="2000" dirty="0"/>
          </a:p>
          <a:p>
            <a:r>
              <a:rPr lang="pt-BR" sz="2400" b="1" dirty="0" err="1">
                <a:solidFill>
                  <a:schemeClr val="accent1">
                    <a:lumMod val="75000"/>
                  </a:schemeClr>
                </a:solidFill>
              </a:rPr>
              <a:t>Microarranjos</a:t>
            </a:r>
            <a:r>
              <a:rPr lang="pt-BR" sz="2400" b="1" dirty="0">
                <a:solidFill>
                  <a:schemeClr val="accent1">
                    <a:lumMod val="75000"/>
                  </a:schemeClr>
                </a:solidFill>
              </a:rPr>
              <a:t> (</a:t>
            </a:r>
            <a:r>
              <a:rPr lang="pt-BR" sz="2400" b="1" i="1" dirty="0" err="1">
                <a:solidFill>
                  <a:schemeClr val="accent1">
                    <a:lumMod val="75000"/>
                  </a:schemeClr>
                </a:solidFill>
              </a:rPr>
              <a:t>microarrays</a:t>
            </a:r>
            <a:r>
              <a:rPr lang="pt-BR" sz="2400" b="1" i="1" dirty="0">
                <a:solidFill>
                  <a:schemeClr val="accent1">
                    <a:lumMod val="75000"/>
                  </a:schemeClr>
                </a:solidFill>
              </a:rPr>
              <a:t>)</a:t>
            </a:r>
          </a:p>
          <a:p>
            <a:r>
              <a:rPr lang="pt-BR" dirty="0"/>
              <a:t>1995-2000</a:t>
            </a:r>
          </a:p>
          <a:p>
            <a:endParaRPr lang="pt-BR" sz="2400" b="1" i="1" dirty="0">
              <a:solidFill>
                <a:schemeClr val="accent1">
                  <a:lumMod val="75000"/>
                </a:schemeClr>
              </a:solidFill>
            </a:endParaRPr>
          </a:p>
          <a:p>
            <a:endParaRPr lang="pt-BR" sz="2400" b="1" dirty="0">
              <a:solidFill>
                <a:schemeClr val="accent1">
                  <a:lumMod val="75000"/>
                </a:schemeClr>
              </a:solidFill>
            </a:endParaRPr>
          </a:p>
        </p:txBody>
      </p:sp>
      <p:sp>
        <p:nvSpPr>
          <p:cNvPr id="5" name="TextBox 4">
            <a:extLst>
              <a:ext uri="{FF2B5EF4-FFF2-40B4-BE49-F238E27FC236}">
                <a16:creationId xmlns:a16="http://schemas.microsoft.com/office/drawing/2014/main" id="{ACA31AEF-01D3-F513-ED92-94097849993D}"/>
              </a:ext>
            </a:extLst>
          </p:cNvPr>
          <p:cNvSpPr txBox="1"/>
          <p:nvPr/>
        </p:nvSpPr>
        <p:spPr>
          <a:xfrm>
            <a:off x="749054" y="2778711"/>
            <a:ext cx="5323643" cy="3785652"/>
          </a:xfrm>
          <a:prstGeom prst="rect">
            <a:avLst/>
          </a:prstGeom>
          <a:noFill/>
        </p:spPr>
        <p:txBody>
          <a:bodyPr wrap="square" rtlCol="0">
            <a:spAutoFit/>
          </a:bodyPr>
          <a:lstStyle/>
          <a:p>
            <a:pPr marL="342900" indent="-342900">
              <a:buFont typeface="Arial" panose="020B0604020202020204" pitchFamily="34" charset="0"/>
              <a:buChar char="•"/>
            </a:pPr>
            <a:r>
              <a:rPr lang="pt-BR" sz="2000" dirty="0"/>
              <a:t>Análise de transcriptomas em </a:t>
            </a:r>
            <a:r>
              <a:rPr lang="pt-BR" sz="2000" b="1" dirty="0">
                <a:solidFill>
                  <a:schemeClr val="accent1">
                    <a:lumMod val="75000"/>
                  </a:schemeClr>
                </a:solidFill>
              </a:rPr>
              <a:t>larga escala</a:t>
            </a: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r>
              <a:rPr lang="pt-BR" sz="2000" b="1" dirty="0">
                <a:solidFill>
                  <a:schemeClr val="accent1">
                    <a:lumMod val="75000"/>
                  </a:schemeClr>
                </a:solidFill>
              </a:rPr>
              <a:t>Sondas </a:t>
            </a:r>
            <a:r>
              <a:rPr lang="pt-BR" sz="2000" dirty="0"/>
              <a:t>de oligo nucleotídeos são dispostas em um substrato</a:t>
            </a: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r>
              <a:rPr lang="pt-BR" sz="2000" dirty="0"/>
              <a:t>Transcritos são marcados </a:t>
            </a:r>
            <a:r>
              <a:rPr lang="pt-BR" sz="2000" dirty="0" err="1"/>
              <a:t>fluorescentemente</a:t>
            </a: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Hibridização dos transcritos com as sondas</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Intensidade de fluorescência </a:t>
            </a: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p:txBody>
      </p:sp>
      <p:pic>
        <p:nvPicPr>
          <p:cNvPr id="8" name="Picture 7">
            <a:extLst>
              <a:ext uri="{FF2B5EF4-FFF2-40B4-BE49-F238E27FC236}">
                <a16:creationId xmlns:a16="http://schemas.microsoft.com/office/drawing/2014/main" id="{B03E756A-52DE-AE6E-3F44-D99E885CAB8C}"/>
              </a:ext>
            </a:extLst>
          </p:cNvPr>
          <p:cNvPicPr>
            <a:picLocks noChangeAspect="1"/>
          </p:cNvPicPr>
          <p:nvPr/>
        </p:nvPicPr>
        <p:blipFill rotWithShape="1">
          <a:blip r:embed="rId2"/>
          <a:srcRect l="29765" t="40139" r="53516" b="26111"/>
          <a:stretch/>
        </p:blipFill>
        <p:spPr>
          <a:xfrm>
            <a:off x="7583840" y="1195172"/>
            <a:ext cx="3335693" cy="3787728"/>
          </a:xfrm>
          <a:prstGeom prst="rect">
            <a:avLst/>
          </a:prstGeom>
        </p:spPr>
      </p:pic>
      <p:pic>
        <p:nvPicPr>
          <p:cNvPr id="10" name="Graphic 9" descr="Arrow Down with solid fill">
            <a:extLst>
              <a:ext uri="{FF2B5EF4-FFF2-40B4-BE49-F238E27FC236}">
                <a16:creationId xmlns:a16="http://schemas.microsoft.com/office/drawing/2014/main" id="{2847A6AF-24F0-DF79-5B16-425030DD5A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4289393" y="5388745"/>
            <a:ext cx="687897" cy="687897"/>
          </a:xfrm>
          <a:prstGeom prst="rect">
            <a:avLst/>
          </a:prstGeom>
        </p:spPr>
      </p:pic>
      <p:sp>
        <p:nvSpPr>
          <p:cNvPr id="11" name="TextBox 10">
            <a:extLst>
              <a:ext uri="{FF2B5EF4-FFF2-40B4-BE49-F238E27FC236}">
                <a16:creationId xmlns:a16="http://schemas.microsoft.com/office/drawing/2014/main" id="{BC80BAF5-4441-BDE7-C809-68031F75188E}"/>
              </a:ext>
            </a:extLst>
          </p:cNvPr>
          <p:cNvSpPr txBox="1"/>
          <p:nvPr/>
        </p:nvSpPr>
        <p:spPr>
          <a:xfrm>
            <a:off x="5193406" y="5532638"/>
            <a:ext cx="2965141" cy="400110"/>
          </a:xfrm>
          <a:prstGeom prst="rect">
            <a:avLst/>
          </a:prstGeom>
          <a:noFill/>
        </p:spPr>
        <p:txBody>
          <a:bodyPr wrap="square" rtlCol="0">
            <a:spAutoFit/>
          </a:bodyPr>
          <a:lstStyle/>
          <a:p>
            <a:r>
              <a:rPr lang="pt-BR" sz="2000" b="1" dirty="0">
                <a:solidFill>
                  <a:schemeClr val="accent1">
                    <a:lumMod val="75000"/>
                  </a:schemeClr>
                </a:solidFill>
              </a:rPr>
              <a:t>Abundância de transcritos</a:t>
            </a:r>
          </a:p>
        </p:txBody>
      </p:sp>
    </p:spTree>
    <p:extLst>
      <p:ext uri="{BB962C8B-B14F-4D97-AF65-F5344CB8AC3E}">
        <p14:creationId xmlns:p14="http://schemas.microsoft.com/office/powerpoint/2010/main" val="739782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5756D3-F414-B9D6-56D2-D8FD9377C3C5}"/>
              </a:ext>
            </a:extLst>
          </p:cNvPr>
          <p:cNvPicPr>
            <a:picLocks noChangeAspect="1"/>
          </p:cNvPicPr>
          <p:nvPr/>
        </p:nvPicPr>
        <p:blipFill rotWithShape="1">
          <a:blip r:embed="rId3"/>
          <a:srcRect l="19369" t="17475" r="33447" b="11845"/>
          <a:stretch/>
        </p:blipFill>
        <p:spPr>
          <a:xfrm>
            <a:off x="890584" y="734943"/>
            <a:ext cx="6394682" cy="5388113"/>
          </a:xfrm>
          <a:prstGeom prst="rect">
            <a:avLst/>
          </a:prstGeom>
        </p:spPr>
      </p:pic>
      <p:sp>
        <p:nvSpPr>
          <p:cNvPr id="6" name="TextBox 5">
            <a:extLst>
              <a:ext uri="{FF2B5EF4-FFF2-40B4-BE49-F238E27FC236}">
                <a16:creationId xmlns:a16="http://schemas.microsoft.com/office/drawing/2014/main" id="{E15B8B28-D586-5B73-31CB-E0D37B8E1CAE}"/>
              </a:ext>
            </a:extLst>
          </p:cNvPr>
          <p:cNvSpPr txBox="1"/>
          <p:nvPr/>
        </p:nvSpPr>
        <p:spPr>
          <a:xfrm>
            <a:off x="8407514" y="1111176"/>
            <a:ext cx="2131654" cy="461665"/>
          </a:xfrm>
          <a:prstGeom prst="rect">
            <a:avLst/>
          </a:prstGeom>
          <a:noFill/>
        </p:spPr>
        <p:txBody>
          <a:bodyPr wrap="square" rtlCol="0">
            <a:spAutoFit/>
          </a:bodyPr>
          <a:lstStyle/>
          <a:p>
            <a:r>
              <a:rPr lang="pt-BR" sz="2400" dirty="0">
                <a:solidFill>
                  <a:srgbClr val="FF0000"/>
                </a:solidFill>
              </a:rPr>
              <a:t>Desvantagens</a:t>
            </a:r>
          </a:p>
        </p:txBody>
      </p:sp>
      <p:sp>
        <p:nvSpPr>
          <p:cNvPr id="7" name="TextBox 6">
            <a:extLst>
              <a:ext uri="{FF2B5EF4-FFF2-40B4-BE49-F238E27FC236}">
                <a16:creationId xmlns:a16="http://schemas.microsoft.com/office/drawing/2014/main" id="{69479FEE-B4D1-F033-505F-2E6823B911FD}"/>
              </a:ext>
            </a:extLst>
          </p:cNvPr>
          <p:cNvSpPr txBox="1"/>
          <p:nvPr/>
        </p:nvSpPr>
        <p:spPr>
          <a:xfrm>
            <a:off x="7691125" y="1916658"/>
            <a:ext cx="3489562" cy="3170099"/>
          </a:xfrm>
          <a:prstGeom prst="rect">
            <a:avLst/>
          </a:prstGeom>
          <a:noFill/>
        </p:spPr>
        <p:txBody>
          <a:bodyPr wrap="square" rtlCol="0">
            <a:spAutoFit/>
          </a:bodyPr>
          <a:lstStyle/>
          <a:p>
            <a:pPr marL="342900" indent="-342900">
              <a:buFont typeface="Arial" panose="020B0604020202020204" pitchFamily="34" charset="0"/>
              <a:buChar char="•"/>
            </a:pPr>
            <a:r>
              <a:rPr lang="pt-BR" sz="2000" b="1" dirty="0">
                <a:solidFill>
                  <a:schemeClr val="accent1">
                    <a:lumMod val="75000"/>
                  </a:schemeClr>
                </a:solidFill>
              </a:rPr>
              <a:t>Conhecimento prévio </a:t>
            </a:r>
            <a:r>
              <a:rPr lang="pt-BR" sz="2000" dirty="0"/>
              <a:t>dos transcritos para a confecção das sondas;</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b="1" dirty="0">
                <a:solidFill>
                  <a:schemeClr val="accent1">
                    <a:lumMod val="75000"/>
                  </a:schemeClr>
                </a:solidFill>
              </a:rPr>
              <a:t>Baixa acurácia </a:t>
            </a:r>
            <a:r>
              <a:rPr lang="pt-BR" sz="2000" dirty="0"/>
              <a:t>para genes com baixa expressão;</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b="1" dirty="0">
                <a:solidFill>
                  <a:schemeClr val="accent1">
                    <a:lumMod val="75000"/>
                  </a:schemeClr>
                </a:solidFill>
              </a:rPr>
              <a:t>Hibridização cruzada </a:t>
            </a:r>
            <a:r>
              <a:rPr lang="pt-BR" sz="2000" dirty="0"/>
              <a:t>de transcritos com sequências similares </a:t>
            </a:r>
          </a:p>
        </p:txBody>
      </p:sp>
      <p:sp>
        <p:nvSpPr>
          <p:cNvPr id="8" name="Rectangle: Rounded Corners 7">
            <a:extLst>
              <a:ext uri="{FF2B5EF4-FFF2-40B4-BE49-F238E27FC236}">
                <a16:creationId xmlns:a16="http://schemas.microsoft.com/office/drawing/2014/main" id="{AAC8DEA4-B928-9084-87D0-EED6398CDB06}"/>
              </a:ext>
            </a:extLst>
          </p:cNvPr>
          <p:cNvSpPr/>
          <p:nvPr/>
        </p:nvSpPr>
        <p:spPr>
          <a:xfrm>
            <a:off x="8257880" y="1111176"/>
            <a:ext cx="2168165" cy="46166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94530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2DE9A-7347-4E5C-FAB7-5817201CE0F1}"/>
              </a:ext>
            </a:extLst>
          </p:cNvPr>
          <p:cNvSpPr txBox="1"/>
          <p:nvPr/>
        </p:nvSpPr>
        <p:spPr>
          <a:xfrm>
            <a:off x="445022" y="844452"/>
            <a:ext cx="1523259" cy="1200329"/>
          </a:xfrm>
          <a:prstGeom prst="rect">
            <a:avLst/>
          </a:prstGeom>
          <a:noFill/>
        </p:spPr>
        <p:txBody>
          <a:bodyPr wrap="square" rtlCol="0">
            <a:spAutoFit/>
          </a:bodyPr>
          <a:lstStyle/>
          <a:p>
            <a:r>
              <a:rPr lang="pt-BR" sz="2400" b="1" dirty="0">
                <a:solidFill>
                  <a:schemeClr val="accent1">
                    <a:lumMod val="75000"/>
                  </a:schemeClr>
                </a:solidFill>
              </a:rPr>
              <a:t>RNA-</a:t>
            </a:r>
            <a:r>
              <a:rPr lang="pt-BR" sz="2400" b="1" dirty="0" err="1">
                <a:solidFill>
                  <a:schemeClr val="accent1">
                    <a:lumMod val="75000"/>
                  </a:schemeClr>
                </a:solidFill>
              </a:rPr>
              <a:t>seq</a:t>
            </a:r>
            <a:endParaRPr lang="pt-BR" sz="2400" b="1" i="1" dirty="0">
              <a:solidFill>
                <a:schemeClr val="accent1">
                  <a:lumMod val="75000"/>
                </a:schemeClr>
              </a:solidFill>
            </a:endParaRPr>
          </a:p>
          <a:p>
            <a:endParaRPr lang="pt-BR" sz="2400" b="1" i="1" dirty="0">
              <a:solidFill>
                <a:schemeClr val="accent1">
                  <a:lumMod val="75000"/>
                </a:schemeClr>
              </a:solidFill>
            </a:endParaRPr>
          </a:p>
          <a:p>
            <a:endParaRPr lang="pt-BR" sz="2400" b="1" dirty="0">
              <a:solidFill>
                <a:schemeClr val="accent1">
                  <a:lumMod val="75000"/>
                </a:schemeClr>
              </a:solidFill>
            </a:endParaRPr>
          </a:p>
        </p:txBody>
      </p:sp>
      <p:sp>
        <p:nvSpPr>
          <p:cNvPr id="3" name="TextBox 2">
            <a:extLst>
              <a:ext uri="{FF2B5EF4-FFF2-40B4-BE49-F238E27FC236}">
                <a16:creationId xmlns:a16="http://schemas.microsoft.com/office/drawing/2014/main" id="{5C8C2B34-C709-5ECF-03D8-FF16E1EC67AD}"/>
              </a:ext>
            </a:extLst>
          </p:cNvPr>
          <p:cNvSpPr txBox="1"/>
          <p:nvPr/>
        </p:nvSpPr>
        <p:spPr>
          <a:xfrm>
            <a:off x="520451" y="1610311"/>
            <a:ext cx="5965016" cy="5940088"/>
          </a:xfrm>
          <a:prstGeom prst="rect">
            <a:avLst/>
          </a:prstGeom>
          <a:noFill/>
        </p:spPr>
        <p:txBody>
          <a:bodyPr wrap="square" rtlCol="0">
            <a:spAutoFit/>
          </a:bodyPr>
          <a:lstStyle/>
          <a:p>
            <a:pPr marL="342900" indent="-342900">
              <a:buFont typeface="Arial" panose="020B0604020202020204" pitchFamily="34" charset="0"/>
              <a:buChar char="•"/>
            </a:pPr>
            <a:r>
              <a:rPr lang="pt-BR" sz="2000" dirty="0"/>
              <a:t>Impulsionado pelo desenvolvimento das tecnologias </a:t>
            </a:r>
            <a:r>
              <a:rPr lang="pt-BR" sz="2000" b="1" i="1" dirty="0">
                <a:solidFill>
                  <a:schemeClr val="accent1">
                    <a:lumMod val="75000"/>
                  </a:schemeClr>
                </a:solidFill>
              </a:rPr>
              <a:t>high-</a:t>
            </a:r>
            <a:r>
              <a:rPr lang="pt-BR" sz="2000" b="1" i="1" dirty="0" err="1">
                <a:solidFill>
                  <a:schemeClr val="accent1">
                    <a:lumMod val="75000"/>
                  </a:schemeClr>
                </a:solidFill>
              </a:rPr>
              <a:t>throughput</a:t>
            </a:r>
            <a:r>
              <a:rPr lang="pt-BR" sz="2000" b="1" i="1" dirty="0">
                <a:solidFill>
                  <a:schemeClr val="accent1">
                    <a:lumMod val="75000"/>
                  </a:schemeClr>
                </a:solidFill>
              </a:rPr>
              <a:t> sequencing</a:t>
            </a:r>
            <a:r>
              <a:rPr lang="pt-BR" sz="2000" dirty="0"/>
              <a:t> (2000s) – NGS</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Primeira descrição em 2006</a:t>
            </a:r>
          </a:p>
          <a:p>
            <a:pPr marL="342900" indent="-342900">
              <a:buFont typeface="Arial" panose="020B0604020202020204" pitchFamily="34" charset="0"/>
              <a:buChar char="•"/>
            </a:pPr>
            <a:endParaRPr lang="pt-BR" sz="2000" dirty="0"/>
          </a:p>
          <a:p>
            <a:pPr algn="ctr"/>
            <a:r>
              <a:rPr lang="pt-BR" sz="2000" b="1" dirty="0">
                <a:solidFill>
                  <a:schemeClr val="accent1">
                    <a:lumMod val="75000"/>
                  </a:schemeClr>
                </a:solidFill>
              </a:rPr>
              <a:t>Vantagens</a:t>
            </a:r>
          </a:p>
          <a:p>
            <a:pPr marL="342900" indent="-342900">
              <a:buFont typeface="Arial" panose="020B0604020202020204" pitchFamily="34" charset="0"/>
              <a:buChar char="•"/>
            </a:pPr>
            <a:r>
              <a:rPr lang="pt-BR" sz="2000" dirty="0"/>
              <a:t>Detecção de transcritos em baixa abundancia e diferenças sutis em diferentes condições;</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Não se limita a transcritos conhecidos</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Abordagem predominante para </a:t>
            </a:r>
            <a:r>
              <a:rPr lang="pt-BR" sz="2000" dirty="0" err="1"/>
              <a:t>transcritomas</a:t>
            </a:r>
            <a:endParaRPr lang="pt-BR" sz="2000" dirty="0"/>
          </a:p>
          <a:p>
            <a:endParaRPr lang="pt-BR" sz="2000" dirty="0"/>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b="1" dirty="0">
              <a:solidFill>
                <a:schemeClr val="accent1">
                  <a:lumMod val="75000"/>
                </a:schemeClr>
              </a:solidFill>
            </a:endParaRP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endParaRPr lang="pt-BR" sz="2000" b="1" dirty="0">
              <a:solidFill>
                <a:schemeClr val="accent1">
                  <a:lumMod val="75000"/>
                </a:schemeClr>
              </a:solidFill>
            </a:endParaRPr>
          </a:p>
        </p:txBody>
      </p:sp>
      <p:pic>
        <p:nvPicPr>
          <p:cNvPr id="9" name="Picture 8">
            <a:extLst>
              <a:ext uri="{FF2B5EF4-FFF2-40B4-BE49-F238E27FC236}">
                <a16:creationId xmlns:a16="http://schemas.microsoft.com/office/drawing/2014/main" id="{96450D93-D49F-0DB2-78EB-83A9FE73954E}"/>
              </a:ext>
            </a:extLst>
          </p:cNvPr>
          <p:cNvPicPr>
            <a:picLocks noChangeAspect="1"/>
          </p:cNvPicPr>
          <p:nvPr/>
        </p:nvPicPr>
        <p:blipFill rotWithShape="1">
          <a:blip r:embed="rId3"/>
          <a:srcRect l="52153" t="29816" r="25311" b="23457"/>
          <a:stretch/>
        </p:blipFill>
        <p:spPr>
          <a:xfrm>
            <a:off x="7617758" y="1500245"/>
            <a:ext cx="2747681" cy="3204553"/>
          </a:xfrm>
          <a:prstGeom prst="rect">
            <a:avLst/>
          </a:prstGeom>
        </p:spPr>
      </p:pic>
      <p:cxnSp>
        <p:nvCxnSpPr>
          <p:cNvPr id="11" name="Straight Connector 10">
            <a:extLst>
              <a:ext uri="{FF2B5EF4-FFF2-40B4-BE49-F238E27FC236}">
                <a16:creationId xmlns:a16="http://schemas.microsoft.com/office/drawing/2014/main" id="{AF7E717C-07CD-DD01-C796-484CEE9C9D97}"/>
              </a:ext>
            </a:extLst>
          </p:cNvPr>
          <p:cNvCxnSpPr/>
          <p:nvPr/>
        </p:nvCxnSpPr>
        <p:spPr>
          <a:xfrm>
            <a:off x="347133" y="4868333"/>
            <a:ext cx="613833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8E06FB6-2826-EC22-913B-4118B6A1613B}"/>
              </a:ext>
            </a:extLst>
          </p:cNvPr>
          <p:cNvCxnSpPr/>
          <p:nvPr/>
        </p:nvCxnSpPr>
        <p:spPr>
          <a:xfrm>
            <a:off x="347133" y="3102521"/>
            <a:ext cx="613833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8051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1789</Words>
  <Application>Microsoft Office PowerPoint</Application>
  <PresentationFormat>Widescreen</PresentationFormat>
  <Paragraphs>329</Paragraphs>
  <Slides>33</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-apple-system</vt:lpstr>
      <vt:lpstr>Arial</vt:lpstr>
      <vt:lpstr>Calibri</vt:lpstr>
      <vt:lpstr>Calibri Light</vt:lpstr>
      <vt:lpstr>MinionPro-Regular</vt:lpstr>
      <vt:lpstr>Wingdings</vt:lpstr>
      <vt:lpstr>Office Theme</vt:lpstr>
      <vt:lpstr>PowerPoint Presentation</vt:lpstr>
      <vt:lpstr>Conteúdo</vt:lpstr>
      <vt:lpstr>Transcritômica</vt:lpstr>
      <vt:lpstr>Transcriptoma</vt:lpstr>
      <vt:lpstr>Por que estudar transcriptomas?</vt:lpstr>
      <vt:lpstr>Transcriptômica – histórico: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Análise de dados</vt:lpstr>
      <vt:lpstr>Fluxo geral do processamento, alinhamento e quantificação de leitura:</vt:lpstr>
      <vt:lpstr>Expressão diferencial</vt:lpstr>
      <vt:lpstr>“Normalização”</vt:lpstr>
      <vt:lpstr>Fluxo de análises a jusante (downstream)</vt:lpstr>
      <vt:lpstr>Fluxograma das análises de expressão diferencial de genes</vt:lpstr>
      <vt:lpstr>Co-expressão</vt:lpstr>
      <vt:lpstr>Redes de co-expressão</vt:lpstr>
      <vt:lpstr>WGCNA</vt:lpstr>
      <vt:lpstr>Desafios</vt:lpstr>
      <vt:lpstr>Dúvidas?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Matheus Sacilotto</dc:creator>
  <cp:lastModifiedBy>Author</cp:lastModifiedBy>
  <cp:revision>1</cp:revision>
  <dcterms:created xsi:type="dcterms:W3CDTF">2023-11-04T20:32:08Z</dcterms:created>
  <dcterms:modified xsi:type="dcterms:W3CDTF">2023-11-06T22:09:21Z</dcterms:modified>
</cp:coreProperties>
</file>