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2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28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5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73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8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93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1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49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7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3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7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0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0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AA0BD1-7F05-438D-954E-805872EFCE9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2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Controle não linear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PTC 3417 (02/09/2020)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51F53-01DE-412D-8D33-07DF0236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Isóclinas</a:t>
            </a:r>
            <a:r>
              <a:rPr lang="pt-BR" dirty="0"/>
              <a:t> (Direções)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C0B20BB-8C45-48FE-BB83-0CC948B39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9" y="775009"/>
            <a:ext cx="4658443" cy="4020913"/>
          </a:xfrm>
        </p:spPr>
      </p:pic>
    </p:spTree>
    <p:extLst>
      <p:ext uri="{BB962C8B-B14F-4D97-AF65-F5344CB8AC3E}">
        <p14:creationId xmlns:p14="http://schemas.microsoft.com/office/powerpoint/2010/main" val="23868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29F5C-1783-4BF5-910D-D9564306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Isóclinas</a:t>
            </a:r>
            <a:r>
              <a:rPr lang="pt-BR" dirty="0"/>
              <a:t> (sentido)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95E249D-C1DF-4395-AA8F-F93A713D4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3239"/>
            <a:ext cx="9074924" cy="2934654"/>
          </a:xfrm>
        </p:spPr>
      </p:pic>
    </p:spTree>
    <p:extLst>
      <p:ext uri="{BB962C8B-B14F-4D97-AF65-F5344CB8AC3E}">
        <p14:creationId xmlns:p14="http://schemas.microsoft.com/office/powerpoint/2010/main" val="324621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C2564-24D8-47CB-B12B-3AB725D3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Isóclinas</a:t>
            </a:r>
            <a:r>
              <a:rPr lang="pt-BR" dirty="0"/>
              <a:t> (SENTIDO)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8FFFCF5-B925-4F3D-B104-A14F6DEA3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2" y="563298"/>
            <a:ext cx="5096817" cy="4081005"/>
          </a:xfrm>
        </p:spPr>
      </p:pic>
    </p:spTree>
    <p:extLst>
      <p:ext uri="{BB962C8B-B14F-4D97-AF65-F5344CB8AC3E}">
        <p14:creationId xmlns:p14="http://schemas.microsoft.com/office/powerpoint/2010/main" val="364789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3E55B-06E7-4915-B294-CAE7B007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2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44EB69A5-8AB2-412D-B6A1-3CB844DA5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16189"/>
            <a:ext cx="8534400" cy="3353960"/>
          </a:xfrm>
        </p:spPr>
      </p:pic>
    </p:spTree>
    <p:extLst>
      <p:ext uri="{BB962C8B-B14F-4D97-AF65-F5344CB8AC3E}">
        <p14:creationId xmlns:p14="http://schemas.microsoft.com/office/powerpoint/2010/main" val="260083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5D3AA-BCA8-4445-9787-5CA4DCC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Inclinação constante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2A6CE4D-5F4B-4D14-B66B-FFFDCAFA3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83033"/>
            <a:ext cx="9954051" cy="2822872"/>
          </a:xfrm>
        </p:spPr>
      </p:pic>
    </p:spTree>
    <p:extLst>
      <p:ext uri="{BB962C8B-B14F-4D97-AF65-F5344CB8AC3E}">
        <p14:creationId xmlns:p14="http://schemas.microsoft.com/office/powerpoint/2010/main" val="78855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CFE7B-466D-4B5A-A1D6-33947A6C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Isóclinas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8137610-6E95-4A32-B840-F01AE59E2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4" y="741555"/>
            <a:ext cx="5233886" cy="4021533"/>
          </a:xfrm>
        </p:spPr>
      </p:pic>
    </p:spTree>
    <p:extLst>
      <p:ext uri="{BB962C8B-B14F-4D97-AF65-F5344CB8AC3E}">
        <p14:creationId xmlns:p14="http://schemas.microsoft.com/office/powerpoint/2010/main" val="344630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47E1A-3182-4490-A2F7-6B079464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de Inclinação NULA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31C721-D056-481B-8EFE-EB09B9F1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Não são trajetórias.</a:t>
            </a:r>
          </a:p>
          <a:p>
            <a:r>
              <a:rPr lang="pt-BR" dirty="0" err="1"/>
              <a:t>dx</a:t>
            </a:r>
            <a:r>
              <a:rPr lang="pt-BR" dirty="0"/>
              <a:t>/</a:t>
            </a:r>
            <a:r>
              <a:rPr lang="pt-BR" dirty="0" err="1"/>
              <a:t>dt</a:t>
            </a:r>
            <a:r>
              <a:rPr lang="pt-BR" dirty="0"/>
              <a:t> = 0. </a:t>
            </a:r>
          </a:p>
          <a:p>
            <a:r>
              <a:rPr lang="pt-BR" dirty="0"/>
              <a:t>x  = constante; y varável no tempo.</a:t>
            </a:r>
          </a:p>
          <a:p>
            <a:r>
              <a:rPr lang="pt-BR" dirty="0"/>
              <a:t>Trajetória que passa pela CIN tem, nesse ponto, tangente vertical.</a:t>
            </a:r>
          </a:p>
          <a:p>
            <a:r>
              <a:rPr lang="pt-BR" dirty="0"/>
              <a:t>Expressão explícita: f(</a:t>
            </a:r>
            <a:r>
              <a:rPr lang="pt-BR" dirty="0" err="1"/>
              <a:t>x,y</a:t>
            </a:r>
            <a:r>
              <a:rPr lang="pt-BR" dirty="0"/>
              <a:t>) = 0.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3041E-55FC-4AD8-99BD-BA7AD320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 da CIN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324C8C-72FA-475F-A94F-6FF018F4B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Separa a região de x(t) crescente da região de x(t) decrescente.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CE3E3A-2568-4493-88B3-2C88CD4D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881825"/>
            <a:ext cx="7647490" cy="141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8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47E1A-3182-4490-A2F7-6B079464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de Inclinação NULA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31C721-D056-481B-8EFE-EB09B9F1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Não são trajetórias.</a:t>
            </a:r>
          </a:p>
          <a:p>
            <a:r>
              <a:rPr lang="pt-BR" dirty="0" err="1"/>
              <a:t>dy</a:t>
            </a:r>
            <a:r>
              <a:rPr lang="pt-BR" dirty="0"/>
              <a:t>/</a:t>
            </a:r>
            <a:r>
              <a:rPr lang="pt-BR" dirty="0" err="1"/>
              <a:t>dt</a:t>
            </a:r>
            <a:r>
              <a:rPr lang="pt-BR" dirty="0"/>
              <a:t> = 0. </a:t>
            </a:r>
          </a:p>
          <a:p>
            <a:r>
              <a:rPr lang="pt-BR" dirty="0"/>
              <a:t>y  = constante; x varável no tempo.</a:t>
            </a:r>
          </a:p>
          <a:p>
            <a:r>
              <a:rPr lang="pt-BR" dirty="0"/>
              <a:t>Trajetória que passa pela CIN tem, nesse ponto, tangente horizontal.</a:t>
            </a:r>
          </a:p>
          <a:p>
            <a:r>
              <a:rPr lang="pt-BR" dirty="0"/>
              <a:t>Expressão explícita: g(</a:t>
            </a:r>
            <a:r>
              <a:rPr lang="pt-BR" dirty="0" err="1"/>
              <a:t>x,y</a:t>
            </a:r>
            <a:r>
              <a:rPr lang="pt-BR" dirty="0"/>
              <a:t>) = 0.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561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3041E-55FC-4AD8-99BD-BA7AD320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 da CIN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324C8C-72FA-475F-A94F-6FF018F4B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Separa a região de y(t) crescente da região de y(t) decrescente.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A9270B-23D0-42BE-9A2D-5F049D01A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75" y="2875548"/>
            <a:ext cx="6183472" cy="12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5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8C5B3-ACCD-46DA-ADB0-42E1A351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61543E-E6F5-4BBB-8945-37CA56928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Construção gráfica de trajetórias</a:t>
            </a:r>
          </a:p>
          <a:p>
            <a:r>
              <a:rPr lang="pt-BR" dirty="0"/>
              <a:t>Plano de Fase</a:t>
            </a:r>
          </a:p>
          <a:p>
            <a:r>
              <a:rPr lang="pt-BR" dirty="0"/>
              <a:t>Inclinação constante</a:t>
            </a:r>
          </a:p>
          <a:p>
            <a:r>
              <a:rPr lang="pt-BR" dirty="0"/>
              <a:t>Inclinação nula</a:t>
            </a:r>
          </a:p>
        </p:txBody>
      </p:sp>
    </p:spTree>
    <p:extLst>
      <p:ext uri="{BB962C8B-B14F-4D97-AF65-F5344CB8AC3E}">
        <p14:creationId xmlns:p14="http://schemas.microsoft.com/office/powerpoint/2010/main" val="138694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888ED-4416-41A6-AFEA-3F3E402F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B5CFC80-E71B-4CE5-B213-F47A17FBE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921933"/>
            <a:ext cx="7099957" cy="15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73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AA112-0CBD-42F6-B876-E54D4527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CIN(Exemplo)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9787CA0-1944-4DF6-96E8-B7F003918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866" y="1289489"/>
            <a:ext cx="7908636" cy="16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9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B35B7-629D-4568-BFA4-BEF6601C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Exemplo(CIN-figura)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E195961-D893-401A-B3AA-133751E6A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158" y="1204898"/>
            <a:ext cx="4923649" cy="32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13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52C53-0C15-4A9D-9817-D6DB5253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Intersecção das CIN (Equilíbrio)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F554D4D-E576-4582-B050-7D7F5B7D2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229" y="1707581"/>
            <a:ext cx="8419335" cy="15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58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D77CE-B0FB-4BED-856E-E028F8EC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Estabilidade e Comportamento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F37D786-198A-495C-8D2C-0676FB3B7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992" y="1091141"/>
            <a:ext cx="7831109" cy="29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8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7435C-6859-4BC7-A3D1-2FAE7067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 e Equilíbrio(Comportamento)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E996745-9BCF-4CB3-8665-579C59528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504" y="1204872"/>
            <a:ext cx="4015460" cy="28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9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2BEBB-22BF-4FC4-9EA7-DA61A62C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Exercício 2 – Juntar com o da próxima aula – entregar ambos </a:t>
            </a:r>
            <a:r>
              <a:rPr lang="pt-BR"/>
              <a:t>até 11/09/2020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3ADD001-D7BB-491C-998C-D26367F6E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643475"/>
            <a:ext cx="7442304" cy="3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4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3CBE5-45A8-4DD7-B66C-89109FB6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Trajetórias (Espaço de estados)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0CFC579-6B39-4BF3-AA5A-044A02CEA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24073"/>
            <a:ext cx="10064050" cy="2757273"/>
          </a:xfrm>
        </p:spPr>
      </p:pic>
    </p:spTree>
    <p:extLst>
      <p:ext uri="{BB962C8B-B14F-4D97-AF65-F5344CB8AC3E}">
        <p14:creationId xmlns:p14="http://schemas.microsoft.com/office/powerpoint/2010/main" val="377121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43D1D-4E81-4919-AB4E-55D2F421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fase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BC71904-C6CA-4986-887E-3759490AE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1" y="752707"/>
            <a:ext cx="6146498" cy="3614738"/>
          </a:xfrm>
        </p:spPr>
      </p:pic>
    </p:spTree>
    <p:extLst>
      <p:ext uri="{BB962C8B-B14F-4D97-AF65-F5344CB8AC3E}">
        <p14:creationId xmlns:p14="http://schemas.microsoft.com/office/powerpoint/2010/main" val="237968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93908-342E-4716-A02D-9271D9B3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Velocidade de Fase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968FD69-CA9F-44E8-A897-4BD683FE3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91575"/>
            <a:ext cx="10289677" cy="2656317"/>
          </a:xfrm>
        </p:spPr>
      </p:pic>
    </p:spTree>
    <p:extLst>
      <p:ext uri="{BB962C8B-B14F-4D97-AF65-F5344CB8AC3E}">
        <p14:creationId xmlns:p14="http://schemas.microsoft.com/office/powerpoint/2010/main" val="18901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0AA73-8E9A-4659-BAB2-294A1291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17A48B9-4FB8-41D3-8E48-794284ECF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753390"/>
            <a:ext cx="10147697" cy="1759244"/>
          </a:xfrm>
        </p:spPr>
      </p:pic>
    </p:spTree>
    <p:extLst>
      <p:ext uri="{BB962C8B-B14F-4D97-AF65-F5344CB8AC3E}">
        <p14:creationId xmlns:p14="http://schemas.microsoft.com/office/powerpoint/2010/main" val="77698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4D340-0075-40ED-BC81-CF13EABB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isóclinas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C404231-F2CC-4591-A5A2-CCAD09DC3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37018"/>
            <a:ext cx="10232832" cy="2772473"/>
          </a:xfrm>
        </p:spPr>
      </p:pic>
    </p:spTree>
    <p:extLst>
      <p:ext uri="{BB962C8B-B14F-4D97-AF65-F5344CB8AC3E}">
        <p14:creationId xmlns:p14="http://schemas.microsoft.com/office/powerpoint/2010/main" val="243038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20FE5-8BC4-488A-BAF1-20210B8C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EXEmplo</a:t>
            </a:r>
            <a:r>
              <a:rPr lang="pt-BR" dirty="0"/>
              <a:t> 1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D816E0A-6C39-4C83-B789-0ECE5889A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709120"/>
            <a:ext cx="7868292" cy="4007846"/>
          </a:xfrm>
        </p:spPr>
      </p:pic>
    </p:spTree>
    <p:extLst>
      <p:ext uri="{BB962C8B-B14F-4D97-AF65-F5344CB8AC3E}">
        <p14:creationId xmlns:p14="http://schemas.microsoft.com/office/powerpoint/2010/main" val="19260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C3EE8-91B4-4B5D-9F3E-9323CF27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Inclinação constante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6886C2D-9D8C-4E59-BF73-4502ABA9B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47120"/>
            <a:ext cx="10180625" cy="2734225"/>
          </a:xfrm>
        </p:spPr>
      </p:pic>
    </p:spTree>
    <p:extLst>
      <p:ext uri="{BB962C8B-B14F-4D97-AF65-F5344CB8AC3E}">
        <p14:creationId xmlns:p14="http://schemas.microsoft.com/office/powerpoint/2010/main" val="723258046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576</TotalTime>
  <Words>245</Words>
  <Application>Microsoft Office PowerPoint</Application>
  <PresentationFormat>Widescreen</PresentationFormat>
  <Paragraphs>75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 Black</vt:lpstr>
      <vt:lpstr>Century Gothic</vt:lpstr>
      <vt:lpstr>Wingdings 3</vt:lpstr>
      <vt:lpstr>Fatia</vt:lpstr>
      <vt:lpstr>Controle não linear PTC 3417 (02/09/2020)</vt:lpstr>
      <vt:lpstr>Programa</vt:lpstr>
      <vt:lpstr>Trajetórias (Espaço de estados)</vt:lpstr>
      <vt:lpstr>plano de fase</vt:lpstr>
      <vt:lpstr>Velocidade de Fase</vt:lpstr>
      <vt:lpstr>equilíbrio</vt:lpstr>
      <vt:lpstr>isóclinas</vt:lpstr>
      <vt:lpstr>EXEmplo 1</vt:lpstr>
      <vt:lpstr>Inclinação constante</vt:lpstr>
      <vt:lpstr>Isóclinas (Direções)</vt:lpstr>
      <vt:lpstr>Isóclinas (sentido)</vt:lpstr>
      <vt:lpstr>Isóclinas (SENTIDO)</vt:lpstr>
      <vt:lpstr>Exemplo 2</vt:lpstr>
      <vt:lpstr>Inclinação constante</vt:lpstr>
      <vt:lpstr>Isóclinas</vt:lpstr>
      <vt:lpstr>Curvas de Inclinação NULA</vt:lpstr>
      <vt:lpstr>Propriedade da CIN</vt:lpstr>
      <vt:lpstr>Curvas de Inclinação NULA</vt:lpstr>
      <vt:lpstr>Propriedade da CIN</vt:lpstr>
      <vt:lpstr>Exemplo</vt:lpstr>
      <vt:lpstr>CIN(Exemplo)</vt:lpstr>
      <vt:lpstr>Exemplo(CIN-figura)</vt:lpstr>
      <vt:lpstr>Intersecção das CIN (Equilíbrio)</vt:lpstr>
      <vt:lpstr>Estabilidade e Comportamento</vt:lpstr>
      <vt:lpstr>CIN e Equilíbrio(Comportamento)</vt:lpstr>
      <vt:lpstr>Exercício 2 – Juntar com o da próxima aula – entregar ambos até 11/09/2020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73</cp:revision>
  <dcterms:created xsi:type="dcterms:W3CDTF">2019-06-28T19:51:26Z</dcterms:created>
  <dcterms:modified xsi:type="dcterms:W3CDTF">2020-08-20T20:35:03Z</dcterms:modified>
</cp:coreProperties>
</file>