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58" r:id="rId6"/>
    <p:sldId id="297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olos Text" panose="020B0604020202020204" charset="0"/>
      <p:regular r:id="rId13"/>
      <p:bold r:id="rId14"/>
    </p:embeddedFont>
    <p:embeddedFont>
      <p:font typeface="Nunito Light" pitchFamily="2" charset="0"/>
      <p:regular r:id="rId15"/>
      <p:italic r:id="rId16"/>
    </p:embeddedFont>
    <p:embeddedFont>
      <p:font typeface="Wix Madefor Tex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8248F8-3A11-4E92-AAC6-D4414D112450}">
  <a:tblStyle styleId="{948248F8-3A11-4E92-AAC6-D4414D1124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D53C9D-140C-4EEA-89B3-0264ED2952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-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47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75" y="1314450"/>
            <a:ext cx="4885500" cy="20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450150"/>
            <a:ext cx="4885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876300" y="-1705996"/>
            <a:ext cx="3555899" cy="8001971"/>
            <a:chOff x="-876300" y="-1705996"/>
            <a:chExt cx="3555899" cy="8001971"/>
          </a:xfrm>
        </p:grpSpPr>
        <p:sp>
          <p:nvSpPr>
            <p:cNvPr id="12" name="Google Shape;12;p2"/>
            <p:cNvSpPr/>
            <p:nvPr/>
          </p:nvSpPr>
          <p:spPr>
            <a:xfrm>
              <a:off x="-876300" y="4447975"/>
              <a:ext cx="1848000" cy="184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4655915">
              <a:off x="544210" y="-1262270"/>
              <a:ext cx="2212197" cy="1621322"/>
            </a:xfrm>
            <a:custGeom>
              <a:avLst/>
              <a:gdLst/>
              <a:ahLst/>
              <a:cxnLst/>
              <a:rect l="l" t="t" r="r" b="b"/>
              <a:pathLst>
                <a:path w="43190" h="31654" extrusionOk="0">
                  <a:moveTo>
                    <a:pt x="29878" y="0"/>
                  </a:moveTo>
                  <a:cubicBezTo>
                    <a:pt x="27620" y="0"/>
                    <a:pt x="25375" y="312"/>
                    <a:pt x="23526" y="668"/>
                  </a:cubicBezTo>
                  <a:cubicBezTo>
                    <a:pt x="15375" y="2233"/>
                    <a:pt x="8765" y="7219"/>
                    <a:pt x="5162" y="14192"/>
                  </a:cubicBezTo>
                  <a:cubicBezTo>
                    <a:pt x="1872" y="20554"/>
                    <a:pt x="0" y="27705"/>
                    <a:pt x="7779" y="31527"/>
                  </a:cubicBezTo>
                  <a:cubicBezTo>
                    <a:pt x="7863" y="31568"/>
                    <a:pt x="7949" y="31611"/>
                    <a:pt x="8039" y="31654"/>
                  </a:cubicBezTo>
                  <a:lnTo>
                    <a:pt x="27058" y="31654"/>
                  </a:lnTo>
                  <a:cubicBezTo>
                    <a:pt x="30910" y="29612"/>
                    <a:pt x="34112" y="26361"/>
                    <a:pt x="36657" y="22688"/>
                  </a:cubicBezTo>
                  <a:cubicBezTo>
                    <a:pt x="40180" y="17604"/>
                    <a:pt x="43190" y="10349"/>
                    <a:pt x="39859" y="4428"/>
                  </a:cubicBezTo>
                  <a:cubicBezTo>
                    <a:pt x="37918" y="980"/>
                    <a:pt x="33879" y="0"/>
                    <a:pt x="298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4"/>
          <p:cNvGrpSpPr/>
          <p:nvPr/>
        </p:nvGrpSpPr>
        <p:grpSpPr>
          <a:xfrm>
            <a:off x="-742353" y="-170999"/>
            <a:ext cx="10908008" cy="6316280"/>
            <a:chOff x="-742353" y="-170999"/>
            <a:chExt cx="10908008" cy="6316280"/>
          </a:xfrm>
        </p:grpSpPr>
        <p:sp>
          <p:nvSpPr>
            <p:cNvPr id="200" name="Google Shape;200;p24"/>
            <p:cNvSpPr/>
            <p:nvPr/>
          </p:nvSpPr>
          <p:spPr>
            <a:xfrm rot="-4898988" flipH="1">
              <a:off x="8274028" y="4269041"/>
              <a:ext cx="1863846" cy="1666400"/>
            </a:xfrm>
            <a:custGeom>
              <a:avLst/>
              <a:gdLst/>
              <a:ahLst/>
              <a:cxnLst/>
              <a:rect l="l" t="t" r="r" b="b"/>
              <a:pathLst>
                <a:path w="6087" h="5442" extrusionOk="0">
                  <a:moveTo>
                    <a:pt x="2459" y="0"/>
                  </a:moveTo>
                  <a:cubicBezTo>
                    <a:pt x="2432" y="0"/>
                    <a:pt x="2405" y="1"/>
                    <a:pt x="2378" y="2"/>
                  </a:cubicBezTo>
                  <a:cubicBezTo>
                    <a:pt x="1510" y="45"/>
                    <a:pt x="761" y="735"/>
                    <a:pt x="499" y="1465"/>
                  </a:cubicBezTo>
                  <a:cubicBezTo>
                    <a:pt x="0" y="2856"/>
                    <a:pt x="1226" y="4516"/>
                    <a:pt x="2584" y="5113"/>
                  </a:cubicBezTo>
                  <a:cubicBezTo>
                    <a:pt x="2983" y="5289"/>
                    <a:pt x="3551" y="5441"/>
                    <a:pt x="4088" y="5441"/>
                  </a:cubicBezTo>
                  <a:cubicBezTo>
                    <a:pt x="4558" y="5441"/>
                    <a:pt x="5004" y="5325"/>
                    <a:pt x="5295" y="5007"/>
                  </a:cubicBezTo>
                  <a:cubicBezTo>
                    <a:pt x="6087" y="4135"/>
                    <a:pt x="5193" y="2312"/>
                    <a:pt x="4567" y="1463"/>
                  </a:cubicBezTo>
                  <a:cubicBezTo>
                    <a:pt x="4172" y="931"/>
                    <a:pt x="3488" y="0"/>
                    <a:pt x="2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-742353" y="-170999"/>
              <a:ext cx="2616525" cy="611725"/>
            </a:xfrm>
            <a:custGeom>
              <a:avLst/>
              <a:gdLst/>
              <a:ahLst/>
              <a:cxnLst/>
              <a:rect l="l" t="t" r="r" b="b"/>
              <a:pathLst>
                <a:path w="104661" h="24469" extrusionOk="0">
                  <a:moveTo>
                    <a:pt x="41" y="2049"/>
                  </a:moveTo>
                  <a:cubicBezTo>
                    <a:pt x="370" y="5901"/>
                    <a:pt x="15214" y="21543"/>
                    <a:pt x="25407" y="24032"/>
                  </a:cubicBezTo>
                  <a:cubicBezTo>
                    <a:pt x="35600" y="26522"/>
                    <a:pt x="51195" y="17127"/>
                    <a:pt x="61200" y="16986"/>
                  </a:cubicBezTo>
                  <a:cubicBezTo>
                    <a:pt x="71205" y="16845"/>
                    <a:pt x="78768" y="25629"/>
                    <a:pt x="85438" y="23186"/>
                  </a:cubicBezTo>
                  <a:cubicBezTo>
                    <a:pt x="92108" y="20744"/>
                    <a:pt x="99341" y="6136"/>
                    <a:pt x="101220" y="2331"/>
                  </a:cubicBezTo>
                  <a:cubicBezTo>
                    <a:pt x="103099" y="-1474"/>
                    <a:pt x="109675" y="593"/>
                    <a:pt x="96711" y="358"/>
                  </a:cubicBezTo>
                  <a:cubicBezTo>
                    <a:pt x="83747" y="123"/>
                    <a:pt x="39546" y="639"/>
                    <a:pt x="23434" y="921"/>
                  </a:cubicBezTo>
                  <a:cubicBezTo>
                    <a:pt x="7322" y="1203"/>
                    <a:pt x="-288" y="-1803"/>
                    <a:pt x="41" y="20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5"/>
          <p:cNvGrpSpPr/>
          <p:nvPr/>
        </p:nvGrpSpPr>
        <p:grpSpPr>
          <a:xfrm>
            <a:off x="-766014" y="-1076516"/>
            <a:ext cx="9125382" cy="7533016"/>
            <a:chOff x="-766014" y="-1076516"/>
            <a:chExt cx="9125382" cy="7533016"/>
          </a:xfrm>
        </p:grpSpPr>
        <p:sp>
          <p:nvSpPr>
            <p:cNvPr id="204" name="Google Shape;204;p25"/>
            <p:cNvSpPr/>
            <p:nvPr/>
          </p:nvSpPr>
          <p:spPr>
            <a:xfrm flipH="1">
              <a:off x="6511368" y="4608500"/>
              <a:ext cx="1848000" cy="184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 rot="10800000" flipH="1">
              <a:off x="-766014" y="-1076516"/>
              <a:ext cx="2212192" cy="1621318"/>
            </a:xfrm>
            <a:custGeom>
              <a:avLst/>
              <a:gdLst/>
              <a:ahLst/>
              <a:cxnLst/>
              <a:rect l="l" t="t" r="r" b="b"/>
              <a:pathLst>
                <a:path w="43190" h="31654" extrusionOk="0">
                  <a:moveTo>
                    <a:pt x="29878" y="0"/>
                  </a:moveTo>
                  <a:cubicBezTo>
                    <a:pt x="27620" y="0"/>
                    <a:pt x="25375" y="312"/>
                    <a:pt x="23526" y="668"/>
                  </a:cubicBezTo>
                  <a:cubicBezTo>
                    <a:pt x="15375" y="2233"/>
                    <a:pt x="8765" y="7219"/>
                    <a:pt x="5162" y="14192"/>
                  </a:cubicBezTo>
                  <a:cubicBezTo>
                    <a:pt x="1872" y="20554"/>
                    <a:pt x="0" y="27705"/>
                    <a:pt x="7779" y="31527"/>
                  </a:cubicBezTo>
                  <a:cubicBezTo>
                    <a:pt x="7863" y="31568"/>
                    <a:pt x="7949" y="31611"/>
                    <a:pt x="8039" y="31654"/>
                  </a:cubicBezTo>
                  <a:lnTo>
                    <a:pt x="27058" y="31654"/>
                  </a:lnTo>
                  <a:cubicBezTo>
                    <a:pt x="30910" y="29612"/>
                    <a:pt x="34112" y="26361"/>
                    <a:pt x="36657" y="22688"/>
                  </a:cubicBezTo>
                  <a:cubicBezTo>
                    <a:pt x="40180" y="17604"/>
                    <a:pt x="43190" y="10349"/>
                    <a:pt x="39859" y="4428"/>
                  </a:cubicBezTo>
                  <a:cubicBezTo>
                    <a:pt x="37918" y="980"/>
                    <a:pt x="33879" y="0"/>
                    <a:pt x="298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90938" y="2516900"/>
            <a:ext cx="4629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389500" y="1313901"/>
            <a:ext cx="14319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" name="Google Shape;17;p3"/>
          <p:cNvGrpSpPr/>
          <p:nvPr/>
        </p:nvGrpSpPr>
        <p:grpSpPr>
          <a:xfrm>
            <a:off x="4456061" y="-1076516"/>
            <a:ext cx="3903307" cy="7372491"/>
            <a:chOff x="4456061" y="-1076516"/>
            <a:chExt cx="3903307" cy="7372491"/>
          </a:xfrm>
        </p:grpSpPr>
        <p:sp>
          <p:nvSpPr>
            <p:cNvPr id="18" name="Google Shape;18;p3"/>
            <p:cNvSpPr/>
            <p:nvPr/>
          </p:nvSpPr>
          <p:spPr>
            <a:xfrm flipH="1">
              <a:off x="6511368" y="4447975"/>
              <a:ext cx="1848000" cy="184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4456061" y="-1076516"/>
              <a:ext cx="2212192" cy="1621318"/>
            </a:xfrm>
            <a:custGeom>
              <a:avLst/>
              <a:gdLst/>
              <a:ahLst/>
              <a:cxnLst/>
              <a:rect l="l" t="t" r="r" b="b"/>
              <a:pathLst>
                <a:path w="43190" h="31654" extrusionOk="0">
                  <a:moveTo>
                    <a:pt x="29878" y="0"/>
                  </a:moveTo>
                  <a:cubicBezTo>
                    <a:pt x="27620" y="0"/>
                    <a:pt x="25375" y="312"/>
                    <a:pt x="23526" y="668"/>
                  </a:cubicBezTo>
                  <a:cubicBezTo>
                    <a:pt x="15375" y="2233"/>
                    <a:pt x="8765" y="7219"/>
                    <a:pt x="5162" y="14192"/>
                  </a:cubicBezTo>
                  <a:cubicBezTo>
                    <a:pt x="1872" y="20554"/>
                    <a:pt x="0" y="27705"/>
                    <a:pt x="7779" y="31527"/>
                  </a:cubicBezTo>
                  <a:cubicBezTo>
                    <a:pt x="7863" y="31568"/>
                    <a:pt x="7949" y="31611"/>
                    <a:pt x="8039" y="31654"/>
                  </a:cubicBezTo>
                  <a:lnTo>
                    <a:pt x="27058" y="31654"/>
                  </a:lnTo>
                  <a:cubicBezTo>
                    <a:pt x="30910" y="29612"/>
                    <a:pt x="34112" y="26361"/>
                    <a:pt x="36657" y="22688"/>
                  </a:cubicBezTo>
                  <a:cubicBezTo>
                    <a:pt x="40180" y="17604"/>
                    <a:pt x="43190" y="10349"/>
                    <a:pt x="39859" y="4428"/>
                  </a:cubicBezTo>
                  <a:cubicBezTo>
                    <a:pt x="37918" y="980"/>
                    <a:pt x="33879" y="0"/>
                    <a:pt x="298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9" name="Google Shape;39;p6"/>
          <p:cNvGrpSpPr/>
          <p:nvPr/>
        </p:nvGrpSpPr>
        <p:grpSpPr>
          <a:xfrm>
            <a:off x="-1263125" y="-1478426"/>
            <a:ext cx="11514081" cy="7356132"/>
            <a:chOff x="-1263125" y="-1478426"/>
            <a:chExt cx="11514081" cy="7356132"/>
          </a:xfrm>
        </p:grpSpPr>
        <p:sp>
          <p:nvSpPr>
            <p:cNvPr id="40" name="Google Shape;40;p6"/>
            <p:cNvSpPr/>
            <p:nvPr/>
          </p:nvSpPr>
          <p:spPr>
            <a:xfrm>
              <a:off x="-1263125" y="-1478426"/>
              <a:ext cx="2537305" cy="2170318"/>
            </a:xfrm>
            <a:custGeom>
              <a:avLst/>
              <a:gdLst/>
              <a:ahLst/>
              <a:cxnLst/>
              <a:rect l="l" t="t" r="r" b="b"/>
              <a:pathLst>
                <a:path w="44152" h="37766" extrusionOk="0">
                  <a:moveTo>
                    <a:pt x="17187" y="1"/>
                  </a:moveTo>
                  <a:cubicBezTo>
                    <a:pt x="13814" y="1"/>
                    <a:pt x="10403" y="882"/>
                    <a:pt x="7434" y="3134"/>
                  </a:cubicBezTo>
                  <a:cubicBezTo>
                    <a:pt x="1" y="8766"/>
                    <a:pt x="866" y="18791"/>
                    <a:pt x="936" y="19491"/>
                  </a:cubicBezTo>
                  <a:cubicBezTo>
                    <a:pt x="2069" y="30541"/>
                    <a:pt x="12632" y="35408"/>
                    <a:pt x="13461" y="35773"/>
                  </a:cubicBezTo>
                  <a:cubicBezTo>
                    <a:pt x="16368" y="37053"/>
                    <a:pt x="19820" y="37766"/>
                    <a:pt x="23281" y="37766"/>
                  </a:cubicBezTo>
                  <a:cubicBezTo>
                    <a:pt x="29406" y="37766"/>
                    <a:pt x="35557" y="35534"/>
                    <a:pt x="38761" y="30263"/>
                  </a:cubicBezTo>
                  <a:cubicBezTo>
                    <a:pt x="44152" y="21394"/>
                    <a:pt x="37961" y="9247"/>
                    <a:pt x="29994" y="3958"/>
                  </a:cubicBezTo>
                  <a:cubicBezTo>
                    <a:pt x="26729" y="1793"/>
                    <a:pt x="21997" y="1"/>
                    <a:pt x="17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-337397" y="962805"/>
              <a:ext cx="685853" cy="613205"/>
            </a:xfrm>
            <a:custGeom>
              <a:avLst/>
              <a:gdLst/>
              <a:ahLst/>
              <a:cxnLst/>
              <a:rect l="l" t="t" r="r" b="b"/>
              <a:pathLst>
                <a:path w="6087" h="5442" extrusionOk="0">
                  <a:moveTo>
                    <a:pt x="2459" y="0"/>
                  </a:moveTo>
                  <a:cubicBezTo>
                    <a:pt x="2432" y="0"/>
                    <a:pt x="2405" y="1"/>
                    <a:pt x="2378" y="2"/>
                  </a:cubicBezTo>
                  <a:cubicBezTo>
                    <a:pt x="1510" y="45"/>
                    <a:pt x="761" y="735"/>
                    <a:pt x="499" y="1465"/>
                  </a:cubicBezTo>
                  <a:cubicBezTo>
                    <a:pt x="0" y="2856"/>
                    <a:pt x="1226" y="4516"/>
                    <a:pt x="2584" y="5113"/>
                  </a:cubicBezTo>
                  <a:cubicBezTo>
                    <a:pt x="2983" y="5289"/>
                    <a:pt x="3551" y="5441"/>
                    <a:pt x="4088" y="5441"/>
                  </a:cubicBezTo>
                  <a:cubicBezTo>
                    <a:pt x="4558" y="5441"/>
                    <a:pt x="5004" y="5325"/>
                    <a:pt x="5295" y="5007"/>
                  </a:cubicBezTo>
                  <a:cubicBezTo>
                    <a:pt x="6087" y="4135"/>
                    <a:pt x="5193" y="2312"/>
                    <a:pt x="4567" y="1463"/>
                  </a:cubicBezTo>
                  <a:cubicBezTo>
                    <a:pt x="4172" y="931"/>
                    <a:pt x="3488" y="0"/>
                    <a:pt x="2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7713663" y="4608512"/>
              <a:ext cx="2537292" cy="1269194"/>
            </a:xfrm>
            <a:custGeom>
              <a:avLst/>
              <a:gdLst/>
              <a:ahLst/>
              <a:cxnLst/>
              <a:rect l="l" t="t" r="r" b="b"/>
              <a:pathLst>
                <a:path w="34761" h="17388" extrusionOk="0">
                  <a:moveTo>
                    <a:pt x="18840" y="1"/>
                  </a:moveTo>
                  <a:cubicBezTo>
                    <a:pt x="17082" y="1"/>
                    <a:pt x="15654" y="126"/>
                    <a:pt x="14913" y="190"/>
                  </a:cubicBezTo>
                  <a:cubicBezTo>
                    <a:pt x="12035" y="440"/>
                    <a:pt x="2552" y="1271"/>
                    <a:pt x="815" y="6987"/>
                  </a:cubicBezTo>
                  <a:cubicBezTo>
                    <a:pt x="0" y="9665"/>
                    <a:pt x="940" y="13233"/>
                    <a:pt x="3239" y="14944"/>
                  </a:cubicBezTo>
                  <a:cubicBezTo>
                    <a:pt x="4124" y="15602"/>
                    <a:pt x="5005" y="15832"/>
                    <a:pt x="5992" y="15832"/>
                  </a:cubicBezTo>
                  <a:cubicBezTo>
                    <a:pt x="8270" y="15832"/>
                    <a:pt x="11109" y="14605"/>
                    <a:pt x="15846" y="14569"/>
                  </a:cubicBezTo>
                  <a:cubicBezTo>
                    <a:pt x="15916" y="14569"/>
                    <a:pt x="15986" y="14568"/>
                    <a:pt x="16055" y="14568"/>
                  </a:cubicBezTo>
                  <a:cubicBezTo>
                    <a:pt x="23269" y="14568"/>
                    <a:pt x="26990" y="17387"/>
                    <a:pt x="29798" y="17387"/>
                  </a:cubicBezTo>
                  <a:cubicBezTo>
                    <a:pt x="30534" y="17387"/>
                    <a:pt x="31208" y="17193"/>
                    <a:pt x="31866" y="16703"/>
                  </a:cubicBezTo>
                  <a:cubicBezTo>
                    <a:pt x="34540" y="14712"/>
                    <a:pt x="34761" y="9471"/>
                    <a:pt x="33020" y="6034"/>
                  </a:cubicBezTo>
                  <a:cubicBezTo>
                    <a:pt x="30405" y="873"/>
                    <a:pt x="23478" y="1"/>
                    <a:pt x="18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7"/>
          <p:cNvGrpSpPr/>
          <p:nvPr/>
        </p:nvGrpSpPr>
        <p:grpSpPr>
          <a:xfrm>
            <a:off x="-337400" y="-168482"/>
            <a:ext cx="10089024" cy="5764178"/>
            <a:chOff x="-337400" y="-168482"/>
            <a:chExt cx="10089024" cy="5764178"/>
          </a:xfrm>
        </p:grpSpPr>
        <p:grpSp>
          <p:nvGrpSpPr>
            <p:cNvPr id="45" name="Google Shape;45;p7"/>
            <p:cNvGrpSpPr/>
            <p:nvPr/>
          </p:nvGrpSpPr>
          <p:grpSpPr>
            <a:xfrm>
              <a:off x="-337400" y="-168482"/>
              <a:ext cx="2280790" cy="1758559"/>
              <a:chOff x="-337400" y="-168482"/>
              <a:chExt cx="2280790" cy="1758559"/>
            </a:xfrm>
          </p:grpSpPr>
          <p:sp>
            <p:nvSpPr>
              <p:cNvPr id="46" name="Google Shape;46;p7"/>
              <p:cNvSpPr/>
              <p:nvPr/>
            </p:nvSpPr>
            <p:spPr>
              <a:xfrm>
                <a:off x="-238610" y="-168482"/>
                <a:ext cx="2182000" cy="1050225"/>
              </a:xfrm>
              <a:custGeom>
                <a:avLst/>
                <a:gdLst/>
                <a:ahLst/>
                <a:cxnLst/>
                <a:rect l="l" t="t" r="r" b="b"/>
                <a:pathLst>
                  <a:path w="87280" h="42009" extrusionOk="0">
                    <a:moveTo>
                      <a:pt x="2498" y="38868"/>
                    </a:moveTo>
                    <a:cubicBezTo>
                      <a:pt x="7524" y="42814"/>
                      <a:pt x="24341" y="42626"/>
                      <a:pt x="32655" y="40277"/>
                    </a:cubicBezTo>
                    <a:cubicBezTo>
                      <a:pt x="40969" y="37928"/>
                      <a:pt x="45290" y="28064"/>
                      <a:pt x="52383" y="24776"/>
                    </a:cubicBezTo>
                    <a:cubicBezTo>
                      <a:pt x="59476" y="21488"/>
                      <a:pt x="69669" y="23319"/>
                      <a:pt x="75212" y="20548"/>
                    </a:cubicBezTo>
                    <a:cubicBezTo>
                      <a:pt x="80755" y="17777"/>
                      <a:pt x="84325" y="11295"/>
                      <a:pt x="85640" y="8148"/>
                    </a:cubicBezTo>
                    <a:cubicBezTo>
                      <a:pt x="86955" y="5001"/>
                      <a:pt x="89538" y="2886"/>
                      <a:pt x="83103" y="1665"/>
                    </a:cubicBezTo>
                    <a:cubicBezTo>
                      <a:pt x="76668" y="444"/>
                      <a:pt x="59382" y="867"/>
                      <a:pt x="47028" y="820"/>
                    </a:cubicBezTo>
                    <a:cubicBezTo>
                      <a:pt x="34674" y="773"/>
                      <a:pt x="16402" y="-1246"/>
                      <a:pt x="8980" y="1384"/>
                    </a:cubicBezTo>
                    <a:cubicBezTo>
                      <a:pt x="1558" y="4015"/>
                      <a:pt x="3578" y="10356"/>
                      <a:pt x="2498" y="16603"/>
                    </a:cubicBezTo>
                    <a:cubicBezTo>
                      <a:pt x="1418" y="22850"/>
                      <a:pt x="-2528" y="34922"/>
                      <a:pt x="2498" y="388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7" name="Google Shape;47;p7"/>
              <p:cNvSpPr/>
              <p:nvPr/>
            </p:nvSpPr>
            <p:spPr>
              <a:xfrm>
                <a:off x="-337400" y="935649"/>
                <a:ext cx="731977" cy="654428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442" extrusionOk="0">
                    <a:moveTo>
                      <a:pt x="2459" y="0"/>
                    </a:moveTo>
                    <a:cubicBezTo>
                      <a:pt x="2432" y="0"/>
                      <a:pt x="2405" y="1"/>
                      <a:pt x="2378" y="2"/>
                    </a:cubicBezTo>
                    <a:cubicBezTo>
                      <a:pt x="1510" y="45"/>
                      <a:pt x="761" y="735"/>
                      <a:pt x="499" y="1465"/>
                    </a:cubicBezTo>
                    <a:cubicBezTo>
                      <a:pt x="0" y="2856"/>
                      <a:pt x="1226" y="4516"/>
                      <a:pt x="2584" y="5113"/>
                    </a:cubicBezTo>
                    <a:cubicBezTo>
                      <a:pt x="2983" y="5289"/>
                      <a:pt x="3551" y="5441"/>
                      <a:pt x="4088" y="5441"/>
                    </a:cubicBezTo>
                    <a:cubicBezTo>
                      <a:pt x="4558" y="5441"/>
                      <a:pt x="5004" y="5325"/>
                      <a:pt x="5295" y="5007"/>
                    </a:cubicBezTo>
                    <a:cubicBezTo>
                      <a:pt x="6087" y="4135"/>
                      <a:pt x="5193" y="2312"/>
                      <a:pt x="4567" y="1463"/>
                    </a:cubicBezTo>
                    <a:cubicBezTo>
                      <a:pt x="4172" y="931"/>
                      <a:pt x="3488" y="0"/>
                      <a:pt x="24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7"/>
            <p:cNvSpPr/>
            <p:nvPr/>
          </p:nvSpPr>
          <p:spPr>
            <a:xfrm rot="4898993">
              <a:off x="8258580" y="4114796"/>
              <a:ext cx="1471119" cy="1315274"/>
            </a:xfrm>
            <a:custGeom>
              <a:avLst/>
              <a:gdLst/>
              <a:ahLst/>
              <a:cxnLst/>
              <a:rect l="l" t="t" r="r" b="b"/>
              <a:pathLst>
                <a:path w="6087" h="5442" extrusionOk="0">
                  <a:moveTo>
                    <a:pt x="2459" y="0"/>
                  </a:moveTo>
                  <a:cubicBezTo>
                    <a:pt x="2432" y="0"/>
                    <a:pt x="2405" y="1"/>
                    <a:pt x="2378" y="2"/>
                  </a:cubicBezTo>
                  <a:cubicBezTo>
                    <a:pt x="1510" y="45"/>
                    <a:pt x="761" y="735"/>
                    <a:pt x="499" y="1465"/>
                  </a:cubicBezTo>
                  <a:cubicBezTo>
                    <a:pt x="0" y="2856"/>
                    <a:pt x="1226" y="4516"/>
                    <a:pt x="2584" y="5113"/>
                  </a:cubicBezTo>
                  <a:cubicBezTo>
                    <a:pt x="2983" y="5289"/>
                    <a:pt x="3551" y="5441"/>
                    <a:pt x="4088" y="5441"/>
                  </a:cubicBezTo>
                  <a:cubicBezTo>
                    <a:pt x="4558" y="5441"/>
                    <a:pt x="5004" y="5325"/>
                    <a:pt x="5295" y="5007"/>
                  </a:cubicBezTo>
                  <a:cubicBezTo>
                    <a:pt x="6087" y="4135"/>
                    <a:pt x="5193" y="2312"/>
                    <a:pt x="4567" y="1463"/>
                  </a:cubicBezTo>
                  <a:cubicBezTo>
                    <a:pt x="4172" y="931"/>
                    <a:pt x="3488" y="0"/>
                    <a:pt x="2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309425" y="535000"/>
            <a:ext cx="411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309425" y="1253350"/>
            <a:ext cx="4119600" cy="31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715100" y="535050"/>
            <a:ext cx="3289200" cy="407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25000"/>
              </a:scheme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" name="Google Shape;61;p9"/>
          <p:cNvGrpSpPr/>
          <p:nvPr/>
        </p:nvGrpSpPr>
        <p:grpSpPr>
          <a:xfrm>
            <a:off x="-337400" y="-168482"/>
            <a:ext cx="10089024" cy="5764178"/>
            <a:chOff x="-337400" y="-168482"/>
            <a:chExt cx="10089024" cy="5764178"/>
          </a:xfrm>
        </p:grpSpPr>
        <p:grpSp>
          <p:nvGrpSpPr>
            <p:cNvPr id="62" name="Google Shape;62;p9"/>
            <p:cNvGrpSpPr/>
            <p:nvPr/>
          </p:nvGrpSpPr>
          <p:grpSpPr>
            <a:xfrm>
              <a:off x="-337400" y="-168482"/>
              <a:ext cx="2280790" cy="1758559"/>
              <a:chOff x="-337400" y="-168482"/>
              <a:chExt cx="2280790" cy="1758559"/>
            </a:xfrm>
          </p:grpSpPr>
          <p:sp>
            <p:nvSpPr>
              <p:cNvPr id="63" name="Google Shape;63;p9"/>
              <p:cNvSpPr/>
              <p:nvPr/>
            </p:nvSpPr>
            <p:spPr>
              <a:xfrm>
                <a:off x="-238610" y="-168482"/>
                <a:ext cx="2182000" cy="1050225"/>
              </a:xfrm>
              <a:custGeom>
                <a:avLst/>
                <a:gdLst/>
                <a:ahLst/>
                <a:cxnLst/>
                <a:rect l="l" t="t" r="r" b="b"/>
                <a:pathLst>
                  <a:path w="87280" h="42009" extrusionOk="0">
                    <a:moveTo>
                      <a:pt x="2498" y="38868"/>
                    </a:moveTo>
                    <a:cubicBezTo>
                      <a:pt x="7524" y="42814"/>
                      <a:pt x="24341" y="42626"/>
                      <a:pt x="32655" y="40277"/>
                    </a:cubicBezTo>
                    <a:cubicBezTo>
                      <a:pt x="40969" y="37928"/>
                      <a:pt x="45290" y="28064"/>
                      <a:pt x="52383" y="24776"/>
                    </a:cubicBezTo>
                    <a:cubicBezTo>
                      <a:pt x="59476" y="21488"/>
                      <a:pt x="69669" y="23319"/>
                      <a:pt x="75212" y="20548"/>
                    </a:cubicBezTo>
                    <a:cubicBezTo>
                      <a:pt x="80755" y="17777"/>
                      <a:pt x="84325" y="11295"/>
                      <a:pt x="85640" y="8148"/>
                    </a:cubicBezTo>
                    <a:cubicBezTo>
                      <a:pt x="86955" y="5001"/>
                      <a:pt x="89538" y="2886"/>
                      <a:pt x="83103" y="1665"/>
                    </a:cubicBezTo>
                    <a:cubicBezTo>
                      <a:pt x="76668" y="444"/>
                      <a:pt x="59382" y="867"/>
                      <a:pt x="47028" y="820"/>
                    </a:cubicBezTo>
                    <a:cubicBezTo>
                      <a:pt x="34674" y="773"/>
                      <a:pt x="16402" y="-1246"/>
                      <a:pt x="8980" y="1384"/>
                    </a:cubicBezTo>
                    <a:cubicBezTo>
                      <a:pt x="1558" y="4015"/>
                      <a:pt x="3578" y="10356"/>
                      <a:pt x="2498" y="16603"/>
                    </a:cubicBezTo>
                    <a:cubicBezTo>
                      <a:pt x="1418" y="22850"/>
                      <a:pt x="-2528" y="34922"/>
                      <a:pt x="2498" y="388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64" name="Google Shape;64;p9"/>
              <p:cNvSpPr/>
              <p:nvPr/>
            </p:nvSpPr>
            <p:spPr>
              <a:xfrm>
                <a:off x="-337400" y="935649"/>
                <a:ext cx="731977" cy="654428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442" extrusionOk="0">
                    <a:moveTo>
                      <a:pt x="2459" y="0"/>
                    </a:moveTo>
                    <a:cubicBezTo>
                      <a:pt x="2432" y="0"/>
                      <a:pt x="2405" y="1"/>
                      <a:pt x="2378" y="2"/>
                    </a:cubicBezTo>
                    <a:cubicBezTo>
                      <a:pt x="1510" y="45"/>
                      <a:pt x="761" y="735"/>
                      <a:pt x="499" y="1465"/>
                    </a:cubicBezTo>
                    <a:cubicBezTo>
                      <a:pt x="0" y="2856"/>
                      <a:pt x="1226" y="4516"/>
                      <a:pt x="2584" y="5113"/>
                    </a:cubicBezTo>
                    <a:cubicBezTo>
                      <a:pt x="2983" y="5289"/>
                      <a:pt x="3551" y="5441"/>
                      <a:pt x="4088" y="5441"/>
                    </a:cubicBezTo>
                    <a:cubicBezTo>
                      <a:pt x="4558" y="5441"/>
                      <a:pt x="5004" y="5325"/>
                      <a:pt x="5295" y="5007"/>
                    </a:cubicBezTo>
                    <a:cubicBezTo>
                      <a:pt x="6087" y="4135"/>
                      <a:pt x="5193" y="2312"/>
                      <a:pt x="4567" y="1463"/>
                    </a:cubicBezTo>
                    <a:cubicBezTo>
                      <a:pt x="4172" y="931"/>
                      <a:pt x="3488" y="0"/>
                      <a:pt x="24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9"/>
            <p:cNvSpPr/>
            <p:nvPr/>
          </p:nvSpPr>
          <p:spPr>
            <a:xfrm rot="4898993">
              <a:off x="8258580" y="4114796"/>
              <a:ext cx="1471119" cy="1315274"/>
            </a:xfrm>
            <a:custGeom>
              <a:avLst/>
              <a:gdLst/>
              <a:ahLst/>
              <a:cxnLst/>
              <a:rect l="l" t="t" r="r" b="b"/>
              <a:pathLst>
                <a:path w="6087" h="5442" extrusionOk="0">
                  <a:moveTo>
                    <a:pt x="2459" y="0"/>
                  </a:moveTo>
                  <a:cubicBezTo>
                    <a:pt x="2432" y="0"/>
                    <a:pt x="2405" y="1"/>
                    <a:pt x="2378" y="2"/>
                  </a:cubicBezTo>
                  <a:cubicBezTo>
                    <a:pt x="1510" y="45"/>
                    <a:pt x="761" y="735"/>
                    <a:pt x="499" y="1465"/>
                  </a:cubicBezTo>
                  <a:cubicBezTo>
                    <a:pt x="0" y="2856"/>
                    <a:pt x="1226" y="4516"/>
                    <a:pt x="2584" y="5113"/>
                  </a:cubicBezTo>
                  <a:cubicBezTo>
                    <a:pt x="2983" y="5289"/>
                    <a:pt x="3551" y="5441"/>
                    <a:pt x="4088" y="5441"/>
                  </a:cubicBezTo>
                  <a:cubicBezTo>
                    <a:pt x="4558" y="5441"/>
                    <a:pt x="5004" y="5325"/>
                    <a:pt x="5295" y="5007"/>
                  </a:cubicBezTo>
                  <a:cubicBezTo>
                    <a:pt x="6087" y="4135"/>
                    <a:pt x="5193" y="2312"/>
                    <a:pt x="4567" y="1463"/>
                  </a:cubicBezTo>
                  <a:cubicBezTo>
                    <a:pt x="4172" y="931"/>
                    <a:pt x="3488" y="0"/>
                    <a:pt x="2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 hasCustomPrompt="1"/>
          </p:nvPr>
        </p:nvSpPr>
        <p:spPr>
          <a:xfrm>
            <a:off x="715100" y="1913075"/>
            <a:ext cx="52713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715100" y="2934275"/>
            <a:ext cx="52713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2" name="Google Shape;72;p11"/>
          <p:cNvGrpSpPr/>
          <p:nvPr/>
        </p:nvGrpSpPr>
        <p:grpSpPr>
          <a:xfrm flipH="1">
            <a:off x="-437425" y="-82757"/>
            <a:ext cx="10089024" cy="5764178"/>
            <a:chOff x="-337400" y="-168482"/>
            <a:chExt cx="10089024" cy="5764178"/>
          </a:xfrm>
        </p:grpSpPr>
        <p:grpSp>
          <p:nvGrpSpPr>
            <p:cNvPr id="73" name="Google Shape;73;p11"/>
            <p:cNvGrpSpPr/>
            <p:nvPr/>
          </p:nvGrpSpPr>
          <p:grpSpPr>
            <a:xfrm>
              <a:off x="-337400" y="-168482"/>
              <a:ext cx="2280790" cy="1758559"/>
              <a:chOff x="-337400" y="-168482"/>
              <a:chExt cx="2280790" cy="1758559"/>
            </a:xfrm>
          </p:grpSpPr>
          <p:sp>
            <p:nvSpPr>
              <p:cNvPr id="74" name="Google Shape;74;p11"/>
              <p:cNvSpPr/>
              <p:nvPr/>
            </p:nvSpPr>
            <p:spPr>
              <a:xfrm>
                <a:off x="-238610" y="-168482"/>
                <a:ext cx="2182000" cy="1050225"/>
              </a:xfrm>
              <a:custGeom>
                <a:avLst/>
                <a:gdLst/>
                <a:ahLst/>
                <a:cxnLst/>
                <a:rect l="l" t="t" r="r" b="b"/>
                <a:pathLst>
                  <a:path w="87280" h="42009" extrusionOk="0">
                    <a:moveTo>
                      <a:pt x="2498" y="38868"/>
                    </a:moveTo>
                    <a:cubicBezTo>
                      <a:pt x="7524" y="42814"/>
                      <a:pt x="24341" y="42626"/>
                      <a:pt x="32655" y="40277"/>
                    </a:cubicBezTo>
                    <a:cubicBezTo>
                      <a:pt x="40969" y="37928"/>
                      <a:pt x="45290" y="28064"/>
                      <a:pt x="52383" y="24776"/>
                    </a:cubicBezTo>
                    <a:cubicBezTo>
                      <a:pt x="59476" y="21488"/>
                      <a:pt x="69669" y="23319"/>
                      <a:pt x="75212" y="20548"/>
                    </a:cubicBezTo>
                    <a:cubicBezTo>
                      <a:pt x="80755" y="17777"/>
                      <a:pt x="84325" y="11295"/>
                      <a:pt x="85640" y="8148"/>
                    </a:cubicBezTo>
                    <a:cubicBezTo>
                      <a:pt x="86955" y="5001"/>
                      <a:pt x="89538" y="2886"/>
                      <a:pt x="83103" y="1665"/>
                    </a:cubicBezTo>
                    <a:cubicBezTo>
                      <a:pt x="76668" y="444"/>
                      <a:pt x="59382" y="867"/>
                      <a:pt x="47028" y="820"/>
                    </a:cubicBezTo>
                    <a:cubicBezTo>
                      <a:pt x="34674" y="773"/>
                      <a:pt x="16402" y="-1246"/>
                      <a:pt x="8980" y="1384"/>
                    </a:cubicBezTo>
                    <a:cubicBezTo>
                      <a:pt x="1558" y="4015"/>
                      <a:pt x="3578" y="10356"/>
                      <a:pt x="2498" y="16603"/>
                    </a:cubicBezTo>
                    <a:cubicBezTo>
                      <a:pt x="1418" y="22850"/>
                      <a:pt x="-2528" y="34922"/>
                      <a:pt x="2498" y="388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75" name="Google Shape;75;p11"/>
              <p:cNvSpPr/>
              <p:nvPr/>
            </p:nvSpPr>
            <p:spPr>
              <a:xfrm>
                <a:off x="-337400" y="935649"/>
                <a:ext cx="731977" cy="654428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442" extrusionOk="0">
                    <a:moveTo>
                      <a:pt x="2459" y="0"/>
                    </a:moveTo>
                    <a:cubicBezTo>
                      <a:pt x="2432" y="0"/>
                      <a:pt x="2405" y="1"/>
                      <a:pt x="2378" y="2"/>
                    </a:cubicBezTo>
                    <a:cubicBezTo>
                      <a:pt x="1510" y="45"/>
                      <a:pt x="761" y="735"/>
                      <a:pt x="499" y="1465"/>
                    </a:cubicBezTo>
                    <a:cubicBezTo>
                      <a:pt x="0" y="2856"/>
                      <a:pt x="1226" y="4516"/>
                      <a:pt x="2584" y="5113"/>
                    </a:cubicBezTo>
                    <a:cubicBezTo>
                      <a:pt x="2983" y="5289"/>
                      <a:pt x="3551" y="5441"/>
                      <a:pt x="4088" y="5441"/>
                    </a:cubicBezTo>
                    <a:cubicBezTo>
                      <a:pt x="4558" y="5441"/>
                      <a:pt x="5004" y="5325"/>
                      <a:pt x="5295" y="5007"/>
                    </a:cubicBezTo>
                    <a:cubicBezTo>
                      <a:pt x="6087" y="4135"/>
                      <a:pt x="5193" y="2312"/>
                      <a:pt x="4567" y="1463"/>
                    </a:cubicBezTo>
                    <a:cubicBezTo>
                      <a:pt x="4172" y="931"/>
                      <a:pt x="3488" y="0"/>
                      <a:pt x="24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6;p11"/>
            <p:cNvSpPr/>
            <p:nvPr/>
          </p:nvSpPr>
          <p:spPr>
            <a:xfrm rot="4898993">
              <a:off x="8258580" y="4114796"/>
              <a:ext cx="1471119" cy="1315274"/>
            </a:xfrm>
            <a:custGeom>
              <a:avLst/>
              <a:gdLst/>
              <a:ahLst/>
              <a:cxnLst/>
              <a:rect l="l" t="t" r="r" b="b"/>
              <a:pathLst>
                <a:path w="6087" h="5442" extrusionOk="0">
                  <a:moveTo>
                    <a:pt x="2459" y="0"/>
                  </a:moveTo>
                  <a:cubicBezTo>
                    <a:pt x="2432" y="0"/>
                    <a:pt x="2405" y="1"/>
                    <a:pt x="2378" y="2"/>
                  </a:cubicBezTo>
                  <a:cubicBezTo>
                    <a:pt x="1510" y="45"/>
                    <a:pt x="761" y="735"/>
                    <a:pt x="499" y="1465"/>
                  </a:cubicBezTo>
                  <a:cubicBezTo>
                    <a:pt x="0" y="2856"/>
                    <a:pt x="1226" y="4516"/>
                    <a:pt x="2584" y="5113"/>
                  </a:cubicBezTo>
                  <a:cubicBezTo>
                    <a:pt x="2983" y="5289"/>
                    <a:pt x="3551" y="5441"/>
                    <a:pt x="4088" y="5441"/>
                  </a:cubicBezTo>
                  <a:cubicBezTo>
                    <a:pt x="4558" y="5441"/>
                    <a:pt x="5004" y="5325"/>
                    <a:pt x="5295" y="5007"/>
                  </a:cubicBezTo>
                  <a:cubicBezTo>
                    <a:pt x="6087" y="4135"/>
                    <a:pt x="5193" y="2312"/>
                    <a:pt x="4567" y="1463"/>
                  </a:cubicBezTo>
                  <a:cubicBezTo>
                    <a:pt x="4172" y="931"/>
                    <a:pt x="3488" y="0"/>
                    <a:pt x="2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 hasCustomPrompt="1"/>
          </p:nvPr>
        </p:nvSpPr>
        <p:spPr>
          <a:xfrm>
            <a:off x="1492763" y="163340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>
            <a:off x="1492763" y="306689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2" y="163340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2" y="306689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6916526" y="163340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7" hasCustomPrompt="1"/>
          </p:nvPr>
        </p:nvSpPr>
        <p:spPr>
          <a:xfrm>
            <a:off x="6916526" y="3066890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07370" y="227712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3419251" y="227712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9"/>
          </p:nvPr>
        </p:nvSpPr>
        <p:spPr>
          <a:xfrm>
            <a:off x="6131126" y="227712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3"/>
          </p:nvPr>
        </p:nvSpPr>
        <p:spPr>
          <a:xfrm>
            <a:off x="707370" y="371060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3419248" y="371060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5"/>
          </p:nvPr>
        </p:nvSpPr>
        <p:spPr>
          <a:xfrm>
            <a:off x="6131126" y="371060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olos Text"/>
              <a:buNone/>
              <a:defRPr sz="1800" b="1"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 flipH="1">
            <a:off x="-1263125" y="-1478426"/>
            <a:ext cx="11514081" cy="7356132"/>
            <a:chOff x="-1263125" y="-1478426"/>
            <a:chExt cx="11514081" cy="7356132"/>
          </a:xfrm>
        </p:grpSpPr>
        <p:sp>
          <p:nvSpPr>
            <p:cNvPr id="93" name="Google Shape;93;p13"/>
            <p:cNvSpPr/>
            <p:nvPr/>
          </p:nvSpPr>
          <p:spPr>
            <a:xfrm>
              <a:off x="-1263125" y="-1478426"/>
              <a:ext cx="2537305" cy="2170318"/>
            </a:xfrm>
            <a:custGeom>
              <a:avLst/>
              <a:gdLst/>
              <a:ahLst/>
              <a:cxnLst/>
              <a:rect l="l" t="t" r="r" b="b"/>
              <a:pathLst>
                <a:path w="44152" h="37766" extrusionOk="0">
                  <a:moveTo>
                    <a:pt x="17187" y="1"/>
                  </a:moveTo>
                  <a:cubicBezTo>
                    <a:pt x="13814" y="1"/>
                    <a:pt x="10403" y="882"/>
                    <a:pt x="7434" y="3134"/>
                  </a:cubicBezTo>
                  <a:cubicBezTo>
                    <a:pt x="1" y="8766"/>
                    <a:pt x="866" y="18791"/>
                    <a:pt x="936" y="19491"/>
                  </a:cubicBezTo>
                  <a:cubicBezTo>
                    <a:pt x="2069" y="30541"/>
                    <a:pt x="12632" y="35408"/>
                    <a:pt x="13461" y="35773"/>
                  </a:cubicBezTo>
                  <a:cubicBezTo>
                    <a:pt x="16368" y="37053"/>
                    <a:pt x="19820" y="37766"/>
                    <a:pt x="23281" y="37766"/>
                  </a:cubicBezTo>
                  <a:cubicBezTo>
                    <a:pt x="29406" y="37766"/>
                    <a:pt x="35557" y="35534"/>
                    <a:pt x="38761" y="30263"/>
                  </a:cubicBezTo>
                  <a:cubicBezTo>
                    <a:pt x="44152" y="21394"/>
                    <a:pt x="37961" y="9247"/>
                    <a:pt x="29994" y="3958"/>
                  </a:cubicBezTo>
                  <a:cubicBezTo>
                    <a:pt x="26729" y="1793"/>
                    <a:pt x="21997" y="1"/>
                    <a:pt x="17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337397" y="962805"/>
              <a:ext cx="685853" cy="613205"/>
            </a:xfrm>
            <a:custGeom>
              <a:avLst/>
              <a:gdLst/>
              <a:ahLst/>
              <a:cxnLst/>
              <a:rect l="l" t="t" r="r" b="b"/>
              <a:pathLst>
                <a:path w="6087" h="5442" extrusionOk="0">
                  <a:moveTo>
                    <a:pt x="2459" y="0"/>
                  </a:moveTo>
                  <a:cubicBezTo>
                    <a:pt x="2432" y="0"/>
                    <a:pt x="2405" y="1"/>
                    <a:pt x="2378" y="2"/>
                  </a:cubicBezTo>
                  <a:cubicBezTo>
                    <a:pt x="1510" y="45"/>
                    <a:pt x="761" y="735"/>
                    <a:pt x="499" y="1465"/>
                  </a:cubicBezTo>
                  <a:cubicBezTo>
                    <a:pt x="0" y="2856"/>
                    <a:pt x="1226" y="4516"/>
                    <a:pt x="2584" y="5113"/>
                  </a:cubicBezTo>
                  <a:cubicBezTo>
                    <a:pt x="2983" y="5289"/>
                    <a:pt x="3551" y="5441"/>
                    <a:pt x="4088" y="5441"/>
                  </a:cubicBezTo>
                  <a:cubicBezTo>
                    <a:pt x="4558" y="5441"/>
                    <a:pt x="5004" y="5325"/>
                    <a:pt x="5295" y="5007"/>
                  </a:cubicBezTo>
                  <a:cubicBezTo>
                    <a:pt x="6087" y="4135"/>
                    <a:pt x="5193" y="2312"/>
                    <a:pt x="4567" y="1463"/>
                  </a:cubicBezTo>
                  <a:cubicBezTo>
                    <a:pt x="4172" y="931"/>
                    <a:pt x="3488" y="0"/>
                    <a:pt x="2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7713663" y="4608512"/>
              <a:ext cx="2537292" cy="1269194"/>
            </a:xfrm>
            <a:custGeom>
              <a:avLst/>
              <a:gdLst/>
              <a:ahLst/>
              <a:cxnLst/>
              <a:rect l="l" t="t" r="r" b="b"/>
              <a:pathLst>
                <a:path w="34761" h="17388" extrusionOk="0">
                  <a:moveTo>
                    <a:pt x="18840" y="1"/>
                  </a:moveTo>
                  <a:cubicBezTo>
                    <a:pt x="17082" y="1"/>
                    <a:pt x="15654" y="126"/>
                    <a:pt x="14913" y="190"/>
                  </a:cubicBezTo>
                  <a:cubicBezTo>
                    <a:pt x="12035" y="440"/>
                    <a:pt x="2552" y="1271"/>
                    <a:pt x="815" y="6987"/>
                  </a:cubicBezTo>
                  <a:cubicBezTo>
                    <a:pt x="0" y="9665"/>
                    <a:pt x="940" y="13233"/>
                    <a:pt x="3239" y="14944"/>
                  </a:cubicBezTo>
                  <a:cubicBezTo>
                    <a:pt x="4124" y="15602"/>
                    <a:pt x="5005" y="15832"/>
                    <a:pt x="5992" y="15832"/>
                  </a:cubicBezTo>
                  <a:cubicBezTo>
                    <a:pt x="8270" y="15832"/>
                    <a:pt x="11109" y="14605"/>
                    <a:pt x="15846" y="14569"/>
                  </a:cubicBezTo>
                  <a:cubicBezTo>
                    <a:pt x="15916" y="14569"/>
                    <a:pt x="15986" y="14568"/>
                    <a:pt x="16055" y="14568"/>
                  </a:cubicBezTo>
                  <a:cubicBezTo>
                    <a:pt x="23269" y="14568"/>
                    <a:pt x="26990" y="17387"/>
                    <a:pt x="29798" y="17387"/>
                  </a:cubicBezTo>
                  <a:cubicBezTo>
                    <a:pt x="30534" y="17387"/>
                    <a:pt x="31208" y="17193"/>
                    <a:pt x="31866" y="16703"/>
                  </a:cubicBezTo>
                  <a:cubicBezTo>
                    <a:pt x="34540" y="14712"/>
                    <a:pt x="34761" y="9471"/>
                    <a:pt x="33020" y="6034"/>
                  </a:cubicBezTo>
                  <a:cubicBezTo>
                    <a:pt x="30405" y="873"/>
                    <a:pt x="23478" y="1"/>
                    <a:pt x="18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Wix Madefor Text"/>
              <a:buChar char="●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○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■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●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○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■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●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○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x Madefor Text"/>
              <a:buChar char="■"/>
              <a:defRPr sz="1200">
                <a:solidFill>
                  <a:schemeClr val="dk1"/>
                </a:solidFill>
                <a:latin typeface="Wix Madefor Text"/>
                <a:ea typeface="Wix Madefor Text"/>
                <a:cs typeface="Wix Madefor Text"/>
                <a:sym typeface="Wix Madefor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ctrTitle"/>
          </p:nvPr>
        </p:nvSpPr>
        <p:spPr>
          <a:xfrm>
            <a:off x="715175" y="1314450"/>
            <a:ext cx="4885500" cy="20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Situação Problema</a:t>
            </a:r>
            <a:endParaRPr b="0" dirty="0"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467399" y="3372658"/>
            <a:ext cx="5683531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Psicodinâmica do Trabalho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Saúde do Trabalhador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Terapia Ocupacional aplicada às condições do adulto IV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</a:t>
            </a:r>
            <a:endParaRPr dirty="0"/>
          </a:p>
        </p:txBody>
      </p:sp>
      <p:cxnSp>
        <p:nvCxnSpPr>
          <p:cNvPr id="218" name="Google Shape;218;p29"/>
          <p:cNvCxnSpPr/>
          <p:nvPr/>
        </p:nvCxnSpPr>
        <p:spPr>
          <a:xfrm>
            <a:off x="733425" y="3390900"/>
            <a:ext cx="4695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9" name="Google Shape;219;p29"/>
          <p:cNvGrpSpPr/>
          <p:nvPr/>
        </p:nvGrpSpPr>
        <p:grpSpPr>
          <a:xfrm>
            <a:off x="5600675" y="325162"/>
            <a:ext cx="3463195" cy="3240364"/>
            <a:chOff x="5429555" y="1387474"/>
            <a:chExt cx="3743428" cy="3371725"/>
          </a:xfrm>
        </p:grpSpPr>
        <p:sp>
          <p:nvSpPr>
            <p:cNvPr id="220" name="Google Shape;220;p29"/>
            <p:cNvSpPr/>
            <p:nvPr/>
          </p:nvSpPr>
          <p:spPr>
            <a:xfrm>
              <a:off x="6239648" y="1689300"/>
              <a:ext cx="2598142" cy="2461649"/>
            </a:xfrm>
            <a:custGeom>
              <a:avLst/>
              <a:gdLst/>
              <a:ahLst/>
              <a:cxnLst/>
              <a:rect l="l" t="t" r="r" b="b"/>
              <a:pathLst>
                <a:path w="40594" h="38460" extrusionOk="0">
                  <a:moveTo>
                    <a:pt x="30554" y="0"/>
                  </a:moveTo>
                  <a:cubicBezTo>
                    <a:pt x="30135" y="0"/>
                    <a:pt x="29795" y="340"/>
                    <a:pt x="29795" y="759"/>
                  </a:cubicBezTo>
                  <a:cubicBezTo>
                    <a:pt x="29795" y="1179"/>
                    <a:pt x="30135" y="1518"/>
                    <a:pt x="30554" y="1518"/>
                  </a:cubicBezTo>
                  <a:cubicBezTo>
                    <a:pt x="30974" y="1518"/>
                    <a:pt x="31313" y="1179"/>
                    <a:pt x="31313" y="759"/>
                  </a:cubicBezTo>
                  <a:cubicBezTo>
                    <a:pt x="31313" y="340"/>
                    <a:pt x="30974" y="0"/>
                    <a:pt x="30554" y="0"/>
                  </a:cubicBezTo>
                  <a:close/>
                  <a:moveTo>
                    <a:pt x="4778" y="0"/>
                  </a:moveTo>
                  <a:cubicBezTo>
                    <a:pt x="3640" y="0"/>
                    <a:pt x="2720" y="921"/>
                    <a:pt x="2720" y="2058"/>
                  </a:cubicBezTo>
                  <a:cubicBezTo>
                    <a:pt x="2720" y="3196"/>
                    <a:pt x="3640" y="4117"/>
                    <a:pt x="4778" y="4117"/>
                  </a:cubicBezTo>
                  <a:cubicBezTo>
                    <a:pt x="5915" y="4117"/>
                    <a:pt x="6836" y="3196"/>
                    <a:pt x="6836" y="2058"/>
                  </a:cubicBezTo>
                  <a:cubicBezTo>
                    <a:pt x="6836" y="923"/>
                    <a:pt x="5915" y="0"/>
                    <a:pt x="4778" y="0"/>
                  </a:cubicBezTo>
                  <a:close/>
                  <a:moveTo>
                    <a:pt x="38094" y="890"/>
                  </a:moveTo>
                  <a:cubicBezTo>
                    <a:pt x="36713" y="890"/>
                    <a:pt x="35591" y="2009"/>
                    <a:pt x="35591" y="3390"/>
                  </a:cubicBezTo>
                  <a:cubicBezTo>
                    <a:pt x="35591" y="4771"/>
                    <a:pt x="36713" y="5892"/>
                    <a:pt x="38094" y="5892"/>
                  </a:cubicBezTo>
                  <a:cubicBezTo>
                    <a:pt x="39475" y="5892"/>
                    <a:pt x="40594" y="4771"/>
                    <a:pt x="40594" y="3390"/>
                  </a:cubicBezTo>
                  <a:cubicBezTo>
                    <a:pt x="40594" y="2009"/>
                    <a:pt x="39475" y="890"/>
                    <a:pt x="38094" y="890"/>
                  </a:cubicBezTo>
                  <a:close/>
                  <a:moveTo>
                    <a:pt x="1097" y="5313"/>
                  </a:moveTo>
                  <a:cubicBezTo>
                    <a:pt x="492" y="5313"/>
                    <a:pt x="1" y="5804"/>
                    <a:pt x="1" y="6410"/>
                  </a:cubicBezTo>
                  <a:cubicBezTo>
                    <a:pt x="1" y="7016"/>
                    <a:pt x="492" y="7507"/>
                    <a:pt x="1097" y="7507"/>
                  </a:cubicBezTo>
                  <a:cubicBezTo>
                    <a:pt x="1705" y="7507"/>
                    <a:pt x="2196" y="7016"/>
                    <a:pt x="2196" y="6410"/>
                  </a:cubicBezTo>
                  <a:cubicBezTo>
                    <a:pt x="2196" y="5804"/>
                    <a:pt x="1705" y="5313"/>
                    <a:pt x="1097" y="5313"/>
                  </a:cubicBezTo>
                  <a:close/>
                  <a:moveTo>
                    <a:pt x="37738" y="12906"/>
                  </a:moveTo>
                  <a:cubicBezTo>
                    <a:pt x="37144" y="12906"/>
                    <a:pt x="36664" y="13387"/>
                    <a:pt x="36664" y="13980"/>
                  </a:cubicBezTo>
                  <a:cubicBezTo>
                    <a:pt x="36664" y="14573"/>
                    <a:pt x="37144" y="15054"/>
                    <a:pt x="37738" y="15054"/>
                  </a:cubicBezTo>
                  <a:cubicBezTo>
                    <a:pt x="38331" y="15054"/>
                    <a:pt x="38812" y="14573"/>
                    <a:pt x="38812" y="13980"/>
                  </a:cubicBezTo>
                  <a:cubicBezTo>
                    <a:pt x="38812" y="13387"/>
                    <a:pt x="38331" y="12906"/>
                    <a:pt x="37738" y="12906"/>
                  </a:cubicBezTo>
                  <a:close/>
                  <a:moveTo>
                    <a:pt x="25826" y="4838"/>
                  </a:moveTo>
                  <a:cubicBezTo>
                    <a:pt x="26317" y="4838"/>
                    <a:pt x="27032" y="4937"/>
                    <a:pt x="27254" y="5045"/>
                  </a:cubicBezTo>
                  <a:cubicBezTo>
                    <a:pt x="27314" y="5074"/>
                    <a:pt x="27383" y="5090"/>
                    <a:pt x="27449" y="5121"/>
                  </a:cubicBezTo>
                  <a:cubicBezTo>
                    <a:pt x="27518" y="5152"/>
                    <a:pt x="27590" y="5187"/>
                    <a:pt x="27670" y="5221"/>
                  </a:cubicBezTo>
                  <a:cubicBezTo>
                    <a:pt x="27977" y="5371"/>
                    <a:pt x="28349" y="5569"/>
                    <a:pt x="28752" y="5864"/>
                  </a:cubicBezTo>
                  <a:cubicBezTo>
                    <a:pt x="29155" y="6154"/>
                    <a:pt x="29593" y="6529"/>
                    <a:pt x="30043" y="6993"/>
                  </a:cubicBezTo>
                  <a:cubicBezTo>
                    <a:pt x="30493" y="7460"/>
                    <a:pt x="30957" y="8012"/>
                    <a:pt x="31418" y="8652"/>
                  </a:cubicBezTo>
                  <a:cubicBezTo>
                    <a:pt x="31878" y="9295"/>
                    <a:pt x="32338" y="10025"/>
                    <a:pt x="32793" y="10831"/>
                  </a:cubicBezTo>
                  <a:cubicBezTo>
                    <a:pt x="33636" y="12345"/>
                    <a:pt x="34444" y="14144"/>
                    <a:pt x="35170" y="16179"/>
                  </a:cubicBezTo>
                  <a:cubicBezTo>
                    <a:pt x="32150" y="11298"/>
                    <a:pt x="27934" y="6600"/>
                    <a:pt x="24097" y="5066"/>
                  </a:cubicBezTo>
                  <a:cubicBezTo>
                    <a:pt x="24717" y="4937"/>
                    <a:pt x="25243" y="4869"/>
                    <a:pt x="25648" y="4843"/>
                  </a:cubicBezTo>
                  <a:cubicBezTo>
                    <a:pt x="25703" y="4839"/>
                    <a:pt x="25763" y="4838"/>
                    <a:pt x="25826" y="4838"/>
                  </a:cubicBezTo>
                  <a:close/>
                  <a:moveTo>
                    <a:pt x="11734" y="10639"/>
                  </a:moveTo>
                  <a:lnTo>
                    <a:pt x="11734" y="10639"/>
                  </a:lnTo>
                  <a:cubicBezTo>
                    <a:pt x="7740" y="14436"/>
                    <a:pt x="3894" y="19371"/>
                    <a:pt x="2435" y="23502"/>
                  </a:cubicBezTo>
                  <a:cubicBezTo>
                    <a:pt x="2267" y="23195"/>
                    <a:pt x="2141" y="22869"/>
                    <a:pt x="2059" y="22536"/>
                  </a:cubicBezTo>
                  <a:cubicBezTo>
                    <a:pt x="1987" y="22192"/>
                    <a:pt x="1965" y="21842"/>
                    <a:pt x="1983" y="21493"/>
                  </a:cubicBezTo>
                  <a:cubicBezTo>
                    <a:pt x="2008" y="21141"/>
                    <a:pt x="2075" y="20791"/>
                    <a:pt x="2171" y="20447"/>
                  </a:cubicBezTo>
                  <a:cubicBezTo>
                    <a:pt x="2278" y="20105"/>
                    <a:pt x="2400" y="19768"/>
                    <a:pt x="2558" y="19447"/>
                  </a:cubicBezTo>
                  <a:cubicBezTo>
                    <a:pt x="2865" y="18794"/>
                    <a:pt x="3252" y="18182"/>
                    <a:pt x="3679" y="17607"/>
                  </a:cubicBezTo>
                  <a:cubicBezTo>
                    <a:pt x="4534" y="16460"/>
                    <a:pt x="5531" y="15451"/>
                    <a:pt x="6543" y="14538"/>
                  </a:cubicBezTo>
                  <a:cubicBezTo>
                    <a:pt x="7049" y="14082"/>
                    <a:pt x="7562" y="13648"/>
                    <a:pt x="8082" y="13239"/>
                  </a:cubicBezTo>
                  <a:cubicBezTo>
                    <a:pt x="8600" y="12826"/>
                    <a:pt x="9115" y="12435"/>
                    <a:pt x="9635" y="12065"/>
                  </a:cubicBezTo>
                  <a:cubicBezTo>
                    <a:pt x="10341" y="11556"/>
                    <a:pt x="11040" y="11083"/>
                    <a:pt x="11734" y="10639"/>
                  </a:cubicBezTo>
                  <a:close/>
                  <a:moveTo>
                    <a:pt x="37406" y="30020"/>
                  </a:moveTo>
                  <a:lnTo>
                    <a:pt x="37406" y="30020"/>
                  </a:lnTo>
                  <a:cubicBezTo>
                    <a:pt x="37390" y="30133"/>
                    <a:pt x="37376" y="30243"/>
                    <a:pt x="37357" y="30353"/>
                  </a:cubicBezTo>
                  <a:cubicBezTo>
                    <a:pt x="37296" y="30709"/>
                    <a:pt x="37224" y="31068"/>
                    <a:pt x="37114" y="31405"/>
                  </a:cubicBezTo>
                  <a:cubicBezTo>
                    <a:pt x="37003" y="31743"/>
                    <a:pt x="36866" y="32070"/>
                    <a:pt x="36684" y="32348"/>
                  </a:cubicBezTo>
                  <a:cubicBezTo>
                    <a:pt x="36500" y="32633"/>
                    <a:pt x="36285" y="32841"/>
                    <a:pt x="35990" y="33013"/>
                  </a:cubicBezTo>
                  <a:cubicBezTo>
                    <a:pt x="35700" y="33185"/>
                    <a:pt x="35354" y="33314"/>
                    <a:pt x="34998" y="33416"/>
                  </a:cubicBezTo>
                  <a:cubicBezTo>
                    <a:pt x="34640" y="33516"/>
                    <a:pt x="34268" y="33598"/>
                    <a:pt x="33881" y="33652"/>
                  </a:cubicBezTo>
                  <a:cubicBezTo>
                    <a:pt x="33693" y="33686"/>
                    <a:pt x="33494" y="33701"/>
                    <a:pt x="33300" y="33727"/>
                  </a:cubicBezTo>
                  <a:cubicBezTo>
                    <a:pt x="33104" y="33742"/>
                    <a:pt x="32909" y="33764"/>
                    <a:pt x="32709" y="33774"/>
                  </a:cubicBezTo>
                  <a:cubicBezTo>
                    <a:pt x="32229" y="33805"/>
                    <a:pt x="31743" y="33819"/>
                    <a:pt x="31254" y="33819"/>
                  </a:cubicBezTo>
                  <a:cubicBezTo>
                    <a:pt x="30125" y="33819"/>
                    <a:pt x="28974" y="33745"/>
                    <a:pt x="27813" y="33629"/>
                  </a:cubicBezTo>
                  <a:cubicBezTo>
                    <a:pt x="26632" y="33508"/>
                    <a:pt x="25442" y="33343"/>
                    <a:pt x="24245" y="33138"/>
                  </a:cubicBezTo>
                  <a:cubicBezTo>
                    <a:pt x="29777" y="32669"/>
                    <a:pt x="34843" y="31542"/>
                    <a:pt x="37406" y="30020"/>
                  </a:cubicBezTo>
                  <a:close/>
                  <a:moveTo>
                    <a:pt x="21645" y="4542"/>
                  </a:moveTo>
                  <a:cubicBezTo>
                    <a:pt x="21467" y="4542"/>
                    <a:pt x="21291" y="4552"/>
                    <a:pt x="21117" y="4571"/>
                  </a:cubicBezTo>
                  <a:cubicBezTo>
                    <a:pt x="19439" y="4755"/>
                    <a:pt x="16943" y="6218"/>
                    <a:pt x="14298" y="8374"/>
                  </a:cubicBezTo>
                  <a:cubicBezTo>
                    <a:pt x="13659" y="8712"/>
                    <a:pt x="13009" y="9072"/>
                    <a:pt x="12344" y="9460"/>
                  </a:cubicBezTo>
                  <a:cubicBezTo>
                    <a:pt x="11323" y="10062"/>
                    <a:pt x="10271" y="10723"/>
                    <a:pt x="9209" y="11465"/>
                  </a:cubicBezTo>
                  <a:cubicBezTo>
                    <a:pt x="8677" y="11834"/>
                    <a:pt x="8145" y="12229"/>
                    <a:pt x="7611" y="12640"/>
                  </a:cubicBezTo>
                  <a:cubicBezTo>
                    <a:pt x="7077" y="13051"/>
                    <a:pt x="6545" y="13487"/>
                    <a:pt x="6018" y="13949"/>
                  </a:cubicBezTo>
                  <a:cubicBezTo>
                    <a:pt x="4968" y="14876"/>
                    <a:pt x="3927" y="15901"/>
                    <a:pt x="3008" y="17106"/>
                  </a:cubicBezTo>
                  <a:cubicBezTo>
                    <a:pt x="2550" y="17710"/>
                    <a:pt x="2126" y="18360"/>
                    <a:pt x="1781" y="19076"/>
                  </a:cubicBezTo>
                  <a:cubicBezTo>
                    <a:pt x="1605" y="19432"/>
                    <a:pt x="1461" y="19813"/>
                    <a:pt x="1339" y="20206"/>
                  </a:cubicBezTo>
                  <a:cubicBezTo>
                    <a:pt x="1224" y="20599"/>
                    <a:pt x="1142" y="21010"/>
                    <a:pt x="1107" y="21435"/>
                  </a:cubicBezTo>
                  <a:cubicBezTo>
                    <a:pt x="1083" y="21859"/>
                    <a:pt x="1105" y="22297"/>
                    <a:pt x="1195" y="22726"/>
                  </a:cubicBezTo>
                  <a:cubicBezTo>
                    <a:pt x="1292" y="23154"/>
                    <a:pt x="1453" y="23567"/>
                    <a:pt x="1664" y="23956"/>
                  </a:cubicBezTo>
                  <a:cubicBezTo>
                    <a:pt x="1799" y="24187"/>
                    <a:pt x="1944" y="24400"/>
                    <a:pt x="2098" y="24600"/>
                  </a:cubicBezTo>
                  <a:cubicBezTo>
                    <a:pt x="1510" y="26916"/>
                    <a:pt x="1803" y="28895"/>
                    <a:pt x="3423" y="30159"/>
                  </a:cubicBezTo>
                  <a:cubicBezTo>
                    <a:pt x="6341" y="32431"/>
                    <a:pt x="12387" y="33375"/>
                    <a:pt x="18688" y="33375"/>
                  </a:cubicBezTo>
                  <a:cubicBezTo>
                    <a:pt x="19280" y="33375"/>
                    <a:pt x="19874" y="33367"/>
                    <a:pt x="20468" y="33351"/>
                  </a:cubicBezTo>
                  <a:cubicBezTo>
                    <a:pt x="22905" y="33907"/>
                    <a:pt x="25329" y="34318"/>
                    <a:pt x="27721" y="34558"/>
                  </a:cubicBezTo>
                  <a:cubicBezTo>
                    <a:pt x="28859" y="34667"/>
                    <a:pt x="29992" y="34738"/>
                    <a:pt x="31116" y="34738"/>
                  </a:cubicBezTo>
                  <a:cubicBezTo>
                    <a:pt x="31671" y="34738"/>
                    <a:pt x="32224" y="34721"/>
                    <a:pt x="32774" y="34683"/>
                  </a:cubicBezTo>
                  <a:cubicBezTo>
                    <a:pt x="32981" y="34672"/>
                    <a:pt x="33192" y="34646"/>
                    <a:pt x="33398" y="34625"/>
                  </a:cubicBezTo>
                  <a:cubicBezTo>
                    <a:pt x="33605" y="34599"/>
                    <a:pt x="33812" y="34580"/>
                    <a:pt x="34020" y="34541"/>
                  </a:cubicBezTo>
                  <a:cubicBezTo>
                    <a:pt x="34431" y="34480"/>
                    <a:pt x="34843" y="34390"/>
                    <a:pt x="35250" y="34273"/>
                  </a:cubicBezTo>
                  <a:cubicBezTo>
                    <a:pt x="35657" y="34153"/>
                    <a:pt x="36060" y="34001"/>
                    <a:pt x="36447" y="33772"/>
                  </a:cubicBezTo>
                  <a:cubicBezTo>
                    <a:pt x="36541" y="33709"/>
                    <a:pt x="36639" y="33652"/>
                    <a:pt x="36731" y="33582"/>
                  </a:cubicBezTo>
                  <a:lnTo>
                    <a:pt x="36866" y="33474"/>
                  </a:lnTo>
                  <a:cubicBezTo>
                    <a:pt x="36911" y="33437"/>
                    <a:pt x="36956" y="33398"/>
                    <a:pt x="36997" y="33355"/>
                  </a:cubicBezTo>
                  <a:cubicBezTo>
                    <a:pt x="37075" y="33271"/>
                    <a:pt x="37163" y="33189"/>
                    <a:pt x="37228" y="33097"/>
                  </a:cubicBezTo>
                  <a:lnTo>
                    <a:pt x="37335" y="32962"/>
                  </a:lnTo>
                  <a:cubicBezTo>
                    <a:pt x="37369" y="32915"/>
                    <a:pt x="37396" y="32870"/>
                    <a:pt x="37427" y="32823"/>
                  </a:cubicBezTo>
                  <a:cubicBezTo>
                    <a:pt x="37666" y="32451"/>
                    <a:pt x="37826" y="32054"/>
                    <a:pt x="37948" y="31663"/>
                  </a:cubicBezTo>
                  <a:cubicBezTo>
                    <a:pt x="38071" y="31268"/>
                    <a:pt x="38147" y="30875"/>
                    <a:pt x="38208" y="30486"/>
                  </a:cubicBezTo>
                  <a:cubicBezTo>
                    <a:pt x="38266" y="30110"/>
                    <a:pt x="38300" y="29736"/>
                    <a:pt x="38323" y="29365"/>
                  </a:cubicBezTo>
                  <a:cubicBezTo>
                    <a:pt x="38576" y="29140"/>
                    <a:pt x="38779" y="28907"/>
                    <a:pt x="38920" y="28668"/>
                  </a:cubicBezTo>
                  <a:cubicBezTo>
                    <a:pt x="39917" y="26972"/>
                    <a:pt x="38926" y="23234"/>
                    <a:pt x="36870" y="19193"/>
                  </a:cubicBezTo>
                  <a:cubicBezTo>
                    <a:pt x="36584" y="18205"/>
                    <a:pt x="36275" y="17262"/>
                    <a:pt x="35950" y="16363"/>
                  </a:cubicBezTo>
                  <a:cubicBezTo>
                    <a:pt x="35137" y="14135"/>
                    <a:pt x="34219" y="12188"/>
                    <a:pt x="33255" y="10563"/>
                  </a:cubicBezTo>
                  <a:cubicBezTo>
                    <a:pt x="32772" y="9753"/>
                    <a:pt x="32281" y="9021"/>
                    <a:pt x="31784" y="8380"/>
                  </a:cubicBezTo>
                  <a:cubicBezTo>
                    <a:pt x="31289" y="7738"/>
                    <a:pt x="30790" y="7185"/>
                    <a:pt x="30303" y="6727"/>
                  </a:cubicBezTo>
                  <a:cubicBezTo>
                    <a:pt x="29818" y="6267"/>
                    <a:pt x="29345" y="5905"/>
                    <a:pt x="28909" y="5628"/>
                  </a:cubicBezTo>
                  <a:cubicBezTo>
                    <a:pt x="28476" y="5348"/>
                    <a:pt x="28073" y="5168"/>
                    <a:pt x="27745" y="5045"/>
                  </a:cubicBezTo>
                  <a:cubicBezTo>
                    <a:pt x="27664" y="5017"/>
                    <a:pt x="27586" y="4988"/>
                    <a:pt x="27510" y="4964"/>
                  </a:cubicBezTo>
                  <a:cubicBezTo>
                    <a:pt x="27436" y="4937"/>
                    <a:pt x="27365" y="4925"/>
                    <a:pt x="27301" y="4906"/>
                  </a:cubicBezTo>
                  <a:cubicBezTo>
                    <a:pt x="27170" y="4874"/>
                    <a:pt x="26174" y="4663"/>
                    <a:pt x="25646" y="4651"/>
                  </a:cubicBezTo>
                  <a:cubicBezTo>
                    <a:pt x="25598" y="4649"/>
                    <a:pt x="25548" y="4649"/>
                    <a:pt x="25497" y="4649"/>
                  </a:cubicBezTo>
                  <a:cubicBezTo>
                    <a:pt x="24984" y="4649"/>
                    <a:pt x="24317" y="4706"/>
                    <a:pt x="23521" y="4855"/>
                  </a:cubicBezTo>
                  <a:cubicBezTo>
                    <a:pt x="22880" y="4651"/>
                    <a:pt x="22251" y="4542"/>
                    <a:pt x="21645" y="4542"/>
                  </a:cubicBezTo>
                  <a:close/>
                  <a:moveTo>
                    <a:pt x="38349" y="36225"/>
                  </a:moveTo>
                  <a:cubicBezTo>
                    <a:pt x="37828" y="36225"/>
                    <a:pt x="37402" y="36649"/>
                    <a:pt x="37402" y="37171"/>
                  </a:cubicBezTo>
                  <a:cubicBezTo>
                    <a:pt x="37402" y="37692"/>
                    <a:pt x="37828" y="38118"/>
                    <a:pt x="38349" y="38118"/>
                  </a:cubicBezTo>
                  <a:cubicBezTo>
                    <a:pt x="38871" y="38118"/>
                    <a:pt x="39295" y="37692"/>
                    <a:pt x="39295" y="37171"/>
                  </a:cubicBezTo>
                  <a:cubicBezTo>
                    <a:pt x="39295" y="36649"/>
                    <a:pt x="38873" y="36225"/>
                    <a:pt x="38349" y="36225"/>
                  </a:cubicBezTo>
                  <a:close/>
                  <a:moveTo>
                    <a:pt x="2386" y="35882"/>
                  </a:moveTo>
                  <a:cubicBezTo>
                    <a:pt x="1676" y="35882"/>
                    <a:pt x="1097" y="36461"/>
                    <a:pt x="1097" y="37171"/>
                  </a:cubicBezTo>
                  <a:cubicBezTo>
                    <a:pt x="1097" y="37882"/>
                    <a:pt x="1676" y="38459"/>
                    <a:pt x="2386" y="38459"/>
                  </a:cubicBezTo>
                  <a:cubicBezTo>
                    <a:pt x="3098" y="38459"/>
                    <a:pt x="3675" y="37882"/>
                    <a:pt x="3675" y="37171"/>
                  </a:cubicBezTo>
                  <a:cubicBezTo>
                    <a:pt x="3675" y="36461"/>
                    <a:pt x="3098" y="35882"/>
                    <a:pt x="2386" y="35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" name="Google Shape;221;p29"/>
            <p:cNvGrpSpPr/>
            <p:nvPr/>
          </p:nvGrpSpPr>
          <p:grpSpPr>
            <a:xfrm>
              <a:off x="7176985" y="1387474"/>
              <a:ext cx="1572852" cy="3368665"/>
              <a:chOff x="6688425" y="999775"/>
              <a:chExt cx="1827834" cy="3914775"/>
            </a:xfrm>
          </p:grpSpPr>
          <p:sp>
            <p:nvSpPr>
              <p:cNvPr id="222" name="Google Shape;222;p29"/>
              <p:cNvSpPr/>
              <p:nvPr/>
            </p:nvSpPr>
            <p:spPr>
              <a:xfrm>
                <a:off x="8128762" y="1701609"/>
                <a:ext cx="178118" cy="16667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50" extrusionOk="0">
                    <a:moveTo>
                      <a:pt x="393" y="0"/>
                    </a:moveTo>
                    <a:cubicBezTo>
                      <a:pt x="393" y="1"/>
                      <a:pt x="0" y="1343"/>
                      <a:pt x="1770" y="1850"/>
                    </a:cubicBezTo>
                    <a:cubicBezTo>
                      <a:pt x="1770" y="1850"/>
                      <a:pt x="1976" y="1782"/>
                      <a:pt x="1598" y="1277"/>
                    </a:cubicBezTo>
                    <a:cubicBezTo>
                      <a:pt x="1221" y="768"/>
                      <a:pt x="393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>
                <a:off x="8149934" y="1590613"/>
                <a:ext cx="181091" cy="24487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18" extrusionOk="0">
                    <a:moveTo>
                      <a:pt x="1252" y="1"/>
                    </a:moveTo>
                    <a:lnTo>
                      <a:pt x="0" y="1879"/>
                    </a:lnTo>
                    <a:lnTo>
                      <a:pt x="921" y="2718"/>
                    </a:lnTo>
                    <a:lnTo>
                      <a:pt x="2009" y="349"/>
                    </a:lnTo>
                    <a:lnTo>
                      <a:pt x="1252" y="1"/>
                    </a:ln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>
                <a:off x="8250028" y="1464391"/>
                <a:ext cx="266231" cy="191091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2121" extrusionOk="0">
                    <a:moveTo>
                      <a:pt x="902" y="0"/>
                    </a:moveTo>
                    <a:cubicBezTo>
                      <a:pt x="881" y="0"/>
                      <a:pt x="853" y="14"/>
                      <a:pt x="817" y="45"/>
                    </a:cubicBezTo>
                    <a:cubicBezTo>
                      <a:pt x="622" y="217"/>
                      <a:pt x="491" y="477"/>
                      <a:pt x="246" y="722"/>
                    </a:cubicBezTo>
                    <a:cubicBezTo>
                      <a:pt x="0" y="968"/>
                      <a:pt x="6" y="1387"/>
                      <a:pt x="6" y="1387"/>
                    </a:cubicBezTo>
                    <a:cubicBezTo>
                      <a:pt x="6" y="1387"/>
                      <a:pt x="102" y="1639"/>
                      <a:pt x="303" y="1925"/>
                    </a:cubicBezTo>
                    <a:cubicBezTo>
                      <a:pt x="418" y="2088"/>
                      <a:pt x="633" y="2120"/>
                      <a:pt x="854" y="2120"/>
                    </a:cubicBezTo>
                    <a:cubicBezTo>
                      <a:pt x="994" y="2120"/>
                      <a:pt x="1137" y="2107"/>
                      <a:pt x="1258" y="2107"/>
                    </a:cubicBezTo>
                    <a:cubicBezTo>
                      <a:pt x="1286" y="2107"/>
                      <a:pt x="1313" y="2108"/>
                      <a:pt x="1338" y="2110"/>
                    </a:cubicBezTo>
                    <a:cubicBezTo>
                      <a:pt x="1362" y="2111"/>
                      <a:pt x="1386" y="2112"/>
                      <a:pt x="1411" y="2112"/>
                    </a:cubicBezTo>
                    <a:cubicBezTo>
                      <a:pt x="1694" y="2112"/>
                      <a:pt x="1977" y="2003"/>
                      <a:pt x="2200" y="1837"/>
                    </a:cubicBezTo>
                    <a:cubicBezTo>
                      <a:pt x="2443" y="1657"/>
                      <a:pt x="2777" y="1473"/>
                      <a:pt x="2639" y="1367"/>
                    </a:cubicBezTo>
                    <a:cubicBezTo>
                      <a:pt x="2625" y="1356"/>
                      <a:pt x="2607" y="1351"/>
                      <a:pt x="2587" y="1351"/>
                    </a:cubicBezTo>
                    <a:cubicBezTo>
                      <a:pt x="2433" y="1351"/>
                      <a:pt x="2137" y="1638"/>
                      <a:pt x="2061" y="1638"/>
                    </a:cubicBezTo>
                    <a:cubicBezTo>
                      <a:pt x="2054" y="1638"/>
                      <a:pt x="2049" y="1636"/>
                      <a:pt x="2046" y="1631"/>
                    </a:cubicBezTo>
                    <a:cubicBezTo>
                      <a:pt x="2009" y="1561"/>
                      <a:pt x="2955" y="1081"/>
                      <a:pt x="2932" y="952"/>
                    </a:cubicBezTo>
                    <a:cubicBezTo>
                      <a:pt x="2920" y="881"/>
                      <a:pt x="2860" y="865"/>
                      <a:pt x="2809" y="865"/>
                    </a:cubicBezTo>
                    <a:cubicBezTo>
                      <a:pt x="2766" y="865"/>
                      <a:pt x="2729" y="876"/>
                      <a:pt x="2729" y="876"/>
                    </a:cubicBezTo>
                    <a:cubicBezTo>
                      <a:pt x="2729" y="876"/>
                      <a:pt x="2879" y="772"/>
                      <a:pt x="2787" y="669"/>
                    </a:cubicBezTo>
                    <a:cubicBezTo>
                      <a:pt x="2755" y="633"/>
                      <a:pt x="2700" y="621"/>
                      <a:pt x="2644" y="621"/>
                    </a:cubicBezTo>
                    <a:cubicBezTo>
                      <a:pt x="2542" y="621"/>
                      <a:pt x="2433" y="659"/>
                      <a:pt x="2433" y="659"/>
                    </a:cubicBezTo>
                    <a:cubicBezTo>
                      <a:pt x="2433" y="659"/>
                      <a:pt x="2599" y="534"/>
                      <a:pt x="2408" y="475"/>
                    </a:cubicBezTo>
                    <a:cubicBezTo>
                      <a:pt x="2395" y="471"/>
                      <a:pt x="2378" y="469"/>
                      <a:pt x="2357" y="469"/>
                    </a:cubicBezTo>
                    <a:cubicBezTo>
                      <a:pt x="2074" y="469"/>
                      <a:pt x="1106" y="806"/>
                      <a:pt x="923" y="806"/>
                    </a:cubicBezTo>
                    <a:cubicBezTo>
                      <a:pt x="916" y="806"/>
                      <a:pt x="911" y="805"/>
                      <a:pt x="907" y="804"/>
                    </a:cubicBezTo>
                    <a:cubicBezTo>
                      <a:pt x="765" y="780"/>
                      <a:pt x="835" y="577"/>
                      <a:pt x="898" y="399"/>
                    </a:cubicBezTo>
                    <a:cubicBezTo>
                      <a:pt x="950" y="255"/>
                      <a:pt x="992" y="0"/>
                      <a:pt x="902" y="0"/>
                    </a:cubicBez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>
                <a:off x="8410757" y="1540160"/>
                <a:ext cx="90636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419" extrusionOk="0">
                    <a:moveTo>
                      <a:pt x="957" y="1"/>
                    </a:moveTo>
                    <a:cubicBezTo>
                      <a:pt x="954" y="1"/>
                      <a:pt x="951" y="1"/>
                      <a:pt x="948" y="2"/>
                    </a:cubicBezTo>
                    <a:cubicBezTo>
                      <a:pt x="637" y="113"/>
                      <a:pt x="332" y="233"/>
                      <a:pt x="33" y="362"/>
                    </a:cubicBezTo>
                    <a:cubicBezTo>
                      <a:pt x="1" y="376"/>
                      <a:pt x="28" y="419"/>
                      <a:pt x="57" y="419"/>
                    </a:cubicBezTo>
                    <a:cubicBezTo>
                      <a:pt x="61" y="419"/>
                      <a:pt x="66" y="418"/>
                      <a:pt x="70" y="415"/>
                    </a:cubicBezTo>
                    <a:cubicBezTo>
                      <a:pt x="364" y="289"/>
                      <a:pt x="667" y="172"/>
                      <a:pt x="974" y="62"/>
                    </a:cubicBezTo>
                    <a:cubicBezTo>
                      <a:pt x="1006" y="52"/>
                      <a:pt x="988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>
                <a:off x="8402558" y="1523223"/>
                <a:ext cx="70815" cy="289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321" extrusionOk="0">
                    <a:moveTo>
                      <a:pt x="734" y="1"/>
                    </a:moveTo>
                    <a:cubicBezTo>
                      <a:pt x="731" y="1"/>
                      <a:pt x="728" y="1"/>
                      <a:pt x="725" y="2"/>
                    </a:cubicBezTo>
                    <a:cubicBezTo>
                      <a:pt x="480" y="63"/>
                      <a:pt x="247" y="151"/>
                      <a:pt x="30" y="264"/>
                    </a:cubicBezTo>
                    <a:cubicBezTo>
                      <a:pt x="0" y="280"/>
                      <a:pt x="24" y="321"/>
                      <a:pt x="52" y="321"/>
                    </a:cubicBezTo>
                    <a:cubicBezTo>
                      <a:pt x="57" y="321"/>
                      <a:pt x="62" y="320"/>
                      <a:pt x="67" y="317"/>
                    </a:cubicBezTo>
                    <a:cubicBezTo>
                      <a:pt x="279" y="204"/>
                      <a:pt x="507" y="119"/>
                      <a:pt x="750" y="59"/>
                    </a:cubicBezTo>
                    <a:cubicBezTo>
                      <a:pt x="786" y="54"/>
                      <a:pt x="766" y="1"/>
                      <a:pt x="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8387602" y="1532592"/>
                <a:ext cx="38471" cy="6847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760" extrusionOk="0">
                    <a:moveTo>
                      <a:pt x="42" y="0"/>
                    </a:moveTo>
                    <a:cubicBezTo>
                      <a:pt x="20" y="0"/>
                      <a:pt x="1" y="21"/>
                      <a:pt x="18" y="45"/>
                    </a:cubicBezTo>
                    <a:cubicBezTo>
                      <a:pt x="186" y="256"/>
                      <a:pt x="300" y="485"/>
                      <a:pt x="355" y="731"/>
                    </a:cubicBezTo>
                    <a:cubicBezTo>
                      <a:pt x="361" y="750"/>
                      <a:pt x="379" y="760"/>
                      <a:pt x="396" y="760"/>
                    </a:cubicBezTo>
                    <a:cubicBezTo>
                      <a:pt x="412" y="760"/>
                      <a:pt x="426" y="750"/>
                      <a:pt x="421" y="731"/>
                    </a:cubicBezTo>
                    <a:cubicBezTo>
                      <a:pt x="360" y="475"/>
                      <a:pt x="241" y="236"/>
                      <a:pt x="69" y="15"/>
                    </a:cubicBezTo>
                    <a:cubicBezTo>
                      <a:pt x="61" y="4"/>
                      <a:pt x="51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8297778" y="1566107"/>
                <a:ext cx="86221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479" extrusionOk="0">
                    <a:moveTo>
                      <a:pt x="735" y="1"/>
                    </a:moveTo>
                    <a:cubicBezTo>
                      <a:pt x="414" y="1"/>
                      <a:pt x="145" y="156"/>
                      <a:pt x="10" y="432"/>
                    </a:cubicBezTo>
                    <a:cubicBezTo>
                      <a:pt x="0" y="456"/>
                      <a:pt x="25" y="478"/>
                      <a:pt x="46" y="478"/>
                    </a:cubicBezTo>
                    <a:cubicBezTo>
                      <a:pt x="56" y="478"/>
                      <a:pt x="65" y="474"/>
                      <a:pt x="70" y="463"/>
                    </a:cubicBezTo>
                    <a:cubicBezTo>
                      <a:pt x="193" y="209"/>
                      <a:pt x="445" y="60"/>
                      <a:pt x="746" y="60"/>
                    </a:cubicBezTo>
                    <a:cubicBezTo>
                      <a:pt x="798" y="60"/>
                      <a:pt x="853" y="65"/>
                      <a:pt x="908" y="74"/>
                    </a:cubicBezTo>
                    <a:cubicBezTo>
                      <a:pt x="911" y="75"/>
                      <a:pt x="914" y="75"/>
                      <a:pt x="916" y="75"/>
                    </a:cubicBezTo>
                    <a:cubicBezTo>
                      <a:pt x="952" y="75"/>
                      <a:pt x="957" y="23"/>
                      <a:pt x="919" y="17"/>
                    </a:cubicBezTo>
                    <a:cubicBezTo>
                      <a:pt x="856" y="6"/>
                      <a:pt x="795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7767394" y="1597100"/>
                <a:ext cx="520839" cy="572193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6351" extrusionOk="0">
                    <a:moveTo>
                      <a:pt x="1589" y="0"/>
                    </a:moveTo>
                    <a:lnTo>
                      <a:pt x="647" y="567"/>
                    </a:lnTo>
                    <a:lnTo>
                      <a:pt x="1" y="2097"/>
                    </a:lnTo>
                    <a:cubicBezTo>
                      <a:pt x="1" y="2097"/>
                      <a:pt x="455" y="3505"/>
                      <a:pt x="958" y="4665"/>
                    </a:cubicBezTo>
                    <a:cubicBezTo>
                      <a:pt x="1194" y="5201"/>
                      <a:pt x="1437" y="5684"/>
                      <a:pt x="1650" y="5950"/>
                    </a:cubicBezTo>
                    <a:cubicBezTo>
                      <a:pt x="1720" y="6038"/>
                      <a:pt x="1795" y="6112"/>
                      <a:pt x="1877" y="6171"/>
                    </a:cubicBezTo>
                    <a:cubicBezTo>
                      <a:pt x="2046" y="6293"/>
                      <a:pt x="2233" y="6350"/>
                      <a:pt x="2430" y="6350"/>
                    </a:cubicBezTo>
                    <a:cubicBezTo>
                      <a:pt x="2861" y="6350"/>
                      <a:pt x="3340" y="6073"/>
                      <a:pt x="3776" y="5586"/>
                    </a:cubicBezTo>
                    <a:cubicBezTo>
                      <a:pt x="3943" y="5395"/>
                      <a:pt x="4107" y="5172"/>
                      <a:pt x="4259" y="4925"/>
                    </a:cubicBezTo>
                    <a:cubicBezTo>
                      <a:pt x="5061" y="3597"/>
                      <a:pt x="5781" y="3010"/>
                      <a:pt x="5781" y="3010"/>
                    </a:cubicBezTo>
                    <a:cubicBezTo>
                      <a:pt x="5425" y="2824"/>
                      <a:pt x="5122" y="2562"/>
                      <a:pt x="4891" y="2251"/>
                    </a:cubicBezTo>
                    <a:cubicBezTo>
                      <a:pt x="4657" y="1936"/>
                      <a:pt x="4494" y="1570"/>
                      <a:pt x="4412" y="1179"/>
                    </a:cubicBezTo>
                    <a:cubicBezTo>
                      <a:pt x="4410" y="1171"/>
                      <a:pt x="4410" y="1167"/>
                      <a:pt x="4406" y="1158"/>
                    </a:cubicBezTo>
                    <a:lnTo>
                      <a:pt x="2749" y="3493"/>
                    </a:lnTo>
                    <a:lnTo>
                      <a:pt x="2002" y="1355"/>
                    </a:lnTo>
                    <a:lnTo>
                      <a:pt x="1664" y="209"/>
                    </a:lnTo>
                    <a:lnTo>
                      <a:pt x="15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7936501" y="2089645"/>
                <a:ext cx="171090" cy="79464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882" extrusionOk="0">
                    <a:moveTo>
                      <a:pt x="1438" y="0"/>
                    </a:moveTo>
                    <a:cubicBezTo>
                      <a:pt x="865" y="0"/>
                      <a:pt x="288" y="444"/>
                      <a:pt x="0" y="702"/>
                    </a:cubicBezTo>
                    <a:cubicBezTo>
                      <a:pt x="169" y="824"/>
                      <a:pt x="356" y="881"/>
                      <a:pt x="552" y="881"/>
                    </a:cubicBezTo>
                    <a:cubicBezTo>
                      <a:pt x="984" y="881"/>
                      <a:pt x="1463" y="604"/>
                      <a:pt x="1899" y="115"/>
                    </a:cubicBezTo>
                    <a:cubicBezTo>
                      <a:pt x="1858" y="88"/>
                      <a:pt x="1807" y="63"/>
                      <a:pt x="1745" y="47"/>
                    </a:cubicBezTo>
                    <a:cubicBezTo>
                      <a:pt x="1644" y="15"/>
                      <a:pt x="1541" y="0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7962718" y="1907835"/>
                <a:ext cx="56129" cy="122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359" extrusionOk="0">
                    <a:moveTo>
                      <a:pt x="571" y="0"/>
                    </a:moveTo>
                    <a:cubicBezTo>
                      <a:pt x="559" y="0"/>
                      <a:pt x="547" y="6"/>
                      <a:pt x="540" y="21"/>
                    </a:cubicBezTo>
                    <a:cubicBezTo>
                      <a:pt x="315" y="430"/>
                      <a:pt x="139" y="862"/>
                      <a:pt x="8" y="1310"/>
                    </a:cubicBezTo>
                    <a:cubicBezTo>
                      <a:pt x="0" y="1340"/>
                      <a:pt x="24" y="1359"/>
                      <a:pt x="47" y="1359"/>
                    </a:cubicBezTo>
                    <a:cubicBezTo>
                      <a:pt x="63" y="1359"/>
                      <a:pt x="78" y="1350"/>
                      <a:pt x="83" y="1331"/>
                    </a:cubicBezTo>
                    <a:cubicBezTo>
                      <a:pt x="210" y="889"/>
                      <a:pt x="384" y="463"/>
                      <a:pt x="607" y="60"/>
                    </a:cubicBezTo>
                    <a:cubicBezTo>
                      <a:pt x="623" y="29"/>
                      <a:pt x="597" y="0"/>
                      <a:pt x="5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9"/>
              <p:cNvSpPr/>
              <p:nvPr/>
            </p:nvSpPr>
            <p:spPr>
              <a:xfrm>
                <a:off x="7954700" y="1946575"/>
                <a:ext cx="45588" cy="3847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27" extrusionOk="0">
                    <a:moveTo>
                      <a:pt x="446" y="1"/>
                    </a:moveTo>
                    <a:cubicBezTo>
                      <a:pt x="438" y="1"/>
                      <a:pt x="428" y="4"/>
                      <a:pt x="420" y="11"/>
                    </a:cubicBezTo>
                    <a:cubicBezTo>
                      <a:pt x="287" y="123"/>
                      <a:pt x="166" y="248"/>
                      <a:pt x="31" y="360"/>
                    </a:cubicBezTo>
                    <a:cubicBezTo>
                      <a:pt x="0" y="387"/>
                      <a:pt x="30" y="427"/>
                      <a:pt x="62" y="427"/>
                    </a:cubicBezTo>
                    <a:cubicBezTo>
                      <a:pt x="71" y="427"/>
                      <a:pt x="79" y="424"/>
                      <a:pt x="87" y="418"/>
                    </a:cubicBezTo>
                    <a:cubicBezTo>
                      <a:pt x="220" y="305"/>
                      <a:pt x="340" y="178"/>
                      <a:pt x="475" y="66"/>
                    </a:cubicBezTo>
                    <a:cubicBezTo>
                      <a:pt x="506" y="40"/>
                      <a:pt x="478" y="1"/>
                      <a:pt x="446" y="1"/>
                    </a:cubicBezTo>
                    <a:close/>
                  </a:path>
                </a:pathLst>
              </a:custGeom>
              <a:solidFill>
                <a:srgbClr val="DF5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9"/>
              <p:cNvSpPr/>
              <p:nvPr/>
            </p:nvSpPr>
            <p:spPr>
              <a:xfrm>
                <a:off x="6888344" y="1709177"/>
                <a:ext cx="190911" cy="1788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985" extrusionOk="0">
                    <a:moveTo>
                      <a:pt x="1693" y="0"/>
                    </a:moveTo>
                    <a:cubicBezTo>
                      <a:pt x="1693" y="0"/>
                      <a:pt x="809" y="825"/>
                      <a:pt x="404" y="1369"/>
                    </a:cubicBezTo>
                    <a:cubicBezTo>
                      <a:pt x="1" y="1917"/>
                      <a:pt x="224" y="1985"/>
                      <a:pt x="224" y="1985"/>
                    </a:cubicBezTo>
                    <a:cubicBezTo>
                      <a:pt x="2118" y="1443"/>
                      <a:pt x="1693" y="0"/>
                      <a:pt x="1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9"/>
              <p:cNvSpPr/>
              <p:nvPr/>
            </p:nvSpPr>
            <p:spPr>
              <a:xfrm>
                <a:off x="6862397" y="1590613"/>
                <a:ext cx="193975" cy="262447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2913" extrusionOk="0">
                    <a:moveTo>
                      <a:pt x="813" y="1"/>
                    </a:moveTo>
                    <a:lnTo>
                      <a:pt x="0" y="373"/>
                    </a:lnTo>
                    <a:lnTo>
                      <a:pt x="1169" y="2912"/>
                    </a:lnTo>
                    <a:lnTo>
                      <a:pt x="2153" y="2012"/>
                    </a:lnTo>
                    <a:lnTo>
                      <a:pt x="813" y="1"/>
                    </a:ln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6688425" y="1472409"/>
                <a:ext cx="251635" cy="180911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008" extrusionOk="0">
                    <a:moveTo>
                      <a:pt x="1968" y="1"/>
                    </a:moveTo>
                    <a:cubicBezTo>
                      <a:pt x="1884" y="1"/>
                      <a:pt x="1916" y="241"/>
                      <a:pt x="1962" y="378"/>
                    </a:cubicBezTo>
                    <a:cubicBezTo>
                      <a:pt x="2015" y="548"/>
                      <a:pt x="2077" y="742"/>
                      <a:pt x="1944" y="762"/>
                    </a:cubicBezTo>
                    <a:cubicBezTo>
                      <a:pt x="1941" y="763"/>
                      <a:pt x="1937" y="763"/>
                      <a:pt x="1933" y="763"/>
                    </a:cubicBezTo>
                    <a:cubicBezTo>
                      <a:pt x="1768" y="763"/>
                      <a:pt x="833" y="408"/>
                      <a:pt x="574" y="408"/>
                    </a:cubicBezTo>
                    <a:cubicBezTo>
                      <a:pt x="558" y="408"/>
                      <a:pt x="545" y="410"/>
                      <a:pt x="534" y="413"/>
                    </a:cubicBezTo>
                    <a:cubicBezTo>
                      <a:pt x="350" y="460"/>
                      <a:pt x="505" y="586"/>
                      <a:pt x="505" y="586"/>
                    </a:cubicBezTo>
                    <a:cubicBezTo>
                      <a:pt x="505" y="586"/>
                      <a:pt x="396" y="545"/>
                      <a:pt x="298" y="545"/>
                    </a:cubicBezTo>
                    <a:cubicBezTo>
                      <a:pt x="248" y="545"/>
                      <a:pt x="201" y="556"/>
                      <a:pt x="172" y="586"/>
                    </a:cubicBezTo>
                    <a:cubicBezTo>
                      <a:pt x="82" y="678"/>
                      <a:pt x="219" y="783"/>
                      <a:pt x="219" y="783"/>
                    </a:cubicBezTo>
                    <a:cubicBezTo>
                      <a:pt x="219" y="783"/>
                      <a:pt x="180" y="769"/>
                      <a:pt x="137" y="769"/>
                    </a:cubicBezTo>
                    <a:cubicBezTo>
                      <a:pt x="91" y="769"/>
                      <a:pt x="39" y="785"/>
                      <a:pt x="25" y="848"/>
                    </a:cubicBezTo>
                    <a:cubicBezTo>
                      <a:pt x="0" y="971"/>
                      <a:pt x="882" y="1452"/>
                      <a:pt x="841" y="1517"/>
                    </a:cubicBezTo>
                    <a:cubicBezTo>
                      <a:pt x="838" y="1522"/>
                      <a:pt x="834" y="1524"/>
                      <a:pt x="828" y="1524"/>
                    </a:cubicBezTo>
                    <a:cubicBezTo>
                      <a:pt x="757" y="1524"/>
                      <a:pt x="482" y="1237"/>
                      <a:pt x="336" y="1237"/>
                    </a:cubicBezTo>
                    <a:cubicBezTo>
                      <a:pt x="318" y="1237"/>
                      <a:pt x="302" y="1242"/>
                      <a:pt x="289" y="1251"/>
                    </a:cubicBezTo>
                    <a:cubicBezTo>
                      <a:pt x="158" y="1345"/>
                      <a:pt x="469" y="1530"/>
                      <a:pt x="690" y="1706"/>
                    </a:cubicBezTo>
                    <a:cubicBezTo>
                      <a:pt x="903" y="1874"/>
                      <a:pt x="1183" y="1984"/>
                      <a:pt x="1459" y="1984"/>
                    </a:cubicBezTo>
                    <a:cubicBezTo>
                      <a:pt x="1471" y="1984"/>
                      <a:pt x="1484" y="1984"/>
                      <a:pt x="1496" y="1984"/>
                    </a:cubicBezTo>
                    <a:cubicBezTo>
                      <a:pt x="1507" y="1983"/>
                      <a:pt x="1518" y="1983"/>
                      <a:pt x="1530" y="1983"/>
                    </a:cubicBezTo>
                    <a:cubicBezTo>
                      <a:pt x="1666" y="1983"/>
                      <a:pt x="1841" y="2008"/>
                      <a:pt x="2007" y="2008"/>
                    </a:cubicBezTo>
                    <a:cubicBezTo>
                      <a:pt x="2197" y="2008"/>
                      <a:pt x="2376" y="1976"/>
                      <a:pt x="2478" y="1839"/>
                    </a:cubicBezTo>
                    <a:cubicBezTo>
                      <a:pt x="2680" y="1571"/>
                      <a:pt x="2776" y="1335"/>
                      <a:pt x="2776" y="1335"/>
                    </a:cubicBezTo>
                    <a:cubicBezTo>
                      <a:pt x="2776" y="1335"/>
                      <a:pt x="2793" y="938"/>
                      <a:pt x="2568" y="701"/>
                    </a:cubicBezTo>
                    <a:cubicBezTo>
                      <a:pt x="2343" y="464"/>
                      <a:pt x="2228" y="212"/>
                      <a:pt x="2048" y="46"/>
                    </a:cubicBezTo>
                    <a:cubicBezTo>
                      <a:pt x="2014" y="14"/>
                      <a:pt x="1987" y="1"/>
                      <a:pt x="1968" y="1"/>
                    </a:cubicBez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6703291" y="1539710"/>
                <a:ext cx="84689" cy="3784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420" extrusionOk="0">
                    <a:moveTo>
                      <a:pt x="44" y="1"/>
                    </a:moveTo>
                    <a:cubicBezTo>
                      <a:pt x="17" y="1"/>
                      <a:pt x="1" y="47"/>
                      <a:pt x="32" y="58"/>
                    </a:cubicBezTo>
                    <a:cubicBezTo>
                      <a:pt x="318" y="169"/>
                      <a:pt x="596" y="290"/>
                      <a:pt x="872" y="416"/>
                    </a:cubicBezTo>
                    <a:cubicBezTo>
                      <a:pt x="877" y="419"/>
                      <a:pt x="882" y="420"/>
                      <a:pt x="887" y="420"/>
                    </a:cubicBezTo>
                    <a:cubicBezTo>
                      <a:pt x="916" y="420"/>
                      <a:pt x="939" y="381"/>
                      <a:pt x="911" y="367"/>
                    </a:cubicBezTo>
                    <a:cubicBezTo>
                      <a:pt x="631" y="234"/>
                      <a:pt x="347" y="116"/>
                      <a:pt x="54" y="3"/>
                    </a:cubicBezTo>
                    <a:cubicBezTo>
                      <a:pt x="50" y="2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6730319" y="1524304"/>
                <a:ext cx="65950" cy="29101"/>
              </a:xfrm>
              <a:custGeom>
                <a:avLst/>
                <a:gdLst/>
                <a:ahLst/>
                <a:cxnLst/>
                <a:rect l="l" t="t" r="r" b="b"/>
                <a:pathLst>
                  <a:path w="732" h="323" extrusionOk="0">
                    <a:moveTo>
                      <a:pt x="48" y="1"/>
                    </a:moveTo>
                    <a:cubicBezTo>
                      <a:pt x="17" y="1"/>
                      <a:pt x="0" y="48"/>
                      <a:pt x="30" y="57"/>
                    </a:cubicBezTo>
                    <a:cubicBezTo>
                      <a:pt x="255" y="119"/>
                      <a:pt x="468" y="207"/>
                      <a:pt x="669" y="319"/>
                    </a:cubicBezTo>
                    <a:cubicBezTo>
                      <a:pt x="673" y="322"/>
                      <a:pt x="678" y="323"/>
                      <a:pt x="682" y="323"/>
                    </a:cubicBezTo>
                    <a:cubicBezTo>
                      <a:pt x="708" y="323"/>
                      <a:pt x="732" y="286"/>
                      <a:pt x="705" y="270"/>
                    </a:cubicBezTo>
                    <a:cubicBezTo>
                      <a:pt x="505" y="156"/>
                      <a:pt x="286" y="66"/>
                      <a:pt x="57" y="2"/>
                    </a:cubicBezTo>
                    <a:cubicBezTo>
                      <a:pt x="54" y="1"/>
                      <a:pt x="51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>
                <a:off x="6772933" y="1535025"/>
                <a:ext cx="38110" cy="64058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11" extrusionOk="0">
                    <a:moveTo>
                      <a:pt x="384" y="1"/>
                    </a:moveTo>
                    <a:cubicBezTo>
                      <a:pt x="374" y="1"/>
                      <a:pt x="363" y="5"/>
                      <a:pt x="355" y="14"/>
                    </a:cubicBezTo>
                    <a:cubicBezTo>
                      <a:pt x="187" y="215"/>
                      <a:pt x="69" y="440"/>
                      <a:pt x="5" y="681"/>
                    </a:cubicBezTo>
                    <a:cubicBezTo>
                      <a:pt x="0" y="701"/>
                      <a:pt x="13" y="710"/>
                      <a:pt x="28" y="710"/>
                    </a:cubicBezTo>
                    <a:cubicBezTo>
                      <a:pt x="44" y="710"/>
                      <a:pt x="62" y="701"/>
                      <a:pt x="67" y="681"/>
                    </a:cubicBezTo>
                    <a:cubicBezTo>
                      <a:pt x="128" y="450"/>
                      <a:pt x="243" y="235"/>
                      <a:pt x="404" y="41"/>
                    </a:cubicBezTo>
                    <a:cubicBezTo>
                      <a:pt x="422" y="20"/>
                      <a:pt x="405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9"/>
              <p:cNvSpPr/>
              <p:nvPr/>
            </p:nvSpPr>
            <p:spPr>
              <a:xfrm>
                <a:off x="6813206" y="1567549"/>
                <a:ext cx="80545" cy="4243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471" extrusionOk="0">
                    <a:moveTo>
                      <a:pt x="186" y="0"/>
                    </a:moveTo>
                    <a:cubicBezTo>
                      <a:pt x="138" y="0"/>
                      <a:pt x="89" y="4"/>
                      <a:pt x="39" y="11"/>
                    </a:cubicBezTo>
                    <a:cubicBezTo>
                      <a:pt x="0" y="17"/>
                      <a:pt x="6" y="67"/>
                      <a:pt x="39" y="67"/>
                    </a:cubicBezTo>
                    <a:cubicBezTo>
                      <a:pt x="41" y="67"/>
                      <a:pt x="43" y="67"/>
                      <a:pt x="45" y="66"/>
                    </a:cubicBezTo>
                    <a:cubicBezTo>
                      <a:pt x="90" y="60"/>
                      <a:pt x="134" y="57"/>
                      <a:pt x="178" y="57"/>
                    </a:cubicBezTo>
                    <a:cubicBezTo>
                      <a:pt x="472" y="57"/>
                      <a:pt x="716" y="205"/>
                      <a:pt x="827" y="455"/>
                    </a:cubicBezTo>
                    <a:cubicBezTo>
                      <a:pt x="831" y="466"/>
                      <a:pt x="839" y="470"/>
                      <a:pt x="849" y="470"/>
                    </a:cubicBezTo>
                    <a:cubicBezTo>
                      <a:pt x="869" y="470"/>
                      <a:pt x="894" y="450"/>
                      <a:pt x="884" y="427"/>
                    </a:cubicBezTo>
                    <a:cubicBezTo>
                      <a:pt x="763" y="156"/>
                      <a:pt x="502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9"/>
              <p:cNvSpPr/>
              <p:nvPr/>
            </p:nvSpPr>
            <p:spPr>
              <a:xfrm>
                <a:off x="6908435" y="1543043"/>
                <a:ext cx="558048" cy="667244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7406" extrusionOk="0">
                    <a:moveTo>
                      <a:pt x="4993" y="1"/>
                    </a:moveTo>
                    <a:lnTo>
                      <a:pt x="4795" y="492"/>
                    </a:lnTo>
                    <a:lnTo>
                      <a:pt x="4171" y="2047"/>
                    </a:lnTo>
                    <a:lnTo>
                      <a:pt x="3250" y="4342"/>
                    </a:lnTo>
                    <a:lnTo>
                      <a:pt x="1476" y="1840"/>
                    </a:lnTo>
                    <a:cubicBezTo>
                      <a:pt x="1474" y="1846"/>
                      <a:pt x="1474" y="1852"/>
                      <a:pt x="1470" y="1861"/>
                    </a:cubicBezTo>
                    <a:cubicBezTo>
                      <a:pt x="1384" y="2280"/>
                      <a:pt x="1208" y="2673"/>
                      <a:pt x="956" y="3008"/>
                    </a:cubicBezTo>
                    <a:cubicBezTo>
                      <a:pt x="703" y="3352"/>
                      <a:pt x="381" y="3630"/>
                      <a:pt x="1" y="3829"/>
                    </a:cubicBezTo>
                    <a:cubicBezTo>
                      <a:pt x="1" y="3829"/>
                      <a:pt x="770" y="4461"/>
                      <a:pt x="1632" y="5881"/>
                    </a:cubicBezTo>
                    <a:cubicBezTo>
                      <a:pt x="1793" y="6147"/>
                      <a:pt x="1967" y="6384"/>
                      <a:pt x="2149" y="6587"/>
                    </a:cubicBezTo>
                    <a:cubicBezTo>
                      <a:pt x="2615" y="7109"/>
                      <a:pt x="3128" y="7406"/>
                      <a:pt x="3589" y="7406"/>
                    </a:cubicBezTo>
                    <a:cubicBezTo>
                      <a:pt x="3800" y="7406"/>
                      <a:pt x="4000" y="7344"/>
                      <a:pt x="4181" y="7213"/>
                    </a:cubicBezTo>
                    <a:cubicBezTo>
                      <a:pt x="4269" y="7149"/>
                      <a:pt x="4351" y="7072"/>
                      <a:pt x="4426" y="6975"/>
                    </a:cubicBezTo>
                    <a:cubicBezTo>
                      <a:pt x="4655" y="6691"/>
                      <a:pt x="4915" y="6171"/>
                      <a:pt x="5167" y="5596"/>
                    </a:cubicBezTo>
                    <a:cubicBezTo>
                      <a:pt x="5705" y="4353"/>
                      <a:pt x="6194" y="2845"/>
                      <a:pt x="6194" y="2845"/>
                    </a:cubicBezTo>
                    <a:lnTo>
                      <a:pt x="5500" y="1206"/>
                    </a:lnTo>
                    <a:lnTo>
                      <a:pt x="49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9"/>
              <p:cNvSpPr/>
              <p:nvPr/>
            </p:nvSpPr>
            <p:spPr>
              <a:xfrm>
                <a:off x="7101687" y="2125322"/>
                <a:ext cx="183253" cy="85230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946" extrusionOk="0">
                    <a:moveTo>
                      <a:pt x="492" y="1"/>
                    </a:moveTo>
                    <a:cubicBezTo>
                      <a:pt x="382" y="1"/>
                      <a:pt x="272" y="16"/>
                      <a:pt x="164" y="50"/>
                    </a:cubicBezTo>
                    <a:cubicBezTo>
                      <a:pt x="100" y="71"/>
                      <a:pt x="47" y="95"/>
                      <a:pt x="0" y="126"/>
                    </a:cubicBezTo>
                    <a:cubicBezTo>
                      <a:pt x="467" y="649"/>
                      <a:pt x="980" y="945"/>
                      <a:pt x="1441" y="945"/>
                    </a:cubicBezTo>
                    <a:cubicBezTo>
                      <a:pt x="1652" y="945"/>
                      <a:pt x="1853" y="883"/>
                      <a:pt x="2034" y="752"/>
                    </a:cubicBezTo>
                    <a:cubicBezTo>
                      <a:pt x="1727" y="474"/>
                      <a:pt x="1107" y="1"/>
                      <a:pt x="4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>
                <a:off x="7197007" y="1930719"/>
                <a:ext cx="60274" cy="13099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454" extrusionOk="0">
                    <a:moveTo>
                      <a:pt x="56" y="0"/>
                    </a:moveTo>
                    <a:cubicBezTo>
                      <a:pt x="28" y="0"/>
                      <a:pt x="1" y="30"/>
                      <a:pt x="20" y="64"/>
                    </a:cubicBezTo>
                    <a:cubicBezTo>
                      <a:pt x="256" y="496"/>
                      <a:pt x="442" y="952"/>
                      <a:pt x="579" y="1424"/>
                    </a:cubicBezTo>
                    <a:cubicBezTo>
                      <a:pt x="584" y="1445"/>
                      <a:pt x="601" y="1453"/>
                      <a:pt x="617" y="1453"/>
                    </a:cubicBezTo>
                    <a:cubicBezTo>
                      <a:pt x="642" y="1453"/>
                      <a:pt x="669" y="1433"/>
                      <a:pt x="659" y="1402"/>
                    </a:cubicBezTo>
                    <a:cubicBezTo>
                      <a:pt x="517" y="921"/>
                      <a:pt x="329" y="461"/>
                      <a:pt x="88" y="21"/>
                    </a:cubicBezTo>
                    <a:cubicBezTo>
                      <a:pt x="80" y="6"/>
                      <a:pt x="68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7216738" y="1972162"/>
                <a:ext cx="48831" cy="40993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55" extrusionOk="0">
                    <a:moveTo>
                      <a:pt x="64" y="0"/>
                    </a:moveTo>
                    <a:cubicBezTo>
                      <a:pt x="30" y="0"/>
                      <a:pt x="0" y="43"/>
                      <a:pt x="32" y="68"/>
                    </a:cubicBezTo>
                    <a:cubicBezTo>
                      <a:pt x="180" y="189"/>
                      <a:pt x="307" y="324"/>
                      <a:pt x="450" y="445"/>
                    </a:cubicBezTo>
                    <a:cubicBezTo>
                      <a:pt x="458" y="452"/>
                      <a:pt x="468" y="455"/>
                      <a:pt x="477" y="455"/>
                    </a:cubicBezTo>
                    <a:cubicBezTo>
                      <a:pt x="511" y="455"/>
                      <a:pt x="542" y="413"/>
                      <a:pt x="509" y="385"/>
                    </a:cubicBezTo>
                    <a:cubicBezTo>
                      <a:pt x="364" y="267"/>
                      <a:pt x="235" y="130"/>
                      <a:pt x="92" y="11"/>
                    </a:cubicBezTo>
                    <a:cubicBezTo>
                      <a:pt x="83" y="4"/>
                      <a:pt x="73" y="0"/>
                      <a:pt x="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9"/>
              <p:cNvSpPr/>
              <p:nvPr/>
            </p:nvSpPr>
            <p:spPr>
              <a:xfrm>
                <a:off x="7016278" y="4510387"/>
                <a:ext cx="156045" cy="26217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910" extrusionOk="0">
                    <a:moveTo>
                      <a:pt x="1" y="0"/>
                    </a:moveTo>
                    <a:lnTo>
                      <a:pt x="72" y="2895"/>
                    </a:lnTo>
                    <a:lnTo>
                      <a:pt x="1079" y="2910"/>
                    </a:lnTo>
                    <a:lnTo>
                      <a:pt x="1732" y="0"/>
                    </a:ln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9"/>
              <p:cNvSpPr/>
              <p:nvPr/>
            </p:nvSpPr>
            <p:spPr>
              <a:xfrm>
                <a:off x="6975736" y="4503180"/>
                <a:ext cx="210642" cy="112529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249" extrusionOk="0">
                    <a:moveTo>
                      <a:pt x="385" y="0"/>
                    </a:moveTo>
                    <a:lnTo>
                      <a:pt x="385" y="0"/>
                    </a:lnTo>
                    <a:cubicBezTo>
                      <a:pt x="1" y="708"/>
                      <a:pt x="488" y="1158"/>
                      <a:pt x="488" y="1158"/>
                    </a:cubicBezTo>
                    <a:lnTo>
                      <a:pt x="1946" y="1248"/>
                    </a:lnTo>
                    <a:cubicBezTo>
                      <a:pt x="1946" y="1248"/>
                      <a:pt x="2180" y="1107"/>
                      <a:pt x="2268" y="714"/>
                    </a:cubicBezTo>
                    <a:cubicBezTo>
                      <a:pt x="2337" y="410"/>
                      <a:pt x="2225" y="142"/>
                      <a:pt x="2225" y="142"/>
                    </a:cubicBezTo>
                    <a:lnTo>
                      <a:pt x="3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9"/>
              <p:cNvSpPr/>
              <p:nvPr/>
            </p:nvSpPr>
            <p:spPr>
              <a:xfrm>
                <a:off x="6787168" y="4765264"/>
                <a:ext cx="340739" cy="120007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1332" extrusionOk="0">
                    <a:moveTo>
                      <a:pt x="2609" y="1"/>
                    </a:moveTo>
                    <a:cubicBezTo>
                      <a:pt x="2609" y="1"/>
                      <a:pt x="2180" y="408"/>
                      <a:pt x="1901" y="547"/>
                    </a:cubicBezTo>
                    <a:cubicBezTo>
                      <a:pt x="1623" y="684"/>
                      <a:pt x="1001" y="705"/>
                      <a:pt x="876" y="743"/>
                    </a:cubicBezTo>
                    <a:cubicBezTo>
                      <a:pt x="855" y="750"/>
                      <a:pt x="824" y="752"/>
                      <a:pt x="787" y="752"/>
                    </a:cubicBezTo>
                    <a:cubicBezTo>
                      <a:pt x="726" y="752"/>
                      <a:pt x="649" y="746"/>
                      <a:pt x="569" y="746"/>
                    </a:cubicBezTo>
                    <a:cubicBezTo>
                      <a:pt x="417" y="746"/>
                      <a:pt x="255" y="767"/>
                      <a:pt x="175" y="887"/>
                    </a:cubicBezTo>
                    <a:cubicBezTo>
                      <a:pt x="1" y="1142"/>
                      <a:pt x="193" y="1232"/>
                      <a:pt x="193" y="1232"/>
                    </a:cubicBezTo>
                    <a:cubicBezTo>
                      <a:pt x="193" y="1232"/>
                      <a:pt x="2090" y="1304"/>
                      <a:pt x="2544" y="1320"/>
                    </a:cubicBezTo>
                    <a:cubicBezTo>
                      <a:pt x="2702" y="1327"/>
                      <a:pt x="2835" y="1332"/>
                      <a:pt x="2948" y="1332"/>
                    </a:cubicBezTo>
                    <a:cubicBezTo>
                      <a:pt x="3233" y="1332"/>
                      <a:pt x="3399" y="1305"/>
                      <a:pt x="3559" y="1232"/>
                    </a:cubicBezTo>
                    <a:cubicBezTo>
                      <a:pt x="3782" y="1130"/>
                      <a:pt x="3665" y="68"/>
                      <a:pt x="3665" y="68"/>
                    </a:cubicBezTo>
                    <a:lnTo>
                      <a:pt x="2609" y="1"/>
                    </a:ln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6776087" y="4863376"/>
                <a:ext cx="369750" cy="51174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68" extrusionOk="0">
                    <a:moveTo>
                      <a:pt x="3774" y="0"/>
                    </a:moveTo>
                    <a:lnTo>
                      <a:pt x="228" y="57"/>
                    </a:lnTo>
                    <a:cubicBezTo>
                      <a:pt x="1" y="364"/>
                      <a:pt x="228" y="567"/>
                      <a:pt x="228" y="567"/>
                    </a:cubicBezTo>
                    <a:cubicBezTo>
                      <a:pt x="228" y="567"/>
                      <a:pt x="1772" y="568"/>
                      <a:pt x="2823" y="568"/>
                    </a:cubicBezTo>
                    <a:cubicBezTo>
                      <a:pt x="3348" y="568"/>
                      <a:pt x="3750" y="568"/>
                      <a:pt x="3774" y="567"/>
                    </a:cubicBezTo>
                    <a:cubicBezTo>
                      <a:pt x="4103" y="548"/>
                      <a:pt x="3774" y="0"/>
                      <a:pt x="37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6866091" y="4822023"/>
                <a:ext cx="114511" cy="54327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603" extrusionOk="0">
                    <a:moveTo>
                      <a:pt x="448" y="0"/>
                    </a:moveTo>
                    <a:cubicBezTo>
                      <a:pt x="299" y="0"/>
                      <a:pt x="111" y="21"/>
                      <a:pt x="0" y="113"/>
                    </a:cubicBezTo>
                    <a:cubicBezTo>
                      <a:pt x="0" y="113"/>
                      <a:pt x="555" y="177"/>
                      <a:pt x="921" y="602"/>
                    </a:cubicBezTo>
                    <a:lnTo>
                      <a:pt x="1271" y="602"/>
                    </a:lnTo>
                    <a:cubicBezTo>
                      <a:pt x="1271" y="602"/>
                      <a:pt x="1066" y="126"/>
                      <a:pt x="669" y="15"/>
                    </a:cubicBezTo>
                    <a:cubicBezTo>
                      <a:pt x="670" y="15"/>
                      <a:pt x="573" y="0"/>
                      <a:pt x="4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7603422" y="4510387"/>
                <a:ext cx="158747" cy="278574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3092" extrusionOk="0">
                    <a:moveTo>
                      <a:pt x="23" y="0"/>
                    </a:moveTo>
                    <a:lnTo>
                      <a:pt x="0" y="3040"/>
                    </a:lnTo>
                    <a:lnTo>
                      <a:pt x="1005" y="3092"/>
                    </a:lnTo>
                    <a:lnTo>
                      <a:pt x="1762" y="15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7560627" y="4515883"/>
                <a:ext cx="210732" cy="112529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49" extrusionOk="0">
                    <a:moveTo>
                      <a:pt x="387" y="1"/>
                    </a:moveTo>
                    <a:lnTo>
                      <a:pt x="387" y="1"/>
                    </a:lnTo>
                    <a:cubicBezTo>
                      <a:pt x="0" y="708"/>
                      <a:pt x="489" y="1159"/>
                      <a:pt x="489" y="1159"/>
                    </a:cubicBezTo>
                    <a:lnTo>
                      <a:pt x="1948" y="1249"/>
                    </a:lnTo>
                    <a:cubicBezTo>
                      <a:pt x="1948" y="1249"/>
                      <a:pt x="2179" y="1107"/>
                      <a:pt x="2269" y="713"/>
                    </a:cubicBezTo>
                    <a:cubicBezTo>
                      <a:pt x="2339" y="410"/>
                      <a:pt x="2226" y="140"/>
                      <a:pt x="2226" y="140"/>
                    </a:cubicBez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7549185" y="4775444"/>
                <a:ext cx="207309" cy="105501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171" extrusionOk="0">
                    <a:moveTo>
                      <a:pt x="1646" y="0"/>
                    </a:moveTo>
                    <a:lnTo>
                      <a:pt x="598" y="4"/>
                    </a:lnTo>
                    <a:lnTo>
                      <a:pt x="530" y="542"/>
                    </a:lnTo>
                    <a:cubicBezTo>
                      <a:pt x="530" y="542"/>
                      <a:pt x="389" y="579"/>
                      <a:pt x="279" y="675"/>
                    </a:cubicBezTo>
                    <a:cubicBezTo>
                      <a:pt x="168" y="774"/>
                      <a:pt x="1" y="1171"/>
                      <a:pt x="1" y="1171"/>
                    </a:cubicBezTo>
                    <a:lnTo>
                      <a:pt x="2300" y="1171"/>
                    </a:lnTo>
                    <a:cubicBezTo>
                      <a:pt x="2231" y="649"/>
                      <a:pt x="1967" y="716"/>
                      <a:pt x="1854" y="649"/>
                    </a:cubicBezTo>
                    <a:cubicBezTo>
                      <a:pt x="1744" y="577"/>
                      <a:pt x="1646" y="0"/>
                      <a:pt x="1646" y="0"/>
                    </a:cubicBez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7642793" y="4829591"/>
                <a:ext cx="50273" cy="59643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62" extrusionOk="0">
                    <a:moveTo>
                      <a:pt x="1" y="1"/>
                    </a:moveTo>
                    <a:cubicBezTo>
                      <a:pt x="138" y="121"/>
                      <a:pt x="201" y="662"/>
                      <a:pt x="201" y="662"/>
                    </a:cubicBezTo>
                    <a:lnTo>
                      <a:pt x="508" y="662"/>
                    </a:lnTo>
                    <a:cubicBezTo>
                      <a:pt x="557" y="422"/>
                      <a:pt x="412" y="95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7574412" y="4800941"/>
                <a:ext cx="156585" cy="39101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434" extrusionOk="0">
                    <a:moveTo>
                      <a:pt x="1" y="396"/>
                    </a:moveTo>
                    <a:cubicBezTo>
                      <a:pt x="1" y="396"/>
                      <a:pt x="1" y="396"/>
                      <a:pt x="1" y="396"/>
                    </a:cubicBezTo>
                    <a:cubicBezTo>
                      <a:pt x="1" y="396"/>
                      <a:pt x="1" y="396"/>
                      <a:pt x="1" y="396"/>
                    </a:cubicBezTo>
                    <a:close/>
                    <a:moveTo>
                      <a:pt x="698" y="1"/>
                    </a:moveTo>
                    <a:cubicBezTo>
                      <a:pt x="387" y="1"/>
                      <a:pt x="72" y="78"/>
                      <a:pt x="1" y="396"/>
                    </a:cubicBezTo>
                    <a:lnTo>
                      <a:pt x="1" y="396"/>
                    </a:lnTo>
                    <a:cubicBezTo>
                      <a:pt x="1" y="396"/>
                      <a:pt x="2" y="396"/>
                      <a:pt x="3" y="396"/>
                    </a:cubicBezTo>
                    <a:cubicBezTo>
                      <a:pt x="40" y="396"/>
                      <a:pt x="542" y="434"/>
                      <a:pt x="1153" y="434"/>
                    </a:cubicBezTo>
                    <a:cubicBezTo>
                      <a:pt x="1341" y="434"/>
                      <a:pt x="1539" y="430"/>
                      <a:pt x="1738" y="421"/>
                    </a:cubicBezTo>
                    <a:cubicBezTo>
                      <a:pt x="1738" y="421"/>
                      <a:pt x="1574" y="94"/>
                      <a:pt x="1308" y="63"/>
                    </a:cubicBezTo>
                    <a:cubicBezTo>
                      <a:pt x="1191" y="49"/>
                      <a:pt x="946" y="1"/>
                      <a:pt x="6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7525581" y="4880855"/>
                <a:ext cx="249653" cy="3324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369" extrusionOk="0">
                    <a:moveTo>
                      <a:pt x="265" y="1"/>
                    </a:moveTo>
                    <a:cubicBezTo>
                      <a:pt x="1" y="230"/>
                      <a:pt x="140" y="369"/>
                      <a:pt x="140" y="369"/>
                    </a:cubicBezTo>
                    <a:lnTo>
                      <a:pt x="2742" y="369"/>
                    </a:lnTo>
                    <a:cubicBezTo>
                      <a:pt x="2771" y="88"/>
                      <a:pt x="2562" y="1"/>
                      <a:pt x="25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7408188" y="2031174"/>
                <a:ext cx="405608" cy="162982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1809" extrusionOk="0">
                    <a:moveTo>
                      <a:pt x="4403" y="0"/>
                    </a:moveTo>
                    <a:lnTo>
                      <a:pt x="0" y="299"/>
                    </a:lnTo>
                    <a:lnTo>
                      <a:pt x="19" y="406"/>
                    </a:lnTo>
                    <a:lnTo>
                      <a:pt x="82" y="772"/>
                    </a:lnTo>
                    <a:lnTo>
                      <a:pt x="205" y="1469"/>
                    </a:lnTo>
                    <a:cubicBezTo>
                      <a:pt x="850" y="1718"/>
                      <a:pt x="1465" y="1809"/>
                      <a:pt x="2018" y="1809"/>
                    </a:cubicBezTo>
                    <a:cubicBezTo>
                      <a:pt x="3475" y="1809"/>
                      <a:pt x="4501" y="1183"/>
                      <a:pt x="4501" y="1183"/>
                    </a:cubicBezTo>
                    <a:cubicBezTo>
                      <a:pt x="4454" y="1079"/>
                      <a:pt x="4428" y="931"/>
                      <a:pt x="4411" y="772"/>
                    </a:cubicBezTo>
                    <a:cubicBezTo>
                      <a:pt x="4389" y="545"/>
                      <a:pt x="4391" y="299"/>
                      <a:pt x="4397" y="148"/>
                    </a:cubicBezTo>
                    <a:cubicBezTo>
                      <a:pt x="4399" y="58"/>
                      <a:pt x="4403" y="0"/>
                      <a:pt x="4403" y="0"/>
                    </a:cubicBez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7409810" y="2044418"/>
                <a:ext cx="395697" cy="67751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752" extrusionOk="0">
                    <a:moveTo>
                      <a:pt x="4375" y="1"/>
                    </a:moveTo>
                    <a:lnTo>
                      <a:pt x="1" y="259"/>
                    </a:lnTo>
                    <a:lnTo>
                      <a:pt x="64" y="625"/>
                    </a:lnTo>
                    <a:cubicBezTo>
                      <a:pt x="639" y="711"/>
                      <a:pt x="1283" y="751"/>
                      <a:pt x="1989" y="751"/>
                    </a:cubicBezTo>
                    <a:cubicBezTo>
                      <a:pt x="2726" y="751"/>
                      <a:pt x="3530" y="707"/>
                      <a:pt x="4391" y="625"/>
                    </a:cubicBezTo>
                    <a:cubicBezTo>
                      <a:pt x="4367" y="398"/>
                      <a:pt x="4371" y="152"/>
                      <a:pt x="4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>
                <a:off x="7507021" y="2193974"/>
                <a:ext cx="452187" cy="2345353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26032" extrusionOk="0">
                    <a:moveTo>
                      <a:pt x="3703" y="0"/>
                    </a:moveTo>
                    <a:lnTo>
                      <a:pt x="1031" y="507"/>
                    </a:lnTo>
                    <a:cubicBezTo>
                      <a:pt x="1031" y="507"/>
                      <a:pt x="923" y="2320"/>
                      <a:pt x="978" y="3808"/>
                    </a:cubicBezTo>
                    <a:cubicBezTo>
                      <a:pt x="1025" y="5096"/>
                      <a:pt x="241" y="20713"/>
                      <a:pt x="29" y="24876"/>
                    </a:cubicBezTo>
                    <a:cubicBezTo>
                      <a:pt x="0" y="25437"/>
                      <a:pt x="432" y="25914"/>
                      <a:pt x="992" y="25944"/>
                    </a:cubicBezTo>
                    <a:lnTo>
                      <a:pt x="2545" y="26030"/>
                    </a:lnTo>
                    <a:cubicBezTo>
                      <a:pt x="2564" y="26031"/>
                      <a:pt x="2583" y="26032"/>
                      <a:pt x="2602" y="26032"/>
                    </a:cubicBezTo>
                    <a:cubicBezTo>
                      <a:pt x="3130" y="26032"/>
                      <a:pt x="3574" y="25625"/>
                      <a:pt x="3617" y="25091"/>
                    </a:cubicBezTo>
                    <a:cubicBezTo>
                      <a:pt x="3767" y="23174"/>
                      <a:pt x="4094" y="18992"/>
                      <a:pt x="4211" y="17202"/>
                    </a:cubicBezTo>
                    <a:cubicBezTo>
                      <a:pt x="4327" y="15344"/>
                      <a:pt x="5019" y="5643"/>
                      <a:pt x="4941" y="3098"/>
                    </a:cubicBezTo>
                    <a:cubicBezTo>
                      <a:pt x="4884" y="1226"/>
                      <a:pt x="3703" y="0"/>
                      <a:pt x="3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7618738" y="3420787"/>
                <a:ext cx="167667" cy="26398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93" extrusionOk="0">
                    <a:moveTo>
                      <a:pt x="66" y="0"/>
                    </a:moveTo>
                    <a:cubicBezTo>
                      <a:pt x="27" y="0"/>
                      <a:pt x="0" y="55"/>
                      <a:pt x="41" y="76"/>
                    </a:cubicBezTo>
                    <a:cubicBezTo>
                      <a:pt x="341" y="219"/>
                      <a:pt x="666" y="292"/>
                      <a:pt x="992" y="292"/>
                    </a:cubicBezTo>
                    <a:cubicBezTo>
                      <a:pt x="1272" y="292"/>
                      <a:pt x="1552" y="238"/>
                      <a:pt x="1817" y="130"/>
                    </a:cubicBezTo>
                    <a:cubicBezTo>
                      <a:pt x="1860" y="111"/>
                      <a:pt x="1846" y="47"/>
                      <a:pt x="1809" y="47"/>
                    </a:cubicBezTo>
                    <a:cubicBezTo>
                      <a:pt x="1804" y="47"/>
                      <a:pt x="1799" y="48"/>
                      <a:pt x="1794" y="50"/>
                    </a:cubicBezTo>
                    <a:cubicBezTo>
                      <a:pt x="1536" y="155"/>
                      <a:pt x="1262" y="208"/>
                      <a:pt x="989" y="208"/>
                    </a:cubicBezTo>
                    <a:cubicBezTo>
                      <a:pt x="679" y="208"/>
                      <a:pt x="370" y="141"/>
                      <a:pt x="86" y="5"/>
                    </a:cubicBezTo>
                    <a:cubicBezTo>
                      <a:pt x="79" y="2"/>
                      <a:pt x="73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>
                <a:off x="6927085" y="2163703"/>
                <a:ext cx="724544" cy="2364994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26250" extrusionOk="0">
                    <a:moveTo>
                      <a:pt x="7640" y="1"/>
                    </a:moveTo>
                    <a:cubicBezTo>
                      <a:pt x="7317" y="475"/>
                      <a:pt x="6824" y="825"/>
                      <a:pt x="6351" y="1124"/>
                    </a:cubicBezTo>
                    <a:cubicBezTo>
                      <a:pt x="6116" y="1273"/>
                      <a:pt x="5876" y="1410"/>
                      <a:pt x="5635" y="1543"/>
                    </a:cubicBezTo>
                    <a:cubicBezTo>
                      <a:pt x="5312" y="1719"/>
                      <a:pt x="5001" y="1913"/>
                      <a:pt x="4678" y="2093"/>
                    </a:cubicBezTo>
                    <a:cubicBezTo>
                      <a:pt x="4448" y="2220"/>
                      <a:pt x="3906" y="3652"/>
                      <a:pt x="3663" y="3751"/>
                    </a:cubicBezTo>
                    <a:cubicBezTo>
                      <a:pt x="3376" y="4788"/>
                      <a:pt x="3329" y="5488"/>
                      <a:pt x="2961" y="6895"/>
                    </a:cubicBezTo>
                    <a:cubicBezTo>
                      <a:pt x="2386" y="9101"/>
                      <a:pt x="485" y="22295"/>
                      <a:pt x="60" y="25274"/>
                    </a:cubicBezTo>
                    <a:cubicBezTo>
                      <a:pt x="1" y="25675"/>
                      <a:pt x="275" y="26053"/>
                      <a:pt x="676" y="26123"/>
                    </a:cubicBezTo>
                    <a:cubicBezTo>
                      <a:pt x="1259" y="26225"/>
                      <a:pt x="2063" y="26250"/>
                      <a:pt x="2684" y="26250"/>
                    </a:cubicBezTo>
                    <a:cubicBezTo>
                      <a:pt x="2794" y="26250"/>
                      <a:pt x="2899" y="26249"/>
                      <a:pt x="2996" y="26248"/>
                    </a:cubicBezTo>
                    <a:cubicBezTo>
                      <a:pt x="3356" y="26244"/>
                      <a:pt x="3663" y="25986"/>
                      <a:pt x="3728" y="25630"/>
                    </a:cubicBezTo>
                    <a:lnTo>
                      <a:pt x="8035" y="2169"/>
                    </a:lnTo>
                    <a:cubicBezTo>
                      <a:pt x="8041" y="1052"/>
                      <a:pt x="7888" y="377"/>
                      <a:pt x="7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9"/>
              <p:cNvSpPr/>
              <p:nvPr/>
            </p:nvSpPr>
            <p:spPr>
              <a:xfrm>
                <a:off x="7101237" y="3390876"/>
                <a:ext cx="150098" cy="3225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58" extrusionOk="0">
                    <a:moveTo>
                      <a:pt x="61" y="1"/>
                    </a:moveTo>
                    <a:cubicBezTo>
                      <a:pt x="24" y="1"/>
                      <a:pt x="0" y="55"/>
                      <a:pt x="40" y="79"/>
                    </a:cubicBezTo>
                    <a:cubicBezTo>
                      <a:pt x="331" y="263"/>
                      <a:pt x="664" y="358"/>
                      <a:pt x="999" y="358"/>
                    </a:cubicBezTo>
                    <a:cubicBezTo>
                      <a:pt x="1208" y="358"/>
                      <a:pt x="1418" y="321"/>
                      <a:pt x="1619" y="247"/>
                    </a:cubicBezTo>
                    <a:cubicBezTo>
                      <a:pt x="1665" y="230"/>
                      <a:pt x="1652" y="162"/>
                      <a:pt x="1613" y="162"/>
                    </a:cubicBezTo>
                    <a:cubicBezTo>
                      <a:pt x="1608" y="162"/>
                      <a:pt x="1604" y="163"/>
                      <a:pt x="1599" y="165"/>
                    </a:cubicBezTo>
                    <a:cubicBezTo>
                      <a:pt x="1402" y="239"/>
                      <a:pt x="1199" y="275"/>
                      <a:pt x="997" y="275"/>
                    </a:cubicBezTo>
                    <a:cubicBezTo>
                      <a:pt x="678" y="275"/>
                      <a:pt x="362" y="184"/>
                      <a:pt x="83" y="7"/>
                    </a:cubicBezTo>
                    <a:cubicBezTo>
                      <a:pt x="75" y="3"/>
                      <a:pt x="68" y="1"/>
                      <a:pt x="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>
                <a:off x="7214125" y="2627508"/>
                <a:ext cx="361731" cy="1866949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20722" extrusionOk="0">
                    <a:moveTo>
                      <a:pt x="3930" y="0"/>
                    </a:moveTo>
                    <a:lnTo>
                      <a:pt x="0" y="20705"/>
                    </a:lnTo>
                    <a:lnTo>
                      <a:pt x="84" y="20721"/>
                    </a:lnTo>
                    <a:lnTo>
                      <a:pt x="4014" y="16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7257190" y="2118926"/>
                <a:ext cx="621295" cy="38272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4248" extrusionOk="0">
                    <a:moveTo>
                      <a:pt x="6177" y="0"/>
                    </a:moveTo>
                    <a:cubicBezTo>
                      <a:pt x="6177" y="0"/>
                      <a:pt x="5166" y="472"/>
                      <a:pt x="3436" y="472"/>
                    </a:cubicBezTo>
                    <a:cubicBezTo>
                      <a:pt x="2942" y="472"/>
                      <a:pt x="2388" y="433"/>
                      <a:pt x="1783" y="334"/>
                    </a:cubicBezTo>
                    <a:cubicBezTo>
                      <a:pt x="1783" y="334"/>
                      <a:pt x="827" y="1903"/>
                      <a:pt x="1" y="4248"/>
                    </a:cubicBezTo>
                    <a:cubicBezTo>
                      <a:pt x="1" y="4248"/>
                      <a:pt x="6290" y="2752"/>
                      <a:pt x="6896" y="1625"/>
                    </a:cubicBezTo>
                    <a:cubicBezTo>
                      <a:pt x="6896" y="1625"/>
                      <a:pt x="6456" y="931"/>
                      <a:pt x="61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7259622" y="2220822"/>
                <a:ext cx="215868" cy="26334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923" extrusionOk="0">
                    <a:moveTo>
                      <a:pt x="2355" y="0"/>
                    </a:moveTo>
                    <a:cubicBezTo>
                      <a:pt x="2334" y="0"/>
                      <a:pt x="2311" y="15"/>
                      <a:pt x="2308" y="44"/>
                    </a:cubicBezTo>
                    <a:cubicBezTo>
                      <a:pt x="2212" y="1329"/>
                      <a:pt x="1218" y="2397"/>
                      <a:pt x="45" y="2840"/>
                    </a:cubicBezTo>
                    <a:cubicBezTo>
                      <a:pt x="1" y="2857"/>
                      <a:pt x="14" y="2923"/>
                      <a:pt x="54" y="2923"/>
                    </a:cubicBezTo>
                    <a:cubicBezTo>
                      <a:pt x="59" y="2923"/>
                      <a:pt x="63" y="2922"/>
                      <a:pt x="68" y="2920"/>
                    </a:cubicBezTo>
                    <a:cubicBezTo>
                      <a:pt x="1279" y="2460"/>
                      <a:pt x="2294" y="1367"/>
                      <a:pt x="2394" y="40"/>
                    </a:cubicBezTo>
                    <a:cubicBezTo>
                      <a:pt x="2395" y="14"/>
                      <a:pt x="2376" y="0"/>
                      <a:pt x="23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7719554" y="2218750"/>
                <a:ext cx="234337" cy="220733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450" extrusionOk="0">
                    <a:moveTo>
                      <a:pt x="41" y="0"/>
                    </a:moveTo>
                    <a:cubicBezTo>
                      <a:pt x="20" y="0"/>
                      <a:pt x="0" y="14"/>
                      <a:pt x="0" y="40"/>
                    </a:cubicBezTo>
                    <a:cubicBezTo>
                      <a:pt x="16" y="695"/>
                      <a:pt x="291" y="1331"/>
                      <a:pt x="767" y="1781"/>
                    </a:cubicBezTo>
                    <a:cubicBezTo>
                      <a:pt x="1222" y="2210"/>
                      <a:pt x="1837" y="2450"/>
                      <a:pt x="2463" y="2450"/>
                    </a:cubicBezTo>
                    <a:cubicBezTo>
                      <a:pt x="2491" y="2450"/>
                      <a:pt x="2519" y="2449"/>
                      <a:pt x="2547" y="2448"/>
                    </a:cubicBezTo>
                    <a:cubicBezTo>
                      <a:pt x="2600" y="2446"/>
                      <a:pt x="2600" y="2364"/>
                      <a:pt x="2549" y="2364"/>
                    </a:cubicBezTo>
                    <a:cubicBezTo>
                      <a:pt x="2548" y="2364"/>
                      <a:pt x="2548" y="2364"/>
                      <a:pt x="2547" y="2364"/>
                    </a:cubicBezTo>
                    <a:cubicBezTo>
                      <a:pt x="2523" y="2365"/>
                      <a:pt x="2500" y="2365"/>
                      <a:pt x="2476" y="2365"/>
                    </a:cubicBezTo>
                    <a:cubicBezTo>
                      <a:pt x="1868" y="2365"/>
                      <a:pt x="1268" y="2139"/>
                      <a:pt x="825" y="1720"/>
                    </a:cubicBezTo>
                    <a:cubicBezTo>
                      <a:pt x="364" y="1286"/>
                      <a:pt x="102" y="672"/>
                      <a:pt x="84" y="40"/>
                    </a:cubicBezTo>
                    <a:cubicBezTo>
                      <a:pt x="83" y="14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7591890" y="2389389"/>
                <a:ext cx="32885" cy="28064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115" extrusionOk="0">
                    <a:moveTo>
                      <a:pt x="323" y="1"/>
                    </a:moveTo>
                    <a:cubicBezTo>
                      <a:pt x="302" y="1"/>
                      <a:pt x="281" y="14"/>
                      <a:pt x="277" y="41"/>
                    </a:cubicBezTo>
                    <a:cubicBezTo>
                      <a:pt x="194" y="1053"/>
                      <a:pt x="87" y="2062"/>
                      <a:pt x="1" y="3075"/>
                    </a:cubicBezTo>
                    <a:cubicBezTo>
                      <a:pt x="0" y="3101"/>
                      <a:pt x="20" y="3115"/>
                      <a:pt x="41" y="3115"/>
                    </a:cubicBezTo>
                    <a:cubicBezTo>
                      <a:pt x="62" y="3115"/>
                      <a:pt x="84" y="3101"/>
                      <a:pt x="87" y="3075"/>
                    </a:cubicBezTo>
                    <a:cubicBezTo>
                      <a:pt x="171" y="2062"/>
                      <a:pt x="277" y="1053"/>
                      <a:pt x="363" y="41"/>
                    </a:cubicBezTo>
                    <a:cubicBezTo>
                      <a:pt x="364" y="14"/>
                      <a:pt x="344" y="1"/>
                      <a:pt x="3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7570358" y="2395335"/>
                <a:ext cx="41984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726" extrusionOk="0">
                    <a:moveTo>
                      <a:pt x="151" y="1"/>
                    </a:moveTo>
                    <a:cubicBezTo>
                      <a:pt x="136" y="1"/>
                      <a:pt x="122" y="10"/>
                      <a:pt x="120" y="32"/>
                    </a:cubicBezTo>
                    <a:cubicBezTo>
                      <a:pt x="52" y="443"/>
                      <a:pt x="1" y="865"/>
                      <a:pt x="5" y="1282"/>
                    </a:cubicBezTo>
                    <a:cubicBezTo>
                      <a:pt x="7" y="1468"/>
                      <a:pt x="105" y="1726"/>
                      <a:pt x="299" y="1726"/>
                    </a:cubicBezTo>
                    <a:cubicBezTo>
                      <a:pt x="337" y="1726"/>
                      <a:pt x="379" y="1716"/>
                      <a:pt x="424" y="1693"/>
                    </a:cubicBezTo>
                    <a:cubicBezTo>
                      <a:pt x="465" y="1674"/>
                      <a:pt x="440" y="1617"/>
                      <a:pt x="400" y="1617"/>
                    </a:cubicBezTo>
                    <a:cubicBezTo>
                      <a:pt x="394" y="1617"/>
                      <a:pt x="388" y="1619"/>
                      <a:pt x="381" y="1622"/>
                    </a:cubicBezTo>
                    <a:cubicBezTo>
                      <a:pt x="350" y="1637"/>
                      <a:pt x="322" y="1644"/>
                      <a:pt x="296" y="1644"/>
                    </a:cubicBezTo>
                    <a:cubicBezTo>
                      <a:pt x="152" y="1644"/>
                      <a:pt x="92" y="1428"/>
                      <a:pt x="87" y="1304"/>
                    </a:cubicBezTo>
                    <a:cubicBezTo>
                      <a:pt x="83" y="1178"/>
                      <a:pt x="93" y="1049"/>
                      <a:pt x="101" y="922"/>
                    </a:cubicBezTo>
                    <a:cubicBezTo>
                      <a:pt x="115" y="629"/>
                      <a:pt x="148" y="341"/>
                      <a:pt x="197" y="54"/>
                    </a:cubicBezTo>
                    <a:cubicBezTo>
                      <a:pt x="202" y="22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7388637" y="2183163"/>
                <a:ext cx="440925" cy="5495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610" extrusionOk="0">
                    <a:moveTo>
                      <a:pt x="4833" y="1"/>
                    </a:moveTo>
                    <a:cubicBezTo>
                      <a:pt x="4823" y="1"/>
                      <a:pt x="4813" y="5"/>
                      <a:pt x="4804" y="14"/>
                    </a:cubicBezTo>
                    <a:cubicBezTo>
                      <a:pt x="4549" y="271"/>
                      <a:pt x="4082" y="302"/>
                      <a:pt x="3741" y="361"/>
                    </a:cubicBezTo>
                    <a:cubicBezTo>
                      <a:pt x="3323" y="435"/>
                      <a:pt x="2902" y="490"/>
                      <a:pt x="2480" y="515"/>
                    </a:cubicBezTo>
                    <a:cubicBezTo>
                      <a:pt x="2344" y="522"/>
                      <a:pt x="2207" y="526"/>
                      <a:pt x="2070" y="526"/>
                    </a:cubicBezTo>
                    <a:cubicBezTo>
                      <a:pt x="1393" y="526"/>
                      <a:pt x="709" y="430"/>
                      <a:pt x="87" y="165"/>
                    </a:cubicBezTo>
                    <a:cubicBezTo>
                      <a:pt x="80" y="163"/>
                      <a:pt x="74" y="161"/>
                      <a:pt x="68" y="161"/>
                    </a:cubicBezTo>
                    <a:cubicBezTo>
                      <a:pt x="27" y="161"/>
                      <a:pt x="0" y="219"/>
                      <a:pt x="44" y="237"/>
                    </a:cubicBezTo>
                    <a:cubicBezTo>
                      <a:pt x="681" y="508"/>
                      <a:pt x="1377" y="609"/>
                      <a:pt x="2070" y="609"/>
                    </a:cubicBezTo>
                    <a:cubicBezTo>
                      <a:pt x="2224" y="609"/>
                      <a:pt x="2378" y="604"/>
                      <a:pt x="2531" y="595"/>
                    </a:cubicBezTo>
                    <a:cubicBezTo>
                      <a:pt x="2971" y="568"/>
                      <a:pt x="3409" y="507"/>
                      <a:pt x="3841" y="427"/>
                    </a:cubicBezTo>
                    <a:cubicBezTo>
                      <a:pt x="4178" y="366"/>
                      <a:pt x="4608" y="329"/>
                      <a:pt x="4864" y="73"/>
                    </a:cubicBezTo>
                    <a:cubicBezTo>
                      <a:pt x="4894" y="43"/>
                      <a:pt x="4865" y="1"/>
                      <a:pt x="48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9"/>
              <p:cNvSpPr/>
              <p:nvPr/>
            </p:nvSpPr>
            <p:spPr>
              <a:xfrm>
                <a:off x="7330617" y="1468896"/>
                <a:ext cx="589311" cy="619673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6878" extrusionOk="0">
                    <a:moveTo>
                      <a:pt x="1542" y="1"/>
                    </a:moveTo>
                    <a:cubicBezTo>
                      <a:pt x="1212" y="1"/>
                      <a:pt x="937" y="26"/>
                      <a:pt x="802" y="100"/>
                    </a:cubicBezTo>
                    <a:cubicBezTo>
                      <a:pt x="473" y="280"/>
                      <a:pt x="237" y="734"/>
                      <a:pt x="109" y="1315"/>
                    </a:cubicBezTo>
                    <a:cubicBezTo>
                      <a:pt x="37" y="1642"/>
                      <a:pt x="0" y="2008"/>
                      <a:pt x="0" y="2389"/>
                    </a:cubicBezTo>
                    <a:cubicBezTo>
                      <a:pt x="0" y="2508"/>
                      <a:pt x="2" y="2624"/>
                      <a:pt x="4" y="2743"/>
                    </a:cubicBezTo>
                    <a:cubicBezTo>
                      <a:pt x="27" y="3684"/>
                      <a:pt x="139" y="4607"/>
                      <a:pt x="246" y="5149"/>
                    </a:cubicBezTo>
                    <a:cubicBezTo>
                      <a:pt x="317" y="5527"/>
                      <a:pt x="415" y="6066"/>
                      <a:pt x="481" y="6422"/>
                    </a:cubicBezTo>
                    <a:cubicBezTo>
                      <a:pt x="518" y="6640"/>
                      <a:pt x="546" y="6790"/>
                      <a:pt x="546" y="6790"/>
                    </a:cubicBezTo>
                    <a:cubicBezTo>
                      <a:pt x="728" y="6854"/>
                      <a:pt x="1056" y="6878"/>
                      <a:pt x="1482" y="6878"/>
                    </a:cubicBezTo>
                    <a:cubicBezTo>
                      <a:pt x="2487" y="6878"/>
                      <a:pt x="4035" y="6743"/>
                      <a:pt x="5463" y="6681"/>
                    </a:cubicBezTo>
                    <a:cubicBezTo>
                      <a:pt x="5463" y="6681"/>
                      <a:pt x="5518" y="5566"/>
                      <a:pt x="5723" y="4609"/>
                    </a:cubicBezTo>
                    <a:cubicBezTo>
                      <a:pt x="5792" y="4288"/>
                      <a:pt x="5876" y="3983"/>
                      <a:pt x="5984" y="3745"/>
                    </a:cubicBezTo>
                    <a:cubicBezTo>
                      <a:pt x="6220" y="3224"/>
                      <a:pt x="6498" y="2538"/>
                      <a:pt x="6529" y="1982"/>
                    </a:cubicBezTo>
                    <a:cubicBezTo>
                      <a:pt x="6541" y="1757"/>
                      <a:pt x="6512" y="1552"/>
                      <a:pt x="6426" y="1386"/>
                    </a:cubicBezTo>
                    <a:cubicBezTo>
                      <a:pt x="6342" y="1231"/>
                      <a:pt x="6201" y="1112"/>
                      <a:pt x="5989" y="1047"/>
                    </a:cubicBezTo>
                    <a:cubicBezTo>
                      <a:pt x="5309" y="834"/>
                      <a:pt x="4548" y="523"/>
                      <a:pt x="4145" y="351"/>
                    </a:cubicBezTo>
                    <a:cubicBezTo>
                      <a:pt x="4086" y="329"/>
                      <a:pt x="4035" y="304"/>
                      <a:pt x="3994" y="288"/>
                    </a:cubicBezTo>
                    <a:cubicBezTo>
                      <a:pt x="3904" y="249"/>
                      <a:pt x="3857" y="226"/>
                      <a:pt x="3857" y="226"/>
                    </a:cubicBezTo>
                    <a:cubicBezTo>
                      <a:pt x="3857" y="226"/>
                      <a:pt x="3605" y="186"/>
                      <a:pt x="3245" y="138"/>
                    </a:cubicBezTo>
                    <a:cubicBezTo>
                      <a:pt x="2836" y="85"/>
                      <a:pt x="2287" y="24"/>
                      <a:pt x="1805" y="5"/>
                    </a:cubicBezTo>
                    <a:cubicBezTo>
                      <a:pt x="1714" y="3"/>
                      <a:pt x="1627" y="1"/>
                      <a:pt x="15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>
                <a:off x="7456118" y="1024010"/>
                <a:ext cx="395787" cy="404887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494" extrusionOk="0">
                    <a:moveTo>
                      <a:pt x="1949" y="1"/>
                    </a:moveTo>
                    <a:cubicBezTo>
                      <a:pt x="1414" y="1"/>
                      <a:pt x="895" y="302"/>
                      <a:pt x="586" y="557"/>
                    </a:cubicBezTo>
                    <a:cubicBezTo>
                      <a:pt x="0" y="1042"/>
                      <a:pt x="338" y="1588"/>
                      <a:pt x="410" y="2091"/>
                    </a:cubicBezTo>
                    <a:cubicBezTo>
                      <a:pt x="481" y="2591"/>
                      <a:pt x="2398" y="4493"/>
                      <a:pt x="2398" y="4493"/>
                    </a:cubicBezTo>
                    <a:cubicBezTo>
                      <a:pt x="2398" y="4493"/>
                      <a:pt x="2586" y="3861"/>
                      <a:pt x="3435" y="3389"/>
                    </a:cubicBezTo>
                    <a:cubicBezTo>
                      <a:pt x="4285" y="2916"/>
                      <a:pt x="4393" y="1472"/>
                      <a:pt x="3487" y="762"/>
                    </a:cubicBezTo>
                    <a:cubicBezTo>
                      <a:pt x="3253" y="582"/>
                      <a:pt x="3016" y="535"/>
                      <a:pt x="2895" y="412"/>
                    </a:cubicBezTo>
                    <a:cubicBezTo>
                      <a:pt x="2603" y="112"/>
                      <a:pt x="2273" y="1"/>
                      <a:pt x="1949" y="1"/>
                    </a:cubicBezTo>
                    <a:close/>
                  </a:path>
                </a:pathLst>
              </a:custGeom>
              <a:solidFill>
                <a:srgbClr val="343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9"/>
              <p:cNvSpPr/>
              <p:nvPr/>
            </p:nvSpPr>
            <p:spPr>
              <a:xfrm>
                <a:off x="7741266" y="999775"/>
                <a:ext cx="378309" cy="24181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684" extrusionOk="0">
                    <a:moveTo>
                      <a:pt x="2276" y="1"/>
                    </a:moveTo>
                    <a:cubicBezTo>
                      <a:pt x="1003" y="1"/>
                      <a:pt x="0" y="1000"/>
                      <a:pt x="0" y="1000"/>
                    </a:cubicBezTo>
                    <a:lnTo>
                      <a:pt x="485" y="1522"/>
                    </a:lnTo>
                    <a:cubicBezTo>
                      <a:pt x="697" y="1416"/>
                      <a:pt x="904" y="1372"/>
                      <a:pt x="1102" y="1372"/>
                    </a:cubicBezTo>
                    <a:cubicBezTo>
                      <a:pt x="2178" y="1372"/>
                      <a:pt x="2998" y="2684"/>
                      <a:pt x="2998" y="2684"/>
                    </a:cubicBezTo>
                    <a:cubicBezTo>
                      <a:pt x="3309" y="2524"/>
                      <a:pt x="3538" y="2336"/>
                      <a:pt x="3708" y="2140"/>
                    </a:cubicBezTo>
                    <a:lnTo>
                      <a:pt x="3497" y="1808"/>
                    </a:lnTo>
                    <a:lnTo>
                      <a:pt x="3800" y="2027"/>
                    </a:lnTo>
                    <a:cubicBezTo>
                      <a:pt x="3955" y="1818"/>
                      <a:pt x="4049" y="1610"/>
                      <a:pt x="4107" y="1428"/>
                    </a:cubicBezTo>
                    <a:lnTo>
                      <a:pt x="3648" y="994"/>
                    </a:lnTo>
                    <a:lnTo>
                      <a:pt x="4152" y="1256"/>
                    </a:lnTo>
                    <a:cubicBezTo>
                      <a:pt x="4199" y="1037"/>
                      <a:pt x="4190" y="887"/>
                      <a:pt x="4190" y="887"/>
                    </a:cubicBezTo>
                    <a:cubicBezTo>
                      <a:pt x="3544" y="225"/>
                      <a:pt x="2880" y="1"/>
                      <a:pt x="2276" y="1"/>
                    </a:cubicBezTo>
                    <a:close/>
                  </a:path>
                </a:pathLst>
              </a:custGeom>
              <a:solidFill>
                <a:srgbClr val="343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7751177" y="1074013"/>
                <a:ext cx="59553" cy="5414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01" extrusionOk="0">
                    <a:moveTo>
                      <a:pt x="50" y="1"/>
                    </a:moveTo>
                    <a:cubicBezTo>
                      <a:pt x="14" y="1"/>
                      <a:pt x="0" y="60"/>
                      <a:pt x="42" y="72"/>
                    </a:cubicBezTo>
                    <a:cubicBezTo>
                      <a:pt x="296" y="143"/>
                      <a:pt x="494" y="327"/>
                      <a:pt x="582" y="575"/>
                    </a:cubicBezTo>
                    <a:cubicBezTo>
                      <a:pt x="588" y="593"/>
                      <a:pt x="603" y="601"/>
                      <a:pt x="617" y="601"/>
                    </a:cubicBezTo>
                    <a:cubicBezTo>
                      <a:pt x="639" y="601"/>
                      <a:pt x="660" y="584"/>
                      <a:pt x="652" y="559"/>
                    </a:cubicBezTo>
                    <a:cubicBezTo>
                      <a:pt x="555" y="286"/>
                      <a:pt x="338" y="80"/>
                      <a:pt x="60" y="2"/>
                    </a:cubicBezTo>
                    <a:cubicBezTo>
                      <a:pt x="57" y="1"/>
                      <a:pt x="53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7509634" y="1312492"/>
                <a:ext cx="185055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648" extrusionOk="0">
                    <a:moveTo>
                      <a:pt x="2054" y="0"/>
                    </a:moveTo>
                    <a:lnTo>
                      <a:pt x="656" y="485"/>
                    </a:lnTo>
                    <a:lnTo>
                      <a:pt x="503" y="888"/>
                    </a:lnTo>
                    <a:lnTo>
                      <a:pt x="468" y="982"/>
                    </a:lnTo>
                    <a:lnTo>
                      <a:pt x="286" y="1461"/>
                    </a:lnTo>
                    <a:lnTo>
                      <a:pt x="86" y="1985"/>
                    </a:lnTo>
                    <a:cubicBezTo>
                      <a:pt x="1" y="2474"/>
                      <a:pt x="391" y="2648"/>
                      <a:pt x="842" y="2648"/>
                    </a:cubicBezTo>
                    <a:cubicBezTo>
                      <a:pt x="1271" y="2648"/>
                      <a:pt x="1756" y="2491"/>
                      <a:pt x="1937" y="2300"/>
                    </a:cubicBezTo>
                    <a:lnTo>
                      <a:pt x="2025" y="592"/>
                    </a:lnTo>
                    <a:lnTo>
                      <a:pt x="2033" y="414"/>
                    </a:lnTo>
                    <a:lnTo>
                      <a:pt x="2039" y="238"/>
                    </a:lnTo>
                    <a:lnTo>
                      <a:pt x="2054" y="0"/>
                    </a:ln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7472155" y="1480428"/>
                <a:ext cx="228301" cy="117574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305" extrusionOk="0">
                    <a:moveTo>
                      <a:pt x="1635" y="0"/>
                    </a:moveTo>
                    <a:cubicBezTo>
                      <a:pt x="1093" y="39"/>
                      <a:pt x="500" y="121"/>
                      <a:pt x="500" y="121"/>
                    </a:cubicBezTo>
                    <a:cubicBezTo>
                      <a:pt x="500" y="121"/>
                      <a:pt x="0" y="1136"/>
                      <a:pt x="737" y="1279"/>
                    </a:cubicBezTo>
                    <a:cubicBezTo>
                      <a:pt x="829" y="1297"/>
                      <a:pt x="917" y="1305"/>
                      <a:pt x="1002" y="1305"/>
                    </a:cubicBezTo>
                    <a:cubicBezTo>
                      <a:pt x="1987" y="1305"/>
                      <a:pt x="2533" y="213"/>
                      <a:pt x="2533" y="213"/>
                    </a:cubicBezTo>
                    <a:cubicBezTo>
                      <a:pt x="2474" y="191"/>
                      <a:pt x="2423" y="166"/>
                      <a:pt x="2384" y="150"/>
                    </a:cubicBezTo>
                    <a:cubicBezTo>
                      <a:pt x="2296" y="111"/>
                      <a:pt x="2247" y="88"/>
                      <a:pt x="2247" y="88"/>
                    </a:cubicBezTo>
                    <a:cubicBezTo>
                      <a:pt x="2247" y="88"/>
                      <a:pt x="1995" y="47"/>
                      <a:pt x="1635" y="0"/>
                    </a:cubicBez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7524680" y="1368891"/>
                <a:ext cx="133521" cy="102979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143" extrusionOk="0">
                    <a:moveTo>
                      <a:pt x="1482" y="0"/>
                    </a:moveTo>
                    <a:lnTo>
                      <a:pt x="334" y="262"/>
                    </a:lnTo>
                    <a:lnTo>
                      <a:pt x="0" y="1136"/>
                    </a:lnTo>
                    <a:cubicBezTo>
                      <a:pt x="14" y="1140"/>
                      <a:pt x="30" y="1142"/>
                      <a:pt x="49" y="1142"/>
                    </a:cubicBezTo>
                    <a:cubicBezTo>
                      <a:pt x="264" y="1142"/>
                      <a:pt x="812" y="852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7465668" y="1097617"/>
                <a:ext cx="360110" cy="306954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3407" extrusionOk="0">
                    <a:moveTo>
                      <a:pt x="1581" y="1"/>
                    </a:moveTo>
                    <a:cubicBezTo>
                      <a:pt x="1252" y="1"/>
                      <a:pt x="928" y="95"/>
                      <a:pt x="651" y="280"/>
                    </a:cubicBezTo>
                    <a:cubicBezTo>
                      <a:pt x="637" y="290"/>
                      <a:pt x="623" y="301"/>
                      <a:pt x="606" y="311"/>
                    </a:cubicBezTo>
                    <a:cubicBezTo>
                      <a:pt x="369" y="558"/>
                      <a:pt x="494" y="1004"/>
                      <a:pt x="293" y="1725"/>
                    </a:cubicBezTo>
                    <a:cubicBezTo>
                      <a:pt x="1" y="2774"/>
                      <a:pt x="248" y="3224"/>
                      <a:pt x="952" y="3367"/>
                    </a:cubicBezTo>
                    <a:cubicBezTo>
                      <a:pt x="1026" y="3382"/>
                      <a:pt x="1106" y="3396"/>
                      <a:pt x="1189" y="3402"/>
                    </a:cubicBezTo>
                    <a:cubicBezTo>
                      <a:pt x="1215" y="3405"/>
                      <a:pt x="1243" y="3406"/>
                      <a:pt x="1274" y="3406"/>
                    </a:cubicBezTo>
                    <a:cubicBezTo>
                      <a:pt x="1537" y="3406"/>
                      <a:pt x="1973" y="3300"/>
                      <a:pt x="2274" y="3024"/>
                    </a:cubicBezTo>
                    <a:cubicBezTo>
                      <a:pt x="2329" y="2975"/>
                      <a:pt x="2376" y="2932"/>
                      <a:pt x="2423" y="2891"/>
                    </a:cubicBezTo>
                    <a:cubicBezTo>
                      <a:pt x="2460" y="2858"/>
                      <a:pt x="2491" y="2827"/>
                      <a:pt x="2521" y="2799"/>
                    </a:cubicBezTo>
                    <a:cubicBezTo>
                      <a:pt x="2579" y="2743"/>
                      <a:pt x="2634" y="2692"/>
                      <a:pt x="2681" y="2639"/>
                    </a:cubicBezTo>
                    <a:cubicBezTo>
                      <a:pt x="2800" y="2510"/>
                      <a:pt x="2890" y="2379"/>
                      <a:pt x="2994" y="2171"/>
                    </a:cubicBezTo>
                    <a:cubicBezTo>
                      <a:pt x="3278" y="1608"/>
                      <a:pt x="3996" y="399"/>
                      <a:pt x="1879" y="26"/>
                    </a:cubicBezTo>
                    <a:cubicBezTo>
                      <a:pt x="1780" y="9"/>
                      <a:pt x="1680" y="1"/>
                      <a:pt x="1581" y="1"/>
                    </a:cubicBez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/>
              <p:nvPr/>
            </p:nvSpPr>
            <p:spPr>
              <a:xfrm>
                <a:off x="7673966" y="1333304"/>
                <a:ext cx="33245" cy="3252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61" extrusionOk="0">
                    <a:moveTo>
                      <a:pt x="86" y="0"/>
                    </a:moveTo>
                    <a:cubicBezTo>
                      <a:pt x="43" y="0"/>
                      <a:pt x="11" y="4"/>
                      <a:pt x="1" y="15"/>
                    </a:cubicBezTo>
                    <a:cubicBezTo>
                      <a:pt x="1" y="15"/>
                      <a:pt x="21" y="160"/>
                      <a:pt x="111" y="275"/>
                    </a:cubicBezTo>
                    <a:cubicBezTo>
                      <a:pt x="138" y="305"/>
                      <a:pt x="164" y="336"/>
                      <a:pt x="201" y="361"/>
                    </a:cubicBezTo>
                    <a:lnTo>
                      <a:pt x="209" y="183"/>
                    </a:lnTo>
                    <a:cubicBezTo>
                      <a:pt x="267" y="127"/>
                      <a:pt x="322" y="76"/>
                      <a:pt x="369" y="23"/>
                    </a:cubicBezTo>
                    <a:cubicBezTo>
                      <a:pt x="324" y="17"/>
                      <a:pt x="267" y="9"/>
                      <a:pt x="218" y="7"/>
                    </a:cubicBezTo>
                    <a:cubicBezTo>
                      <a:pt x="170" y="3"/>
                      <a:pt x="124" y="0"/>
                      <a:pt x="86" y="0"/>
                    </a:cubicBezTo>
                    <a:close/>
                  </a:path>
                </a:pathLst>
              </a:custGeom>
              <a:solidFill>
                <a:srgbClr val="201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7531887" y="1240146"/>
                <a:ext cx="28110" cy="38651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29" extrusionOk="0">
                    <a:moveTo>
                      <a:pt x="277" y="1"/>
                    </a:moveTo>
                    <a:cubicBezTo>
                      <a:pt x="267" y="1"/>
                      <a:pt x="259" y="5"/>
                      <a:pt x="254" y="16"/>
                    </a:cubicBezTo>
                    <a:lnTo>
                      <a:pt x="184" y="132"/>
                    </a:lnTo>
                    <a:cubicBezTo>
                      <a:pt x="125" y="136"/>
                      <a:pt x="37" y="161"/>
                      <a:pt x="19" y="255"/>
                    </a:cubicBezTo>
                    <a:cubicBezTo>
                      <a:pt x="0" y="357"/>
                      <a:pt x="92" y="413"/>
                      <a:pt x="143" y="427"/>
                    </a:cubicBezTo>
                    <a:cubicBezTo>
                      <a:pt x="147" y="428"/>
                      <a:pt x="150" y="429"/>
                      <a:pt x="153" y="429"/>
                    </a:cubicBezTo>
                    <a:cubicBezTo>
                      <a:pt x="166" y="429"/>
                      <a:pt x="177" y="419"/>
                      <a:pt x="180" y="404"/>
                    </a:cubicBezTo>
                    <a:cubicBezTo>
                      <a:pt x="184" y="388"/>
                      <a:pt x="174" y="374"/>
                      <a:pt x="160" y="368"/>
                    </a:cubicBezTo>
                    <a:cubicBezTo>
                      <a:pt x="154" y="366"/>
                      <a:pt x="64" y="337"/>
                      <a:pt x="78" y="263"/>
                    </a:cubicBezTo>
                    <a:cubicBezTo>
                      <a:pt x="88" y="197"/>
                      <a:pt x="160" y="191"/>
                      <a:pt x="187" y="191"/>
                    </a:cubicBezTo>
                    <a:cubicBezTo>
                      <a:pt x="192" y="191"/>
                      <a:pt x="196" y="192"/>
                      <a:pt x="197" y="192"/>
                    </a:cubicBezTo>
                    <a:cubicBezTo>
                      <a:pt x="207" y="192"/>
                      <a:pt x="221" y="188"/>
                      <a:pt x="225" y="177"/>
                    </a:cubicBezTo>
                    <a:lnTo>
                      <a:pt x="305" y="46"/>
                    </a:lnTo>
                    <a:cubicBezTo>
                      <a:pt x="311" y="30"/>
                      <a:pt x="309" y="14"/>
                      <a:pt x="295" y="6"/>
                    </a:cubicBezTo>
                    <a:cubicBezTo>
                      <a:pt x="289" y="2"/>
                      <a:pt x="283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7481885" y="1077166"/>
                <a:ext cx="311639" cy="19884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207" extrusionOk="0">
                    <a:moveTo>
                      <a:pt x="1330" y="1"/>
                    </a:moveTo>
                    <a:cubicBezTo>
                      <a:pt x="781" y="1"/>
                      <a:pt x="635" y="178"/>
                      <a:pt x="635" y="178"/>
                    </a:cubicBezTo>
                    <a:cubicBezTo>
                      <a:pt x="635" y="178"/>
                      <a:pt x="1" y="515"/>
                      <a:pt x="195" y="687"/>
                    </a:cubicBezTo>
                    <a:cubicBezTo>
                      <a:pt x="214" y="704"/>
                      <a:pt x="241" y="711"/>
                      <a:pt x="275" y="711"/>
                    </a:cubicBezTo>
                    <a:cubicBezTo>
                      <a:pt x="433" y="711"/>
                      <a:pt x="744" y="560"/>
                      <a:pt x="1084" y="560"/>
                    </a:cubicBezTo>
                    <a:cubicBezTo>
                      <a:pt x="1414" y="560"/>
                      <a:pt x="1773" y="702"/>
                      <a:pt x="2047" y="1262"/>
                    </a:cubicBezTo>
                    <a:cubicBezTo>
                      <a:pt x="2200" y="1577"/>
                      <a:pt x="1969" y="1876"/>
                      <a:pt x="2478" y="2085"/>
                    </a:cubicBezTo>
                    <a:cubicBezTo>
                      <a:pt x="2669" y="2163"/>
                      <a:pt x="2804" y="2207"/>
                      <a:pt x="2909" y="2207"/>
                    </a:cubicBezTo>
                    <a:cubicBezTo>
                      <a:pt x="3083" y="2207"/>
                      <a:pt x="3170" y="2085"/>
                      <a:pt x="3282" y="1806"/>
                    </a:cubicBezTo>
                    <a:cubicBezTo>
                      <a:pt x="3458" y="1362"/>
                      <a:pt x="3074" y="262"/>
                      <a:pt x="1979" y="65"/>
                    </a:cubicBezTo>
                    <a:cubicBezTo>
                      <a:pt x="1717" y="18"/>
                      <a:pt x="1503" y="1"/>
                      <a:pt x="1330" y="1"/>
                    </a:cubicBezTo>
                    <a:close/>
                  </a:path>
                </a:pathLst>
              </a:custGeom>
              <a:solidFill>
                <a:srgbClr val="343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7588286" y="1116807"/>
                <a:ext cx="190010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330" extrusionOk="0">
                    <a:moveTo>
                      <a:pt x="307" y="1"/>
                    </a:moveTo>
                    <a:cubicBezTo>
                      <a:pt x="231" y="1"/>
                      <a:pt x="152" y="6"/>
                      <a:pt x="70" y="16"/>
                    </a:cubicBezTo>
                    <a:cubicBezTo>
                      <a:pt x="70" y="16"/>
                      <a:pt x="0" y="1098"/>
                      <a:pt x="1119" y="1311"/>
                    </a:cubicBezTo>
                    <a:cubicBezTo>
                      <a:pt x="1185" y="1323"/>
                      <a:pt x="1244" y="1329"/>
                      <a:pt x="1298" y="1329"/>
                    </a:cubicBezTo>
                    <a:cubicBezTo>
                      <a:pt x="2109" y="1329"/>
                      <a:pt x="1571" y="1"/>
                      <a:pt x="307" y="1"/>
                    </a:cubicBezTo>
                    <a:close/>
                  </a:path>
                </a:pathLst>
              </a:custGeom>
              <a:solidFill>
                <a:srgbClr val="343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7590268" y="1080950"/>
                <a:ext cx="96672" cy="47931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532" extrusionOk="0">
                    <a:moveTo>
                      <a:pt x="1036" y="1"/>
                    </a:moveTo>
                    <a:cubicBezTo>
                      <a:pt x="1034" y="1"/>
                      <a:pt x="1033" y="1"/>
                      <a:pt x="1032" y="1"/>
                    </a:cubicBezTo>
                    <a:cubicBezTo>
                      <a:pt x="641" y="13"/>
                      <a:pt x="177" y="78"/>
                      <a:pt x="9" y="494"/>
                    </a:cubicBezTo>
                    <a:cubicBezTo>
                      <a:pt x="1" y="517"/>
                      <a:pt x="19" y="531"/>
                      <a:pt x="39" y="531"/>
                    </a:cubicBezTo>
                    <a:cubicBezTo>
                      <a:pt x="53" y="531"/>
                      <a:pt x="68" y="524"/>
                      <a:pt x="74" y="508"/>
                    </a:cubicBezTo>
                    <a:cubicBezTo>
                      <a:pt x="228" y="128"/>
                      <a:pt x="678" y="76"/>
                      <a:pt x="1032" y="64"/>
                    </a:cubicBezTo>
                    <a:cubicBezTo>
                      <a:pt x="1072" y="62"/>
                      <a:pt x="1073" y="1"/>
                      <a:pt x="1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7655947" y="1169783"/>
                <a:ext cx="126493" cy="147936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642" extrusionOk="0">
                    <a:moveTo>
                      <a:pt x="915" y="1"/>
                    </a:moveTo>
                    <a:cubicBezTo>
                      <a:pt x="782" y="1"/>
                      <a:pt x="551" y="41"/>
                      <a:pt x="440" y="115"/>
                    </a:cubicBezTo>
                    <a:cubicBezTo>
                      <a:pt x="366" y="431"/>
                      <a:pt x="0" y="1235"/>
                      <a:pt x="344" y="1378"/>
                    </a:cubicBezTo>
                    <a:cubicBezTo>
                      <a:pt x="610" y="1487"/>
                      <a:pt x="719" y="1641"/>
                      <a:pt x="821" y="1641"/>
                    </a:cubicBezTo>
                    <a:cubicBezTo>
                      <a:pt x="915" y="1641"/>
                      <a:pt x="1002" y="1513"/>
                      <a:pt x="1197" y="1104"/>
                    </a:cubicBezTo>
                    <a:cubicBezTo>
                      <a:pt x="1350" y="778"/>
                      <a:pt x="1404" y="316"/>
                      <a:pt x="1283" y="27"/>
                    </a:cubicBezTo>
                    <a:cubicBezTo>
                      <a:pt x="1166" y="13"/>
                      <a:pt x="1050" y="3"/>
                      <a:pt x="933" y="1"/>
                    </a:cubicBezTo>
                    <a:cubicBezTo>
                      <a:pt x="927" y="1"/>
                      <a:pt x="921" y="1"/>
                      <a:pt x="915" y="1"/>
                    </a:cubicBezTo>
                    <a:close/>
                  </a:path>
                </a:pathLst>
              </a:custGeom>
              <a:solidFill>
                <a:srgbClr val="343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7576484" y="1232759"/>
                <a:ext cx="34236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74" extrusionOk="0">
                    <a:moveTo>
                      <a:pt x="234" y="0"/>
                    </a:moveTo>
                    <a:cubicBezTo>
                      <a:pt x="155" y="0"/>
                      <a:pt x="78" y="35"/>
                      <a:pt x="27" y="100"/>
                    </a:cubicBezTo>
                    <a:cubicBezTo>
                      <a:pt x="1" y="132"/>
                      <a:pt x="32" y="173"/>
                      <a:pt x="65" y="173"/>
                    </a:cubicBezTo>
                    <a:cubicBezTo>
                      <a:pt x="76" y="173"/>
                      <a:pt x="87" y="168"/>
                      <a:pt x="97" y="157"/>
                    </a:cubicBezTo>
                    <a:cubicBezTo>
                      <a:pt x="129" y="112"/>
                      <a:pt x="181" y="86"/>
                      <a:pt x="235" y="86"/>
                    </a:cubicBezTo>
                    <a:cubicBezTo>
                      <a:pt x="255" y="86"/>
                      <a:pt x="275" y="90"/>
                      <a:pt x="295" y="98"/>
                    </a:cubicBezTo>
                    <a:cubicBezTo>
                      <a:pt x="301" y="100"/>
                      <a:pt x="307" y="101"/>
                      <a:pt x="312" y="101"/>
                    </a:cubicBezTo>
                    <a:cubicBezTo>
                      <a:pt x="357" y="101"/>
                      <a:pt x="379" y="34"/>
                      <a:pt x="332" y="18"/>
                    </a:cubicBezTo>
                    <a:cubicBezTo>
                      <a:pt x="300" y="6"/>
                      <a:pt x="267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7513058" y="1224921"/>
                <a:ext cx="31263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26" extrusionOk="0">
                    <a:moveTo>
                      <a:pt x="64" y="1"/>
                    </a:moveTo>
                    <a:cubicBezTo>
                      <a:pt x="62" y="1"/>
                      <a:pt x="60" y="1"/>
                      <a:pt x="58" y="1"/>
                    </a:cubicBezTo>
                    <a:cubicBezTo>
                      <a:pt x="1" y="3"/>
                      <a:pt x="11" y="91"/>
                      <a:pt x="66" y="91"/>
                    </a:cubicBezTo>
                    <a:cubicBezTo>
                      <a:pt x="70" y="90"/>
                      <a:pt x="74" y="90"/>
                      <a:pt x="78" y="90"/>
                    </a:cubicBezTo>
                    <a:cubicBezTo>
                      <a:pt x="154" y="90"/>
                      <a:pt x="213" y="129"/>
                      <a:pt x="248" y="199"/>
                    </a:cubicBezTo>
                    <a:cubicBezTo>
                      <a:pt x="256" y="218"/>
                      <a:pt x="272" y="225"/>
                      <a:pt x="289" y="225"/>
                    </a:cubicBezTo>
                    <a:cubicBezTo>
                      <a:pt x="317" y="225"/>
                      <a:pt x="346" y="201"/>
                      <a:pt x="332" y="168"/>
                    </a:cubicBezTo>
                    <a:cubicBezTo>
                      <a:pt x="280" y="58"/>
                      <a:pt x="188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7528374" y="1340331"/>
                <a:ext cx="29551" cy="1090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1" extrusionOk="0">
                    <a:moveTo>
                      <a:pt x="51" y="1"/>
                    </a:moveTo>
                    <a:cubicBezTo>
                      <a:pt x="19" y="1"/>
                      <a:pt x="1" y="53"/>
                      <a:pt x="35" y="74"/>
                    </a:cubicBezTo>
                    <a:cubicBezTo>
                      <a:pt x="81" y="102"/>
                      <a:pt x="132" y="120"/>
                      <a:pt x="184" y="120"/>
                    </a:cubicBezTo>
                    <a:cubicBezTo>
                      <a:pt x="219" y="120"/>
                      <a:pt x="256" y="111"/>
                      <a:pt x="291" y="90"/>
                    </a:cubicBezTo>
                    <a:cubicBezTo>
                      <a:pt x="327" y="68"/>
                      <a:pt x="302" y="19"/>
                      <a:pt x="269" y="19"/>
                    </a:cubicBezTo>
                    <a:cubicBezTo>
                      <a:pt x="263" y="19"/>
                      <a:pt x="256" y="21"/>
                      <a:pt x="250" y="25"/>
                    </a:cubicBezTo>
                    <a:cubicBezTo>
                      <a:pt x="228" y="38"/>
                      <a:pt x="206" y="44"/>
                      <a:pt x="184" y="44"/>
                    </a:cubicBezTo>
                    <a:cubicBezTo>
                      <a:pt x="145" y="44"/>
                      <a:pt x="106" y="27"/>
                      <a:pt x="70" y="6"/>
                    </a:cubicBezTo>
                    <a:cubicBezTo>
                      <a:pt x="63" y="2"/>
                      <a:pt x="57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7595494" y="1270148"/>
                <a:ext cx="41714" cy="2198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244" extrusionOk="0">
                    <a:moveTo>
                      <a:pt x="169" y="0"/>
                    </a:moveTo>
                    <a:cubicBezTo>
                      <a:pt x="87" y="0"/>
                      <a:pt x="23" y="29"/>
                      <a:pt x="12" y="76"/>
                    </a:cubicBezTo>
                    <a:cubicBezTo>
                      <a:pt x="0" y="137"/>
                      <a:pt x="88" y="209"/>
                      <a:pt x="207" y="235"/>
                    </a:cubicBezTo>
                    <a:cubicBezTo>
                      <a:pt x="235" y="241"/>
                      <a:pt x="262" y="244"/>
                      <a:pt x="288" y="244"/>
                    </a:cubicBezTo>
                    <a:cubicBezTo>
                      <a:pt x="372" y="244"/>
                      <a:pt x="439" y="215"/>
                      <a:pt x="448" y="168"/>
                    </a:cubicBezTo>
                    <a:cubicBezTo>
                      <a:pt x="462" y="104"/>
                      <a:pt x="377" y="35"/>
                      <a:pt x="254" y="10"/>
                    </a:cubicBezTo>
                    <a:cubicBezTo>
                      <a:pt x="225" y="4"/>
                      <a:pt x="196" y="0"/>
                      <a:pt x="169" y="0"/>
                    </a:cubicBezTo>
                    <a:close/>
                  </a:path>
                </a:pathLst>
              </a:custGeom>
              <a:solidFill>
                <a:srgbClr val="6B2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7488372" y="1251679"/>
                <a:ext cx="3549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48" extrusionOk="0">
                    <a:moveTo>
                      <a:pt x="101" y="0"/>
                    </a:moveTo>
                    <a:cubicBezTo>
                      <a:pt x="81" y="0"/>
                      <a:pt x="62" y="2"/>
                      <a:pt x="45" y="4"/>
                    </a:cubicBezTo>
                    <a:cubicBezTo>
                      <a:pt x="45" y="6"/>
                      <a:pt x="43" y="10"/>
                      <a:pt x="43" y="13"/>
                    </a:cubicBezTo>
                    <a:cubicBezTo>
                      <a:pt x="25" y="70"/>
                      <a:pt x="13" y="123"/>
                      <a:pt x="0" y="176"/>
                    </a:cubicBezTo>
                    <a:cubicBezTo>
                      <a:pt x="35" y="205"/>
                      <a:pt x="84" y="225"/>
                      <a:pt x="142" y="238"/>
                    </a:cubicBezTo>
                    <a:cubicBezTo>
                      <a:pt x="171" y="244"/>
                      <a:pt x="200" y="247"/>
                      <a:pt x="227" y="247"/>
                    </a:cubicBezTo>
                    <a:cubicBezTo>
                      <a:pt x="308" y="247"/>
                      <a:pt x="372" y="220"/>
                      <a:pt x="381" y="172"/>
                    </a:cubicBezTo>
                    <a:cubicBezTo>
                      <a:pt x="393" y="111"/>
                      <a:pt x="307" y="39"/>
                      <a:pt x="189" y="10"/>
                    </a:cubicBezTo>
                    <a:cubicBezTo>
                      <a:pt x="159" y="3"/>
                      <a:pt x="129" y="0"/>
                      <a:pt x="101" y="0"/>
                    </a:cubicBezTo>
                    <a:close/>
                  </a:path>
                </a:pathLst>
              </a:custGeom>
              <a:solidFill>
                <a:srgbClr val="6B2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7591079" y="1199514"/>
                <a:ext cx="43246" cy="3171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52" extrusionOk="0">
                    <a:moveTo>
                      <a:pt x="145" y="0"/>
                    </a:moveTo>
                    <a:cubicBezTo>
                      <a:pt x="127" y="0"/>
                      <a:pt x="109" y="1"/>
                      <a:pt x="90" y="4"/>
                    </a:cubicBezTo>
                    <a:cubicBezTo>
                      <a:pt x="1" y="16"/>
                      <a:pt x="4" y="155"/>
                      <a:pt x="86" y="155"/>
                    </a:cubicBezTo>
                    <a:cubicBezTo>
                      <a:pt x="91" y="155"/>
                      <a:pt x="95" y="155"/>
                      <a:pt x="100" y="154"/>
                    </a:cubicBezTo>
                    <a:cubicBezTo>
                      <a:pt x="112" y="152"/>
                      <a:pt x="124" y="151"/>
                      <a:pt x="136" y="151"/>
                    </a:cubicBezTo>
                    <a:cubicBezTo>
                      <a:pt x="219" y="151"/>
                      <a:pt x="305" y="193"/>
                      <a:pt x="317" y="283"/>
                    </a:cubicBezTo>
                    <a:cubicBezTo>
                      <a:pt x="325" y="329"/>
                      <a:pt x="365" y="351"/>
                      <a:pt x="402" y="351"/>
                    </a:cubicBezTo>
                    <a:cubicBezTo>
                      <a:pt x="442" y="351"/>
                      <a:pt x="479" y="325"/>
                      <a:pt x="471" y="274"/>
                    </a:cubicBezTo>
                    <a:cubicBezTo>
                      <a:pt x="447" y="111"/>
                      <a:pt x="307" y="0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7505129" y="1191135"/>
                <a:ext cx="50273" cy="2522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280" extrusionOk="0">
                    <a:moveTo>
                      <a:pt x="356" y="0"/>
                    </a:moveTo>
                    <a:cubicBezTo>
                      <a:pt x="249" y="0"/>
                      <a:pt x="151" y="63"/>
                      <a:pt x="62" y="134"/>
                    </a:cubicBezTo>
                    <a:cubicBezTo>
                      <a:pt x="0" y="184"/>
                      <a:pt x="43" y="279"/>
                      <a:pt x="102" y="279"/>
                    </a:cubicBezTo>
                    <a:cubicBezTo>
                      <a:pt x="116" y="279"/>
                      <a:pt x="130" y="274"/>
                      <a:pt x="144" y="263"/>
                    </a:cubicBezTo>
                    <a:cubicBezTo>
                      <a:pt x="201" y="216"/>
                      <a:pt x="273" y="151"/>
                      <a:pt x="350" y="151"/>
                    </a:cubicBezTo>
                    <a:cubicBezTo>
                      <a:pt x="370" y="151"/>
                      <a:pt x="390" y="155"/>
                      <a:pt x="410" y="165"/>
                    </a:cubicBezTo>
                    <a:cubicBezTo>
                      <a:pt x="422" y="171"/>
                      <a:pt x="434" y="174"/>
                      <a:pt x="446" y="174"/>
                    </a:cubicBezTo>
                    <a:cubicBezTo>
                      <a:pt x="516" y="174"/>
                      <a:pt x="557" y="67"/>
                      <a:pt x="481" y="30"/>
                    </a:cubicBezTo>
                    <a:cubicBezTo>
                      <a:pt x="438" y="9"/>
                      <a:pt x="396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7512697" y="1291680"/>
                <a:ext cx="76401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477" extrusionOk="0">
                    <a:moveTo>
                      <a:pt x="39" y="0"/>
                    </a:moveTo>
                    <a:cubicBezTo>
                      <a:pt x="39" y="0"/>
                      <a:pt x="1" y="393"/>
                      <a:pt x="324" y="467"/>
                    </a:cubicBezTo>
                    <a:cubicBezTo>
                      <a:pt x="356" y="474"/>
                      <a:pt x="386" y="477"/>
                      <a:pt x="414" y="477"/>
                    </a:cubicBezTo>
                    <a:cubicBezTo>
                      <a:pt x="729" y="477"/>
                      <a:pt x="847" y="88"/>
                      <a:pt x="848" y="88"/>
                    </a:cubicBezTo>
                    <a:lnTo>
                      <a:pt x="848" y="88"/>
                    </a:lnTo>
                    <a:cubicBezTo>
                      <a:pt x="798" y="90"/>
                      <a:pt x="751" y="91"/>
                      <a:pt x="706" y="91"/>
                    </a:cubicBezTo>
                    <a:cubicBezTo>
                      <a:pt x="265" y="91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7653334" y="1239606"/>
                <a:ext cx="97032" cy="101177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123" extrusionOk="0">
                    <a:moveTo>
                      <a:pt x="712" y="0"/>
                    </a:moveTo>
                    <a:cubicBezTo>
                      <a:pt x="529" y="0"/>
                      <a:pt x="310" y="186"/>
                      <a:pt x="179" y="316"/>
                    </a:cubicBezTo>
                    <a:cubicBezTo>
                      <a:pt x="62" y="431"/>
                      <a:pt x="1" y="588"/>
                      <a:pt x="19" y="752"/>
                    </a:cubicBezTo>
                    <a:cubicBezTo>
                      <a:pt x="33" y="885"/>
                      <a:pt x="101" y="1022"/>
                      <a:pt x="279" y="1090"/>
                    </a:cubicBezTo>
                    <a:cubicBezTo>
                      <a:pt x="339" y="1113"/>
                      <a:pt x="396" y="1123"/>
                      <a:pt x="449" y="1123"/>
                    </a:cubicBezTo>
                    <a:cubicBezTo>
                      <a:pt x="716" y="1123"/>
                      <a:pt x="902" y="868"/>
                      <a:pt x="972" y="650"/>
                    </a:cubicBezTo>
                    <a:cubicBezTo>
                      <a:pt x="1056" y="388"/>
                      <a:pt x="1077" y="116"/>
                      <a:pt x="790" y="14"/>
                    </a:cubicBezTo>
                    <a:cubicBezTo>
                      <a:pt x="765" y="5"/>
                      <a:pt x="739" y="0"/>
                      <a:pt x="712" y="0"/>
                    </a:cubicBezTo>
                    <a:close/>
                  </a:path>
                </a:pathLst>
              </a:custGeom>
              <a:solidFill>
                <a:srgbClr val="A53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7653695" y="1318619"/>
                <a:ext cx="56309" cy="54598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06" extrusionOk="0">
                    <a:moveTo>
                      <a:pt x="399" y="1"/>
                    </a:moveTo>
                    <a:cubicBezTo>
                      <a:pt x="387" y="1"/>
                      <a:pt x="375" y="6"/>
                      <a:pt x="367" y="16"/>
                    </a:cubicBezTo>
                    <a:lnTo>
                      <a:pt x="19" y="479"/>
                    </a:lnTo>
                    <a:cubicBezTo>
                      <a:pt x="1" y="505"/>
                      <a:pt x="17" y="538"/>
                      <a:pt x="48" y="544"/>
                    </a:cubicBezTo>
                    <a:lnTo>
                      <a:pt x="573" y="606"/>
                    </a:lnTo>
                    <a:cubicBezTo>
                      <a:pt x="574" y="606"/>
                      <a:pt x="575" y="606"/>
                      <a:pt x="576" y="606"/>
                    </a:cubicBezTo>
                    <a:cubicBezTo>
                      <a:pt x="604" y="606"/>
                      <a:pt x="624" y="578"/>
                      <a:pt x="618" y="554"/>
                    </a:cubicBezTo>
                    <a:lnTo>
                      <a:pt x="440" y="33"/>
                    </a:lnTo>
                    <a:cubicBezTo>
                      <a:pt x="433" y="11"/>
                      <a:pt x="416" y="1"/>
                      <a:pt x="3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7684867" y="1260328"/>
                <a:ext cx="47120" cy="5261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84" extrusionOk="0">
                    <a:moveTo>
                      <a:pt x="384" y="0"/>
                    </a:moveTo>
                    <a:cubicBezTo>
                      <a:pt x="306" y="0"/>
                      <a:pt x="229" y="40"/>
                      <a:pt x="170" y="97"/>
                    </a:cubicBezTo>
                    <a:cubicBezTo>
                      <a:pt x="43" y="213"/>
                      <a:pt x="11" y="385"/>
                      <a:pt x="2" y="549"/>
                    </a:cubicBezTo>
                    <a:cubicBezTo>
                      <a:pt x="0" y="571"/>
                      <a:pt x="19" y="584"/>
                      <a:pt x="37" y="584"/>
                    </a:cubicBezTo>
                    <a:cubicBezTo>
                      <a:pt x="53" y="584"/>
                      <a:pt x="69" y="574"/>
                      <a:pt x="70" y="553"/>
                    </a:cubicBezTo>
                    <a:cubicBezTo>
                      <a:pt x="74" y="440"/>
                      <a:pt x="90" y="324"/>
                      <a:pt x="152" y="225"/>
                    </a:cubicBezTo>
                    <a:cubicBezTo>
                      <a:pt x="195" y="156"/>
                      <a:pt x="290" y="65"/>
                      <a:pt x="384" y="65"/>
                    </a:cubicBezTo>
                    <a:cubicBezTo>
                      <a:pt x="406" y="65"/>
                      <a:pt x="429" y="70"/>
                      <a:pt x="450" y="82"/>
                    </a:cubicBezTo>
                    <a:cubicBezTo>
                      <a:pt x="456" y="85"/>
                      <a:pt x="462" y="87"/>
                      <a:pt x="468" y="87"/>
                    </a:cubicBezTo>
                    <a:cubicBezTo>
                      <a:pt x="499" y="87"/>
                      <a:pt x="522" y="44"/>
                      <a:pt x="489" y="27"/>
                    </a:cubicBezTo>
                    <a:cubicBezTo>
                      <a:pt x="455" y="9"/>
                      <a:pt x="419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7621982" y="1186991"/>
                <a:ext cx="74959" cy="197668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194" extrusionOk="0">
                    <a:moveTo>
                      <a:pt x="3" y="0"/>
                    </a:moveTo>
                    <a:cubicBezTo>
                      <a:pt x="3" y="0"/>
                      <a:pt x="52" y="217"/>
                      <a:pt x="269" y="616"/>
                    </a:cubicBezTo>
                    <a:cubicBezTo>
                      <a:pt x="473" y="988"/>
                      <a:pt x="363" y="1242"/>
                      <a:pt x="183" y="1547"/>
                    </a:cubicBezTo>
                    <a:cubicBezTo>
                      <a:pt x="1" y="1852"/>
                      <a:pt x="504" y="2193"/>
                      <a:pt x="504" y="2193"/>
                    </a:cubicBezTo>
                    <a:cubicBezTo>
                      <a:pt x="504" y="2193"/>
                      <a:pt x="322" y="1696"/>
                      <a:pt x="563" y="1301"/>
                    </a:cubicBezTo>
                    <a:cubicBezTo>
                      <a:pt x="803" y="904"/>
                      <a:pt x="831" y="305"/>
                      <a:pt x="598" y="192"/>
                    </a:cubicBezTo>
                    <a:cubicBezTo>
                      <a:pt x="367" y="78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437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7685318" y="1221497"/>
                <a:ext cx="86852" cy="2856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317" extrusionOk="0">
                    <a:moveTo>
                      <a:pt x="645" y="1"/>
                    </a:moveTo>
                    <a:cubicBezTo>
                      <a:pt x="414" y="1"/>
                      <a:pt x="188" y="93"/>
                      <a:pt x="22" y="264"/>
                    </a:cubicBezTo>
                    <a:cubicBezTo>
                      <a:pt x="0" y="286"/>
                      <a:pt x="20" y="317"/>
                      <a:pt x="44" y="317"/>
                    </a:cubicBezTo>
                    <a:cubicBezTo>
                      <a:pt x="52" y="317"/>
                      <a:pt x="60" y="314"/>
                      <a:pt x="67" y="307"/>
                    </a:cubicBezTo>
                    <a:cubicBezTo>
                      <a:pt x="222" y="148"/>
                      <a:pt x="430" y="64"/>
                      <a:pt x="643" y="64"/>
                    </a:cubicBezTo>
                    <a:cubicBezTo>
                      <a:pt x="733" y="64"/>
                      <a:pt x="824" y="79"/>
                      <a:pt x="912" y="110"/>
                    </a:cubicBezTo>
                    <a:cubicBezTo>
                      <a:pt x="915" y="111"/>
                      <a:pt x="918" y="112"/>
                      <a:pt x="921" y="112"/>
                    </a:cubicBezTo>
                    <a:cubicBezTo>
                      <a:pt x="952" y="112"/>
                      <a:pt x="964" y="60"/>
                      <a:pt x="928" y="49"/>
                    </a:cubicBezTo>
                    <a:cubicBezTo>
                      <a:pt x="836" y="17"/>
                      <a:pt x="740" y="1"/>
                      <a:pt x="6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7746582" y="1518718"/>
                <a:ext cx="168027" cy="106492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18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" y="651"/>
                      <a:pt x="539" y="1181"/>
                      <a:pt x="1194" y="1181"/>
                    </a:cubicBezTo>
                    <a:cubicBezTo>
                      <a:pt x="1443" y="1181"/>
                      <a:pt x="1674" y="1106"/>
                      <a:pt x="1865" y="973"/>
                    </a:cubicBezTo>
                    <a:cubicBezTo>
                      <a:pt x="1858" y="944"/>
                      <a:pt x="1848" y="917"/>
                      <a:pt x="1834" y="893"/>
                    </a:cubicBezTo>
                    <a:cubicBezTo>
                      <a:pt x="1654" y="1024"/>
                      <a:pt x="1433" y="1097"/>
                      <a:pt x="1194" y="1097"/>
                    </a:cubicBezTo>
                    <a:cubicBezTo>
                      <a:pt x="596" y="1097"/>
                      <a:pt x="109" y="625"/>
                      <a:pt x="85" y="34"/>
                    </a:cubicBezTo>
                    <a:cubicBezTo>
                      <a:pt x="58" y="23"/>
                      <a:pt x="29" y="1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7327824" y="1469346"/>
                <a:ext cx="147756" cy="157666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1750" extrusionOk="0">
                    <a:moveTo>
                      <a:pt x="1500" y="0"/>
                    </a:moveTo>
                    <a:cubicBezTo>
                      <a:pt x="1467" y="0"/>
                      <a:pt x="1437" y="0"/>
                      <a:pt x="1406" y="3"/>
                    </a:cubicBezTo>
                    <a:cubicBezTo>
                      <a:pt x="1500" y="166"/>
                      <a:pt x="1557" y="356"/>
                      <a:pt x="1557" y="557"/>
                    </a:cubicBezTo>
                    <a:cubicBezTo>
                      <a:pt x="1557" y="1089"/>
                      <a:pt x="1181" y="1535"/>
                      <a:pt x="680" y="1639"/>
                    </a:cubicBezTo>
                    <a:cubicBezTo>
                      <a:pt x="606" y="1656"/>
                      <a:pt x="528" y="1662"/>
                      <a:pt x="451" y="1662"/>
                    </a:cubicBezTo>
                    <a:cubicBezTo>
                      <a:pt x="322" y="1662"/>
                      <a:pt x="199" y="1639"/>
                      <a:pt x="86" y="1600"/>
                    </a:cubicBezTo>
                    <a:cubicBezTo>
                      <a:pt x="68" y="1594"/>
                      <a:pt x="52" y="1588"/>
                      <a:pt x="33" y="1580"/>
                    </a:cubicBezTo>
                    <a:lnTo>
                      <a:pt x="0" y="1660"/>
                    </a:lnTo>
                    <a:cubicBezTo>
                      <a:pt x="23" y="1670"/>
                      <a:pt x="47" y="1678"/>
                      <a:pt x="74" y="1688"/>
                    </a:cubicBezTo>
                    <a:cubicBezTo>
                      <a:pt x="191" y="1727"/>
                      <a:pt x="320" y="1750"/>
                      <a:pt x="451" y="1750"/>
                    </a:cubicBezTo>
                    <a:cubicBezTo>
                      <a:pt x="539" y="1750"/>
                      <a:pt x="629" y="1740"/>
                      <a:pt x="712" y="1719"/>
                    </a:cubicBezTo>
                    <a:cubicBezTo>
                      <a:pt x="1242" y="1598"/>
                      <a:pt x="1639" y="1124"/>
                      <a:pt x="1639" y="557"/>
                    </a:cubicBezTo>
                    <a:cubicBezTo>
                      <a:pt x="1639" y="356"/>
                      <a:pt x="1588" y="166"/>
                      <a:pt x="15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7545492" y="1601875"/>
                <a:ext cx="214696" cy="21487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385" extrusionOk="0">
                    <a:moveTo>
                      <a:pt x="1191" y="84"/>
                    </a:moveTo>
                    <a:cubicBezTo>
                      <a:pt x="1803" y="84"/>
                      <a:pt x="2300" y="582"/>
                      <a:pt x="2300" y="1191"/>
                    </a:cubicBezTo>
                    <a:cubicBezTo>
                      <a:pt x="2300" y="1803"/>
                      <a:pt x="1803" y="2300"/>
                      <a:pt x="1191" y="2300"/>
                    </a:cubicBezTo>
                    <a:cubicBezTo>
                      <a:pt x="582" y="2300"/>
                      <a:pt x="85" y="1803"/>
                      <a:pt x="85" y="1191"/>
                    </a:cubicBezTo>
                    <a:cubicBezTo>
                      <a:pt x="85" y="582"/>
                      <a:pt x="582" y="84"/>
                      <a:pt x="1191" y="84"/>
                    </a:cubicBezTo>
                    <a:close/>
                    <a:moveTo>
                      <a:pt x="1191" y="1"/>
                    </a:moveTo>
                    <a:cubicBezTo>
                      <a:pt x="535" y="3"/>
                      <a:pt x="1" y="537"/>
                      <a:pt x="1" y="1191"/>
                    </a:cubicBezTo>
                    <a:cubicBezTo>
                      <a:pt x="1" y="1850"/>
                      <a:pt x="535" y="2384"/>
                      <a:pt x="1191" y="2384"/>
                    </a:cubicBezTo>
                    <a:cubicBezTo>
                      <a:pt x="1848" y="2384"/>
                      <a:pt x="2382" y="1848"/>
                      <a:pt x="2382" y="1191"/>
                    </a:cubicBezTo>
                    <a:cubicBezTo>
                      <a:pt x="2382" y="535"/>
                      <a:pt x="1846" y="1"/>
                      <a:pt x="1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7291876" y="1659355"/>
                <a:ext cx="208930" cy="214696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383" extrusionOk="0">
                    <a:moveTo>
                      <a:pt x="1128" y="1"/>
                    </a:moveTo>
                    <a:cubicBezTo>
                      <a:pt x="892" y="1"/>
                      <a:pt x="674" y="68"/>
                      <a:pt x="491" y="185"/>
                    </a:cubicBezTo>
                    <a:cubicBezTo>
                      <a:pt x="477" y="193"/>
                      <a:pt x="471" y="212"/>
                      <a:pt x="473" y="226"/>
                    </a:cubicBezTo>
                    <a:cubicBezTo>
                      <a:pt x="476" y="248"/>
                      <a:pt x="495" y="260"/>
                      <a:pt x="514" y="260"/>
                    </a:cubicBezTo>
                    <a:cubicBezTo>
                      <a:pt x="522" y="260"/>
                      <a:pt x="530" y="259"/>
                      <a:pt x="537" y="255"/>
                    </a:cubicBezTo>
                    <a:cubicBezTo>
                      <a:pt x="708" y="148"/>
                      <a:pt x="911" y="83"/>
                      <a:pt x="1128" y="83"/>
                    </a:cubicBezTo>
                    <a:cubicBezTo>
                      <a:pt x="1193" y="83"/>
                      <a:pt x="1259" y="91"/>
                      <a:pt x="1322" y="101"/>
                    </a:cubicBezTo>
                    <a:cubicBezTo>
                      <a:pt x="1840" y="193"/>
                      <a:pt x="2235" y="645"/>
                      <a:pt x="2235" y="1190"/>
                    </a:cubicBezTo>
                    <a:cubicBezTo>
                      <a:pt x="2235" y="1568"/>
                      <a:pt x="2046" y="1902"/>
                      <a:pt x="1756" y="2100"/>
                    </a:cubicBezTo>
                    <a:cubicBezTo>
                      <a:pt x="1578" y="2227"/>
                      <a:pt x="1361" y="2298"/>
                      <a:pt x="1128" y="2298"/>
                    </a:cubicBezTo>
                    <a:cubicBezTo>
                      <a:pt x="911" y="2298"/>
                      <a:pt x="710" y="2237"/>
                      <a:pt x="539" y="2129"/>
                    </a:cubicBezTo>
                    <a:cubicBezTo>
                      <a:pt x="301" y="1979"/>
                      <a:pt x="125" y="1740"/>
                      <a:pt x="54" y="1462"/>
                    </a:cubicBezTo>
                    <a:cubicBezTo>
                      <a:pt x="33" y="1498"/>
                      <a:pt x="15" y="1531"/>
                      <a:pt x="0" y="1566"/>
                    </a:cubicBezTo>
                    <a:cubicBezTo>
                      <a:pt x="95" y="1852"/>
                      <a:pt x="293" y="2092"/>
                      <a:pt x="555" y="2235"/>
                    </a:cubicBezTo>
                    <a:cubicBezTo>
                      <a:pt x="725" y="2329"/>
                      <a:pt x="923" y="2382"/>
                      <a:pt x="1130" y="2382"/>
                    </a:cubicBezTo>
                    <a:cubicBezTo>
                      <a:pt x="1343" y="2382"/>
                      <a:pt x="1539" y="2327"/>
                      <a:pt x="1713" y="2229"/>
                    </a:cubicBezTo>
                    <a:cubicBezTo>
                      <a:pt x="2073" y="2026"/>
                      <a:pt x="2319" y="1638"/>
                      <a:pt x="2319" y="1194"/>
                    </a:cubicBezTo>
                    <a:cubicBezTo>
                      <a:pt x="2319" y="590"/>
                      <a:pt x="1866" y="89"/>
                      <a:pt x="1283" y="11"/>
                    </a:cubicBezTo>
                    <a:cubicBezTo>
                      <a:pt x="1232" y="5"/>
                      <a:pt x="1181" y="1"/>
                      <a:pt x="1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7697931" y="1823236"/>
                <a:ext cx="116763" cy="213886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2374" extrusionOk="0">
                    <a:moveTo>
                      <a:pt x="1193" y="1"/>
                    </a:moveTo>
                    <a:cubicBezTo>
                      <a:pt x="537" y="1"/>
                      <a:pt x="1" y="535"/>
                      <a:pt x="1" y="1195"/>
                    </a:cubicBezTo>
                    <a:cubicBezTo>
                      <a:pt x="1" y="1797"/>
                      <a:pt x="449" y="2294"/>
                      <a:pt x="1030" y="2374"/>
                    </a:cubicBezTo>
                    <a:cubicBezTo>
                      <a:pt x="1028" y="2343"/>
                      <a:pt x="1024" y="2315"/>
                      <a:pt x="1020" y="2288"/>
                    </a:cubicBezTo>
                    <a:cubicBezTo>
                      <a:pt x="490" y="2202"/>
                      <a:pt x="87" y="1742"/>
                      <a:pt x="87" y="1193"/>
                    </a:cubicBezTo>
                    <a:cubicBezTo>
                      <a:pt x="87" y="582"/>
                      <a:pt x="582" y="85"/>
                      <a:pt x="1193" y="85"/>
                    </a:cubicBezTo>
                    <a:cubicBezTo>
                      <a:pt x="1222" y="85"/>
                      <a:pt x="1249" y="85"/>
                      <a:pt x="1277" y="89"/>
                    </a:cubicBezTo>
                    <a:cubicBezTo>
                      <a:pt x="1283" y="60"/>
                      <a:pt x="1290" y="33"/>
                      <a:pt x="1296" y="7"/>
                    </a:cubicBezTo>
                    <a:cubicBezTo>
                      <a:pt x="1259" y="3"/>
                      <a:pt x="1226" y="1"/>
                      <a:pt x="1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7417738" y="1905492"/>
                <a:ext cx="214877" cy="15469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17" extrusionOk="0">
                    <a:moveTo>
                      <a:pt x="1194" y="0"/>
                    </a:moveTo>
                    <a:cubicBezTo>
                      <a:pt x="537" y="0"/>
                      <a:pt x="1" y="536"/>
                      <a:pt x="1" y="1193"/>
                    </a:cubicBezTo>
                    <a:cubicBezTo>
                      <a:pt x="1" y="1377"/>
                      <a:pt x="44" y="1551"/>
                      <a:pt x="120" y="1706"/>
                    </a:cubicBezTo>
                    <a:cubicBezTo>
                      <a:pt x="152" y="1709"/>
                      <a:pt x="185" y="1715"/>
                      <a:pt x="220" y="1717"/>
                    </a:cubicBezTo>
                    <a:cubicBezTo>
                      <a:pt x="138" y="1563"/>
                      <a:pt x="89" y="1385"/>
                      <a:pt x="89" y="1195"/>
                    </a:cubicBezTo>
                    <a:cubicBezTo>
                      <a:pt x="89" y="583"/>
                      <a:pt x="584" y="88"/>
                      <a:pt x="1194" y="86"/>
                    </a:cubicBezTo>
                    <a:cubicBezTo>
                      <a:pt x="1805" y="86"/>
                      <a:pt x="2300" y="581"/>
                      <a:pt x="2300" y="1193"/>
                    </a:cubicBezTo>
                    <a:cubicBezTo>
                      <a:pt x="2300" y="1348"/>
                      <a:pt x="2270" y="1498"/>
                      <a:pt x="2210" y="1631"/>
                    </a:cubicBezTo>
                    <a:cubicBezTo>
                      <a:pt x="2241" y="1631"/>
                      <a:pt x="2272" y="1627"/>
                      <a:pt x="2303" y="1627"/>
                    </a:cubicBezTo>
                    <a:cubicBezTo>
                      <a:pt x="2358" y="1492"/>
                      <a:pt x="2384" y="1346"/>
                      <a:pt x="2384" y="1193"/>
                    </a:cubicBezTo>
                    <a:cubicBezTo>
                      <a:pt x="2384" y="536"/>
                      <a:pt x="1850" y="0"/>
                      <a:pt x="1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7370799" y="2041895"/>
                <a:ext cx="454439" cy="24055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267" extrusionOk="0">
                    <a:moveTo>
                      <a:pt x="4992" y="0"/>
                    </a:moveTo>
                    <a:cubicBezTo>
                      <a:pt x="4991" y="0"/>
                      <a:pt x="4991" y="0"/>
                      <a:pt x="4990" y="0"/>
                    </a:cubicBezTo>
                    <a:cubicBezTo>
                      <a:pt x="4153" y="55"/>
                      <a:pt x="3319" y="82"/>
                      <a:pt x="2482" y="133"/>
                    </a:cubicBezTo>
                    <a:cubicBezTo>
                      <a:pt x="2026" y="162"/>
                      <a:pt x="1573" y="184"/>
                      <a:pt x="1119" y="184"/>
                    </a:cubicBezTo>
                    <a:cubicBezTo>
                      <a:pt x="765" y="184"/>
                      <a:pt x="411" y="170"/>
                      <a:pt x="55" y="137"/>
                    </a:cubicBezTo>
                    <a:cubicBezTo>
                      <a:pt x="53" y="137"/>
                      <a:pt x="52" y="137"/>
                      <a:pt x="50" y="137"/>
                    </a:cubicBezTo>
                    <a:cubicBezTo>
                      <a:pt x="0" y="137"/>
                      <a:pt x="2" y="215"/>
                      <a:pt x="55" y="221"/>
                    </a:cubicBezTo>
                    <a:cubicBezTo>
                      <a:pt x="409" y="254"/>
                      <a:pt x="761" y="267"/>
                      <a:pt x="1113" y="267"/>
                    </a:cubicBezTo>
                    <a:cubicBezTo>
                      <a:pt x="1568" y="267"/>
                      <a:pt x="2023" y="246"/>
                      <a:pt x="2482" y="219"/>
                    </a:cubicBezTo>
                    <a:cubicBezTo>
                      <a:pt x="3319" y="168"/>
                      <a:pt x="4153" y="141"/>
                      <a:pt x="4990" y="86"/>
                    </a:cubicBezTo>
                    <a:cubicBezTo>
                      <a:pt x="5043" y="80"/>
                      <a:pt x="5043" y="0"/>
                      <a:pt x="49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7788656" y="1792785"/>
                <a:ext cx="39642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861" extrusionOk="0">
                    <a:moveTo>
                      <a:pt x="390" y="1"/>
                    </a:moveTo>
                    <a:cubicBezTo>
                      <a:pt x="373" y="1"/>
                      <a:pt x="357" y="10"/>
                      <a:pt x="352" y="32"/>
                    </a:cubicBezTo>
                    <a:cubicBezTo>
                      <a:pt x="109" y="940"/>
                      <a:pt x="0" y="1879"/>
                      <a:pt x="25" y="2820"/>
                    </a:cubicBezTo>
                    <a:cubicBezTo>
                      <a:pt x="26" y="2847"/>
                      <a:pt x="48" y="2860"/>
                      <a:pt x="69" y="2860"/>
                    </a:cubicBezTo>
                    <a:cubicBezTo>
                      <a:pt x="90" y="2860"/>
                      <a:pt x="111" y="2847"/>
                      <a:pt x="109" y="2820"/>
                    </a:cubicBezTo>
                    <a:cubicBezTo>
                      <a:pt x="84" y="1885"/>
                      <a:pt x="191" y="955"/>
                      <a:pt x="432" y="52"/>
                    </a:cubicBezTo>
                    <a:cubicBezTo>
                      <a:pt x="439" y="21"/>
                      <a:pt x="414" y="1"/>
                      <a:pt x="3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7284128" y="1714132"/>
                <a:ext cx="95411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3724" extrusionOk="0">
                    <a:moveTo>
                      <a:pt x="584" y="0"/>
                    </a:moveTo>
                    <a:lnTo>
                      <a:pt x="584" y="0"/>
                    </a:lnTo>
                    <a:cubicBezTo>
                      <a:pt x="543" y="11"/>
                      <a:pt x="502" y="21"/>
                      <a:pt x="465" y="33"/>
                    </a:cubicBezTo>
                    <a:cubicBezTo>
                      <a:pt x="449" y="62"/>
                      <a:pt x="430" y="86"/>
                      <a:pt x="416" y="115"/>
                    </a:cubicBezTo>
                    <a:cubicBezTo>
                      <a:pt x="195" y="483"/>
                      <a:pt x="1" y="866"/>
                      <a:pt x="11" y="1306"/>
                    </a:cubicBezTo>
                    <a:cubicBezTo>
                      <a:pt x="19" y="1742"/>
                      <a:pt x="209" y="2104"/>
                      <a:pt x="475" y="2437"/>
                    </a:cubicBezTo>
                    <a:cubicBezTo>
                      <a:pt x="623" y="2623"/>
                      <a:pt x="809" y="2799"/>
                      <a:pt x="895" y="3024"/>
                    </a:cubicBezTo>
                    <a:cubicBezTo>
                      <a:pt x="972" y="3235"/>
                      <a:pt x="970" y="3462"/>
                      <a:pt x="960" y="3683"/>
                    </a:cubicBezTo>
                    <a:cubicBezTo>
                      <a:pt x="959" y="3710"/>
                      <a:pt x="980" y="3723"/>
                      <a:pt x="1000" y="3723"/>
                    </a:cubicBezTo>
                    <a:cubicBezTo>
                      <a:pt x="1021" y="3723"/>
                      <a:pt x="1043" y="3710"/>
                      <a:pt x="1044" y="3683"/>
                    </a:cubicBezTo>
                    <a:cubicBezTo>
                      <a:pt x="1054" y="3474"/>
                      <a:pt x="1058" y="3264"/>
                      <a:pt x="997" y="3063"/>
                    </a:cubicBezTo>
                    <a:cubicBezTo>
                      <a:pt x="938" y="2877"/>
                      <a:pt x="823" y="2732"/>
                      <a:pt x="700" y="2580"/>
                    </a:cubicBezTo>
                    <a:cubicBezTo>
                      <a:pt x="385" y="2200"/>
                      <a:pt x="103" y="1821"/>
                      <a:pt x="93" y="1306"/>
                    </a:cubicBezTo>
                    <a:cubicBezTo>
                      <a:pt x="82" y="819"/>
                      <a:pt x="346" y="412"/>
                      <a:pt x="5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29"/>
            <p:cNvGrpSpPr/>
            <p:nvPr/>
          </p:nvGrpSpPr>
          <p:grpSpPr>
            <a:xfrm>
              <a:off x="6046276" y="3707393"/>
              <a:ext cx="1087534" cy="1051806"/>
              <a:chOff x="6046276" y="3707393"/>
              <a:chExt cx="1087534" cy="1051806"/>
            </a:xfrm>
          </p:grpSpPr>
          <p:sp>
            <p:nvSpPr>
              <p:cNvPr id="305" name="Google Shape;305;p29"/>
              <p:cNvSpPr/>
              <p:nvPr/>
            </p:nvSpPr>
            <p:spPr>
              <a:xfrm>
                <a:off x="6046276" y="4598676"/>
                <a:ext cx="230164" cy="16052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429" extrusionOk="0">
                    <a:moveTo>
                      <a:pt x="0" y="0"/>
                    </a:moveTo>
                    <a:lnTo>
                      <a:pt x="0" y="1428"/>
                    </a:lnTo>
                    <a:lnTo>
                      <a:pt x="2048" y="1428"/>
                    </a:ln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6918952" y="3707393"/>
                <a:ext cx="214858" cy="104883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0002" extrusionOk="0">
                    <a:moveTo>
                      <a:pt x="0" y="1"/>
                    </a:moveTo>
                    <a:lnTo>
                      <a:pt x="0" y="10001"/>
                    </a:lnTo>
                    <a:lnTo>
                      <a:pt x="2048" y="10001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6704612" y="4263590"/>
                <a:ext cx="214858" cy="492644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4698" extrusionOk="0">
                    <a:moveTo>
                      <a:pt x="1" y="0"/>
                    </a:moveTo>
                    <a:lnTo>
                      <a:pt x="1" y="4697"/>
                    </a:lnTo>
                    <a:lnTo>
                      <a:pt x="2049" y="4697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6490273" y="3993671"/>
                <a:ext cx="214858" cy="7623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270" extrusionOk="0">
                    <a:moveTo>
                      <a:pt x="1" y="0"/>
                    </a:moveTo>
                    <a:lnTo>
                      <a:pt x="1" y="7269"/>
                    </a:lnTo>
                    <a:lnTo>
                      <a:pt x="2049" y="7269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6276353" y="4489047"/>
                <a:ext cx="214858" cy="26698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546" extrusionOk="0">
                    <a:moveTo>
                      <a:pt x="1" y="0"/>
                    </a:moveTo>
                    <a:lnTo>
                      <a:pt x="1" y="2545"/>
                    </a:lnTo>
                    <a:lnTo>
                      <a:pt x="2049" y="2545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29"/>
            <p:cNvGrpSpPr/>
            <p:nvPr/>
          </p:nvGrpSpPr>
          <p:grpSpPr>
            <a:xfrm>
              <a:off x="5639626" y="3751016"/>
              <a:ext cx="600010" cy="578736"/>
              <a:chOff x="5639626" y="3751016"/>
              <a:chExt cx="600010" cy="578736"/>
            </a:xfrm>
          </p:grpSpPr>
          <p:sp>
            <p:nvSpPr>
              <p:cNvPr id="311" name="Google Shape;311;p29"/>
              <p:cNvSpPr/>
              <p:nvPr/>
            </p:nvSpPr>
            <p:spPr>
              <a:xfrm>
                <a:off x="5639626" y="3775659"/>
                <a:ext cx="576101" cy="554093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284" extrusionOk="0">
                    <a:moveTo>
                      <a:pt x="150" y="1"/>
                    </a:moveTo>
                    <a:cubicBezTo>
                      <a:pt x="93" y="1"/>
                      <a:pt x="1" y="3"/>
                      <a:pt x="1" y="60"/>
                    </a:cubicBezTo>
                    <a:lnTo>
                      <a:pt x="1" y="4146"/>
                    </a:lnTo>
                    <a:cubicBezTo>
                      <a:pt x="1" y="4203"/>
                      <a:pt x="93" y="4266"/>
                      <a:pt x="150" y="4266"/>
                    </a:cubicBezTo>
                    <a:lnTo>
                      <a:pt x="3057" y="4266"/>
                    </a:lnTo>
                    <a:lnTo>
                      <a:pt x="5340" y="5283"/>
                    </a:lnTo>
                    <a:lnTo>
                      <a:pt x="5340" y="5283"/>
                    </a:lnTo>
                    <a:lnTo>
                      <a:pt x="4872" y="4266"/>
                    </a:lnTo>
                    <a:lnTo>
                      <a:pt x="5426" y="4266"/>
                    </a:lnTo>
                    <a:cubicBezTo>
                      <a:pt x="5484" y="4266"/>
                      <a:pt x="5494" y="4205"/>
                      <a:pt x="5494" y="4146"/>
                    </a:cubicBezTo>
                    <a:lnTo>
                      <a:pt x="5494" y="60"/>
                    </a:lnTo>
                    <a:cubicBezTo>
                      <a:pt x="5492" y="3"/>
                      <a:pt x="5484" y="1"/>
                      <a:pt x="5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5663430" y="3751016"/>
                <a:ext cx="576206" cy="553988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5283" extrusionOk="0">
                    <a:moveTo>
                      <a:pt x="150" y="0"/>
                    </a:moveTo>
                    <a:cubicBezTo>
                      <a:pt x="93" y="0"/>
                      <a:pt x="1" y="2"/>
                      <a:pt x="1" y="60"/>
                    </a:cubicBezTo>
                    <a:lnTo>
                      <a:pt x="1" y="4145"/>
                    </a:lnTo>
                    <a:cubicBezTo>
                      <a:pt x="1" y="4203"/>
                      <a:pt x="93" y="4266"/>
                      <a:pt x="150" y="4266"/>
                    </a:cubicBezTo>
                    <a:lnTo>
                      <a:pt x="3057" y="4266"/>
                    </a:lnTo>
                    <a:lnTo>
                      <a:pt x="5341" y="5283"/>
                    </a:lnTo>
                    <a:lnTo>
                      <a:pt x="4874" y="4266"/>
                    </a:lnTo>
                    <a:lnTo>
                      <a:pt x="5429" y="4266"/>
                    </a:lnTo>
                    <a:cubicBezTo>
                      <a:pt x="5484" y="4266"/>
                      <a:pt x="5494" y="4205"/>
                      <a:pt x="5494" y="4145"/>
                    </a:cubicBezTo>
                    <a:lnTo>
                      <a:pt x="5494" y="60"/>
                    </a:lnTo>
                    <a:cubicBezTo>
                      <a:pt x="5492" y="2"/>
                      <a:pt x="5482" y="0"/>
                      <a:pt x="5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29"/>
            <p:cNvGrpSpPr/>
            <p:nvPr/>
          </p:nvGrpSpPr>
          <p:grpSpPr>
            <a:xfrm>
              <a:off x="6539329" y="1906958"/>
              <a:ext cx="797861" cy="1666382"/>
              <a:chOff x="6137900" y="1603475"/>
              <a:chExt cx="927206" cy="1936527"/>
            </a:xfrm>
          </p:grpSpPr>
          <p:sp>
            <p:nvSpPr>
              <p:cNvPr id="314" name="Google Shape;314;p29"/>
              <p:cNvSpPr/>
              <p:nvPr/>
            </p:nvSpPr>
            <p:spPr>
              <a:xfrm>
                <a:off x="6137900" y="1989939"/>
                <a:ext cx="927206" cy="1108607"/>
              </a:xfrm>
              <a:custGeom>
                <a:avLst/>
                <a:gdLst/>
                <a:ahLst/>
                <a:cxnLst/>
                <a:rect l="l" t="t" r="r" b="b"/>
                <a:pathLst>
                  <a:path w="11245" h="13445" extrusionOk="0">
                    <a:moveTo>
                      <a:pt x="5641" y="0"/>
                    </a:moveTo>
                    <a:cubicBezTo>
                      <a:pt x="5522" y="0"/>
                      <a:pt x="5403" y="4"/>
                      <a:pt x="5283" y="11"/>
                    </a:cubicBezTo>
                    <a:cubicBezTo>
                      <a:pt x="2429" y="187"/>
                      <a:pt x="133" y="2558"/>
                      <a:pt x="41" y="5419"/>
                    </a:cubicBezTo>
                    <a:cubicBezTo>
                      <a:pt x="0" y="6689"/>
                      <a:pt x="383" y="7868"/>
                      <a:pt x="1058" y="8827"/>
                    </a:cubicBezTo>
                    <a:cubicBezTo>
                      <a:pt x="1993" y="10151"/>
                      <a:pt x="2439" y="11757"/>
                      <a:pt x="2439" y="13379"/>
                    </a:cubicBezTo>
                    <a:lnTo>
                      <a:pt x="2439" y="13445"/>
                    </a:lnTo>
                    <a:lnTo>
                      <a:pt x="8843" y="13445"/>
                    </a:lnTo>
                    <a:lnTo>
                      <a:pt x="8843" y="13379"/>
                    </a:lnTo>
                    <a:cubicBezTo>
                      <a:pt x="8843" y="11704"/>
                      <a:pt x="9391" y="10089"/>
                      <a:pt x="10316" y="8696"/>
                    </a:cubicBezTo>
                    <a:cubicBezTo>
                      <a:pt x="10903" y="7808"/>
                      <a:pt x="11245" y="6748"/>
                      <a:pt x="11245" y="5605"/>
                    </a:cubicBezTo>
                    <a:cubicBezTo>
                      <a:pt x="11245" y="2511"/>
                      <a:pt x="8737" y="0"/>
                      <a:pt x="5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6290111" y="2480131"/>
                <a:ext cx="300136" cy="675224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189" extrusionOk="0">
                    <a:moveTo>
                      <a:pt x="2319" y="506"/>
                    </a:moveTo>
                    <a:cubicBezTo>
                      <a:pt x="2547" y="506"/>
                      <a:pt x="2769" y="968"/>
                      <a:pt x="2745" y="1186"/>
                    </a:cubicBezTo>
                    <a:cubicBezTo>
                      <a:pt x="2719" y="1393"/>
                      <a:pt x="2633" y="1554"/>
                      <a:pt x="2506" y="1675"/>
                    </a:cubicBezTo>
                    <a:cubicBezTo>
                      <a:pt x="2418" y="1591"/>
                      <a:pt x="2332" y="1499"/>
                      <a:pt x="2260" y="1389"/>
                    </a:cubicBezTo>
                    <a:cubicBezTo>
                      <a:pt x="2162" y="1235"/>
                      <a:pt x="1994" y="910"/>
                      <a:pt x="2078" y="728"/>
                    </a:cubicBezTo>
                    <a:cubicBezTo>
                      <a:pt x="2151" y="568"/>
                      <a:pt x="2236" y="506"/>
                      <a:pt x="2319" y="506"/>
                    </a:cubicBezTo>
                    <a:close/>
                    <a:moveTo>
                      <a:pt x="2270" y="1"/>
                    </a:moveTo>
                    <a:cubicBezTo>
                      <a:pt x="1953" y="1"/>
                      <a:pt x="1658" y="175"/>
                      <a:pt x="1550" y="582"/>
                    </a:cubicBezTo>
                    <a:cubicBezTo>
                      <a:pt x="1426" y="1059"/>
                      <a:pt x="1630" y="1540"/>
                      <a:pt x="1972" y="1923"/>
                    </a:cubicBezTo>
                    <a:cubicBezTo>
                      <a:pt x="1921" y="1929"/>
                      <a:pt x="1870" y="1933"/>
                      <a:pt x="1819" y="1933"/>
                    </a:cubicBezTo>
                    <a:cubicBezTo>
                      <a:pt x="1651" y="1933"/>
                      <a:pt x="1481" y="1896"/>
                      <a:pt x="1325" y="1822"/>
                    </a:cubicBezTo>
                    <a:cubicBezTo>
                      <a:pt x="808" y="1575"/>
                      <a:pt x="548" y="990"/>
                      <a:pt x="484" y="447"/>
                    </a:cubicBezTo>
                    <a:cubicBezTo>
                      <a:pt x="467" y="297"/>
                      <a:pt x="341" y="219"/>
                      <a:pt x="223" y="219"/>
                    </a:cubicBezTo>
                    <a:cubicBezTo>
                      <a:pt x="108" y="219"/>
                      <a:pt x="1" y="293"/>
                      <a:pt x="8" y="447"/>
                    </a:cubicBezTo>
                    <a:cubicBezTo>
                      <a:pt x="62" y="1473"/>
                      <a:pt x="720" y="2477"/>
                      <a:pt x="1843" y="2477"/>
                    </a:cubicBezTo>
                    <a:cubicBezTo>
                      <a:pt x="1853" y="2477"/>
                      <a:pt x="1863" y="2477"/>
                      <a:pt x="1874" y="2477"/>
                    </a:cubicBezTo>
                    <a:cubicBezTo>
                      <a:pt x="2074" y="2475"/>
                      <a:pt x="2271" y="2424"/>
                      <a:pt x="2451" y="2340"/>
                    </a:cubicBezTo>
                    <a:cubicBezTo>
                      <a:pt x="2639" y="2467"/>
                      <a:pt x="2839" y="2567"/>
                      <a:pt x="3030" y="2630"/>
                    </a:cubicBezTo>
                    <a:lnTo>
                      <a:pt x="3030" y="7964"/>
                    </a:lnTo>
                    <a:cubicBezTo>
                      <a:pt x="3030" y="8114"/>
                      <a:pt x="3146" y="8188"/>
                      <a:pt x="3262" y="8188"/>
                    </a:cubicBezTo>
                    <a:cubicBezTo>
                      <a:pt x="3378" y="8188"/>
                      <a:pt x="3494" y="8114"/>
                      <a:pt x="3494" y="7964"/>
                    </a:cubicBezTo>
                    <a:cubicBezTo>
                      <a:pt x="3494" y="7960"/>
                      <a:pt x="3639" y="2338"/>
                      <a:pt x="3502" y="2268"/>
                    </a:cubicBezTo>
                    <a:cubicBezTo>
                      <a:pt x="3345" y="2189"/>
                      <a:pt x="3087" y="2066"/>
                      <a:pt x="2935" y="1982"/>
                    </a:cubicBezTo>
                    <a:cubicBezTo>
                      <a:pt x="3255" y="1632"/>
                      <a:pt x="3408" y="1141"/>
                      <a:pt x="3220" y="654"/>
                    </a:cubicBezTo>
                    <a:cubicBezTo>
                      <a:pt x="3063" y="253"/>
                      <a:pt x="2651" y="1"/>
                      <a:pt x="22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6615641" y="2480048"/>
                <a:ext cx="300219" cy="675059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8187" extrusionOk="0">
                    <a:moveTo>
                      <a:pt x="1321" y="507"/>
                    </a:moveTo>
                    <a:cubicBezTo>
                      <a:pt x="1404" y="507"/>
                      <a:pt x="1488" y="569"/>
                      <a:pt x="1561" y="729"/>
                    </a:cubicBezTo>
                    <a:cubicBezTo>
                      <a:pt x="1645" y="913"/>
                      <a:pt x="1479" y="1236"/>
                      <a:pt x="1379" y="1390"/>
                    </a:cubicBezTo>
                    <a:cubicBezTo>
                      <a:pt x="1308" y="1500"/>
                      <a:pt x="1226" y="1592"/>
                      <a:pt x="1134" y="1676"/>
                    </a:cubicBezTo>
                    <a:cubicBezTo>
                      <a:pt x="1009" y="1555"/>
                      <a:pt x="921" y="1392"/>
                      <a:pt x="896" y="1187"/>
                    </a:cubicBezTo>
                    <a:cubicBezTo>
                      <a:pt x="872" y="969"/>
                      <a:pt x="1094" y="507"/>
                      <a:pt x="1321" y="507"/>
                    </a:cubicBezTo>
                    <a:close/>
                    <a:moveTo>
                      <a:pt x="1369" y="0"/>
                    </a:moveTo>
                    <a:cubicBezTo>
                      <a:pt x="987" y="0"/>
                      <a:pt x="575" y="252"/>
                      <a:pt x="420" y="653"/>
                    </a:cubicBezTo>
                    <a:cubicBezTo>
                      <a:pt x="231" y="1138"/>
                      <a:pt x="385" y="1629"/>
                      <a:pt x="704" y="1981"/>
                    </a:cubicBezTo>
                    <a:cubicBezTo>
                      <a:pt x="553" y="2067"/>
                      <a:pt x="295" y="2187"/>
                      <a:pt x="139" y="2267"/>
                    </a:cubicBezTo>
                    <a:cubicBezTo>
                      <a:pt x="0" y="2339"/>
                      <a:pt x="147" y="7961"/>
                      <a:pt x="147" y="7961"/>
                    </a:cubicBezTo>
                    <a:cubicBezTo>
                      <a:pt x="147" y="8111"/>
                      <a:pt x="263" y="8187"/>
                      <a:pt x="379" y="8187"/>
                    </a:cubicBezTo>
                    <a:cubicBezTo>
                      <a:pt x="494" y="8187"/>
                      <a:pt x="610" y="8111"/>
                      <a:pt x="610" y="7961"/>
                    </a:cubicBezTo>
                    <a:lnTo>
                      <a:pt x="610" y="2629"/>
                    </a:lnTo>
                    <a:cubicBezTo>
                      <a:pt x="804" y="2566"/>
                      <a:pt x="1001" y="2466"/>
                      <a:pt x="1191" y="2339"/>
                    </a:cubicBezTo>
                    <a:cubicBezTo>
                      <a:pt x="1369" y="2423"/>
                      <a:pt x="1563" y="2474"/>
                      <a:pt x="1766" y="2476"/>
                    </a:cubicBezTo>
                    <a:cubicBezTo>
                      <a:pt x="1776" y="2476"/>
                      <a:pt x="1786" y="2476"/>
                      <a:pt x="1797" y="2476"/>
                    </a:cubicBezTo>
                    <a:cubicBezTo>
                      <a:pt x="2923" y="2476"/>
                      <a:pt x="3579" y="1472"/>
                      <a:pt x="3632" y="446"/>
                    </a:cubicBezTo>
                    <a:cubicBezTo>
                      <a:pt x="3641" y="292"/>
                      <a:pt x="3534" y="218"/>
                      <a:pt x="3419" y="218"/>
                    </a:cubicBezTo>
                    <a:cubicBezTo>
                      <a:pt x="3301" y="218"/>
                      <a:pt x="3175" y="296"/>
                      <a:pt x="3157" y="446"/>
                    </a:cubicBezTo>
                    <a:cubicBezTo>
                      <a:pt x="3094" y="989"/>
                      <a:pt x="2832" y="1576"/>
                      <a:pt x="2316" y="1821"/>
                    </a:cubicBezTo>
                    <a:cubicBezTo>
                      <a:pt x="2163" y="1896"/>
                      <a:pt x="1991" y="1932"/>
                      <a:pt x="1823" y="1932"/>
                    </a:cubicBezTo>
                    <a:cubicBezTo>
                      <a:pt x="1771" y="1932"/>
                      <a:pt x="1719" y="1928"/>
                      <a:pt x="1668" y="1922"/>
                    </a:cubicBezTo>
                    <a:cubicBezTo>
                      <a:pt x="2011" y="1537"/>
                      <a:pt x="2216" y="1056"/>
                      <a:pt x="2091" y="581"/>
                    </a:cubicBezTo>
                    <a:cubicBezTo>
                      <a:pt x="1982" y="175"/>
                      <a:pt x="1686" y="0"/>
                      <a:pt x="1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6237093" y="3098456"/>
                <a:ext cx="731706" cy="177443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2152" extrusionOk="0">
                    <a:moveTo>
                      <a:pt x="0" y="1"/>
                    </a:moveTo>
                    <a:lnTo>
                      <a:pt x="0" y="2151"/>
                    </a:lnTo>
                    <a:lnTo>
                      <a:pt x="8873" y="2151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6349066" y="3187013"/>
                <a:ext cx="507675" cy="352990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4281" extrusionOk="0">
                    <a:moveTo>
                      <a:pt x="1" y="1"/>
                    </a:moveTo>
                    <a:lnTo>
                      <a:pt x="1" y="4109"/>
                    </a:lnTo>
                    <a:cubicBezTo>
                      <a:pt x="1" y="4203"/>
                      <a:pt x="78" y="4281"/>
                      <a:pt x="172" y="4281"/>
                    </a:cubicBezTo>
                    <a:lnTo>
                      <a:pt x="5985" y="4281"/>
                    </a:lnTo>
                    <a:cubicBezTo>
                      <a:pt x="6081" y="4281"/>
                      <a:pt x="6157" y="4205"/>
                      <a:pt x="6157" y="4111"/>
                    </a:cubicBezTo>
                    <a:lnTo>
                      <a:pt x="6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6140374" y="1989939"/>
                <a:ext cx="924733" cy="525816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6377" extrusionOk="0">
                    <a:moveTo>
                      <a:pt x="5604" y="0"/>
                    </a:moveTo>
                    <a:cubicBezTo>
                      <a:pt x="5488" y="0"/>
                      <a:pt x="5371" y="4"/>
                      <a:pt x="5253" y="11"/>
                    </a:cubicBezTo>
                    <a:cubicBezTo>
                      <a:pt x="2399" y="187"/>
                      <a:pt x="103" y="2560"/>
                      <a:pt x="11" y="5419"/>
                    </a:cubicBezTo>
                    <a:cubicBezTo>
                      <a:pt x="1" y="5742"/>
                      <a:pt x="19" y="6059"/>
                      <a:pt x="62" y="6370"/>
                    </a:cubicBezTo>
                    <a:cubicBezTo>
                      <a:pt x="420" y="3776"/>
                      <a:pt x="2597" y="1709"/>
                      <a:pt x="5253" y="1546"/>
                    </a:cubicBezTo>
                    <a:cubicBezTo>
                      <a:pt x="5369" y="1539"/>
                      <a:pt x="5485" y="1535"/>
                      <a:pt x="5599" y="1535"/>
                    </a:cubicBezTo>
                    <a:cubicBezTo>
                      <a:pt x="5780" y="1535"/>
                      <a:pt x="5959" y="1544"/>
                      <a:pt x="6137" y="1560"/>
                    </a:cubicBezTo>
                    <a:cubicBezTo>
                      <a:pt x="6065" y="1697"/>
                      <a:pt x="6018" y="1863"/>
                      <a:pt x="6014" y="2065"/>
                    </a:cubicBezTo>
                    <a:cubicBezTo>
                      <a:pt x="6004" y="2468"/>
                      <a:pt x="6214" y="2849"/>
                      <a:pt x="6474" y="3160"/>
                    </a:cubicBezTo>
                    <a:cubicBezTo>
                      <a:pt x="6828" y="3583"/>
                      <a:pt x="7284" y="3921"/>
                      <a:pt x="7790" y="4138"/>
                    </a:cubicBezTo>
                    <a:cubicBezTo>
                      <a:pt x="8056" y="4254"/>
                      <a:pt x="8341" y="4334"/>
                      <a:pt x="8627" y="4334"/>
                    </a:cubicBezTo>
                    <a:cubicBezTo>
                      <a:pt x="8698" y="4334"/>
                      <a:pt x="8770" y="4329"/>
                      <a:pt x="8841" y="4318"/>
                    </a:cubicBezTo>
                    <a:cubicBezTo>
                      <a:pt x="9293" y="4248"/>
                      <a:pt x="9721" y="3911"/>
                      <a:pt x="9854" y="3481"/>
                    </a:cubicBezTo>
                    <a:cubicBezTo>
                      <a:pt x="10545" y="4283"/>
                      <a:pt x="11012" y="5277"/>
                      <a:pt x="11161" y="6376"/>
                    </a:cubicBezTo>
                    <a:cubicBezTo>
                      <a:pt x="11196" y="6124"/>
                      <a:pt x="11215" y="5865"/>
                      <a:pt x="11215" y="5605"/>
                    </a:cubicBezTo>
                    <a:cubicBezTo>
                      <a:pt x="11215" y="2509"/>
                      <a:pt x="8702" y="0"/>
                      <a:pt x="5604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6371493" y="1603475"/>
                <a:ext cx="174557" cy="28603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3469" extrusionOk="0">
                    <a:moveTo>
                      <a:pt x="1443" y="1"/>
                    </a:moveTo>
                    <a:lnTo>
                      <a:pt x="1" y="629"/>
                    </a:lnTo>
                    <a:lnTo>
                      <a:pt x="2116" y="3469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6586617" y="1731527"/>
                <a:ext cx="77838" cy="174722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19" extrusionOk="0">
                    <a:moveTo>
                      <a:pt x="0" y="1"/>
                    </a:moveTo>
                    <a:lnTo>
                      <a:pt x="254" y="2118"/>
                    </a:lnTo>
                    <a:lnTo>
                      <a:pt x="943" y="1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6295635" y="1783143"/>
                <a:ext cx="173815" cy="10026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216" extrusionOk="0">
                    <a:moveTo>
                      <a:pt x="358" y="1"/>
                    </a:moveTo>
                    <a:lnTo>
                      <a:pt x="0" y="880"/>
                    </a:lnTo>
                    <a:lnTo>
                      <a:pt x="2107" y="121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29"/>
            <p:cNvGrpSpPr/>
            <p:nvPr/>
          </p:nvGrpSpPr>
          <p:grpSpPr>
            <a:xfrm>
              <a:off x="5773805" y="2982709"/>
              <a:ext cx="419341" cy="419285"/>
              <a:chOff x="5248275" y="2975325"/>
              <a:chExt cx="487322" cy="487258"/>
            </a:xfrm>
          </p:grpSpPr>
          <p:sp>
            <p:nvSpPr>
              <p:cNvPr id="324" name="Google Shape;324;p29"/>
              <p:cNvSpPr/>
              <p:nvPr/>
            </p:nvSpPr>
            <p:spPr>
              <a:xfrm>
                <a:off x="5366730" y="3093650"/>
                <a:ext cx="250412" cy="250412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3913" extrusionOk="0">
                    <a:moveTo>
                      <a:pt x="1957" y="1163"/>
                    </a:moveTo>
                    <a:cubicBezTo>
                      <a:pt x="2396" y="1163"/>
                      <a:pt x="2752" y="1519"/>
                      <a:pt x="2752" y="1959"/>
                    </a:cubicBezTo>
                    <a:cubicBezTo>
                      <a:pt x="2752" y="2399"/>
                      <a:pt x="2396" y="2755"/>
                      <a:pt x="1957" y="2755"/>
                    </a:cubicBezTo>
                    <a:cubicBezTo>
                      <a:pt x="1517" y="2755"/>
                      <a:pt x="1161" y="2399"/>
                      <a:pt x="1161" y="1959"/>
                    </a:cubicBezTo>
                    <a:cubicBezTo>
                      <a:pt x="1161" y="1519"/>
                      <a:pt x="1517" y="1163"/>
                      <a:pt x="1957" y="1163"/>
                    </a:cubicBezTo>
                    <a:close/>
                    <a:moveTo>
                      <a:pt x="1957" y="1"/>
                    </a:moveTo>
                    <a:cubicBezTo>
                      <a:pt x="874" y="1"/>
                      <a:pt x="1" y="879"/>
                      <a:pt x="1" y="1957"/>
                    </a:cubicBezTo>
                    <a:cubicBezTo>
                      <a:pt x="1" y="3039"/>
                      <a:pt x="878" y="3913"/>
                      <a:pt x="1957" y="3913"/>
                    </a:cubicBezTo>
                    <a:cubicBezTo>
                      <a:pt x="3039" y="3913"/>
                      <a:pt x="3912" y="3035"/>
                      <a:pt x="3912" y="1957"/>
                    </a:cubicBezTo>
                    <a:cubicBezTo>
                      <a:pt x="3912" y="879"/>
                      <a:pt x="3039" y="1"/>
                      <a:pt x="1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5248275" y="2975325"/>
                <a:ext cx="487322" cy="487258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7614" extrusionOk="0">
                    <a:moveTo>
                      <a:pt x="3826" y="2357"/>
                    </a:moveTo>
                    <a:cubicBezTo>
                      <a:pt x="4215" y="2363"/>
                      <a:pt x="4565" y="2519"/>
                      <a:pt x="4826" y="2773"/>
                    </a:cubicBezTo>
                    <a:lnTo>
                      <a:pt x="4826" y="2793"/>
                    </a:lnTo>
                    <a:lnTo>
                      <a:pt x="4847" y="2793"/>
                    </a:lnTo>
                    <a:cubicBezTo>
                      <a:pt x="5098" y="3051"/>
                      <a:pt x="5256" y="3405"/>
                      <a:pt x="5260" y="3794"/>
                    </a:cubicBezTo>
                    <a:lnTo>
                      <a:pt x="5246" y="3808"/>
                    </a:lnTo>
                    <a:lnTo>
                      <a:pt x="5260" y="3824"/>
                    </a:lnTo>
                    <a:cubicBezTo>
                      <a:pt x="5256" y="4207"/>
                      <a:pt x="5103" y="4559"/>
                      <a:pt x="4851" y="4819"/>
                    </a:cubicBezTo>
                    <a:lnTo>
                      <a:pt x="4847" y="4825"/>
                    </a:lnTo>
                    <a:lnTo>
                      <a:pt x="4826" y="4825"/>
                    </a:lnTo>
                    <a:lnTo>
                      <a:pt x="4826" y="4845"/>
                    </a:lnTo>
                    <a:cubicBezTo>
                      <a:pt x="4565" y="5095"/>
                      <a:pt x="4215" y="5254"/>
                      <a:pt x="3826" y="5258"/>
                    </a:cubicBezTo>
                    <a:lnTo>
                      <a:pt x="3814" y="5242"/>
                    </a:lnTo>
                    <a:lnTo>
                      <a:pt x="3795" y="5258"/>
                    </a:lnTo>
                    <a:cubicBezTo>
                      <a:pt x="3407" y="5254"/>
                      <a:pt x="3057" y="5095"/>
                      <a:pt x="2797" y="4845"/>
                    </a:cubicBezTo>
                    <a:lnTo>
                      <a:pt x="2797" y="4825"/>
                    </a:lnTo>
                    <a:lnTo>
                      <a:pt x="2776" y="4825"/>
                    </a:lnTo>
                    <a:cubicBezTo>
                      <a:pt x="2525" y="4563"/>
                      <a:pt x="2365" y="4211"/>
                      <a:pt x="2363" y="3824"/>
                    </a:cubicBezTo>
                    <a:lnTo>
                      <a:pt x="2377" y="3808"/>
                    </a:lnTo>
                    <a:lnTo>
                      <a:pt x="2363" y="3794"/>
                    </a:lnTo>
                    <a:cubicBezTo>
                      <a:pt x="2365" y="3427"/>
                      <a:pt x="2506" y="3092"/>
                      <a:pt x="2733" y="2842"/>
                    </a:cubicBezTo>
                    <a:cubicBezTo>
                      <a:pt x="2746" y="2826"/>
                      <a:pt x="2760" y="2812"/>
                      <a:pt x="2776" y="2793"/>
                    </a:cubicBezTo>
                    <a:lnTo>
                      <a:pt x="2797" y="2793"/>
                    </a:lnTo>
                    <a:lnTo>
                      <a:pt x="2797" y="2773"/>
                    </a:lnTo>
                    <a:cubicBezTo>
                      <a:pt x="3057" y="2519"/>
                      <a:pt x="3407" y="2363"/>
                      <a:pt x="3795" y="2357"/>
                    </a:cubicBezTo>
                    <a:lnTo>
                      <a:pt x="3814" y="2374"/>
                    </a:lnTo>
                    <a:lnTo>
                      <a:pt x="3826" y="2357"/>
                    </a:lnTo>
                    <a:close/>
                    <a:moveTo>
                      <a:pt x="3255" y="0"/>
                    </a:moveTo>
                    <a:cubicBezTo>
                      <a:pt x="3087" y="0"/>
                      <a:pt x="2948" y="140"/>
                      <a:pt x="2948" y="307"/>
                    </a:cubicBezTo>
                    <a:lnTo>
                      <a:pt x="2948" y="1021"/>
                    </a:lnTo>
                    <a:cubicBezTo>
                      <a:pt x="2774" y="1075"/>
                      <a:pt x="2607" y="1146"/>
                      <a:pt x="2447" y="1230"/>
                    </a:cubicBezTo>
                    <a:lnTo>
                      <a:pt x="1942" y="727"/>
                    </a:lnTo>
                    <a:cubicBezTo>
                      <a:pt x="1881" y="665"/>
                      <a:pt x="1803" y="635"/>
                      <a:pt x="1725" y="635"/>
                    </a:cubicBezTo>
                    <a:cubicBezTo>
                      <a:pt x="1647" y="635"/>
                      <a:pt x="1568" y="665"/>
                      <a:pt x="1508" y="727"/>
                    </a:cubicBezTo>
                    <a:lnTo>
                      <a:pt x="1005" y="1230"/>
                    </a:lnTo>
                    <a:lnTo>
                      <a:pt x="726" y="1506"/>
                    </a:lnTo>
                    <a:cubicBezTo>
                      <a:pt x="606" y="1629"/>
                      <a:pt x="606" y="1819"/>
                      <a:pt x="726" y="1942"/>
                    </a:cubicBezTo>
                    <a:lnTo>
                      <a:pt x="1230" y="2445"/>
                    </a:lnTo>
                    <a:cubicBezTo>
                      <a:pt x="1146" y="2603"/>
                      <a:pt x="1074" y="2775"/>
                      <a:pt x="1021" y="2949"/>
                    </a:cubicBezTo>
                    <a:lnTo>
                      <a:pt x="305" y="2949"/>
                    </a:lnTo>
                    <a:cubicBezTo>
                      <a:pt x="137" y="2949"/>
                      <a:pt x="0" y="3088"/>
                      <a:pt x="0" y="3253"/>
                    </a:cubicBezTo>
                    <a:lnTo>
                      <a:pt x="0" y="4360"/>
                    </a:lnTo>
                    <a:cubicBezTo>
                      <a:pt x="0" y="4530"/>
                      <a:pt x="137" y="4667"/>
                      <a:pt x="305" y="4667"/>
                    </a:cubicBezTo>
                    <a:lnTo>
                      <a:pt x="1017" y="4667"/>
                    </a:lnTo>
                    <a:cubicBezTo>
                      <a:pt x="1072" y="4841"/>
                      <a:pt x="1142" y="5011"/>
                      <a:pt x="1228" y="5170"/>
                    </a:cubicBezTo>
                    <a:lnTo>
                      <a:pt x="724" y="5676"/>
                    </a:lnTo>
                    <a:cubicBezTo>
                      <a:pt x="604" y="5794"/>
                      <a:pt x="604" y="5987"/>
                      <a:pt x="724" y="6108"/>
                    </a:cubicBezTo>
                    <a:lnTo>
                      <a:pt x="1506" y="6889"/>
                    </a:lnTo>
                    <a:cubicBezTo>
                      <a:pt x="1566" y="6950"/>
                      <a:pt x="1644" y="6981"/>
                      <a:pt x="1722" y="6981"/>
                    </a:cubicBezTo>
                    <a:cubicBezTo>
                      <a:pt x="1800" y="6981"/>
                      <a:pt x="1878" y="6950"/>
                      <a:pt x="1938" y="6889"/>
                    </a:cubicBezTo>
                    <a:lnTo>
                      <a:pt x="2445" y="6384"/>
                    </a:lnTo>
                    <a:cubicBezTo>
                      <a:pt x="2602" y="6470"/>
                      <a:pt x="2772" y="6539"/>
                      <a:pt x="2946" y="6596"/>
                    </a:cubicBezTo>
                    <a:lnTo>
                      <a:pt x="2946" y="7306"/>
                    </a:lnTo>
                    <a:cubicBezTo>
                      <a:pt x="2946" y="7476"/>
                      <a:pt x="3083" y="7613"/>
                      <a:pt x="3253" y="7613"/>
                    </a:cubicBezTo>
                    <a:lnTo>
                      <a:pt x="4358" y="7613"/>
                    </a:lnTo>
                    <a:cubicBezTo>
                      <a:pt x="4526" y="7613"/>
                      <a:pt x="4665" y="7476"/>
                      <a:pt x="4665" y="7306"/>
                    </a:cubicBezTo>
                    <a:lnTo>
                      <a:pt x="4665" y="6596"/>
                    </a:lnTo>
                    <a:cubicBezTo>
                      <a:pt x="4839" y="6539"/>
                      <a:pt x="5006" y="6470"/>
                      <a:pt x="5168" y="6384"/>
                    </a:cubicBezTo>
                    <a:lnTo>
                      <a:pt x="5671" y="6889"/>
                    </a:lnTo>
                    <a:cubicBezTo>
                      <a:pt x="5732" y="6950"/>
                      <a:pt x="5810" y="6981"/>
                      <a:pt x="5888" y="6981"/>
                    </a:cubicBezTo>
                    <a:cubicBezTo>
                      <a:pt x="5967" y="6981"/>
                      <a:pt x="6046" y="6950"/>
                      <a:pt x="6107" y="6889"/>
                    </a:cubicBezTo>
                    <a:lnTo>
                      <a:pt x="6572" y="6425"/>
                    </a:lnTo>
                    <a:lnTo>
                      <a:pt x="6887" y="6105"/>
                    </a:lnTo>
                    <a:cubicBezTo>
                      <a:pt x="7009" y="5985"/>
                      <a:pt x="7009" y="5792"/>
                      <a:pt x="6887" y="5672"/>
                    </a:cubicBezTo>
                    <a:lnTo>
                      <a:pt x="6383" y="5168"/>
                    </a:lnTo>
                    <a:cubicBezTo>
                      <a:pt x="6469" y="5007"/>
                      <a:pt x="6539" y="4839"/>
                      <a:pt x="6592" y="4665"/>
                    </a:cubicBezTo>
                    <a:lnTo>
                      <a:pt x="7304" y="4665"/>
                    </a:lnTo>
                    <a:cubicBezTo>
                      <a:pt x="7472" y="4665"/>
                      <a:pt x="7611" y="4528"/>
                      <a:pt x="7611" y="4358"/>
                    </a:cubicBezTo>
                    <a:lnTo>
                      <a:pt x="7611" y="3251"/>
                    </a:lnTo>
                    <a:cubicBezTo>
                      <a:pt x="7615" y="3088"/>
                      <a:pt x="7478" y="2949"/>
                      <a:pt x="7306" y="2949"/>
                    </a:cubicBezTo>
                    <a:lnTo>
                      <a:pt x="6596" y="2949"/>
                    </a:lnTo>
                    <a:cubicBezTo>
                      <a:pt x="6541" y="2775"/>
                      <a:pt x="6473" y="2603"/>
                      <a:pt x="6385" y="2445"/>
                    </a:cubicBezTo>
                    <a:lnTo>
                      <a:pt x="6889" y="1942"/>
                    </a:lnTo>
                    <a:cubicBezTo>
                      <a:pt x="7011" y="1819"/>
                      <a:pt x="7011" y="1629"/>
                      <a:pt x="6889" y="1506"/>
                    </a:cubicBezTo>
                    <a:lnTo>
                      <a:pt x="6109" y="727"/>
                    </a:lnTo>
                    <a:cubicBezTo>
                      <a:pt x="6048" y="665"/>
                      <a:pt x="5969" y="635"/>
                      <a:pt x="5891" y="635"/>
                    </a:cubicBezTo>
                    <a:cubicBezTo>
                      <a:pt x="5813" y="635"/>
                      <a:pt x="5735" y="665"/>
                      <a:pt x="5675" y="727"/>
                    </a:cubicBezTo>
                    <a:lnTo>
                      <a:pt x="5170" y="1230"/>
                    </a:lnTo>
                    <a:cubicBezTo>
                      <a:pt x="5011" y="1146"/>
                      <a:pt x="4841" y="1075"/>
                      <a:pt x="4667" y="1021"/>
                    </a:cubicBezTo>
                    <a:lnTo>
                      <a:pt x="4667" y="307"/>
                    </a:lnTo>
                    <a:cubicBezTo>
                      <a:pt x="4667" y="140"/>
                      <a:pt x="4530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312654" y="2975325"/>
                <a:ext cx="422943" cy="411296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6427" extrusionOk="0">
                    <a:moveTo>
                      <a:pt x="2251" y="0"/>
                    </a:moveTo>
                    <a:cubicBezTo>
                      <a:pt x="2083" y="0"/>
                      <a:pt x="1944" y="137"/>
                      <a:pt x="1944" y="307"/>
                    </a:cubicBezTo>
                    <a:lnTo>
                      <a:pt x="1944" y="1021"/>
                    </a:lnTo>
                    <a:cubicBezTo>
                      <a:pt x="1770" y="1075"/>
                      <a:pt x="1603" y="1146"/>
                      <a:pt x="1443" y="1230"/>
                    </a:cubicBezTo>
                    <a:lnTo>
                      <a:pt x="938" y="727"/>
                    </a:lnTo>
                    <a:cubicBezTo>
                      <a:pt x="877" y="665"/>
                      <a:pt x="799" y="635"/>
                      <a:pt x="721" y="635"/>
                    </a:cubicBezTo>
                    <a:cubicBezTo>
                      <a:pt x="643" y="635"/>
                      <a:pt x="565" y="665"/>
                      <a:pt x="506" y="727"/>
                    </a:cubicBezTo>
                    <a:lnTo>
                      <a:pt x="1" y="1230"/>
                    </a:lnTo>
                    <a:lnTo>
                      <a:pt x="1727" y="2842"/>
                    </a:lnTo>
                    <a:cubicBezTo>
                      <a:pt x="1744" y="2824"/>
                      <a:pt x="1756" y="2807"/>
                      <a:pt x="1770" y="2793"/>
                    </a:cubicBezTo>
                    <a:lnTo>
                      <a:pt x="1791" y="2793"/>
                    </a:lnTo>
                    <a:lnTo>
                      <a:pt x="1791" y="2773"/>
                    </a:lnTo>
                    <a:cubicBezTo>
                      <a:pt x="2051" y="2519"/>
                      <a:pt x="2401" y="2363"/>
                      <a:pt x="2789" y="2357"/>
                    </a:cubicBezTo>
                    <a:lnTo>
                      <a:pt x="2808" y="2374"/>
                    </a:lnTo>
                    <a:lnTo>
                      <a:pt x="2820" y="2357"/>
                    </a:lnTo>
                    <a:cubicBezTo>
                      <a:pt x="3209" y="2363"/>
                      <a:pt x="3559" y="2519"/>
                      <a:pt x="3820" y="2773"/>
                    </a:cubicBezTo>
                    <a:lnTo>
                      <a:pt x="3820" y="2793"/>
                    </a:lnTo>
                    <a:lnTo>
                      <a:pt x="3841" y="2793"/>
                    </a:lnTo>
                    <a:cubicBezTo>
                      <a:pt x="4092" y="3051"/>
                      <a:pt x="4250" y="3401"/>
                      <a:pt x="4254" y="3794"/>
                    </a:cubicBezTo>
                    <a:lnTo>
                      <a:pt x="4240" y="3808"/>
                    </a:lnTo>
                    <a:lnTo>
                      <a:pt x="4254" y="3824"/>
                    </a:lnTo>
                    <a:cubicBezTo>
                      <a:pt x="4250" y="4207"/>
                      <a:pt x="4097" y="4559"/>
                      <a:pt x="3845" y="4819"/>
                    </a:cubicBezTo>
                    <a:lnTo>
                      <a:pt x="5570" y="6427"/>
                    </a:lnTo>
                    <a:lnTo>
                      <a:pt x="5883" y="6108"/>
                    </a:lnTo>
                    <a:cubicBezTo>
                      <a:pt x="6005" y="5987"/>
                      <a:pt x="6005" y="5797"/>
                      <a:pt x="5883" y="5676"/>
                    </a:cubicBezTo>
                    <a:lnTo>
                      <a:pt x="5379" y="5173"/>
                    </a:lnTo>
                    <a:cubicBezTo>
                      <a:pt x="5467" y="5011"/>
                      <a:pt x="5535" y="4841"/>
                      <a:pt x="5590" y="4667"/>
                    </a:cubicBezTo>
                    <a:lnTo>
                      <a:pt x="6302" y="4667"/>
                    </a:lnTo>
                    <a:cubicBezTo>
                      <a:pt x="6472" y="4667"/>
                      <a:pt x="6609" y="4530"/>
                      <a:pt x="6609" y="4360"/>
                    </a:cubicBezTo>
                    <a:lnTo>
                      <a:pt x="6609" y="3253"/>
                    </a:lnTo>
                    <a:cubicBezTo>
                      <a:pt x="6609" y="3088"/>
                      <a:pt x="6472" y="2949"/>
                      <a:pt x="6302" y="2949"/>
                    </a:cubicBezTo>
                    <a:lnTo>
                      <a:pt x="5592" y="2949"/>
                    </a:lnTo>
                    <a:cubicBezTo>
                      <a:pt x="5539" y="2775"/>
                      <a:pt x="5469" y="2603"/>
                      <a:pt x="5381" y="2445"/>
                    </a:cubicBezTo>
                    <a:lnTo>
                      <a:pt x="5887" y="1942"/>
                    </a:lnTo>
                    <a:cubicBezTo>
                      <a:pt x="6010" y="1819"/>
                      <a:pt x="6010" y="1629"/>
                      <a:pt x="5887" y="1506"/>
                    </a:cubicBezTo>
                    <a:lnTo>
                      <a:pt x="5105" y="727"/>
                    </a:lnTo>
                    <a:cubicBezTo>
                      <a:pt x="5044" y="665"/>
                      <a:pt x="4965" y="635"/>
                      <a:pt x="4887" y="635"/>
                    </a:cubicBezTo>
                    <a:cubicBezTo>
                      <a:pt x="4809" y="635"/>
                      <a:pt x="4731" y="665"/>
                      <a:pt x="4671" y="727"/>
                    </a:cubicBezTo>
                    <a:lnTo>
                      <a:pt x="4168" y="1230"/>
                    </a:lnTo>
                    <a:cubicBezTo>
                      <a:pt x="4007" y="1146"/>
                      <a:pt x="3837" y="1075"/>
                      <a:pt x="3663" y="1021"/>
                    </a:cubicBezTo>
                    <a:lnTo>
                      <a:pt x="3663" y="307"/>
                    </a:lnTo>
                    <a:cubicBezTo>
                      <a:pt x="3663" y="137"/>
                      <a:pt x="3526" y="0"/>
                      <a:pt x="3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9"/>
            <p:cNvGrpSpPr/>
            <p:nvPr/>
          </p:nvGrpSpPr>
          <p:grpSpPr>
            <a:xfrm>
              <a:off x="8470441" y="2862162"/>
              <a:ext cx="419341" cy="419286"/>
              <a:chOff x="5248275" y="2975325"/>
              <a:chExt cx="487322" cy="487258"/>
            </a:xfrm>
          </p:grpSpPr>
          <p:sp>
            <p:nvSpPr>
              <p:cNvPr id="328" name="Google Shape;328;p29"/>
              <p:cNvSpPr/>
              <p:nvPr/>
            </p:nvSpPr>
            <p:spPr>
              <a:xfrm>
                <a:off x="5366730" y="3093650"/>
                <a:ext cx="250412" cy="250412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3913" extrusionOk="0">
                    <a:moveTo>
                      <a:pt x="1957" y="1163"/>
                    </a:moveTo>
                    <a:cubicBezTo>
                      <a:pt x="2396" y="1163"/>
                      <a:pt x="2752" y="1519"/>
                      <a:pt x="2752" y="1959"/>
                    </a:cubicBezTo>
                    <a:cubicBezTo>
                      <a:pt x="2752" y="2399"/>
                      <a:pt x="2396" y="2755"/>
                      <a:pt x="1957" y="2755"/>
                    </a:cubicBezTo>
                    <a:cubicBezTo>
                      <a:pt x="1517" y="2755"/>
                      <a:pt x="1161" y="2399"/>
                      <a:pt x="1161" y="1959"/>
                    </a:cubicBezTo>
                    <a:cubicBezTo>
                      <a:pt x="1161" y="1519"/>
                      <a:pt x="1517" y="1163"/>
                      <a:pt x="1957" y="1163"/>
                    </a:cubicBezTo>
                    <a:close/>
                    <a:moveTo>
                      <a:pt x="1957" y="1"/>
                    </a:moveTo>
                    <a:cubicBezTo>
                      <a:pt x="874" y="1"/>
                      <a:pt x="1" y="879"/>
                      <a:pt x="1" y="1957"/>
                    </a:cubicBezTo>
                    <a:cubicBezTo>
                      <a:pt x="1" y="3039"/>
                      <a:pt x="878" y="3913"/>
                      <a:pt x="1957" y="3913"/>
                    </a:cubicBezTo>
                    <a:cubicBezTo>
                      <a:pt x="3039" y="3913"/>
                      <a:pt x="3912" y="3035"/>
                      <a:pt x="3912" y="1957"/>
                    </a:cubicBezTo>
                    <a:cubicBezTo>
                      <a:pt x="3912" y="879"/>
                      <a:pt x="3039" y="1"/>
                      <a:pt x="1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5248275" y="2975325"/>
                <a:ext cx="487322" cy="487258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7614" extrusionOk="0">
                    <a:moveTo>
                      <a:pt x="3826" y="2357"/>
                    </a:moveTo>
                    <a:cubicBezTo>
                      <a:pt x="4215" y="2363"/>
                      <a:pt x="4565" y="2519"/>
                      <a:pt x="4826" y="2773"/>
                    </a:cubicBezTo>
                    <a:lnTo>
                      <a:pt x="4826" y="2793"/>
                    </a:lnTo>
                    <a:lnTo>
                      <a:pt x="4847" y="2793"/>
                    </a:lnTo>
                    <a:cubicBezTo>
                      <a:pt x="5098" y="3051"/>
                      <a:pt x="5256" y="3405"/>
                      <a:pt x="5260" y="3794"/>
                    </a:cubicBezTo>
                    <a:lnTo>
                      <a:pt x="5246" y="3808"/>
                    </a:lnTo>
                    <a:lnTo>
                      <a:pt x="5260" y="3824"/>
                    </a:lnTo>
                    <a:cubicBezTo>
                      <a:pt x="5256" y="4207"/>
                      <a:pt x="5103" y="4559"/>
                      <a:pt x="4851" y="4819"/>
                    </a:cubicBezTo>
                    <a:lnTo>
                      <a:pt x="4847" y="4825"/>
                    </a:lnTo>
                    <a:lnTo>
                      <a:pt x="4826" y="4825"/>
                    </a:lnTo>
                    <a:lnTo>
                      <a:pt x="4826" y="4845"/>
                    </a:lnTo>
                    <a:cubicBezTo>
                      <a:pt x="4565" y="5095"/>
                      <a:pt x="4215" y="5254"/>
                      <a:pt x="3826" y="5258"/>
                    </a:cubicBezTo>
                    <a:lnTo>
                      <a:pt x="3814" y="5242"/>
                    </a:lnTo>
                    <a:lnTo>
                      <a:pt x="3795" y="5258"/>
                    </a:lnTo>
                    <a:cubicBezTo>
                      <a:pt x="3407" y="5254"/>
                      <a:pt x="3057" y="5095"/>
                      <a:pt x="2797" y="4845"/>
                    </a:cubicBezTo>
                    <a:lnTo>
                      <a:pt x="2797" y="4825"/>
                    </a:lnTo>
                    <a:lnTo>
                      <a:pt x="2776" y="4825"/>
                    </a:lnTo>
                    <a:cubicBezTo>
                      <a:pt x="2525" y="4563"/>
                      <a:pt x="2365" y="4211"/>
                      <a:pt x="2363" y="3824"/>
                    </a:cubicBezTo>
                    <a:lnTo>
                      <a:pt x="2377" y="3808"/>
                    </a:lnTo>
                    <a:lnTo>
                      <a:pt x="2363" y="3794"/>
                    </a:lnTo>
                    <a:cubicBezTo>
                      <a:pt x="2365" y="3427"/>
                      <a:pt x="2506" y="3092"/>
                      <a:pt x="2733" y="2842"/>
                    </a:cubicBezTo>
                    <a:cubicBezTo>
                      <a:pt x="2746" y="2826"/>
                      <a:pt x="2760" y="2812"/>
                      <a:pt x="2776" y="2793"/>
                    </a:cubicBezTo>
                    <a:lnTo>
                      <a:pt x="2797" y="2793"/>
                    </a:lnTo>
                    <a:lnTo>
                      <a:pt x="2797" y="2773"/>
                    </a:lnTo>
                    <a:cubicBezTo>
                      <a:pt x="3057" y="2519"/>
                      <a:pt x="3407" y="2363"/>
                      <a:pt x="3795" y="2357"/>
                    </a:cubicBezTo>
                    <a:lnTo>
                      <a:pt x="3814" y="2374"/>
                    </a:lnTo>
                    <a:lnTo>
                      <a:pt x="3826" y="2357"/>
                    </a:lnTo>
                    <a:close/>
                    <a:moveTo>
                      <a:pt x="3255" y="0"/>
                    </a:moveTo>
                    <a:cubicBezTo>
                      <a:pt x="3087" y="0"/>
                      <a:pt x="2948" y="140"/>
                      <a:pt x="2948" y="307"/>
                    </a:cubicBezTo>
                    <a:lnTo>
                      <a:pt x="2948" y="1021"/>
                    </a:lnTo>
                    <a:cubicBezTo>
                      <a:pt x="2774" y="1075"/>
                      <a:pt x="2607" y="1146"/>
                      <a:pt x="2447" y="1230"/>
                    </a:cubicBezTo>
                    <a:lnTo>
                      <a:pt x="1942" y="727"/>
                    </a:lnTo>
                    <a:cubicBezTo>
                      <a:pt x="1881" y="665"/>
                      <a:pt x="1803" y="635"/>
                      <a:pt x="1725" y="635"/>
                    </a:cubicBezTo>
                    <a:cubicBezTo>
                      <a:pt x="1647" y="635"/>
                      <a:pt x="1568" y="665"/>
                      <a:pt x="1508" y="727"/>
                    </a:cubicBezTo>
                    <a:lnTo>
                      <a:pt x="1005" y="1230"/>
                    </a:lnTo>
                    <a:lnTo>
                      <a:pt x="726" y="1506"/>
                    </a:lnTo>
                    <a:cubicBezTo>
                      <a:pt x="606" y="1629"/>
                      <a:pt x="606" y="1819"/>
                      <a:pt x="726" y="1942"/>
                    </a:cubicBezTo>
                    <a:lnTo>
                      <a:pt x="1230" y="2445"/>
                    </a:lnTo>
                    <a:cubicBezTo>
                      <a:pt x="1146" y="2603"/>
                      <a:pt x="1074" y="2775"/>
                      <a:pt x="1021" y="2949"/>
                    </a:cubicBezTo>
                    <a:lnTo>
                      <a:pt x="305" y="2949"/>
                    </a:lnTo>
                    <a:cubicBezTo>
                      <a:pt x="137" y="2949"/>
                      <a:pt x="0" y="3088"/>
                      <a:pt x="0" y="3253"/>
                    </a:cubicBezTo>
                    <a:lnTo>
                      <a:pt x="0" y="4360"/>
                    </a:lnTo>
                    <a:cubicBezTo>
                      <a:pt x="0" y="4530"/>
                      <a:pt x="137" y="4667"/>
                      <a:pt x="305" y="4667"/>
                    </a:cubicBezTo>
                    <a:lnTo>
                      <a:pt x="1017" y="4667"/>
                    </a:lnTo>
                    <a:cubicBezTo>
                      <a:pt x="1072" y="4841"/>
                      <a:pt x="1142" y="5011"/>
                      <a:pt x="1228" y="5170"/>
                    </a:cubicBezTo>
                    <a:lnTo>
                      <a:pt x="724" y="5676"/>
                    </a:lnTo>
                    <a:cubicBezTo>
                      <a:pt x="604" y="5794"/>
                      <a:pt x="604" y="5987"/>
                      <a:pt x="724" y="6108"/>
                    </a:cubicBezTo>
                    <a:lnTo>
                      <a:pt x="1506" y="6889"/>
                    </a:lnTo>
                    <a:cubicBezTo>
                      <a:pt x="1566" y="6950"/>
                      <a:pt x="1644" y="6981"/>
                      <a:pt x="1722" y="6981"/>
                    </a:cubicBezTo>
                    <a:cubicBezTo>
                      <a:pt x="1800" y="6981"/>
                      <a:pt x="1878" y="6950"/>
                      <a:pt x="1938" y="6889"/>
                    </a:cubicBezTo>
                    <a:lnTo>
                      <a:pt x="2445" y="6384"/>
                    </a:lnTo>
                    <a:cubicBezTo>
                      <a:pt x="2602" y="6470"/>
                      <a:pt x="2772" y="6539"/>
                      <a:pt x="2946" y="6596"/>
                    </a:cubicBezTo>
                    <a:lnTo>
                      <a:pt x="2946" y="7306"/>
                    </a:lnTo>
                    <a:cubicBezTo>
                      <a:pt x="2946" y="7476"/>
                      <a:pt x="3083" y="7613"/>
                      <a:pt x="3253" y="7613"/>
                    </a:cubicBezTo>
                    <a:lnTo>
                      <a:pt x="4358" y="7613"/>
                    </a:lnTo>
                    <a:cubicBezTo>
                      <a:pt x="4526" y="7613"/>
                      <a:pt x="4665" y="7476"/>
                      <a:pt x="4665" y="7306"/>
                    </a:cubicBezTo>
                    <a:lnTo>
                      <a:pt x="4665" y="6596"/>
                    </a:lnTo>
                    <a:cubicBezTo>
                      <a:pt x="4839" y="6539"/>
                      <a:pt x="5006" y="6470"/>
                      <a:pt x="5168" y="6384"/>
                    </a:cubicBezTo>
                    <a:lnTo>
                      <a:pt x="5671" y="6889"/>
                    </a:lnTo>
                    <a:cubicBezTo>
                      <a:pt x="5732" y="6950"/>
                      <a:pt x="5810" y="6981"/>
                      <a:pt x="5888" y="6981"/>
                    </a:cubicBezTo>
                    <a:cubicBezTo>
                      <a:pt x="5967" y="6981"/>
                      <a:pt x="6046" y="6950"/>
                      <a:pt x="6107" y="6889"/>
                    </a:cubicBezTo>
                    <a:lnTo>
                      <a:pt x="6572" y="6425"/>
                    </a:lnTo>
                    <a:lnTo>
                      <a:pt x="6887" y="6105"/>
                    </a:lnTo>
                    <a:cubicBezTo>
                      <a:pt x="7009" y="5985"/>
                      <a:pt x="7009" y="5792"/>
                      <a:pt x="6887" y="5672"/>
                    </a:cubicBezTo>
                    <a:lnTo>
                      <a:pt x="6383" y="5168"/>
                    </a:lnTo>
                    <a:cubicBezTo>
                      <a:pt x="6469" y="5007"/>
                      <a:pt x="6539" y="4839"/>
                      <a:pt x="6592" y="4665"/>
                    </a:cubicBezTo>
                    <a:lnTo>
                      <a:pt x="7304" y="4665"/>
                    </a:lnTo>
                    <a:cubicBezTo>
                      <a:pt x="7472" y="4665"/>
                      <a:pt x="7611" y="4528"/>
                      <a:pt x="7611" y="4358"/>
                    </a:cubicBezTo>
                    <a:lnTo>
                      <a:pt x="7611" y="3251"/>
                    </a:lnTo>
                    <a:cubicBezTo>
                      <a:pt x="7615" y="3088"/>
                      <a:pt x="7478" y="2949"/>
                      <a:pt x="7306" y="2949"/>
                    </a:cubicBezTo>
                    <a:lnTo>
                      <a:pt x="6596" y="2949"/>
                    </a:lnTo>
                    <a:cubicBezTo>
                      <a:pt x="6541" y="2775"/>
                      <a:pt x="6473" y="2603"/>
                      <a:pt x="6385" y="2445"/>
                    </a:cubicBezTo>
                    <a:lnTo>
                      <a:pt x="6889" y="1942"/>
                    </a:lnTo>
                    <a:cubicBezTo>
                      <a:pt x="7011" y="1819"/>
                      <a:pt x="7011" y="1629"/>
                      <a:pt x="6889" y="1506"/>
                    </a:cubicBezTo>
                    <a:lnTo>
                      <a:pt x="6109" y="727"/>
                    </a:lnTo>
                    <a:cubicBezTo>
                      <a:pt x="6048" y="665"/>
                      <a:pt x="5969" y="635"/>
                      <a:pt x="5891" y="635"/>
                    </a:cubicBezTo>
                    <a:cubicBezTo>
                      <a:pt x="5813" y="635"/>
                      <a:pt x="5735" y="665"/>
                      <a:pt x="5675" y="727"/>
                    </a:cubicBezTo>
                    <a:lnTo>
                      <a:pt x="5170" y="1230"/>
                    </a:lnTo>
                    <a:cubicBezTo>
                      <a:pt x="5011" y="1146"/>
                      <a:pt x="4841" y="1075"/>
                      <a:pt x="4667" y="1021"/>
                    </a:cubicBezTo>
                    <a:lnTo>
                      <a:pt x="4667" y="307"/>
                    </a:lnTo>
                    <a:cubicBezTo>
                      <a:pt x="4667" y="140"/>
                      <a:pt x="4530" y="0"/>
                      <a:pt x="4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5312654" y="2975325"/>
                <a:ext cx="422943" cy="411296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6427" extrusionOk="0">
                    <a:moveTo>
                      <a:pt x="2251" y="0"/>
                    </a:moveTo>
                    <a:cubicBezTo>
                      <a:pt x="2083" y="0"/>
                      <a:pt x="1944" y="137"/>
                      <a:pt x="1944" y="307"/>
                    </a:cubicBezTo>
                    <a:lnTo>
                      <a:pt x="1944" y="1021"/>
                    </a:lnTo>
                    <a:cubicBezTo>
                      <a:pt x="1770" y="1075"/>
                      <a:pt x="1603" y="1146"/>
                      <a:pt x="1443" y="1230"/>
                    </a:cubicBezTo>
                    <a:lnTo>
                      <a:pt x="938" y="727"/>
                    </a:lnTo>
                    <a:cubicBezTo>
                      <a:pt x="877" y="665"/>
                      <a:pt x="799" y="635"/>
                      <a:pt x="721" y="635"/>
                    </a:cubicBezTo>
                    <a:cubicBezTo>
                      <a:pt x="643" y="635"/>
                      <a:pt x="565" y="665"/>
                      <a:pt x="506" y="727"/>
                    </a:cubicBezTo>
                    <a:lnTo>
                      <a:pt x="1" y="1230"/>
                    </a:lnTo>
                    <a:lnTo>
                      <a:pt x="1727" y="2842"/>
                    </a:lnTo>
                    <a:cubicBezTo>
                      <a:pt x="1744" y="2824"/>
                      <a:pt x="1756" y="2807"/>
                      <a:pt x="1770" y="2793"/>
                    </a:cubicBezTo>
                    <a:lnTo>
                      <a:pt x="1791" y="2793"/>
                    </a:lnTo>
                    <a:lnTo>
                      <a:pt x="1791" y="2773"/>
                    </a:lnTo>
                    <a:cubicBezTo>
                      <a:pt x="2051" y="2519"/>
                      <a:pt x="2401" y="2363"/>
                      <a:pt x="2789" y="2357"/>
                    </a:cubicBezTo>
                    <a:lnTo>
                      <a:pt x="2808" y="2374"/>
                    </a:lnTo>
                    <a:lnTo>
                      <a:pt x="2820" y="2357"/>
                    </a:lnTo>
                    <a:cubicBezTo>
                      <a:pt x="3209" y="2363"/>
                      <a:pt x="3559" y="2519"/>
                      <a:pt x="3820" y="2773"/>
                    </a:cubicBezTo>
                    <a:lnTo>
                      <a:pt x="3820" y="2793"/>
                    </a:lnTo>
                    <a:lnTo>
                      <a:pt x="3841" y="2793"/>
                    </a:lnTo>
                    <a:cubicBezTo>
                      <a:pt x="4092" y="3051"/>
                      <a:pt x="4250" y="3401"/>
                      <a:pt x="4254" y="3794"/>
                    </a:cubicBezTo>
                    <a:lnTo>
                      <a:pt x="4240" y="3808"/>
                    </a:lnTo>
                    <a:lnTo>
                      <a:pt x="4254" y="3824"/>
                    </a:lnTo>
                    <a:cubicBezTo>
                      <a:pt x="4250" y="4207"/>
                      <a:pt x="4097" y="4559"/>
                      <a:pt x="3845" y="4819"/>
                    </a:cubicBezTo>
                    <a:lnTo>
                      <a:pt x="5570" y="6427"/>
                    </a:lnTo>
                    <a:lnTo>
                      <a:pt x="5883" y="6108"/>
                    </a:lnTo>
                    <a:cubicBezTo>
                      <a:pt x="6005" y="5987"/>
                      <a:pt x="6005" y="5797"/>
                      <a:pt x="5883" y="5676"/>
                    </a:cubicBezTo>
                    <a:lnTo>
                      <a:pt x="5379" y="5173"/>
                    </a:lnTo>
                    <a:cubicBezTo>
                      <a:pt x="5467" y="5011"/>
                      <a:pt x="5535" y="4841"/>
                      <a:pt x="5590" y="4667"/>
                    </a:cubicBezTo>
                    <a:lnTo>
                      <a:pt x="6302" y="4667"/>
                    </a:lnTo>
                    <a:cubicBezTo>
                      <a:pt x="6472" y="4667"/>
                      <a:pt x="6609" y="4530"/>
                      <a:pt x="6609" y="4360"/>
                    </a:cubicBezTo>
                    <a:lnTo>
                      <a:pt x="6609" y="3253"/>
                    </a:lnTo>
                    <a:cubicBezTo>
                      <a:pt x="6609" y="3088"/>
                      <a:pt x="6472" y="2949"/>
                      <a:pt x="6302" y="2949"/>
                    </a:cubicBezTo>
                    <a:lnTo>
                      <a:pt x="5592" y="2949"/>
                    </a:lnTo>
                    <a:cubicBezTo>
                      <a:pt x="5539" y="2775"/>
                      <a:pt x="5469" y="2603"/>
                      <a:pt x="5381" y="2445"/>
                    </a:cubicBezTo>
                    <a:lnTo>
                      <a:pt x="5887" y="1942"/>
                    </a:lnTo>
                    <a:cubicBezTo>
                      <a:pt x="6010" y="1819"/>
                      <a:pt x="6010" y="1629"/>
                      <a:pt x="5887" y="1506"/>
                    </a:cubicBezTo>
                    <a:lnTo>
                      <a:pt x="5105" y="727"/>
                    </a:lnTo>
                    <a:cubicBezTo>
                      <a:pt x="5044" y="665"/>
                      <a:pt x="4965" y="635"/>
                      <a:pt x="4887" y="635"/>
                    </a:cubicBezTo>
                    <a:cubicBezTo>
                      <a:pt x="4809" y="635"/>
                      <a:pt x="4731" y="665"/>
                      <a:pt x="4671" y="727"/>
                    </a:cubicBezTo>
                    <a:lnTo>
                      <a:pt x="4168" y="1230"/>
                    </a:lnTo>
                    <a:cubicBezTo>
                      <a:pt x="4007" y="1146"/>
                      <a:pt x="3837" y="1075"/>
                      <a:pt x="3663" y="1021"/>
                    </a:cubicBezTo>
                    <a:lnTo>
                      <a:pt x="3663" y="307"/>
                    </a:lnTo>
                    <a:cubicBezTo>
                      <a:pt x="3663" y="137"/>
                      <a:pt x="3526" y="0"/>
                      <a:pt x="3356" y="0"/>
                    </a:cubicBezTo>
                    <a:close/>
                  </a:path>
                </a:pathLst>
              </a:custGeom>
              <a:solidFill>
                <a:srgbClr val="343737">
                  <a:alpha val="2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9"/>
            <p:cNvGrpSpPr/>
            <p:nvPr/>
          </p:nvGrpSpPr>
          <p:grpSpPr>
            <a:xfrm>
              <a:off x="6153795" y="2418822"/>
              <a:ext cx="214857" cy="214828"/>
              <a:chOff x="5248275" y="2975325"/>
              <a:chExt cx="487322" cy="487258"/>
            </a:xfrm>
          </p:grpSpPr>
          <p:sp>
            <p:nvSpPr>
              <p:cNvPr id="332" name="Google Shape;332;p29"/>
              <p:cNvSpPr/>
              <p:nvPr/>
            </p:nvSpPr>
            <p:spPr>
              <a:xfrm>
                <a:off x="5366730" y="3093650"/>
                <a:ext cx="250412" cy="250412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3913" extrusionOk="0">
                    <a:moveTo>
                      <a:pt x="1957" y="1163"/>
                    </a:moveTo>
                    <a:cubicBezTo>
                      <a:pt x="2396" y="1163"/>
                      <a:pt x="2752" y="1519"/>
                      <a:pt x="2752" y="1959"/>
                    </a:cubicBezTo>
                    <a:cubicBezTo>
                      <a:pt x="2752" y="2399"/>
                      <a:pt x="2396" y="2755"/>
                      <a:pt x="1957" y="2755"/>
                    </a:cubicBezTo>
                    <a:cubicBezTo>
                      <a:pt x="1517" y="2755"/>
                      <a:pt x="1161" y="2399"/>
                      <a:pt x="1161" y="1959"/>
                    </a:cubicBezTo>
                    <a:cubicBezTo>
                      <a:pt x="1161" y="1519"/>
                      <a:pt x="1517" y="1163"/>
                      <a:pt x="1957" y="1163"/>
                    </a:cubicBezTo>
                    <a:close/>
                    <a:moveTo>
                      <a:pt x="1957" y="1"/>
                    </a:moveTo>
                    <a:cubicBezTo>
                      <a:pt x="874" y="1"/>
                      <a:pt x="1" y="879"/>
                      <a:pt x="1" y="1957"/>
                    </a:cubicBezTo>
                    <a:cubicBezTo>
                      <a:pt x="1" y="3039"/>
                      <a:pt x="878" y="3913"/>
                      <a:pt x="1957" y="3913"/>
                    </a:cubicBezTo>
                    <a:cubicBezTo>
                      <a:pt x="3039" y="3913"/>
                      <a:pt x="3912" y="3035"/>
                      <a:pt x="3912" y="1957"/>
                    </a:cubicBezTo>
                    <a:cubicBezTo>
                      <a:pt x="3912" y="879"/>
                      <a:pt x="3039" y="1"/>
                      <a:pt x="1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5248275" y="2975325"/>
                <a:ext cx="487322" cy="487258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7614" extrusionOk="0">
                    <a:moveTo>
                      <a:pt x="3826" y="2357"/>
                    </a:moveTo>
                    <a:cubicBezTo>
                      <a:pt x="4215" y="2363"/>
                      <a:pt x="4565" y="2519"/>
                      <a:pt x="4826" y="2773"/>
                    </a:cubicBezTo>
                    <a:lnTo>
                      <a:pt x="4826" y="2793"/>
                    </a:lnTo>
                    <a:lnTo>
                      <a:pt x="4847" y="2793"/>
                    </a:lnTo>
                    <a:cubicBezTo>
                      <a:pt x="5098" y="3051"/>
                      <a:pt x="5256" y="3405"/>
                      <a:pt x="5260" y="3794"/>
                    </a:cubicBezTo>
                    <a:lnTo>
                      <a:pt x="5246" y="3808"/>
                    </a:lnTo>
                    <a:lnTo>
                      <a:pt x="5260" y="3824"/>
                    </a:lnTo>
                    <a:cubicBezTo>
                      <a:pt x="5256" y="4207"/>
                      <a:pt x="5103" y="4559"/>
                      <a:pt x="4851" y="4819"/>
                    </a:cubicBezTo>
                    <a:lnTo>
                      <a:pt x="4847" y="4825"/>
                    </a:lnTo>
                    <a:lnTo>
                      <a:pt x="4826" y="4825"/>
                    </a:lnTo>
                    <a:lnTo>
                      <a:pt x="4826" y="4845"/>
                    </a:lnTo>
                    <a:cubicBezTo>
                      <a:pt x="4565" y="5095"/>
                      <a:pt x="4215" y="5254"/>
                      <a:pt x="3826" y="5258"/>
                    </a:cubicBezTo>
                    <a:lnTo>
                      <a:pt x="3814" y="5242"/>
                    </a:lnTo>
                    <a:lnTo>
                      <a:pt x="3795" y="5258"/>
                    </a:lnTo>
                    <a:cubicBezTo>
                      <a:pt x="3407" y="5254"/>
                      <a:pt x="3057" y="5095"/>
                      <a:pt x="2797" y="4845"/>
                    </a:cubicBezTo>
                    <a:lnTo>
                      <a:pt x="2797" y="4825"/>
                    </a:lnTo>
                    <a:lnTo>
                      <a:pt x="2776" y="4825"/>
                    </a:lnTo>
                    <a:cubicBezTo>
                      <a:pt x="2525" y="4563"/>
                      <a:pt x="2365" y="4211"/>
                      <a:pt x="2363" y="3824"/>
                    </a:cubicBezTo>
                    <a:lnTo>
                      <a:pt x="2377" y="3808"/>
                    </a:lnTo>
                    <a:lnTo>
                      <a:pt x="2363" y="3794"/>
                    </a:lnTo>
                    <a:cubicBezTo>
                      <a:pt x="2365" y="3427"/>
                      <a:pt x="2506" y="3092"/>
                      <a:pt x="2733" y="2842"/>
                    </a:cubicBezTo>
                    <a:cubicBezTo>
                      <a:pt x="2746" y="2826"/>
                      <a:pt x="2760" y="2812"/>
                      <a:pt x="2776" y="2793"/>
                    </a:cubicBezTo>
                    <a:lnTo>
                      <a:pt x="2797" y="2793"/>
                    </a:lnTo>
                    <a:lnTo>
                      <a:pt x="2797" y="2773"/>
                    </a:lnTo>
                    <a:cubicBezTo>
                      <a:pt x="3057" y="2519"/>
                      <a:pt x="3407" y="2363"/>
                      <a:pt x="3795" y="2357"/>
                    </a:cubicBezTo>
                    <a:lnTo>
                      <a:pt x="3814" y="2374"/>
                    </a:lnTo>
                    <a:lnTo>
                      <a:pt x="3826" y="2357"/>
                    </a:lnTo>
                    <a:close/>
                    <a:moveTo>
                      <a:pt x="3255" y="0"/>
                    </a:moveTo>
                    <a:cubicBezTo>
                      <a:pt x="3087" y="0"/>
                      <a:pt x="2948" y="140"/>
                      <a:pt x="2948" y="307"/>
                    </a:cubicBezTo>
                    <a:lnTo>
                      <a:pt x="2948" y="1021"/>
                    </a:lnTo>
                    <a:cubicBezTo>
                      <a:pt x="2774" y="1075"/>
                      <a:pt x="2607" y="1146"/>
                      <a:pt x="2447" y="1230"/>
                    </a:cubicBezTo>
                    <a:lnTo>
                      <a:pt x="1942" y="727"/>
                    </a:lnTo>
                    <a:cubicBezTo>
                      <a:pt x="1881" y="665"/>
                      <a:pt x="1803" y="635"/>
                      <a:pt x="1725" y="635"/>
                    </a:cubicBezTo>
                    <a:cubicBezTo>
                      <a:pt x="1647" y="635"/>
                      <a:pt x="1568" y="665"/>
                      <a:pt x="1508" y="727"/>
                    </a:cubicBezTo>
                    <a:lnTo>
                      <a:pt x="1005" y="1230"/>
                    </a:lnTo>
                    <a:lnTo>
                      <a:pt x="726" y="1506"/>
                    </a:lnTo>
                    <a:cubicBezTo>
                      <a:pt x="606" y="1629"/>
                      <a:pt x="606" y="1819"/>
                      <a:pt x="726" y="1942"/>
                    </a:cubicBezTo>
                    <a:lnTo>
                      <a:pt x="1230" y="2445"/>
                    </a:lnTo>
                    <a:cubicBezTo>
                      <a:pt x="1146" y="2603"/>
                      <a:pt x="1074" y="2775"/>
                      <a:pt x="1021" y="2949"/>
                    </a:cubicBezTo>
                    <a:lnTo>
                      <a:pt x="305" y="2949"/>
                    </a:lnTo>
                    <a:cubicBezTo>
                      <a:pt x="137" y="2949"/>
                      <a:pt x="0" y="3088"/>
                      <a:pt x="0" y="3253"/>
                    </a:cubicBezTo>
                    <a:lnTo>
                      <a:pt x="0" y="4360"/>
                    </a:lnTo>
                    <a:cubicBezTo>
                      <a:pt x="0" y="4530"/>
                      <a:pt x="137" y="4667"/>
                      <a:pt x="305" y="4667"/>
                    </a:cubicBezTo>
                    <a:lnTo>
                      <a:pt x="1017" y="4667"/>
                    </a:lnTo>
                    <a:cubicBezTo>
                      <a:pt x="1072" y="4841"/>
                      <a:pt x="1142" y="5011"/>
                      <a:pt x="1228" y="5170"/>
                    </a:cubicBezTo>
                    <a:lnTo>
                      <a:pt x="724" y="5676"/>
                    </a:lnTo>
                    <a:cubicBezTo>
                      <a:pt x="604" y="5794"/>
                      <a:pt x="604" y="5987"/>
                      <a:pt x="724" y="6108"/>
                    </a:cubicBezTo>
                    <a:lnTo>
                      <a:pt x="1506" y="6889"/>
                    </a:lnTo>
                    <a:cubicBezTo>
                      <a:pt x="1566" y="6950"/>
                      <a:pt x="1644" y="6981"/>
                      <a:pt x="1722" y="6981"/>
                    </a:cubicBezTo>
                    <a:cubicBezTo>
                      <a:pt x="1800" y="6981"/>
                      <a:pt x="1878" y="6950"/>
                      <a:pt x="1938" y="6889"/>
                    </a:cubicBezTo>
                    <a:lnTo>
                      <a:pt x="2445" y="6384"/>
                    </a:lnTo>
                    <a:cubicBezTo>
                      <a:pt x="2602" y="6470"/>
                      <a:pt x="2772" y="6539"/>
                      <a:pt x="2946" y="6596"/>
                    </a:cubicBezTo>
                    <a:lnTo>
                      <a:pt x="2946" y="7306"/>
                    </a:lnTo>
                    <a:cubicBezTo>
                      <a:pt x="2946" y="7476"/>
                      <a:pt x="3083" y="7613"/>
                      <a:pt x="3253" y="7613"/>
                    </a:cubicBezTo>
                    <a:lnTo>
                      <a:pt x="4358" y="7613"/>
                    </a:lnTo>
                    <a:cubicBezTo>
                      <a:pt x="4526" y="7613"/>
                      <a:pt x="4665" y="7476"/>
                      <a:pt x="4665" y="7306"/>
                    </a:cubicBezTo>
                    <a:lnTo>
                      <a:pt x="4665" y="6596"/>
                    </a:lnTo>
                    <a:cubicBezTo>
                      <a:pt x="4839" y="6539"/>
                      <a:pt x="5006" y="6470"/>
                      <a:pt x="5168" y="6384"/>
                    </a:cubicBezTo>
                    <a:lnTo>
                      <a:pt x="5671" y="6889"/>
                    </a:lnTo>
                    <a:cubicBezTo>
                      <a:pt x="5732" y="6950"/>
                      <a:pt x="5810" y="6981"/>
                      <a:pt x="5888" y="6981"/>
                    </a:cubicBezTo>
                    <a:cubicBezTo>
                      <a:pt x="5967" y="6981"/>
                      <a:pt x="6046" y="6950"/>
                      <a:pt x="6107" y="6889"/>
                    </a:cubicBezTo>
                    <a:lnTo>
                      <a:pt x="6572" y="6425"/>
                    </a:lnTo>
                    <a:lnTo>
                      <a:pt x="6887" y="6105"/>
                    </a:lnTo>
                    <a:cubicBezTo>
                      <a:pt x="7009" y="5985"/>
                      <a:pt x="7009" y="5792"/>
                      <a:pt x="6887" y="5672"/>
                    </a:cubicBezTo>
                    <a:lnTo>
                      <a:pt x="6383" y="5168"/>
                    </a:lnTo>
                    <a:cubicBezTo>
                      <a:pt x="6469" y="5007"/>
                      <a:pt x="6539" y="4839"/>
                      <a:pt x="6592" y="4665"/>
                    </a:cubicBezTo>
                    <a:lnTo>
                      <a:pt x="7304" y="4665"/>
                    </a:lnTo>
                    <a:cubicBezTo>
                      <a:pt x="7472" y="4665"/>
                      <a:pt x="7611" y="4528"/>
                      <a:pt x="7611" y="4358"/>
                    </a:cubicBezTo>
                    <a:lnTo>
                      <a:pt x="7611" y="3251"/>
                    </a:lnTo>
                    <a:cubicBezTo>
                      <a:pt x="7615" y="3088"/>
                      <a:pt x="7478" y="2949"/>
                      <a:pt x="7306" y="2949"/>
                    </a:cubicBezTo>
                    <a:lnTo>
                      <a:pt x="6596" y="2949"/>
                    </a:lnTo>
                    <a:cubicBezTo>
                      <a:pt x="6541" y="2775"/>
                      <a:pt x="6473" y="2603"/>
                      <a:pt x="6385" y="2445"/>
                    </a:cubicBezTo>
                    <a:lnTo>
                      <a:pt x="6889" y="1942"/>
                    </a:lnTo>
                    <a:cubicBezTo>
                      <a:pt x="7011" y="1819"/>
                      <a:pt x="7011" y="1629"/>
                      <a:pt x="6889" y="1506"/>
                    </a:cubicBezTo>
                    <a:lnTo>
                      <a:pt x="6109" y="727"/>
                    </a:lnTo>
                    <a:cubicBezTo>
                      <a:pt x="6048" y="665"/>
                      <a:pt x="5969" y="635"/>
                      <a:pt x="5891" y="635"/>
                    </a:cubicBezTo>
                    <a:cubicBezTo>
                      <a:pt x="5813" y="635"/>
                      <a:pt x="5735" y="665"/>
                      <a:pt x="5675" y="727"/>
                    </a:cubicBezTo>
                    <a:lnTo>
                      <a:pt x="5170" y="1230"/>
                    </a:lnTo>
                    <a:cubicBezTo>
                      <a:pt x="5011" y="1146"/>
                      <a:pt x="4841" y="1075"/>
                      <a:pt x="4667" y="1021"/>
                    </a:cubicBezTo>
                    <a:lnTo>
                      <a:pt x="4667" y="307"/>
                    </a:lnTo>
                    <a:cubicBezTo>
                      <a:pt x="4667" y="140"/>
                      <a:pt x="4530" y="0"/>
                      <a:pt x="4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5312654" y="2975325"/>
                <a:ext cx="422943" cy="411296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6427" extrusionOk="0">
                    <a:moveTo>
                      <a:pt x="2251" y="0"/>
                    </a:moveTo>
                    <a:cubicBezTo>
                      <a:pt x="2083" y="0"/>
                      <a:pt x="1944" y="137"/>
                      <a:pt x="1944" y="307"/>
                    </a:cubicBezTo>
                    <a:lnTo>
                      <a:pt x="1944" y="1021"/>
                    </a:lnTo>
                    <a:cubicBezTo>
                      <a:pt x="1770" y="1075"/>
                      <a:pt x="1603" y="1146"/>
                      <a:pt x="1443" y="1230"/>
                    </a:cubicBezTo>
                    <a:lnTo>
                      <a:pt x="938" y="727"/>
                    </a:lnTo>
                    <a:cubicBezTo>
                      <a:pt x="877" y="665"/>
                      <a:pt x="799" y="635"/>
                      <a:pt x="721" y="635"/>
                    </a:cubicBezTo>
                    <a:cubicBezTo>
                      <a:pt x="643" y="635"/>
                      <a:pt x="565" y="665"/>
                      <a:pt x="506" y="727"/>
                    </a:cubicBezTo>
                    <a:lnTo>
                      <a:pt x="1" y="1230"/>
                    </a:lnTo>
                    <a:lnTo>
                      <a:pt x="1727" y="2842"/>
                    </a:lnTo>
                    <a:cubicBezTo>
                      <a:pt x="1744" y="2824"/>
                      <a:pt x="1756" y="2807"/>
                      <a:pt x="1770" y="2793"/>
                    </a:cubicBezTo>
                    <a:lnTo>
                      <a:pt x="1791" y="2793"/>
                    </a:lnTo>
                    <a:lnTo>
                      <a:pt x="1791" y="2773"/>
                    </a:lnTo>
                    <a:cubicBezTo>
                      <a:pt x="2051" y="2519"/>
                      <a:pt x="2401" y="2363"/>
                      <a:pt x="2789" y="2357"/>
                    </a:cubicBezTo>
                    <a:lnTo>
                      <a:pt x="2808" y="2374"/>
                    </a:lnTo>
                    <a:lnTo>
                      <a:pt x="2820" y="2357"/>
                    </a:lnTo>
                    <a:cubicBezTo>
                      <a:pt x="3209" y="2363"/>
                      <a:pt x="3559" y="2519"/>
                      <a:pt x="3820" y="2773"/>
                    </a:cubicBezTo>
                    <a:lnTo>
                      <a:pt x="3820" y="2793"/>
                    </a:lnTo>
                    <a:lnTo>
                      <a:pt x="3841" y="2793"/>
                    </a:lnTo>
                    <a:cubicBezTo>
                      <a:pt x="4092" y="3051"/>
                      <a:pt x="4250" y="3401"/>
                      <a:pt x="4254" y="3794"/>
                    </a:cubicBezTo>
                    <a:lnTo>
                      <a:pt x="4240" y="3808"/>
                    </a:lnTo>
                    <a:lnTo>
                      <a:pt x="4254" y="3824"/>
                    </a:lnTo>
                    <a:cubicBezTo>
                      <a:pt x="4250" y="4207"/>
                      <a:pt x="4097" y="4559"/>
                      <a:pt x="3845" y="4819"/>
                    </a:cubicBezTo>
                    <a:lnTo>
                      <a:pt x="5570" y="6427"/>
                    </a:lnTo>
                    <a:lnTo>
                      <a:pt x="5883" y="6108"/>
                    </a:lnTo>
                    <a:cubicBezTo>
                      <a:pt x="6005" y="5987"/>
                      <a:pt x="6005" y="5797"/>
                      <a:pt x="5883" y="5676"/>
                    </a:cubicBezTo>
                    <a:lnTo>
                      <a:pt x="5379" y="5173"/>
                    </a:lnTo>
                    <a:cubicBezTo>
                      <a:pt x="5467" y="5011"/>
                      <a:pt x="5535" y="4841"/>
                      <a:pt x="5590" y="4667"/>
                    </a:cubicBezTo>
                    <a:lnTo>
                      <a:pt x="6302" y="4667"/>
                    </a:lnTo>
                    <a:cubicBezTo>
                      <a:pt x="6472" y="4667"/>
                      <a:pt x="6609" y="4530"/>
                      <a:pt x="6609" y="4360"/>
                    </a:cubicBezTo>
                    <a:lnTo>
                      <a:pt x="6609" y="3253"/>
                    </a:lnTo>
                    <a:cubicBezTo>
                      <a:pt x="6609" y="3088"/>
                      <a:pt x="6472" y="2949"/>
                      <a:pt x="6302" y="2949"/>
                    </a:cubicBezTo>
                    <a:lnTo>
                      <a:pt x="5592" y="2949"/>
                    </a:lnTo>
                    <a:cubicBezTo>
                      <a:pt x="5539" y="2775"/>
                      <a:pt x="5469" y="2603"/>
                      <a:pt x="5381" y="2445"/>
                    </a:cubicBezTo>
                    <a:lnTo>
                      <a:pt x="5887" y="1942"/>
                    </a:lnTo>
                    <a:cubicBezTo>
                      <a:pt x="6010" y="1819"/>
                      <a:pt x="6010" y="1629"/>
                      <a:pt x="5887" y="1506"/>
                    </a:cubicBezTo>
                    <a:lnTo>
                      <a:pt x="5105" y="727"/>
                    </a:lnTo>
                    <a:cubicBezTo>
                      <a:pt x="5044" y="665"/>
                      <a:pt x="4965" y="635"/>
                      <a:pt x="4887" y="635"/>
                    </a:cubicBezTo>
                    <a:cubicBezTo>
                      <a:pt x="4809" y="635"/>
                      <a:pt x="4731" y="665"/>
                      <a:pt x="4671" y="727"/>
                    </a:cubicBezTo>
                    <a:lnTo>
                      <a:pt x="4168" y="1230"/>
                    </a:lnTo>
                    <a:cubicBezTo>
                      <a:pt x="4007" y="1146"/>
                      <a:pt x="3837" y="1075"/>
                      <a:pt x="3663" y="1021"/>
                    </a:cubicBezTo>
                    <a:lnTo>
                      <a:pt x="3663" y="307"/>
                    </a:lnTo>
                    <a:cubicBezTo>
                      <a:pt x="3663" y="137"/>
                      <a:pt x="3526" y="0"/>
                      <a:pt x="3356" y="0"/>
                    </a:cubicBezTo>
                    <a:close/>
                  </a:path>
                </a:pathLst>
              </a:custGeom>
              <a:solidFill>
                <a:srgbClr val="343737">
                  <a:alpha val="2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35" name="Google Shape;335;p29"/>
            <p:cNvCxnSpPr/>
            <p:nvPr/>
          </p:nvCxnSpPr>
          <p:spPr>
            <a:xfrm rot="10800000">
              <a:off x="5429555" y="4757732"/>
              <a:ext cx="374342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6" name="Google Shape;336;p29"/>
            <p:cNvSpPr/>
            <p:nvPr/>
          </p:nvSpPr>
          <p:spPr>
            <a:xfrm>
              <a:off x="6007134" y="1434500"/>
              <a:ext cx="409245" cy="409504"/>
            </a:xfrm>
            <a:custGeom>
              <a:avLst/>
              <a:gdLst/>
              <a:ahLst/>
              <a:cxnLst/>
              <a:rect l="l" t="t" r="r" b="b"/>
              <a:pathLst>
                <a:path w="3166" h="3168" extrusionOk="0">
                  <a:moveTo>
                    <a:pt x="1584" y="0"/>
                  </a:moveTo>
                  <a:cubicBezTo>
                    <a:pt x="1584" y="876"/>
                    <a:pt x="874" y="1584"/>
                    <a:pt x="1" y="1584"/>
                  </a:cubicBezTo>
                  <a:cubicBezTo>
                    <a:pt x="874" y="1584"/>
                    <a:pt x="1584" y="2291"/>
                    <a:pt x="1584" y="3167"/>
                  </a:cubicBezTo>
                  <a:cubicBezTo>
                    <a:pt x="1584" y="2291"/>
                    <a:pt x="2292" y="1584"/>
                    <a:pt x="3166" y="1584"/>
                  </a:cubicBezTo>
                  <a:cubicBezTo>
                    <a:pt x="2292" y="1584"/>
                    <a:pt x="1584" y="876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6422779" y="2108975"/>
              <a:ext cx="230176" cy="230314"/>
            </a:xfrm>
            <a:custGeom>
              <a:avLst/>
              <a:gdLst/>
              <a:ahLst/>
              <a:cxnLst/>
              <a:rect l="l" t="t" r="r" b="b"/>
              <a:pathLst>
                <a:path w="3166" h="3168" extrusionOk="0">
                  <a:moveTo>
                    <a:pt x="1584" y="0"/>
                  </a:moveTo>
                  <a:cubicBezTo>
                    <a:pt x="1584" y="876"/>
                    <a:pt x="874" y="1584"/>
                    <a:pt x="1" y="1584"/>
                  </a:cubicBezTo>
                  <a:cubicBezTo>
                    <a:pt x="874" y="1584"/>
                    <a:pt x="1584" y="2291"/>
                    <a:pt x="1584" y="3167"/>
                  </a:cubicBezTo>
                  <a:cubicBezTo>
                    <a:pt x="1584" y="2291"/>
                    <a:pt x="2292" y="1584"/>
                    <a:pt x="3166" y="1584"/>
                  </a:cubicBezTo>
                  <a:cubicBezTo>
                    <a:pt x="2292" y="1584"/>
                    <a:pt x="1584" y="876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6822829" y="1613675"/>
              <a:ext cx="230176" cy="230314"/>
            </a:xfrm>
            <a:custGeom>
              <a:avLst/>
              <a:gdLst/>
              <a:ahLst/>
              <a:cxnLst/>
              <a:rect l="l" t="t" r="r" b="b"/>
              <a:pathLst>
                <a:path w="3166" h="3168" extrusionOk="0">
                  <a:moveTo>
                    <a:pt x="1584" y="0"/>
                  </a:moveTo>
                  <a:cubicBezTo>
                    <a:pt x="1584" y="876"/>
                    <a:pt x="874" y="1584"/>
                    <a:pt x="1" y="1584"/>
                  </a:cubicBezTo>
                  <a:cubicBezTo>
                    <a:pt x="874" y="1584"/>
                    <a:pt x="1584" y="2291"/>
                    <a:pt x="1584" y="3167"/>
                  </a:cubicBezTo>
                  <a:cubicBezTo>
                    <a:pt x="1584" y="2291"/>
                    <a:pt x="2292" y="1584"/>
                    <a:pt x="3166" y="1584"/>
                  </a:cubicBezTo>
                  <a:cubicBezTo>
                    <a:pt x="2292" y="1584"/>
                    <a:pt x="1584" y="876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/>
          <p:nvPr/>
        </p:nvSpPr>
        <p:spPr>
          <a:xfrm>
            <a:off x="5104740" y="346897"/>
            <a:ext cx="1932099" cy="14157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6" name="Google Shape;376;p32"/>
          <p:cNvSpPr txBox="1">
            <a:spLocks noGrp="1"/>
          </p:cNvSpPr>
          <p:nvPr>
            <p:ph type="title"/>
          </p:nvPr>
        </p:nvSpPr>
        <p:spPr>
          <a:xfrm>
            <a:off x="3512064" y="1522814"/>
            <a:ext cx="4907874" cy="21682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um projeto de extensão “Cuidando de quem cuida”, durante uma roda de conversa, os agentes comunitários (05) de uma unidade de saúde da família trazem a queixa de não se sentirem valorizados</a:t>
            </a:r>
          </a:p>
        </p:txBody>
      </p:sp>
      <p:sp>
        <p:nvSpPr>
          <p:cNvPr id="377" name="Google Shape;377;p32"/>
          <p:cNvSpPr txBox="1">
            <a:spLocks noGrp="1"/>
          </p:cNvSpPr>
          <p:nvPr>
            <p:ph type="title" idx="2"/>
          </p:nvPr>
        </p:nvSpPr>
        <p:spPr>
          <a:xfrm>
            <a:off x="5104740" y="480240"/>
            <a:ext cx="2001396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Contexto</a:t>
            </a:r>
            <a:endParaRPr sz="3200" dirty="0"/>
          </a:p>
        </p:txBody>
      </p:sp>
      <p:cxnSp>
        <p:nvCxnSpPr>
          <p:cNvPr id="378" name="Google Shape;378;p32"/>
          <p:cNvCxnSpPr/>
          <p:nvPr/>
        </p:nvCxnSpPr>
        <p:spPr>
          <a:xfrm rot="10800000">
            <a:off x="3967038" y="3505200"/>
            <a:ext cx="427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9" name="Google Shape;379;p32"/>
          <p:cNvGrpSpPr/>
          <p:nvPr/>
        </p:nvGrpSpPr>
        <p:grpSpPr>
          <a:xfrm>
            <a:off x="-9422" y="1208583"/>
            <a:ext cx="3800363" cy="3551374"/>
            <a:chOff x="-9422" y="1208583"/>
            <a:chExt cx="3800363" cy="3551374"/>
          </a:xfrm>
        </p:grpSpPr>
        <p:grpSp>
          <p:nvGrpSpPr>
            <p:cNvPr id="380" name="Google Shape;380;p32"/>
            <p:cNvGrpSpPr/>
            <p:nvPr/>
          </p:nvGrpSpPr>
          <p:grpSpPr>
            <a:xfrm>
              <a:off x="3102366" y="4073228"/>
              <a:ext cx="578334" cy="685993"/>
              <a:chOff x="3390239" y="4102057"/>
              <a:chExt cx="537835" cy="637955"/>
            </a:xfrm>
          </p:grpSpPr>
          <p:sp>
            <p:nvSpPr>
              <p:cNvPr id="381" name="Google Shape;381;p32"/>
              <p:cNvSpPr/>
              <p:nvPr/>
            </p:nvSpPr>
            <p:spPr>
              <a:xfrm>
                <a:off x="3820345" y="4102057"/>
                <a:ext cx="107729" cy="63795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041" extrusionOk="0">
                    <a:moveTo>
                      <a:pt x="0" y="0"/>
                    </a:moveTo>
                    <a:lnTo>
                      <a:pt x="0" y="7040"/>
                    </a:lnTo>
                    <a:lnTo>
                      <a:pt x="1189" y="7040"/>
                    </a:lnTo>
                    <a:lnTo>
                      <a:pt x="1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3712795" y="4440379"/>
                <a:ext cx="107820" cy="299631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3307" extrusionOk="0">
                    <a:moveTo>
                      <a:pt x="0" y="0"/>
                    </a:moveTo>
                    <a:lnTo>
                      <a:pt x="0" y="3306"/>
                    </a:lnTo>
                    <a:lnTo>
                      <a:pt x="1189" y="3306"/>
                    </a:lnTo>
                    <a:lnTo>
                      <a:pt x="1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3497788" y="4577375"/>
                <a:ext cx="107729" cy="162636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795" extrusionOk="0">
                    <a:moveTo>
                      <a:pt x="0" y="0"/>
                    </a:moveTo>
                    <a:lnTo>
                      <a:pt x="0" y="1794"/>
                    </a:lnTo>
                    <a:lnTo>
                      <a:pt x="1189" y="1794"/>
                    </a:lnTo>
                    <a:lnTo>
                      <a:pt x="11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3390239" y="4648863"/>
                <a:ext cx="107820" cy="9114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006" extrusionOk="0">
                    <a:moveTo>
                      <a:pt x="1" y="1"/>
                    </a:moveTo>
                    <a:lnTo>
                      <a:pt x="1" y="1005"/>
                    </a:lnTo>
                    <a:lnTo>
                      <a:pt x="1189" y="1005"/>
                    </a:lnTo>
                    <a:lnTo>
                      <a:pt x="11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32"/>
            <p:cNvSpPr/>
            <p:nvPr/>
          </p:nvSpPr>
          <p:spPr>
            <a:xfrm>
              <a:off x="133300" y="1429714"/>
              <a:ext cx="3177849" cy="2718216"/>
            </a:xfrm>
            <a:custGeom>
              <a:avLst/>
              <a:gdLst/>
              <a:ahLst/>
              <a:cxnLst/>
              <a:rect l="l" t="t" r="r" b="b"/>
              <a:pathLst>
                <a:path w="44152" h="37766" extrusionOk="0">
                  <a:moveTo>
                    <a:pt x="17187" y="1"/>
                  </a:moveTo>
                  <a:cubicBezTo>
                    <a:pt x="13814" y="1"/>
                    <a:pt x="10403" y="882"/>
                    <a:pt x="7434" y="3134"/>
                  </a:cubicBezTo>
                  <a:cubicBezTo>
                    <a:pt x="1" y="8766"/>
                    <a:pt x="866" y="18791"/>
                    <a:pt x="936" y="19491"/>
                  </a:cubicBezTo>
                  <a:cubicBezTo>
                    <a:pt x="2069" y="30541"/>
                    <a:pt x="12632" y="35408"/>
                    <a:pt x="13461" y="35773"/>
                  </a:cubicBezTo>
                  <a:cubicBezTo>
                    <a:pt x="16368" y="37053"/>
                    <a:pt x="19820" y="37766"/>
                    <a:pt x="23281" y="37766"/>
                  </a:cubicBezTo>
                  <a:cubicBezTo>
                    <a:pt x="29406" y="37766"/>
                    <a:pt x="35557" y="35534"/>
                    <a:pt x="38761" y="30263"/>
                  </a:cubicBezTo>
                  <a:cubicBezTo>
                    <a:pt x="44152" y="21394"/>
                    <a:pt x="37961" y="9247"/>
                    <a:pt x="29994" y="3958"/>
                  </a:cubicBezTo>
                  <a:cubicBezTo>
                    <a:pt x="26729" y="1793"/>
                    <a:pt x="21997" y="1"/>
                    <a:pt x="17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32"/>
            <p:cNvGrpSpPr/>
            <p:nvPr/>
          </p:nvGrpSpPr>
          <p:grpSpPr>
            <a:xfrm>
              <a:off x="1341550" y="3726052"/>
              <a:ext cx="618455" cy="1033906"/>
              <a:chOff x="6137900" y="1989939"/>
              <a:chExt cx="927206" cy="1550063"/>
            </a:xfrm>
          </p:grpSpPr>
          <p:sp>
            <p:nvSpPr>
              <p:cNvPr id="387" name="Google Shape;387;p32"/>
              <p:cNvSpPr/>
              <p:nvPr/>
            </p:nvSpPr>
            <p:spPr>
              <a:xfrm>
                <a:off x="6137900" y="1989939"/>
                <a:ext cx="927206" cy="1108607"/>
              </a:xfrm>
              <a:custGeom>
                <a:avLst/>
                <a:gdLst/>
                <a:ahLst/>
                <a:cxnLst/>
                <a:rect l="l" t="t" r="r" b="b"/>
                <a:pathLst>
                  <a:path w="11245" h="13445" extrusionOk="0">
                    <a:moveTo>
                      <a:pt x="5641" y="0"/>
                    </a:moveTo>
                    <a:cubicBezTo>
                      <a:pt x="5522" y="0"/>
                      <a:pt x="5403" y="4"/>
                      <a:pt x="5283" y="11"/>
                    </a:cubicBezTo>
                    <a:cubicBezTo>
                      <a:pt x="2429" y="187"/>
                      <a:pt x="133" y="2558"/>
                      <a:pt x="41" y="5419"/>
                    </a:cubicBezTo>
                    <a:cubicBezTo>
                      <a:pt x="0" y="6689"/>
                      <a:pt x="383" y="7868"/>
                      <a:pt x="1058" y="8827"/>
                    </a:cubicBezTo>
                    <a:cubicBezTo>
                      <a:pt x="1993" y="10151"/>
                      <a:pt x="2439" y="11757"/>
                      <a:pt x="2439" y="13379"/>
                    </a:cubicBezTo>
                    <a:lnTo>
                      <a:pt x="2439" y="13445"/>
                    </a:lnTo>
                    <a:lnTo>
                      <a:pt x="8843" y="13445"/>
                    </a:lnTo>
                    <a:lnTo>
                      <a:pt x="8843" y="13379"/>
                    </a:lnTo>
                    <a:cubicBezTo>
                      <a:pt x="8843" y="11704"/>
                      <a:pt x="9391" y="10089"/>
                      <a:pt x="10316" y="8696"/>
                    </a:cubicBezTo>
                    <a:cubicBezTo>
                      <a:pt x="10903" y="7808"/>
                      <a:pt x="11245" y="6748"/>
                      <a:pt x="11245" y="5605"/>
                    </a:cubicBezTo>
                    <a:cubicBezTo>
                      <a:pt x="11245" y="2511"/>
                      <a:pt x="8737" y="0"/>
                      <a:pt x="5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6290111" y="2480131"/>
                <a:ext cx="300136" cy="675224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8189" extrusionOk="0">
                    <a:moveTo>
                      <a:pt x="2319" y="506"/>
                    </a:moveTo>
                    <a:cubicBezTo>
                      <a:pt x="2547" y="506"/>
                      <a:pt x="2769" y="968"/>
                      <a:pt x="2745" y="1186"/>
                    </a:cubicBezTo>
                    <a:cubicBezTo>
                      <a:pt x="2719" y="1393"/>
                      <a:pt x="2633" y="1554"/>
                      <a:pt x="2506" y="1675"/>
                    </a:cubicBezTo>
                    <a:cubicBezTo>
                      <a:pt x="2418" y="1591"/>
                      <a:pt x="2332" y="1499"/>
                      <a:pt x="2260" y="1389"/>
                    </a:cubicBezTo>
                    <a:cubicBezTo>
                      <a:pt x="2162" y="1235"/>
                      <a:pt x="1994" y="910"/>
                      <a:pt x="2078" y="728"/>
                    </a:cubicBezTo>
                    <a:cubicBezTo>
                      <a:pt x="2151" y="568"/>
                      <a:pt x="2236" y="506"/>
                      <a:pt x="2319" y="506"/>
                    </a:cubicBezTo>
                    <a:close/>
                    <a:moveTo>
                      <a:pt x="2270" y="1"/>
                    </a:moveTo>
                    <a:cubicBezTo>
                      <a:pt x="1953" y="1"/>
                      <a:pt x="1658" y="175"/>
                      <a:pt x="1550" y="582"/>
                    </a:cubicBezTo>
                    <a:cubicBezTo>
                      <a:pt x="1426" y="1059"/>
                      <a:pt x="1630" y="1540"/>
                      <a:pt x="1972" y="1923"/>
                    </a:cubicBezTo>
                    <a:cubicBezTo>
                      <a:pt x="1921" y="1929"/>
                      <a:pt x="1870" y="1933"/>
                      <a:pt x="1819" y="1933"/>
                    </a:cubicBezTo>
                    <a:cubicBezTo>
                      <a:pt x="1651" y="1933"/>
                      <a:pt x="1481" y="1896"/>
                      <a:pt x="1325" y="1822"/>
                    </a:cubicBezTo>
                    <a:cubicBezTo>
                      <a:pt x="808" y="1575"/>
                      <a:pt x="548" y="990"/>
                      <a:pt x="484" y="447"/>
                    </a:cubicBezTo>
                    <a:cubicBezTo>
                      <a:pt x="467" y="297"/>
                      <a:pt x="341" y="219"/>
                      <a:pt x="223" y="219"/>
                    </a:cubicBezTo>
                    <a:cubicBezTo>
                      <a:pt x="108" y="219"/>
                      <a:pt x="1" y="293"/>
                      <a:pt x="8" y="447"/>
                    </a:cubicBezTo>
                    <a:cubicBezTo>
                      <a:pt x="62" y="1473"/>
                      <a:pt x="720" y="2477"/>
                      <a:pt x="1843" y="2477"/>
                    </a:cubicBezTo>
                    <a:cubicBezTo>
                      <a:pt x="1853" y="2477"/>
                      <a:pt x="1863" y="2477"/>
                      <a:pt x="1874" y="2477"/>
                    </a:cubicBezTo>
                    <a:cubicBezTo>
                      <a:pt x="2074" y="2475"/>
                      <a:pt x="2271" y="2424"/>
                      <a:pt x="2451" y="2340"/>
                    </a:cubicBezTo>
                    <a:cubicBezTo>
                      <a:pt x="2639" y="2467"/>
                      <a:pt x="2839" y="2567"/>
                      <a:pt x="3030" y="2630"/>
                    </a:cubicBezTo>
                    <a:lnTo>
                      <a:pt x="3030" y="7964"/>
                    </a:lnTo>
                    <a:cubicBezTo>
                      <a:pt x="3030" y="8114"/>
                      <a:pt x="3146" y="8188"/>
                      <a:pt x="3262" y="8188"/>
                    </a:cubicBezTo>
                    <a:cubicBezTo>
                      <a:pt x="3378" y="8188"/>
                      <a:pt x="3494" y="8114"/>
                      <a:pt x="3494" y="7964"/>
                    </a:cubicBezTo>
                    <a:cubicBezTo>
                      <a:pt x="3494" y="7960"/>
                      <a:pt x="3639" y="2338"/>
                      <a:pt x="3502" y="2268"/>
                    </a:cubicBezTo>
                    <a:cubicBezTo>
                      <a:pt x="3345" y="2189"/>
                      <a:pt x="3087" y="2066"/>
                      <a:pt x="2935" y="1982"/>
                    </a:cubicBezTo>
                    <a:cubicBezTo>
                      <a:pt x="3255" y="1632"/>
                      <a:pt x="3408" y="1141"/>
                      <a:pt x="3220" y="654"/>
                    </a:cubicBezTo>
                    <a:cubicBezTo>
                      <a:pt x="3063" y="253"/>
                      <a:pt x="2651" y="1"/>
                      <a:pt x="22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6615641" y="2480048"/>
                <a:ext cx="300219" cy="675059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8187" extrusionOk="0">
                    <a:moveTo>
                      <a:pt x="1321" y="507"/>
                    </a:moveTo>
                    <a:cubicBezTo>
                      <a:pt x="1404" y="507"/>
                      <a:pt x="1488" y="569"/>
                      <a:pt x="1561" y="729"/>
                    </a:cubicBezTo>
                    <a:cubicBezTo>
                      <a:pt x="1645" y="913"/>
                      <a:pt x="1479" y="1236"/>
                      <a:pt x="1379" y="1390"/>
                    </a:cubicBezTo>
                    <a:cubicBezTo>
                      <a:pt x="1308" y="1500"/>
                      <a:pt x="1226" y="1592"/>
                      <a:pt x="1134" y="1676"/>
                    </a:cubicBezTo>
                    <a:cubicBezTo>
                      <a:pt x="1009" y="1555"/>
                      <a:pt x="921" y="1392"/>
                      <a:pt x="896" y="1187"/>
                    </a:cubicBezTo>
                    <a:cubicBezTo>
                      <a:pt x="872" y="969"/>
                      <a:pt x="1094" y="507"/>
                      <a:pt x="1321" y="507"/>
                    </a:cubicBezTo>
                    <a:close/>
                    <a:moveTo>
                      <a:pt x="1369" y="0"/>
                    </a:moveTo>
                    <a:cubicBezTo>
                      <a:pt x="987" y="0"/>
                      <a:pt x="575" y="252"/>
                      <a:pt x="420" y="653"/>
                    </a:cubicBezTo>
                    <a:cubicBezTo>
                      <a:pt x="231" y="1138"/>
                      <a:pt x="385" y="1629"/>
                      <a:pt x="704" y="1981"/>
                    </a:cubicBezTo>
                    <a:cubicBezTo>
                      <a:pt x="553" y="2067"/>
                      <a:pt x="295" y="2187"/>
                      <a:pt x="139" y="2267"/>
                    </a:cubicBezTo>
                    <a:cubicBezTo>
                      <a:pt x="0" y="2339"/>
                      <a:pt x="147" y="7961"/>
                      <a:pt x="147" y="7961"/>
                    </a:cubicBezTo>
                    <a:cubicBezTo>
                      <a:pt x="147" y="8111"/>
                      <a:pt x="263" y="8187"/>
                      <a:pt x="379" y="8187"/>
                    </a:cubicBezTo>
                    <a:cubicBezTo>
                      <a:pt x="494" y="8187"/>
                      <a:pt x="610" y="8111"/>
                      <a:pt x="610" y="7961"/>
                    </a:cubicBezTo>
                    <a:lnTo>
                      <a:pt x="610" y="2629"/>
                    </a:lnTo>
                    <a:cubicBezTo>
                      <a:pt x="804" y="2566"/>
                      <a:pt x="1001" y="2466"/>
                      <a:pt x="1191" y="2339"/>
                    </a:cubicBezTo>
                    <a:cubicBezTo>
                      <a:pt x="1369" y="2423"/>
                      <a:pt x="1563" y="2474"/>
                      <a:pt x="1766" y="2476"/>
                    </a:cubicBezTo>
                    <a:cubicBezTo>
                      <a:pt x="1776" y="2476"/>
                      <a:pt x="1786" y="2476"/>
                      <a:pt x="1797" y="2476"/>
                    </a:cubicBezTo>
                    <a:cubicBezTo>
                      <a:pt x="2923" y="2476"/>
                      <a:pt x="3579" y="1472"/>
                      <a:pt x="3632" y="446"/>
                    </a:cubicBezTo>
                    <a:cubicBezTo>
                      <a:pt x="3641" y="292"/>
                      <a:pt x="3534" y="218"/>
                      <a:pt x="3419" y="218"/>
                    </a:cubicBezTo>
                    <a:cubicBezTo>
                      <a:pt x="3301" y="218"/>
                      <a:pt x="3175" y="296"/>
                      <a:pt x="3157" y="446"/>
                    </a:cubicBezTo>
                    <a:cubicBezTo>
                      <a:pt x="3094" y="989"/>
                      <a:pt x="2832" y="1576"/>
                      <a:pt x="2316" y="1821"/>
                    </a:cubicBezTo>
                    <a:cubicBezTo>
                      <a:pt x="2163" y="1896"/>
                      <a:pt x="1991" y="1932"/>
                      <a:pt x="1823" y="1932"/>
                    </a:cubicBezTo>
                    <a:cubicBezTo>
                      <a:pt x="1771" y="1932"/>
                      <a:pt x="1719" y="1928"/>
                      <a:pt x="1668" y="1922"/>
                    </a:cubicBezTo>
                    <a:cubicBezTo>
                      <a:pt x="2011" y="1537"/>
                      <a:pt x="2216" y="1056"/>
                      <a:pt x="2091" y="581"/>
                    </a:cubicBezTo>
                    <a:cubicBezTo>
                      <a:pt x="1982" y="175"/>
                      <a:pt x="1686" y="0"/>
                      <a:pt x="1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6237093" y="3098456"/>
                <a:ext cx="731706" cy="177443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2152" extrusionOk="0">
                    <a:moveTo>
                      <a:pt x="0" y="1"/>
                    </a:moveTo>
                    <a:lnTo>
                      <a:pt x="0" y="2151"/>
                    </a:lnTo>
                    <a:lnTo>
                      <a:pt x="8873" y="2151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6349066" y="3187013"/>
                <a:ext cx="507675" cy="352990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4281" extrusionOk="0">
                    <a:moveTo>
                      <a:pt x="1" y="1"/>
                    </a:moveTo>
                    <a:lnTo>
                      <a:pt x="1" y="4109"/>
                    </a:lnTo>
                    <a:cubicBezTo>
                      <a:pt x="1" y="4203"/>
                      <a:pt x="78" y="4281"/>
                      <a:pt x="172" y="4281"/>
                    </a:cubicBezTo>
                    <a:lnTo>
                      <a:pt x="5985" y="4281"/>
                    </a:lnTo>
                    <a:cubicBezTo>
                      <a:pt x="6081" y="4281"/>
                      <a:pt x="6157" y="4205"/>
                      <a:pt x="6157" y="4111"/>
                    </a:cubicBezTo>
                    <a:lnTo>
                      <a:pt x="6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6140374" y="1989939"/>
                <a:ext cx="924733" cy="525816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6377" extrusionOk="0">
                    <a:moveTo>
                      <a:pt x="5604" y="0"/>
                    </a:moveTo>
                    <a:cubicBezTo>
                      <a:pt x="5488" y="0"/>
                      <a:pt x="5371" y="4"/>
                      <a:pt x="5253" y="11"/>
                    </a:cubicBezTo>
                    <a:cubicBezTo>
                      <a:pt x="2399" y="187"/>
                      <a:pt x="103" y="2560"/>
                      <a:pt x="11" y="5419"/>
                    </a:cubicBezTo>
                    <a:cubicBezTo>
                      <a:pt x="1" y="5742"/>
                      <a:pt x="19" y="6059"/>
                      <a:pt x="62" y="6370"/>
                    </a:cubicBezTo>
                    <a:cubicBezTo>
                      <a:pt x="420" y="3776"/>
                      <a:pt x="2597" y="1709"/>
                      <a:pt x="5253" y="1546"/>
                    </a:cubicBezTo>
                    <a:cubicBezTo>
                      <a:pt x="5369" y="1539"/>
                      <a:pt x="5485" y="1535"/>
                      <a:pt x="5599" y="1535"/>
                    </a:cubicBezTo>
                    <a:cubicBezTo>
                      <a:pt x="5780" y="1535"/>
                      <a:pt x="5959" y="1544"/>
                      <a:pt x="6137" y="1560"/>
                    </a:cubicBezTo>
                    <a:cubicBezTo>
                      <a:pt x="6065" y="1697"/>
                      <a:pt x="6018" y="1863"/>
                      <a:pt x="6014" y="2065"/>
                    </a:cubicBezTo>
                    <a:cubicBezTo>
                      <a:pt x="6004" y="2468"/>
                      <a:pt x="6214" y="2849"/>
                      <a:pt x="6474" y="3160"/>
                    </a:cubicBezTo>
                    <a:cubicBezTo>
                      <a:pt x="6828" y="3583"/>
                      <a:pt x="7284" y="3921"/>
                      <a:pt x="7790" y="4138"/>
                    </a:cubicBezTo>
                    <a:cubicBezTo>
                      <a:pt x="8056" y="4254"/>
                      <a:pt x="8341" y="4334"/>
                      <a:pt x="8627" y="4334"/>
                    </a:cubicBezTo>
                    <a:cubicBezTo>
                      <a:pt x="8698" y="4334"/>
                      <a:pt x="8770" y="4329"/>
                      <a:pt x="8841" y="4318"/>
                    </a:cubicBezTo>
                    <a:cubicBezTo>
                      <a:pt x="9293" y="4248"/>
                      <a:pt x="9721" y="3911"/>
                      <a:pt x="9854" y="3481"/>
                    </a:cubicBezTo>
                    <a:cubicBezTo>
                      <a:pt x="10545" y="4283"/>
                      <a:pt x="11012" y="5277"/>
                      <a:pt x="11161" y="6376"/>
                    </a:cubicBezTo>
                    <a:cubicBezTo>
                      <a:pt x="11196" y="6124"/>
                      <a:pt x="11215" y="5865"/>
                      <a:pt x="11215" y="5605"/>
                    </a:cubicBezTo>
                    <a:cubicBezTo>
                      <a:pt x="11215" y="2509"/>
                      <a:pt x="8702" y="0"/>
                      <a:pt x="5604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32"/>
            <p:cNvSpPr/>
            <p:nvPr/>
          </p:nvSpPr>
          <p:spPr>
            <a:xfrm>
              <a:off x="195343" y="3862071"/>
              <a:ext cx="438113" cy="391689"/>
            </a:xfrm>
            <a:custGeom>
              <a:avLst/>
              <a:gdLst/>
              <a:ahLst/>
              <a:cxnLst/>
              <a:rect l="l" t="t" r="r" b="b"/>
              <a:pathLst>
                <a:path w="6087" h="5442" extrusionOk="0">
                  <a:moveTo>
                    <a:pt x="2459" y="0"/>
                  </a:moveTo>
                  <a:cubicBezTo>
                    <a:pt x="2432" y="0"/>
                    <a:pt x="2405" y="1"/>
                    <a:pt x="2378" y="2"/>
                  </a:cubicBezTo>
                  <a:cubicBezTo>
                    <a:pt x="1510" y="45"/>
                    <a:pt x="761" y="735"/>
                    <a:pt x="499" y="1465"/>
                  </a:cubicBezTo>
                  <a:cubicBezTo>
                    <a:pt x="0" y="2856"/>
                    <a:pt x="1226" y="4516"/>
                    <a:pt x="2584" y="5113"/>
                  </a:cubicBezTo>
                  <a:cubicBezTo>
                    <a:pt x="2983" y="5289"/>
                    <a:pt x="3551" y="5441"/>
                    <a:pt x="4088" y="5441"/>
                  </a:cubicBezTo>
                  <a:cubicBezTo>
                    <a:pt x="4558" y="5441"/>
                    <a:pt x="5004" y="5325"/>
                    <a:pt x="5295" y="5007"/>
                  </a:cubicBezTo>
                  <a:cubicBezTo>
                    <a:pt x="6087" y="4135"/>
                    <a:pt x="5193" y="2312"/>
                    <a:pt x="4567" y="1463"/>
                  </a:cubicBezTo>
                  <a:cubicBezTo>
                    <a:pt x="4172" y="931"/>
                    <a:pt x="3488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2862129" y="1880716"/>
              <a:ext cx="197860" cy="267460"/>
            </a:xfrm>
            <a:custGeom>
              <a:avLst/>
              <a:gdLst/>
              <a:ahLst/>
              <a:cxnLst/>
              <a:rect l="l" t="t" r="r" b="b"/>
              <a:pathLst>
                <a:path w="2749" h="3716" extrusionOk="0">
                  <a:moveTo>
                    <a:pt x="1069" y="0"/>
                  </a:moveTo>
                  <a:cubicBezTo>
                    <a:pt x="1026" y="0"/>
                    <a:pt x="983" y="4"/>
                    <a:pt x="940" y="13"/>
                  </a:cubicBezTo>
                  <a:cubicBezTo>
                    <a:pt x="234" y="150"/>
                    <a:pt x="9" y="1365"/>
                    <a:pt x="7" y="2009"/>
                  </a:cubicBezTo>
                  <a:cubicBezTo>
                    <a:pt x="5" y="2425"/>
                    <a:pt x="1" y="3153"/>
                    <a:pt x="543" y="3519"/>
                  </a:cubicBezTo>
                  <a:cubicBezTo>
                    <a:pt x="745" y="3655"/>
                    <a:pt x="983" y="3715"/>
                    <a:pt x="1220" y="3715"/>
                  </a:cubicBezTo>
                  <a:cubicBezTo>
                    <a:pt x="1500" y="3715"/>
                    <a:pt x="1778" y="3631"/>
                    <a:pt x="1992" y="3491"/>
                  </a:cubicBezTo>
                  <a:cubicBezTo>
                    <a:pt x="2742" y="2991"/>
                    <a:pt x="2749" y="1735"/>
                    <a:pt x="2301" y="950"/>
                  </a:cubicBezTo>
                  <a:cubicBezTo>
                    <a:pt x="2074" y="550"/>
                    <a:pt x="1578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875445" y="1344495"/>
              <a:ext cx="192030" cy="166911"/>
            </a:xfrm>
            <a:custGeom>
              <a:avLst/>
              <a:gdLst/>
              <a:ahLst/>
              <a:cxnLst/>
              <a:rect l="l" t="t" r="r" b="b"/>
              <a:pathLst>
                <a:path w="2668" h="2319" extrusionOk="0">
                  <a:moveTo>
                    <a:pt x="905" y="0"/>
                  </a:moveTo>
                  <a:cubicBezTo>
                    <a:pt x="676" y="0"/>
                    <a:pt x="454" y="57"/>
                    <a:pt x="323" y="220"/>
                  </a:cubicBezTo>
                  <a:cubicBezTo>
                    <a:pt x="0" y="617"/>
                    <a:pt x="432" y="1384"/>
                    <a:pt x="726" y="1736"/>
                  </a:cubicBezTo>
                  <a:cubicBezTo>
                    <a:pt x="906" y="1949"/>
                    <a:pt x="1212" y="2319"/>
                    <a:pt x="1636" y="2319"/>
                  </a:cubicBezTo>
                  <a:cubicBezTo>
                    <a:pt x="1660" y="2319"/>
                    <a:pt x="1685" y="2318"/>
                    <a:pt x="1710" y="2315"/>
                  </a:cubicBezTo>
                  <a:cubicBezTo>
                    <a:pt x="2085" y="2276"/>
                    <a:pt x="2392" y="1959"/>
                    <a:pt x="2486" y="1636"/>
                  </a:cubicBezTo>
                  <a:cubicBezTo>
                    <a:pt x="2668" y="1020"/>
                    <a:pt x="2097" y="332"/>
                    <a:pt x="1494" y="107"/>
                  </a:cubicBezTo>
                  <a:cubicBezTo>
                    <a:pt x="1335" y="49"/>
                    <a:pt x="1117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391478" y="1335642"/>
              <a:ext cx="177923" cy="207217"/>
            </a:xfrm>
            <a:custGeom>
              <a:avLst/>
              <a:gdLst/>
              <a:ahLst/>
              <a:cxnLst/>
              <a:rect l="l" t="t" r="r" b="b"/>
              <a:pathLst>
                <a:path w="2472" h="2879" extrusionOk="0">
                  <a:moveTo>
                    <a:pt x="1286" y="1"/>
                  </a:moveTo>
                  <a:cubicBezTo>
                    <a:pt x="1254" y="1"/>
                    <a:pt x="1222" y="2"/>
                    <a:pt x="1191" y="5"/>
                  </a:cubicBezTo>
                  <a:cubicBezTo>
                    <a:pt x="473" y="77"/>
                    <a:pt x="0" y="963"/>
                    <a:pt x="21" y="1683"/>
                  </a:cubicBezTo>
                  <a:cubicBezTo>
                    <a:pt x="31" y="2082"/>
                    <a:pt x="201" y="2724"/>
                    <a:pt x="631" y="2855"/>
                  </a:cubicBezTo>
                  <a:cubicBezTo>
                    <a:pt x="683" y="2871"/>
                    <a:pt x="735" y="2879"/>
                    <a:pt x="788" y="2879"/>
                  </a:cubicBezTo>
                  <a:cubicBezTo>
                    <a:pt x="1294" y="2879"/>
                    <a:pt x="1820" y="2203"/>
                    <a:pt x="2040" y="1794"/>
                  </a:cubicBezTo>
                  <a:cubicBezTo>
                    <a:pt x="2196" y="1501"/>
                    <a:pt x="2472" y="987"/>
                    <a:pt x="2226" y="525"/>
                  </a:cubicBezTo>
                  <a:cubicBezTo>
                    <a:pt x="2044" y="187"/>
                    <a:pt x="1642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2668082" y="3998825"/>
              <a:ext cx="177923" cy="207217"/>
            </a:xfrm>
            <a:custGeom>
              <a:avLst/>
              <a:gdLst/>
              <a:ahLst/>
              <a:cxnLst/>
              <a:rect l="l" t="t" r="r" b="b"/>
              <a:pathLst>
                <a:path w="2472" h="2879" extrusionOk="0">
                  <a:moveTo>
                    <a:pt x="1282" y="1"/>
                  </a:moveTo>
                  <a:cubicBezTo>
                    <a:pt x="1251" y="1"/>
                    <a:pt x="1221" y="2"/>
                    <a:pt x="1191" y="5"/>
                  </a:cubicBezTo>
                  <a:cubicBezTo>
                    <a:pt x="473" y="77"/>
                    <a:pt x="0" y="962"/>
                    <a:pt x="21" y="1683"/>
                  </a:cubicBezTo>
                  <a:cubicBezTo>
                    <a:pt x="31" y="2082"/>
                    <a:pt x="201" y="2724"/>
                    <a:pt x="631" y="2855"/>
                  </a:cubicBezTo>
                  <a:cubicBezTo>
                    <a:pt x="683" y="2871"/>
                    <a:pt x="735" y="2878"/>
                    <a:pt x="788" y="2878"/>
                  </a:cubicBezTo>
                  <a:cubicBezTo>
                    <a:pt x="1294" y="2878"/>
                    <a:pt x="1820" y="2202"/>
                    <a:pt x="2040" y="1793"/>
                  </a:cubicBezTo>
                  <a:cubicBezTo>
                    <a:pt x="2196" y="1501"/>
                    <a:pt x="2472" y="987"/>
                    <a:pt x="2226" y="525"/>
                  </a:cubicBezTo>
                  <a:cubicBezTo>
                    <a:pt x="2042" y="186"/>
                    <a:pt x="1639" y="1"/>
                    <a:pt x="1282" y="1"/>
                  </a:cubicBezTo>
                  <a:close/>
                </a:path>
              </a:pathLst>
            </a:custGeom>
            <a:solidFill>
              <a:srgbClr val="FFE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32"/>
            <p:cNvGrpSpPr/>
            <p:nvPr/>
          </p:nvGrpSpPr>
          <p:grpSpPr>
            <a:xfrm>
              <a:off x="1464617" y="1208583"/>
              <a:ext cx="372315" cy="372265"/>
              <a:chOff x="5248275" y="2975325"/>
              <a:chExt cx="487322" cy="487258"/>
            </a:xfrm>
          </p:grpSpPr>
          <p:sp>
            <p:nvSpPr>
              <p:cNvPr id="399" name="Google Shape;399;p32"/>
              <p:cNvSpPr/>
              <p:nvPr/>
            </p:nvSpPr>
            <p:spPr>
              <a:xfrm>
                <a:off x="5366730" y="3093650"/>
                <a:ext cx="250412" cy="250412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3913" extrusionOk="0">
                    <a:moveTo>
                      <a:pt x="1957" y="1163"/>
                    </a:moveTo>
                    <a:cubicBezTo>
                      <a:pt x="2396" y="1163"/>
                      <a:pt x="2752" y="1519"/>
                      <a:pt x="2752" y="1959"/>
                    </a:cubicBezTo>
                    <a:cubicBezTo>
                      <a:pt x="2752" y="2399"/>
                      <a:pt x="2396" y="2755"/>
                      <a:pt x="1957" y="2755"/>
                    </a:cubicBezTo>
                    <a:cubicBezTo>
                      <a:pt x="1517" y="2755"/>
                      <a:pt x="1161" y="2399"/>
                      <a:pt x="1161" y="1959"/>
                    </a:cubicBezTo>
                    <a:cubicBezTo>
                      <a:pt x="1161" y="1519"/>
                      <a:pt x="1517" y="1163"/>
                      <a:pt x="1957" y="1163"/>
                    </a:cubicBezTo>
                    <a:close/>
                    <a:moveTo>
                      <a:pt x="1957" y="1"/>
                    </a:moveTo>
                    <a:cubicBezTo>
                      <a:pt x="874" y="1"/>
                      <a:pt x="1" y="879"/>
                      <a:pt x="1" y="1957"/>
                    </a:cubicBezTo>
                    <a:cubicBezTo>
                      <a:pt x="1" y="3039"/>
                      <a:pt x="878" y="3913"/>
                      <a:pt x="1957" y="3913"/>
                    </a:cubicBezTo>
                    <a:cubicBezTo>
                      <a:pt x="3039" y="3913"/>
                      <a:pt x="3912" y="3035"/>
                      <a:pt x="3912" y="1957"/>
                    </a:cubicBezTo>
                    <a:cubicBezTo>
                      <a:pt x="3912" y="879"/>
                      <a:pt x="3039" y="1"/>
                      <a:pt x="1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5248275" y="2975325"/>
                <a:ext cx="487322" cy="487258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7614" extrusionOk="0">
                    <a:moveTo>
                      <a:pt x="3826" y="2357"/>
                    </a:moveTo>
                    <a:cubicBezTo>
                      <a:pt x="4215" y="2363"/>
                      <a:pt x="4565" y="2519"/>
                      <a:pt x="4826" y="2773"/>
                    </a:cubicBezTo>
                    <a:lnTo>
                      <a:pt x="4826" y="2793"/>
                    </a:lnTo>
                    <a:lnTo>
                      <a:pt x="4847" y="2793"/>
                    </a:lnTo>
                    <a:cubicBezTo>
                      <a:pt x="5098" y="3051"/>
                      <a:pt x="5256" y="3405"/>
                      <a:pt x="5260" y="3794"/>
                    </a:cubicBezTo>
                    <a:lnTo>
                      <a:pt x="5246" y="3808"/>
                    </a:lnTo>
                    <a:lnTo>
                      <a:pt x="5260" y="3824"/>
                    </a:lnTo>
                    <a:cubicBezTo>
                      <a:pt x="5256" y="4207"/>
                      <a:pt x="5103" y="4559"/>
                      <a:pt x="4851" y="4819"/>
                    </a:cubicBezTo>
                    <a:lnTo>
                      <a:pt x="4847" y="4825"/>
                    </a:lnTo>
                    <a:lnTo>
                      <a:pt x="4826" y="4825"/>
                    </a:lnTo>
                    <a:lnTo>
                      <a:pt x="4826" y="4845"/>
                    </a:lnTo>
                    <a:cubicBezTo>
                      <a:pt x="4565" y="5095"/>
                      <a:pt x="4215" y="5254"/>
                      <a:pt x="3826" y="5258"/>
                    </a:cubicBezTo>
                    <a:lnTo>
                      <a:pt x="3814" y="5242"/>
                    </a:lnTo>
                    <a:lnTo>
                      <a:pt x="3795" y="5258"/>
                    </a:lnTo>
                    <a:cubicBezTo>
                      <a:pt x="3407" y="5254"/>
                      <a:pt x="3057" y="5095"/>
                      <a:pt x="2797" y="4845"/>
                    </a:cubicBezTo>
                    <a:lnTo>
                      <a:pt x="2797" y="4825"/>
                    </a:lnTo>
                    <a:lnTo>
                      <a:pt x="2776" y="4825"/>
                    </a:lnTo>
                    <a:cubicBezTo>
                      <a:pt x="2525" y="4563"/>
                      <a:pt x="2365" y="4211"/>
                      <a:pt x="2363" y="3824"/>
                    </a:cubicBezTo>
                    <a:lnTo>
                      <a:pt x="2377" y="3808"/>
                    </a:lnTo>
                    <a:lnTo>
                      <a:pt x="2363" y="3794"/>
                    </a:lnTo>
                    <a:cubicBezTo>
                      <a:pt x="2365" y="3427"/>
                      <a:pt x="2506" y="3092"/>
                      <a:pt x="2733" y="2842"/>
                    </a:cubicBezTo>
                    <a:cubicBezTo>
                      <a:pt x="2746" y="2826"/>
                      <a:pt x="2760" y="2812"/>
                      <a:pt x="2776" y="2793"/>
                    </a:cubicBezTo>
                    <a:lnTo>
                      <a:pt x="2797" y="2793"/>
                    </a:lnTo>
                    <a:lnTo>
                      <a:pt x="2797" y="2773"/>
                    </a:lnTo>
                    <a:cubicBezTo>
                      <a:pt x="3057" y="2519"/>
                      <a:pt x="3407" y="2363"/>
                      <a:pt x="3795" y="2357"/>
                    </a:cubicBezTo>
                    <a:lnTo>
                      <a:pt x="3814" y="2374"/>
                    </a:lnTo>
                    <a:lnTo>
                      <a:pt x="3826" y="2357"/>
                    </a:lnTo>
                    <a:close/>
                    <a:moveTo>
                      <a:pt x="3255" y="0"/>
                    </a:moveTo>
                    <a:cubicBezTo>
                      <a:pt x="3087" y="0"/>
                      <a:pt x="2948" y="140"/>
                      <a:pt x="2948" y="307"/>
                    </a:cubicBezTo>
                    <a:lnTo>
                      <a:pt x="2948" y="1021"/>
                    </a:lnTo>
                    <a:cubicBezTo>
                      <a:pt x="2774" y="1075"/>
                      <a:pt x="2607" y="1146"/>
                      <a:pt x="2447" y="1230"/>
                    </a:cubicBezTo>
                    <a:lnTo>
                      <a:pt x="1942" y="727"/>
                    </a:lnTo>
                    <a:cubicBezTo>
                      <a:pt x="1881" y="665"/>
                      <a:pt x="1803" y="635"/>
                      <a:pt x="1725" y="635"/>
                    </a:cubicBezTo>
                    <a:cubicBezTo>
                      <a:pt x="1647" y="635"/>
                      <a:pt x="1568" y="665"/>
                      <a:pt x="1508" y="727"/>
                    </a:cubicBezTo>
                    <a:lnTo>
                      <a:pt x="1005" y="1230"/>
                    </a:lnTo>
                    <a:lnTo>
                      <a:pt x="726" y="1506"/>
                    </a:lnTo>
                    <a:cubicBezTo>
                      <a:pt x="606" y="1629"/>
                      <a:pt x="606" y="1819"/>
                      <a:pt x="726" y="1942"/>
                    </a:cubicBezTo>
                    <a:lnTo>
                      <a:pt x="1230" y="2445"/>
                    </a:lnTo>
                    <a:cubicBezTo>
                      <a:pt x="1146" y="2603"/>
                      <a:pt x="1074" y="2775"/>
                      <a:pt x="1021" y="2949"/>
                    </a:cubicBezTo>
                    <a:lnTo>
                      <a:pt x="305" y="2949"/>
                    </a:lnTo>
                    <a:cubicBezTo>
                      <a:pt x="137" y="2949"/>
                      <a:pt x="0" y="3088"/>
                      <a:pt x="0" y="3253"/>
                    </a:cubicBezTo>
                    <a:lnTo>
                      <a:pt x="0" y="4360"/>
                    </a:lnTo>
                    <a:cubicBezTo>
                      <a:pt x="0" y="4530"/>
                      <a:pt x="137" y="4667"/>
                      <a:pt x="305" y="4667"/>
                    </a:cubicBezTo>
                    <a:lnTo>
                      <a:pt x="1017" y="4667"/>
                    </a:lnTo>
                    <a:cubicBezTo>
                      <a:pt x="1072" y="4841"/>
                      <a:pt x="1142" y="5011"/>
                      <a:pt x="1228" y="5170"/>
                    </a:cubicBezTo>
                    <a:lnTo>
                      <a:pt x="724" y="5676"/>
                    </a:lnTo>
                    <a:cubicBezTo>
                      <a:pt x="604" y="5794"/>
                      <a:pt x="604" y="5987"/>
                      <a:pt x="724" y="6108"/>
                    </a:cubicBezTo>
                    <a:lnTo>
                      <a:pt x="1506" y="6889"/>
                    </a:lnTo>
                    <a:cubicBezTo>
                      <a:pt x="1566" y="6950"/>
                      <a:pt x="1644" y="6981"/>
                      <a:pt x="1722" y="6981"/>
                    </a:cubicBezTo>
                    <a:cubicBezTo>
                      <a:pt x="1800" y="6981"/>
                      <a:pt x="1878" y="6950"/>
                      <a:pt x="1938" y="6889"/>
                    </a:cubicBezTo>
                    <a:lnTo>
                      <a:pt x="2445" y="6384"/>
                    </a:lnTo>
                    <a:cubicBezTo>
                      <a:pt x="2602" y="6470"/>
                      <a:pt x="2772" y="6539"/>
                      <a:pt x="2946" y="6596"/>
                    </a:cubicBezTo>
                    <a:lnTo>
                      <a:pt x="2946" y="7306"/>
                    </a:lnTo>
                    <a:cubicBezTo>
                      <a:pt x="2946" y="7476"/>
                      <a:pt x="3083" y="7613"/>
                      <a:pt x="3253" y="7613"/>
                    </a:cubicBezTo>
                    <a:lnTo>
                      <a:pt x="4358" y="7613"/>
                    </a:lnTo>
                    <a:cubicBezTo>
                      <a:pt x="4526" y="7613"/>
                      <a:pt x="4665" y="7476"/>
                      <a:pt x="4665" y="7306"/>
                    </a:cubicBezTo>
                    <a:lnTo>
                      <a:pt x="4665" y="6596"/>
                    </a:lnTo>
                    <a:cubicBezTo>
                      <a:pt x="4839" y="6539"/>
                      <a:pt x="5006" y="6470"/>
                      <a:pt x="5168" y="6384"/>
                    </a:cubicBezTo>
                    <a:lnTo>
                      <a:pt x="5671" y="6889"/>
                    </a:lnTo>
                    <a:cubicBezTo>
                      <a:pt x="5732" y="6950"/>
                      <a:pt x="5810" y="6981"/>
                      <a:pt x="5888" y="6981"/>
                    </a:cubicBezTo>
                    <a:cubicBezTo>
                      <a:pt x="5967" y="6981"/>
                      <a:pt x="6046" y="6950"/>
                      <a:pt x="6107" y="6889"/>
                    </a:cubicBezTo>
                    <a:lnTo>
                      <a:pt x="6572" y="6425"/>
                    </a:lnTo>
                    <a:lnTo>
                      <a:pt x="6887" y="6105"/>
                    </a:lnTo>
                    <a:cubicBezTo>
                      <a:pt x="7009" y="5985"/>
                      <a:pt x="7009" y="5792"/>
                      <a:pt x="6887" y="5672"/>
                    </a:cubicBezTo>
                    <a:lnTo>
                      <a:pt x="6383" y="5168"/>
                    </a:lnTo>
                    <a:cubicBezTo>
                      <a:pt x="6469" y="5007"/>
                      <a:pt x="6539" y="4839"/>
                      <a:pt x="6592" y="4665"/>
                    </a:cubicBezTo>
                    <a:lnTo>
                      <a:pt x="7304" y="4665"/>
                    </a:lnTo>
                    <a:cubicBezTo>
                      <a:pt x="7472" y="4665"/>
                      <a:pt x="7611" y="4528"/>
                      <a:pt x="7611" y="4358"/>
                    </a:cubicBezTo>
                    <a:lnTo>
                      <a:pt x="7611" y="3251"/>
                    </a:lnTo>
                    <a:cubicBezTo>
                      <a:pt x="7615" y="3088"/>
                      <a:pt x="7478" y="2949"/>
                      <a:pt x="7306" y="2949"/>
                    </a:cubicBezTo>
                    <a:lnTo>
                      <a:pt x="6596" y="2949"/>
                    </a:lnTo>
                    <a:cubicBezTo>
                      <a:pt x="6541" y="2775"/>
                      <a:pt x="6473" y="2603"/>
                      <a:pt x="6385" y="2445"/>
                    </a:cubicBezTo>
                    <a:lnTo>
                      <a:pt x="6889" y="1942"/>
                    </a:lnTo>
                    <a:cubicBezTo>
                      <a:pt x="7011" y="1819"/>
                      <a:pt x="7011" y="1629"/>
                      <a:pt x="6889" y="1506"/>
                    </a:cubicBezTo>
                    <a:lnTo>
                      <a:pt x="6109" y="727"/>
                    </a:lnTo>
                    <a:cubicBezTo>
                      <a:pt x="6048" y="665"/>
                      <a:pt x="5969" y="635"/>
                      <a:pt x="5891" y="635"/>
                    </a:cubicBezTo>
                    <a:cubicBezTo>
                      <a:pt x="5813" y="635"/>
                      <a:pt x="5735" y="665"/>
                      <a:pt x="5675" y="727"/>
                    </a:cubicBezTo>
                    <a:lnTo>
                      <a:pt x="5170" y="1230"/>
                    </a:lnTo>
                    <a:cubicBezTo>
                      <a:pt x="5011" y="1146"/>
                      <a:pt x="4841" y="1075"/>
                      <a:pt x="4667" y="1021"/>
                    </a:cubicBezTo>
                    <a:lnTo>
                      <a:pt x="4667" y="307"/>
                    </a:lnTo>
                    <a:cubicBezTo>
                      <a:pt x="4667" y="140"/>
                      <a:pt x="4530" y="0"/>
                      <a:pt x="4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5312654" y="2975325"/>
                <a:ext cx="422943" cy="411296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6427" extrusionOk="0">
                    <a:moveTo>
                      <a:pt x="2251" y="0"/>
                    </a:moveTo>
                    <a:cubicBezTo>
                      <a:pt x="2083" y="0"/>
                      <a:pt x="1944" y="137"/>
                      <a:pt x="1944" y="307"/>
                    </a:cubicBezTo>
                    <a:lnTo>
                      <a:pt x="1944" y="1021"/>
                    </a:lnTo>
                    <a:cubicBezTo>
                      <a:pt x="1770" y="1075"/>
                      <a:pt x="1603" y="1146"/>
                      <a:pt x="1443" y="1230"/>
                    </a:cubicBezTo>
                    <a:lnTo>
                      <a:pt x="938" y="727"/>
                    </a:lnTo>
                    <a:cubicBezTo>
                      <a:pt x="877" y="665"/>
                      <a:pt x="799" y="635"/>
                      <a:pt x="721" y="635"/>
                    </a:cubicBezTo>
                    <a:cubicBezTo>
                      <a:pt x="643" y="635"/>
                      <a:pt x="565" y="665"/>
                      <a:pt x="506" y="727"/>
                    </a:cubicBezTo>
                    <a:lnTo>
                      <a:pt x="1" y="1230"/>
                    </a:lnTo>
                    <a:lnTo>
                      <a:pt x="1727" y="2842"/>
                    </a:lnTo>
                    <a:cubicBezTo>
                      <a:pt x="1744" y="2824"/>
                      <a:pt x="1756" y="2807"/>
                      <a:pt x="1770" y="2793"/>
                    </a:cubicBezTo>
                    <a:lnTo>
                      <a:pt x="1791" y="2793"/>
                    </a:lnTo>
                    <a:lnTo>
                      <a:pt x="1791" y="2773"/>
                    </a:lnTo>
                    <a:cubicBezTo>
                      <a:pt x="2051" y="2519"/>
                      <a:pt x="2401" y="2363"/>
                      <a:pt x="2789" y="2357"/>
                    </a:cubicBezTo>
                    <a:lnTo>
                      <a:pt x="2808" y="2374"/>
                    </a:lnTo>
                    <a:lnTo>
                      <a:pt x="2820" y="2357"/>
                    </a:lnTo>
                    <a:cubicBezTo>
                      <a:pt x="3209" y="2363"/>
                      <a:pt x="3559" y="2519"/>
                      <a:pt x="3820" y="2773"/>
                    </a:cubicBezTo>
                    <a:lnTo>
                      <a:pt x="3820" y="2793"/>
                    </a:lnTo>
                    <a:lnTo>
                      <a:pt x="3841" y="2793"/>
                    </a:lnTo>
                    <a:cubicBezTo>
                      <a:pt x="4092" y="3051"/>
                      <a:pt x="4250" y="3401"/>
                      <a:pt x="4254" y="3794"/>
                    </a:cubicBezTo>
                    <a:lnTo>
                      <a:pt x="4240" y="3808"/>
                    </a:lnTo>
                    <a:lnTo>
                      <a:pt x="4254" y="3824"/>
                    </a:lnTo>
                    <a:cubicBezTo>
                      <a:pt x="4250" y="4207"/>
                      <a:pt x="4097" y="4559"/>
                      <a:pt x="3845" y="4819"/>
                    </a:cubicBezTo>
                    <a:lnTo>
                      <a:pt x="5570" y="6427"/>
                    </a:lnTo>
                    <a:lnTo>
                      <a:pt x="5883" y="6108"/>
                    </a:lnTo>
                    <a:cubicBezTo>
                      <a:pt x="6005" y="5987"/>
                      <a:pt x="6005" y="5797"/>
                      <a:pt x="5883" y="5676"/>
                    </a:cubicBezTo>
                    <a:lnTo>
                      <a:pt x="5379" y="5173"/>
                    </a:lnTo>
                    <a:cubicBezTo>
                      <a:pt x="5467" y="5011"/>
                      <a:pt x="5535" y="4841"/>
                      <a:pt x="5590" y="4667"/>
                    </a:cubicBezTo>
                    <a:lnTo>
                      <a:pt x="6302" y="4667"/>
                    </a:lnTo>
                    <a:cubicBezTo>
                      <a:pt x="6472" y="4667"/>
                      <a:pt x="6609" y="4530"/>
                      <a:pt x="6609" y="4360"/>
                    </a:cubicBezTo>
                    <a:lnTo>
                      <a:pt x="6609" y="3253"/>
                    </a:lnTo>
                    <a:cubicBezTo>
                      <a:pt x="6609" y="3088"/>
                      <a:pt x="6472" y="2949"/>
                      <a:pt x="6302" y="2949"/>
                    </a:cubicBezTo>
                    <a:lnTo>
                      <a:pt x="5592" y="2949"/>
                    </a:lnTo>
                    <a:cubicBezTo>
                      <a:pt x="5539" y="2775"/>
                      <a:pt x="5469" y="2603"/>
                      <a:pt x="5381" y="2445"/>
                    </a:cubicBezTo>
                    <a:lnTo>
                      <a:pt x="5887" y="1942"/>
                    </a:lnTo>
                    <a:cubicBezTo>
                      <a:pt x="6010" y="1819"/>
                      <a:pt x="6010" y="1629"/>
                      <a:pt x="5887" y="1506"/>
                    </a:cubicBezTo>
                    <a:lnTo>
                      <a:pt x="5105" y="727"/>
                    </a:lnTo>
                    <a:cubicBezTo>
                      <a:pt x="5044" y="665"/>
                      <a:pt x="4965" y="635"/>
                      <a:pt x="4887" y="635"/>
                    </a:cubicBezTo>
                    <a:cubicBezTo>
                      <a:pt x="4809" y="635"/>
                      <a:pt x="4731" y="665"/>
                      <a:pt x="4671" y="727"/>
                    </a:cubicBezTo>
                    <a:lnTo>
                      <a:pt x="4168" y="1230"/>
                    </a:lnTo>
                    <a:cubicBezTo>
                      <a:pt x="4007" y="1146"/>
                      <a:pt x="3837" y="1075"/>
                      <a:pt x="3663" y="1021"/>
                    </a:cubicBezTo>
                    <a:lnTo>
                      <a:pt x="3663" y="307"/>
                    </a:lnTo>
                    <a:cubicBezTo>
                      <a:pt x="3663" y="137"/>
                      <a:pt x="3526" y="0"/>
                      <a:pt x="3356" y="0"/>
                    </a:cubicBezTo>
                    <a:close/>
                  </a:path>
                </a:pathLst>
              </a:custGeom>
              <a:solidFill>
                <a:srgbClr val="343737">
                  <a:alpha val="2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2"/>
            <p:cNvGrpSpPr/>
            <p:nvPr/>
          </p:nvGrpSpPr>
          <p:grpSpPr>
            <a:xfrm>
              <a:off x="289287" y="1512153"/>
              <a:ext cx="1336095" cy="3245423"/>
              <a:chOff x="224773" y="1268868"/>
              <a:chExt cx="1374787" cy="3339407"/>
            </a:xfrm>
          </p:grpSpPr>
          <p:sp>
            <p:nvSpPr>
              <p:cNvPr id="403" name="Google Shape;403;p32"/>
              <p:cNvSpPr/>
              <p:nvPr/>
            </p:nvSpPr>
            <p:spPr>
              <a:xfrm>
                <a:off x="763754" y="2466482"/>
                <a:ext cx="493780" cy="187382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24917" extrusionOk="0">
                    <a:moveTo>
                      <a:pt x="4450" y="1"/>
                    </a:moveTo>
                    <a:lnTo>
                      <a:pt x="0" y="983"/>
                    </a:lnTo>
                    <a:cubicBezTo>
                      <a:pt x="0" y="983"/>
                      <a:pt x="2711" y="9975"/>
                      <a:pt x="2781" y="10703"/>
                    </a:cubicBezTo>
                    <a:cubicBezTo>
                      <a:pt x="2926" y="12223"/>
                      <a:pt x="2382" y="24916"/>
                      <a:pt x="2382" y="24916"/>
                    </a:cubicBezTo>
                    <a:lnTo>
                      <a:pt x="3570" y="24818"/>
                    </a:lnTo>
                    <a:cubicBezTo>
                      <a:pt x="3570" y="24818"/>
                      <a:pt x="6371" y="14453"/>
                      <a:pt x="6469" y="11270"/>
                    </a:cubicBezTo>
                    <a:cubicBezTo>
                      <a:pt x="6565" y="8084"/>
                      <a:pt x="4450" y="1"/>
                      <a:pt x="4450" y="1"/>
                    </a:cubicBezTo>
                    <a:close/>
                  </a:path>
                </a:pathLst>
              </a:custGeom>
              <a:solidFill>
                <a:srgbClr val="A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732620" y="2377291"/>
                <a:ext cx="491524" cy="682087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9070" extrusionOk="0">
                    <a:moveTo>
                      <a:pt x="4582" y="0"/>
                    </a:moveTo>
                    <a:lnTo>
                      <a:pt x="1" y="1612"/>
                    </a:lnTo>
                    <a:lnTo>
                      <a:pt x="2194" y="9070"/>
                    </a:lnTo>
                    <a:lnTo>
                      <a:pt x="6536" y="8079"/>
                    </a:lnTo>
                    <a:cubicBezTo>
                      <a:pt x="6065" y="4796"/>
                      <a:pt x="4582" y="0"/>
                      <a:pt x="4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857758" y="2663665"/>
                <a:ext cx="100245" cy="33442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4447" extrusionOk="0">
                    <a:moveTo>
                      <a:pt x="45" y="1"/>
                    </a:moveTo>
                    <a:cubicBezTo>
                      <a:pt x="23" y="1"/>
                      <a:pt x="0" y="19"/>
                      <a:pt x="6" y="49"/>
                    </a:cubicBezTo>
                    <a:cubicBezTo>
                      <a:pt x="342" y="1530"/>
                      <a:pt x="757" y="2987"/>
                      <a:pt x="1252" y="4423"/>
                    </a:cubicBezTo>
                    <a:cubicBezTo>
                      <a:pt x="1258" y="4440"/>
                      <a:pt x="1272" y="4447"/>
                      <a:pt x="1286" y="4447"/>
                    </a:cubicBezTo>
                    <a:cubicBezTo>
                      <a:pt x="1309" y="4447"/>
                      <a:pt x="1333" y="4429"/>
                      <a:pt x="1324" y="4402"/>
                    </a:cubicBezTo>
                    <a:cubicBezTo>
                      <a:pt x="831" y="2966"/>
                      <a:pt x="413" y="1507"/>
                      <a:pt x="78" y="28"/>
                    </a:cubicBezTo>
                    <a:cubicBezTo>
                      <a:pt x="74" y="9"/>
                      <a:pt x="60" y="1"/>
                      <a:pt x="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871896" y="2925900"/>
                <a:ext cx="366988" cy="147623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1963" extrusionOk="0">
                    <a:moveTo>
                      <a:pt x="4679" y="1"/>
                    </a:moveTo>
                    <a:lnTo>
                      <a:pt x="0" y="1052"/>
                    </a:lnTo>
                    <a:lnTo>
                      <a:pt x="195" y="1963"/>
                    </a:lnTo>
                    <a:lnTo>
                      <a:pt x="4880" y="932"/>
                    </a:lnTo>
                    <a:lnTo>
                      <a:pt x="46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1162481" y="3260254"/>
                <a:ext cx="90694" cy="2195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292" extrusionOk="0">
                    <a:moveTo>
                      <a:pt x="1089" y="0"/>
                    </a:moveTo>
                    <a:cubicBezTo>
                      <a:pt x="1077" y="0"/>
                      <a:pt x="1064" y="3"/>
                      <a:pt x="1051" y="11"/>
                    </a:cubicBezTo>
                    <a:cubicBezTo>
                      <a:pt x="889" y="101"/>
                      <a:pt x="710" y="146"/>
                      <a:pt x="530" y="146"/>
                    </a:cubicBezTo>
                    <a:cubicBezTo>
                      <a:pt x="399" y="146"/>
                      <a:pt x="267" y="123"/>
                      <a:pt x="140" y="74"/>
                    </a:cubicBezTo>
                    <a:cubicBezTo>
                      <a:pt x="131" y="71"/>
                      <a:pt x="122" y="69"/>
                      <a:pt x="113" y="69"/>
                    </a:cubicBezTo>
                    <a:cubicBezTo>
                      <a:pt x="42" y="69"/>
                      <a:pt x="0" y="178"/>
                      <a:pt x="77" y="207"/>
                    </a:cubicBezTo>
                    <a:cubicBezTo>
                      <a:pt x="223" y="264"/>
                      <a:pt x="374" y="292"/>
                      <a:pt x="525" y="292"/>
                    </a:cubicBezTo>
                    <a:cubicBezTo>
                      <a:pt x="735" y="292"/>
                      <a:pt x="944" y="238"/>
                      <a:pt x="1137" y="132"/>
                    </a:cubicBezTo>
                    <a:cubicBezTo>
                      <a:pt x="1206" y="92"/>
                      <a:pt x="1156" y="0"/>
                      <a:pt x="1089" y="0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407817" y="2529728"/>
                <a:ext cx="481672" cy="1831782"/>
              </a:xfrm>
              <a:custGeom>
                <a:avLst/>
                <a:gdLst/>
                <a:ahLst/>
                <a:cxnLst/>
                <a:rect l="l" t="t" r="r" b="b"/>
                <a:pathLst>
                  <a:path w="6405" h="24358" extrusionOk="0">
                    <a:moveTo>
                      <a:pt x="1719" y="1"/>
                    </a:moveTo>
                    <a:cubicBezTo>
                      <a:pt x="1719" y="1"/>
                      <a:pt x="1711" y="8598"/>
                      <a:pt x="1171" y="10005"/>
                    </a:cubicBezTo>
                    <a:cubicBezTo>
                      <a:pt x="1" y="13054"/>
                      <a:pt x="717" y="24173"/>
                      <a:pt x="717" y="24173"/>
                    </a:cubicBezTo>
                    <a:lnTo>
                      <a:pt x="1797" y="24357"/>
                    </a:lnTo>
                    <a:cubicBezTo>
                      <a:pt x="1797" y="24357"/>
                      <a:pt x="4788" y="11497"/>
                      <a:pt x="4917" y="10772"/>
                    </a:cubicBezTo>
                    <a:cubicBezTo>
                      <a:pt x="5437" y="7871"/>
                      <a:pt x="6405" y="4446"/>
                      <a:pt x="5910" y="1091"/>
                    </a:cubicBezTo>
                    <a:lnTo>
                      <a:pt x="1719" y="1"/>
                    </a:lnTo>
                    <a:close/>
                  </a:path>
                </a:pathLst>
              </a:custGeom>
              <a:solidFill>
                <a:srgbClr val="A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475575" y="2392331"/>
                <a:ext cx="432114" cy="670882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8921" extrusionOk="0">
                    <a:moveTo>
                      <a:pt x="2544" y="0"/>
                    </a:moveTo>
                    <a:cubicBezTo>
                      <a:pt x="1825" y="0"/>
                      <a:pt x="1187" y="247"/>
                      <a:pt x="890" y="987"/>
                    </a:cubicBezTo>
                    <a:cubicBezTo>
                      <a:pt x="0" y="3205"/>
                      <a:pt x="221" y="8393"/>
                      <a:pt x="221" y="8393"/>
                    </a:cubicBezTo>
                    <a:cubicBezTo>
                      <a:pt x="1166" y="8614"/>
                      <a:pt x="4957" y="8921"/>
                      <a:pt x="4957" y="8921"/>
                    </a:cubicBezTo>
                    <a:lnTo>
                      <a:pt x="5745" y="987"/>
                    </a:lnTo>
                    <a:cubicBezTo>
                      <a:pt x="5745" y="987"/>
                      <a:pt x="3983" y="0"/>
                      <a:pt x="25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559727" y="2482275"/>
                <a:ext cx="33014" cy="49866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31" extrusionOk="0">
                    <a:moveTo>
                      <a:pt x="403" y="1"/>
                    </a:moveTo>
                    <a:cubicBezTo>
                      <a:pt x="385" y="1"/>
                      <a:pt x="366" y="13"/>
                      <a:pt x="364" y="36"/>
                    </a:cubicBezTo>
                    <a:cubicBezTo>
                      <a:pt x="305" y="517"/>
                      <a:pt x="256" y="998"/>
                      <a:pt x="213" y="1479"/>
                    </a:cubicBezTo>
                    <a:cubicBezTo>
                      <a:pt x="62" y="3179"/>
                      <a:pt x="0" y="4887"/>
                      <a:pt x="31" y="6596"/>
                    </a:cubicBezTo>
                    <a:cubicBezTo>
                      <a:pt x="32" y="6619"/>
                      <a:pt x="50" y="6631"/>
                      <a:pt x="68" y="6631"/>
                    </a:cubicBezTo>
                    <a:cubicBezTo>
                      <a:pt x="87" y="6631"/>
                      <a:pt x="105" y="6619"/>
                      <a:pt x="105" y="6596"/>
                    </a:cubicBezTo>
                    <a:cubicBezTo>
                      <a:pt x="94" y="6113"/>
                      <a:pt x="94" y="5630"/>
                      <a:pt x="100" y="5147"/>
                    </a:cubicBezTo>
                    <a:cubicBezTo>
                      <a:pt x="121" y="3439"/>
                      <a:pt x="233" y="1732"/>
                      <a:pt x="436" y="36"/>
                    </a:cubicBezTo>
                    <a:cubicBezTo>
                      <a:pt x="438" y="13"/>
                      <a:pt x="421" y="1"/>
                      <a:pt x="4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480463" y="2963351"/>
                <a:ext cx="382104" cy="105584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1404" extrusionOk="0">
                    <a:moveTo>
                      <a:pt x="1" y="0"/>
                    </a:moveTo>
                    <a:lnTo>
                      <a:pt x="11" y="933"/>
                    </a:lnTo>
                    <a:lnTo>
                      <a:pt x="4982" y="1404"/>
                    </a:lnTo>
                    <a:lnTo>
                      <a:pt x="5081" y="45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687197" y="3339669"/>
                <a:ext cx="90995" cy="19703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2" extrusionOk="0">
                    <a:moveTo>
                      <a:pt x="113" y="1"/>
                    </a:moveTo>
                    <a:cubicBezTo>
                      <a:pt x="46" y="1"/>
                      <a:pt x="0" y="100"/>
                      <a:pt x="73" y="135"/>
                    </a:cubicBezTo>
                    <a:cubicBezTo>
                      <a:pt x="246" y="219"/>
                      <a:pt x="430" y="261"/>
                      <a:pt x="614" y="261"/>
                    </a:cubicBezTo>
                    <a:cubicBezTo>
                      <a:pt x="790" y="261"/>
                      <a:pt x="967" y="223"/>
                      <a:pt x="1135" y="146"/>
                    </a:cubicBezTo>
                    <a:cubicBezTo>
                      <a:pt x="1210" y="114"/>
                      <a:pt x="1163" y="12"/>
                      <a:pt x="1092" y="12"/>
                    </a:cubicBezTo>
                    <a:cubicBezTo>
                      <a:pt x="1081" y="12"/>
                      <a:pt x="1070" y="14"/>
                      <a:pt x="1059" y="19"/>
                    </a:cubicBezTo>
                    <a:cubicBezTo>
                      <a:pt x="918" y="83"/>
                      <a:pt x="767" y="115"/>
                      <a:pt x="616" y="115"/>
                    </a:cubicBezTo>
                    <a:cubicBezTo>
                      <a:pt x="456" y="115"/>
                      <a:pt x="295" y="79"/>
                      <a:pt x="147" y="9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632599" y="1268868"/>
                <a:ext cx="351797" cy="385939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5132" extrusionOk="0">
                    <a:moveTo>
                      <a:pt x="2103" y="0"/>
                    </a:moveTo>
                    <a:cubicBezTo>
                      <a:pt x="1756" y="0"/>
                      <a:pt x="1412" y="107"/>
                      <a:pt x="1136" y="319"/>
                    </a:cubicBezTo>
                    <a:cubicBezTo>
                      <a:pt x="738" y="630"/>
                      <a:pt x="298" y="1248"/>
                      <a:pt x="361" y="2441"/>
                    </a:cubicBezTo>
                    <a:cubicBezTo>
                      <a:pt x="418" y="3478"/>
                      <a:pt x="244" y="4393"/>
                      <a:pt x="1" y="5131"/>
                    </a:cubicBezTo>
                    <a:lnTo>
                      <a:pt x="4036" y="5131"/>
                    </a:lnTo>
                    <a:cubicBezTo>
                      <a:pt x="3995" y="4458"/>
                      <a:pt x="4015" y="3630"/>
                      <a:pt x="4187" y="2689"/>
                    </a:cubicBezTo>
                    <a:cubicBezTo>
                      <a:pt x="4387" y="1588"/>
                      <a:pt x="4678" y="31"/>
                      <a:pt x="2123" y="0"/>
                    </a:cubicBezTo>
                    <a:cubicBezTo>
                      <a:pt x="2116" y="0"/>
                      <a:pt x="2109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878965" y="1526590"/>
                <a:ext cx="54371" cy="5437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3" extrusionOk="0">
                    <a:moveTo>
                      <a:pt x="357" y="0"/>
                    </a:moveTo>
                    <a:cubicBezTo>
                      <a:pt x="162" y="0"/>
                      <a:pt x="1" y="161"/>
                      <a:pt x="1" y="362"/>
                    </a:cubicBezTo>
                    <a:cubicBezTo>
                      <a:pt x="1" y="561"/>
                      <a:pt x="162" y="722"/>
                      <a:pt x="361" y="722"/>
                    </a:cubicBezTo>
                    <a:cubicBezTo>
                      <a:pt x="561" y="722"/>
                      <a:pt x="723" y="561"/>
                      <a:pt x="723" y="362"/>
                    </a:cubicBezTo>
                    <a:cubicBezTo>
                      <a:pt x="723" y="162"/>
                      <a:pt x="561" y="0"/>
                      <a:pt x="361" y="0"/>
                    </a:cubicBezTo>
                    <a:cubicBezTo>
                      <a:pt x="359" y="0"/>
                      <a:pt x="358" y="0"/>
                      <a:pt x="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632599" y="2193268"/>
                <a:ext cx="417374" cy="202295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2690" extrusionOk="0">
                    <a:moveTo>
                      <a:pt x="169" y="0"/>
                    </a:moveTo>
                    <a:cubicBezTo>
                      <a:pt x="169" y="0"/>
                      <a:pt x="95" y="1156"/>
                      <a:pt x="1" y="2077"/>
                    </a:cubicBezTo>
                    <a:cubicBezTo>
                      <a:pt x="1" y="2077"/>
                      <a:pt x="1021" y="2689"/>
                      <a:pt x="2442" y="2689"/>
                    </a:cubicBezTo>
                    <a:cubicBezTo>
                      <a:pt x="3365" y="2689"/>
                      <a:pt x="4457" y="2431"/>
                      <a:pt x="5550" y="1580"/>
                    </a:cubicBezTo>
                    <a:lnTo>
                      <a:pt x="5003" y="37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469108" y="1656090"/>
                <a:ext cx="552438" cy="605982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8058" extrusionOk="0">
                    <a:moveTo>
                      <a:pt x="3190" y="1"/>
                    </a:moveTo>
                    <a:cubicBezTo>
                      <a:pt x="3190" y="1"/>
                      <a:pt x="972" y="1069"/>
                      <a:pt x="508" y="1764"/>
                    </a:cubicBezTo>
                    <a:cubicBezTo>
                      <a:pt x="0" y="2528"/>
                      <a:pt x="546" y="3373"/>
                      <a:pt x="1172" y="4754"/>
                    </a:cubicBezTo>
                    <a:cubicBezTo>
                      <a:pt x="1637" y="5783"/>
                      <a:pt x="2107" y="6865"/>
                      <a:pt x="2175" y="7638"/>
                    </a:cubicBezTo>
                    <a:cubicBezTo>
                      <a:pt x="2202" y="7939"/>
                      <a:pt x="2785" y="8058"/>
                      <a:pt x="3549" y="8058"/>
                    </a:cubicBezTo>
                    <a:cubicBezTo>
                      <a:pt x="3606" y="8058"/>
                      <a:pt x="3663" y="8057"/>
                      <a:pt x="3722" y="8056"/>
                    </a:cubicBezTo>
                    <a:cubicBezTo>
                      <a:pt x="5248" y="8025"/>
                      <a:pt x="7345" y="7583"/>
                      <a:pt x="7255" y="7233"/>
                    </a:cubicBezTo>
                    <a:cubicBezTo>
                      <a:pt x="7108" y="6642"/>
                      <a:pt x="7022" y="6100"/>
                      <a:pt x="6977" y="5601"/>
                    </a:cubicBezTo>
                    <a:cubicBezTo>
                      <a:pt x="6799" y="3522"/>
                      <a:pt x="7343" y="2202"/>
                      <a:pt x="7003" y="1408"/>
                    </a:cubicBezTo>
                    <a:cubicBezTo>
                      <a:pt x="6844" y="1038"/>
                      <a:pt x="6179" y="680"/>
                      <a:pt x="5606" y="426"/>
                    </a:cubicBezTo>
                    <a:cubicBezTo>
                      <a:pt x="5125" y="218"/>
                      <a:pt x="4708" y="83"/>
                      <a:pt x="4708" y="83"/>
                    </a:cubicBezTo>
                    <a:lnTo>
                      <a:pt x="31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937247" y="1761976"/>
                <a:ext cx="531832" cy="530930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7060" extrusionOk="0">
                    <a:moveTo>
                      <a:pt x="778" y="0"/>
                    </a:moveTo>
                    <a:lnTo>
                      <a:pt x="1" y="4731"/>
                    </a:lnTo>
                    <a:cubicBezTo>
                      <a:pt x="1" y="4731"/>
                      <a:pt x="1249" y="7034"/>
                      <a:pt x="2141" y="7059"/>
                    </a:cubicBezTo>
                    <a:cubicBezTo>
                      <a:pt x="2148" y="7059"/>
                      <a:pt x="2155" y="7059"/>
                      <a:pt x="2162" y="7059"/>
                    </a:cubicBezTo>
                    <a:cubicBezTo>
                      <a:pt x="3085" y="7059"/>
                      <a:pt x="6419" y="5377"/>
                      <a:pt x="6744" y="4786"/>
                    </a:cubicBezTo>
                    <a:cubicBezTo>
                      <a:pt x="7072" y="4193"/>
                      <a:pt x="6928" y="3806"/>
                      <a:pt x="6333" y="3182"/>
                    </a:cubicBezTo>
                    <a:cubicBezTo>
                      <a:pt x="6011" y="2845"/>
                      <a:pt x="5821" y="2693"/>
                      <a:pt x="5578" y="2693"/>
                    </a:cubicBezTo>
                    <a:cubicBezTo>
                      <a:pt x="5371" y="2693"/>
                      <a:pt x="5123" y="2804"/>
                      <a:pt x="4721" y="3008"/>
                    </a:cubicBezTo>
                    <a:cubicBezTo>
                      <a:pt x="4083" y="3331"/>
                      <a:pt x="2832" y="3759"/>
                      <a:pt x="2832" y="3759"/>
                    </a:cubicBezTo>
                    <a:cubicBezTo>
                      <a:pt x="1955" y="3634"/>
                      <a:pt x="778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1295289" y="1981796"/>
                <a:ext cx="140403" cy="14845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974" extrusionOk="0">
                    <a:moveTo>
                      <a:pt x="166" y="1"/>
                    </a:moveTo>
                    <a:cubicBezTo>
                      <a:pt x="144" y="1"/>
                      <a:pt x="120" y="15"/>
                      <a:pt x="117" y="42"/>
                    </a:cubicBezTo>
                    <a:cubicBezTo>
                      <a:pt x="1" y="1057"/>
                      <a:pt x="788" y="1951"/>
                      <a:pt x="1807" y="1973"/>
                    </a:cubicBezTo>
                    <a:cubicBezTo>
                      <a:pt x="1808" y="1973"/>
                      <a:pt x="1809" y="1973"/>
                      <a:pt x="1809" y="1973"/>
                    </a:cubicBezTo>
                    <a:cubicBezTo>
                      <a:pt x="1867" y="1973"/>
                      <a:pt x="1866" y="1883"/>
                      <a:pt x="1807" y="1883"/>
                    </a:cubicBezTo>
                    <a:cubicBezTo>
                      <a:pt x="833" y="1863"/>
                      <a:pt x="99" y="1010"/>
                      <a:pt x="205" y="44"/>
                    </a:cubicBezTo>
                    <a:cubicBezTo>
                      <a:pt x="210" y="15"/>
                      <a:pt x="189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1368237" y="1892680"/>
                <a:ext cx="231323" cy="166198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10" extrusionOk="0">
                    <a:moveTo>
                      <a:pt x="906" y="0"/>
                    </a:moveTo>
                    <a:cubicBezTo>
                      <a:pt x="884" y="0"/>
                      <a:pt x="855" y="15"/>
                      <a:pt x="817" y="51"/>
                    </a:cubicBezTo>
                    <a:cubicBezTo>
                      <a:pt x="620" y="233"/>
                      <a:pt x="492" y="509"/>
                      <a:pt x="246" y="773"/>
                    </a:cubicBezTo>
                    <a:cubicBezTo>
                      <a:pt x="1" y="1035"/>
                      <a:pt x="19" y="1470"/>
                      <a:pt x="19" y="1470"/>
                    </a:cubicBezTo>
                    <a:cubicBezTo>
                      <a:pt x="19" y="1470"/>
                      <a:pt x="125" y="1728"/>
                      <a:pt x="342" y="2023"/>
                    </a:cubicBezTo>
                    <a:cubicBezTo>
                      <a:pt x="454" y="2173"/>
                      <a:pt x="649" y="2209"/>
                      <a:pt x="855" y="2209"/>
                    </a:cubicBezTo>
                    <a:cubicBezTo>
                      <a:pt x="1042" y="2209"/>
                      <a:pt x="1238" y="2180"/>
                      <a:pt x="1391" y="2180"/>
                    </a:cubicBezTo>
                    <a:cubicBezTo>
                      <a:pt x="1402" y="2180"/>
                      <a:pt x="1414" y="2180"/>
                      <a:pt x="1425" y="2180"/>
                    </a:cubicBezTo>
                    <a:cubicBezTo>
                      <a:pt x="1437" y="2181"/>
                      <a:pt x="1449" y="2181"/>
                      <a:pt x="1461" y="2181"/>
                    </a:cubicBezTo>
                    <a:cubicBezTo>
                      <a:pt x="1768" y="2181"/>
                      <a:pt x="2076" y="2058"/>
                      <a:pt x="2312" y="1871"/>
                    </a:cubicBezTo>
                    <a:cubicBezTo>
                      <a:pt x="2558" y="1677"/>
                      <a:pt x="2898" y="1475"/>
                      <a:pt x="2754" y="1370"/>
                    </a:cubicBezTo>
                    <a:cubicBezTo>
                      <a:pt x="2740" y="1360"/>
                      <a:pt x="2723" y="1356"/>
                      <a:pt x="2704" y="1356"/>
                    </a:cubicBezTo>
                    <a:cubicBezTo>
                      <a:pt x="2545" y="1356"/>
                      <a:pt x="2241" y="1672"/>
                      <a:pt x="2164" y="1672"/>
                    </a:cubicBezTo>
                    <a:cubicBezTo>
                      <a:pt x="2157" y="1672"/>
                      <a:pt x="2152" y="1670"/>
                      <a:pt x="2149" y="1665"/>
                    </a:cubicBezTo>
                    <a:cubicBezTo>
                      <a:pt x="2106" y="1593"/>
                      <a:pt x="3076" y="1063"/>
                      <a:pt x="3047" y="928"/>
                    </a:cubicBezTo>
                    <a:cubicBezTo>
                      <a:pt x="3032" y="859"/>
                      <a:pt x="2975" y="843"/>
                      <a:pt x="2924" y="843"/>
                    </a:cubicBezTo>
                    <a:cubicBezTo>
                      <a:pt x="2877" y="843"/>
                      <a:pt x="2834" y="857"/>
                      <a:pt x="2834" y="857"/>
                    </a:cubicBezTo>
                    <a:cubicBezTo>
                      <a:pt x="2834" y="857"/>
                      <a:pt x="2981" y="742"/>
                      <a:pt x="2885" y="640"/>
                    </a:cubicBezTo>
                    <a:cubicBezTo>
                      <a:pt x="2853" y="606"/>
                      <a:pt x="2802" y="594"/>
                      <a:pt x="2747" y="594"/>
                    </a:cubicBezTo>
                    <a:cubicBezTo>
                      <a:pt x="2638" y="594"/>
                      <a:pt x="2517" y="640"/>
                      <a:pt x="2517" y="640"/>
                    </a:cubicBezTo>
                    <a:cubicBezTo>
                      <a:pt x="2517" y="640"/>
                      <a:pt x="2689" y="501"/>
                      <a:pt x="2486" y="447"/>
                    </a:cubicBezTo>
                    <a:cubicBezTo>
                      <a:pt x="2475" y="445"/>
                      <a:pt x="2462" y="443"/>
                      <a:pt x="2445" y="443"/>
                    </a:cubicBezTo>
                    <a:cubicBezTo>
                      <a:pt x="2165" y="443"/>
                      <a:pt x="1130" y="839"/>
                      <a:pt x="950" y="839"/>
                    </a:cubicBezTo>
                    <a:cubicBezTo>
                      <a:pt x="945" y="839"/>
                      <a:pt x="941" y="839"/>
                      <a:pt x="938" y="838"/>
                    </a:cubicBezTo>
                    <a:cubicBezTo>
                      <a:pt x="788" y="818"/>
                      <a:pt x="856" y="603"/>
                      <a:pt x="913" y="417"/>
                    </a:cubicBezTo>
                    <a:cubicBezTo>
                      <a:pt x="961" y="263"/>
                      <a:pt x="997" y="0"/>
                      <a:pt x="906" y="0"/>
                    </a:cubicBezTo>
                    <a:close/>
                  </a:path>
                </a:pathLst>
              </a:custGeom>
              <a:solidFill>
                <a:srgbClr val="A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1508039" y="1954121"/>
                <a:ext cx="77835" cy="349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65" extrusionOk="0">
                    <a:moveTo>
                      <a:pt x="985" y="1"/>
                    </a:moveTo>
                    <a:cubicBezTo>
                      <a:pt x="981" y="1"/>
                      <a:pt x="977" y="1"/>
                      <a:pt x="973" y="3"/>
                    </a:cubicBezTo>
                    <a:cubicBezTo>
                      <a:pt x="654" y="130"/>
                      <a:pt x="339" y="261"/>
                      <a:pt x="32" y="408"/>
                    </a:cubicBezTo>
                    <a:cubicBezTo>
                      <a:pt x="0" y="424"/>
                      <a:pt x="29" y="465"/>
                      <a:pt x="60" y="465"/>
                    </a:cubicBezTo>
                    <a:cubicBezTo>
                      <a:pt x="65" y="465"/>
                      <a:pt x="70" y="464"/>
                      <a:pt x="75" y="461"/>
                    </a:cubicBezTo>
                    <a:cubicBezTo>
                      <a:pt x="378" y="318"/>
                      <a:pt x="687" y="187"/>
                      <a:pt x="1002" y="64"/>
                    </a:cubicBezTo>
                    <a:cubicBezTo>
                      <a:pt x="1035" y="51"/>
                      <a:pt x="1017" y="1"/>
                      <a:pt x="985" y="1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1500068" y="1940058"/>
                <a:ext cx="60989" cy="26847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57" extrusionOk="0">
                    <a:moveTo>
                      <a:pt x="754" y="0"/>
                    </a:moveTo>
                    <a:cubicBezTo>
                      <a:pt x="752" y="0"/>
                      <a:pt x="749" y="1"/>
                      <a:pt x="746" y="2"/>
                    </a:cubicBezTo>
                    <a:cubicBezTo>
                      <a:pt x="494" y="73"/>
                      <a:pt x="253" y="173"/>
                      <a:pt x="30" y="298"/>
                    </a:cubicBezTo>
                    <a:cubicBezTo>
                      <a:pt x="0" y="316"/>
                      <a:pt x="26" y="356"/>
                      <a:pt x="57" y="356"/>
                    </a:cubicBezTo>
                    <a:cubicBezTo>
                      <a:pt x="63" y="356"/>
                      <a:pt x="69" y="355"/>
                      <a:pt x="75" y="351"/>
                    </a:cubicBezTo>
                    <a:cubicBezTo>
                      <a:pt x="291" y="229"/>
                      <a:pt x="527" y="133"/>
                      <a:pt x="774" y="59"/>
                    </a:cubicBezTo>
                    <a:cubicBezTo>
                      <a:pt x="810" y="53"/>
                      <a:pt x="788" y="0"/>
                      <a:pt x="754" y="0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1486757" y="1949985"/>
                <a:ext cx="35120" cy="5873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781" extrusionOk="0">
                    <a:moveTo>
                      <a:pt x="44" y="1"/>
                    </a:moveTo>
                    <a:cubicBezTo>
                      <a:pt x="21" y="1"/>
                      <a:pt x="1" y="23"/>
                      <a:pt x="22" y="48"/>
                    </a:cubicBezTo>
                    <a:cubicBezTo>
                      <a:pt x="202" y="260"/>
                      <a:pt x="327" y="498"/>
                      <a:pt x="397" y="749"/>
                    </a:cubicBezTo>
                    <a:cubicBezTo>
                      <a:pt x="402" y="771"/>
                      <a:pt x="420" y="781"/>
                      <a:pt x="436" y="781"/>
                    </a:cubicBezTo>
                    <a:cubicBezTo>
                      <a:pt x="453" y="781"/>
                      <a:pt x="466" y="770"/>
                      <a:pt x="460" y="749"/>
                    </a:cubicBezTo>
                    <a:cubicBezTo>
                      <a:pt x="389" y="485"/>
                      <a:pt x="262" y="238"/>
                      <a:pt x="74" y="15"/>
                    </a:cubicBezTo>
                    <a:cubicBezTo>
                      <a:pt x="65" y="5"/>
                      <a:pt x="54" y="1"/>
                      <a:pt x="44" y="1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1411102" y="1980066"/>
                <a:ext cx="73924" cy="3903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519" extrusionOk="0">
                    <a:moveTo>
                      <a:pt x="782" y="0"/>
                    </a:moveTo>
                    <a:cubicBezTo>
                      <a:pt x="432" y="0"/>
                      <a:pt x="144" y="173"/>
                      <a:pt x="12" y="472"/>
                    </a:cubicBezTo>
                    <a:cubicBezTo>
                      <a:pt x="0" y="496"/>
                      <a:pt x="26" y="518"/>
                      <a:pt x="49" y="518"/>
                    </a:cubicBezTo>
                    <a:cubicBezTo>
                      <a:pt x="59" y="518"/>
                      <a:pt x="69" y="514"/>
                      <a:pt x="75" y="503"/>
                    </a:cubicBezTo>
                    <a:cubicBezTo>
                      <a:pt x="198" y="226"/>
                      <a:pt x="467" y="63"/>
                      <a:pt x="790" y="63"/>
                    </a:cubicBezTo>
                    <a:cubicBezTo>
                      <a:pt x="837" y="63"/>
                      <a:pt x="885" y="66"/>
                      <a:pt x="934" y="73"/>
                    </a:cubicBezTo>
                    <a:cubicBezTo>
                      <a:pt x="936" y="73"/>
                      <a:pt x="937" y="73"/>
                      <a:pt x="938" y="73"/>
                    </a:cubicBezTo>
                    <a:cubicBezTo>
                      <a:pt x="976" y="73"/>
                      <a:pt x="982" y="16"/>
                      <a:pt x="940" y="12"/>
                    </a:cubicBezTo>
                    <a:cubicBezTo>
                      <a:pt x="887" y="4"/>
                      <a:pt x="834" y="0"/>
                      <a:pt x="782" y="0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1037568" y="2234103"/>
                <a:ext cx="126942" cy="42339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563" extrusionOk="0">
                    <a:moveTo>
                      <a:pt x="769" y="1"/>
                    </a:moveTo>
                    <a:cubicBezTo>
                      <a:pt x="509" y="1"/>
                      <a:pt x="246" y="97"/>
                      <a:pt x="36" y="296"/>
                    </a:cubicBezTo>
                    <a:cubicBezTo>
                      <a:pt x="1" y="326"/>
                      <a:pt x="33" y="372"/>
                      <a:pt x="69" y="372"/>
                    </a:cubicBezTo>
                    <a:cubicBezTo>
                      <a:pt x="79" y="372"/>
                      <a:pt x="90" y="368"/>
                      <a:pt x="99" y="359"/>
                    </a:cubicBezTo>
                    <a:cubicBezTo>
                      <a:pt x="291" y="179"/>
                      <a:pt x="532" y="92"/>
                      <a:pt x="770" y="92"/>
                    </a:cubicBezTo>
                    <a:cubicBezTo>
                      <a:pt x="1086" y="92"/>
                      <a:pt x="1397" y="246"/>
                      <a:pt x="1586" y="542"/>
                    </a:cubicBezTo>
                    <a:cubicBezTo>
                      <a:pt x="1596" y="556"/>
                      <a:pt x="1609" y="562"/>
                      <a:pt x="1623" y="562"/>
                    </a:cubicBezTo>
                    <a:cubicBezTo>
                      <a:pt x="1655" y="562"/>
                      <a:pt x="1688" y="529"/>
                      <a:pt x="1666" y="494"/>
                    </a:cubicBezTo>
                    <a:cubicBezTo>
                      <a:pt x="1457" y="171"/>
                      <a:pt x="1115" y="1"/>
                      <a:pt x="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1079532" y="2045869"/>
                <a:ext cx="74977" cy="62268"/>
              </a:xfrm>
              <a:custGeom>
                <a:avLst/>
                <a:gdLst/>
                <a:ahLst/>
                <a:cxnLst/>
                <a:rect l="l" t="t" r="r" b="b"/>
                <a:pathLst>
                  <a:path w="997" h="828" extrusionOk="0">
                    <a:moveTo>
                      <a:pt x="934" y="1"/>
                    </a:moveTo>
                    <a:cubicBezTo>
                      <a:pt x="927" y="1"/>
                      <a:pt x="919" y="3"/>
                      <a:pt x="912" y="8"/>
                    </a:cubicBezTo>
                    <a:cubicBezTo>
                      <a:pt x="599" y="233"/>
                      <a:pt x="306" y="479"/>
                      <a:pt x="32" y="751"/>
                    </a:cubicBezTo>
                    <a:cubicBezTo>
                      <a:pt x="0" y="783"/>
                      <a:pt x="31" y="828"/>
                      <a:pt x="66" y="828"/>
                    </a:cubicBezTo>
                    <a:cubicBezTo>
                      <a:pt x="76" y="828"/>
                      <a:pt x="86" y="824"/>
                      <a:pt x="96" y="814"/>
                    </a:cubicBezTo>
                    <a:cubicBezTo>
                      <a:pt x="364" y="548"/>
                      <a:pt x="650" y="307"/>
                      <a:pt x="957" y="88"/>
                    </a:cubicBezTo>
                    <a:cubicBezTo>
                      <a:pt x="996" y="61"/>
                      <a:pt x="970" y="1"/>
                      <a:pt x="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1092316" y="2058955"/>
                <a:ext cx="40459" cy="11581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54" extrusionOk="0">
                    <a:moveTo>
                      <a:pt x="480" y="0"/>
                    </a:moveTo>
                    <a:cubicBezTo>
                      <a:pt x="479" y="0"/>
                      <a:pt x="479" y="0"/>
                      <a:pt x="478" y="0"/>
                    </a:cubicBezTo>
                    <a:cubicBezTo>
                      <a:pt x="333" y="4"/>
                      <a:pt x="189" y="27"/>
                      <a:pt x="50" y="66"/>
                    </a:cubicBezTo>
                    <a:cubicBezTo>
                      <a:pt x="0" y="79"/>
                      <a:pt x="14" y="154"/>
                      <a:pt x="60" y="154"/>
                    </a:cubicBezTo>
                    <a:cubicBezTo>
                      <a:pt x="65" y="154"/>
                      <a:pt x="70" y="153"/>
                      <a:pt x="75" y="151"/>
                    </a:cubicBezTo>
                    <a:cubicBezTo>
                      <a:pt x="208" y="113"/>
                      <a:pt x="341" y="92"/>
                      <a:pt x="478" y="90"/>
                    </a:cubicBezTo>
                    <a:cubicBezTo>
                      <a:pt x="537" y="90"/>
                      <a:pt x="537" y="0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1004855" y="1796720"/>
                <a:ext cx="42715" cy="14687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53" extrusionOk="0">
                    <a:moveTo>
                      <a:pt x="37" y="0"/>
                    </a:moveTo>
                    <a:cubicBezTo>
                      <a:pt x="18" y="0"/>
                      <a:pt x="0" y="12"/>
                      <a:pt x="0" y="36"/>
                    </a:cubicBezTo>
                    <a:cubicBezTo>
                      <a:pt x="12" y="698"/>
                      <a:pt x="178" y="1347"/>
                      <a:pt x="487" y="1932"/>
                    </a:cubicBezTo>
                    <a:cubicBezTo>
                      <a:pt x="495" y="1946"/>
                      <a:pt x="507" y="1952"/>
                      <a:pt x="518" y="1952"/>
                    </a:cubicBezTo>
                    <a:cubicBezTo>
                      <a:pt x="543" y="1952"/>
                      <a:pt x="568" y="1925"/>
                      <a:pt x="552" y="1897"/>
                    </a:cubicBezTo>
                    <a:cubicBezTo>
                      <a:pt x="250" y="1322"/>
                      <a:pt x="86" y="684"/>
                      <a:pt x="74" y="36"/>
                    </a:cubicBezTo>
                    <a:cubicBezTo>
                      <a:pt x="74" y="12"/>
                      <a:pt x="55" y="0"/>
                      <a:pt x="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712315" y="1798450"/>
                <a:ext cx="188608" cy="40233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535" extrusionOk="0">
                    <a:moveTo>
                      <a:pt x="51" y="1"/>
                    </a:moveTo>
                    <a:cubicBezTo>
                      <a:pt x="20" y="1"/>
                      <a:pt x="1" y="50"/>
                      <a:pt x="34" y="72"/>
                    </a:cubicBezTo>
                    <a:cubicBezTo>
                      <a:pt x="510" y="377"/>
                      <a:pt x="1066" y="535"/>
                      <a:pt x="1625" y="535"/>
                    </a:cubicBezTo>
                    <a:cubicBezTo>
                      <a:pt x="1909" y="535"/>
                      <a:pt x="2193" y="494"/>
                      <a:pt x="2468" y="412"/>
                    </a:cubicBezTo>
                    <a:cubicBezTo>
                      <a:pt x="2508" y="400"/>
                      <a:pt x="2495" y="339"/>
                      <a:pt x="2458" y="339"/>
                    </a:cubicBezTo>
                    <a:cubicBezTo>
                      <a:pt x="2455" y="339"/>
                      <a:pt x="2451" y="339"/>
                      <a:pt x="2448" y="340"/>
                    </a:cubicBezTo>
                    <a:cubicBezTo>
                      <a:pt x="2180" y="420"/>
                      <a:pt x="1903" y="460"/>
                      <a:pt x="1626" y="460"/>
                    </a:cubicBezTo>
                    <a:cubicBezTo>
                      <a:pt x="1080" y="460"/>
                      <a:pt x="536" y="305"/>
                      <a:pt x="68" y="6"/>
                    </a:cubicBezTo>
                    <a:cubicBezTo>
                      <a:pt x="62" y="3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763829" y="2096331"/>
                <a:ext cx="231097" cy="29555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93" extrusionOk="0">
                    <a:moveTo>
                      <a:pt x="3022" y="0"/>
                    </a:moveTo>
                    <a:cubicBezTo>
                      <a:pt x="3018" y="0"/>
                      <a:pt x="3015" y="1"/>
                      <a:pt x="3011" y="2"/>
                    </a:cubicBezTo>
                    <a:cubicBezTo>
                      <a:pt x="2454" y="212"/>
                      <a:pt x="1867" y="316"/>
                      <a:pt x="1279" y="316"/>
                    </a:cubicBezTo>
                    <a:cubicBezTo>
                      <a:pt x="872" y="316"/>
                      <a:pt x="465" y="266"/>
                      <a:pt x="67" y="166"/>
                    </a:cubicBezTo>
                    <a:cubicBezTo>
                      <a:pt x="63" y="165"/>
                      <a:pt x="60" y="165"/>
                      <a:pt x="57" y="165"/>
                    </a:cubicBezTo>
                    <a:cubicBezTo>
                      <a:pt x="15" y="165"/>
                      <a:pt x="0" y="228"/>
                      <a:pt x="46" y="240"/>
                    </a:cubicBezTo>
                    <a:cubicBezTo>
                      <a:pt x="449" y="342"/>
                      <a:pt x="862" y="392"/>
                      <a:pt x="1275" y="392"/>
                    </a:cubicBezTo>
                    <a:cubicBezTo>
                      <a:pt x="1871" y="392"/>
                      <a:pt x="2466" y="286"/>
                      <a:pt x="3031" y="76"/>
                    </a:cubicBezTo>
                    <a:cubicBezTo>
                      <a:pt x="3072" y="63"/>
                      <a:pt x="3059" y="0"/>
                      <a:pt x="3022" y="0"/>
                    </a:cubicBezTo>
                    <a:close/>
                  </a:path>
                </a:pathLst>
              </a:custGeom>
              <a:solidFill>
                <a:srgbClr val="EC8B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580333" y="1975629"/>
                <a:ext cx="90619" cy="25230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3355" extrusionOk="0">
                    <a:moveTo>
                      <a:pt x="53" y="1"/>
                    </a:moveTo>
                    <a:cubicBezTo>
                      <a:pt x="27" y="1"/>
                      <a:pt x="0" y="28"/>
                      <a:pt x="19" y="61"/>
                    </a:cubicBezTo>
                    <a:cubicBezTo>
                      <a:pt x="626" y="1047"/>
                      <a:pt x="1005" y="2166"/>
                      <a:pt x="1126" y="3318"/>
                    </a:cubicBezTo>
                    <a:cubicBezTo>
                      <a:pt x="1128" y="3342"/>
                      <a:pt x="1148" y="3355"/>
                      <a:pt x="1167" y="3355"/>
                    </a:cubicBezTo>
                    <a:cubicBezTo>
                      <a:pt x="1186" y="3355"/>
                      <a:pt x="1204" y="3342"/>
                      <a:pt x="1201" y="3318"/>
                    </a:cubicBezTo>
                    <a:cubicBezTo>
                      <a:pt x="1079" y="2149"/>
                      <a:pt x="698" y="1020"/>
                      <a:pt x="84" y="20"/>
                    </a:cubicBezTo>
                    <a:cubicBezTo>
                      <a:pt x="77" y="6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224773" y="1758141"/>
                <a:ext cx="450538" cy="63696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470" extrusionOk="0">
                    <a:moveTo>
                      <a:pt x="4292" y="0"/>
                    </a:moveTo>
                    <a:cubicBezTo>
                      <a:pt x="4241" y="0"/>
                      <a:pt x="4193" y="17"/>
                      <a:pt x="4149" y="51"/>
                    </a:cubicBezTo>
                    <a:cubicBezTo>
                      <a:pt x="4149" y="51"/>
                      <a:pt x="978" y="2398"/>
                      <a:pt x="491" y="3544"/>
                    </a:cubicBezTo>
                    <a:cubicBezTo>
                      <a:pt x="0" y="4690"/>
                      <a:pt x="2296" y="8116"/>
                      <a:pt x="3534" y="8432"/>
                    </a:cubicBezTo>
                    <a:cubicBezTo>
                      <a:pt x="3634" y="8457"/>
                      <a:pt x="3734" y="8470"/>
                      <a:pt x="3831" y="8470"/>
                    </a:cubicBezTo>
                    <a:cubicBezTo>
                      <a:pt x="4926" y="8470"/>
                      <a:pt x="5738" y="6934"/>
                      <a:pt x="5148" y="6242"/>
                    </a:cubicBezTo>
                    <a:cubicBezTo>
                      <a:pt x="4505" y="5492"/>
                      <a:pt x="3881" y="4694"/>
                      <a:pt x="3881" y="4694"/>
                    </a:cubicBezTo>
                    <a:cubicBezTo>
                      <a:pt x="3881" y="4694"/>
                      <a:pt x="5254" y="3847"/>
                      <a:pt x="5426" y="3546"/>
                    </a:cubicBezTo>
                    <a:cubicBezTo>
                      <a:pt x="5991" y="2559"/>
                      <a:pt x="4924" y="0"/>
                      <a:pt x="42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427069" y="2200488"/>
                <a:ext cx="171763" cy="158903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113" extrusionOk="0">
                    <a:moveTo>
                      <a:pt x="1749" y="0"/>
                    </a:moveTo>
                    <a:cubicBezTo>
                      <a:pt x="1325" y="0"/>
                      <a:pt x="905" y="156"/>
                      <a:pt x="594" y="457"/>
                    </a:cubicBezTo>
                    <a:cubicBezTo>
                      <a:pt x="164" y="868"/>
                      <a:pt x="1" y="1508"/>
                      <a:pt x="146" y="2081"/>
                    </a:cubicBezTo>
                    <a:cubicBezTo>
                      <a:pt x="152" y="2103"/>
                      <a:pt x="169" y="2113"/>
                      <a:pt x="187" y="2113"/>
                    </a:cubicBezTo>
                    <a:cubicBezTo>
                      <a:pt x="214" y="2113"/>
                      <a:pt x="242" y="2091"/>
                      <a:pt x="232" y="2056"/>
                    </a:cubicBezTo>
                    <a:cubicBezTo>
                      <a:pt x="91" y="1514"/>
                      <a:pt x="250" y="911"/>
                      <a:pt x="653" y="520"/>
                    </a:cubicBezTo>
                    <a:cubicBezTo>
                      <a:pt x="947" y="238"/>
                      <a:pt x="1346" y="91"/>
                      <a:pt x="1747" y="91"/>
                    </a:cubicBezTo>
                    <a:cubicBezTo>
                      <a:pt x="1902" y="91"/>
                      <a:pt x="2057" y="113"/>
                      <a:pt x="2206" y="158"/>
                    </a:cubicBezTo>
                    <a:cubicBezTo>
                      <a:pt x="2211" y="159"/>
                      <a:pt x="2215" y="159"/>
                      <a:pt x="2219" y="159"/>
                    </a:cubicBezTo>
                    <a:cubicBezTo>
                      <a:pt x="2268" y="159"/>
                      <a:pt x="2284" y="85"/>
                      <a:pt x="2233" y="70"/>
                    </a:cubicBezTo>
                    <a:cubicBezTo>
                      <a:pt x="2075" y="23"/>
                      <a:pt x="1912" y="0"/>
                      <a:pt x="1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263803" y="1977885"/>
                <a:ext cx="58432" cy="130777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739" extrusionOk="0">
                    <a:moveTo>
                      <a:pt x="397" y="0"/>
                    </a:moveTo>
                    <a:cubicBezTo>
                      <a:pt x="366" y="0"/>
                      <a:pt x="334" y="34"/>
                      <a:pt x="355" y="69"/>
                    </a:cubicBezTo>
                    <a:cubicBezTo>
                      <a:pt x="670" y="605"/>
                      <a:pt x="539" y="1281"/>
                      <a:pt x="38" y="1651"/>
                    </a:cubicBezTo>
                    <a:cubicBezTo>
                      <a:pt x="0" y="1680"/>
                      <a:pt x="25" y="1739"/>
                      <a:pt x="62" y="1739"/>
                    </a:cubicBezTo>
                    <a:cubicBezTo>
                      <a:pt x="69" y="1739"/>
                      <a:pt x="77" y="1736"/>
                      <a:pt x="85" y="1731"/>
                    </a:cubicBezTo>
                    <a:cubicBezTo>
                      <a:pt x="623" y="1332"/>
                      <a:pt x="776" y="605"/>
                      <a:pt x="435" y="22"/>
                    </a:cubicBezTo>
                    <a:cubicBezTo>
                      <a:pt x="425" y="7"/>
                      <a:pt x="411" y="0"/>
                      <a:pt x="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577626" y="2019999"/>
                <a:ext cx="78812" cy="4835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643" extrusionOk="0">
                    <a:moveTo>
                      <a:pt x="994" y="1"/>
                    </a:moveTo>
                    <a:cubicBezTo>
                      <a:pt x="989" y="1"/>
                      <a:pt x="983" y="2"/>
                      <a:pt x="977" y="5"/>
                    </a:cubicBezTo>
                    <a:cubicBezTo>
                      <a:pt x="632" y="140"/>
                      <a:pt x="317" y="328"/>
                      <a:pt x="38" y="569"/>
                    </a:cubicBezTo>
                    <a:cubicBezTo>
                      <a:pt x="0" y="598"/>
                      <a:pt x="33" y="643"/>
                      <a:pt x="69" y="643"/>
                    </a:cubicBezTo>
                    <a:cubicBezTo>
                      <a:pt x="80" y="643"/>
                      <a:pt x="90" y="639"/>
                      <a:pt x="100" y="631"/>
                    </a:cubicBezTo>
                    <a:cubicBezTo>
                      <a:pt x="368" y="401"/>
                      <a:pt x="671" y="219"/>
                      <a:pt x="1000" y="93"/>
                    </a:cubicBezTo>
                    <a:cubicBezTo>
                      <a:pt x="1047" y="74"/>
                      <a:pt x="1035" y="1"/>
                      <a:pt x="9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431506" y="2031731"/>
                <a:ext cx="87160" cy="8129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081" extrusionOk="0">
                    <a:moveTo>
                      <a:pt x="64" y="1"/>
                    </a:moveTo>
                    <a:cubicBezTo>
                      <a:pt x="26" y="1"/>
                      <a:pt x="0" y="58"/>
                      <a:pt x="40" y="86"/>
                    </a:cubicBezTo>
                    <a:cubicBezTo>
                      <a:pt x="439" y="344"/>
                      <a:pt x="782" y="675"/>
                      <a:pt x="1055" y="1060"/>
                    </a:cubicBezTo>
                    <a:cubicBezTo>
                      <a:pt x="1066" y="1075"/>
                      <a:pt x="1081" y="1081"/>
                      <a:pt x="1095" y="1081"/>
                    </a:cubicBezTo>
                    <a:cubicBezTo>
                      <a:pt x="1128" y="1081"/>
                      <a:pt x="1159" y="1049"/>
                      <a:pt x="1134" y="1015"/>
                    </a:cubicBezTo>
                    <a:cubicBezTo>
                      <a:pt x="850" y="614"/>
                      <a:pt x="498" y="274"/>
                      <a:pt x="87" y="8"/>
                    </a:cubicBezTo>
                    <a:cubicBezTo>
                      <a:pt x="79" y="3"/>
                      <a:pt x="71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477756" y="2028046"/>
                <a:ext cx="22410" cy="5910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86" extrusionOk="0">
                    <a:moveTo>
                      <a:pt x="54" y="0"/>
                    </a:moveTo>
                    <a:cubicBezTo>
                      <a:pt x="26" y="0"/>
                      <a:pt x="1" y="21"/>
                      <a:pt x="14" y="53"/>
                    </a:cubicBezTo>
                    <a:cubicBezTo>
                      <a:pt x="106" y="278"/>
                      <a:pt x="170" y="511"/>
                      <a:pt x="206" y="753"/>
                    </a:cubicBezTo>
                    <a:cubicBezTo>
                      <a:pt x="209" y="776"/>
                      <a:pt x="225" y="786"/>
                      <a:pt x="242" y="786"/>
                    </a:cubicBezTo>
                    <a:cubicBezTo>
                      <a:pt x="268" y="786"/>
                      <a:pt x="297" y="764"/>
                      <a:pt x="292" y="728"/>
                    </a:cubicBezTo>
                    <a:cubicBezTo>
                      <a:pt x="258" y="489"/>
                      <a:pt x="192" y="256"/>
                      <a:pt x="100" y="31"/>
                    </a:cubicBezTo>
                    <a:cubicBezTo>
                      <a:pt x="91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974698" y="1827855"/>
                <a:ext cx="121001" cy="25809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3432" extrusionOk="0">
                    <a:moveTo>
                      <a:pt x="280" y="0"/>
                    </a:moveTo>
                    <a:cubicBezTo>
                      <a:pt x="280" y="0"/>
                      <a:pt x="279" y="10"/>
                      <a:pt x="278" y="29"/>
                    </a:cubicBezTo>
                    <a:lnTo>
                      <a:pt x="278" y="29"/>
                    </a:lnTo>
                    <a:cubicBezTo>
                      <a:pt x="280" y="10"/>
                      <a:pt x="280" y="0"/>
                      <a:pt x="280" y="0"/>
                    </a:cubicBezTo>
                    <a:close/>
                    <a:moveTo>
                      <a:pt x="278" y="29"/>
                    </a:moveTo>
                    <a:cubicBezTo>
                      <a:pt x="251" y="358"/>
                      <a:pt x="0" y="3432"/>
                      <a:pt x="188" y="3432"/>
                    </a:cubicBezTo>
                    <a:cubicBezTo>
                      <a:pt x="196" y="3432"/>
                      <a:pt x="204" y="3427"/>
                      <a:pt x="213" y="3417"/>
                    </a:cubicBezTo>
                    <a:cubicBezTo>
                      <a:pt x="462" y="3139"/>
                      <a:pt x="1608" y="2167"/>
                      <a:pt x="837" y="1279"/>
                    </a:cubicBezTo>
                    <a:cubicBezTo>
                      <a:pt x="286" y="643"/>
                      <a:pt x="272" y="150"/>
                      <a:pt x="278" y="29"/>
                    </a:cubicBezTo>
                    <a:close/>
                  </a:path>
                </a:pathLst>
              </a:custGeom>
              <a:solidFill>
                <a:srgbClr val="FFB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581236" y="1679328"/>
                <a:ext cx="510099" cy="664414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8835" extrusionOk="0">
                    <a:moveTo>
                      <a:pt x="1038" y="1"/>
                    </a:moveTo>
                    <a:cubicBezTo>
                      <a:pt x="1038" y="1"/>
                      <a:pt x="441" y="1"/>
                      <a:pt x="1" y="615"/>
                    </a:cubicBezTo>
                    <a:cubicBezTo>
                      <a:pt x="8" y="607"/>
                      <a:pt x="16" y="604"/>
                      <a:pt x="25" y="604"/>
                    </a:cubicBezTo>
                    <a:cubicBezTo>
                      <a:pt x="288" y="604"/>
                      <a:pt x="1352" y="3586"/>
                      <a:pt x="1038" y="5740"/>
                    </a:cubicBezTo>
                    <a:cubicBezTo>
                      <a:pt x="880" y="6824"/>
                      <a:pt x="238" y="8833"/>
                      <a:pt x="238" y="8833"/>
                    </a:cubicBezTo>
                    <a:cubicBezTo>
                      <a:pt x="319" y="8834"/>
                      <a:pt x="399" y="8835"/>
                      <a:pt x="480" y="8835"/>
                    </a:cubicBezTo>
                    <a:cubicBezTo>
                      <a:pt x="2410" y="8835"/>
                      <a:pt x="4285" y="8552"/>
                      <a:pt x="6106" y="7990"/>
                    </a:cubicBezTo>
                    <a:cubicBezTo>
                      <a:pt x="6106" y="7990"/>
                      <a:pt x="5625" y="6945"/>
                      <a:pt x="5598" y="6284"/>
                    </a:cubicBezTo>
                    <a:cubicBezTo>
                      <a:pt x="5574" y="5625"/>
                      <a:pt x="5371" y="6010"/>
                      <a:pt x="5768" y="5343"/>
                    </a:cubicBezTo>
                    <a:cubicBezTo>
                      <a:pt x="6161" y="4676"/>
                      <a:pt x="6783" y="4277"/>
                      <a:pt x="6167" y="3377"/>
                    </a:cubicBezTo>
                    <a:cubicBezTo>
                      <a:pt x="5549" y="2476"/>
                      <a:pt x="4954" y="1781"/>
                      <a:pt x="4995" y="533"/>
                    </a:cubicBezTo>
                    <a:cubicBezTo>
                      <a:pt x="4770" y="308"/>
                      <a:pt x="4520" y="187"/>
                      <a:pt x="4185" y="126"/>
                    </a:cubicBezTo>
                    <a:lnTo>
                      <a:pt x="4185" y="126"/>
                    </a:lnTo>
                    <a:cubicBezTo>
                      <a:pt x="4185" y="126"/>
                      <a:pt x="4643" y="2178"/>
                      <a:pt x="4565" y="2507"/>
                    </a:cubicBezTo>
                    <a:cubicBezTo>
                      <a:pt x="4525" y="2677"/>
                      <a:pt x="3587" y="2816"/>
                      <a:pt x="2853" y="2816"/>
                    </a:cubicBezTo>
                    <a:cubicBezTo>
                      <a:pt x="2450" y="2816"/>
                      <a:pt x="2110" y="2774"/>
                      <a:pt x="2014" y="2673"/>
                    </a:cubicBezTo>
                    <a:cubicBezTo>
                      <a:pt x="1736" y="2378"/>
                      <a:pt x="1038" y="1"/>
                      <a:pt x="10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13799" y="1757314"/>
                <a:ext cx="72796" cy="2985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397" extrusionOk="0">
                    <a:moveTo>
                      <a:pt x="798" y="0"/>
                    </a:moveTo>
                    <a:cubicBezTo>
                      <a:pt x="507" y="0"/>
                      <a:pt x="227" y="121"/>
                      <a:pt x="26" y="335"/>
                    </a:cubicBezTo>
                    <a:cubicBezTo>
                      <a:pt x="1" y="360"/>
                      <a:pt x="25" y="396"/>
                      <a:pt x="53" y="396"/>
                    </a:cubicBezTo>
                    <a:cubicBezTo>
                      <a:pt x="61" y="396"/>
                      <a:pt x="70" y="393"/>
                      <a:pt x="77" y="386"/>
                    </a:cubicBezTo>
                    <a:cubicBezTo>
                      <a:pt x="267" y="183"/>
                      <a:pt x="526" y="72"/>
                      <a:pt x="800" y="72"/>
                    </a:cubicBezTo>
                    <a:cubicBezTo>
                      <a:pt x="839" y="72"/>
                      <a:pt x="878" y="74"/>
                      <a:pt x="918" y="79"/>
                    </a:cubicBezTo>
                    <a:cubicBezTo>
                      <a:pt x="919" y="79"/>
                      <a:pt x="921" y="79"/>
                      <a:pt x="922" y="79"/>
                    </a:cubicBezTo>
                    <a:cubicBezTo>
                      <a:pt x="967" y="79"/>
                      <a:pt x="966" y="9"/>
                      <a:pt x="920" y="7"/>
                    </a:cubicBezTo>
                    <a:cubicBezTo>
                      <a:pt x="879" y="2"/>
                      <a:pt x="839" y="0"/>
                      <a:pt x="7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909046" y="1751974"/>
                <a:ext cx="52717" cy="1030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37" extrusionOk="0">
                    <a:moveTo>
                      <a:pt x="363" y="1"/>
                    </a:moveTo>
                    <a:cubicBezTo>
                      <a:pt x="253" y="1"/>
                      <a:pt x="143" y="21"/>
                      <a:pt x="38" y="62"/>
                    </a:cubicBezTo>
                    <a:cubicBezTo>
                      <a:pt x="0" y="78"/>
                      <a:pt x="12" y="136"/>
                      <a:pt x="45" y="136"/>
                    </a:cubicBezTo>
                    <a:cubicBezTo>
                      <a:pt x="49" y="136"/>
                      <a:pt x="54" y="136"/>
                      <a:pt x="59" y="133"/>
                    </a:cubicBezTo>
                    <a:cubicBezTo>
                      <a:pt x="159" y="94"/>
                      <a:pt x="260" y="75"/>
                      <a:pt x="362" y="75"/>
                    </a:cubicBezTo>
                    <a:cubicBezTo>
                      <a:pt x="455" y="75"/>
                      <a:pt x="549" y="91"/>
                      <a:pt x="642" y="123"/>
                    </a:cubicBezTo>
                    <a:cubicBezTo>
                      <a:pt x="646" y="125"/>
                      <a:pt x="651" y="126"/>
                      <a:pt x="655" y="126"/>
                    </a:cubicBezTo>
                    <a:cubicBezTo>
                      <a:pt x="690" y="126"/>
                      <a:pt x="701" y="66"/>
                      <a:pt x="662" y="52"/>
                    </a:cubicBezTo>
                    <a:cubicBezTo>
                      <a:pt x="564" y="18"/>
                      <a:pt x="463" y="1"/>
                      <a:pt x="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2"/>
              <p:cNvSpPr/>
              <p:nvPr/>
            </p:nvSpPr>
            <p:spPr>
              <a:xfrm>
                <a:off x="724949" y="1951790"/>
                <a:ext cx="272308" cy="3158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420" extrusionOk="0">
                    <a:moveTo>
                      <a:pt x="3567" y="0"/>
                    </a:moveTo>
                    <a:cubicBezTo>
                      <a:pt x="3564" y="0"/>
                      <a:pt x="3561" y="0"/>
                      <a:pt x="3558" y="1"/>
                    </a:cubicBezTo>
                    <a:cubicBezTo>
                      <a:pt x="2715" y="229"/>
                      <a:pt x="1847" y="343"/>
                      <a:pt x="976" y="343"/>
                    </a:cubicBezTo>
                    <a:cubicBezTo>
                      <a:pt x="666" y="343"/>
                      <a:pt x="355" y="329"/>
                      <a:pt x="46" y="300"/>
                    </a:cubicBezTo>
                    <a:cubicBezTo>
                      <a:pt x="45" y="300"/>
                      <a:pt x="44" y="300"/>
                      <a:pt x="44" y="300"/>
                    </a:cubicBezTo>
                    <a:cubicBezTo>
                      <a:pt x="1" y="300"/>
                      <a:pt x="1" y="369"/>
                      <a:pt x="46" y="376"/>
                    </a:cubicBezTo>
                    <a:cubicBezTo>
                      <a:pt x="354" y="405"/>
                      <a:pt x="662" y="419"/>
                      <a:pt x="971" y="419"/>
                    </a:cubicBezTo>
                    <a:cubicBezTo>
                      <a:pt x="1850" y="419"/>
                      <a:pt x="2727" y="301"/>
                      <a:pt x="3579" y="73"/>
                    </a:cubicBezTo>
                    <a:cubicBezTo>
                      <a:pt x="3621" y="61"/>
                      <a:pt x="3606" y="0"/>
                      <a:pt x="35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2"/>
              <p:cNvSpPr/>
              <p:nvPr/>
            </p:nvSpPr>
            <p:spPr>
              <a:xfrm>
                <a:off x="718933" y="1954572"/>
                <a:ext cx="287198" cy="21184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817" extrusionOk="0">
                    <a:moveTo>
                      <a:pt x="3636" y="0"/>
                    </a:moveTo>
                    <a:cubicBezTo>
                      <a:pt x="3615" y="0"/>
                      <a:pt x="3590" y="19"/>
                      <a:pt x="3593" y="46"/>
                    </a:cubicBezTo>
                    <a:cubicBezTo>
                      <a:pt x="3692" y="650"/>
                      <a:pt x="3753" y="1274"/>
                      <a:pt x="3724" y="1885"/>
                    </a:cubicBezTo>
                    <a:cubicBezTo>
                      <a:pt x="3712" y="2149"/>
                      <a:pt x="3628" y="2378"/>
                      <a:pt x="3379" y="2499"/>
                    </a:cubicBezTo>
                    <a:cubicBezTo>
                      <a:pt x="3182" y="2595"/>
                      <a:pt x="2949" y="2620"/>
                      <a:pt x="2734" y="2650"/>
                    </a:cubicBezTo>
                    <a:cubicBezTo>
                      <a:pt x="2259" y="2717"/>
                      <a:pt x="1780" y="2748"/>
                      <a:pt x="1298" y="2748"/>
                    </a:cubicBezTo>
                    <a:cubicBezTo>
                      <a:pt x="1230" y="2748"/>
                      <a:pt x="1162" y="2748"/>
                      <a:pt x="1093" y="2747"/>
                    </a:cubicBezTo>
                    <a:cubicBezTo>
                      <a:pt x="958" y="2745"/>
                      <a:pt x="821" y="2738"/>
                      <a:pt x="686" y="2732"/>
                    </a:cubicBezTo>
                    <a:cubicBezTo>
                      <a:pt x="565" y="2724"/>
                      <a:pt x="428" y="2724"/>
                      <a:pt x="326" y="2652"/>
                    </a:cubicBezTo>
                    <a:cubicBezTo>
                      <a:pt x="211" y="2573"/>
                      <a:pt x="191" y="2427"/>
                      <a:pt x="173" y="2299"/>
                    </a:cubicBezTo>
                    <a:cubicBezTo>
                      <a:pt x="154" y="2170"/>
                      <a:pt x="142" y="2039"/>
                      <a:pt x="132" y="1908"/>
                    </a:cubicBezTo>
                    <a:cubicBezTo>
                      <a:pt x="85" y="1376"/>
                      <a:pt x="93" y="842"/>
                      <a:pt x="144" y="312"/>
                    </a:cubicBezTo>
                    <a:cubicBezTo>
                      <a:pt x="145" y="288"/>
                      <a:pt x="126" y="277"/>
                      <a:pt x="106" y="277"/>
                    </a:cubicBezTo>
                    <a:cubicBezTo>
                      <a:pt x="89" y="277"/>
                      <a:pt x="71" y="286"/>
                      <a:pt x="68" y="304"/>
                    </a:cubicBezTo>
                    <a:cubicBezTo>
                      <a:pt x="1" y="979"/>
                      <a:pt x="1" y="1675"/>
                      <a:pt x="103" y="2348"/>
                    </a:cubicBezTo>
                    <a:cubicBezTo>
                      <a:pt x="134" y="2544"/>
                      <a:pt x="211" y="2714"/>
                      <a:pt x="420" y="2767"/>
                    </a:cubicBezTo>
                    <a:cubicBezTo>
                      <a:pt x="592" y="2811"/>
                      <a:pt x="780" y="2816"/>
                      <a:pt x="965" y="2816"/>
                    </a:cubicBezTo>
                    <a:cubicBezTo>
                      <a:pt x="1026" y="2816"/>
                      <a:pt x="1087" y="2816"/>
                      <a:pt x="1147" y="2816"/>
                    </a:cubicBezTo>
                    <a:cubicBezTo>
                      <a:pt x="1177" y="2816"/>
                      <a:pt x="1207" y="2816"/>
                      <a:pt x="1236" y="2816"/>
                    </a:cubicBezTo>
                    <a:cubicBezTo>
                      <a:pt x="1264" y="2816"/>
                      <a:pt x="1291" y="2816"/>
                      <a:pt x="1318" y="2816"/>
                    </a:cubicBezTo>
                    <a:cubicBezTo>
                      <a:pt x="1893" y="2816"/>
                      <a:pt x="2472" y="2775"/>
                      <a:pt x="3037" y="2673"/>
                    </a:cubicBezTo>
                    <a:cubicBezTo>
                      <a:pt x="3233" y="2636"/>
                      <a:pt x="3440" y="2581"/>
                      <a:pt x="3591" y="2440"/>
                    </a:cubicBezTo>
                    <a:cubicBezTo>
                      <a:pt x="3755" y="2284"/>
                      <a:pt x="3792" y="2059"/>
                      <a:pt x="3798" y="1840"/>
                    </a:cubicBezTo>
                    <a:cubicBezTo>
                      <a:pt x="3818" y="1235"/>
                      <a:pt x="3763" y="625"/>
                      <a:pt x="3665" y="26"/>
                    </a:cubicBezTo>
                    <a:cubicBezTo>
                      <a:pt x="3663" y="8"/>
                      <a:pt x="3650" y="0"/>
                      <a:pt x="36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680203" y="1892605"/>
                <a:ext cx="44971" cy="45122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0" extrusionOk="0">
                    <a:moveTo>
                      <a:pt x="299" y="0"/>
                    </a:moveTo>
                    <a:cubicBezTo>
                      <a:pt x="135" y="0"/>
                      <a:pt x="0" y="135"/>
                      <a:pt x="0" y="299"/>
                    </a:cubicBezTo>
                    <a:cubicBezTo>
                      <a:pt x="0" y="467"/>
                      <a:pt x="133" y="600"/>
                      <a:pt x="299" y="600"/>
                    </a:cubicBezTo>
                    <a:cubicBezTo>
                      <a:pt x="465" y="600"/>
                      <a:pt x="598" y="467"/>
                      <a:pt x="598" y="299"/>
                    </a:cubicBezTo>
                    <a:cubicBezTo>
                      <a:pt x="598" y="133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2"/>
              <p:cNvSpPr/>
              <p:nvPr/>
            </p:nvSpPr>
            <p:spPr>
              <a:xfrm>
                <a:off x="943264" y="1865080"/>
                <a:ext cx="45046" cy="45122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00" extrusionOk="0">
                    <a:moveTo>
                      <a:pt x="299" y="0"/>
                    </a:moveTo>
                    <a:cubicBezTo>
                      <a:pt x="136" y="0"/>
                      <a:pt x="1" y="133"/>
                      <a:pt x="1" y="301"/>
                    </a:cubicBezTo>
                    <a:cubicBezTo>
                      <a:pt x="1" y="467"/>
                      <a:pt x="134" y="600"/>
                      <a:pt x="299" y="600"/>
                    </a:cubicBezTo>
                    <a:cubicBezTo>
                      <a:pt x="465" y="600"/>
                      <a:pt x="598" y="467"/>
                      <a:pt x="598" y="301"/>
                    </a:cubicBezTo>
                    <a:cubicBezTo>
                      <a:pt x="598" y="133"/>
                      <a:pt x="465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2"/>
              <p:cNvSpPr/>
              <p:nvPr/>
            </p:nvSpPr>
            <p:spPr>
              <a:xfrm>
                <a:off x="701260" y="1495305"/>
                <a:ext cx="149127" cy="213876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2844" extrusionOk="0">
                    <a:moveTo>
                      <a:pt x="522" y="1"/>
                    </a:moveTo>
                    <a:lnTo>
                      <a:pt x="0" y="2386"/>
                    </a:lnTo>
                    <a:cubicBezTo>
                      <a:pt x="0" y="2386"/>
                      <a:pt x="494" y="2844"/>
                      <a:pt x="1154" y="2844"/>
                    </a:cubicBezTo>
                    <a:cubicBezTo>
                      <a:pt x="1411" y="2844"/>
                      <a:pt x="1694" y="2774"/>
                      <a:pt x="1983" y="2581"/>
                    </a:cubicBezTo>
                    <a:lnTo>
                      <a:pt x="1924" y="1987"/>
                    </a:lnTo>
                    <a:lnTo>
                      <a:pt x="1860" y="1341"/>
                    </a:lnTo>
                    <a:lnTo>
                      <a:pt x="1817" y="887"/>
                    </a:lnTo>
                    <a:lnTo>
                      <a:pt x="522" y="1"/>
                    </a:lnTo>
                    <a:close/>
                  </a:path>
                </a:pathLst>
              </a:custGeom>
              <a:solidFill>
                <a:srgbClr val="A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2"/>
              <p:cNvSpPr/>
              <p:nvPr/>
            </p:nvSpPr>
            <p:spPr>
              <a:xfrm>
                <a:off x="758339" y="1552234"/>
                <a:ext cx="90093" cy="118294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5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2" y="1135"/>
                      <a:pt x="1001" y="1572"/>
                      <a:pt x="1191" y="1572"/>
                    </a:cubicBezTo>
                    <a:cubicBezTo>
                      <a:pt x="1193" y="1572"/>
                      <a:pt x="1195" y="1572"/>
                      <a:pt x="1197" y="1572"/>
                    </a:cubicBezTo>
                    <a:lnTo>
                      <a:pt x="1101" y="5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690205" y="1610141"/>
                <a:ext cx="172364" cy="117391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1561" extrusionOk="0">
                    <a:moveTo>
                      <a:pt x="321" y="0"/>
                    </a:moveTo>
                    <a:cubicBezTo>
                      <a:pt x="297" y="0"/>
                      <a:pt x="276" y="5"/>
                      <a:pt x="256" y="14"/>
                    </a:cubicBezTo>
                    <a:cubicBezTo>
                      <a:pt x="66" y="111"/>
                      <a:pt x="0" y="945"/>
                      <a:pt x="0" y="945"/>
                    </a:cubicBezTo>
                    <a:cubicBezTo>
                      <a:pt x="0" y="945"/>
                      <a:pt x="544" y="1561"/>
                      <a:pt x="1292" y="1561"/>
                    </a:cubicBezTo>
                    <a:cubicBezTo>
                      <a:pt x="1334" y="1561"/>
                      <a:pt x="1375" y="1559"/>
                      <a:pt x="1418" y="1555"/>
                    </a:cubicBezTo>
                    <a:cubicBezTo>
                      <a:pt x="2232" y="1481"/>
                      <a:pt x="2292" y="882"/>
                      <a:pt x="2292" y="882"/>
                    </a:cubicBezTo>
                    <a:cubicBezTo>
                      <a:pt x="2292" y="882"/>
                      <a:pt x="2240" y="276"/>
                      <a:pt x="2107" y="244"/>
                    </a:cubicBezTo>
                    <a:cubicBezTo>
                      <a:pt x="2100" y="242"/>
                      <a:pt x="2091" y="241"/>
                      <a:pt x="2083" y="241"/>
                    </a:cubicBezTo>
                    <a:cubicBezTo>
                      <a:pt x="1963" y="241"/>
                      <a:pt x="1751" y="419"/>
                      <a:pt x="1439" y="419"/>
                    </a:cubicBezTo>
                    <a:cubicBezTo>
                      <a:pt x="1385" y="419"/>
                      <a:pt x="1328" y="414"/>
                      <a:pt x="1269" y="401"/>
                    </a:cubicBezTo>
                    <a:cubicBezTo>
                      <a:pt x="880" y="321"/>
                      <a:pt x="526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690882" y="1679403"/>
                <a:ext cx="173492" cy="4264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567" extrusionOk="0">
                    <a:moveTo>
                      <a:pt x="46" y="1"/>
                    </a:moveTo>
                    <a:cubicBezTo>
                      <a:pt x="23" y="1"/>
                      <a:pt x="0" y="18"/>
                      <a:pt x="12" y="45"/>
                    </a:cubicBezTo>
                    <a:cubicBezTo>
                      <a:pt x="157" y="407"/>
                      <a:pt x="597" y="513"/>
                      <a:pt x="945" y="552"/>
                    </a:cubicBezTo>
                    <a:cubicBezTo>
                      <a:pt x="1027" y="561"/>
                      <a:pt x="1109" y="566"/>
                      <a:pt x="1192" y="566"/>
                    </a:cubicBezTo>
                    <a:cubicBezTo>
                      <a:pt x="1565" y="566"/>
                      <a:pt x="1936" y="472"/>
                      <a:pt x="2268" y="296"/>
                    </a:cubicBezTo>
                    <a:cubicBezTo>
                      <a:pt x="2306" y="277"/>
                      <a:pt x="2284" y="228"/>
                      <a:pt x="2252" y="228"/>
                    </a:cubicBezTo>
                    <a:cubicBezTo>
                      <a:pt x="2246" y="228"/>
                      <a:pt x="2240" y="229"/>
                      <a:pt x="2233" y="233"/>
                    </a:cubicBezTo>
                    <a:cubicBezTo>
                      <a:pt x="1911" y="401"/>
                      <a:pt x="1554" y="492"/>
                      <a:pt x="1190" y="492"/>
                    </a:cubicBezTo>
                    <a:cubicBezTo>
                      <a:pt x="1150" y="492"/>
                      <a:pt x="1110" y="491"/>
                      <a:pt x="1069" y="489"/>
                    </a:cubicBezTo>
                    <a:cubicBezTo>
                      <a:pt x="730" y="470"/>
                      <a:pt x="226" y="386"/>
                      <a:pt x="83" y="24"/>
                    </a:cubicBezTo>
                    <a:cubicBezTo>
                      <a:pt x="76" y="8"/>
                      <a:pt x="61" y="1"/>
                      <a:pt x="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674337" y="1326473"/>
                <a:ext cx="271631" cy="278400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3702" extrusionOk="0">
                    <a:moveTo>
                      <a:pt x="1789" y="0"/>
                    </a:moveTo>
                    <a:cubicBezTo>
                      <a:pt x="1" y="0"/>
                      <a:pt x="355" y="1292"/>
                      <a:pt x="477" y="1902"/>
                    </a:cubicBezTo>
                    <a:cubicBezTo>
                      <a:pt x="569" y="2358"/>
                      <a:pt x="682" y="2516"/>
                      <a:pt x="974" y="2976"/>
                    </a:cubicBezTo>
                    <a:cubicBezTo>
                      <a:pt x="1236" y="3387"/>
                      <a:pt x="1721" y="3623"/>
                      <a:pt x="1977" y="3668"/>
                    </a:cubicBezTo>
                    <a:cubicBezTo>
                      <a:pt x="2112" y="3690"/>
                      <a:pt x="2237" y="3702"/>
                      <a:pt x="2352" y="3702"/>
                    </a:cubicBezTo>
                    <a:cubicBezTo>
                      <a:pt x="3031" y="3702"/>
                      <a:pt x="3371" y="3292"/>
                      <a:pt x="3364" y="2201"/>
                    </a:cubicBezTo>
                    <a:cubicBezTo>
                      <a:pt x="3358" y="1409"/>
                      <a:pt x="3611" y="990"/>
                      <a:pt x="3438" y="666"/>
                    </a:cubicBezTo>
                    <a:cubicBezTo>
                      <a:pt x="3425" y="652"/>
                      <a:pt x="3411" y="636"/>
                      <a:pt x="3401" y="623"/>
                    </a:cubicBezTo>
                    <a:cubicBezTo>
                      <a:pt x="3102" y="276"/>
                      <a:pt x="2676" y="67"/>
                      <a:pt x="2218" y="22"/>
                    </a:cubicBezTo>
                    <a:cubicBezTo>
                      <a:pt x="2063" y="7"/>
                      <a:pt x="1920" y="0"/>
                      <a:pt x="1789" y="0"/>
                    </a:cubicBezTo>
                    <a:close/>
                  </a:path>
                </a:pathLst>
              </a:custGeom>
              <a:solidFill>
                <a:srgbClr val="A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811132" y="1423260"/>
                <a:ext cx="43392" cy="2301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06" extrusionOk="0">
                    <a:moveTo>
                      <a:pt x="346" y="0"/>
                    </a:moveTo>
                    <a:cubicBezTo>
                      <a:pt x="212" y="0"/>
                      <a:pt x="86" y="75"/>
                      <a:pt x="29" y="204"/>
                    </a:cubicBezTo>
                    <a:cubicBezTo>
                      <a:pt x="1" y="263"/>
                      <a:pt x="50" y="305"/>
                      <a:pt x="103" y="305"/>
                    </a:cubicBezTo>
                    <a:cubicBezTo>
                      <a:pt x="134" y="305"/>
                      <a:pt x="166" y="290"/>
                      <a:pt x="182" y="255"/>
                    </a:cubicBezTo>
                    <a:cubicBezTo>
                      <a:pt x="211" y="190"/>
                      <a:pt x="273" y="163"/>
                      <a:pt x="338" y="163"/>
                    </a:cubicBezTo>
                    <a:cubicBezTo>
                      <a:pt x="373" y="163"/>
                      <a:pt x="408" y="171"/>
                      <a:pt x="440" y="185"/>
                    </a:cubicBezTo>
                    <a:cubicBezTo>
                      <a:pt x="451" y="190"/>
                      <a:pt x="462" y="192"/>
                      <a:pt x="472" y="192"/>
                    </a:cubicBezTo>
                    <a:cubicBezTo>
                      <a:pt x="546" y="192"/>
                      <a:pt x="577" y="68"/>
                      <a:pt x="493" y="32"/>
                    </a:cubicBezTo>
                    <a:cubicBezTo>
                      <a:pt x="445" y="11"/>
                      <a:pt x="395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885733" y="1424614"/>
                <a:ext cx="4083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70" extrusionOk="0">
                    <a:moveTo>
                      <a:pt x="159" y="1"/>
                    </a:moveTo>
                    <a:cubicBezTo>
                      <a:pt x="140" y="1"/>
                      <a:pt x="121" y="2"/>
                      <a:pt x="101" y="6"/>
                    </a:cubicBezTo>
                    <a:cubicBezTo>
                      <a:pt x="0" y="25"/>
                      <a:pt x="28" y="167"/>
                      <a:pt x="117" y="167"/>
                    </a:cubicBezTo>
                    <a:cubicBezTo>
                      <a:pt x="122" y="167"/>
                      <a:pt x="128" y="166"/>
                      <a:pt x="134" y="165"/>
                    </a:cubicBezTo>
                    <a:cubicBezTo>
                      <a:pt x="143" y="164"/>
                      <a:pt x="152" y="163"/>
                      <a:pt x="161" y="163"/>
                    </a:cubicBezTo>
                    <a:cubicBezTo>
                      <a:pt x="258" y="163"/>
                      <a:pt x="323" y="266"/>
                      <a:pt x="377" y="339"/>
                    </a:cubicBezTo>
                    <a:cubicBezTo>
                      <a:pt x="391" y="361"/>
                      <a:pt x="410" y="369"/>
                      <a:pt x="429" y="369"/>
                    </a:cubicBezTo>
                    <a:cubicBezTo>
                      <a:pt x="485" y="369"/>
                      <a:pt x="543" y="292"/>
                      <a:pt x="500" y="231"/>
                    </a:cubicBezTo>
                    <a:cubicBezTo>
                      <a:pt x="412" y="111"/>
                      <a:pt x="307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866030" y="1464923"/>
                <a:ext cx="19929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265" h="487" extrusionOk="0">
                    <a:moveTo>
                      <a:pt x="46" y="0"/>
                    </a:moveTo>
                    <a:cubicBezTo>
                      <a:pt x="43" y="0"/>
                      <a:pt x="39" y="1"/>
                      <a:pt x="35" y="2"/>
                    </a:cubicBezTo>
                    <a:cubicBezTo>
                      <a:pt x="15" y="8"/>
                      <a:pt x="1" y="28"/>
                      <a:pt x="9" y="49"/>
                    </a:cubicBezTo>
                    <a:lnTo>
                      <a:pt x="52" y="204"/>
                    </a:lnTo>
                    <a:cubicBezTo>
                      <a:pt x="58" y="217"/>
                      <a:pt x="68" y="229"/>
                      <a:pt x="82" y="233"/>
                    </a:cubicBezTo>
                    <a:cubicBezTo>
                      <a:pt x="89" y="233"/>
                      <a:pt x="189" y="253"/>
                      <a:pt x="183" y="335"/>
                    </a:cubicBezTo>
                    <a:cubicBezTo>
                      <a:pt x="175" y="409"/>
                      <a:pt x="80" y="411"/>
                      <a:pt x="76" y="411"/>
                    </a:cubicBezTo>
                    <a:cubicBezTo>
                      <a:pt x="56" y="411"/>
                      <a:pt x="37" y="429"/>
                      <a:pt x="37" y="450"/>
                    </a:cubicBezTo>
                    <a:cubicBezTo>
                      <a:pt x="35" y="470"/>
                      <a:pt x="52" y="487"/>
                      <a:pt x="72" y="487"/>
                    </a:cubicBezTo>
                    <a:cubicBezTo>
                      <a:pt x="132" y="483"/>
                      <a:pt x="244" y="452"/>
                      <a:pt x="254" y="339"/>
                    </a:cubicBezTo>
                    <a:cubicBezTo>
                      <a:pt x="265" y="235"/>
                      <a:pt x="181" y="182"/>
                      <a:pt x="119" y="163"/>
                    </a:cubicBezTo>
                    <a:lnTo>
                      <a:pt x="80" y="28"/>
                    </a:lnTo>
                    <a:cubicBezTo>
                      <a:pt x="77" y="12"/>
                      <a:pt x="63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796467" y="1477557"/>
                <a:ext cx="36248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248" extrusionOk="0">
                    <a:moveTo>
                      <a:pt x="220" y="1"/>
                    </a:moveTo>
                    <a:cubicBezTo>
                      <a:pt x="102" y="1"/>
                      <a:pt x="11" y="47"/>
                      <a:pt x="5" y="110"/>
                    </a:cubicBezTo>
                    <a:cubicBezTo>
                      <a:pt x="1" y="178"/>
                      <a:pt x="105" y="239"/>
                      <a:pt x="234" y="247"/>
                    </a:cubicBezTo>
                    <a:cubicBezTo>
                      <a:pt x="242" y="247"/>
                      <a:pt x="249" y="248"/>
                      <a:pt x="257" y="248"/>
                    </a:cubicBezTo>
                    <a:cubicBezTo>
                      <a:pt x="375" y="248"/>
                      <a:pt x="472" y="202"/>
                      <a:pt x="476" y="137"/>
                    </a:cubicBezTo>
                    <a:cubicBezTo>
                      <a:pt x="482" y="67"/>
                      <a:pt x="377" y="8"/>
                      <a:pt x="248" y="2"/>
                    </a:cubicBezTo>
                    <a:cubicBezTo>
                      <a:pt x="239" y="1"/>
                      <a:pt x="229" y="1"/>
                      <a:pt x="220" y="1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897465" y="1488462"/>
                <a:ext cx="2985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48" extrusionOk="0">
                    <a:moveTo>
                      <a:pt x="220" y="1"/>
                    </a:moveTo>
                    <a:cubicBezTo>
                      <a:pt x="103" y="1"/>
                      <a:pt x="8" y="48"/>
                      <a:pt x="6" y="112"/>
                    </a:cubicBezTo>
                    <a:cubicBezTo>
                      <a:pt x="0" y="180"/>
                      <a:pt x="104" y="239"/>
                      <a:pt x="233" y="247"/>
                    </a:cubicBezTo>
                    <a:cubicBezTo>
                      <a:pt x="239" y="248"/>
                      <a:pt x="246" y="248"/>
                      <a:pt x="252" y="248"/>
                    </a:cubicBezTo>
                    <a:cubicBezTo>
                      <a:pt x="306" y="248"/>
                      <a:pt x="354" y="240"/>
                      <a:pt x="395" y="225"/>
                    </a:cubicBezTo>
                    <a:cubicBezTo>
                      <a:pt x="397" y="168"/>
                      <a:pt x="397" y="106"/>
                      <a:pt x="397" y="45"/>
                    </a:cubicBezTo>
                    <a:lnTo>
                      <a:pt x="397" y="37"/>
                    </a:lnTo>
                    <a:cubicBezTo>
                      <a:pt x="356" y="16"/>
                      <a:pt x="305" y="4"/>
                      <a:pt x="248" y="2"/>
                    </a:cubicBezTo>
                    <a:cubicBezTo>
                      <a:pt x="238" y="1"/>
                      <a:pt x="229" y="1"/>
                      <a:pt x="220" y="1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806770" y="1432961"/>
                <a:ext cx="62268" cy="69562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5" extrusionOk="0">
                    <a:moveTo>
                      <a:pt x="407" y="69"/>
                    </a:moveTo>
                    <a:cubicBezTo>
                      <a:pt x="494" y="69"/>
                      <a:pt x="576" y="105"/>
                      <a:pt x="641" y="171"/>
                    </a:cubicBezTo>
                    <a:cubicBezTo>
                      <a:pt x="707" y="241"/>
                      <a:pt x="748" y="341"/>
                      <a:pt x="754" y="445"/>
                    </a:cubicBezTo>
                    <a:cubicBezTo>
                      <a:pt x="758" y="550"/>
                      <a:pt x="727" y="652"/>
                      <a:pt x="666" y="730"/>
                    </a:cubicBezTo>
                    <a:cubicBezTo>
                      <a:pt x="609" y="805"/>
                      <a:pt x="525" y="850"/>
                      <a:pt x="439" y="854"/>
                    </a:cubicBezTo>
                    <a:cubicBezTo>
                      <a:pt x="436" y="854"/>
                      <a:pt x="434" y="854"/>
                      <a:pt x="431" y="854"/>
                    </a:cubicBezTo>
                    <a:cubicBezTo>
                      <a:pt x="344" y="854"/>
                      <a:pt x="263" y="820"/>
                      <a:pt x="199" y="752"/>
                    </a:cubicBezTo>
                    <a:cubicBezTo>
                      <a:pt x="132" y="683"/>
                      <a:pt x="91" y="584"/>
                      <a:pt x="87" y="478"/>
                    </a:cubicBezTo>
                    <a:cubicBezTo>
                      <a:pt x="77" y="261"/>
                      <a:pt x="216" y="79"/>
                      <a:pt x="400" y="69"/>
                    </a:cubicBezTo>
                    <a:cubicBezTo>
                      <a:pt x="402" y="69"/>
                      <a:pt x="405" y="69"/>
                      <a:pt x="407" y="69"/>
                    </a:cubicBezTo>
                    <a:close/>
                    <a:moveTo>
                      <a:pt x="416" y="1"/>
                    </a:moveTo>
                    <a:cubicBezTo>
                      <a:pt x="409" y="1"/>
                      <a:pt x="403" y="1"/>
                      <a:pt x="396" y="1"/>
                    </a:cubicBezTo>
                    <a:cubicBezTo>
                      <a:pt x="173" y="11"/>
                      <a:pt x="1" y="226"/>
                      <a:pt x="15" y="482"/>
                    </a:cubicBezTo>
                    <a:cubicBezTo>
                      <a:pt x="21" y="605"/>
                      <a:pt x="68" y="717"/>
                      <a:pt x="148" y="801"/>
                    </a:cubicBezTo>
                    <a:cubicBezTo>
                      <a:pt x="227" y="881"/>
                      <a:pt x="325" y="924"/>
                      <a:pt x="427" y="924"/>
                    </a:cubicBezTo>
                    <a:cubicBezTo>
                      <a:pt x="432" y="924"/>
                      <a:pt x="436" y="924"/>
                      <a:pt x="441" y="924"/>
                    </a:cubicBezTo>
                    <a:cubicBezTo>
                      <a:pt x="451" y="924"/>
                      <a:pt x="461" y="924"/>
                      <a:pt x="472" y="922"/>
                    </a:cubicBezTo>
                    <a:cubicBezTo>
                      <a:pt x="570" y="908"/>
                      <a:pt x="656" y="856"/>
                      <a:pt x="723" y="773"/>
                    </a:cubicBezTo>
                    <a:cubicBezTo>
                      <a:pt x="793" y="683"/>
                      <a:pt x="828" y="566"/>
                      <a:pt x="823" y="443"/>
                    </a:cubicBezTo>
                    <a:cubicBezTo>
                      <a:pt x="815" y="320"/>
                      <a:pt x="768" y="208"/>
                      <a:pt x="690" y="124"/>
                    </a:cubicBezTo>
                    <a:cubicBezTo>
                      <a:pt x="614" y="43"/>
                      <a:pt x="515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864451" y="1460937"/>
                <a:ext cx="17823" cy="721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6" extrusionOk="0">
                    <a:moveTo>
                      <a:pt x="92" y="1"/>
                    </a:moveTo>
                    <a:cubicBezTo>
                      <a:pt x="71" y="1"/>
                      <a:pt x="49" y="4"/>
                      <a:pt x="28" y="12"/>
                    </a:cubicBezTo>
                    <a:cubicBezTo>
                      <a:pt x="0" y="23"/>
                      <a:pt x="14" y="63"/>
                      <a:pt x="39" y="63"/>
                    </a:cubicBezTo>
                    <a:cubicBezTo>
                      <a:pt x="42" y="63"/>
                      <a:pt x="45" y="62"/>
                      <a:pt x="48" y="61"/>
                    </a:cubicBezTo>
                    <a:cubicBezTo>
                      <a:pt x="63" y="55"/>
                      <a:pt x="78" y="52"/>
                      <a:pt x="94" y="52"/>
                    </a:cubicBezTo>
                    <a:cubicBezTo>
                      <a:pt x="125" y="52"/>
                      <a:pt x="156" y="64"/>
                      <a:pt x="179" y="85"/>
                    </a:cubicBezTo>
                    <a:cubicBezTo>
                      <a:pt x="185" y="93"/>
                      <a:pt x="192" y="95"/>
                      <a:pt x="199" y="95"/>
                    </a:cubicBezTo>
                    <a:cubicBezTo>
                      <a:pt x="219" y="95"/>
                      <a:pt x="237" y="73"/>
                      <a:pt x="220" y="55"/>
                    </a:cubicBezTo>
                    <a:cubicBezTo>
                      <a:pt x="185" y="19"/>
                      <a:pt x="139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877461" y="1439429"/>
                <a:ext cx="61290" cy="69562"/>
              </a:xfrm>
              <a:custGeom>
                <a:avLst/>
                <a:gdLst/>
                <a:ahLst/>
                <a:cxnLst/>
                <a:rect l="l" t="t" r="r" b="b"/>
                <a:pathLst>
                  <a:path w="815" h="925" extrusionOk="0">
                    <a:moveTo>
                      <a:pt x="403" y="70"/>
                    </a:moveTo>
                    <a:cubicBezTo>
                      <a:pt x="483" y="70"/>
                      <a:pt x="563" y="107"/>
                      <a:pt x="624" y="173"/>
                    </a:cubicBezTo>
                    <a:cubicBezTo>
                      <a:pt x="692" y="245"/>
                      <a:pt x="730" y="341"/>
                      <a:pt x="737" y="447"/>
                    </a:cubicBezTo>
                    <a:cubicBezTo>
                      <a:pt x="741" y="552"/>
                      <a:pt x="710" y="654"/>
                      <a:pt x="649" y="730"/>
                    </a:cubicBezTo>
                    <a:cubicBezTo>
                      <a:pt x="591" y="807"/>
                      <a:pt x="509" y="850"/>
                      <a:pt x="422" y="856"/>
                    </a:cubicBezTo>
                    <a:cubicBezTo>
                      <a:pt x="417" y="857"/>
                      <a:pt x="412" y="857"/>
                      <a:pt x="408" y="857"/>
                    </a:cubicBezTo>
                    <a:cubicBezTo>
                      <a:pt x="326" y="857"/>
                      <a:pt x="244" y="822"/>
                      <a:pt x="182" y="754"/>
                    </a:cubicBezTo>
                    <a:cubicBezTo>
                      <a:pt x="115" y="682"/>
                      <a:pt x="74" y="584"/>
                      <a:pt x="70" y="480"/>
                    </a:cubicBezTo>
                    <a:cubicBezTo>
                      <a:pt x="61" y="263"/>
                      <a:pt x="203" y="79"/>
                      <a:pt x="385" y="71"/>
                    </a:cubicBezTo>
                    <a:cubicBezTo>
                      <a:pt x="391" y="70"/>
                      <a:pt x="397" y="70"/>
                      <a:pt x="403" y="70"/>
                    </a:cubicBezTo>
                    <a:close/>
                    <a:moveTo>
                      <a:pt x="393" y="1"/>
                    </a:moveTo>
                    <a:cubicBezTo>
                      <a:pt x="388" y="1"/>
                      <a:pt x="383" y="1"/>
                      <a:pt x="379" y="1"/>
                    </a:cubicBezTo>
                    <a:cubicBezTo>
                      <a:pt x="166" y="11"/>
                      <a:pt x="0" y="214"/>
                      <a:pt x="0" y="457"/>
                    </a:cubicBezTo>
                    <a:lnTo>
                      <a:pt x="0" y="482"/>
                    </a:lnTo>
                    <a:cubicBezTo>
                      <a:pt x="0" y="494"/>
                      <a:pt x="2" y="504"/>
                      <a:pt x="2" y="519"/>
                    </a:cubicBezTo>
                    <a:cubicBezTo>
                      <a:pt x="57" y="543"/>
                      <a:pt x="108" y="595"/>
                      <a:pt x="100" y="678"/>
                    </a:cubicBezTo>
                    <a:cubicBezTo>
                      <a:pt x="98" y="703"/>
                      <a:pt x="92" y="723"/>
                      <a:pt x="82" y="740"/>
                    </a:cubicBezTo>
                    <a:cubicBezTo>
                      <a:pt x="98" y="764"/>
                      <a:pt x="113" y="785"/>
                      <a:pt x="131" y="801"/>
                    </a:cubicBezTo>
                    <a:cubicBezTo>
                      <a:pt x="206" y="882"/>
                      <a:pt x="302" y="924"/>
                      <a:pt x="405" y="924"/>
                    </a:cubicBezTo>
                    <a:cubicBezTo>
                      <a:pt x="412" y="924"/>
                      <a:pt x="419" y="924"/>
                      <a:pt x="426" y="924"/>
                    </a:cubicBezTo>
                    <a:cubicBezTo>
                      <a:pt x="436" y="924"/>
                      <a:pt x="446" y="922"/>
                      <a:pt x="456" y="922"/>
                    </a:cubicBezTo>
                    <a:cubicBezTo>
                      <a:pt x="552" y="910"/>
                      <a:pt x="640" y="858"/>
                      <a:pt x="706" y="775"/>
                    </a:cubicBezTo>
                    <a:cubicBezTo>
                      <a:pt x="777" y="685"/>
                      <a:pt x="814" y="566"/>
                      <a:pt x="806" y="443"/>
                    </a:cubicBezTo>
                    <a:cubicBezTo>
                      <a:pt x="800" y="320"/>
                      <a:pt x="751" y="208"/>
                      <a:pt x="673" y="124"/>
                    </a:cubicBezTo>
                    <a:cubicBezTo>
                      <a:pt x="597" y="44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764731" y="1433939"/>
                <a:ext cx="48656" cy="2474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29" extrusionOk="0">
                    <a:moveTo>
                      <a:pt x="40" y="0"/>
                    </a:moveTo>
                    <a:cubicBezTo>
                      <a:pt x="7" y="0"/>
                      <a:pt x="0" y="50"/>
                      <a:pt x="34" y="52"/>
                    </a:cubicBezTo>
                    <a:cubicBezTo>
                      <a:pt x="249" y="66"/>
                      <a:pt x="439" y="158"/>
                      <a:pt x="589" y="318"/>
                    </a:cubicBezTo>
                    <a:cubicBezTo>
                      <a:pt x="595" y="325"/>
                      <a:pt x="602" y="328"/>
                      <a:pt x="609" y="328"/>
                    </a:cubicBezTo>
                    <a:cubicBezTo>
                      <a:pt x="628" y="328"/>
                      <a:pt x="646" y="305"/>
                      <a:pt x="630" y="287"/>
                    </a:cubicBezTo>
                    <a:cubicBezTo>
                      <a:pt x="474" y="121"/>
                      <a:pt x="269" y="19"/>
                      <a:pt x="42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825119" y="1450709"/>
                <a:ext cx="33164" cy="2158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87" extrusionOk="0">
                    <a:moveTo>
                      <a:pt x="110" y="1"/>
                    </a:moveTo>
                    <a:cubicBezTo>
                      <a:pt x="97" y="1"/>
                      <a:pt x="85" y="1"/>
                      <a:pt x="72" y="3"/>
                    </a:cubicBezTo>
                    <a:cubicBezTo>
                      <a:pt x="1" y="10"/>
                      <a:pt x="16" y="116"/>
                      <a:pt x="83" y="116"/>
                    </a:cubicBezTo>
                    <a:cubicBezTo>
                      <a:pt x="85" y="116"/>
                      <a:pt x="88" y="115"/>
                      <a:pt x="90" y="115"/>
                    </a:cubicBezTo>
                    <a:cubicBezTo>
                      <a:pt x="98" y="114"/>
                      <a:pt x="105" y="114"/>
                      <a:pt x="113" y="114"/>
                    </a:cubicBezTo>
                    <a:cubicBezTo>
                      <a:pt x="204" y="114"/>
                      <a:pt x="282" y="171"/>
                      <a:pt x="318" y="252"/>
                    </a:cubicBezTo>
                    <a:cubicBezTo>
                      <a:pt x="327" y="276"/>
                      <a:pt x="346" y="286"/>
                      <a:pt x="366" y="286"/>
                    </a:cubicBezTo>
                    <a:cubicBezTo>
                      <a:pt x="402" y="286"/>
                      <a:pt x="441" y="250"/>
                      <a:pt x="422" y="207"/>
                    </a:cubicBezTo>
                    <a:cubicBezTo>
                      <a:pt x="369" y="80"/>
                      <a:pt x="245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887312" y="1459283"/>
                <a:ext cx="28351" cy="1654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20" extrusionOk="0">
                    <a:moveTo>
                      <a:pt x="270" y="0"/>
                    </a:moveTo>
                    <a:cubicBezTo>
                      <a:pt x="168" y="0"/>
                      <a:pt x="71" y="56"/>
                      <a:pt x="20" y="148"/>
                    </a:cubicBezTo>
                    <a:cubicBezTo>
                      <a:pt x="1" y="186"/>
                      <a:pt x="33" y="219"/>
                      <a:pt x="64" y="219"/>
                    </a:cubicBezTo>
                    <a:cubicBezTo>
                      <a:pt x="79" y="219"/>
                      <a:pt x="93" y="212"/>
                      <a:pt x="102" y="195"/>
                    </a:cubicBezTo>
                    <a:cubicBezTo>
                      <a:pt x="136" y="133"/>
                      <a:pt x="199" y="94"/>
                      <a:pt x="267" y="94"/>
                    </a:cubicBezTo>
                    <a:cubicBezTo>
                      <a:pt x="277" y="94"/>
                      <a:pt x="288" y="95"/>
                      <a:pt x="299" y="97"/>
                    </a:cubicBezTo>
                    <a:cubicBezTo>
                      <a:pt x="303" y="98"/>
                      <a:pt x="307" y="99"/>
                      <a:pt x="311" y="99"/>
                    </a:cubicBezTo>
                    <a:cubicBezTo>
                      <a:pt x="361" y="99"/>
                      <a:pt x="376" y="18"/>
                      <a:pt x="321" y="5"/>
                    </a:cubicBezTo>
                    <a:cubicBezTo>
                      <a:pt x="304" y="2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849636" y="1553738"/>
                <a:ext cx="25418" cy="10152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35" extrusionOk="0">
                    <a:moveTo>
                      <a:pt x="60" y="0"/>
                    </a:moveTo>
                    <a:cubicBezTo>
                      <a:pt x="29" y="0"/>
                      <a:pt x="1" y="37"/>
                      <a:pt x="28" y="67"/>
                    </a:cubicBezTo>
                    <a:cubicBezTo>
                      <a:pt x="74" y="115"/>
                      <a:pt x="133" y="134"/>
                      <a:pt x="195" y="134"/>
                    </a:cubicBezTo>
                    <a:cubicBezTo>
                      <a:pt x="228" y="134"/>
                      <a:pt x="261" y="129"/>
                      <a:pt x="294" y="120"/>
                    </a:cubicBezTo>
                    <a:cubicBezTo>
                      <a:pt x="338" y="109"/>
                      <a:pt x="329" y="41"/>
                      <a:pt x="288" y="41"/>
                    </a:cubicBezTo>
                    <a:cubicBezTo>
                      <a:pt x="284" y="41"/>
                      <a:pt x="280" y="41"/>
                      <a:pt x="276" y="42"/>
                    </a:cubicBezTo>
                    <a:cubicBezTo>
                      <a:pt x="249" y="49"/>
                      <a:pt x="221" y="55"/>
                      <a:pt x="193" y="55"/>
                    </a:cubicBezTo>
                    <a:cubicBezTo>
                      <a:pt x="156" y="55"/>
                      <a:pt x="119" y="44"/>
                      <a:pt x="90" y="14"/>
                    </a:cubicBezTo>
                    <a:cubicBezTo>
                      <a:pt x="81" y="4"/>
                      <a:pt x="70" y="0"/>
                      <a:pt x="60" y="0"/>
                    </a:cubicBezTo>
                    <a:close/>
                  </a:path>
                </a:pathLst>
              </a:custGeom>
              <a:solidFill>
                <a:srgbClr val="7D4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682910" y="1303085"/>
                <a:ext cx="274790" cy="18567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469" extrusionOk="0">
                    <a:moveTo>
                      <a:pt x="1910" y="1"/>
                    </a:moveTo>
                    <a:cubicBezTo>
                      <a:pt x="1373" y="1"/>
                      <a:pt x="847" y="191"/>
                      <a:pt x="467" y="429"/>
                    </a:cubicBezTo>
                    <a:cubicBezTo>
                      <a:pt x="56" y="996"/>
                      <a:pt x="1" y="1812"/>
                      <a:pt x="230" y="2469"/>
                    </a:cubicBezTo>
                    <a:cubicBezTo>
                      <a:pt x="670" y="2338"/>
                      <a:pt x="866" y="1792"/>
                      <a:pt x="866" y="1792"/>
                    </a:cubicBezTo>
                    <a:cubicBezTo>
                      <a:pt x="908" y="1799"/>
                      <a:pt x="950" y="1802"/>
                      <a:pt x="994" y="1802"/>
                    </a:cubicBezTo>
                    <a:cubicBezTo>
                      <a:pt x="1745" y="1802"/>
                      <a:pt x="2855" y="787"/>
                      <a:pt x="2855" y="787"/>
                    </a:cubicBezTo>
                    <a:cubicBezTo>
                      <a:pt x="2883" y="757"/>
                      <a:pt x="2916" y="742"/>
                      <a:pt x="2951" y="742"/>
                    </a:cubicBezTo>
                    <a:cubicBezTo>
                      <a:pt x="3127" y="742"/>
                      <a:pt x="3359" y="1100"/>
                      <a:pt x="3330" y="1671"/>
                    </a:cubicBezTo>
                    <a:cubicBezTo>
                      <a:pt x="3327" y="1713"/>
                      <a:pt x="3333" y="1732"/>
                      <a:pt x="3344" y="1732"/>
                    </a:cubicBezTo>
                    <a:cubicBezTo>
                      <a:pt x="3410" y="1732"/>
                      <a:pt x="3653" y="1077"/>
                      <a:pt x="3414" y="709"/>
                    </a:cubicBezTo>
                    <a:cubicBezTo>
                      <a:pt x="2991" y="190"/>
                      <a:pt x="2445" y="1"/>
                      <a:pt x="1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833542" y="1508691"/>
                <a:ext cx="64148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34" extrusionOk="0">
                    <a:moveTo>
                      <a:pt x="1" y="1"/>
                    </a:moveTo>
                    <a:cubicBezTo>
                      <a:pt x="1" y="1"/>
                      <a:pt x="17" y="512"/>
                      <a:pt x="431" y="533"/>
                    </a:cubicBezTo>
                    <a:cubicBezTo>
                      <a:pt x="439" y="533"/>
                      <a:pt x="447" y="534"/>
                      <a:pt x="455" y="534"/>
                    </a:cubicBezTo>
                    <a:cubicBezTo>
                      <a:pt x="784" y="534"/>
                      <a:pt x="852" y="140"/>
                      <a:pt x="852" y="140"/>
                    </a:cubicBezTo>
                    <a:lnTo>
                      <a:pt x="852" y="140"/>
                    </a:lnTo>
                    <a:cubicBezTo>
                      <a:pt x="852" y="140"/>
                      <a:pt x="827" y="143"/>
                      <a:pt x="778" y="143"/>
                    </a:cubicBezTo>
                    <a:cubicBezTo>
                      <a:pt x="656" y="143"/>
                      <a:pt x="387" y="125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703140" y="1427096"/>
                <a:ext cx="77308" cy="93853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248" extrusionOk="0">
                    <a:moveTo>
                      <a:pt x="400" y="1"/>
                    </a:moveTo>
                    <a:cubicBezTo>
                      <a:pt x="393" y="1"/>
                      <a:pt x="387" y="1"/>
                      <a:pt x="381" y="2"/>
                    </a:cubicBezTo>
                    <a:cubicBezTo>
                      <a:pt x="57" y="28"/>
                      <a:pt x="0" y="308"/>
                      <a:pt x="16" y="601"/>
                    </a:cubicBezTo>
                    <a:cubicBezTo>
                      <a:pt x="32" y="879"/>
                      <a:pt x="184" y="1248"/>
                      <a:pt x="549" y="1248"/>
                    </a:cubicBezTo>
                    <a:cubicBezTo>
                      <a:pt x="566" y="1248"/>
                      <a:pt x="584" y="1247"/>
                      <a:pt x="602" y="1245"/>
                    </a:cubicBezTo>
                    <a:cubicBezTo>
                      <a:pt x="804" y="1227"/>
                      <a:pt x="908" y="1104"/>
                      <a:pt x="964" y="973"/>
                    </a:cubicBezTo>
                    <a:cubicBezTo>
                      <a:pt x="1027" y="812"/>
                      <a:pt x="1009" y="632"/>
                      <a:pt x="921" y="480"/>
                    </a:cubicBezTo>
                    <a:cubicBezTo>
                      <a:pt x="813" y="292"/>
                      <a:pt x="612" y="1"/>
                      <a:pt x="400" y="1"/>
                    </a:cubicBezTo>
                    <a:close/>
                  </a:path>
                </a:pathLst>
              </a:custGeom>
              <a:solidFill>
                <a:srgbClr val="A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697124" y="1493801"/>
                <a:ext cx="54221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721" extrusionOk="0">
                    <a:moveTo>
                      <a:pt x="353" y="0"/>
                    </a:moveTo>
                    <a:cubicBezTo>
                      <a:pt x="156" y="0"/>
                      <a:pt x="0" y="162"/>
                      <a:pt x="0" y="360"/>
                    </a:cubicBezTo>
                    <a:cubicBezTo>
                      <a:pt x="0" y="559"/>
                      <a:pt x="160" y="721"/>
                      <a:pt x="360" y="721"/>
                    </a:cubicBezTo>
                    <a:cubicBezTo>
                      <a:pt x="559" y="721"/>
                      <a:pt x="720" y="559"/>
                      <a:pt x="720" y="360"/>
                    </a:cubicBezTo>
                    <a:cubicBezTo>
                      <a:pt x="720" y="160"/>
                      <a:pt x="559" y="0"/>
                      <a:pt x="360" y="0"/>
                    </a:cubicBezTo>
                    <a:cubicBezTo>
                      <a:pt x="358" y="0"/>
                      <a:pt x="355" y="0"/>
                      <a:pt x="3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719685" y="1444392"/>
                <a:ext cx="33315" cy="53093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06" extrusionOk="0">
                    <a:moveTo>
                      <a:pt x="96" y="0"/>
                    </a:moveTo>
                    <a:cubicBezTo>
                      <a:pt x="78" y="0"/>
                      <a:pt x="60" y="2"/>
                      <a:pt x="42" y="7"/>
                    </a:cubicBezTo>
                    <a:cubicBezTo>
                      <a:pt x="0" y="18"/>
                      <a:pt x="17" y="77"/>
                      <a:pt x="55" y="77"/>
                    </a:cubicBezTo>
                    <a:cubicBezTo>
                      <a:pt x="58" y="77"/>
                      <a:pt x="61" y="77"/>
                      <a:pt x="64" y="76"/>
                    </a:cubicBezTo>
                    <a:cubicBezTo>
                      <a:pt x="76" y="74"/>
                      <a:pt x="87" y="72"/>
                      <a:pt x="98" y="72"/>
                    </a:cubicBezTo>
                    <a:cubicBezTo>
                      <a:pt x="215" y="72"/>
                      <a:pt x="302" y="210"/>
                      <a:pt x="330" y="305"/>
                    </a:cubicBezTo>
                    <a:cubicBezTo>
                      <a:pt x="367" y="424"/>
                      <a:pt x="349" y="547"/>
                      <a:pt x="324" y="664"/>
                    </a:cubicBezTo>
                    <a:cubicBezTo>
                      <a:pt x="318" y="690"/>
                      <a:pt x="340" y="705"/>
                      <a:pt x="361" y="705"/>
                    </a:cubicBezTo>
                    <a:cubicBezTo>
                      <a:pt x="376" y="705"/>
                      <a:pt x="392" y="697"/>
                      <a:pt x="396" y="678"/>
                    </a:cubicBezTo>
                    <a:cubicBezTo>
                      <a:pt x="431" y="508"/>
                      <a:pt x="443" y="322"/>
                      <a:pt x="349" y="168"/>
                    </a:cubicBezTo>
                    <a:cubicBezTo>
                      <a:pt x="294" y="75"/>
                      <a:pt x="202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510469" y="2262004"/>
                <a:ext cx="629520" cy="377817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5024" extrusionOk="0">
                    <a:moveTo>
                      <a:pt x="6938" y="1"/>
                    </a:moveTo>
                    <a:cubicBezTo>
                      <a:pt x="6938" y="1"/>
                      <a:pt x="5588" y="687"/>
                      <a:pt x="3630" y="687"/>
                    </a:cubicBezTo>
                    <a:cubicBezTo>
                      <a:pt x="3104" y="687"/>
                      <a:pt x="2535" y="638"/>
                      <a:pt x="1936" y="512"/>
                    </a:cubicBezTo>
                    <a:cubicBezTo>
                      <a:pt x="1907" y="508"/>
                      <a:pt x="1881" y="500"/>
                      <a:pt x="1852" y="496"/>
                    </a:cubicBezTo>
                    <a:cubicBezTo>
                      <a:pt x="1778" y="479"/>
                      <a:pt x="1701" y="461"/>
                      <a:pt x="1625" y="441"/>
                    </a:cubicBezTo>
                    <a:cubicBezTo>
                      <a:pt x="1625" y="441"/>
                      <a:pt x="1584" y="488"/>
                      <a:pt x="1517" y="569"/>
                    </a:cubicBezTo>
                    <a:cubicBezTo>
                      <a:pt x="1500" y="590"/>
                      <a:pt x="1482" y="614"/>
                      <a:pt x="1461" y="641"/>
                    </a:cubicBezTo>
                    <a:cubicBezTo>
                      <a:pt x="1044" y="1183"/>
                      <a:pt x="1" y="2701"/>
                      <a:pt x="469" y="3929"/>
                    </a:cubicBezTo>
                    <a:cubicBezTo>
                      <a:pt x="779" y="4739"/>
                      <a:pt x="1833" y="5023"/>
                      <a:pt x="3046" y="5023"/>
                    </a:cubicBezTo>
                    <a:cubicBezTo>
                      <a:pt x="4953" y="5023"/>
                      <a:pt x="7253" y="4322"/>
                      <a:pt x="7677" y="3855"/>
                    </a:cubicBezTo>
                    <a:cubicBezTo>
                      <a:pt x="8370" y="3092"/>
                      <a:pt x="6938" y="1"/>
                      <a:pt x="6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857532" y="2398573"/>
                <a:ext cx="54071" cy="558379"/>
              </a:xfrm>
              <a:custGeom>
                <a:avLst/>
                <a:gdLst/>
                <a:ahLst/>
                <a:cxnLst/>
                <a:rect l="l" t="t" r="r" b="b"/>
                <a:pathLst>
                  <a:path w="719" h="7425" extrusionOk="0">
                    <a:moveTo>
                      <a:pt x="682" y="0"/>
                    </a:moveTo>
                    <a:cubicBezTo>
                      <a:pt x="664" y="0"/>
                      <a:pt x="645" y="12"/>
                      <a:pt x="644" y="34"/>
                    </a:cubicBezTo>
                    <a:cubicBezTo>
                      <a:pt x="594" y="578"/>
                      <a:pt x="549" y="1121"/>
                      <a:pt x="500" y="1667"/>
                    </a:cubicBezTo>
                    <a:lnTo>
                      <a:pt x="1" y="7389"/>
                    </a:lnTo>
                    <a:cubicBezTo>
                      <a:pt x="0" y="7413"/>
                      <a:pt x="17" y="7425"/>
                      <a:pt x="36" y="7425"/>
                    </a:cubicBezTo>
                    <a:cubicBezTo>
                      <a:pt x="54" y="7425"/>
                      <a:pt x="74" y="7413"/>
                      <a:pt x="77" y="7389"/>
                    </a:cubicBezTo>
                    <a:cubicBezTo>
                      <a:pt x="122" y="6845"/>
                      <a:pt x="169" y="6303"/>
                      <a:pt x="216" y="5759"/>
                    </a:cubicBezTo>
                    <a:lnTo>
                      <a:pt x="715" y="34"/>
                    </a:lnTo>
                    <a:cubicBezTo>
                      <a:pt x="718" y="12"/>
                      <a:pt x="701" y="0"/>
                      <a:pt x="6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857306" y="2401055"/>
                <a:ext cx="43241" cy="99568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324" extrusionOk="0">
                    <a:moveTo>
                      <a:pt x="84" y="0"/>
                    </a:moveTo>
                    <a:cubicBezTo>
                      <a:pt x="65" y="0"/>
                      <a:pt x="45" y="11"/>
                      <a:pt x="43" y="34"/>
                    </a:cubicBezTo>
                    <a:cubicBezTo>
                      <a:pt x="4" y="355"/>
                      <a:pt x="0" y="713"/>
                      <a:pt x="94" y="1024"/>
                    </a:cubicBezTo>
                    <a:cubicBezTo>
                      <a:pt x="139" y="1179"/>
                      <a:pt x="263" y="1323"/>
                      <a:pt x="418" y="1323"/>
                    </a:cubicBezTo>
                    <a:cubicBezTo>
                      <a:pt x="456" y="1323"/>
                      <a:pt x="495" y="1315"/>
                      <a:pt x="536" y="1296"/>
                    </a:cubicBezTo>
                    <a:cubicBezTo>
                      <a:pt x="575" y="1277"/>
                      <a:pt x="551" y="1227"/>
                      <a:pt x="518" y="1227"/>
                    </a:cubicBezTo>
                    <a:cubicBezTo>
                      <a:pt x="512" y="1227"/>
                      <a:pt x="507" y="1228"/>
                      <a:pt x="501" y="1231"/>
                    </a:cubicBezTo>
                    <a:cubicBezTo>
                      <a:pt x="464" y="1248"/>
                      <a:pt x="431" y="1255"/>
                      <a:pt x="401" y="1255"/>
                    </a:cubicBezTo>
                    <a:cubicBezTo>
                      <a:pt x="193" y="1255"/>
                      <a:pt x="134" y="897"/>
                      <a:pt x="115" y="740"/>
                    </a:cubicBezTo>
                    <a:cubicBezTo>
                      <a:pt x="86" y="505"/>
                      <a:pt x="88" y="269"/>
                      <a:pt x="117" y="34"/>
                    </a:cubicBezTo>
                    <a:cubicBezTo>
                      <a:pt x="120" y="11"/>
                      <a:pt x="102" y="0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620341" y="2269073"/>
                <a:ext cx="412561" cy="67156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93" extrusionOk="0">
                    <a:moveTo>
                      <a:pt x="5418" y="0"/>
                    </a:moveTo>
                    <a:cubicBezTo>
                      <a:pt x="5411" y="0"/>
                      <a:pt x="5403" y="2"/>
                      <a:pt x="5395" y="7"/>
                    </a:cubicBezTo>
                    <a:cubicBezTo>
                      <a:pt x="4401" y="539"/>
                      <a:pt x="3282" y="808"/>
                      <a:pt x="2162" y="808"/>
                    </a:cubicBezTo>
                    <a:cubicBezTo>
                      <a:pt x="1586" y="808"/>
                      <a:pt x="1010" y="737"/>
                      <a:pt x="450" y="594"/>
                    </a:cubicBezTo>
                    <a:cubicBezTo>
                      <a:pt x="424" y="588"/>
                      <a:pt x="399" y="582"/>
                      <a:pt x="371" y="574"/>
                    </a:cubicBezTo>
                    <a:cubicBezTo>
                      <a:pt x="264" y="547"/>
                      <a:pt x="158" y="516"/>
                      <a:pt x="54" y="480"/>
                    </a:cubicBezTo>
                    <a:cubicBezTo>
                      <a:pt x="41" y="500"/>
                      <a:pt x="21" y="523"/>
                      <a:pt x="0" y="549"/>
                    </a:cubicBezTo>
                    <a:cubicBezTo>
                      <a:pt x="702" y="778"/>
                      <a:pt x="1438" y="893"/>
                      <a:pt x="2174" y="893"/>
                    </a:cubicBezTo>
                    <a:cubicBezTo>
                      <a:pt x="2852" y="893"/>
                      <a:pt x="3530" y="795"/>
                      <a:pt x="4182" y="600"/>
                    </a:cubicBezTo>
                    <a:cubicBezTo>
                      <a:pt x="4618" y="469"/>
                      <a:pt x="5044" y="293"/>
                      <a:pt x="5445" y="79"/>
                    </a:cubicBezTo>
                    <a:cubicBezTo>
                      <a:pt x="5486" y="56"/>
                      <a:pt x="5458" y="0"/>
                      <a:pt x="5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974097" y="2238164"/>
                <a:ext cx="22110" cy="51589"/>
              </a:xfrm>
              <a:custGeom>
                <a:avLst/>
                <a:gdLst/>
                <a:ahLst/>
                <a:cxnLst/>
                <a:rect l="l" t="t" r="r" b="b"/>
                <a:pathLst>
                  <a:path w="294" h="686" extrusionOk="0">
                    <a:moveTo>
                      <a:pt x="59" y="0"/>
                    </a:moveTo>
                    <a:cubicBezTo>
                      <a:pt x="30" y="0"/>
                      <a:pt x="0" y="33"/>
                      <a:pt x="20" y="68"/>
                    </a:cubicBezTo>
                    <a:cubicBezTo>
                      <a:pt x="119" y="246"/>
                      <a:pt x="180" y="440"/>
                      <a:pt x="204" y="645"/>
                    </a:cubicBezTo>
                    <a:cubicBezTo>
                      <a:pt x="206" y="672"/>
                      <a:pt x="228" y="685"/>
                      <a:pt x="248" y="685"/>
                    </a:cubicBezTo>
                    <a:cubicBezTo>
                      <a:pt x="271" y="685"/>
                      <a:pt x="294" y="670"/>
                      <a:pt x="290" y="641"/>
                    </a:cubicBezTo>
                    <a:cubicBezTo>
                      <a:pt x="264" y="420"/>
                      <a:pt x="198" y="213"/>
                      <a:pt x="90" y="19"/>
                    </a:cubicBezTo>
                    <a:cubicBezTo>
                      <a:pt x="82" y="6"/>
                      <a:pt x="71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648242" y="2251626"/>
                <a:ext cx="20305" cy="6347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844" extrusionOk="0">
                    <a:moveTo>
                      <a:pt x="212" y="1"/>
                    </a:moveTo>
                    <a:cubicBezTo>
                      <a:pt x="199" y="1"/>
                      <a:pt x="186" y="7"/>
                      <a:pt x="180" y="24"/>
                    </a:cubicBezTo>
                    <a:cubicBezTo>
                      <a:pt x="79" y="276"/>
                      <a:pt x="20" y="536"/>
                      <a:pt x="2" y="804"/>
                    </a:cubicBezTo>
                    <a:cubicBezTo>
                      <a:pt x="1" y="831"/>
                      <a:pt x="19" y="844"/>
                      <a:pt x="40" y="844"/>
                    </a:cubicBezTo>
                    <a:cubicBezTo>
                      <a:pt x="62" y="844"/>
                      <a:pt x="86" y="828"/>
                      <a:pt x="90" y="800"/>
                    </a:cubicBezTo>
                    <a:cubicBezTo>
                      <a:pt x="104" y="546"/>
                      <a:pt x="161" y="300"/>
                      <a:pt x="255" y="63"/>
                    </a:cubicBezTo>
                    <a:cubicBezTo>
                      <a:pt x="269" y="30"/>
                      <a:pt x="239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773455" y="2270201"/>
                <a:ext cx="14063" cy="6031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802" extrusionOk="0">
                    <a:moveTo>
                      <a:pt x="135" y="0"/>
                    </a:moveTo>
                    <a:cubicBezTo>
                      <a:pt x="117" y="0"/>
                      <a:pt x="98" y="10"/>
                      <a:pt x="92" y="33"/>
                    </a:cubicBezTo>
                    <a:cubicBezTo>
                      <a:pt x="23" y="274"/>
                      <a:pt x="0" y="514"/>
                      <a:pt x="25" y="761"/>
                    </a:cubicBezTo>
                    <a:cubicBezTo>
                      <a:pt x="27" y="789"/>
                      <a:pt x="49" y="801"/>
                      <a:pt x="69" y="801"/>
                    </a:cubicBezTo>
                    <a:cubicBezTo>
                      <a:pt x="92" y="801"/>
                      <a:pt x="115" y="786"/>
                      <a:pt x="113" y="757"/>
                    </a:cubicBezTo>
                    <a:cubicBezTo>
                      <a:pt x="88" y="516"/>
                      <a:pt x="108" y="280"/>
                      <a:pt x="178" y="51"/>
                    </a:cubicBezTo>
                    <a:cubicBezTo>
                      <a:pt x="186" y="19"/>
                      <a:pt x="161" y="0"/>
                      <a:pt x="1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884981" y="2270126"/>
                <a:ext cx="33315" cy="32337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0" extrusionOk="0">
                    <a:moveTo>
                      <a:pt x="224" y="1"/>
                    </a:moveTo>
                    <a:cubicBezTo>
                      <a:pt x="219" y="1"/>
                      <a:pt x="214" y="1"/>
                      <a:pt x="209" y="1"/>
                    </a:cubicBezTo>
                    <a:cubicBezTo>
                      <a:pt x="90" y="5"/>
                      <a:pt x="0" y="105"/>
                      <a:pt x="8" y="226"/>
                    </a:cubicBezTo>
                    <a:cubicBezTo>
                      <a:pt x="14" y="339"/>
                      <a:pt x="109" y="429"/>
                      <a:pt x="222" y="429"/>
                    </a:cubicBezTo>
                    <a:cubicBezTo>
                      <a:pt x="226" y="429"/>
                      <a:pt x="230" y="429"/>
                      <a:pt x="234" y="429"/>
                    </a:cubicBezTo>
                    <a:cubicBezTo>
                      <a:pt x="350" y="421"/>
                      <a:pt x="442" y="320"/>
                      <a:pt x="434" y="202"/>
                    </a:cubicBezTo>
                    <a:cubicBezTo>
                      <a:pt x="428" y="90"/>
                      <a:pt x="336" y="1"/>
                      <a:pt x="2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549425" y="2363153"/>
                <a:ext cx="124310" cy="129724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725" extrusionOk="0">
                    <a:moveTo>
                      <a:pt x="1602" y="0"/>
                    </a:moveTo>
                    <a:cubicBezTo>
                      <a:pt x="1584" y="0"/>
                      <a:pt x="1565" y="10"/>
                      <a:pt x="1557" y="33"/>
                    </a:cubicBezTo>
                    <a:cubicBezTo>
                      <a:pt x="1320" y="732"/>
                      <a:pt x="923" y="1620"/>
                      <a:pt x="55" y="1639"/>
                    </a:cubicBezTo>
                    <a:cubicBezTo>
                      <a:pt x="0" y="1639"/>
                      <a:pt x="4" y="1725"/>
                      <a:pt x="62" y="1725"/>
                    </a:cubicBezTo>
                    <a:cubicBezTo>
                      <a:pt x="972" y="1708"/>
                      <a:pt x="1391" y="790"/>
                      <a:pt x="1643" y="53"/>
                    </a:cubicBezTo>
                    <a:cubicBezTo>
                      <a:pt x="1653" y="20"/>
                      <a:pt x="1628" y="0"/>
                      <a:pt x="1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988987" y="2342396"/>
                <a:ext cx="100696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09" extrusionOk="0">
                    <a:moveTo>
                      <a:pt x="58" y="0"/>
                    </a:moveTo>
                    <a:cubicBezTo>
                      <a:pt x="30" y="0"/>
                      <a:pt x="0" y="34"/>
                      <a:pt x="19" y="67"/>
                    </a:cubicBezTo>
                    <a:cubicBezTo>
                      <a:pt x="277" y="571"/>
                      <a:pt x="733" y="945"/>
                      <a:pt x="1271" y="1107"/>
                    </a:cubicBezTo>
                    <a:cubicBezTo>
                      <a:pt x="1275" y="1108"/>
                      <a:pt x="1279" y="1108"/>
                      <a:pt x="1283" y="1108"/>
                    </a:cubicBezTo>
                    <a:cubicBezTo>
                      <a:pt x="1328" y="1108"/>
                      <a:pt x="1338" y="1036"/>
                      <a:pt x="1289" y="1021"/>
                    </a:cubicBezTo>
                    <a:cubicBezTo>
                      <a:pt x="768" y="867"/>
                      <a:pt x="336" y="505"/>
                      <a:pt x="90" y="22"/>
                    </a:cubicBezTo>
                    <a:cubicBezTo>
                      <a:pt x="82" y="7"/>
                      <a:pt x="70" y="0"/>
                      <a:pt x="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880995" y="4216090"/>
                <a:ext cx="368718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215" extrusionOk="0">
                    <a:moveTo>
                      <a:pt x="2363" y="0"/>
                    </a:moveTo>
                    <a:cubicBezTo>
                      <a:pt x="1995" y="0"/>
                      <a:pt x="1461" y="906"/>
                      <a:pt x="1346" y="906"/>
                    </a:cubicBezTo>
                    <a:cubicBezTo>
                      <a:pt x="1215" y="906"/>
                      <a:pt x="1318" y="303"/>
                      <a:pt x="876" y="303"/>
                    </a:cubicBezTo>
                    <a:cubicBezTo>
                      <a:pt x="434" y="303"/>
                      <a:pt x="565" y="1221"/>
                      <a:pt x="483" y="1749"/>
                    </a:cubicBezTo>
                    <a:cubicBezTo>
                      <a:pt x="434" y="2056"/>
                      <a:pt x="280" y="3167"/>
                      <a:pt x="158" y="4045"/>
                    </a:cubicBezTo>
                    <a:cubicBezTo>
                      <a:pt x="72" y="4675"/>
                      <a:pt x="0" y="5184"/>
                      <a:pt x="0" y="5184"/>
                    </a:cubicBezTo>
                    <a:lnTo>
                      <a:pt x="1027" y="5184"/>
                    </a:lnTo>
                    <a:lnTo>
                      <a:pt x="1248" y="4618"/>
                    </a:lnTo>
                    <a:cubicBezTo>
                      <a:pt x="1248" y="4618"/>
                      <a:pt x="2101" y="5129"/>
                      <a:pt x="2686" y="5184"/>
                    </a:cubicBezTo>
                    <a:cubicBezTo>
                      <a:pt x="2951" y="5208"/>
                      <a:pt x="3388" y="5215"/>
                      <a:pt x="3790" y="5215"/>
                    </a:cubicBezTo>
                    <a:cubicBezTo>
                      <a:pt x="4285" y="5215"/>
                      <a:pt x="4726" y="5205"/>
                      <a:pt x="4726" y="5205"/>
                    </a:cubicBezTo>
                    <a:cubicBezTo>
                      <a:pt x="4726" y="5205"/>
                      <a:pt x="4818" y="5002"/>
                      <a:pt x="4859" y="4771"/>
                    </a:cubicBezTo>
                    <a:cubicBezTo>
                      <a:pt x="4902" y="4532"/>
                      <a:pt x="4892" y="4262"/>
                      <a:pt x="4677" y="4137"/>
                    </a:cubicBezTo>
                    <a:cubicBezTo>
                      <a:pt x="4252" y="3893"/>
                      <a:pt x="3055" y="3425"/>
                      <a:pt x="2678" y="3065"/>
                    </a:cubicBezTo>
                    <a:cubicBezTo>
                      <a:pt x="2304" y="2705"/>
                      <a:pt x="2238" y="1647"/>
                      <a:pt x="2238" y="1647"/>
                    </a:cubicBezTo>
                    <a:cubicBezTo>
                      <a:pt x="2238" y="1647"/>
                      <a:pt x="2643" y="184"/>
                      <a:pt x="2504" y="57"/>
                    </a:cubicBezTo>
                    <a:cubicBezTo>
                      <a:pt x="2461" y="18"/>
                      <a:pt x="2413" y="0"/>
                      <a:pt x="23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1010345" y="4363037"/>
                <a:ext cx="52416" cy="17146"/>
              </a:xfrm>
              <a:custGeom>
                <a:avLst/>
                <a:gdLst/>
                <a:ahLst/>
                <a:cxnLst/>
                <a:rect l="l" t="t" r="r" b="b"/>
                <a:pathLst>
                  <a:path w="697" h="228" extrusionOk="0">
                    <a:moveTo>
                      <a:pt x="412" y="1"/>
                    </a:moveTo>
                    <a:cubicBezTo>
                      <a:pt x="295" y="1"/>
                      <a:pt x="179" y="31"/>
                      <a:pt x="72" y="90"/>
                    </a:cubicBezTo>
                    <a:cubicBezTo>
                      <a:pt x="0" y="130"/>
                      <a:pt x="44" y="228"/>
                      <a:pt x="111" y="228"/>
                    </a:cubicBezTo>
                    <a:cubicBezTo>
                      <a:pt x="122" y="228"/>
                      <a:pt x="134" y="225"/>
                      <a:pt x="146" y="219"/>
                    </a:cubicBezTo>
                    <a:cubicBezTo>
                      <a:pt x="232" y="173"/>
                      <a:pt x="320" y="150"/>
                      <a:pt x="412" y="150"/>
                    </a:cubicBezTo>
                    <a:cubicBezTo>
                      <a:pt x="465" y="150"/>
                      <a:pt x="519" y="158"/>
                      <a:pt x="574" y="174"/>
                    </a:cubicBezTo>
                    <a:cubicBezTo>
                      <a:pt x="582" y="176"/>
                      <a:pt x="590" y="178"/>
                      <a:pt x="597" y="178"/>
                    </a:cubicBezTo>
                    <a:cubicBezTo>
                      <a:pt x="672" y="178"/>
                      <a:pt x="696" y="57"/>
                      <a:pt x="612" y="31"/>
                    </a:cubicBezTo>
                    <a:cubicBezTo>
                      <a:pt x="546" y="11"/>
                      <a:pt x="479" y="1"/>
                      <a:pt x="4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1012977" y="4390637"/>
                <a:ext cx="5309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706" h="235" extrusionOk="0">
                    <a:moveTo>
                      <a:pt x="427" y="1"/>
                    </a:moveTo>
                    <a:cubicBezTo>
                      <a:pt x="304" y="1"/>
                      <a:pt x="183" y="34"/>
                      <a:pt x="70" y="97"/>
                    </a:cubicBezTo>
                    <a:cubicBezTo>
                      <a:pt x="1" y="136"/>
                      <a:pt x="43" y="234"/>
                      <a:pt x="108" y="234"/>
                    </a:cubicBezTo>
                    <a:cubicBezTo>
                      <a:pt x="119" y="234"/>
                      <a:pt x="131" y="231"/>
                      <a:pt x="144" y="224"/>
                    </a:cubicBezTo>
                    <a:cubicBezTo>
                      <a:pt x="235" y="175"/>
                      <a:pt x="328" y="149"/>
                      <a:pt x="425" y="149"/>
                    </a:cubicBezTo>
                    <a:cubicBezTo>
                      <a:pt x="476" y="149"/>
                      <a:pt x="528" y="156"/>
                      <a:pt x="582" y="171"/>
                    </a:cubicBezTo>
                    <a:cubicBezTo>
                      <a:pt x="589" y="173"/>
                      <a:pt x="596" y="174"/>
                      <a:pt x="603" y="174"/>
                    </a:cubicBezTo>
                    <a:cubicBezTo>
                      <a:pt x="679" y="174"/>
                      <a:pt x="705" y="54"/>
                      <a:pt x="620" y="28"/>
                    </a:cubicBezTo>
                    <a:cubicBezTo>
                      <a:pt x="556" y="10"/>
                      <a:pt x="491" y="1"/>
                      <a:pt x="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1015910" y="4416808"/>
                <a:ext cx="56778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35" extrusionOk="0">
                    <a:moveTo>
                      <a:pt x="440" y="0"/>
                    </a:moveTo>
                    <a:cubicBezTo>
                      <a:pt x="314" y="0"/>
                      <a:pt x="190" y="34"/>
                      <a:pt x="72" y="97"/>
                    </a:cubicBezTo>
                    <a:cubicBezTo>
                      <a:pt x="1" y="135"/>
                      <a:pt x="43" y="234"/>
                      <a:pt x="109" y="234"/>
                    </a:cubicBezTo>
                    <a:cubicBezTo>
                      <a:pt x="121" y="234"/>
                      <a:pt x="133" y="231"/>
                      <a:pt x="146" y="224"/>
                    </a:cubicBezTo>
                    <a:cubicBezTo>
                      <a:pt x="240" y="174"/>
                      <a:pt x="337" y="148"/>
                      <a:pt x="435" y="148"/>
                    </a:cubicBezTo>
                    <a:cubicBezTo>
                      <a:pt x="501" y="148"/>
                      <a:pt x="567" y="159"/>
                      <a:pt x="635" y="183"/>
                    </a:cubicBezTo>
                    <a:cubicBezTo>
                      <a:pt x="643" y="186"/>
                      <a:pt x="652" y="187"/>
                      <a:pt x="659" y="187"/>
                    </a:cubicBezTo>
                    <a:cubicBezTo>
                      <a:pt x="731" y="187"/>
                      <a:pt x="755" y="69"/>
                      <a:pt x="676" y="40"/>
                    </a:cubicBezTo>
                    <a:cubicBezTo>
                      <a:pt x="597" y="13"/>
                      <a:pt x="519" y="0"/>
                      <a:pt x="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880995" y="4519911"/>
                <a:ext cx="365484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4860" h="1175" extrusionOk="0">
                    <a:moveTo>
                      <a:pt x="156" y="1"/>
                    </a:moveTo>
                    <a:cubicBezTo>
                      <a:pt x="72" y="635"/>
                      <a:pt x="0" y="1144"/>
                      <a:pt x="0" y="1144"/>
                    </a:cubicBezTo>
                    <a:lnTo>
                      <a:pt x="1027" y="1144"/>
                    </a:lnTo>
                    <a:lnTo>
                      <a:pt x="1248" y="578"/>
                    </a:lnTo>
                    <a:cubicBezTo>
                      <a:pt x="1248" y="578"/>
                      <a:pt x="2101" y="1089"/>
                      <a:pt x="2686" y="1144"/>
                    </a:cubicBezTo>
                    <a:cubicBezTo>
                      <a:pt x="2951" y="1168"/>
                      <a:pt x="3388" y="1175"/>
                      <a:pt x="3790" y="1175"/>
                    </a:cubicBezTo>
                    <a:cubicBezTo>
                      <a:pt x="4285" y="1175"/>
                      <a:pt x="4726" y="1165"/>
                      <a:pt x="4726" y="1165"/>
                    </a:cubicBezTo>
                    <a:cubicBezTo>
                      <a:pt x="4726" y="1165"/>
                      <a:pt x="4818" y="962"/>
                      <a:pt x="4859" y="731"/>
                    </a:cubicBezTo>
                    <a:lnTo>
                      <a:pt x="4859" y="731"/>
                    </a:lnTo>
                    <a:cubicBezTo>
                      <a:pt x="4501" y="760"/>
                      <a:pt x="3983" y="795"/>
                      <a:pt x="3500" y="795"/>
                    </a:cubicBezTo>
                    <a:cubicBezTo>
                      <a:pt x="3073" y="795"/>
                      <a:pt x="2673" y="768"/>
                      <a:pt x="2439" y="686"/>
                    </a:cubicBezTo>
                    <a:cubicBezTo>
                      <a:pt x="1739" y="441"/>
                      <a:pt x="1150" y="1"/>
                      <a:pt x="1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396461" y="4216090"/>
                <a:ext cx="368718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215" extrusionOk="0">
                    <a:moveTo>
                      <a:pt x="2364" y="0"/>
                    </a:moveTo>
                    <a:cubicBezTo>
                      <a:pt x="1995" y="0"/>
                      <a:pt x="1462" y="906"/>
                      <a:pt x="1347" y="906"/>
                    </a:cubicBezTo>
                    <a:cubicBezTo>
                      <a:pt x="1218" y="906"/>
                      <a:pt x="1320" y="303"/>
                      <a:pt x="878" y="303"/>
                    </a:cubicBezTo>
                    <a:cubicBezTo>
                      <a:pt x="434" y="303"/>
                      <a:pt x="565" y="1221"/>
                      <a:pt x="483" y="1749"/>
                    </a:cubicBezTo>
                    <a:cubicBezTo>
                      <a:pt x="434" y="2056"/>
                      <a:pt x="281" y="3167"/>
                      <a:pt x="158" y="4045"/>
                    </a:cubicBezTo>
                    <a:cubicBezTo>
                      <a:pt x="72" y="4675"/>
                      <a:pt x="0" y="5184"/>
                      <a:pt x="0" y="5184"/>
                    </a:cubicBezTo>
                    <a:lnTo>
                      <a:pt x="1028" y="5184"/>
                    </a:lnTo>
                    <a:lnTo>
                      <a:pt x="1248" y="4618"/>
                    </a:lnTo>
                    <a:cubicBezTo>
                      <a:pt x="1248" y="4618"/>
                      <a:pt x="2102" y="5129"/>
                      <a:pt x="2689" y="5184"/>
                    </a:cubicBezTo>
                    <a:cubicBezTo>
                      <a:pt x="2952" y="5208"/>
                      <a:pt x="3389" y="5215"/>
                      <a:pt x="3791" y="5215"/>
                    </a:cubicBezTo>
                    <a:cubicBezTo>
                      <a:pt x="4285" y="5215"/>
                      <a:pt x="4727" y="5205"/>
                      <a:pt x="4727" y="5205"/>
                    </a:cubicBezTo>
                    <a:cubicBezTo>
                      <a:pt x="4727" y="5205"/>
                      <a:pt x="4819" y="5002"/>
                      <a:pt x="4860" y="4771"/>
                    </a:cubicBezTo>
                    <a:cubicBezTo>
                      <a:pt x="4903" y="4532"/>
                      <a:pt x="4892" y="4262"/>
                      <a:pt x="4677" y="4137"/>
                    </a:cubicBezTo>
                    <a:cubicBezTo>
                      <a:pt x="4254" y="3893"/>
                      <a:pt x="3057" y="3425"/>
                      <a:pt x="2681" y="3065"/>
                    </a:cubicBezTo>
                    <a:cubicBezTo>
                      <a:pt x="2304" y="2705"/>
                      <a:pt x="2241" y="1647"/>
                      <a:pt x="2241" y="1647"/>
                    </a:cubicBezTo>
                    <a:cubicBezTo>
                      <a:pt x="2241" y="1647"/>
                      <a:pt x="2644" y="184"/>
                      <a:pt x="2507" y="57"/>
                    </a:cubicBezTo>
                    <a:cubicBezTo>
                      <a:pt x="2463" y="18"/>
                      <a:pt x="2415" y="0"/>
                      <a:pt x="23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524457" y="4356118"/>
                <a:ext cx="52416" cy="17071"/>
              </a:xfrm>
              <a:custGeom>
                <a:avLst/>
                <a:gdLst/>
                <a:ahLst/>
                <a:cxnLst/>
                <a:rect l="l" t="t" r="r" b="b"/>
                <a:pathLst>
                  <a:path w="697" h="227" extrusionOk="0">
                    <a:moveTo>
                      <a:pt x="412" y="1"/>
                    </a:moveTo>
                    <a:cubicBezTo>
                      <a:pt x="296" y="1"/>
                      <a:pt x="181" y="31"/>
                      <a:pt x="72" y="90"/>
                    </a:cubicBezTo>
                    <a:cubicBezTo>
                      <a:pt x="1" y="130"/>
                      <a:pt x="44" y="226"/>
                      <a:pt x="111" y="226"/>
                    </a:cubicBezTo>
                    <a:cubicBezTo>
                      <a:pt x="123" y="226"/>
                      <a:pt x="135" y="223"/>
                      <a:pt x="148" y="217"/>
                    </a:cubicBezTo>
                    <a:cubicBezTo>
                      <a:pt x="233" y="173"/>
                      <a:pt x="322" y="150"/>
                      <a:pt x="412" y="150"/>
                    </a:cubicBezTo>
                    <a:cubicBezTo>
                      <a:pt x="465" y="150"/>
                      <a:pt x="519" y="158"/>
                      <a:pt x="574" y="174"/>
                    </a:cubicBezTo>
                    <a:cubicBezTo>
                      <a:pt x="582" y="176"/>
                      <a:pt x="590" y="177"/>
                      <a:pt x="597" y="177"/>
                    </a:cubicBezTo>
                    <a:cubicBezTo>
                      <a:pt x="672" y="177"/>
                      <a:pt x="696" y="57"/>
                      <a:pt x="612" y="30"/>
                    </a:cubicBezTo>
                    <a:cubicBezTo>
                      <a:pt x="546" y="10"/>
                      <a:pt x="479" y="1"/>
                      <a:pt x="4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527089" y="4383718"/>
                <a:ext cx="5309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706" h="235" extrusionOk="0">
                    <a:moveTo>
                      <a:pt x="428" y="1"/>
                    </a:moveTo>
                    <a:cubicBezTo>
                      <a:pt x="305" y="1"/>
                      <a:pt x="184" y="34"/>
                      <a:pt x="72" y="97"/>
                    </a:cubicBezTo>
                    <a:cubicBezTo>
                      <a:pt x="1" y="135"/>
                      <a:pt x="45" y="234"/>
                      <a:pt x="110" y="234"/>
                    </a:cubicBezTo>
                    <a:cubicBezTo>
                      <a:pt x="121" y="234"/>
                      <a:pt x="133" y="231"/>
                      <a:pt x="146" y="224"/>
                    </a:cubicBezTo>
                    <a:cubicBezTo>
                      <a:pt x="235" y="175"/>
                      <a:pt x="329" y="149"/>
                      <a:pt x="426" y="149"/>
                    </a:cubicBezTo>
                    <a:cubicBezTo>
                      <a:pt x="478" y="149"/>
                      <a:pt x="530" y="156"/>
                      <a:pt x="584" y="171"/>
                    </a:cubicBezTo>
                    <a:cubicBezTo>
                      <a:pt x="591" y="173"/>
                      <a:pt x="598" y="174"/>
                      <a:pt x="605" y="174"/>
                    </a:cubicBezTo>
                    <a:cubicBezTo>
                      <a:pt x="681" y="174"/>
                      <a:pt x="705" y="54"/>
                      <a:pt x="620" y="28"/>
                    </a:cubicBezTo>
                    <a:cubicBezTo>
                      <a:pt x="556" y="10"/>
                      <a:pt x="492" y="1"/>
                      <a:pt x="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530022" y="4409889"/>
                <a:ext cx="5685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35" extrusionOk="0">
                    <a:moveTo>
                      <a:pt x="442" y="0"/>
                    </a:moveTo>
                    <a:cubicBezTo>
                      <a:pt x="315" y="0"/>
                      <a:pt x="190" y="34"/>
                      <a:pt x="74" y="97"/>
                    </a:cubicBezTo>
                    <a:cubicBezTo>
                      <a:pt x="1" y="135"/>
                      <a:pt x="45" y="234"/>
                      <a:pt x="111" y="234"/>
                    </a:cubicBezTo>
                    <a:cubicBezTo>
                      <a:pt x="123" y="234"/>
                      <a:pt x="135" y="231"/>
                      <a:pt x="148" y="224"/>
                    </a:cubicBezTo>
                    <a:cubicBezTo>
                      <a:pt x="241" y="174"/>
                      <a:pt x="337" y="148"/>
                      <a:pt x="436" y="148"/>
                    </a:cubicBezTo>
                    <a:cubicBezTo>
                      <a:pt x="502" y="148"/>
                      <a:pt x="569" y="159"/>
                      <a:pt x="637" y="183"/>
                    </a:cubicBezTo>
                    <a:cubicBezTo>
                      <a:pt x="645" y="186"/>
                      <a:pt x="653" y="187"/>
                      <a:pt x="660" y="187"/>
                    </a:cubicBezTo>
                    <a:cubicBezTo>
                      <a:pt x="731" y="187"/>
                      <a:pt x="755" y="67"/>
                      <a:pt x="678" y="40"/>
                    </a:cubicBezTo>
                    <a:cubicBezTo>
                      <a:pt x="599" y="13"/>
                      <a:pt x="520" y="0"/>
                      <a:pt x="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396461" y="4519911"/>
                <a:ext cx="365484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4860" h="1175" extrusionOk="0">
                    <a:moveTo>
                      <a:pt x="158" y="1"/>
                    </a:moveTo>
                    <a:cubicBezTo>
                      <a:pt x="72" y="635"/>
                      <a:pt x="0" y="1144"/>
                      <a:pt x="0" y="1144"/>
                    </a:cubicBezTo>
                    <a:lnTo>
                      <a:pt x="1028" y="1144"/>
                    </a:lnTo>
                    <a:lnTo>
                      <a:pt x="1248" y="578"/>
                    </a:lnTo>
                    <a:cubicBezTo>
                      <a:pt x="1248" y="578"/>
                      <a:pt x="2102" y="1089"/>
                      <a:pt x="2689" y="1144"/>
                    </a:cubicBezTo>
                    <a:cubicBezTo>
                      <a:pt x="2952" y="1168"/>
                      <a:pt x="3389" y="1175"/>
                      <a:pt x="3791" y="1175"/>
                    </a:cubicBezTo>
                    <a:cubicBezTo>
                      <a:pt x="4285" y="1175"/>
                      <a:pt x="4727" y="1165"/>
                      <a:pt x="4727" y="1165"/>
                    </a:cubicBezTo>
                    <a:cubicBezTo>
                      <a:pt x="4727" y="1165"/>
                      <a:pt x="4819" y="962"/>
                      <a:pt x="4860" y="731"/>
                    </a:cubicBezTo>
                    <a:lnTo>
                      <a:pt x="4860" y="731"/>
                    </a:lnTo>
                    <a:cubicBezTo>
                      <a:pt x="4502" y="760"/>
                      <a:pt x="3983" y="795"/>
                      <a:pt x="3501" y="795"/>
                    </a:cubicBezTo>
                    <a:cubicBezTo>
                      <a:pt x="3073" y="795"/>
                      <a:pt x="2674" y="768"/>
                      <a:pt x="2439" y="686"/>
                    </a:cubicBezTo>
                    <a:cubicBezTo>
                      <a:pt x="1740" y="441"/>
                      <a:pt x="1150" y="1"/>
                      <a:pt x="1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905361" y="4416431"/>
                <a:ext cx="7535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519" extrusionOk="0">
                    <a:moveTo>
                      <a:pt x="61" y="0"/>
                    </a:moveTo>
                    <a:cubicBezTo>
                      <a:pt x="26" y="0"/>
                      <a:pt x="1" y="49"/>
                      <a:pt x="38" y="67"/>
                    </a:cubicBezTo>
                    <a:cubicBezTo>
                      <a:pt x="601" y="309"/>
                      <a:pt x="926" y="880"/>
                      <a:pt x="844" y="1485"/>
                    </a:cubicBezTo>
                    <a:cubicBezTo>
                      <a:pt x="841" y="1508"/>
                      <a:pt x="859" y="1519"/>
                      <a:pt x="877" y="1519"/>
                    </a:cubicBezTo>
                    <a:cubicBezTo>
                      <a:pt x="896" y="1519"/>
                      <a:pt x="916" y="1508"/>
                      <a:pt x="918" y="1485"/>
                    </a:cubicBezTo>
                    <a:cubicBezTo>
                      <a:pt x="1002" y="855"/>
                      <a:pt x="660" y="251"/>
                      <a:pt x="77" y="4"/>
                    </a:cubicBezTo>
                    <a:cubicBezTo>
                      <a:pt x="72" y="2"/>
                      <a:pt x="66" y="0"/>
                      <a:pt x="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1880" y="4404850"/>
                <a:ext cx="67005" cy="12611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677" extrusionOk="0">
                    <a:moveTo>
                      <a:pt x="51" y="0"/>
                    </a:moveTo>
                    <a:cubicBezTo>
                      <a:pt x="21" y="0"/>
                      <a:pt x="0" y="48"/>
                      <a:pt x="33" y="72"/>
                    </a:cubicBezTo>
                    <a:cubicBezTo>
                      <a:pt x="530" y="430"/>
                      <a:pt x="816" y="1027"/>
                      <a:pt x="790" y="1641"/>
                    </a:cubicBezTo>
                    <a:cubicBezTo>
                      <a:pt x="789" y="1665"/>
                      <a:pt x="807" y="1676"/>
                      <a:pt x="825" y="1676"/>
                    </a:cubicBezTo>
                    <a:cubicBezTo>
                      <a:pt x="843" y="1676"/>
                      <a:pt x="862" y="1665"/>
                      <a:pt x="863" y="1641"/>
                    </a:cubicBezTo>
                    <a:cubicBezTo>
                      <a:pt x="890" y="1003"/>
                      <a:pt x="587" y="383"/>
                      <a:pt x="70" y="6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521073" y="2261252"/>
                <a:ext cx="181689" cy="149653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990" extrusionOk="0">
                    <a:moveTo>
                      <a:pt x="932" y="1"/>
                    </a:moveTo>
                    <a:cubicBezTo>
                      <a:pt x="891" y="1"/>
                      <a:pt x="843" y="10"/>
                      <a:pt x="792" y="25"/>
                    </a:cubicBezTo>
                    <a:cubicBezTo>
                      <a:pt x="484" y="111"/>
                      <a:pt x="246" y="356"/>
                      <a:pt x="152" y="663"/>
                    </a:cubicBezTo>
                    <a:cubicBezTo>
                      <a:pt x="76" y="909"/>
                      <a:pt x="1" y="1197"/>
                      <a:pt x="13" y="1308"/>
                    </a:cubicBezTo>
                    <a:cubicBezTo>
                      <a:pt x="40" y="1523"/>
                      <a:pt x="598" y="1686"/>
                      <a:pt x="565" y="1707"/>
                    </a:cubicBezTo>
                    <a:cubicBezTo>
                      <a:pt x="563" y="1709"/>
                      <a:pt x="558" y="1709"/>
                      <a:pt x="553" y="1709"/>
                    </a:cubicBezTo>
                    <a:cubicBezTo>
                      <a:pt x="524" y="1709"/>
                      <a:pt x="459" y="1686"/>
                      <a:pt x="399" y="1686"/>
                    </a:cubicBezTo>
                    <a:cubicBezTo>
                      <a:pt x="348" y="1686"/>
                      <a:pt x="300" y="1703"/>
                      <a:pt x="281" y="1766"/>
                    </a:cubicBezTo>
                    <a:cubicBezTo>
                      <a:pt x="253" y="1867"/>
                      <a:pt x="666" y="1990"/>
                      <a:pt x="878" y="1990"/>
                    </a:cubicBezTo>
                    <a:cubicBezTo>
                      <a:pt x="933" y="1990"/>
                      <a:pt x="974" y="1981"/>
                      <a:pt x="991" y="1963"/>
                    </a:cubicBezTo>
                    <a:cubicBezTo>
                      <a:pt x="1073" y="1870"/>
                      <a:pt x="807" y="1318"/>
                      <a:pt x="807" y="1318"/>
                    </a:cubicBezTo>
                    <a:lnTo>
                      <a:pt x="807" y="1318"/>
                    </a:lnTo>
                    <a:cubicBezTo>
                      <a:pt x="807" y="1318"/>
                      <a:pt x="1434" y="1739"/>
                      <a:pt x="1621" y="1739"/>
                    </a:cubicBezTo>
                    <a:cubicBezTo>
                      <a:pt x="1657" y="1739"/>
                      <a:pt x="1677" y="1724"/>
                      <a:pt x="1672" y="1686"/>
                    </a:cubicBezTo>
                    <a:cubicBezTo>
                      <a:pt x="1658" y="1547"/>
                      <a:pt x="1159" y="1083"/>
                      <a:pt x="1159" y="1083"/>
                    </a:cubicBezTo>
                    <a:lnTo>
                      <a:pt x="1159" y="1083"/>
                    </a:lnTo>
                    <a:cubicBezTo>
                      <a:pt x="1159" y="1083"/>
                      <a:pt x="1881" y="1495"/>
                      <a:pt x="2122" y="1495"/>
                    </a:cubicBezTo>
                    <a:cubicBezTo>
                      <a:pt x="2149" y="1495"/>
                      <a:pt x="2170" y="1490"/>
                      <a:pt x="2184" y="1478"/>
                    </a:cubicBezTo>
                    <a:cubicBezTo>
                      <a:pt x="2317" y="1359"/>
                      <a:pt x="1517" y="782"/>
                      <a:pt x="1517" y="782"/>
                    </a:cubicBezTo>
                    <a:lnTo>
                      <a:pt x="1517" y="782"/>
                    </a:lnTo>
                    <a:cubicBezTo>
                      <a:pt x="1517" y="782"/>
                      <a:pt x="2107" y="1015"/>
                      <a:pt x="2324" y="1015"/>
                    </a:cubicBezTo>
                    <a:cubicBezTo>
                      <a:pt x="2384" y="1015"/>
                      <a:pt x="2416" y="998"/>
                      <a:pt x="2399" y="952"/>
                    </a:cubicBezTo>
                    <a:cubicBezTo>
                      <a:pt x="2321" y="743"/>
                      <a:pt x="1181" y="117"/>
                      <a:pt x="1013" y="19"/>
                    </a:cubicBezTo>
                    <a:cubicBezTo>
                      <a:pt x="992" y="6"/>
                      <a:pt x="964" y="1"/>
                      <a:pt x="932" y="1"/>
                    </a:cubicBezTo>
                    <a:close/>
                  </a:path>
                </a:pathLst>
              </a:custGeom>
              <a:solidFill>
                <a:srgbClr val="A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" name="Google Shape;490;p32"/>
            <p:cNvGrpSpPr/>
            <p:nvPr/>
          </p:nvGrpSpPr>
          <p:grpSpPr>
            <a:xfrm>
              <a:off x="1340784" y="1443013"/>
              <a:ext cx="1584882" cy="3314782"/>
              <a:chOff x="1306720" y="1197725"/>
              <a:chExt cx="1630778" cy="3410774"/>
            </a:xfrm>
          </p:grpSpPr>
          <p:sp>
            <p:nvSpPr>
              <p:cNvPr id="491" name="Google Shape;491;p32"/>
              <p:cNvSpPr/>
              <p:nvPr/>
            </p:nvSpPr>
            <p:spPr>
              <a:xfrm>
                <a:off x="2668800" y="4253014"/>
                <a:ext cx="166574" cy="252079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352" extrusionOk="0">
                    <a:moveTo>
                      <a:pt x="1" y="0"/>
                    </a:moveTo>
                    <a:lnTo>
                      <a:pt x="760" y="3351"/>
                    </a:lnTo>
                    <a:lnTo>
                      <a:pt x="2214" y="3200"/>
                    </a:lnTo>
                    <a:lnTo>
                      <a:pt x="1965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2694218" y="4441549"/>
                <a:ext cx="243280" cy="166799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218" extrusionOk="0">
                    <a:moveTo>
                      <a:pt x="1415" y="1"/>
                    </a:moveTo>
                    <a:cubicBezTo>
                      <a:pt x="1394" y="1"/>
                      <a:pt x="1372" y="2"/>
                      <a:pt x="1351" y="3"/>
                    </a:cubicBezTo>
                    <a:cubicBezTo>
                      <a:pt x="853" y="36"/>
                      <a:pt x="567" y="627"/>
                      <a:pt x="567" y="627"/>
                    </a:cubicBezTo>
                    <a:cubicBezTo>
                      <a:pt x="567" y="627"/>
                      <a:pt x="453" y="143"/>
                      <a:pt x="334" y="143"/>
                    </a:cubicBezTo>
                    <a:cubicBezTo>
                      <a:pt x="305" y="143"/>
                      <a:pt x="274" y="173"/>
                      <a:pt x="246" y="249"/>
                    </a:cubicBezTo>
                    <a:cubicBezTo>
                      <a:pt x="103" y="627"/>
                      <a:pt x="0" y="2217"/>
                      <a:pt x="0" y="2217"/>
                    </a:cubicBezTo>
                    <a:lnTo>
                      <a:pt x="3055" y="2217"/>
                    </a:lnTo>
                    <a:cubicBezTo>
                      <a:pt x="3235" y="1656"/>
                      <a:pt x="2953" y="1276"/>
                      <a:pt x="2601" y="1223"/>
                    </a:cubicBezTo>
                    <a:cubicBezTo>
                      <a:pt x="2447" y="1202"/>
                      <a:pt x="2265" y="1047"/>
                      <a:pt x="2134" y="908"/>
                    </a:cubicBezTo>
                    <a:cubicBezTo>
                      <a:pt x="2132" y="889"/>
                      <a:pt x="2089" y="136"/>
                      <a:pt x="1975" y="95"/>
                    </a:cubicBezTo>
                    <a:cubicBezTo>
                      <a:pt x="1968" y="93"/>
                      <a:pt x="1961" y="92"/>
                      <a:pt x="1954" y="92"/>
                    </a:cubicBezTo>
                    <a:cubicBezTo>
                      <a:pt x="1901" y="92"/>
                      <a:pt x="1854" y="159"/>
                      <a:pt x="1823" y="228"/>
                    </a:cubicBezTo>
                    <a:cubicBezTo>
                      <a:pt x="1749" y="56"/>
                      <a:pt x="1587" y="1"/>
                      <a:pt x="14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2770850" y="4474639"/>
                <a:ext cx="69938" cy="240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20" extrusionOk="0">
                    <a:moveTo>
                      <a:pt x="536" y="0"/>
                    </a:moveTo>
                    <a:cubicBezTo>
                      <a:pt x="343" y="0"/>
                      <a:pt x="155" y="90"/>
                      <a:pt x="21" y="255"/>
                    </a:cubicBezTo>
                    <a:cubicBezTo>
                      <a:pt x="1" y="283"/>
                      <a:pt x="25" y="320"/>
                      <a:pt x="49" y="320"/>
                    </a:cubicBezTo>
                    <a:cubicBezTo>
                      <a:pt x="57" y="320"/>
                      <a:pt x="65" y="316"/>
                      <a:pt x="72" y="306"/>
                    </a:cubicBezTo>
                    <a:cubicBezTo>
                      <a:pt x="193" y="156"/>
                      <a:pt x="360" y="75"/>
                      <a:pt x="532" y="75"/>
                    </a:cubicBezTo>
                    <a:cubicBezTo>
                      <a:pt x="642" y="75"/>
                      <a:pt x="754" y="108"/>
                      <a:pt x="857" y="177"/>
                    </a:cubicBezTo>
                    <a:cubicBezTo>
                      <a:pt x="864" y="181"/>
                      <a:pt x="870" y="183"/>
                      <a:pt x="876" y="183"/>
                    </a:cubicBezTo>
                    <a:cubicBezTo>
                      <a:pt x="908" y="183"/>
                      <a:pt x="929" y="134"/>
                      <a:pt x="896" y="112"/>
                    </a:cubicBezTo>
                    <a:cubicBezTo>
                      <a:pt x="783" y="36"/>
                      <a:pt x="658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2775212" y="4492913"/>
                <a:ext cx="70164" cy="2414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321" extrusionOk="0">
                    <a:moveTo>
                      <a:pt x="539" y="1"/>
                    </a:moveTo>
                    <a:cubicBezTo>
                      <a:pt x="346" y="1"/>
                      <a:pt x="158" y="90"/>
                      <a:pt x="24" y="255"/>
                    </a:cubicBezTo>
                    <a:cubicBezTo>
                      <a:pt x="1" y="283"/>
                      <a:pt x="27" y="320"/>
                      <a:pt x="52" y="320"/>
                    </a:cubicBezTo>
                    <a:cubicBezTo>
                      <a:pt x="60" y="320"/>
                      <a:pt x="69" y="316"/>
                      <a:pt x="75" y="307"/>
                    </a:cubicBezTo>
                    <a:cubicBezTo>
                      <a:pt x="197" y="156"/>
                      <a:pt x="364" y="75"/>
                      <a:pt x="537" y="75"/>
                    </a:cubicBezTo>
                    <a:cubicBezTo>
                      <a:pt x="646" y="75"/>
                      <a:pt x="758" y="107"/>
                      <a:pt x="861" y="176"/>
                    </a:cubicBezTo>
                    <a:cubicBezTo>
                      <a:pt x="868" y="180"/>
                      <a:pt x="874" y="182"/>
                      <a:pt x="881" y="182"/>
                    </a:cubicBezTo>
                    <a:cubicBezTo>
                      <a:pt x="912" y="182"/>
                      <a:pt x="932" y="134"/>
                      <a:pt x="900" y="112"/>
                    </a:cubicBezTo>
                    <a:cubicBezTo>
                      <a:pt x="786" y="37"/>
                      <a:pt x="662" y="1"/>
                      <a:pt x="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2785139" y="4513895"/>
                <a:ext cx="62794" cy="23914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18" extrusionOk="0">
                    <a:moveTo>
                      <a:pt x="486" y="1"/>
                    </a:moveTo>
                    <a:cubicBezTo>
                      <a:pt x="309" y="1"/>
                      <a:pt x="139" y="98"/>
                      <a:pt x="21" y="263"/>
                    </a:cubicBezTo>
                    <a:cubicBezTo>
                      <a:pt x="1" y="290"/>
                      <a:pt x="26" y="317"/>
                      <a:pt x="52" y="317"/>
                    </a:cubicBezTo>
                    <a:cubicBezTo>
                      <a:pt x="63" y="317"/>
                      <a:pt x="74" y="312"/>
                      <a:pt x="82" y="300"/>
                    </a:cubicBezTo>
                    <a:cubicBezTo>
                      <a:pt x="184" y="157"/>
                      <a:pt x="329" y="76"/>
                      <a:pt x="481" y="76"/>
                    </a:cubicBezTo>
                    <a:cubicBezTo>
                      <a:pt x="577" y="76"/>
                      <a:pt x="675" y="108"/>
                      <a:pt x="766" y="177"/>
                    </a:cubicBezTo>
                    <a:cubicBezTo>
                      <a:pt x="772" y="181"/>
                      <a:pt x="778" y="183"/>
                      <a:pt x="784" y="183"/>
                    </a:cubicBezTo>
                    <a:cubicBezTo>
                      <a:pt x="813" y="183"/>
                      <a:pt x="835" y="135"/>
                      <a:pt x="802" y="111"/>
                    </a:cubicBezTo>
                    <a:cubicBezTo>
                      <a:pt x="701" y="36"/>
                      <a:pt x="593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2700611" y="4495545"/>
                <a:ext cx="25193" cy="8512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32" extrusionOk="0">
                    <a:moveTo>
                      <a:pt x="50" y="1"/>
                    </a:moveTo>
                    <a:cubicBezTo>
                      <a:pt x="24" y="1"/>
                      <a:pt x="0" y="37"/>
                      <a:pt x="22" y="65"/>
                    </a:cubicBezTo>
                    <a:cubicBezTo>
                      <a:pt x="265" y="355"/>
                      <a:pt x="243" y="744"/>
                      <a:pt x="202" y="1098"/>
                    </a:cubicBezTo>
                    <a:cubicBezTo>
                      <a:pt x="199" y="1121"/>
                      <a:pt x="216" y="1132"/>
                      <a:pt x="234" y="1132"/>
                    </a:cubicBezTo>
                    <a:cubicBezTo>
                      <a:pt x="252" y="1132"/>
                      <a:pt x="272" y="1121"/>
                      <a:pt x="275" y="1098"/>
                    </a:cubicBezTo>
                    <a:cubicBezTo>
                      <a:pt x="318" y="722"/>
                      <a:pt x="335" y="321"/>
                      <a:pt x="75" y="14"/>
                    </a:cubicBezTo>
                    <a:cubicBezTo>
                      <a:pt x="67" y="5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2695722" y="4577141"/>
                <a:ext cx="226284" cy="7971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106" extrusionOk="0">
                    <a:moveTo>
                      <a:pt x="46" y="1"/>
                    </a:moveTo>
                    <a:cubicBezTo>
                      <a:pt x="1" y="1"/>
                      <a:pt x="1" y="74"/>
                      <a:pt x="46" y="74"/>
                    </a:cubicBezTo>
                    <a:cubicBezTo>
                      <a:pt x="1018" y="85"/>
                      <a:pt x="1987" y="95"/>
                      <a:pt x="2959" y="105"/>
                    </a:cubicBezTo>
                    <a:cubicBezTo>
                      <a:pt x="3008" y="105"/>
                      <a:pt x="3008" y="31"/>
                      <a:pt x="2959" y="31"/>
                    </a:cubicBezTo>
                    <a:cubicBezTo>
                      <a:pt x="1987" y="21"/>
                      <a:pt x="1018" y="1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2318503" y="2767446"/>
                <a:ext cx="565297" cy="1571281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20894" extrusionOk="0">
                    <a:moveTo>
                      <a:pt x="5800" y="1"/>
                    </a:moveTo>
                    <a:lnTo>
                      <a:pt x="0" y="50"/>
                    </a:lnTo>
                    <a:cubicBezTo>
                      <a:pt x="0" y="50"/>
                      <a:pt x="1631" y="8538"/>
                      <a:pt x="2210" y="10019"/>
                    </a:cubicBezTo>
                    <a:cubicBezTo>
                      <a:pt x="2425" y="10568"/>
                      <a:pt x="3967" y="20894"/>
                      <a:pt x="3967" y="20894"/>
                    </a:cubicBezTo>
                    <a:lnTo>
                      <a:pt x="7517" y="20867"/>
                    </a:lnTo>
                    <a:cubicBezTo>
                      <a:pt x="7517" y="20867"/>
                      <a:pt x="6870" y="10482"/>
                      <a:pt x="6645" y="8972"/>
                    </a:cubicBezTo>
                    <a:cubicBezTo>
                      <a:pt x="6300" y="6640"/>
                      <a:pt x="5800" y="1"/>
                      <a:pt x="58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2700159" y="3508200"/>
                <a:ext cx="123106" cy="2564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341" extrusionOk="0">
                    <a:moveTo>
                      <a:pt x="1573" y="1"/>
                    </a:moveTo>
                    <a:cubicBezTo>
                      <a:pt x="1566" y="1"/>
                      <a:pt x="1558" y="3"/>
                      <a:pt x="1550" y="8"/>
                    </a:cubicBezTo>
                    <a:cubicBezTo>
                      <a:pt x="1288" y="168"/>
                      <a:pt x="994" y="249"/>
                      <a:pt x="697" y="249"/>
                    </a:cubicBezTo>
                    <a:cubicBezTo>
                      <a:pt x="486" y="249"/>
                      <a:pt x="273" y="208"/>
                      <a:pt x="71" y="124"/>
                    </a:cubicBezTo>
                    <a:cubicBezTo>
                      <a:pt x="65" y="122"/>
                      <a:pt x="60" y="121"/>
                      <a:pt x="55" y="121"/>
                    </a:cubicBezTo>
                    <a:cubicBezTo>
                      <a:pt x="15" y="121"/>
                      <a:pt x="1" y="192"/>
                      <a:pt x="48" y="212"/>
                    </a:cubicBezTo>
                    <a:cubicBezTo>
                      <a:pt x="258" y="298"/>
                      <a:pt x="480" y="340"/>
                      <a:pt x="701" y="340"/>
                    </a:cubicBezTo>
                    <a:cubicBezTo>
                      <a:pt x="1013" y="340"/>
                      <a:pt x="1323" y="255"/>
                      <a:pt x="1595" y="88"/>
                    </a:cubicBezTo>
                    <a:cubicBezTo>
                      <a:pt x="1636" y="62"/>
                      <a:pt x="1612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2423412" y="3084278"/>
                <a:ext cx="232677" cy="1200608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965" extrusionOk="0">
                    <a:moveTo>
                      <a:pt x="67" y="1"/>
                    </a:moveTo>
                    <a:cubicBezTo>
                      <a:pt x="63" y="1"/>
                      <a:pt x="58" y="1"/>
                      <a:pt x="54" y="2"/>
                    </a:cubicBezTo>
                    <a:cubicBezTo>
                      <a:pt x="17" y="10"/>
                      <a:pt x="1" y="47"/>
                      <a:pt x="7" y="80"/>
                    </a:cubicBezTo>
                    <a:cubicBezTo>
                      <a:pt x="21" y="125"/>
                      <a:pt x="1238" y="4769"/>
                      <a:pt x="1539" y="5944"/>
                    </a:cubicBezTo>
                    <a:cubicBezTo>
                      <a:pt x="1842" y="7112"/>
                      <a:pt x="2951" y="15823"/>
                      <a:pt x="2961" y="15909"/>
                    </a:cubicBezTo>
                    <a:cubicBezTo>
                      <a:pt x="2963" y="15940"/>
                      <a:pt x="2992" y="15965"/>
                      <a:pt x="3022" y="15965"/>
                    </a:cubicBezTo>
                    <a:cubicBezTo>
                      <a:pt x="3024" y="15965"/>
                      <a:pt x="3028" y="15965"/>
                      <a:pt x="3035" y="15960"/>
                    </a:cubicBezTo>
                    <a:cubicBezTo>
                      <a:pt x="3069" y="15958"/>
                      <a:pt x="3094" y="15926"/>
                      <a:pt x="3090" y="15893"/>
                    </a:cubicBezTo>
                    <a:cubicBezTo>
                      <a:pt x="3043" y="15535"/>
                      <a:pt x="1967" y="7087"/>
                      <a:pt x="1662" y="5911"/>
                    </a:cubicBezTo>
                    <a:cubicBezTo>
                      <a:pt x="1357" y="4736"/>
                      <a:pt x="144" y="92"/>
                      <a:pt x="129" y="47"/>
                    </a:cubicBezTo>
                    <a:cubicBezTo>
                      <a:pt x="124" y="17"/>
                      <a:pt x="96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2586076" y="4269108"/>
                <a:ext cx="319159" cy="85355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135" extrusionOk="0">
                    <a:moveTo>
                      <a:pt x="4133" y="1"/>
                    </a:moveTo>
                    <a:lnTo>
                      <a:pt x="0" y="79"/>
                    </a:lnTo>
                    <a:lnTo>
                      <a:pt x="143" y="1134"/>
                    </a:lnTo>
                    <a:lnTo>
                      <a:pt x="4243" y="1038"/>
                    </a:lnTo>
                    <a:lnTo>
                      <a:pt x="41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2139971" y="4238049"/>
                <a:ext cx="160106" cy="254861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3389" extrusionOk="0">
                    <a:moveTo>
                      <a:pt x="2129" y="1"/>
                    </a:moveTo>
                    <a:lnTo>
                      <a:pt x="1" y="166"/>
                    </a:lnTo>
                    <a:lnTo>
                      <a:pt x="541" y="3389"/>
                    </a:lnTo>
                    <a:lnTo>
                      <a:pt x="1938" y="3278"/>
                    </a:lnTo>
                    <a:lnTo>
                      <a:pt x="2129" y="1"/>
                    </a:ln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1916167" y="4448092"/>
                <a:ext cx="376088" cy="160407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2133" extrusionOk="0">
                    <a:moveTo>
                      <a:pt x="4918" y="1"/>
                    </a:moveTo>
                    <a:cubicBezTo>
                      <a:pt x="4793" y="1"/>
                      <a:pt x="4556" y="188"/>
                      <a:pt x="4556" y="188"/>
                    </a:cubicBezTo>
                    <a:lnTo>
                      <a:pt x="3840" y="274"/>
                    </a:lnTo>
                    <a:cubicBezTo>
                      <a:pt x="3840" y="274"/>
                      <a:pt x="3685" y="84"/>
                      <a:pt x="3473" y="84"/>
                    </a:cubicBezTo>
                    <a:cubicBezTo>
                      <a:pt x="3437" y="84"/>
                      <a:pt x="3399" y="89"/>
                      <a:pt x="3359" y="103"/>
                    </a:cubicBezTo>
                    <a:cubicBezTo>
                      <a:pt x="3089" y="193"/>
                      <a:pt x="2738" y="632"/>
                      <a:pt x="2738" y="632"/>
                    </a:cubicBezTo>
                    <a:cubicBezTo>
                      <a:pt x="2738" y="632"/>
                      <a:pt x="1279" y="1099"/>
                      <a:pt x="886" y="1123"/>
                    </a:cubicBezTo>
                    <a:cubicBezTo>
                      <a:pt x="491" y="1146"/>
                      <a:pt x="147" y="1369"/>
                      <a:pt x="0" y="2132"/>
                    </a:cubicBezTo>
                    <a:lnTo>
                      <a:pt x="4775" y="2132"/>
                    </a:lnTo>
                    <a:cubicBezTo>
                      <a:pt x="4775" y="2132"/>
                      <a:pt x="4961" y="409"/>
                      <a:pt x="4992" y="115"/>
                    </a:cubicBezTo>
                    <a:cubicBezTo>
                      <a:pt x="5000" y="31"/>
                      <a:pt x="4968" y="1"/>
                      <a:pt x="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2235404" y="4500584"/>
                <a:ext cx="51589" cy="8528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134" extrusionOk="0">
                    <a:moveTo>
                      <a:pt x="631" y="1"/>
                    </a:moveTo>
                    <a:cubicBezTo>
                      <a:pt x="625" y="1"/>
                      <a:pt x="619" y="2"/>
                      <a:pt x="612" y="6"/>
                    </a:cubicBezTo>
                    <a:cubicBezTo>
                      <a:pt x="213" y="231"/>
                      <a:pt x="0" y="681"/>
                      <a:pt x="199" y="1115"/>
                    </a:cubicBezTo>
                    <a:cubicBezTo>
                      <a:pt x="205" y="1128"/>
                      <a:pt x="216" y="1133"/>
                      <a:pt x="227" y="1133"/>
                    </a:cubicBezTo>
                    <a:cubicBezTo>
                      <a:pt x="251" y="1133"/>
                      <a:pt x="276" y="1107"/>
                      <a:pt x="262" y="1076"/>
                    </a:cubicBezTo>
                    <a:cubicBezTo>
                      <a:pt x="80" y="681"/>
                      <a:pt x="289" y="274"/>
                      <a:pt x="651" y="69"/>
                    </a:cubicBezTo>
                    <a:cubicBezTo>
                      <a:pt x="686" y="50"/>
                      <a:pt x="66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1922935" y="4582105"/>
                <a:ext cx="355181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123" extrusionOk="0">
                    <a:moveTo>
                      <a:pt x="4673" y="0"/>
                    </a:moveTo>
                    <a:cubicBezTo>
                      <a:pt x="4385" y="6"/>
                      <a:pt x="4098" y="8"/>
                      <a:pt x="3812" y="10"/>
                    </a:cubicBezTo>
                    <a:cubicBezTo>
                      <a:pt x="2558" y="23"/>
                      <a:pt x="1301" y="37"/>
                      <a:pt x="49" y="49"/>
                    </a:cubicBezTo>
                    <a:cubicBezTo>
                      <a:pt x="0" y="49"/>
                      <a:pt x="0" y="123"/>
                      <a:pt x="49" y="123"/>
                    </a:cubicBezTo>
                    <a:cubicBezTo>
                      <a:pt x="338" y="119"/>
                      <a:pt x="624" y="115"/>
                      <a:pt x="911" y="113"/>
                    </a:cubicBezTo>
                    <a:cubicBezTo>
                      <a:pt x="2165" y="101"/>
                      <a:pt x="3419" y="88"/>
                      <a:pt x="4673" y="74"/>
                    </a:cubicBezTo>
                    <a:cubicBezTo>
                      <a:pt x="4722" y="74"/>
                      <a:pt x="4722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2078154" y="4495696"/>
                <a:ext cx="62794" cy="2368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15" extrusionOk="0">
                    <a:moveTo>
                      <a:pt x="350" y="0"/>
                    </a:moveTo>
                    <a:cubicBezTo>
                      <a:pt x="243" y="0"/>
                      <a:pt x="133" y="35"/>
                      <a:pt x="31" y="112"/>
                    </a:cubicBezTo>
                    <a:cubicBezTo>
                      <a:pt x="0" y="134"/>
                      <a:pt x="21" y="182"/>
                      <a:pt x="51" y="182"/>
                    </a:cubicBezTo>
                    <a:cubicBezTo>
                      <a:pt x="57" y="182"/>
                      <a:pt x="64" y="180"/>
                      <a:pt x="70" y="175"/>
                    </a:cubicBezTo>
                    <a:cubicBezTo>
                      <a:pt x="161" y="107"/>
                      <a:pt x="259" y="75"/>
                      <a:pt x="354" y="75"/>
                    </a:cubicBezTo>
                    <a:cubicBezTo>
                      <a:pt x="505" y="75"/>
                      <a:pt x="650" y="155"/>
                      <a:pt x="751" y="298"/>
                    </a:cubicBezTo>
                    <a:cubicBezTo>
                      <a:pt x="760" y="310"/>
                      <a:pt x="771" y="314"/>
                      <a:pt x="782" y="314"/>
                    </a:cubicBezTo>
                    <a:cubicBezTo>
                      <a:pt x="809" y="314"/>
                      <a:pt x="834" y="287"/>
                      <a:pt x="813" y="261"/>
                    </a:cubicBezTo>
                    <a:cubicBezTo>
                      <a:pt x="697" y="96"/>
                      <a:pt x="527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2047246" y="4504871"/>
                <a:ext cx="62719" cy="237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16" extrusionOk="0">
                    <a:moveTo>
                      <a:pt x="350" y="1"/>
                    </a:moveTo>
                    <a:cubicBezTo>
                      <a:pt x="243" y="1"/>
                      <a:pt x="133" y="36"/>
                      <a:pt x="31" y="113"/>
                    </a:cubicBezTo>
                    <a:cubicBezTo>
                      <a:pt x="0" y="135"/>
                      <a:pt x="20" y="183"/>
                      <a:pt x="49" y="183"/>
                    </a:cubicBezTo>
                    <a:cubicBezTo>
                      <a:pt x="55" y="183"/>
                      <a:pt x="61" y="181"/>
                      <a:pt x="68" y="176"/>
                    </a:cubicBezTo>
                    <a:cubicBezTo>
                      <a:pt x="159" y="108"/>
                      <a:pt x="257" y="76"/>
                      <a:pt x="353" y="76"/>
                    </a:cubicBezTo>
                    <a:cubicBezTo>
                      <a:pt x="504" y="76"/>
                      <a:pt x="650" y="156"/>
                      <a:pt x="751" y="299"/>
                    </a:cubicBezTo>
                    <a:cubicBezTo>
                      <a:pt x="760" y="311"/>
                      <a:pt x="771" y="315"/>
                      <a:pt x="783" y="315"/>
                    </a:cubicBezTo>
                    <a:cubicBezTo>
                      <a:pt x="809" y="315"/>
                      <a:pt x="834" y="289"/>
                      <a:pt x="812" y="262"/>
                    </a:cubicBezTo>
                    <a:cubicBezTo>
                      <a:pt x="697" y="97"/>
                      <a:pt x="527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2015360" y="4514346"/>
                <a:ext cx="62794" cy="23614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14" extrusionOk="0">
                    <a:moveTo>
                      <a:pt x="348" y="0"/>
                    </a:moveTo>
                    <a:cubicBezTo>
                      <a:pt x="241" y="0"/>
                      <a:pt x="132" y="35"/>
                      <a:pt x="29" y="112"/>
                    </a:cubicBezTo>
                    <a:cubicBezTo>
                      <a:pt x="1" y="135"/>
                      <a:pt x="19" y="182"/>
                      <a:pt x="48" y="182"/>
                    </a:cubicBezTo>
                    <a:cubicBezTo>
                      <a:pt x="55" y="182"/>
                      <a:pt x="61" y="180"/>
                      <a:pt x="68" y="175"/>
                    </a:cubicBezTo>
                    <a:cubicBezTo>
                      <a:pt x="159" y="107"/>
                      <a:pt x="257" y="75"/>
                      <a:pt x="353" y="75"/>
                    </a:cubicBezTo>
                    <a:cubicBezTo>
                      <a:pt x="504" y="75"/>
                      <a:pt x="649" y="155"/>
                      <a:pt x="752" y="298"/>
                    </a:cubicBezTo>
                    <a:cubicBezTo>
                      <a:pt x="759" y="309"/>
                      <a:pt x="771" y="314"/>
                      <a:pt x="782" y="314"/>
                    </a:cubicBezTo>
                    <a:cubicBezTo>
                      <a:pt x="809" y="314"/>
                      <a:pt x="835" y="287"/>
                      <a:pt x="813" y="263"/>
                    </a:cubicBezTo>
                    <a:cubicBezTo>
                      <a:pt x="695" y="97"/>
                      <a:pt x="525" y="0"/>
                      <a:pt x="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2000319" y="2685174"/>
                <a:ext cx="428053" cy="16525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21974" extrusionOk="0">
                    <a:moveTo>
                      <a:pt x="1320" y="0"/>
                    </a:moveTo>
                    <a:lnTo>
                      <a:pt x="0" y="10434"/>
                    </a:lnTo>
                    <a:lnTo>
                      <a:pt x="1080" y="21973"/>
                    </a:lnTo>
                    <a:lnTo>
                      <a:pt x="5009" y="21973"/>
                    </a:lnTo>
                    <a:lnTo>
                      <a:pt x="4413" y="10854"/>
                    </a:lnTo>
                    <a:lnTo>
                      <a:pt x="5692" y="1258"/>
                    </a:lnTo>
                    <a:lnTo>
                      <a:pt x="13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2003327" y="3473681"/>
                <a:ext cx="151759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494" extrusionOk="0">
                    <a:moveTo>
                      <a:pt x="67" y="0"/>
                    </a:moveTo>
                    <a:cubicBezTo>
                      <a:pt x="27" y="0"/>
                      <a:pt x="0" y="60"/>
                      <a:pt x="42" y="86"/>
                    </a:cubicBezTo>
                    <a:cubicBezTo>
                      <a:pt x="489" y="356"/>
                      <a:pt x="995" y="494"/>
                      <a:pt x="1510" y="494"/>
                    </a:cubicBezTo>
                    <a:cubicBezTo>
                      <a:pt x="1660" y="494"/>
                      <a:pt x="1811" y="482"/>
                      <a:pt x="1961" y="459"/>
                    </a:cubicBezTo>
                    <a:cubicBezTo>
                      <a:pt x="2017" y="449"/>
                      <a:pt x="1998" y="372"/>
                      <a:pt x="1948" y="372"/>
                    </a:cubicBezTo>
                    <a:cubicBezTo>
                      <a:pt x="1945" y="372"/>
                      <a:pt x="1942" y="372"/>
                      <a:pt x="1939" y="373"/>
                    </a:cubicBezTo>
                    <a:cubicBezTo>
                      <a:pt x="1798" y="394"/>
                      <a:pt x="1658" y="405"/>
                      <a:pt x="1518" y="405"/>
                    </a:cubicBezTo>
                    <a:cubicBezTo>
                      <a:pt x="1017" y="405"/>
                      <a:pt x="524" y="269"/>
                      <a:pt x="89" y="7"/>
                    </a:cubicBezTo>
                    <a:cubicBezTo>
                      <a:pt x="81" y="2"/>
                      <a:pt x="74" y="0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2067250" y="2770605"/>
                <a:ext cx="115887" cy="186502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480" extrusionOk="0">
                    <a:moveTo>
                      <a:pt x="1334" y="1"/>
                    </a:moveTo>
                    <a:cubicBezTo>
                      <a:pt x="1308" y="1"/>
                      <a:pt x="1279" y="23"/>
                      <a:pt x="1285" y="57"/>
                    </a:cubicBezTo>
                    <a:cubicBezTo>
                      <a:pt x="1447" y="1029"/>
                      <a:pt x="937" y="1982"/>
                      <a:pt x="47" y="2397"/>
                    </a:cubicBezTo>
                    <a:cubicBezTo>
                      <a:pt x="1" y="2419"/>
                      <a:pt x="31" y="2479"/>
                      <a:pt x="73" y="2479"/>
                    </a:cubicBezTo>
                    <a:cubicBezTo>
                      <a:pt x="79" y="2479"/>
                      <a:pt x="86" y="2478"/>
                      <a:pt x="92" y="2475"/>
                    </a:cubicBezTo>
                    <a:cubicBezTo>
                      <a:pt x="1023" y="2043"/>
                      <a:pt x="1541" y="1043"/>
                      <a:pt x="1373" y="34"/>
                    </a:cubicBezTo>
                    <a:cubicBezTo>
                      <a:pt x="1369" y="11"/>
                      <a:pt x="1352" y="1"/>
                      <a:pt x="13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2635409" y="2811365"/>
                <a:ext cx="134988" cy="204476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2719" extrusionOk="0">
                    <a:moveTo>
                      <a:pt x="84" y="0"/>
                    </a:moveTo>
                    <a:cubicBezTo>
                      <a:pt x="62" y="0"/>
                      <a:pt x="39" y="15"/>
                      <a:pt x="38" y="45"/>
                    </a:cubicBezTo>
                    <a:cubicBezTo>
                      <a:pt x="1" y="1166"/>
                      <a:pt x="676" y="2254"/>
                      <a:pt x="1703" y="2715"/>
                    </a:cubicBezTo>
                    <a:cubicBezTo>
                      <a:pt x="1710" y="2717"/>
                      <a:pt x="1716" y="2719"/>
                      <a:pt x="1722" y="2719"/>
                    </a:cubicBezTo>
                    <a:cubicBezTo>
                      <a:pt x="1766" y="2719"/>
                      <a:pt x="1795" y="2656"/>
                      <a:pt x="1748" y="2635"/>
                    </a:cubicBezTo>
                    <a:cubicBezTo>
                      <a:pt x="752" y="2187"/>
                      <a:pt x="91" y="1139"/>
                      <a:pt x="128" y="45"/>
                    </a:cubicBezTo>
                    <a:cubicBezTo>
                      <a:pt x="129" y="15"/>
                      <a:pt x="107" y="0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2272329" y="2845733"/>
                <a:ext cx="114233" cy="14391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9137" extrusionOk="0">
                    <a:moveTo>
                      <a:pt x="1453" y="0"/>
                    </a:moveTo>
                    <a:cubicBezTo>
                      <a:pt x="1423" y="0"/>
                      <a:pt x="1395" y="22"/>
                      <a:pt x="1390" y="52"/>
                    </a:cubicBezTo>
                    <a:lnTo>
                      <a:pt x="0" y="8389"/>
                    </a:lnTo>
                    <a:lnTo>
                      <a:pt x="0" y="8402"/>
                    </a:lnTo>
                    <a:lnTo>
                      <a:pt x="553" y="19077"/>
                    </a:lnTo>
                    <a:cubicBezTo>
                      <a:pt x="553" y="19110"/>
                      <a:pt x="581" y="19137"/>
                      <a:pt x="614" y="19137"/>
                    </a:cubicBezTo>
                    <a:lnTo>
                      <a:pt x="618" y="19137"/>
                    </a:lnTo>
                    <a:cubicBezTo>
                      <a:pt x="651" y="19132"/>
                      <a:pt x="680" y="19106"/>
                      <a:pt x="676" y="19069"/>
                    </a:cubicBezTo>
                    <a:lnTo>
                      <a:pt x="123" y="8402"/>
                    </a:lnTo>
                    <a:lnTo>
                      <a:pt x="1512" y="73"/>
                    </a:lnTo>
                    <a:cubicBezTo>
                      <a:pt x="1518" y="40"/>
                      <a:pt x="1494" y="5"/>
                      <a:pt x="1461" y="1"/>
                    </a:cubicBezTo>
                    <a:cubicBezTo>
                      <a:pt x="1459" y="1"/>
                      <a:pt x="1456" y="0"/>
                      <a:pt x="1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2354451" y="2786698"/>
                <a:ext cx="108592" cy="20146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679" extrusionOk="0">
                    <a:moveTo>
                      <a:pt x="1380" y="0"/>
                    </a:moveTo>
                    <a:cubicBezTo>
                      <a:pt x="1349" y="0"/>
                      <a:pt x="1320" y="24"/>
                      <a:pt x="1316" y="58"/>
                    </a:cubicBezTo>
                    <a:cubicBezTo>
                      <a:pt x="1251" y="622"/>
                      <a:pt x="1024" y="2142"/>
                      <a:pt x="766" y="2382"/>
                    </a:cubicBezTo>
                    <a:cubicBezTo>
                      <a:pt x="618" y="2518"/>
                      <a:pt x="457" y="2553"/>
                      <a:pt x="330" y="2553"/>
                    </a:cubicBezTo>
                    <a:cubicBezTo>
                      <a:pt x="200" y="2553"/>
                      <a:pt x="106" y="2517"/>
                      <a:pt x="99" y="2515"/>
                    </a:cubicBezTo>
                    <a:cubicBezTo>
                      <a:pt x="91" y="2512"/>
                      <a:pt x="83" y="2510"/>
                      <a:pt x="75" y="2510"/>
                    </a:cubicBezTo>
                    <a:cubicBezTo>
                      <a:pt x="50" y="2510"/>
                      <a:pt x="26" y="2523"/>
                      <a:pt x="17" y="2548"/>
                    </a:cubicBezTo>
                    <a:cubicBezTo>
                      <a:pt x="1" y="2580"/>
                      <a:pt x="17" y="2617"/>
                      <a:pt x="50" y="2629"/>
                    </a:cubicBezTo>
                    <a:cubicBezTo>
                      <a:pt x="58" y="2631"/>
                      <a:pt x="173" y="2678"/>
                      <a:pt x="328" y="2678"/>
                    </a:cubicBezTo>
                    <a:cubicBezTo>
                      <a:pt x="480" y="2678"/>
                      <a:pt x="674" y="2638"/>
                      <a:pt x="852" y="2472"/>
                    </a:cubicBezTo>
                    <a:cubicBezTo>
                      <a:pt x="1190" y="2157"/>
                      <a:pt x="1415" y="283"/>
                      <a:pt x="1441" y="70"/>
                    </a:cubicBezTo>
                    <a:cubicBezTo>
                      <a:pt x="1443" y="37"/>
                      <a:pt x="1419" y="6"/>
                      <a:pt x="1384" y="0"/>
                    </a:cubicBezTo>
                    <a:cubicBezTo>
                      <a:pt x="1383" y="0"/>
                      <a:pt x="1381" y="0"/>
                      <a:pt x="1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2058902" y="4269108"/>
                <a:ext cx="331643" cy="83024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1104" extrusionOk="0">
                    <a:moveTo>
                      <a:pt x="1" y="1"/>
                    </a:moveTo>
                    <a:lnTo>
                      <a:pt x="40" y="1001"/>
                    </a:lnTo>
                    <a:lnTo>
                      <a:pt x="4410" y="1104"/>
                    </a:lnTo>
                    <a:lnTo>
                      <a:pt x="4397" y="1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1469911" y="1733174"/>
                <a:ext cx="838357" cy="391504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206" extrusionOk="0">
                    <a:moveTo>
                      <a:pt x="10220" y="1"/>
                    </a:moveTo>
                    <a:cubicBezTo>
                      <a:pt x="10220" y="1"/>
                      <a:pt x="6009" y="2860"/>
                      <a:pt x="5642" y="2860"/>
                    </a:cubicBezTo>
                    <a:cubicBezTo>
                      <a:pt x="5638" y="2860"/>
                      <a:pt x="5634" y="2860"/>
                      <a:pt x="5631" y="2859"/>
                    </a:cubicBezTo>
                    <a:cubicBezTo>
                      <a:pt x="5347" y="2792"/>
                      <a:pt x="312" y="11"/>
                      <a:pt x="312" y="11"/>
                    </a:cubicBezTo>
                    <a:lnTo>
                      <a:pt x="1" y="924"/>
                    </a:lnTo>
                    <a:cubicBezTo>
                      <a:pt x="1" y="924"/>
                      <a:pt x="3937" y="5191"/>
                      <a:pt x="5627" y="5206"/>
                    </a:cubicBezTo>
                    <a:cubicBezTo>
                      <a:pt x="5635" y="5206"/>
                      <a:pt x="5643" y="5206"/>
                      <a:pt x="5651" y="5206"/>
                    </a:cubicBezTo>
                    <a:cubicBezTo>
                      <a:pt x="7351" y="5206"/>
                      <a:pt x="10636" y="3880"/>
                      <a:pt x="10636" y="3880"/>
                    </a:cubicBezTo>
                    <a:cubicBezTo>
                      <a:pt x="11147" y="2562"/>
                      <a:pt x="10220" y="1"/>
                      <a:pt x="10220" y="1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1538872" y="1784613"/>
                <a:ext cx="86558" cy="123106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637" extrusionOk="0">
                    <a:moveTo>
                      <a:pt x="618" y="0"/>
                    </a:moveTo>
                    <a:cubicBezTo>
                      <a:pt x="618" y="0"/>
                      <a:pt x="567" y="853"/>
                      <a:pt x="0" y="1179"/>
                    </a:cubicBezTo>
                    <a:cubicBezTo>
                      <a:pt x="0" y="1179"/>
                      <a:pt x="148" y="1535"/>
                      <a:pt x="469" y="1637"/>
                    </a:cubicBezTo>
                    <a:cubicBezTo>
                      <a:pt x="469" y="1637"/>
                      <a:pt x="1052" y="1027"/>
                      <a:pt x="1150" y="291"/>
                    </a:cubicBezTo>
                    <a:cubicBezTo>
                      <a:pt x="1150" y="291"/>
                      <a:pt x="991" y="51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1888492" y="1948406"/>
                <a:ext cx="28126" cy="7061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939" extrusionOk="0">
                    <a:moveTo>
                      <a:pt x="57" y="0"/>
                    </a:moveTo>
                    <a:cubicBezTo>
                      <a:pt x="30" y="0"/>
                      <a:pt x="1" y="22"/>
                      <a:pt x="8" y="58"/>
                    </a:cubicBezTo>
                    <a:cubicBezTo>
                      <a:pt x="61" y="353"/>
                      <a:pt x="149" y="639"/>
                      <a:pt x="272" y="914"/>
                    </a:cubicBezTo>
                    <a:cubicBezTo>
                      <a:pt x="280" y="931"/>
                      <a:pt x="294" y="939"/>
                      <a:pt x="309" y="939"/>
                    </a:cubicBezTo>
                    <a:cubicBezTo>
                      <a:pt x="340" y="939"/>
                      <a:pt x="374" y="905"/>
                      <a:pt x="356" y="867"/>
                    </a:cubicBezTo>
                    <a:cubicBezTo>
                      <a:pt x="235" y="601"/>
                      <a:pt x="151" y="324"/>
                      <a:pt x="100" y="36"/>
                    </a:cubicBezTo>
                    <a:cubicBezTo>
                      <a:pt x="95" y="11"/>
                      <a:pt x="76" y="0"/>
                      <a:pt x="57" y="0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1871571" y="1958032"/>
                <a:ext cx="26772" cy="6595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877" extrusionOk="0">
                    <a:moveTo>
                      <a:pt x="294" y="0"/>
                    </a:moveTo>
                    <a:cubicBezTo>
                      <a:pt x="281" y="0"/>
                      <a:pt x="267" y="8"/>
                      <a:pt x="260" y="27"/>
                    </a:cubicBezTo>
                    <a:cubicBezTo>
                      <a:pt x="133" y="284"/>
                      <a:pt x="51" y="548"/>
                      <a:pt x="6" y="831"/>
                    </a:cubicBezTo>
                    <a:cubicBezTo>
                      <a:pt x="1" y="861"/>
                      <a:pt x="23" y="876"/>
                      <a:pt x="47" y="876"/>
                    </a:cubicBezTo>
                    <a:cubicBezTo>
                      <a:pt x="70" y="876"/>
                      <a:pt x="95" y="863"/>
                      <a:pt x="100" y="835"/>
                    </a:cubicBezTo>
                    <a:cubicBezTo>
                      <a:pt x="143" y="565"/>
                      <a:pt x="221" y="319"/>
                      <a:pt x="337" y="74"/>
                    </a:cubicBezTo>
                    <a:cubicBezTo>
                      <a:pt x="356" y="36"/>
                      <a:pt x="324" y="0"/>
                      <a:pt x="294" y="0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2004455" y="1732647"/>
                <a:ext cx="393986" cy="411282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5469" extrusionOk="0">
                    <a:moveTo>
                      <a:pt x="3547" y="0"/>
                    </a:moveTo>
                    <a:cubicBezTo>
                      <a:pt x="3401" y="0"/>
                      <a:pt x="3235" y="26"/>
                      <a:pt x="3041" y="86"/>
                    </a:cubicBezTo>
                    <a:cubicBezTo>
                      <a:pt x="1649" y="515"/>
                      <a:pt x="0" y="1728"/>
                      <a:pt x="0" y="1728"/>
                    </a:cubicBezTo>
                    <a:lnTo>
                      <a:pt x="1433" y="5468"/>
                    </a:lnTo>
                    <a:cubicBezTo>
                      <a:pt x="2938" y="5002"/>
                      <a:pt x="4078" y="3785"/>
                      <a:pt x="4708" y="2956"/>
                    </a:cubicBezTo>
                    <a:cubicBezTo>
                      <a:pt x="5238" y="2260"/>
                      <a:pt x="5205" y="1274"/>
                      <a:pt x="4610" y="634"/>
                    </a:cubicBezTo>
                    <a:cubicBezTo>
                      <a:pt x="4316" y="324"/>
                      <a:pt x="4062" y="0"/>
                      <a:pt x="3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2021977" y="1849889"/>
                <a:ext cx="121302" cy="278324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3701" extrusionOk="0">
                    <a:moveTo>
                      <a:pt x="60" y="1"/>
                    </a:moveTo>
                    <a:cubicBezTo>
                      <a:pt x="31" y="1"/>
                      <a:pt x="1" y="24"/>
                      <a:pt x="15" y="57"/>
                    </a:cubicBezTo>
                    <a:lnTo>
                      <a:pt x="1513" y="3670"/>
                    </a:lnTo>
                    <a:cubicBezTo>
                      <a:pt x="1521" y="3691"/>
                      <a:pt x="1539" y="3701"/>
                      <a:pt x="1557" y="3701"/>
                    </a:cubicBezTo>
                    <a:cubicBezTo>
                      <a:pt x="1585" y="3701"/>
                      <a:pt x="1612" y="3677"/>
                      <a:pt x="1599" y="3643"/>
                    </a:cubicBezTo>
                    <a:lnTo>
                      <a:pt x="103" y="28"/>
                    </a:lnTo>
                    <a:cubicBezTo>
                      <a:pt x="95" y="9"/>
                      <a:pt x="78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1306720" y="1648269"/>
                <a:ext cx="270052" cy="193270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2570" extrusionOk="0">
                    <a:moveTo>
                      <a:pt x="1422" y="1"/>
                    </a:moveTo>
                    <a:cubicBezTo>
                      <a:pt x="1383" y="1"/>
                      <a:pt x="1352" y="24"/>
                      <a:pt x="1328" y="80"/>
                    </a:cubicBezTo>
                    <a:cubicBezTo>
                      <a:pt x="1256" y="250"/>
                      <a:pt x="1981" y="856"/>
                      <a:pt x="1981" y="856"/>
                    </a:cubicBezTo>
                    <a:cubicBezTo>
                      <a:pt x="1981" y="856"/>
                      <a:pt x="1127" y="632"/>
                      <a:pt x="656" y="632"/>
                    </a:cubicBezTo>
                    <a:cubicBezTo>
                      <a:pt x="523" y="632"/>
                      <a:pt x="420" y="650"/>
                      <a:pt x="377" y="696"/>
                    </a:cubicBezTo>
                    <a:cubicBezTo>
                      <a:pt x="174" y="909"/>
                      <a:pt x="675" y="987"/>
                      <a:pt x="675" y="987"/>
                    </a:cubicBezTo>
                    <a:cubicBezTo>
                      <a:pt x="675" y="987"/>
                      <a:pt x="641" y="985"/>
                      <a:pt x="587" y="985"/>
                    </a:cubicBezTo>
                    <a:cubicBezTo>
                      <a:pt x="417" y="985"/>
                      <a:pt x="59" y="1002"/>
                      <a:pt x="33" y="1140"/>
                    </a:cubicBezTo>
                    <a:cubicBezTo>
                      <a:pt x="0" y="1320"/>
                      <a:pt x="632" y="1371"/>
                      <a:pt x="632" y="1371"/>
                    </a:cubicBezTo>
                    <a:cubicBezTo>
                      <a:pt x="632" y="1371"/>
                      <a:pt x="111" y="1388"/>
                      <a:pt x="62" y="1531"/>
                    </a:cubicBezTo>
                    <a:cubicBezTo>
                      <a:pt x="12" y="1676"/>
                      <a:pt x="409" y="1725"/>
                      <a:pt x="614" y="1733"/>
                    </a:cubicBezTo>
                    <a:cubicBezTo>
                      <a:pt x="614" y="1733"/>
                      <a:pt x="131" y="1797"/>
                      <a:pt x="135" y="1963"/>
                    </a:cubicBezTo>
                    <a:cubicBezTo>
                      <a:pt x="137" y="2040"/>
                      <a:pt x="238" y="2060"/>
                      <a:pt x="374" y="2060"/>
                    </a:cubicBezTo>
                    <a:cubicBezTo>
                      <a:pt x="517" y="2060"/>
                      <a:pt x="699" y="2038"/>
                      <a:pt x="849" y="2038"/>
                    </a:cubicBezTo>
                    <a:cubicBezTo>
                      <a:pt x="859" y="2038"/>
                      <a:pt x="868" y="2038"/>
                      <a:pt x="878" y="2038"/>
                    </a:cubicBezTo>
                    <a:cubicBezTo>
                      <a:pt x="1168" y="2042"/>
                      <a:pt x="1880" y="2077"/>
                      <a:pt x="2130" y="2347"/>
                    </a:cubicBezTo>
                    <a:cubicBezTo>
                      <a:pt x="2230" y="2454"/>
                      <a:pt x="2351" y="2515"/>
                      <a:pt x="2476" y="2546"/>
                    </a:cubicBezTo>
                    <a:cubicBezTo>
                      <a:pt x="2540" y="2562"/>
                      <a:pt x="2604" y="2569"/>
                      <a:pt x="2668" y="2569"/>
                    </a:cubicBezTo>
                    <a:cubicBezTo>
                      <a:pt x="3000" y="2569"/>
                      <a:pt x="3310" y="2359"/>
                      <a:pt x="3437" y="2038"/>
                    </a:cubicBezTo>
                    <a:cubicBezTo>
                      <a:pt x="3591" y="1643"/>
                      <a:pt x="3460" y="1195"/>
                      <a:pt x="3112" y="952"/>
                    </a:cubicBezTo>
                    <a:cubicBezTo>
                      <a:pt x="3020" y="888"/>
                      <a:pt x="2912" y="823"/>
                      <a:pt x="2781" y="753"/>
                    </a:cubicBezTo>
                    <a:cubicBezTo>
                      <a:pt x="2533" y="627"/>
                      <a:pt x="1962" y="303"/>
                      <a:pt x="1745" y="172"/>
                    </a:cubicBezTo>
                    <a:cubicBezTo>
                      <a:pt x="1603" y="87"/>
                      <a:pt x="1498" y="1"/>
                      <a:pt x="1422" y="1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1350714" y="1718434"/>
                <a:ext cx="63997" cy="1060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41" extrusionOk="0">
                    <a:moveTo>
                      <a:pt x="272" y="1"/>
                    </a:moveTo>
                    <a:cubicBezTo>
                      <a:pt x="196" y="1"/>
                      <a:pt x="121" y="5"/>
                      <a:pt x="45" y="13"/>
                    </a:cubicBezTo>
                    <a:cubicBezTo>
                      <a:pt x="0" y="21"/>
                      <a:pt x="0" y="87"/>
                      <a:pt x="42" y="87"/>
                    </a:cubicBezTo>
                    <a:cubicBezTo>
                      <a:pt x="44" y="87"/>
                      <a:pt x="45" y="87"/>
                      <a:pt x="47" y="86"/>
                    </a:cubicBezTo>
                    <a:cubicBezTo>
                      <a:pt x="121" y="79"/>
                      <a:pt x="195" y="75"/>
                      <a:pt x="269" y="75"/>
                    </a:cubicBezTo>
                    <a:cubicBezTo>
                      <a:pt x="444" y="75"/>
                      <a:pt x="619" y="96"/>
                      <a:pt x="792" y="140"/>
                    </a:cubicBezTo>
                    <a:cubicBezTo>
                      <a:pt x="795" y="140"/>
                      <a:pt x="798" y="141"/>
                      <a:pt x="801" y="141"/>
                    </a:cubicBezTo>
                    <a:cubicBezTo>
                      <a:pt x="839" y="141"/>
                      <a:pt x="850" y="81"/>
                      <a:pt x="806" y="68"/>
                    </a:cubicBezTo>
                    <a:cubicBezTo>
                      <a:pt x="631" y="23"/>
                      <a:pt x="452" y="1"/>
                      <a:pt x="272" y="1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1344924" y="1747688"/>
                <a:ext cx="59711" cy="1045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39" extrusionOk="0">
                    <a:moveTo>
                      <a:pt x="254" y="0"/>
                    </a:moveTo>
                    <a:cubicBezTo>
                      <a:pt x="184" y="0"/>
                      <a:pt x="114" y="3"/>
                      <a:pt x="45" y="6"/>
                    </a:cubicBezTo>
                    <a:cubicBezTo>
                      <a:pt x="1" y="6"/>
                      <a:pt x="2" y="78"/>
                      <a:pt x="47" y="78"/>
                    </a:cubicBezTo>
                    <a:cubicBezTo>
                      <a:pt x="48" y="78"/>
                      <a:pt x="49" y="78"/>
                      <a:pt x="51" y="78"/>
                    </a:cubicBezTo>
                    <a:cubicBezTo>
                      <a:pt x="114" y="75"/>
                      <a:pt x="178" y="73"/>
                      <a:pt x="242" y="73"/>
                    </a:cubicBezTo>
                    <a:cubicBezTo>
                      <a:pt x="408" y="73"/>
                      <a:pt x="575" y="87"/>
                      <a:pt x="736" y="137"/>
                    </a:cubicBezTo>
                    <a:cubicBezTo>
                      <a:pt x="740" y="138"/>
                      <a:pt x="743" y="139"/>
                      <a:pt x="746" y="139"/>
                    </a:cubicBezTo>
                    <a:cubicBezTo>
                      <a:pt x="782" y="139"/>
                      <a:pt x="794" y="81"/>
                      <a:pt x="750" y="66"/>
                    </a:cubicBezTo>
                    <a:cubicBezTo>
                      <a:pt x="590" y="15"/>
                      <a:pt x="422" y="0"/>
                      <a:pt x="254" y="0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1346052" y="1775062"/>
                <a:ext cx="54973" cy="8874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8" extrusionOk="0">
                    <a:moveTo>
                      <a:pt x="295" y="1"/>
                    </a:moveTo>
                    <a:cubicBezTo>
                      <a:pt x="212" y="1"/>
                      <a:pt x="127" y="7"/>
                      <a:pt x="42" y="19"/>
                    </a:cubicBezTo>
                    <a:cubicBezTo>
                      <a:pt x="1" y="27"/>
                      <a:pt x="1" y="93"/>
                      <a:pt x="42" y="93"/>
                    </a:cubicBezTo>
                    <a:cubicBezTo>
                      <a:pt x="44" y="93"/>
                      <a:pt x="46" y="93"/>
                      <a:pt x="48" y="92"/>
                    </a:cubicBezTo>
                    <a:cubicBezTo>
                      <a:pt x="130" y="80"/>
                      <a:pt x="213" y="74"/>
                      <a:pt x="295" y="74"/>
                    </a:cubicBezTo>
                    <a:cubicBezTo>
                      <a:pt x="421" y="74"/>
                      <a:pt x="547" y="88"/>
                      <a:pt x="672" y="117"/>
                    </a:cubicBezTo>
                    <a:cubicBezTo>
                      <a:pt x="675" y="118"/>
                      <a:pt x="678" y="118"/>
                      <a:pt x="681" y="118"/>
                    </a:cubicBezTo>
                    <a:cubicBezTo>
                      <a:pt x="719" y="118"/>
                      <a:pt x="730" y="55"/>
                      <a:pt x="686" y="45"/>
                    </a:cubicBezTo>
                    <a:cubicBezTo>
                      <a:pt x="555" y="15"/>
                      <a:pt x="426" y="1"/>
                      <a:pt x="295" y="1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1452614" y="1708808"/>
                <a:ext cx="56026" cy="384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511" extrusionOk="0">
                    <a:moveTo>
                      <a:pt x="51" y="1"/>
                    </a:moveTo>
                    <a:cubicBezTo>
                      <a:pt x="24" y="1"/>
                      <a:pt x="1" y="39"/>
                      <a:pt x="24" y="67"/>
                    </a:cubicBezTo>
                    <a:cubicBezTo>
                      <a:pt x="206" y="272"/>
                      <a:pt x="431" y="419"/>
                      <a:pt x="689" y="509"/>
                    </a:cubicBezTo>
                    <a:cubicBezTo>
                      <a:pt x="693" y="510"/>
                      <a:pt x="697" y="511"/>
                      <a:pt x="700" y="511"/>
                    </a:cubicBezTo>
                    <a:cubicBezTo>
                      <a:pt x="735" y="511"/>
                      <a:pt x="745" y="450"/>
                      <a:pt x="706" y="437"/>
                    </a:cubicBezTo>
                    <a:cubicBezTo>
                      <a:pt x="460" y="349"/>
                      <a:pt x="247" y="206"/>
                      <a:pt x="73" y="12"/>
                    </a:cubicBezTo>
                    <a:cubicBezTo>
                      <a:pt x="66" y="4"/>
                      <a:pt x="58" y="1"/>
                      <a:pt x="51" y="1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1466527" y="1730241"/>
                <a:ext cx="50611" cy="7971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60" extrusionOk="0">
                    <a:moveTo>
                      <a:pt x="50" y="0"/>
                    </a:moveTo>
                    <a:cubicBezTo>
                      <a:pt x="31" y="0"/>
                      <a:pt x="11" y="13"/>
                      <a:pt x="11" y="38"/>
                    </a:cubicBezTo>
                    <a:cubicBezTo>
                      <a:pt x="1" y="459"/>
                      <a:pt x="234" y="856"/>
                      <a:pt x="604" y="1055"/>
                    </a:cubicBezTo>
                    <a:cubicBezTo>
                      <a:pt x="610" y="1058"/>
                      <a:pt x="616" y="1059"/>
                      <a:pt x="622" y="1059"/>
                    </a:cubicBezTo>
                    <a:cubicBezTo>
                      <a:pt x="653" y="1059"/>
                      <a:pt x="672" y="1010"/>
                      <a:pt x="637" y="991"/>
                    </a:cubicBezTo>
                    <a:cubicBezTo>
                      <a:pt x="287" y="805"/>
                      <a:pt x="73" y="431"/>
                      <a:pt x="83" y="34"/>
                    </a:cubicBezTo>
                    <a:cubicBezTo>
                      <a:pt x="84" y="11"/>
                      <a:pt x="67" y="0"/>
                      <a:pt x="50" y="0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1393505" y="1717381"/>
                <a:ext cx="25794" cy="7272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967" extrusionOk="0">
                    <a:moveTo>
                      <a:pt x="293" y="1"/>
                    </a:moveTo>
                    <a:cubicBezTo>
                      <a:pt x="284" y="1"/>
                      <a:pt x="275" y="5"/>
                      <a:pt x="268" y="14"/>
                    </a:cubicBezTo>
                    <a:cubicBezTo>
                      <a:pt x="61" y="276"/>
                      <a:pt x="0" y="624"/>
                      <a:pt x="113" y="941"/>
                    </a:cubicBezTo>
                    <a:cubicBezTo>
                      <a:pt x="118" y="959"/>
                      <a:pt x="132" y="966"/>
                      <a:pt x="146" y="966"/>
                    </a:cubicBezTo>
                    <a:cubicBezTo>
                      <a:pt x="168" y="966"/>
                      <a:pt x="190" y="948"/>
                      <a:pt x="180" y="919"/>
                    </a:cubicBezTo>
                    <a:cubicBezTo>
                      <a:pt x="78" y="628"/>
                      <a:pt x="129" y="305"/>
                      <a:pt x="321" y="62"/>
                    </a:cubicBezTo>
                    <a:cubicBezTo>
                      <a:pt x="343" y="36"/>
                      <a:pt x="318" y="1"/>
                      <a:pt x="293" y="1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2189079" y="1647366"/>
                <a:ext cx="641703" cy="861971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11462" extrusionOk="0">
                    <a:moveTo>
                      <a:pt x="4308" y="1"/>
                    </a:moveTo>
                    <a:cubicBezTo>
                      <a:pt x="4014" y="1"/>
                      <a:pt x="3433" y="36"/>
                      <a:pt x="2675" y="256"/>
                    </a:cubicBezTo>
                    <a:cubicBezTo>
                      <a:pt x="2607" y="276"/>
                      <a:pt x="2535" y="297"/>
                      <a:pt x="2468" y="317"/>
                    </a:cubicBezTo>
                    <a:cubicBezTo>
                      <a:pt x="1269" y="686"/>
                      <a:pt x="299" y="1164"/>
                      <a:pt x="342" y="1504"/>
                    </a:cubicBezTo>
                    <a:cubicBezTo>
                      <a:pt x="367" y="1702"/>
                      <a:pt x="213" y="2719"/>
                      <a:pt x="309" y="3996"/>
                    </a:cubicBezTo>
                    <a:cubicBezTo>
                      <a:pt x="361" y="4681"/>
                      <a:pt x="363" y="5420"/>
                      <a:pt x="393" y="6163"/>
                    </a:cubicBezTo>
                    <a:lnTo>
                      <a:pt x="393" y="6165"/>
                    </a:lnTo>
                    <a:cubicBezTo>
                      <a:pt x="397" y="6208"/>
                      <a:pt x="397" y="6255"/>
                      <a:pt x="400" y="6298"/>
                    </a:cubicBezTo>
                    <a:cubicBezTo>
                      <a:pt x="469" y="8213"/>
                      <a:pt x="420" y="9990"/>
                      <a:pt x="1" y="10081"/>
                    </a:cubicBezTo>
                    <a:lnTo>
                      <a:pt x="8094" y="11462"/>
                    </a:lnTo>
                    <a:cubicBezTo>
                      <a:pt x="8094" y="11462"/>
                      <a:pt x="8258" y="10588"/>
                      <a:pt x="8385" y="9264"/>
                    </a:cubicBezTo>
                    <a:cubicBezTo>
                      <a:pt x="8436" y="8734"/>
                      <a:pt x="8477" y="8131"/>
                      <a:pt x="8501" y="7482"/>
                    </a:cubicBezTo>
                    <a:cubicBezTo>
                      <a:pt x="8528" y="6838"/>
                      <a:pt x="8532" y="6146"/>
                      <a:pt x="8508" y="5438"/>
                    </a:cubicBezTo>
                    <a:lnTo>
                      <a:pt x="8508" y="5436"/>
                    </a:lnTo>
                    <a:cubicBezTo>
                      <a:pt x="8471" y="4413"/>
                      <a:pt x="8366" y="3349"/>
                      <a:pt x="8162" y="2318"/>
                    </a:cubicBezTo>
                    <a:cubicBezTo>
                      <a:pt x="8029" y="1645"/>
                      <a:pt x="7200" y="1121"/>
                      <a:pt x="6273" y="679"/>
                    </a:cubicBezTo>
                    <a:cubicBezTo>
                      <a:pt x="6018" y="557"/>
                      <a:pt x="5780" y="454"/>
                      <a:pt x="5568" y="368"/>
                    </a:cubicBezTo>
                    <a:cubicBezTo>
                      <a:pt x="4933" y="113"/>
                      <a:pt x="4520" y="8"/>
                      <a:pt x="4520" y="8"/>
                    </a:cubicBezTo>
                    <a:cubicBezTo>
                      <a:pt x="4520" y="8"/>
                      <a:pt x="4445" y="1"/>
                      <a:pt x="4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2369341" y="1647216"/>
                <a:ext cx="238166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450" extrusionOk="0">
                    <a:moveTo>
                      <a:pt x="1899" y="0"/>
                    </a:moveTo>
                    <a:cubicBezTo>
                      <a:pt x="1604" y="0"/>
                      <a:pt x="1027" y="36"/>
                      <a:pt x="273" y="256"/>
                    </a:cubicBezTo>
                    <a:cubicBezTo>
                      <a:pt x="204" y="276"/>
                      <a:pt x="132" y="297"/>
                      <a:pt x="67" y="317"/>
                    </a:cubicBezTo>
                    <a:cubicBezTo>
                      <a:pt x="1" y="740"/>
                      <a:pt x="37" y="1450"/>
                      <a:pt x="980" y="1450"/>
                    </a:cubicBezTo>
                    <a:cubicBezTo>
                      <a:pt x="1000" y="1450"/>
                      <a:pt x="1020" y="1449"/>
                      <a:pt x="1041" y="1449"/>
                    </a:cubicBezTo>
                    <a:cubicBezTo>
                      <a:pt x="2070" y="1418"/>
                      <a:pt x="2827" y="739"/>
                      <a:pt x="3166" y="368"/>
                    </a:cubicBezTo>
                    <a:cubicBezTo>
                      <a:pt x="2532" y="113"/>
                      <a:pt x="2117" y="8"/>
                      <a:pt x="2117" y="8"/>
                    </a:cubicBezTo>
                    <a:cubicBezTo>
                      <a:pt x="2117" y="8"/>
                      <a:pt x="2040" y="0"/>
                      <a:pt x="18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2347908" y="1712568"/>
                <a:ext cx="252906" cy="72871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969" extrusionOk="0">
                    <a:moveTo>
                      <a:pt x="3308" y="0"/>
                    </a:moveTo>
                    <a:cubicBezTo>
                      <a:pt x="3301" y="0"/>
                      <a:pt x="3294" y="2"/>
                      <a:pt x="3288" y="7"/>
                    </a:cubicBezTo>
                    <a:cubicBezTo>
                      <a:pt x="2791" y="359"/>
                      <a:pt x="2265" y="709"/>
                      <a:pt x="1663" y="846"/>
                    </a:cubicBezTo>
                    <a:cubicBezTo>
                      <a:pt x="1505" y="882"/>
                      <a:pt x="1341" y="901"/>
                      <a:pt x="1177" y="901"/>
                    </a:cubicBezTo>
                    <a:cubicBezTo>
                      <a:pt x="779" y="901"/>
                      <a:pt x="383" y="787"/>
                      <a:pt x="78" y="522"/>
                    </a:cubicBezTo>
                    <a:cubicBezTo>
                      <a:pt x="71" y="516"/>
                      <a:pt x="62" y="514"/>
                      <a:pt x="55" y="514"/>
                    </a:cubicBezTo>
                    <a:cubicBezTo>
                      <a:pt x="27" y="514"/>
                      <a:pt x="1" y="547"/>
                      <a:pt x="27" y="569"/>
                    </a:cubicBezTo>
                    <a:cubicBezTo>
                      <a:pt x="348" y="848"/>
                      <a:pt x="764" y="968"/>
                      <a:pt x="1182" y="968"/>
                    </a:cubicBezTo>
                    <a:cubicBezTo>
                      <a:pt x="1326" y="968"/>
                      <a:pt x="1470" y="954"/>
                      <a:pt x="1610" y="928"/>
                    </a:cubicBezTo>
                    <a:cubicBezTo>
                      <a:pt x="2248" y="805"/>
                      <a:pt x="2809" y="430"/>
                      <a:pt x="3333" y="60"/>
                    </a:cubicBezTo>
                    <a:cubicBezTo>
                      <a:pt x="3363" y="38"/>
                      <a:pt x="3337" y="0"/>
                      <a:pt x="33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2034461" y="2061211"/>
                <a:ext cx="786769" cy="763606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0154" extrusionOk="0">
                    <a:moveTo>
                      <a:pt x="10377" y="1"/>
                    </a:moveTo>
                    <a:lnTo>
                      <a:pt x="2435" y="655"/>
                    </a:lnTo>
                    <a:lnTo>
                      <a:pt x="2435" y="658"/>
                    </a:lnTo>
                    <a:cubicBezTo>
                      <a:pt x="2435" y="668"/>
                      <a:pt x="2435" y="713"/>
                      <a:pt x="2429" y="786"/>
                    </a:cubicBezTo>
                    <a:cubicBezTo>
                      <a:pt x="2413" y="1126"/>
                      <a:pt x="2024" y="2740"/>
                      <a:pt x="1580" y="4402"/>
                    </a:cubicBezTo>
                    <a:cubicBezTo>
                      <a:pt x="1514" y="4647"/>
                      <a:pt x="1447" y="4897"/>
                      <a:pt x="1381" y="5138"/>
                    </a:cubicBezTo>
                    <a:cubicBezTo>
                      <a:pt x="1267" y="5564"/>
                      <a:pt x="1150" y="5981"/>
                      <a:pt x="1038" y="6366"/>
                    </a:cubicBezTo>
                    <a:cubicBezTo>
                      <a:pt x="960" y="6642"/>
                      <a:pt x="880" y="6904"/>
                      <a:pt x="809" y="7143"/>
                    </a:cubicBezTo>
                    <a:cubicBezTo>
                      <a:pt x="735" y="7387"/>
                      <a:pt x="665" y="7608"/>
                      <a:pt x="604" y="7794"/>
                    </a:cubicBezTo>
                    <a:cubicBezTo>
                      <a:pt x="1" y="9605"/>
                      <a:pt x="3233" y="10153"/>
                      <a:pt x="6049" y="10153"/>
                    </a:cubicBezTo>
                    <a:cubicBezTo>
                      <a:pt x="7752" y="10153"/>
                      <a:pt x="9303" y="9953"/>
                      <a:pt x="9762" y="9711"/>
                    </a:cubicBezTo>
                    <a:cubicBezTo>
                      <a:pt x="10101" y="9533"/>
                      <a:pt x="10265" y="8878"/>
                      <a:pt x="10345" y="8021"/>
                    </a:cubicBezTo>
                    <a:cubicBezTo>
                      <a:pt x="10367" y="7771"/>
                      <a:pt x="10386" y="7505"/>
                      <a:pt x="10396" y="7225"/>
                    </a:cubicBezTo>
                    <a:cubicBezTo>
                      <a:pt x="10400" y="7213"/>
                      <a:pt x="10400" y="7200"/>
                      <a:pt x="10400" y="7184"/>
                    </a:cubicBezTo>
                    <a:cubicBezTo>
                      <a:pt x="10412" y="6863"/>
                      <a:pt x="10416" y="6525"/>
                      <a:pt x="10420" y="6186"/>
                    </a:cubicBezTo>
                    <a:cubicBezTo>
                      <a:pt x="10422" y="5997"/>
                      <a:pt x="10422" y="5813"/>
                      <a:pt x="10422" y="5629"/>
                    </a:cubicBezTo>
                    <a:lnTo>
                      <a:pt x="10422" y="5400"/>
                    </a:lnTo>
                    <a:cubicBezTo>
                      <a:pt x="10422" y="4817"/>
                      <a:pt x="10422" y="4252"/>
                      <a:pt x="10437" y="3759"/>
                    </a:cubicBezTo>
                    <a:cubicBezTo>
                      <a:pt x="10457" y="3131"/>
                      <a:pt x="10461" y="2517"/>
                      <a:pt x="10447" y="1977"/>
                    </a:cubicBezTo>
                    <a:cubicBezTo>
                      <a:pt x="10433" y="831"/>
                      <a:pt x="10377" y="1"/>
                      <a:pt x="10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2212016" y="1746861"/>
                <a:ext cx="597033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7939" h="1666" extrusionOk="0">
                    <a:moveTo>
                      <a:pt x="90" y="1"/>
                    </a:moveTo>
                    <a:cubicBezTo>
                      <a:pt x="43" y="64"/>
                      <a:pt x="21" y="126"/>
                      <a:pt x="29" y="181"/>
                    </a:cubicBezTo>
                    <a:cubicBezTo>
                      <a:pt x="41" y="261"/>
                      <a:pt x="21" y="482"/>
                      <a:pt x="0" y="799"/>
                    </a:cubicBezTo>
                    <a:cubicBezTo>
                      <a:pt x="215" y="895"/>
                      <a:pt x="438" y="977"/>
                      <a:pt x="663" y="1048"/>
                    </a:cubicBezTo>
                    <a:cubicBezTo>
                      <a:pt x="1942" y="1454"/>
                      <a:pt x="3327" y="1607"/>
                      <a:pt x="4659" y="1654"/>
                    </a:cubicBezTo>
                    <a:cubicBezTo>
                      <a:pt x="4869" y="1661"/>
                      <a:pt x="5078" y="1665"/>
                      <a:pt x="5287" y="1665"/>
                    </a:cubicBezTo>
                    <a:cubicBezTo>
                      <a:pt x="6176" y="1665"/>
                      <a:pt x="7061" y="1599"/>
                      <a:pt x="7939" y="1468"/>
                    </a:cubicBezTo>
                    <a:cubicBezTo>
                      <a:pt x="7912" y="1310"/>
                      <a:pt x="7881" y="1153"/>
                      <a:pt x="7851" y="995"/>
                    </a:cubicBezTo>
                    <a:cubicBezTo>
                      <a:pt x="7834" y="903"/>
                      <a:pt x="7799" y="811"/>
                      <a:pt x="7754" y="723"/>
                    </a:cubicBezTo>
                    <a:cubicBezTo>
                      <a:pt x="7339" y="782"/>
                      <a:pt x="6924" y="825"/>
                      <a:pt x="6504" y="856"/>
                    </a:cubicBezTo>
                    <a:cubicBezTo>
                      <a:pt x="6087" y="886"/>
                      <a:pt x="5669" y="901"/>
                      <a:pt x="5251" y="901"/>
                    </a:cubicBezTo>
                    <a:cubicBezTo>
                      <a:pt x="4318" y="901"/>
                      <a:pt x="3385" y="826"/>
                      <a:pt x="2466" y="672"/>
                    </a:cubicBezTo>
                    <a:cubicBezTo>
                      <a:pt x="1676" y="543"/>
                      <a:pt x="811" y="386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2209835" y="1913511"/>
                <a:ext cx="617037" cy="126716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1685" extrusionOk="0">
                    <a:moveTo>
                      <a:pt x="1" y="1"/>
                    </a:moveTo>
                    <a:cubicBezTo>
                      <a:pt x="7" y="148"/>
                      <a:pt x="13" y="301"/>
                      <a:pt x="27" y="455"/>
                    </a:cubicBezTo>
                    <a:cubicBezTo>
                      <a:pt x="38" y="590"/>
                      <a:pt x="44" y="727"/>
                      <a:pt x="52" y="866"/>
                    </a:cubicBezTo>
                    <a:cubicBezTo>
                      <a:pt x="232" y="942"/>
                      <a:pt x="418" y="1009"/>
                      <a:pt x="602" y="1069"/>
                    </a:cubicBezTo>
                    <a:cubicBezTo>
                      <a:pt x="1881" y="1472"/>
                      <a:pt x="3266" y="1625"/>
                      <a:pt x="4600" y="1674"/>
                    </a:cubicBezTo>
                    <a:cubicBezTo>
                      <a:pt x="4802" y="1681"/>
                      <a:pt x="5005" y="1685"/>
                      <a:pt x="5207" y="1685"/>
                    </a:cubicBezTo>
                    <a:cubicBezTo>
                      <a:pt x="6212" y="1685"/>
                      <a:pt x="7215" y="1600"/>
                      <a:pt x="8205" y="1437"/>
                    </a:cubicBezTo>
                    <a:cubicBezTo>
                      <a:pt x="8193" y="1183"/>
                      <a:pt x="8172" y="930"/>
                      <a:pt x="8150" y="674"/>
                    </a:cubicBezTo>
                    <a:cubicBezTo>
                      <a:pt x="7583" y="772"/>
                      <a:pt x="7016" y="837"/>
                      <a:pt x="6443" y="878"/>
                    </a:cubicBezTo>
                    <a:cubicBezTo>
                      <a:pt x="6027" y="907"/>
                      <a:pt x="5609" y="922"/>
                      <a:pt x="5191" y="922"/>
                    </a:cubicBezTo>
                    <a:cubicBezTo>
                      <a:pt x="4258" y="922"/>
                      <a:pt x="3325" y="848"/>
                      <a:pt x="2405" y="694"/>
                    </a:cubicBezTo>
                    <a:cubicBezTo>
                      <a:pt x="1607" y="559"/>
                      <a:pt x="729" y="40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2215400" y="2088735"/>
                <a:ext cx="614555" cy="119422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1588" extrusionOk="0">
                    <a:moveTo>
                      <a:pt x="27" y="1"/>
                    </a:moveTo>
                    <a:cubicBezTo>
                      <a:pt x="29" y="95"/>
                      <a:pt x="35" y="193"/>
                      <a:pt x="37" y="287"/>
                    </a:cubicBezTo>
                    <a:lnTo>
                      <a:pt x="37" y="289"/>
                    </a:lnTo>
                    <a:cubicBezTo>
                      <a:pt x="37" y="300"/>
                      <a:pt x="33" y="343"/>
                      <a:pt x="31" y="418"/>
                    </a:cubicBezTo>
                    <a:cubicBezTo>
                      <a:pt x="27" y="510"/>
                      <a:pt x="17" y="648"/>
                      <a:pt x="0" y="819"/>
                    </a:cubicBezTo>
                    <a:cubicBezTo>
                      <a:pt x="19" y="828"/>
                      <a:pt x="37" y="836"/>
                      <a:pt x="58" y="840"/>
                    </a:cubicBezTo>
                    <a:cubicBezTo>
                      <a:pt x="183" y="889"/>
                      <a:pt x="311" y="932"/>
                      <a:pt x="438" y="973"/>
                    </a:cubicBezTo>
                    <a:cubicBezTo>
                      <a:pt x="1717" y="1378"/>
                      <a:pt x="3104" y="1531"/>
                      <a:pt x="4436" y="1576"/>
                    </a:cubicBezTo>
                    <a:cubicBezTo>
                      <a:pt x="4642" y="1584"/>
                      <a:pt x="4849" y="1587"/>
                      <a:pt x="5055" y="1587"/>
                    </a:cubicBezTo>
                    <a:cubicBezTo>
                      <a:pt x="6056" y="1587"/>
                      <a:pt x="7056" y="1502"/>
                      <a:pt x="8045" y="1339"/>
                    </a:cubicBezTo>
                    <a:cubicBezTo>
                      <a:pt x="8082" y="1333"/>
                      <a:pt x="8121" y="1325"/>
                      <a:pt x="8160" y="1319"/>
                    </a:cubicBezTo>
                    <a:cubicBezTo>
                      <a:pt x="8168" y="1065"/>
                      <a:pt x="8170" y="807"/>
                      <a:pt x="8172" y="543"/>
                    </a:cubicBezTo>
                    <a:lnTo>
                      <a:pt x="8172" y="543"/>
                    </a:lnTo>
                    <a:cubicBezTo>
                      <a:pt x="8123" y="553"/>
                      <a:pt x="8076" y="562"/>
                      <a:pt x="8025" y="568"/>
                    </a:cubicBezTo>
                    <a:cubicBezTo>
                      <a:pt x="7448" y="668"/>
                      <a:pt x="6864" y="738"/>
                      <a:pt x="6281" y="778"/>
                    </a:cubicBezTo>
                    <a:cubicBezTo>
                      <a:pt x="5865" y="808"/>
                      <a:pt x="5448" y="822"/>
                      <a:pt x="5030" y="822"/>
                    </a:cubicBezTo>
                    <a:cubicBezTo>
                      <a:pt x="4098" y="822"/>
                      <a:pt x="3165" y="748"/>
                      <a:pt x="2245" y="594"/>
                    </a:cubicBezTo>
                    <a:cubicBezTo>
                      <a:pt x="1717" y="506"/>
                      <a:pt x="1156" y="410"/>
                      <a:pt x="631" y="238"/>
                    </a:cubicBezTo>
                    <a:cubicBezTo>
                      <a:pt x="424" y="173"/>
                      <a:pt x="221" y="93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2188176" y="2252604"/>
                <a:ext cx="634860" cy="124009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1649" extrusionOk="0">
                    <a:moveTo>
                      <a:pt x="166" y="1"/>
                    </a:moveTo>
                    <a:cubicBezTo>
                      <a:pt x="125" y="242"/>
                      <a:pt x="70" y="498"/>
                      <a:pt x="0" y="760"/>
                    </a:cubicBezTo>
                    <a:cubicBezTo>
                      <a:pt x="125" y="819"/>
                      <a:pt x="256" y="872"/>
                      <a:pt x="387" y="922"/>
                    </a:cubicBezTo>
                    <a:cubicBezTo>
                      <a:pt x="493" y="962"/>
                      <a:pt x="602" y="999"/>
                      <a:pt x="710" y="1034"/>
                    </a:cubicBezTo>
                    <a:cubicBezTo>
                      <a:pt x="1989" y="1439"/>
                      <a:pt x="3376" y="1593"/>
                      <a:pt x="4708" y="1638"/>
                    </a:cubicBezTo>
                    <a:cubicBezTo>
                      <a:pt x="4914" y="1645"/>
                      <a:pt x="5120" y="1648"/>
                      <a:pt x="5326" y="1648"/>
                    </a:cubicBezTo>
                    <a:cubicBezTo>
                      <a:pt x="6348" y="1648"/>
                      <a:pt x="7368" y="1560"/>
                      <a:pt x="8376" y="1390"/>
                    </a:cubicBezTo>
                    <a:cubicBezTo>
                      <a:pt x="8378" y="1390"/>
                      <a:pt x="8382" y="1390"/>
                      <a:pt x="8384" y="1388"/>
                    </a:cubicBezTo>
                    <a:cubicBezTo>
                      <a:pt x="8389" y="1329"/>
                      <a:pt x="8391" y="1271"/>
                      <a:pt x="8391" y="1216"/>
                    </a:cubicBezTo>
                    <a:cubicBezTo>
                      <a:pt x="8409" y="1022"/>
                      <a:pt x="8425" y="817"/>
                      <a:pt x="8442" y="604"/>
                    </a:cubicBezTo>
                    <a:lnTo>
                      <a:pt x="8442" y="604"/>
                    </a:lnTo>
                    <a:lnTo>
                      <a:pt x="8403" y="613"/>
                    </a:lnTo>
                    <a:cubicBezTo>
                      <a:pt x="7789" y="723"/>
                      <a:pt x="7171" y="799"/>
                      <a:pt x="6549" y="842"/>
                    </a:cubicBezTo>
                    <a:cubicBezTo>
                      <a:pt x="6133" y="870"/>
                      <a:pt x="5716" y="885"/>
                      <a:pt x="5298" y="885"/>
                    </a:cubicBezTo>
                    <a:cubicBezTo>
                      <a:pt x="4364" y="885"/>
                      <a:pt x="3431" y="812"/>
                      <a:pt x="2511" y="658"/>
                    </a:cubicBezTo>
                    <a:cubicBezTo>
                      <a:pt x="1823" y="543"/>
                      <a:pt x="1078" y="412"/>
                      <a:pt x="422" y="124"/>
                    </a:cubicBezTo>
                    <a:cubicBezTo>
                      <a:pt x="336" y="85"/>
                      <a:pt x="248" y="44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2138768" y="2392031"/>
                <a:ext cx="679530" cy="152586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2029" extrusionOk="0">
                    <a:moveTo>
                      <a:pt x="199" y="1"/>
                    </a:moveTo>
                    <a:cubicBezTo>
                      <a:pt x="134" y="246"/>
                      <a:pt x="66" y="496"/>
                      <a:pt x="1" y="737"/>
                    </a:cubicBezTo>
                    <a:cubicBezTo>
                      <a:pt x="15" y="755"/>
                      <a:pt x="31" y="772"/>
                      <a:pt x="48" y="786"/>
                    </a:cubicBezTo>
                    <a:cubicBezTo>
                      <a:pt x="455" y="1064"/>
                      <a:pt x="915" y="1265"/>
                      <a:pt x="1388" y="1412"/>
                    </a:cubicBezTo>
                    <a:cubicBezTo>
                      <a:pt x="2664" y="1819"/>
                      <a:pt x="4054" y="1973"/>
                      <a:pt x="5385" y="2020"/>
                    </a:cubicBezTo>
                    <a:cubicBezTo>
                      <a:pt x="5565" y="2026"/>
                      <a:pt x="5748" y="2029"/>
                      <a:pt x="5934" y="2029"/>
                    </a:cubicBezTo>
                    <a:cubicBezTo>
                      <a:pt x="6955" y="2029"/>
                      <a:pt x="8056" y="1941"/>
                      <a:pt x="9033" y="1787"/>
                    </a:cubicBezTo>
                    <a:cubicBezTo>
                      <a:pt x="9035" y="1600"/>
                      <a:pt x="9035" y="1416"/>
                      <a:pt x="9035" y="1232"/>
                    </a:cubicBezTo>
                    <a:lnTo>
                      <a:pt x="9035" y="1001"/>
                    </a:lnTo>
                    <a:cubicBezTo>
                      <a:pt x="9013" y="1007"/>
                      <a:pt x="8986" y="1009"/>
                      <a:pt x="8962" y="1011"/>
                    </a:cubicBezTo>
                    <a:cubicBezTo>
                      <a:pt x="8389" y="1109"/>
                      <a:pt x="7812" y="1177"/>
                      <a:pt x="7233" y="1218"/>
                    </a:cubicBezTo>
                    <a:lnTo>
                      <a:pt x="6987" y="1234"/>
                    </a:lnTo>
                    <a:cubicBezTo>
                      <a:pt x="6652" y="1253"/>
                      <a:pt x="6316" y="1263"/>
                      <a:pt x="5980" y="1263"/>
                    </a:cubicBezTo>
                    <a:cubicBezTo>
                      <a:pt x="5047" y="1263"/>
                      <a:pt x="4115" y="1189"/>
                      <a:pt x="3196" y="1034"/>
                    </a:cubicBezTo>
                    <a:cubicBezTo>
                      <a:pt x="2274" y="880"/>
                      <a:pt x="997" y="56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2095677" y="2539881"/>
                <a:ext cx="720891" cy="144314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1919" extrusionOk="0">
                    <a:moveTo>
                      <a:pt x="230" y="1"/>
                    </a:moveTo>
                    <a:cubicBezTo>
                      <a:pt x="150" y="277"/>
                      <a:pt x="72" y="539"/>
                      <a:pt x="1" y="778"/>
                    </a:cubicBezTo>
                    <a:cubicBezTo>
                      <a:pt x="391" y="1009"/>
                      <a:pt x="825" y="1181"/>
                      <a:pt x="1269" y="1314"/>
                    </a:cubicBezTo>
                    <a:cubicBezTo>
                      <a:pt x="2615" y="1715"/>
                      <a:pt x="4082" y="1869"/>
                      <a:pt x="5488" y="1912"/>
                    </a:cubicBezTo>
                    <a:cubicBezTo>
                      <a:pt x="5641" y="1917"/>
                      <a:pt x="5801" y="1919"/>
                      <a:pt x="5967" y="1919"/>
                    </a:cubicBezTo>
                    <a:cubicBezTo>
                      <a:pt x="7089" y="1919"/>
                      <a:pt x="8465" y="1809"/>
                      <a:pt x="9535" y="1656"/>
                    </a:cubicBezTo>
                    <a:cubicBezTo>
                      <a:pt x="9557" y="1406"/>
                      <a:pt x="9576" y="1140"/>
                      <a:pt x="9586" y="860"/>
                    </a:cubicBezTo>
                    <a:lnTo>
                      <a:pt x="9586" y="860"/>
                    </a:lnTo>
                    <a:cubicBezTo>
                      <a:pt x="9449" y="884"/>
                      <a:pt x="9281" y="899"/>
                      <a:pt x="9263" y="905"/>
                    </a:cubicBezTo>
                    <a:cubicBezTo>
                      <a:pt x="8659" y="1003"/>
                      <a:pt x="8047" y="1073"/>
                      <a:pt x="7438" y="1114"/>
                    </a:cubicBezTo>
                    <a:cubicBezTo>
                      <a:pt x="7352" y="1120"/>
                      <a:pt x="7266" y="1124"/>
                      <a:pt x="7178" y="1130"/>
                    </a:cubicBezTo>
                    <a:cubicBezTo>
                      <a:pt x="6819" y="1149"/>
                      <a:pt x="6459" y="1159"/>
                      <a:pt x="6098" y="1159"/>
                    </a:cubicBezTo>
                    <a:cubicBezTo>
                      <a:pt x="5120" y="1159"/>
                      <a:pt x="4141" y="1087"/>
                      <a:pt x="3176" y="936"/>
                    </a:cubicBezTo>
                    <a:cubicBezTo>
                      <a:pt x="2176" y="778"/>
                      <a:pt x="1060" y="590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2169827" y="1970290"/>
                <a:ext cx="764960" cy="578533"/>
              </a:xfrm>
              <a:custGeom>
                <a:avLst/>
                <a:gdLst/>
                <a:ahLst/>
                <a:cxnLst/>
                <a:rect l="l" t="t" r="r" b="b"/>
                <a:pathLst>
                  <a:path w="10172" h="7693" extrusionOk="0">
                    <a:moveTo>
                      <a:pt x="9009" y="1"/>
                    </a:moveTo>
                    <a:lnTo>
                      <a:pt x="6047" y="551"/>
                    </a:lnTo>
                    <a:cubicBezTo>
                      <a:pt x="6047" y="551"/>
                      <a:pt x="6188" y="4504"/>
                      <a:pt x="5930" y="5095"/>
                    </a:cubicBezTo>
                    <a:cubicBezTo>
                      <a:pt x="5668" y="5686"/>
                      <a:pt x="1" y="6192"/>
                      <a:pt x="1" y="6192"/>
                    </a:cubicBezTo>
                    <a:lnTo>
                      <a:pt x="1" y="7170"/>
                    </a:lnTo>
                    <a:cubicBezTo>
                      <a:pt x="1" y="7170"/>
                      <a:pt x="2485" y="7692"/>
                      <a:pt x="4828" y="7692"/>
                    </a:cubicBezTo>
                    <a:cubicBezTo>
                      <a:pt x="5900" y="7692"/>
                      <a:pt x="6943" y="7583"/>
                      <a:pt x="7704" y="7264"/>
                    </a:cubicBezTo>
                    <a:cubicBezTo>
                      <a:pt x="10171" y="6228"/>
                      <a:pt x="9009" y="1"/>
                      <a:pt x="9009" y="1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1939630" y="2433543"/>
                <a:ext cx="285393" cy="197557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2627" extrusionOk="0">
                    <a:moveTo>
                      <a:pt x="3176" y="0"/>
                    </a:moveTo>
                    <a:cubicBezTo>
                      <a:pt x="2792" y="0"/>
                      <a:pt x="2237" y="180"/>
                      <a:pt x="2049" y="216"/>
                    </a:cubicBezTo>
                    <a:cubicBezTo>
                      <a:pt x="1810" y="263"/>
                      <a:pt x="1456" y="408"/>
                      <a:pt x="1094" y="572"/>
                    </a:cubicBezTo>
                    <a:cubicBezTo>
                      <a:pt x="729" y="735"/>
                      <a:pt x="594" y="920"/>
                      <a:pt x="380" y="1147"/>
                    </a:cubicBezTo>
                    <a:cubicBezTo>
                      <a:pt x="170" y="1368"/>
                      <a:pt x="1" y="1845"/>
                      <a:pt x="200" y="1845"/>
                    </a:cubicBezTo>
                    <a:cubicBezTo>
                      <a:pt x="203" y="1845"/>
                      <a:pt x="206" y="1845"/>
                      <a:pt x="210" y="1844"/>
                    </a:cubicBezTo>
                    <a:cubicBezTo>
                      <a:pt x="421" y="1830"/>
                      <a:pt x="547" y="1402"/>
                      <a:pt x="850" y="1226"/>
                    </a:cubicBezTo>
                    <a:cubicBezTo>
                      <a:pt x="1155" y="1051"/>
                      <a:pt x="1355" y="985"/>
                      <a:pt x="1356" y="985"/>
                    </a:cubicBezTo>
                    <a:lnTo>
                      <a:pt x="1356" y="985"/>
                    </a:lnTo>
                    <a:cubicBezTo>
                      <a:pt x="1155" y="1153"/>
                      <a:pt x="950" y="1290"/>
                      <a:pt x="742" y="1789"/>
                    </a:cubicBezTo>
                    <a:cubicBezTo>
                      <a:pt x="564" y="2219"/>
                      <a:pt x="668" y="2472"/>
                      <a:pt x="778" y="2472"/>
                    </a:cubicBezTo>
                    <a:cubicBezTo>
                      <a:pt x="795" y="2472"/>
                      <a:pt x="813" y="2465"/>
                      <a:pt x="830" y="2452"/>
                    </a:cubicBezTo>
                    <a:cubicBezTo>
                      <a:pt x="948" y="2354"/>
                      <a:pt x="1049" y="2243"/>
                      <a:pt x="1188" y="1883"/>
                    </a:cubicBezTo>
                    <a:cubicBezTo>
                      <a:pt x="1325" y="1523"/>
                      <a:pt x="1711" y="1272"/>
                      <a:pt x="1712" y="1271"/>
                    </a:cubicBezTo>
                    <a:lnTo>
                      <a:pt x="1712" y="1271"/>
                    </a:lnTo>
                    <a:cubicBezTo>
                      <a:pt x="1546" y="1435"/>
                      <a:pt x="1128" y="2135"/>
                      <a:pt x="1184" y="2436"/>
                    </a:cubicBezTo>
                    <a:cubicBezTo>
                      <a:pt x="1209" y="2569"/>
                      <a:pt x="1270" y="2626"/>
                      <a:pt x="1338" y="2626"/>
                    </a:cubicBezTo>
                    <a:cubicBezTo>
                      <a:pt x="1425" y="2626"/>
                      <a:pt x="1524" y="2533"/>
                      <a:pt x="1576" y="2382"/>
                    </a:cubicBezTo>
                    <a:cubicBezTo>
                      <a:pt x="1671" y="2114"/>
                      <a:pt x="2159" y="1579"/>
                      <a:pt x="2160" y="1578"/>
                    </a:cubicBezTo>
                    <a:lnTo>
                      <a:pt x="2160" y="1578"/>
                    </a:lnTo>
                    <a:cubicBezTo>
                      <a:pt x="2159" y="1579"/>
                      <a:pt x="1967" y="1930"/>
                      <a:pt x="1877" y="2200"/>
                    </a:cubicBezTo>
                    <a:cubicBezTo>
                      <a:pt x="1867" y="2233"/>
                      <a:pt x="1823" y="2465"/>
                      <a:pt x="1949" y="2465"/>
                    </a:cubicBezTo>
                    <a:cubicBezTo>
                      <a:pt x="1980" y="2465"/>
                      <a:pt x="2022" y="2451"/>
                      <a:pt x="2078" y="2415"/>
                    </a:cubicBezTo>
                    <a:cubicBezTo>
                      <a:pt x="2266" y="2298"/>
                      <a:pt x="2518" y="1846"/>
                      <a:pt x="2802" y="1529"/>
                    </a:cubicBezTo>
                    <a:cubicBezTo>
                      <a:pt x="2921" y="1394"/>
                      <a:pt x="3109" y="1280"/>
                      <a:pt x="3287" y="1188"/>
                    </a:cubicBezTo>
                    <a:cubicBezTo>
                      <a:pt x="3626" y="1014"/>
                      <a:pt x="3794" y="609"/>
                      <a:pt x="3633" y="263"/>
                    </a:cubicBezTo>
                    <a:cubicBezTo>
                      <a:pt x="3586" y="165"/>
                      <a:pt x="3524" y="87"/>
                      <a:pt x="3442" y="48"/>
                    </a:cubicBezTo>
                    <a:cubicBezTo>
                      <a:pt x="3374" y="14"/>
                      <a:pt x="3281" y="0"/>
                      <a:pt x="3176" y="0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2022128" y="2434445"/>
                <a:ext cx="121602" cy="3308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440" extrusionOk="0">
                    <a:moveTo>
                      <a:pt x="939" y="0"/>
                    </a:moveTo>
                    <a:cubicBezTo>
                      <a:pt x="817" y="0"/>
                      <a:pt x="709" y="10"/>
                      <a:pt x="641" y="36"/>
                    </a:cubicBezTo>
                    <a:cubicBezTo>
                      <a:pt x="406" y="128"/>
                      <a:pt x="1" y="140"/>
                      <a:pt x="48" y="304"/>
                    </a:cubicBezTo>
                    <a:cubicBezTo>
                      <a:pt x="82" y="423"/>
                      <a:pt x="354" y="439"/>
                      <a:pt x="500" y="439"/>
                    </a:cubicBezTo>
                    <a:cubicBezTo>
                      <a:pt x="555" y="439"/>
                      <a:pt x="592" y="437"/>
                      <a:pt x="592" y="437"/>
                    </a:cubicBezTo>
                    <a:lnTo>
                      <a:pt x="1617" y="58"/>
                    </a:lnTo>
                    <a:cubicBezTo>
                      <a:pt x="1617" y="58"/>
                      <a:pt x="1240" y="0"/>
                      <a:pt x="939" y="0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2612849" y="2353978"/>
                <a:ext cx="73924" cy="26998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59" extrusionOk="0">
                    <a:moveTo>
                      <a:pt x="72" y="1"/>
                    </a:moveTo>
                    <a:cubicBezTo>
                      <a:pt x="19" y="1"/>
                      <a:pt x="0" y="85"/>
                      <a:pt x="55" y="95"/>
                    </a:cubicBezTo>
                    <a:cubicBezTo>
                      <a:pt x="346" y="148"/>
                      <a:pt x="618" y="234"/>
                      <a:pt x="888" y="353"/>
                    </a:cubicBezTo>
                    <a:cubicBezTo>
                      <a:pt x="895" y="357"/>
                      <a:pt x="902" y="358"/>
                      <a:pt x="909" y="358"/>
                    </a:cubicBezTo>
                    <a:cubicBezTo>
                      <a:pt x="954" y="358"/>
                      <a:pt x="983" y="291"/>
                      <a:pt x="933" y="269"/>
                    </a:cubicBezTo>
                    <a:cubicBezTo>
                      <a:pt x="659" y="146"/>
                      <a:pt x="376" y="54"/>
                      <a:pt x="80" y="1"/>
                    </a:cubicBezTo>
                    <a:cubicBezTo>
                      <a:pt x="77" y="1"/>
                      <a:pt x="75" y="1"/>
                      <a:pt x="72" y="1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2635786" y="2339689"/>
                <a:ext cx="69036" cy="2534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337" extrusionOk="0">
                    <a:moveTo>
                      <a:pt x="864" y="0"/>
                    </a:moveTo>
                    <a:cubicBezTo>
                      <a:pt x="861" y="0"/>
                      <a:pt x="858" y="0"/>
                      <a:pt x="855" y="1"/>
                    </a:cubicBezTo>
                    <a:cubicBezTo>
                      <a:pt x="571" y="48"/>
                      <a:pt x="309" y="128"/>
                      <a:pt x="47" y="253"/>
                    </a:cubicBezTo>
                    <a:cubicBezTo>
                      <a:pt x="1" y="274"/>
                      <a:pt x="33" y="337"/>
                      <a:pt x="78" y="337"/>
                    </a:cubicBezTo>
                    <a:cubicBezTo>
                      <a:pt x="84" y="337"/>
                      <a:pt x="91" y="336"/>
                      <a:pt x="98" y="332"/>
                    </a:cubicBezTo>
                    <a:cubicBezTo>
                      <a:pt x="344" y="216"/>
                      <a:pt x="593" y="140"/>
                      <a:pt x="859" y="97"/>
                    </a:cubicBezTo>
                    <a:cubicBezTo>
                      <a:pt x="917" y="87"/>
                      <a:pt x="917" y="0"/>
                      <a:pt x="864" y="0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2561259" y="1743852"/>
                <a:ext cx="344728" cy="363153"/>
              </a:xfrm>
              <a:custGeom>
                <a:avLst/>
                <a:gdLst/>
                <a:ahLst/>
                <a:cxnLst/>
                <a:rect l="l" t="t" r="r" b="b"/>
                <a:pathLst>
                  <a:path w="4584" h="4829" extrusionOk="0">
                    <a:moveTo>
                      <a:pt x="1772" y="0"/>
                    </a:moveTo>
                    <a:cubicBezTo>
                      <a:pt x="1549" y="0"/>
                      <a:pt x="1323" y="43"/>
                      <a:pt x="1105" y="133"/>
                    </a:cubicBezTo>
                    <a:cubicBezTo>
                      <a:pt x="602" y="338"/>
                      <a:pt x="162" y="788"/>
                      <a:pt x="97" y="1704"/>
                    </a:cubicBezTo>
                    <a:cubicBezTo>
                      <a:pt x="1" y="3155"/>
                      <a:pt x="471" y="4822"/>
                      <a:pt x="471" y="4822"/>
                    </a:cubicBezTo>
                    <a:lnTo>
                      <a:pt x="4475" y="4828"/>
                    </a:lnTo>
                    <a:cubicBezTo>
                      <a:pt x="4584" y="3253"/>
                      <a:pt x="3857" y="1753"/>
                      <a:pt x="3309" y="865"/>
                    </a:cubicBezTo>
                    <a:cubicBezTo>
                      <a:pt x="2972" y="319"/>
                      <a:pt x="2382" y="0"/>
                      <a:pt x="1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2590664" y="2065873"/>
                <a:ext cx="304570" cy="9927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132" extrusionOk="0">
                    <a:moveTo>
                      <a:pt x="3988" y="0"/>
                    </a:moveTo>
                    <a:lnTo>
                      <a:pt x="60" y="39"/>
                    </a:lnTo>
                    <a:cubicBezTo>
                      <a:pt x="0" y="39"/>
                      <a:pt x="2" y="131"/>
                      <a:pt x="62" y="131"/>
                    </a:cubicBezTo>
                    <a:lnTo>
                      <a:pt x="3990" y="92"/>
                    </a:lnTo>
                    <a:cubicBezTo>
                      <a:pt x="4049" y="92"/>
                      <a:pt x="4047" y="0"/>
                      <a:pt x="39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2386637" y="1521927"/>
                <a:ext cx="182516" cy="20605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740" extrusionOk="0">
                    <a:moveTo>
                      <a:pt x="2392" y="1"/>
                    </a:moveTo>
                    <a:lnTo>
                      <a:pt x="647" y="226"/>
                    </a:lnTo>
                    <a:lnTo>
                      <a:pt x="506" y="649"/>
                    </a:lnTo>
                    <a:lnTo>
                      <a:pt x="305" y="1253"/>
                    </a:lnTo>
                    <a:lnTo>
                      <a:pt x="1" y="2167"/>
                    </a:lnTo>
                    <a:cubicBezTo>
                      <a:pt x="104" y="2595"/>
                      <a:pt x="394" y="2739"/>
                      <a:pt x="739" y="2739"/>
                    </a:cubicBezTo>
                    <a:cubicBezTo>
                      <a:pt x="1462" y="2739"/>
                      <a:pt x="2427" y="2106"/>
                      <a:pt x="2427" y="2106"/>
                    </a:cubicBezTo>
                    <a:cubicBezTo>
                      <a:pt x="2296" y="1484"/>
                      <a:pt x="2274" y="793"/>
                      <a:pt x="2392" y="1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2403709" y="1568704"/>
                <a:ext cx="129950" cy="67306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895" extrusionOk="0">
                    <a:moveTo>
                      <a:pt x="1727" y="1"/>
                    </a:moveTo>
                    <a:lnTo>
                      <a:pt x="279" y="27"/>
                    </a:lnTo>
                    <a:lnTo>
                      <a:pt x="1" y="860"/>
                    </a:lnTo>
                    <a:cubicBezTo>
                      <a:pt x="47" y="881"/>
                      <a:pt x="113" y="895"/>
                      <a:pt x="197" y="895"/>
                    </a:cubicBezTo>
                    <a:cubicBezTo>
                      <a:pt x="515" y="895"/>
                      <a:pt x="1083" y="700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2308050" y="1197725"/>
                <a:ext cx="352098" cy="318783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239" extrusionOk="0">
                    <a:moveTo>
                      <a:pt x="924" y="1"/>
                    </a:moveTo>
                    <a:cubicBezTo>
                      <a:pt x="922" y="1"/>
                      <a:pt x="919" y="1"/>
                      <a:pt x="917" y="1"/>
                    </a:cubicBezTo>
                    <a:cubicBezTo>
                      <a:pt x="587" y="13"/>
                      <a:pt x="849" y="905"/>
                      <a:pt x="849" y="905"/>
                    </a:cubicBezTo>
                    <a:cubicBezTo>
                      <a:pt x="849" y="905"/>
                      <a:pt x="656" y="578"/>
                      <a:pt x="446" y="578"/>
                    </a:cubicBezTo>
                    <a:cubicBezTo>
                      <a:pt x="384" y="578"/>
                      <a:pt x="322" y="606"/>
                      <a:pt x="262" y="678"/>
                    </a:cubicBezTo>
                    <a:cubicBezTo>
                      <a:pt x="0" y="997"/>
                      <a:pt x="651" y="1844"/>
                      <a:pt x="651" y="1844"/>
                    </a:cubicBezTo>
                    <a:cubicBezTo>
                      <a:pt x="651" y="1844"/>
                      <a:pt x="419" y="1959"/>
                      <a:pt x="579" y="2190"/>
                    </a:cubicBezTo>
                    <a:cubicBezTo>
                      <a:pt x="743" y="2419"/>
                      <a:pt x="943" y="2671"/>
                      <a:pt x="943" y="2671"/>
                    </a:cubicBezTo>
                    <a:lnTo>
                      <a:pt x="3184" y="4238"/>
                    </a:lnTo>
                    <a:cubicBezTo>
                      <a:pt x="3184" y="4238"/>
                      <a:pt x="3820" y="4224"/>
                      <a:pt x="4094" y="3534"/>
                    </a:cubicBezTo>
                    <a:cubicBezTo>
                      <a:pt x="4370" y="2847"/>
                      <a:pt x="4194" y="2655"/>
                      <a:pt x="4194" y="2655"/>
                    </a:cubicBezTo>
                    <a:lnTo>
                      <a:pt x="4194" y="2655"/>
                    </a:lnTo>
                    <a:cubicBezTo>
                      <a:pt x="4194" y="2655"/>
                      <a:pt x="4219" y="2680"/>
                      <a:pt x="4262" y="2680"/>
                    </a:cubicBezTo>
                    <a:cubicBezTo>
                      <a:pt x="4316" y="2680"/>
                      <a:pt x="4400" y="2641"/>
                      <a:pt x="4501" y="2464"/>
                    </a:cubicBezTo>
                    <a:cubicBezTo>
                      <a:pt x="4681" y="2147"/>
                      <a:pt x="4309" y="2110"/>
                      <a:pt x="4309" y="2110"/>
                    </a:cubicBezTo>
                    <a:cubicBezTo>
                      <a:pt x="4309" y="2110"/>
                      <a:pt x="4552" y="2080"/>
                      <a:pt x="4466" y="1775"/>
                    </a:cubicBezTo>
                    <a:cubicBezTo>
                      <a:pt x="4430" y="1640"/>
                      <a:pt x="4319" y="1602"/>
                      <a:pt x="4207" y="1602"/>
                    </a:cubicBezTo>
                    <a:cubicBezTo>
                      <a:pt x="4068" y="1602"/>
                      <a:pt x="3928" y="1660"/>
                      <a:pt x="3928" y="1660"/>
                    </a:cubicBezTo>
                    <a:cubicBezTo>
                      <a:pt x="3552" y="985"/>
                      <a:pt x="2337" y="909"/>
                      <a:pt x="2337" y="909"/>
                    </a:cubicBezTo>
                    <a:cubicBezTo>
                      <a:pt x="2337" y="909"/>
                      <a:pt x="2306" y="412"/>
                      <a:pt x="1843" y="267"/>
                    </a:cubicBezTo>
                    <a:cubicBezTo>
                      <a:pt x="1798" y="253"/>
                      <a:pt x="1758" y="246"/>
                      <a:pt x="1724" y="246"/>
                    </a:cubicBezTo>
                    <a:cubicBezTo>
                      <a:pt x="1407" y="246"/>
                      <a:pt x="1541" y="791"/>
                      <a:pt x="1541" y="791"/>
                    </a:cubicBezTo>
                    <a:cubicBezTo>
                      <a:pt x="1541" y="791"/>
                      <a:pt x="1253" y="1"/>
                      <a:pt x="924" y="1"/>
                    </a:cubicBezTo>
                    <a:close/>
                  </a:path>
                </a:pathLst>
              </a:custGeom>
              <a:solidFill>
                <a:srgbClr val="93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2357534" y="1306770"/>
                <a:ext cx="238768" cy="290808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3867" extrusionOk="0">
                    <a:moveTo>
                      <a:pt x="1478" y="1"/>
                    </a:moveTo>
                    <a:cubicBezTo>
                      <a:pt x="1108" y="1"/>
                      <a:pt x="746" y="122"/>
                      <a:pt x="457" y="353"/>
                    </a:cubicBezTo>
                    <a:cubicBezTo>
                      <a:pt x="443" y="364"/>
                      <a:pt x="428" y="374"/>
                      <a:pt x="416" y="386"/>
                    </a:cubicBezTo>
                    <a:cubicBezTo>
                      <a:pt x="203" y="648"/>
                      <a:pt x="361" y="1072"/>
                      <a:pt x="224" y="1792"/>
                    </a:cubicBezTo>
                    <a:cubicBezTo>
                      <a:pt x="1" y="2948"/>
                      <a:pt x="17" y="3731"/>
                      <a:pt x="1153" y="3854"/>
                    </a:cubicBezTo>
                    <a:cubicBezTo>
                      <a:pt x="1225" y="3862"/>
                      <a:pt x="1299" y="3867"/>
                      <a:pt x="1372" y="3867"/>
                    </a:cubicBezTo>
                    <a:cubicBezTo>
                      <a:pt x="1730" y="3867"/>
                      <a:pt x="2089" y="3761"/>
                      <a:pt x="2343" y="3490"/>
                    </a:cubicBezTo>
                    <a:cubicBezTo>
                      <a:pt x="2538" y="3279"/>
                      <a:pt x="2681" y="3122"/>
                      <a:pt x="2783" y="2964"/>
                    </a:cubicBezTo>
                    <a:cubicBezTo>
                      <a:pt x="2861" y="2847"/>
                      <a:pt x="2914" y="2727"/>
                      <a:pt x="2949" y="2590"/>
                    </a:cubicBezTo>
                    <a:cubicBezTo>
                      <a:pt x="2965" y="2528"/>
                      <a:pt x="2976" y="2463"/>
                      <a:pt x="2986" y="2395"/>
                    </a:cubicBezTo>
                    <a:cubicBezTo>
                      <a:pt x="3014" y="2170"/>
                      <a:pt x="3123" y="1808"/>
                      <a:pt x="3147" y="1436"/>
                    </a:cubicBezTo>
                    <a:cubicBezTo>
                      <a:pt x="3174" y="887"/>
                      <a:pt x="3010" y="311"/>
                      <a:pt x="2118" y="85"/>
                    </a:cubicBezTo>
                    <a:cubicBezTo>
                      <a:pt x="2090" y="77"/>
                      <a:pt x="2063" y="69"/>
                      <a:pt x="2032" y="65"/>
                    </a:cubicBezTo>
                    <a:lnTo>
                      <a:pt x="1994" y="57"/>
                    </a:lnTo>
                    <a:cubicBezTo>
                      <a:pt x="1973" y="55"/>
                      <a:pt x="1955" y="49"/>
                      <a:pt x="1936" y="47"/>
                    </a:cubicBezTo>
                    <a:cubicBezTo>
                      <a:pt x="1930" y="47"/>
                      <a:pt x="1924" y="45"/>
                      <a:pt x="1916" y="45"/>
                    </a:cubicBezTo>
                    <a:cubicBezTo>
                      <a:pt x="1899" y="40"/>
                      <a:pt x="1883" y="38"/>
                      <a:pt x="1865" y="36"/>
                    </a:cubicBezTo>
                    <a:cubicBezTo>
                      <a:pt x="1791" y="26"/>
                      <a:pt x="1715" y="16"/>
                      <a:pt x="1633" y="8"/>
                    </a:cubicBezTo>
                    <a:cubicBezTo>
                      <a:pt x="1582" y="3"/>
                      <a:pt x="1530" y="1"/>
                      <a:pt x="1478" y="1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2370469" y="1293158"/>
                <a:ext cx="235835" cy="17462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2322" extrusionOk="0">
                    <a:moveTo>
                      <a:pt x="1361" y="1"/>
                    </a:moveTo>
                    <a:cubicBezTo>
                      <a:pt x="1331" y="1"/>
                      <a:pt x="1302" y="1"/>
                      <a:pt x="1271" y="3"/>
                    </a:cubicBezTo>
                    <a:cubicBezTo>
                      <a:pt x="158" y="41"/>
                      <a:pt x="1" y="745"/>
                      <a:pt x="1" y="745"/>
                    </a:cubicBezTo>
                    <a:cubicBezTo>
                      <a:pt x="1" y="745"/>
                      <a:pt x="11" y="1042"/>
                      <a:pt x="87" y="1056"/>
                    </a:cubicBezTo>
                    <a:cubicBezTo>
                      <a:pt x="88" y="1057"/>
                      <a:pt x="90" y="1057"/>
                      <a:pt x="91" y="1057"/>
                    </a:cubicBezTo>
                    <a:cubicBezTo>
                      <a:pt x="173" y="1057"/>
                      <a:pt x="395" y="583"/>
                      <a:pt x="538" y="583"/>
                    </a:cubicBezTo>
                    <a:cubicBezTo>
                      <a:pt x="540" y="583"/>
                      <a:pt x="543" y="583"/>
                      <a:pt x="545" y="584"/>
                    </a:cubicBezTo>
                    <a:cubicBezTo>
                      <a:pt x="690" y="598"/>
                      <a:pt x="719" y="800"/>
                      <a:pt x="934" y="829"/>
                    </a:cubicBezTo>
                    <a:cubicBezTo>
                      <a:pt x="944" y="830"/>
                      <a:pt x="953" y="831"/>
                      <a:pt x="963" y="831"/>
                    </a:cubicBezTo>
                    <a:cubicBezTo>
                      <a:pt x="1105" y="831"/>
                      <a:pt x="1135" y="677"/>
                      <a:pt x="1352" y="677"/>
                    </a:cubicBezTo>
                    <a:cubicBezTo>
                      <a:pt x="1416" y="677"/>
                      <a:pt x="1496" y="690"/>
                      <a:pt x="1601" y="725"/>
                    </a:cubicBezTo>
                    <a:cubicBezTo>
                      <a:pt x="2081" y="882"/>
                      <a:pt x="1609" y="1230"/>
                      <a:pt x="1928" y="1535"/>
                    </a:cubicBezTo>
                    <a:cubicBezTo>
                      <a:pt x="2249" y="1840"/>
                      <a:pt x="1834" y="2245"/>
                      <a:pt x="2155" y="2304"/>
                    </a:cubicBezTo>
                    <a:cubicBezTo>
                      <a:pt x="2213" y="2315"/>
                      <a:pt x="2279" y="2321"/>
                      <a:pt x="2347" y="2321"/>
                    </a:cubicBezTo>
                    <a:cubicBezTo>
                      <a:pt x="2659" y="2321"/>
                      <a:pt x="3035" y="2185"/>
                      <a:pt x="3082" y="1680"/>
                    </a:cubicBezTo>
                    <a:cubicBezTo>
                      <a:pt x="3136" y="1078"/>
                      <a:pt x="2652" y="1"/>
                      <a:pt x="1361" y="1"/>
                    </a:cubicBezTo>
                    <a:close/>
                  </a:path>
                </a:pathLst>
              </a:custGeom>
              <a:solidFill>
                <a:srgbClr val="93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2406942" y="1422358"/>
                <a:ext cx="32939" cy="4888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650" extrusionOk="0">
                    <a:moveTo>
                      <a:pt x="372" y="1"/>
                    </a:moveTo>
                    <a:cubicBezTo>
                      <a:pt x="362" y="1"/>
                      <a:pt x="351" y="5"/>
                      <a:pt x="342" y="15"/>
                    </a:cubicBezTo>
                    <a:cubicBezTo>
                      <a:pt x="234" y="142"/>
                      <a:pt x="127" y="265"/>
                      <a:pt x="19" y="390"/>
                    </a:cubicBezTo>
                    <a:cubicBezTo>
                      <a:pt x="3" y="408"/>
                      <a:pt x="1" y="435"/>
                      <a:pt x="21" y="453"/>
                    </a:cubicBezTo>
                    <a:cubicBezTo>
                      <a:pt x="80" y="506"/>
                      <a:pt x="132" y="564"/>
                      <a:pt x="174" y="629"/>
                    </a:cubicBezTo>
                    <a:cubicBezTo>
                      <a:pt x="185" y="644"/>
                      <a:pt x="198" y="650"/>
                      <a:pt x="212" y="650"/>
                    </a:cubicBezTo>
                    <a:cubicBezTo>
                      <a:pt x="244" y="650"/>
                      <a:pt x="275" y="615"/>
                      <a:pt x="252" y="580"/>
                    </a:cubicBezTo>
                    <a:cubicBezTo>
                      <a:pt x="211" y="522"/>
                      <a:pt x="166" y="467"/>
                      <a:pt x="115" y="418"/>
                    </a:cubicBezTo>
                    <a:lnTo>
                      <a:pt x="115" y="418"/>
                    </a:lnTo>
                    <a:cubicBezTo>
                      <a:pt x="212" y="303"/>
                      <a:pt x="311" y="192"/>
                      <a:pt x="408" y="77"/>
                    </a:cubicBezTo>
                    <a:cubicBezTo>
                      <a:pt x="437" y="44"/>
                      <a:pt x="405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2449583" y="1430254"/>
                <a:ext cx="12559" cy="1684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24" extrusionOk="0">
                    <a:moveTo>
                      <a:pt x="84" y="0"/>
                    </a:moveTo>
                    <a:cubicBezTo>
                      <a:pt x="37" y="0"/>
                      <a:pt x="0" y="50"/>
                      <a:pt x="0" y="111"/>
                    </a:cubicBezTo>
                    <a:cubicBezTo>
                      <a:pt x="0" y="172"/>
                      <a:pt x="35" y="223"/>
                      <a:pt x="82" y="223"/>
                    </a:cubicBezTo>
                    <a:cubicBezTo>
                      <a:pt x="127" y="223"/>
                      <a:pt x="166" y="174"/>
                      <a:pt x="166" y="113"/>
                    </a:cubicBezTo>
                    <a:cubicBezTo>
                      <a:pt x="166" y="52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2393707" y="1425291"/>
                <a:ext cx="12559" cy="1669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22" extrusionOk="0">
                    <a:moveTo>
                      <a:pt x="79" y="1"/>
                    </a:moveTo>
                    <a:cubicBezTo>
                      <a:pt x="37" y="1"/>
                      <a:pt x="1" y="50"/>
                      <a:pt x="1" y="109"/>
                    </a:cubicBezTo>
                    <a:cubicBezTo>
                      <a:pt x="1" y="171"/>
                      <a:pt x="37" y="222"/>
                      <a:pt x="82" y="222"/>
                    </a:cubicBezTo>
                    <a:cubicBezTo>
                      <a:pt x="130" y="222"/>
                      <a:pt x="166" y="175"/>
                      <a:pt x="166" y="113"/>
                    </a:cubicBezTo>
                    <a:cubicBezTo>
                      <a:pt x="166" y="52"/>
                      <a:pt x="132" y="1"/>
                      <a:pt x="85" y="1"/>
                    </a:cubicBezTo>
                    <a:cubicBezTo>
                      <a:pt x="83" y="1"/>
                      <a:pt x="81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2460337" y="1458305"/>
                <a:ext cx="33616" cy="1752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33" extrusionOk="0">
                    <a:moveTo>
                      <a:pt x="183" y="0"/>
                    </a:moveTo>
                    <a:cubicBezTo>
                      <a:pt x="88" y="0"/>
                      <a:pt x="14" y="36"/>
                      <a:pt x="7" y="88"/>
                    </a:cubicBezTo>
                    <a:cubicBezTo>
                      <a:pt x="1" y="149"/>
                      <a:pt x="89" y="213"/>
                      <a:pt x="209" y="229"/>
                    </a:cubicBezTo>
                    <a:cubicBezTo>
                      <a:pt x="227" y="231"/>
                      <a:pt x="244" y="232"/>
                      <a:pt x="261" y="232"/>
                    </a:cubicBezTo>
                    <a:cubicBezTo>
                      <a:pt x="358" y="232"/>
                      <a:pt x="433" y="197"/>
                      <a:pt x="440" y="145"/>
                    </a:cubicBezTo>
                    <a:cubicBezTo>
                      <a:pt x="447" y="80"/>
                      <a:pt x="359" y="18"/>
                      <a:pt x="238" y="4"/>
                    </a:cubicBezTo>
                    <a:cubicBezTo>
                      <a:pt x="219" y="1"/>
                      <a:pt x="201" y="0"/>
                      <a:pt x="183" y="0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2370318" y="1451010"/>
                <a:ext cx="30231" cy="1744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32" extrusionOk="0">
                    <a:moveTo>
                      <a:pt x="143" y="0"/>
                    </a:moveTo>
                    <a:cubicBezTo>
                      <a:pt x="97" y="0"/>
                      <a:pt x="55" y="7"/>
                      <a:pt x="23" y="21"/>
                    </a:cubicBezTo>
                    <a:lnTo>
                      <a:pt x="1" y="164"/>
                    </a:lnTo>
                    <a:cubicBezTo>
                      <a:pt x="35" y="195"/>
                      <a:pt x="95" y="222"/>
                      <a:pt x="164" y="228"/>
                    </a:cubicBezTo>
                    <a:cubicBezTo>
                      <a:pt x="182" y="230"/>
                      <a:pt x="200" y="231"/>
                      <a:pt x="217" y="231"/>
                    </a:cubicBezTo>
                    <a:cubicBezTo>
                      <a:pt x="311" y="231"/>
                      <a:pt x="387" y="196"/>
                      <a:pt x="393" y="144"/>
                    </a:cubicBezTo>
                    <a:cubicBezTo>
                      <a:pt x="402" y="82"/>
                      <a:pt x="312" y="19"/>
                      <a:pt x="191" y="3"/>
                    </a:cubicBezTo>
                    <a:cubicBezTo>
                      <a:pt x="175" y="1"/>
                      <a:pt x="159" y="0"/>
                      <a:pt x="143" y="0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2448003" y="1397541"/>
                <a:ext cx="39632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81" extrusionOk="0">
                    <a:moveTo>
                      <a:pt x="176" y="0"/>
                    </a:moveTo>
                    <a:cubicBezTo>
                      <a:pt x="149" y="0"/>
                      <a:pt x="121" y="3"/>
                      <a:pt x="93" y="10"/>
                    </a:cubicBezTo>
                    <a:cubicBezTo>
                      <a:pt x="42" y="24"/>
                      <a:pt x="1" y="67"/>
                      <a:pt x="7" y="124"/>
                    </a:cubicBezTo>
                    <a:cubicBezTo>
                      <a:pt x="14" y="170"/>
                      <a:pt x="57" y="212"/>
                      <a:pt x="106" y="212"/>
                    </a:cubicBezTo>
                    <a:cubicBezTo>
                      <a:pt x="112" y="212"/>
                      <a:pt x="118" y="212"/>
                      <a:pt x="124" y="210"/>
                    </a:cubicBezTo>
                    <a:cubicBezTo>
                      <a:pt x="141" y="206"/>
                      <a:pt x="159" y="204"/>
                      <a:pt x="177" y="204"/>
                    </a:cubicBezTo>
                    <a:cubicBezTo>
                      <a:pt x="239" y="204"/>
                      <a:pt x="302" y="230"/>
                      <a:pt x="318" y="294"/>
                    </a:cubicBezTo>
                    <a:cubicBezTo>
                      <a:pt x="329" y="342"/>
                      <a:pt x="368" y="381"/>
                      <a:pt x="419" y="381"/>
                    </a:cubicBezTo>
                    <a:cubicBezTo>
                      <a:pt x="423" y="381"/>
                      <a:pt x="427" y="381"/>
                      <a:pt x="430" y="380"/>
                    </a:cubicBezTo>
                    <a:cubicBezTo>
                      <a:pt x="478" y="372"/>
                      <a:pt x="527" y="317"/>
                      <a:pt x="514" y="266"/>
                    </a:cubicBezTo>
                    <a:cubicBezTo>
                      <a:pt x="474" y="107"/>
                      <a:pt x="334" y="0"/>
                      <a:pt x="176" y="0"/>
                    </a:cubicBezTo>
                    <a:close/>
                  </a:path>
                </a:pathLst>
              </a:custGeom>
              <a:solidFill>
                <a:srgbClr val="93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2379117" y="1391750"/>
                <a:ext cx="4504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88" extrusionOk="0">
                    <a:moveTo>
                      <a:pt x="338" y="1"/>
                    </a:moveTo>
                    <a:cubicBezTo>
                      <a:pt x="243" y="1"/>
                      <a:pt x="151" y="36"/>
                      <a:pt x="74" y="105"/>
                    </a:cubicBezTo>
                    <a:cubicBezTo>
                      <a:pt x="1" y="174"/>
                      <a:pt x="62" y="288"/>
                      <a:pt x="138" y="288"/>
                    </a:cubicBezTo>
                    <a:cubicBezTo>
                      <a:pt x="157" y="288"/>
                      <a:pt x="178" y="280"/>
                      <a:pt x="197" y="263"/>
                    </a:cubicBezTo>
                    <a:cubicBezTo>
                      <a:pt x="242" y="222"/>
                      <a:pt x="286" y="199"/>
                      <a:pt x="337" y="199"/>
                    </a:cubicBezTo>
                    <a:cubicBezTo>
                      <a:pt x="361" y="199"/>
                      <a:pt x="387" y="204"/>
                      <a:pt x="416" y="216"/>
                    </a:cubicBezTo>
                    <a:cubicBezTo>
                      <a:pt x="429" y="221"/>
                      <a:pt x="443" y="224"/>
                      <a:pt x="455" y="224"/>
                    </a:cubicBezTo>
                    <a:cubicBezTo>
                      <a:pt x="550" y="224"/>
                      <a:pt x="598" y="75"/>
                      <a:pt x="491" y="32"/>
                    </a:cubicBezTo>
                    <a:cubicBezTo>
                      <a:pt x="441" y="11"/>
                      <a:pt x="389" y="1"/>
                      <a:pt x="338" y="1"/>
                    </a:cubicBezTo>
                    <a:close/>
                  </a:path>
                </a:pathLst>
              </a:custGeom>
              <a:solidFill>
                <a:srgbClr val="934E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2548324" y="1501472"/>
                <a:ext cx="30833" cy="2827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76" extrusionOk="0">
                    <a:moveTo>
                      <a:pt x="410" y="1"/>
                    </a:moveTo>
                    <a:lnTo>
                      <a:pt x="410" y="1"/>
                    </a:lnTo>
                    <a:cubicBezTo>
                      <a:pt x="322" y="50"/>
                      <a:pt x="220" y="80"/>
                      <a:pt x="103" y="80"/>
                    </a:cubicBezTo>
                    <a:cubicBezTo>
                      <a:pt x="70" y="80"/>
                      <a:pt x="36" y="77"/>
                      <a:pt x="1" y="72"/>
                    </a:cubicBezTo>
                    <a:lnTo>
                      <a:pt x="1" y="72"/>
                    </a:lnTo>
                    <a:cubicBezTo>
                      <a:pt x="54" y="207"/>
                      <a:pt x="140" y="308"/>
                      <a:pt x="244" y="375"/>
                    </a:cubicBezTo>
                    <a:cubicBezTo>
                      <a:pt x="320" y="258"/>
                      <a:pt x="375" y="138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2397542" y="1487785"/>
                <a:ext cx="60688" cy="3970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28" extrusionOk="0">
                    <a:moveTo>
                      <a:pt x="11" y="1"/>
                    </a:moveTo>
                    <a:cubicBezTo>
                      <a:pt x="11" y="1"/>
                      <a:pt x="1" y="479"/>
                      <a:pt x="320" y="524"/>
                    </a:cubicBezTo>
                    <a:cubicBezTo>
                      <a:pt x="336" y="526"/>
                      <a:pt x="352" y="527"/>
                      <a:pt x="367" y="527"/>
                    </a:cubicBezTo>
                    <a:cubicBezTo>
                      <a:pt x="711" y="527"/>
                      <a:pt x="807" y="19"/>
                      <a:pt x="807" y="19"/>
                    </a:cubicBezTo>
                    <a:cubicBezTo>
                      <a:pt x="279" y="5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2412583" y="1537494"/>
                <a:ext cx="24215" cy="804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7" extrusionOk="0">
                    <a:moveTo>
                      <a:pt x="53" y="1"/>
                    </a:moveTo>
                    <a:cubicBezTo>
                      <a:pt x="19" y="1"/>
                      <a:pt x="1" y="56"/>
                      <a:pt x="38" y="74"/>
                    </a:cubicBezTo>
                    <a:cubicBezTo>
                      <a:pt x="81" y="93"/>
                      <a:pt x="126" y="106"/>
                      <a:pt x="171" y="106"/>
                    </a:cubicBezTo>
                    <a:cubicBezTo>
                      <a:pt x="212" y="106"/>
                      <a:pt x="253" y="95"/>
                      <a:pt x="290" y="68"/>
                    </a:cubicBezTo>
                    <a:cubicBezTo>
                      <a:pt x="322" y="44"/>
                      <a:pt x="296" y="2"/>
                      <a:pt x="264" y="2"/>
                    </a:cubicBezTo>
                    <a:cubicBezTo>
                      <a:pt x="257" y="2"/>
                      <a:pt x="250" y="4"/>
                      <a:pt x="243" y="9"/>
                    </a:cubicBezTo>
                    <a:cubicBezTo>
                      <a:pt x="219" y="26"/>
                      <a:pt x="194" y="33"/>
                      <a:pt x="169" y="33"/>
                    </a:cubicBezTo>
                    <a:cubicBezTo>
                      <a:pt x="135" y="33"/>
                      <a:pt x="101" y="21"/>
                      <a:pt x="69" y="5"/>
                    </a:cubicBezTo>
                    <a:cubicBezTo>
                      <a:pt x="63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rgbClr val="FF7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2521251" y="1410701"/>
                <a:ext cx="92273" cy="101599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351" extrusionOk="0">
                    <a:moveTo>
                      <a:pt x="805" y="1"/>
                    </a:moveTo>
                    <a:cubicBezTo>
                      <a:pt x="585" y="1"/>
                      <a:pt x="334" y="251"/>
                      <a:pt x="187" y="422"/>
                    </a:cubicBezTo>
                    <a:cubicBezTo>
                      <a:pt x="62" y="567"/>
                      <a:pt x="1" y="764"/>
                      <a:pt x="40" y="954"/>
                    </a:cubicBezTo>
                    <a:cubicBezTo>
                      <a:pt x="70" y="1107"/>
                      <a:pt x="162" y="1263"/>
                      <a:pt x="379" y="1326"/>
                    </a:cubicBezTo>
                    <a:cubicBezTo>
                      <a:pt x="436" y="1343"/>
                      <a:pt x="490" y="1351"/>
                      <a:pt x="541" y="1351"/>
                    </a:cubicBezTo>
                    <a:cubicBezTo>
                      <a:pt x="877" y="1351"/>
                      <a:pt x="1085" y="1017"/>
                      <a:pt x="1151" y="741"/>
                    </a:cubicBezTo>
                    <a:cubicBezTo>
                      <a:pt x="1226" y="424"/>
                      <a:pt x="1226" y="105"/>
                      <a:pt x="878" y="11"/>
                    </a:cubicBezTo>
                    <a:cubicBezTo>
                      <a:pt x="855" y="4"/>
                      <a:pt x="830" y="1"/>
                      <a:pt x="805" y="1"/>
                    </a:cubicBezTo>
                    <a:close/>
                  </a:path>
                </a:pathLst>
              </a:custGeom>
              <a:solidFill>
                <a:srgbClr val="FFA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2550054" y="1430480"/>
                <a:ext cx="44821" cy="5474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28" extrusionOk="0">
                    <a:moveTo>
                      <a:pt x="440" y="0"/>
                    </a:moveTo>
                    <a:cubicBezTo>
                      <a:pt x="341" y="0"/>
                      <a:pt x="243" y="56"/>
                      <a:pt x="172" y="130"/>
                    </a:cubicBezTo>
                    <a:cubicBezTo>
                      <a:pt x="29" y="282"/>
                      <a:pt x="0" y="488"/>
                      <a:pt x="0" y="687"/>
                    </a:cubicBezTo>
                    <a:cubicBezTo>
                      <a:pt x="0" y="714"/>
                      <a:pt x="22" y="728"/>
                      <a:pt x="42" y="728"/>
                    </a:cubicBezTo>
                    <a:cubicBezTo>
                      <a:pt x="62" y="728"/>
                      <a:pt x="82" y="715"/>
                      <a:pt x="82" y="689"/>
                    </a:cubicBezTo>
                    <a:cubicBezTo>
                      <a:pt x="82" y="552"/>
                      <a:pt x="92" y="409"/>
                      <a:pt x="160" y="286"/>
                    </a:cubicBezTo>
                    <a:cubicBezTo>
                      <a:pt x="209" y="197"/>
                      <a:pt x="319" y="78"/>
                      <a:pt x="435" y="78"/>
                    </a:cubicBezTo>
                    <a:cubicBezTo>
                      <a:pt x="460" y="78"/>
                      <a:pt x="485" y="83"/>
                      <a:pt x="510" y="96"/>
                    </a:cubicBezTo>
                    <a:cubicBezTo>
                      <a:pt x="516" y="99"/>
                      <a:pt x="523" y="100"/>
                      <a:pt x="529" y="100"/>
                    </a:cubicBezTo>
                    <a:cubicBezTo>
                      <a:pt x="569" y="100"/>
                      <a:pt x="595" y="46"/>
                      <a:pt x="553" y="26"/>
                    </a:cubicBezTo>
                    <a:cubicBezTo>
                      <a:pt x="516" y="8"/>
                      <a:pt x="478" y="0"/>
                      <a:pt x="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2341591" y="1664964"/>
                <a:ext cx="244709" cy="290582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864" extrusionOk="0">
                    <a:moveTo>
                      <a:pt x="455" y="0"/>
                    </a:moveTo>
                    <a:cubicBezTo>
                      <a:pt x="437" y="0"/>
                      <a:pt x="419" y="10"/>
                      <a:pt x="413" y="32"/>
                    </a:cubicBezTo>
                    <a:cubicBezTo>
                      <a:pt x="250" y="687"/>
                      <a:pt x="143" y="1358"/>
                      <a:pt x="102" y="2033"/>
                    </a:cubicBezTo>
                    <a:cubicBezTo>
                      <a:pt x="76" y="2516"/>
                      <a:pt x="0" y="3158"/>
                      <a:pt x="315" y="3572"/>
                    </a:cubicBezTo>
                    <a:cubicBezTo>
                      <a:pt x="470" y="3776"/>
                      <a:pt x="695" y="3864"/>
                      <a:pt x="928" y="3864"/>
                    </a:cubicBezTo>
                    <a:cubicBezTo>
                      <a:pt x="1138" y="3864"/>
                      <a:pt x="1354" y="3791"/>
                      <a:pt x="1528" y="3668"/>
                    </a:cubicBezTo>
                    <a:cubicBezTo>
                      <a:pt x="1993" y="3334"/>
                      <a:pt x="2230" y="2727"/>
                      <a:pt x="2453" y="2221"/>
                    </a:cubicBezTo>
                    <a:cubicBezTo>
                      <a:pt x="2756" y="1532"/>
                      <a:pt x="2999" y="818"/>
                      <a:pt x="3243" y="108"/>
                    </a:cubicBezTo>
                    <a:cubicBezTo>
                      <a:pt x="3254" y="74"/>
                      <a:pt x="3228" y="53"/>
                      <a:pt x="3201" y="53"/>
                    </a:cubicBezTo>
                    <a:cubicBezTo>
                      <a:pt x="3181" y="53"/>
                      <a:pt x="3161" y="64"/>
                      <a:pt x="3153" y="87"/>
                    </a:cubicBezTo>
                    <a:cubicBezTo>
                      <a:pt x="2958" y="656"/>
                      <a:pt x="2764" y="1227"/>
                      <a:pt x="2537" y="1788"/>
                    </a:cubicBezTo>
                    <a:cubicBezTo>
                      <a:pt x="2330" y="2299"/>
                      <a:pt x="2118" y="2860"/>
                      <a:pt x="1776" y="3300"/>
                    </a:cubicBezTo>
                    <a:cubicBezTo>
                      <a:pt x="1576" y="3555"/>
                      <a:pt x="1230" y="3784"/>
                      <a:pt x="901" y="3784"/>
                    </a:cubicBezTo>
                    <a:cubicBezTo>
                      <a:pt x="728" y="3784"/>
                      <a:pt x="561" y="3721"/>
                      <a:pt x="422" y="3566"/>
                    </a:cubicBezTo>
                    <a:cubicBezTo>
                      <a:pt x="90" y="3191"/>
                      <a:pt x="166" y="2547"/>
                      <a:pt x="190" y="2092"/>
                    </a:cubicBezTo>
                    <a:cubicBezTo>
                      <a:pt x="225" y="1407"/>
                      <a:pt x="334" y="726"/>
                      <a:pt x="499" y="59"/>
                    </a:cubicBezTo>
                    <a:cubicBezTo>
                      <a:pt x="509" y="22"/>
                      <a:pt x="482" y="0"/>
                      <a:pt x="4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64" name="Google Shape;564;p32"/>
            <p:cNvCxnSpPr/>
            <p:nvPr/>
          </p:nvCxnSpPr>
          <p:spPr>
            <a:xfrm rot="10800000">
              <a:off x="-9422" y="4757792"/>
              <a:ext cx="3744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65" name="Google Shape;565;p32"/>
            <p:cNvGrpSpPr/>
            <p:nvPr/>
          </p:nvGrpSpPr>
          <p:grpSpPr>
            <a:xfrm>
              <a:off x="1264730" y="2537944"/>
              <a:ext cx="231039" cy="231009"/>
              <a:chOff x="5248275" y="2975325"/>
              <a:chExt cx="487322" cy="487258"/>
            </a:xfrm>
          </p:grpSpPr>
          <p:sp>
            <p:nvSpPr>
              <p:cNvPr id="566" name="Google Shape;566;p32"/>
              <p:cNvSpPr/>
              <p:nvPr/>
            </p:nvSpPr>
            <p:spPr>
              <a:xfrm>
                <a:off x="5366730" y="3093650"/>
                <a:ext cx="250412" cy="250412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3913" extrusionOk="0">
                    <a:moveTo>
                      <a:pt x="1957" y="1163"/>
                    </a:moveTo>
                    <a:cubicBezTo>
                      <a:pt x="2396" y="1163"/>
                      <a:pt x="2752" y="1519"/>
                      <a:pt x="2752" y="1959"/>
                    </a:cubicBezTo>
                    <a:cubicBezTo>
                      <a:pt x="2752" y="2399"/>
                      <a:pt x="2396" y="2755"/>
                      <a:pt x="1957" y="2755"/>
                    </a:cubicBezTo>
                    <a:cubicBezTo>
                      <a:pt x="1517" y="2755"/>
                      <a:pt x="1161" y="2399"/>
                      <a:pt x="1161" y="1959"/>
                    </a:cubicBezTo>
                    <a:cubicBezTo>
                      <a:pt x="1161" y="1519"/>
                      <a:pt x="1517" y="1163"/>
                      <a:pt x="1957" y="1163"/>
                    </a:cubicBezTo>
                    <a:close/>
                    <a:moveTo>
                      <a:pt x="1957" y="1"/>
                    </a:moveTo>
                    <a:cubicBezTo>
                      <a:pt x="874" y="1"/>
                      <a:pt x="1" y="879"/>
                      <a:pt x="1" y="1957"/>
                    </a:cubicBezTo>
                    <a:cubicBezTo>
                      <a:pt x="1" y="3039"/>
                      <a:pt x="878" y="3913"/>
                      <a:pt x="1957" y="3913"/>
                    </a:cubicBezTo>
                    <a:cubicBezTo>
                      <a:pt x="3039" y="3913"/>
                      <a:pt x="3912" y="3035"/>
                      <a:pt x="3912" y="1957"/>
                    </a:cubicBezTo>
                    <a:cubicBezTo>
                      <a:pt x="3912" y="879"/>
                      <a:pt x="3039" y="1"/>
                      <a:pt x="1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5248275" y="2975325"/>
                <a:ext cx="487322" cy="487258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7614" extrusionOk="0">
                    <a:moveTo>
                      <a:pt x="3826" y="2357"/>
                    </a:moveTo>
                    <a:cubicBezTo>
                      <a:pt x="4215" y="2363"/>
                      <a:pt x="4565" y="2519"/>
                      <a:pt x="4826" y="2773"/>
                    </a:cubicBezTo>
                    <a:lnTo>
                      <a:pt x="4826" y="2793"/>
                    </a:lnTo>
                    <a:lnTo>
                      <a:pt x="4847" y="2793"/>
                    </a:lnTo>
                    <a:cubicBezTo>
                      <a:pt x="5098" y="3051"/>
                      <a:pt x="5256" y="3405"/>
                      <a:pt x="5260" y="3794"/>
                    </a:cubicBezTo>
                    <a:lnTo>
                      <a:pt x="5246" y="3808"/>
                    </a:lnTo>
                    <a:lnTo>
                      <a:pt x="5260" y="3824"/>
                    </a:lnTo>
                    <a:cubicBezTo>
                      <a:pt x="5256" y="4207"/>
                      <a:pt x="5103" y="4559"/>
                      <a:pt x="4851" y="4819"/>
                    </a:cubicBezTo>
                    <a:lnTo>
                      <a:pt x="4847" y="4825"/>
                    </a:lnTo>
                    <a:lnTo>
                      <a:pt x="4826" y="4825"/>
                    </a:lnTo>
                    <a:lnTo>
                      <a:pt x="4826" y="4845"/>
                    </a:lnTo>
                    <a:cubicBezTo>
                      <a:pt x="4565" y="5095"/>
                      <a:pt x="4215" y="5254"/>
                      <a:pt x="3826" y="5258"/>
                    </a:cubicBezTo>
                    <a:lnTo>
                      <a:pt x="3814" y="5242"/>
                    </a:lnTo>
                    <a:lnTo>
                      <a:pt x="3795" y="5258"/>
                    </a:lnTo>
                    <a:cubicBezTo>
                      <a:pt x="3407" y="5254"/>
                      <a:pt x="3057" y="5095"/>
                      <a:pt x="2797" y="4845"/>
                    </a:cubicBezTo>
                    <a:lnTo>
                      <a:pt x="2797" y="4825"/>
                    </a:lnTo>
                    <a:lnTo>
                      <a:pt x="2776" y="4825"/>
                    </a:lnTo>
                    <a:cubicBezTo>
                      <a:pt x="2525" y="4563"/>
                      <a:pt x="2365" y="4211"/>
                      <a:pt x="2363" y="3824"/>
                    </a:cubicBezTo>
                    <a:lnTo>
                      <a:pt x="2377" y="3808"/>
                    </a:lnTo>
                    <a:lnTo>
                      <a:pt x="2363" y="3794"/>
                    </a:lnTo>
                    <a:cubicBezTo>
                      <a:pt x="2365" y="3427"/>
                      <a:pt x="2506" y="3092"/>
                      <a:pt x="2733" y="2842"/>
                    </a:cubicBezTo>
                    <a:cubicBezTo>
                      <a:pt x="2746" y="2826"/>
                      <a:pt x="2760" y="2812"/>
                      <a:pt x="2776" y="2793"/>
                    </a:cubicBezTo>
                    <a:lnTo>
                      <a:pt x="2797" y="2793"/>
                    </a:lnTo>
                    <a:lnTo>
                      <a:pt x="2797" y="2773"/>
                    </a:lnTo>
                    <a:cubicBezTo>
                      <a:pt x="3057" y="2519"/>
                      <a:pt x="3407" y="2363"/>
                      <a:pt x="3795" y="2357"/>
                    </a:cubicBezTo>
                    <a:lnTo>
                      <a:pt x="3814" y="2374"/>
                    </a:lnTo>
                    <a:lnTo>
                      <a:pt x="3826" y="2357"/>
                    </a:lnTo>
                    <a:close/>
                    <a:moveTo>
                      <a:pt x="3255" y="0"/>
                    </a:moveTo>
                    <a:cubicBezTo>
                      <a:pt x="3087" y="0"/>
                      <a:pt x="2948" y="140"/>
                      <a:pt x="2948" y="307"/>
                    </a:cubicBezTo>
                    <a:lnTo>
                      <a:pt x="2948" y="1021"/>
                    </a:lnTo>
                    <a:cubicBezTo>
                      <a:pt x="2774" y="1075"/>
                      <a:pt x="2607" y="1146"/>
                      <a:pt x="2447" y="1230"/>
                    </a:cubicBezTo>
                    <a:lnTo>
                      <a:pt x="1942" y="727"/>
                    </a:lnTo>
                    <a:cubicBezTo>
                      <a:pt x="1881" y="665"/>
                      <a:pt x="1803" y="635"/>
                      <a:pt x="1725" y="635"/>
                    </a:cubicBezTo>
                    <a:cubicBezTo>
                      <a:pt x="1647" y="635"/>
                      <a:pt x="1568" y="665"/>
                      <a:pt x="1508" y="727"/>
                    </a:cubicBezTo>
                    <a:lnTo>
                      <a:pt x="1005" y="1230"/>
                    </a:lnTo>
                    <a:lnTo>
                      <a:pt x="726" y="1506"/>
                    </a:lnTo>
                    <a:cubicBezTo>
                      <a:pt x="606" y="1629"/>
                      <a:pt x="606" y="1819"/>
                      <a:pt x="726" y="1942"/>
                    </a:cubicBezTo>
                    <a:lnTo>
                      <a:pt x="1230" y="2445"/>
                    </a:lnTo>
                    <a:cubicBezTo>
                      <a:pt x="1146" y="2603"/>
                      <a:pt x="1074" y="2775"/>
                      <a:pt x="1021" y="2949"/>
                    </a:cubicBezTo>
                    <a:lnTo>
                      <a:pt x="305" y="2949"/>
                    </a:lnTo>
                    <a:cubicBezTo>
                      <a:pt x="137" y="2949"/>
                      <a:pt x="0" y="3088"/>
                      <a:pt x="0" y="3253"/>
                    </a:cubicBezTo>
                    <a:lnTo>
                      <a:pt x="0" y="4360"/>
                    </a:lnTo>
                    <a:cubicBezTo>
                      <a:pt x="0" y="4530"/>
                      <a:pt x="137" y="4667"/>
                      <a:pt x="305" y="4667"/>
                    </a:cubicBezTo>
                    <a:lnTo>
                      <a:pt x="1017" y="4667"/>
                    </a:lnTo>
                    <a:cubicBezTo>
                      <a:pt x="1072" y="4841"/>
                      <a:pt x="1142" y="5011"/>
                      <a:pt x="1228" y="5170"/>
                    </a:cubicBezTo>
                    <a:lnTo>
                      <a:pt x="724" y="5676"/>
                    </a:lnTo>
                    <a:cubicBezTo>
                      <a:pt x="604" y="5794"/>
                      <a:pt x="604" y="5987"/>
                      <a:pt x="724" y="6108"/>
                    </a:cubicBezTo>
                    <a:lnTo>
                      <a:pt x="1506" y="6889"/>
                    </a:lnTo>
                    <a:cubicBezTo>
                      <a:pt x="1566" y="6950"/>
                      <a:pt x="1644" y="6981"/>
                      <a:pt x="1722" y="6981"/>
                    </a:cubicBezTo>
                    <a:cubicBezTo>
                      <a:pt x="1800" y="6981"/>
                      <a:pt x="1878" y="6950"/>
                      <a:pt x="1938" y="6889"/>
                    </a:cubicBezTo>
                    <a:lnTo>
                      <a:pt x="2445" y="6384"/>
                    </a:lnTo>
                    <a:cubicBezTo>
                      <a:pt x="2602" y="6470"/>
                      <a:pt x="2772" y="6539"/>
                      <a:pt x="2946" y="6596"/>
                    </a:cubicBezTo>
                    <a:lnTo>
                      <a:pt x="2946" y="7306"/>
                    </a:lnTo>
                    <a:cubicBezTo>
                      <a:pt x="2946" y="7476"/>
                      <a:pt x="3083" y="7613"/>
                      <a:pt x="3253" y="7613"/>
                    </a:cubicBezTo>
                    <a:lnTo>
                      <a:pt x="4358" y="7613"/>
                    </a:lnTo>
                    <a:cubicBezTo>
                      <a:pt x="4526" y="7613"/>
                      <a:pt x="4665" y="7476"/>
                      <a:pt x="4665" y="7306"/>
                    </a:cubicBezTo>
                    <a:lnTo>
                      <a:pt x="4665" y="6596"/>
                    </a:lnTo>
                    <a:cubicBezTo>
                      <a:pt x="4839" y="6539"/>
                      <a:pt x="5006" y="6470"/>
                      <a:pt x="5168" y="6384"/>
                    </a:cubicBezTo>
                    <a:lnTo>
                      <a:pt x="5671" y="6889"/>
                    </a:lnTo>
                    <a:cubicBezTo>
                      <a:pt x="5732" y="6950"/>
                      <a:pt x="5810" y="6981"/>
                      <a:pt x="5888" y="6981"/>
                    </a:cubicBezTo>
                    <a:cubicBezTo>
                      <a:pt x="5967" y="6981"/>
                      <a:pt x="6046" y="6950"/>
                      <a:pt x="6107" y="6889"/>
                    </a:cubicBezTo>
                    <a:lnTo>
                      <a:pt x="6572" y="6425"/>
                    </a:lnTo>
                    <a:lnTo>
                      <a:pt x="6887" y="6105"/>
                    </a:lnTo>
                    <a:cubicBezTo>
                      <a:pt x="7009" y="5985"/>
                      <a:pt x="7009" y="5792"/>
                      <a:pt x="6887" y="5672"/>
                    </a:cubicBezTo>
                    <a:lnTo>
                      <a:pt x="6383" y="5168"/>
                    </a:lnTo>
                    <a:cubicBezTo>
                      <a:pt x="6469" y="5007"/>
                      <a:pt x="6539" y="4839"/>
                      <a:pt x="6592" y="4665"/>
                    </a:cubicBezTo>
                    <a:lnTo>
                      <a:pt x="7304" y="4665"/>
                    </a:lnTo>
                    <a:cubicBezTo>
                      <a:pt x="7472" y="4665"/>
                      <a:pt x="7611" y="4528"/>
                      <a:pt x="7611" y="4358"/>
                    </a:cubicBezTo>
                    <a:lnTo>
                      <a:pt x="7611" y="3251"/>
                    </a:lnTo>
                    <a:cubicBezTo>
                      <a:pt x="7615" y="3088"/>
                      <a:pt x="7478" y="2949"/>
                      <a:pt x="7306" y="2949"/>
                    </a:cubicBezTo>
                    <a:lnTo>
                      <a:pt x="6596" y="2949"/>
                    </a:lnTo>
                    <a:cubicBezTo>
                      <a:pt x="6541" y="2775"/>
                      <a:pt x="6473" y="2603"/>
                      <a:pt x="6385" y="2445"/>
                    </a:cubicBezTo>
                    <a:lnTo>
                      <a:pt x="6889" y="1942"/>
                    </a:lnTo>
                    <a:cubicBezTo>
                      <a:pt x="7011" y="1819"/>
                      <a:pt x="7011" y="1629"/>
                      <a:pt x="6889" y="1506"/>
                    </a:cubicBezTo>
                    <a:lnTo>
                      <a:pt x="6109" y="727"/>
                    </a:lnTo>
                    <a:cubicBezTo>
                      <a:pt x="6048" y="665"/>
                      <a:pt x="5969" y="635"/>
                      <a:pt x="5891" y="635"/>
                    </a:cubicBezTo>
                    <a:cubicBezTo>
                      <a:pt x="5813" y="635"/>
                      <a:pt x="5735" y="665"/>
                      <a:pt x="5675" y="727"/>
                    </a:cubicBezTo>
                    <a:lnTo>
                      <a:pt x="5170" y="1230"/>
                    </a:lnTo>
                    <a:cubicBezTo>
                      <a:pt x="5011" y="1146"/>
                      <a:pt x="4841" y="1075"/>
                      <a:pt x="4667" y="1021"/>
                    </a:cubicBezTo>
                    <a:lnTo>
                      <a:pt x="4667" y="307"/>
                    </a:lnTo>
                    <a:cubicBezTo>
                      <a:pt x="4667" y="140"/>
                      <a:pt x="4530" y="0"/>
                      <a:pt x="4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5312654" y="2975325"/>
                <a:ext cx="422943" cy="411296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6427" extrusionOk="0">
                    <a:moveTo>
                      <a:pt x="2251" y="0"/>
                    </a:moveTo>
                    <a:cubicBezTo>
                      <a:pt x="2083" y="0"/>
                      <a:pt x="1944" y="137"/>
                      <a:pt x="1944" y="307"/>
                    </a:cubicBezTo>
                    <a:lnTo>
                      <a:pt x="1944" y="1021"/>
                    </a:lnTo>
                    <a:cubicBezTo>
                      <a:pt x="1770" y="1075"/>
                      <a:pt x="1603" y="1146"/>
                      <a:pt x="1443" y="1230"/>
                    </a:cubicBezTo>
                    <a:lnTo>
                      <a:pt x="938" y="727"/>
                    </a:lnTo>
                    <a:cubicBezTo>
                      <a:pt x="877" y="665"/>
                      <a:pt x="799" y="635"/>
                      <a:pt x="721" y="635"/>
                    </a:cubicBezTo>
                    <a:cubicBezTo>
                      <a:pt x="643" y="635"/>
                      <a:pt x="565" y="665"/>
                      <a:pt x="506" y="727"/>
                    </a:cubicBezTo>
                    <a:lnTo>
                      <a:pt x="1" y="1230"/>
                    </a:lnTo>
                    <a:lnTo>
                      <a:pt x="1727" y="2842"/>
                    </a:lnTo>
                    <a:cubicBezTo>
                      <a:pt x="1744" y="2824"/>
                      <a:pt x="1756" y="2807"/>
                      <a:pt x="1770" y="2793"/>
                    </a:cubicBezTo>
                    <a:lnTo>
                      <a:pt x="1791" y="2793"/>
                    </a:lnTo>
                    <a:lnTo>
                      <a:pt x="1791" y="2773"/>
                    </a:lnTo>
                    <a:cubicBezTo>
                      <a:pt x="2051" y="2519"/>
                      <a:pt x="2401" y="2363"/>
                      <a:pt x="2789" y="2357"/>
                    </a:cubicBezTo>
                    <a:lnTo>
                      <a:pt x="2808" y="2374"/>
                    </a:lnTo>
                    <a:lnTo>
                      <a:pt x="2820" y="2357"/>
                    </a:lnTo>
                    <a:cubicBezTo>
                      <a:pt x="3209" y="2363"/>
                      <a:pt x="3559" y="2519"/>
                      <a:pt x="3820" y="2773"/>
                    </a:cubicBezTo>
                    <a:lnTo>
                      <a:pt x="3820" y="2793"/>
                    </a:lnTo>
                    <a:lnTo>
                      <a:pt x="3841" y="2793"/>
                    </a:lnTo>
                    <a:cubicBezTo>
                      <a:pt x="4092" y="3051"/>
                      <a:pt x="4250" y="3401"/>
                      <a:pt x="4254" y="3794"/>
                    </a:cubicBezTo>
                    <a:lnTo>
                      <a:pt x="4240" y="3808"/>
                    </a:lnTo>
                    <a:lnTo>
                      <a:pt x="4254" y="3824"/>
                    </a:lnTo>
                    <a:cubicBezTo>
                      <a:pt x="4250" y="4207"/>
                      <a:pt x="4097" y="4559"/>
                      <a:pt x="3845" y="4819"/>
                    </a:cubicBezTo>
                    <a:lnTo>
                      <a:pt x="5570" y="6427"/>
                    </a:lnTo>
                    <a:lnTo>
                      <a:pt x="5883" y="6108"/>
                    </a:lnTo>
                    <a:cubicBezTo>
                      <a:pt x="6005" y="5987"/>
                      <a:pt x="6005" y="5797"/>
                      <a:pt x="5883" y="5676"/>
                    </a:cubicBezTo>
                    <a:lnTo>
                      <a:pt x="5379" y="5173"/>
                    </a:lnTo>
                    <a:cubicBezTo>
                      <a:pt x="5467" y="5011"/>
                      <a:pt x="5535" y="4841"/>
                      <a:pt x="5590" y="4667"/>
                    </a:cubicBezTo>
                    <a:lnTo>
                      <a:pt x="6302" y="4667"/>
                    </a:lnTo>
                    <a:cubicBezTo>
                      <a:pt x="6472" y="4667"/>
                      <a:pt x="6609" y="4530"/>
                      <a:pt x="6609" y="4360"/>
                    </a:cubicBezTo>
                    <a:lnTo>
                      <a:pt x="6609" y="3253"/>
                    </a:lnTo>
                    <a:cubicBezTo>
                      <a:pt x="6609" y="3088"/>
                      <a:pt x="6472" y="2949"/>
                      <a:pt x="6302" y="2949"/>
                    </a:cubicBezTo>
                    <a:lnTo>
                      <a:pt x="5592" y="2949"/>
                    </a:lnTo>
                    <a:cubicBezTo>
                      <a:pt x="5539" y="2775"/>
                      <a:pt x="5469" y="2603"/>
                      <a:pt x="5381" y="2445"/>
                    </a:cubicBezTo>
                    <a:lnTo>
                      <a:pt x="5887" y="1942"/>
                    </a:lnTo>
                    <a:cubicBezTo>
                      <a:pt x="6010" y="1819"/>
                      <a:pt x="6010" y="1629"/>
                      <a:pt x="5887" y="1506"/>
                    </a:cubicBezTo>
                    <a:lnTo>
                      <a:pt x="5105" y="727"/>
                    </a:lnTo>
                    <a:cubicBezTo>
                      <a:pt x="5044" y="665"/>
                      <a:pt x="4965" y="635"/>
                      <a:pt x="4887" y="635"/>
                    </a:cubicBezTo>
                    <a:cubicBezTo>
                      <a:pt x="4809" y="635"/>
                      <a:pt x="4731" y="665"/>
                      <a:pt x="4671" y="727"/>
                    </a:cubicBezTo>
                    <a:lnTo>
                      <a:pt x="4168" y="1230"/>
                    </a:lnTo>
                    <a:cubicBezTo>
                      <a:pt x="4007" y="1146"/>
                      <a:pt x="3837" y="1075"/>
                      <a:pt x="3663" y="1021"/>
                    </a:cubicBezTo>
                    <a:lnTo>
                      <a:pt x="3663" y="307"/>
                    </a:lnTo>
                    <a:cubicBezTo>
                      <a:pt x="3663" y="137"/>
                      <a:pt x="3526" y="0"/>
                      <a:pt x="3356" y="0"/>
                    </a:cubicBezTo>
                    <a:close/>
                  </a:path>
                </a:pathLst>
              </a:custGeom>
              <a:solidFill>
                <a:srgbClr val="343737">
                  <a:alpha val="27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2"/>
            <p:cNvSpPr/>
            <p:nvPr/>
          </p:nvSpPr>
          <p:spPr>
            <a:xfrm>
              <a:off x="2009474" y="1315413"/>
              <a:ext cx="247508" cy="247656"/>
            </a:xfrm>
            <a:custGeom>
              <a:avLst/>
              <a:gdLst/>
              <a:ahLst/>
              <a:cxnLst/>
              <a:rect l="l" t="t" r="r" b="b"/>
              <a:pathLst>
                <a:path w="3166" h="3168" extrusionOk="0">
                  <a:moveTo>
                    <a:pt x="1584" y="0"/>
                  </a:moveTo>
                  <a:cubicBezTo>
                    <a:pt x="1584" y="876"/>
                    <a:pt x="874" y="1584"/>
                    <a:pt x="1" y="1584"/>
                  </a:cubicBezTo>
                  <a:cubicBezTo>
                    <a:pt x="874" y="1584"/>
                    <a:pt x="1584" y="2291"/>
                    <a:pt x="1584" y="3167"/>
                  </a:cubicBezTo>
                  <a:cubicBezTo>
                    <a:pt x="1584" y="2291"/>
                    <a:pt x="2292" y="1584"/>
                    <a:pt x="3166" y="1584"/>
                  </a:cubicBezTo>
                  <a:cubicBezTo>
                    <a:pt x="2292" y="1584"/>
                    <a:pt x="1584" y="876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" name="Google Shape;570;p32"/>
            <p:cNvGrpSpPr/>
            <p:nvPr/>
          </p:nvGrpSpPr>
          <p:grpSpPr>
            <a:xfrm>
              <a:off x="1454517" y="2979748"/>
              <a:ext cx="535424" cy="535515"/>
              <a:chOff x="5387700" y="4143080"/>
              <a:chExt cx="945736" cy="945896"/>
            </a:xfrm>
          </p:grpSpPr>
          <p:sp>
            <p:nvSpPr>
              <p:cNvPr id="571" name="Google Shape;571;p32"/>
              <p:cNvSpPr/>
              <p:nvPr/>
            </p:nvSpPr>
            <p:spPr>
              <a:xfrm>
                <a:off x="5387700" y="4143080"/>
                <a:ext cx="931636" cy="931796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5817" extrusionOk="0">
                    <a:moveTo>
                      <a:pt x="2908" y="0"/>
                    </a:moveTo>
                    <a:cubicBezTo>
                      <a:pt x="1302" y="0"/>
                      <a:pt x="1" y="1302"/>
                      <a:pt x="1" y="2908"/>
                    </a:cubicBezTo>
                    <a:cubicBezTo>
                      <a:pt x="1" y="4514"/>
                      <a:pt x="1302" y="5817"/>
                      <a:pt x="2908" y="5817"/>
                    </a:cubicBezTo>
                    <a:cubicBezTo>
                      <a:pt x="4514" y="5817"/>
                      <a:pt x="5815" y="4514"/>
                      <a:pt x="5815" y="2908"/>
                    </a:cubicBezTo>
                    <a:cubicBezTo>
                      <a:pt x="5815" y="1302"/>
                      <a:pt x="4514" y="0"/>
                      <a:pt x="29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5468434" y="4224294"/>
                <a:ext cx="769689" cy="769369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4803" extrusionOk="0">
                    <a:moveTo>
                      <a:pt x="2402" y="1"/>
                    </a:moveTo>
                    <a:cubicBezTo>
                      <a:pt x="1074" y="1"/>
                      <a:pt x="0" y="1075"/>
                      <a:pt x="0" y="2401"/>
                    </a:cubicBezTo>
                    <a:cubicBezTo>
                      <a:pt x="0" y="3729"/>
                      <a:pt x="1076" y="4803"/>
                      <a:pt x="2402" y="4803"/>
                    </a:cubicBezTo>
                    <a:cubicBezTo>
                      <a:pt x="3730" y="4803"/>
                      <a:pt x="4804" y="3726"/>
                      <a:pt x="4804" y="2401"/>
                    </a:cubicBezTo>
                    <a:cubicBezTo>
                      <a:pt x="4804" y="1077"/>
                      <a:pt x="3726" y="1"/>
                      <a:pt x="2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5554934" y="4310474"/>
                <a:ext cx="596529" cy="596689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3725" extrusionOk="0">
                    <a:moveTo>
                      <a:pt x="1862" y="1"/>
                    </a:moveTo>
                    <a:cubicBezTo>
                      <a:pt x="833" y="1"/>
                      <a:pt x="0" y="836"/>
                      <a:pt x="0" y="1863"/>
                    </a:cubicBezTo>
                    <a:cubicBezTo>
                      <a:pt x="0" y="2892"/>
                      <a:pt x="833" y="3724"/>
                      <a:pt x="1862" y="3724"/>
                    </a:cubicBezTo>
                    <a:cubicBezTo>
                      <a:pt x="2889" y="3724"/>
                      <a:pt x="3724" y="2892"/>
                      <a:pt x="3724" y="1863"/>
                    </a:cubicBezTo>
                    <a:cubicBezTo>
                      <a:pt x="3724" y="836"/>
                      <a:pt x="2889" y="1"/>
                      <a:pt x="18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5642075" y="4398096"/>
                <a:ext cx="422248" cy="421927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634" extrusionOk="0">
                    <a:moveTo>
                      <a:pt x="1318" y="0"/>
                    </a:moveTo>
                    <a:cubicBezTo>
                      <a:pt x="590" y="0"/>
                      <a:pt x="1" y="589"/>
                      <a:pt x="1" y="1316"/>
                    </a:cubicBezTo>
                    <a:cubicBezTo>
                      <a:pt x="1" y="2046"/>
                      <a:pt x="592" y="2633"/>
                      <a:pt x="1318" y="2633"/>
                    </a:cubicBezTo>
                    <a:cubicBezTo>
                      <a:pt x="2046" y="2633"/>
                      <a:pt x="2636" y="2042"/>
                      <a:pt x="2636" y="1316"/>
                    </a:cubicBezTo>
                    <a:cubicBezTo>
                      <a:pt x="2636" y="589"/>
                      <a:pt x="2044" y="0"/>
                      <a:pt x="13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2"/>
              <p:cNvSpPr/>
              <p:nvPr/>
            </p:nvSpPr>
            <p:spPr>
              <a:xfrm>
                <a:off x="5724731" y="4480592"/>
                <a:ext cx="256777" cy="256777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603" extrusionOk="0">
                    <a:moveTo>
                      <a:pt x="802" y="1"/>
                    </a:moveTo>
                    <a:cubicBezTo>
                      <a:pt x="358" y="1"/>
                      <a:pt x="0" y="359"/>
                      <a:pt x="0" y="801"/>
                    </a:cubicBezTo>
                    <a:cubicBezTo>
                      <a:pt x="0" y="1245"/>
                      <a:pt x="358" y="1603"/>
                      <a:pt x="802" y="1603"/>
                    </a:cubicBezTo>
                    <a:cubicBezTo>
                      <a:pt x="1244" y="1603"/>
                      <a:pt x="1602" y="1245"/>
                      <a:pt x="1602" y="801"/>
                    </a:cubicBezTo>
                    <a:cubicBezTo>
                      <a:pt x="1602" y="359"/>
                      <a:pt x="1244" y="1"/>
                      <a:pt x="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2"/>
              <p:cNvSpPr/>
              <p:nvPr/>
            </p:nvSpPr>
            <p:spPr>
              <a:xfrm>
                <a:off x="6020915" y="4777256"/>
                <a:ext cx="144967" cy="31172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946" extrusionOk="0">
                    <a:moveTo>
                      <a:pt x="1" y="0"/>
                    </a:moveTo>
                    <a:lnTo>
                      <a:pt x="1" y="1044"/>
                    </a:lnTo>
                    <a:lnTo>
                      <a:pt x="905" y="1946"/>
                    </a:lnTo>
                    <a:lnTo>
                      <a:pt x="905" y="9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6021556" y="4776936"/>
                <a:ext cx="311880" cy="144647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903" extrusionOk="0">
                    <a:moveTo>
                      <a:pt x="1" y="0"/>
                    </a:moveTo>
                    <a:lnTo>
                      <a:pt x="901" y="903"/>
                    </a:lnTo>
                    <a:lnTo>
                      <a:pt x="1946" y="903"/>
                    </a:lnTo>
                    <a:lnTo>
                      <a:pt x="10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2"/>
              <p:cNvSpPr/>
              <p:nvPr/>
            </p:nvSpPr>
            <p:spPr>
              <a:xfrm>
                <a:off x="5797135" y="4556680"/>
                <a:ext cx="448198" cy="440989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3" extrusionOk="0">
                    <a:moveTo>
                      <a:pt x="260" y="1"/>
                    </a:moveTo>
                    <a:cubicBezTo>
                      <a:pt x="199" y="1"/>
                      <a:pt x="138" y="24"/>
                      <a:pt x="92" y="70"/>
                    </a:cubicBezTo>
                    <a:cubicBezTo>
                      <a:pt x="0" y="166"/>
                      <a:pt x="0" y="315"/>
                      <a:pt x="92" y="408"/>
                    </a:cubicBezTo>
                    <a:lnTo>
                      <a:pt x="2367" y="2685"/>
                    </a:lnTo>
                    <a:cubicBezTo>
                      <a:pt x="2412" y="2730"/>
                      <a:pt x="2476" y="2752"/>
                      <a:pt x="2537" y="2752"/>
                    </a:cubicBezTo>
                    <a:cubicBezTo>
                      <a:pt x="2599" y="2752"/>
                      <a:pt x="2660" y="2730"/>
                      <a:pt x="2705" y="2685"/>
                    </a:cubicBezTo>
                    <a:cubicBezTo>
                      <a:pt x="2797" y="2591"/>
                      <a:pt x="2797" y="2439"/>
                      <a:pt x="2705" y="2347"/>
                    </a:cubicBezTo>
                    <a:lnTo>
                      <a:pt x="430" y="70"/>
                    </a:lnTo>
                    <a:cubicBezTo>
                      <a:pt x="382" y="24"/>
                      <a:pt x="320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2"/>
            <p:cNvGrpSpPr/>
            <p:nvPr/>
          </p:nvGrpSpPr>
          <p:grpSpPr>
            <a:xfrm>
              <a:off x="2990574" y="3429981"/>
              <a:ext cx="800367" cy="675858"/>
              <a:chOff x="2990574" y="3429981"/>
              <a:chExt cx="800367" cy="675858"/>
            </a:xfrm>
          </p:grpSpPr>
          <p:sp>
            <p:nvSpPr>
              <p:cNvPr id="580" name="Google Shape;580;p32"/>
              <p:cNvSpPr/>
              <p:nvPr/>
            </p:nvSpPr>
            <p:spPr>
              <a:xfrm>
                <a:off x="2990574" y="3429981"/>
                <a:ext cx="800367" cy="540333"/>
              </a:xfrm>
              <a:custGeom>
                <a:avLst/>
                <a:gdLst/>
                <a:ahLst/>
                <a:cxnLst/>
                <a:rect l="l" t="t" r="r" b="b"/>
                <a:pathLst>
                  <a:path w="8215" h="5546" extrusionOk="0">
                    <a:moveTo>
                      <a:pt x="4802" y="1"/>
                    </a:moveTo>
                    <a:cubicBezTo>
                      <a:pt x="4035" y="1"/>
                      <a:pt x="3378" y="473"/>
                      <a:pt x="3104" y="1140"/>
                    </a:cubicBezTo>
                    <a:cubicBezTo>
                      <a:pt x="2947" y="1079"/>
                      <a:pt x="2773" y="1046"/>
                      <a:pt x="2593" y="1046"/>
                    </a:cubicBezTo>
                    <a:cubicBezTo>
                      <a:pt x="1817" y="1046"/>
                      <a:pt x="1183" y="1660"/>
                      <a:pt x="1156" y="2429"/>
                    </a:cubicBezTo>
                    <a:cubicBezTo>
                      <a:pt x="487" y="2613"/>
                      <a:pt x="0" y="3225"/>
                      <a:pt x="0" y="3952"/>
                    </a:cubicBezTo>
                    <a:cubicBezTo>
                      <a:pt x="0" y="4823"/>
                      <a:pt x="708" y="5533"/>
                      <a:pt x="1580" y="5533"/>
                    </a:cubicBezTo>
                    <a:cubicBezTo>
                      <a:pt x="2451" y="5533"/>
                      <a:pt x="5805" y="5545"/>
                      <a:pt x="6662" y="5545"/>
                    </a:cubicBezTo>
                    <a:cubicBezTo>
                      <a:pt x="7519" y="5545"/>
                      <a:pt x="8215" y="4850"/>
                      <a:pt x="8215" y="3992"/>
                    </a:cubicBezTo>
                    <a:cubicBezTo>
                      <a:pt x="8215" y="3137"/>
                      <a:pt x="7519" y="2444"/>
                      <a:pt x="6662" y="2444"/>
                    </a:cubicBezTo>
                    <a:cubicBezTo>
                      <a:pt x="6619" y="2444"/>
                      <a:pt x="6574" y="2446"/>
                      <a:pt x="6531" y="2448"/>
                    </a:cubicBezTo>
                    <a:cubicBezTo>
                      <a:pt x="6601" y="2255"/>
                      <a:pt x="6635" y="2049"/>
                      <a:pt x="6635" y="1834"/>
                    </a:cubicBezTo>
                    <a:cubicBezTo>
                      <a:pt x="6635" y="821"/>
                      <a:pt x="5815" y="1"/>
                      <a:pt x="48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2"/>
              <p:cNvSpPr/>
              <p:nvPr/>
            </p:nvSpPr>
            <p:spPr>
              <a:xfrm>
                <a:off x="3205404" y="3726066"/>
                <a:ext cx="372271" cy="379773"/>
              </a:xfrm>
              <a:custGeom>
                <a:avLst/>
                <a:gdLst/>
                <a:ahLst/>
                <a:cxnLst/>
                <a:rect l="l" t="t" r="r" b="b"/>
                <a:pathLst>
                  <a:path w="3821" h="3898" extrusionOk="0">
                    <a:moveTo>
                      <a:pt x="1910" y="0"/>
                    </a:moveTo>
                    <a:lnTo>
                      <a:pt x="1" y="1907"/>
                    </a:lnTo>
                    <a:lnTo>
                      <a:pt x="1050" y="1907"/>
                    </a:lnTo>
                    <a:lnTo>
                      <a:pt x="1050" y="3898"/>
                    </a:lnTo>
                    <a:lnTo>
                      <a:pt x="2781" y="3898"/>
                    </a:lnTo>
                    <a:lnTo>
                      <a:pt x="2781" y="1907"/>
                    </a:lnTo>
                    <a:lnTo>
                      <a:pt x="3821" y="1907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2" name="Google Shape;582;p32"/>
            <p:cNvSpPr/>
            <p:nvPr/>
          </p:nvSpPr>
          <p:spPr>
            <a:xfrm>
              <a:off x="739438" y="4070573"/>
              <a:ext cx="247508" cy="247656"/>
            </a:xfrm>
            <a:custGeom>
              <a:avLst/>
              <a:gdLst/>
              <a:ahLst/>
              <a:cxnLst/>
              <a:rect l="l" t="t" r="r" b="b"/>
              <a:pathLst>
                <a:path w="3166" h="3168" extrusionOk="0">
                  <a:moveTo>
                    <a:pt x="1584" y="0"/>
                  </a:moveTo>
                  <a:cubicBezTo>
                    <a:pt x="1584" y="876"/>
                    <a:pt x="874" y="1584"/>
                    <a:pt x="1" y="1584"/>
                  </a:cubicBezTo>
                  <a:cubicBezTo>
                    <a:pt x="874" y="1584"/>
                    <a:pt x="1584" y="2291"/>
                    <a:pt x="1584" y="3167"/>
                  </a:cubicBezTo>
                  <a:cubicBezTo>
                    <a:pt x="1584" y="2291"/>
                    <a:pt x="2292" y="1584"/>
                    <a:pt x="3166" y="1584"/>
                  </a:cubicBezTo>
                  <a:cubicBezTo>
                    <a:pt x="2292" y="1584"/>
                    <a:pt x="1584" y="876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Queixas</a:t>
            </a:r>
            <a:endParaRPr dirty="0"/>
          </a:p>
        </p:txBody>
      </p:sp>
      <p:graphicFrame>
        <p:nvGraphicFramePr>
          <p:cNvPr id="344" name="Google Shape;344;p30"/>
          <p:cNvGraphicFramePr/>
          <p:nvPr>
            <p:extLst>
              <p:ext uri="{D42A27DB-BD31-4B8C-83A1-F6EECF244321}">
                <p14:modId xmlns:p14="http://schemas.microsoft.com/office/powerpoint/2010/main" val="1470493173"/>
              </p:ext>
            </p:extLst>
          </p:nvPr>
        </p:nvGraphicFramePr>
        <p:xfrm>
          <a:off x="720000" y="1738344"/>
          <a:ext cx="7704000" cy="2499240"/>
        </p:xfrm>
        <a:graphic>
          <a:graphicData uri="http://schemas.openxmlformats.org/drawingml/2006/table">
            <a:tbl>
              <a:tblPr>
                <a:noFill/>
                <a:tableStyleId>{948248F8-3A11-4E92-AAC6-D4414D112450}</a:tableStyleId>
              </a:tblPr>
              <a:tblGrid>
                <a:gridCol w="241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Tarefa</a:t>
                      </a:r>
                      <a:endParaRPr sz="1600" b="1" u="sng" dirty="0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houve mudança de área de abrangência por duas vezes e tiveram que refazer cadastros e invalidar alguns cadastros recentes</a:t>
                      </a:r>
                      <a:endParaRPr sz="1000" dirty="0">
                        <a:solidFill>
                          <a:schemeClr val="dk1"/>
                        </a:solidFill>
                        <a:latin typeface="Wix Madefor Text"/>
                        <a:ea typeface="Wix Madefor Text"/>
                        <a:cs typeface="Wix Madefor Text"/>
                        <a:sym typeface="Wix Madefor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sng" dirty="0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E</a:t>
                      </a:r>
                      <a:r>
                        <a:rPr lang="en" sz="1600" b="1" u="sng" dirty="0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quipe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equipe tem pouca integração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Relação com a equipe</a:t>
                      </a:r>
                      <a:endParaRPr sz="1600" b="1" u="sng" dirty="0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queixam que não se respeita o trabalho deles, pois alguns profissionais demandam uma nova tarefa a qualquer momento (procurar pasta de família, fazer uma visita domiciliar, </a:t>
                      </a:r>
                      <a:r>
                        <a:rPr lang="pt-BR" sz="1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etc</a:t>
                      </a: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Gestores</a:t>
                      </a:r>
                      <a:endParaRPr sz="1600" b="1" u="sng" dirty="0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parece que não conhecem o  que fazem</a:t>
                      </a:r>
                      <a:endParaRPr sz="1000" dirty="0">
                        <a:solidFill>
                          <a:schemeClr val="dk1"/>
                        </a:solidFill>
                        <a:latin typeface="Wix Madefor Text"/>
                        <a:ea typeface="Wix Madefor Text"/>
                        <a:cs typeface="Wix Madefor Text"/>
                        <a:sym typeface="Wix Madefor Tex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3"/>
          <p:cNvSpPr txBox="1">
            <a:spLocks noGrp="1"/>
          </p:cNvSpPr>
          <p:nvPr>
            <p:ph type="title"/>
          </p:nvPr>
        </p:nvSpPr>
        <p:spPr>
          <a:xfrm>
            <a:off x="4309425" y="534999"/>
            <a:ext cx="4119600" cy="805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Exercício em sala </a:t>
            </a:r>
            <a:br>
              <a:rPr lang="en" dirty="0"/>
            </a:br>
            <a:r>
              <a:rPr lang="en" sz="1600" dirty="0"/>
              <a:t>(vale até 2 pontos)</a:t>
            </a:r>
            <a:br>
              <a:rPr lang="en" sz="1600" dirty="0"/>
            </a:br>
            <a:endParaRPr sz="1600" dirty="0"/>
          </a:p>
        </p:txBody>
      </p:sp>
      <p:sp>
        <p:nvSpPr>
          <p:cNvPr id="588" name="Google Shape;588;p33"/>
          <p:cNvSpPr txBox="1">
            <a:spLocks noGrp="1"/>
          </p:cNvSpPr>
          <p:nvPr>
            <p:ph type="body" idx="1"/>
          </p:nvPr>
        </p:nvSpPr>
        <p:spPr>
          <a:xfrm>
            <a:off x="4309300" y="1625309"/>
            <a:ext cx="4119600" cy="31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Utilizando do conceito e estratégias da Psicodinâmica do Trabalho, quais perguntas disparadoras vocês utilizariam para provocar uma reflexão dos agentes comunitários frente a essas queixas?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ações poderiam ser organizadas por  esses trabalhadores para transformação desta situação?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!</a:t>
            </a:r>
            <a:endParaRPr dirty="0"/>
          </a:p>
        </p:txBody>
      </p:sp>
      <p:pic>
        <p:nvPicPr>
          <p:cNvPr id="589" name="Google Shape;589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92" t="13761" r="3183" b="13769"/>
          <a:stretch/>
        </p:blipFill>
        <p:spPr>
          <a:xfrm>
            <a:off x="715100" y="535050"/>
            <a:ext cx="3289200" cy="4073400"/>
          </a:xfrm>
          <a:prstGeom prst="roundRect">
            <a:avLst>
              <a:gd name="adj" fmla="val 9385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/>
          <p:nvPr/>
        </p:nvSpPr>
        <p:spPr>
          <a:xfrm>
            <a:off x="6921026" y="29904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1"/>
          <p:cNvSpPr/>
          <p:nvPr/>
        </p:nvSpPr>
        <p:spPr>
          <a:xfrm>
            <a:off x="4209150" y="29904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1501775" y="29904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6921026" y="15569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4209150" y="15569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1501775" y="15569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que foi feito: questionamentos</a:t>
            </a:r>
            <a:endParaRPr dirty="0"/>
          </a:p>
        </p:txBody>
      </p:sp>
      <p:sp>
        <p:nvSpPr>
          <p:cNvPr id="359" name="Google Shape;359;p31"/>
          <p:cNvSpPr txBox="1">
            <a:spLocks noGrp="1"/>
          </p:cNvSpPr>
          <p:nvPr>
            <p:ph type="title" idx="2"/>
          </p:nvPr>
        </p:nvSpPr>
        <p:spPr>
          <a:xfrm>
            <a:off x="1492763" y="163340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0" name="Google Shape;360;p31"/>
          <p:cNvSpPr txBox="1">
            <a:spLocks noGrp="1"/>
          </p:cNvSpPr>
          <p:nvPr>
            <p:ph type="title" idx="3"/>
          </p:nvPr>
        </p:nvSpPr>
        <p:spPr>
          <a:xfrm>
            <a:off x="1492763" y="306689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1" name="Google Shape;361;p31"/>
          <p:cNvSpPr txBox="1">
            <a:spLocks noGrp="1"/>
          </p:cNvSpPr>
          <p:nvPr>
            <p:ph type="title" idx="4"/>
          </p:nvPr>
        </p:nvSpPr>
        <p:spPr>
          <a:xfrm>
            <a:off x="4204652" y="163340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2" name="Google Shape;362;p31"/>
          <p:cNvSpPr txBox="1">
            <a:spLocks noGrp="1"/>
          </p:cNvSpPr>
          <p:nvPr>
            <p:ph type="title" idx="5"/>
          </p:nvPr>
        </p:nvSpPr>
        <p:spPr>
          <a:xfrm>
            <a:off x="4204652" y="306689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63" name="Google Shape;363;p31"/>
          <p:cNvSpPr txBox="1">
            <a:spLocks noGrp="1"/>
          </p:cNvSpPr>
          <p:nvPr>
            <p:ph type="title" idx="6"/>
          </p:nvPr>
        </p:nvSpPr>
        <p:spPr>
          <a:xfrm>
            <a:off x="6916526" y="163340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title" idx="7"/>
          </p:nvPr>
        </p:nvSpPr>
        <p:spPr>
          <a:xfrm>
            <a:off x="6916526" y="306689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65" name="Google Shape;365;p31"/>
          <p:cNvSpPr txBox="1">
            <a:spLocks noGrp="1"/>
          </p:cNvSpPr>
          <p:nvPr>
            <p:ph type="subTitle" idx="1"/>
          </p:nvPr>
        </p:nvSpPr>
        <p:spPr>
          <a:xfrm>
            <a:off x="707370" y="2277124"/>
            <a:ext cx="2305500" cy="713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Acreditam que essa situação pode se modificar?</a:t>
            </a:r>
            <a:endParaRPr sz="1400" dirty="0"/>
          </a:p>
        </p:txBody>
      </p:sp>
      <p:sp>
        <p:nvSpPr>
          <p:cNvPr id="366" name="Google Shape;366;p31"/>
          <p:cNvSpPr txBox="1">
            <a:spLocks noGrp="1"/>
          </p:cNvSpPr>
          <p:nvPr>
            <p:ph type="subTitle" idx="8"/>
          </p:nvPr>
        </p:nvSpPr>
        <p:spPr>
          <a:xfrm>
            <a:off x="3419251" y="2277124"/>
            <a:ext cx="2305500" cy="63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pt-BR" sz="1600" dirty="0"/>
              <a:t>O que sugerem</a:t>
            </a:r>
            <a:r>
              <a:rPr lang="pt-BR" sz="1400" dirty="0"/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67" name="Google Shape;367;p31"/>
          <p:cNvSpPr txBox="1">
            <a:spLocks noGrp="1"/>
          </p:cNvSpPr>
          <p:nvPr>
            <p:ph type="subTitle" idx="9"/>
          </p:nvPr>
        </p:nvSpPr>
        <p:spPr>
          <a:xfrm>
            <a:off x="6131126" y="2277124"/>
            <a:ext cx="2305500" cy="789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pt-BR" sz="1400" dirty="0"/>
              <a:t>Como podem respeitar as suas “rotina” de trabalho?</a:t>
            </a:r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13"/>
          </p:nvPr>
        </p:nvSpPr>
        <p:spPr>
          <a:xfrm>
            <a:off x="707370" y="3710600"/>
            <a:ext cx="2305500" cy="807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pt-BR" sz="1400" dirty="0"/>
              <a:t>Como podem (</a:t>
            </a:r>
            <a:r>
              <a:rPr lang="pt-BR" sz="1400" dirty="0" err="1"/>
              <a:t>re</a:t>
            </a:r>
            <a:r>
              <a:rPr lang="pt-BR" sz="1400" dirty="0"/>
              <a:t>)conhecer o trabalho de vocês?</a:t>
            </a:r>
            <a:endParaRPr sz="1400" dirty="0"/>
          </a:p>
        </p:txBody>
      </p:sp>
      <p:sp>
        <p:nvSpPr>
          <p:cNvPr id="369" name="Google Shape;369;p31"/>
          <p:cNvSpPr txBox="1">
            <a:spLocks noGrp="1"/>
          </p:cNvSpPr>
          <p:nvPr>
            <p:ph type="subTitle" idx="14"/>
          </p:nvPr>
        </p:nvSpPr>
        <p:spPr>
          <a:xfrm>
            <a:off x="3419248" y="3710600"/>
            <a:ext cx="2305500" cy="807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pt-BR" sz="1600" dirty="0"/>
              <a:t>Como podem mostrar o valor do que fazem?</a:t>
            </a:r>
            <a:endParaRPr sz="1600" dirty="0"/>
          </a:p>
        </p:txBody>
      </p:sp>
      <p:sp>
        <p:nvSpPr>
          <p:cNvPr id="370" name="Google Shape;370;p31"/>
          <p:cNvSpPr txBox="1">
            <a:spLocks noGrp="1"/>
          </p:cNvSpPr>
          <p:nvPr>
            <p:ph type="subTitle" idx="15"/>
          </p:nvPr>
        </p:nvSpPr>
        <p:spPr>
          <a:xfrm>
            <a:off x="6131126" y="3710599"/>
            <a:ext cx="2305500" cy="1086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Q</a:t>
            </a:r>
            <a:r>
              <a:rPr lang="en" sz="1600" dirty="0"/>
              <a:t>ue ações poderiam ser feitas para integrar mais a equipe?</a:t>
            </a: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/>
          <p:nvPr/>
        </p:nvSpPr>
        <p:spPr>
          <a:xfrm>
            <a:off x="6921026" y="29904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2814194" y="3095073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31"/>
          <p:cNvSpPr/>
          <p:nvPr/>
        </p:nvSpPr>
        <p:spPr>
          <a:xfrm>
            <a:off x="4990038" y="1570727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1501775" y="1556900"/>
            <a:ext cx="725700" cy="72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que foi feito: proposta dos trabalhadores</a:t>
            </a:r>
            <a:endParaRPr dirty="0"/>
          </a:p>
        </p:txBody>
      </p:sp>
      <p:sp>
        <p:nvSpPr>
          <p:cNvPr id="359" name="Google Shape;359;p31"/>
          <p:cNvSpPr txBox="1">
            <a:spLocks noGrp="1"/>
          </p:cNvSpPr>
          <p:nvPr>
            <p:ph type="title" idx="2"/>
          </p:nvPr>
        </p:nvSpPr>
        <p:spPr>
          <a:xfrm>
            <a:off x="1492763" y="163340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0" name="Google Shape;360;p31"/>
          <p:cNvSpPr txBox="1">
            <a:spLocks noGrp="1"/>
          </p:cNvSpPr>
          <p:nvPr>
            <p:ph type="title" idx="3"/>
          </p:nvPr>
        </p:nvSpPr>
        <p:spPr>
          <a:xfrm>
            <a:off x="2818694" y="3137899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1" name="Google Shape;361;p31"/>
          <p:cNvSpPr txBox="1">
            <a:spLocks noGrp="1"/>
          </p:cNvSpPr>
          <p:nvPr>
            <p:ph type="title" idx="4"/>
          </p:nvPr>
        </p:nvSpPr>
        <p:spPr>
          <a:xfrm>
            <a:off x="4990050" y="1647227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4" name="Google Shape;364;p31"/>
          <p:cNvSpPr txBox="1">
            <a:spLocks noGrp="1"/>
          </p:cNvSpPr>
          <p:nvPr>
            <p:ph type="title" idx="7"/>
          </p:nvPr>
        </p:nvSpPr>
        <p:spPr>
          <a:xfrm>
            <a:off x="6916526" y="3066890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65" name="Google Shape;365;p31"/>
          <p:cNvSpPr txBox="1">
            <a:spLocks noGrp="1"/>
          </p:cNvSpPr>
          <p:nvPr>
            <p:ph type="subTitle" idx="1"/>
          </p:nvPr>
        </p:nvSpPr>
        <p:spPr>
          <a:xfrm>
            <a:off x="707370" y="2277124"/>
            <a:ext cx="2305500" cy="713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Pautar essas questões em reunião de equipe</a:t>
            </a:r>
            <a:endParaRPr sz="1400" dirty="0"/>
          </a:p>
        </p:txBody>
      </p:sp>
      <p:sp>
        <p:nvSpPr>
          <p:cNvPr id="366" name="Google Shape;366;p31"/>
          <p:cNvSpPr txBox="1">
            <a:spLocks noGrp="1"/>
          </p:cNvSpPr>
          <p:nvPr>
            <p:ph type="subTitle" idx="8"/>
          </p:nvPr>
        </p:nvSpPr>
        <p:spPr>
          <a:xfrm>
            <a:off x="4141716" y="2305307"/>
            <a:ext cx="2431359" cy="789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pt-BR" sz="1400" dirty="0"/>
              <a:t>Utilizar estratégia para respeitar a reunião/horário do grupo</a:t>
            </a:r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13"/>
          </p:nvPr>
        </p:nvSpPr>
        <p:spPr>
          <a:xfrm>
            <a:off x="1923987" y="3767002"/>
            <a:ext cx="2305500" cy="807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pt-BR" sz="1400" dirty="0"/>
              <a:t>Propor atividades comemorativas (mensais, fim de ano)</a:t>
            </a:r>
          </a:p>
        </p:txBody>
      </p:sp>
      <p:sp>
        <p:nvSpPr>
          <p:cNvPr id="370" name="Google Shape;370;p31"/>
          <p:cNvSpPr txBox="1">
            <a:spLocks noGrp="1"/>
          </p:cNvSpPr>
          <p:nvPr>
            <p:ph type="subTitle" idx="15"/>
          </p:nvPr>
        </p:nvSpPr>
        <p:spPr>
          <a:xfrm>
            <a:off x="6131126" y="3710599"/>
            <a:ext cx="2305500" cy="713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pt-BR" sz="1600" dirty="0"/>
              <a:t>Apresentar poster em evento municipal</a:t>
            </a:r>
          </a:p>
        </p:txBody>
      </p:sp>
    </p:spTree>
    <p:extLst>
      <p:ext uri="{BB962C8B-B14F-4D97-AF65-F5344CB8AC3E}">
        <p14:creationId xmlns:p14="http://schemas.microsoft.com/office/powerpoint/2010/main" val="3572217660"/>
      </p:ext>
    </p:extLst>
  </p:cSld>
  <p:clrMapOvr>
    <a:masterClrMapping/>
  </p:clrMapOvr>
</p:sld>
</file>

<file path=ppt/theme/theme1.xml><?xml version="1.0" encoding="utf-8"?>
<a:theme xmlns:a="http://schemas.openxmlformats.org/drawingml/2006/main" name="Tips for Developing Imagination Newsletter by Slidesgo">
  <a:themeElements>
    <a:clrScheme name="Simple Light">
      <a:dk1>
        <a:srgbClr val="343737"/>
      </a:dk1>
      <a:lt1>
        <a:srgbClr val="F3F3F3"/>
      </a:lt1>
      <a:dk2>
        <a:srgbClr val="F5DCC0"/>
      </a:dk2>
      <a:lt2>
        <a:srgbClr val="FFBC00"/>
      </a:lt2>
      <a:accent1>
        <a:srgbClr val="EC8B1E"/>
      </a:accent1>
      <a:accent2>
        <a:srgbClr val="DF5B66"/>
      </a:accent2>
      <a:accent3>
        <a:srgbClr val="9CD7DA"/>
      </a:accent3>
      <a:accent4>
        <a:srgbClr val="B6B1FF"/>
      </a:accent4>
      <a:accent5>
        <a:srgbClr val="4F52A9"/>
      </a:accent5>
      <a:accent6>
        <a:srgbClr val="FFFFFF"/>
      </a:accent6>
      <a:hlink>
        <a:srgbClr val="3437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291</Words>
  <Application>Microsoft Office PowerPoint</Application>
  <PresentationFormat>Apresentação na tela (16:9)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Golos Text</vt:lpstr>
      <vt:lpstr>Calibri</vt:lpstr>
      <vt:lpstr>Wix Madefor Text</vt:lpstr>
      <vt:lpstr>Nunito Light</vt:lpstr>
      <vt:lpstr>Tips for Developing Imagination Newsletter by Slidesgo</vt:lpstr>
      <vt:lpstr>Situação Problema</vt:lpstr>
      <vt:lpstr>Em um projeto de extensão “Cuidando de quem cuida”, durante uma roda de conversa, os agentes comunitários (05) de uma unidade de saúde da família trazem a queixa de não se sentirem valorizados</vt:lpstr>
      <vt:lpstr>Queixas</vt:lpstr>
      <vt:lpstr>Exercício em sala  (vale até 2 pontos) </vt:lpstr>
      <vt:lpstr>O que foi feito: questionamentos</vt:lpstr>
      <vt:lpstr>O que foi feito: proposta dos trabalhadores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Developing Imagination Newsletter</dc:title>
  <dc:creator>Regina Carretta</dc:creator>
  <cp:lastModifiedBy>Regina Carretta</cp:lastModifiedBy>
  <cp:revision>4</cp:revision>
  <dcterms:modified xsi:type="dcterms:W3CDTF">2023-09-22T14:06:54Z</dcterms:modified>
</cp:coreProperties>
</file>