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 id="2147483692" r:id="rId3"/>
  </p:sldMasterIdLst>
  <p:notesMasterIdLst>
    <p:notesMasterId r:id="rId33"/>
  </p:notesMasterIdLst>
  <p:handoutMasterIdLst>
    <p:handoutMasterId r:id="rId34"/>
  </p:handoutMasterIdLst>
  <p:sldIdLst>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9" r:id="rId20"/>
    <p:sldId id="280" r:id="rId21"/>
    <p:sldId id="281" r:id="rId22"/>
    <p:sldId id="282" r:id="rId23"/>
    <p:sldId id="288" r:id="rId24"/>
    <p:sldId id="283" r:id="rId25"/>
    <p:sldId id="284" r:id="rId26"/>
    <p:sldId id="285" r:id="rId27"/>
    <p:sldId id="256" r:id="rId28"/>
    <p:sldId id="286" r:id="rId29"/>
    <p:sldId id="290" r:id="rId30"/>
    <p:sldId id="291" r:id="rId31"/>
    <p:sldId id="292"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Bem-vindo" id="{AE9077E0-62BF-4E98-8242-A51F440E236D}">
          <p14:sldIdLst>
            <p14:sldId id="264"/>
            <p14:sldId id="265"/>
            <p14:sldId id="266"/>
            <p14:sldId id="267"/>
            <p14:sldId id="268"/>
            <p14:sldId id="269"/>
            <p14:sldId id="270"/>
            <p14:sldId id="271"/>
            <p14:sldId id="272"/>
            <p14:sldId id="273"/>
            <p14:sldId id="274"/>
            <p14:sldId id="275"/>
            <p14:sldId id="276"/>
            <p14:sldId id="277"/>
            <p14:sldId id="278"/>
            <p14:sldId id="279"/>
            <p14:sldId id="289"/>
            <p14:sldId id="280"/>
            <p14:sldId id="281"/>
            <p14:sldId id="282"/>
            <p14:sldId id="288"/>
            <p14:sldId id="283"/>
            <p14:sldId id="284"/>
            <p14:sldId id="285"/>
            <p14:sldId id="256"/>
            <p14:sldId id="286"/>
            <p14:sldId id="290"/>
            <p14:sldId id="291"/>
            <p14:sldId id="292"/>
          </p14:sldIdLst>
        </p14:section>
        <p14:section name="Saiba mais" id="{CE8F9448-6902-4504-B828-1A172DA87D8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462F"/>
    <a:srgbClr val="D2B4A6"/>
    <a:srgbClr val="734F29"/>
    <a:srgbClr val="D24726"/>
    <a:srgbClr val="AEB785"/>
    <a:srgbClr val="EFD5A2"/>
    <a:srgbClr val="3B3026"/>
    <a:srgbClr val="EC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80" autoAdjust="0"/>
  </p:normalViewPr>
  <p:slideViewPr>
    <p:cSldViewPr snapToGrid="0">
      <p:cViewPr varScale="1">
        <p:scale>
          <a:sx n="113" d="100"/>
          <a:sy n="113" d="100"/>
        </p:scale>
        <p:origin x="1512" y="96"/>
      </p:cViewPr>
      <p:guideLst>
        <p:guide orient="horz" pos="2160"/>
        <p:guide pos="2880"/>
      </p:guideLst>
    </p:cSldViewPr>
  </p:slideViewPr>
  <p:notesTextViewPr>
    <p:cViewPr>
      <p:scale>
        <a:sx n="1" d="1"/>
        <a:sy n="1" d="1"/>
      </p:scale>
      <p:origin x="0" y="0"/>
    </p:cViewPr>
  </p:notesTextViewPr>
  <p:notesViewPr>
    <p:cSldViewPr snapToGrid="0">
      <p:cViewPr varScale="1">
        <p:scale>
          <a:sx n="83" d="100"/>
          <a:sy n="83" d="100"/>
        </p:scale>
        <p:origin x="1404"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95D740-6A7E-4AE4-809A-1783B6BB9E99}" type="datetimeFigureOut">
              <a:rPr lang="pt-BR" smtClean="0"/>
              <a:t>17/08/2015</a:t>
            </a:fld>
            <a:endParaRPr lang="pt-BR"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9B08D-A33C-4484-8AF1-3D84552368DF}" type="slidenum">
              <a:rPr lang="pt-BR" smtClean="0"/>
              <a:t>‹nº›</a:t>
            </a:fld>
            <a:endParaRPr lang="pt-BR" dirty="0"/>
          </a:p>
        </p:txBody>
      </p:sp>
    </p:spTree>
    <p:extLst>
      <p:ext uri="{BB962C8B-B14F-4D97-AF65-F5344CB8AC3E}">
        <p14:creationId xmlns:p14="http://schemas.microsoft.com/office/powerpoint/2010/main" val="1992384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F1451DAF-731B-40C9-94FC-6AFBD168E88F}" type="datetimeFigureOut">
              <a:rPr lang="pt-BR" smtClean="0"/>
              <a:pPr>
                <a:defRPr/>
              </a:pPr>
              <a:t>17/08/2015</a:t>
            </a:fld>
            <a:endParaRPr lang="pt-BR"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dirty="0" smtClean="0"/>
              <a:t>Clique para editar 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endParaRPr lang="pt-BR" noProof="0" dirty="0"/>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79BE180-EDDC-4055-9AFE-2AAA70AA5FCA}" type="slidenum">
              <a:rPr lang="pt-BR" smtClean="0"/>
              <a:pPr>
                <a:defRPr/>
              </a:pPr>
              <a:t>‹nº›</a:t>
            </a:fld>
            <a:endParaRPr lang="pt-BR" dirty="0"/>
          </a:p>
        </p:txBody>
      </p:sp>
    </p:spTree>
    <p:extLst>
      <p:ext uri="{BB962C8B-B14F-4D97-AF65-F5344CB8AC3E}">
        <p14:creationId xmlns:p14="http://schemas.microsoft.com/office/powerpoint/2010/main" val="7605829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371600" y="1143000"/>
            <a:ext cx="4114800" cy="3086100"/>
          </a:xfrm>
        </p:spPr>
      </p:sp>
      <p:sp>
        <p:nvSpPr>
          <p:cNvPr id="3" name="Rectangle 3"/>
          <p:cNvSpPr>
            <a:spLocks noGrp="1"/>
          </p:cNvSpPr>
          <p:nvPr>
            <p:ph type="body" idx="1"/>
          </p:nvPr>
        </p:nvSpPr>
        <p:spPr/>
        <p:txBody>
          <a:bodyPr/>
          <a:lstStyle>
            <a:extLst/>
          </a:lstStyle>
          <a:p>
            <a:endParaRPr lang="pt-BR"/>
          </a:p>
        </p:txBody>
      </p:sp>
      <p:sp>
        <p:nvSpPr>
          <p:cNvPr id="4" name="Rectangle 4"/>
          <p:cNvSpPr>
            <a:spLocks noGrp="1"/>
          </p:cNvSpPr>
          <p:nvPr>
            <p:ph type="sldNum" sz="quarter" idx="10"/>
          </p:nvPr>
        </p:nvSpPr>
        <p:spPr/>
        <p:txBody>
          <a:bodyPr/>
          <a:lstStyle>
            <a:extLst/>
          </a:lstStyle>
          <a:p>
            <a:fld id="{BE2A7042-DEED-4AA1-9E89-4A16B2572577}" type="slidenum">
              <a:rPr lang="pt-BR" smtClean="0"/>
              <a:pPr/>
              <a:t>6</a:t>
            </a:fld>
            <a:endParaRPr lang="pt-BR"/>
          </a:p>
        </p:txBody>
      </p:sp>
    </p:spTree>
    <p:extLst>
      <p:ext uri="{BB962C8B-B14F-4D97-AF65-F5344CB8AC3E}">
        <p14:creationId xmlns:p14="http://schemas.microsoft.com/office/powerpoint/2010/main" val="263748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UI" pitchFamily="34" charset="0"/>
              </a:defRPr>
            </a:lvl1pPr>
            <a:lvl2pPr marL="742950" indent="-285750">
              <a:defRPr>
                <a:solidFill>
                  <a:schemeClr val="tx1"/>
                </a:solidFill>
                <a:latin typeface="Segoe UI" pitchFamily="34" charset="0"/>
              </a:defRPr>
            </a:lvl2pPr>
            <a:lvl3pPr marL="1143000" indent="-228600">
              <a:defRPr>
                <a:solidFill>
                  <a:schemeClr val="tx1"/>
                </a:solidFill>
                <a:latin typeface="Segoe UI" pitchFamily="34" charset="0"/>
              </a:defRPr>
            </a:lvl3pPr>
            <a:lvl4pPr marL="1600200" indent="-228600">
              <a:defRPr>
                <a:solidFill>
                  <a:schemeClr val="tx1"/>
                </a:solidFill>
                <a:latin typeface="Segoe UI" pitchFamily="34" charset="0"/>
              </a:defRPr>
            </a:lvl4pPr>
            <a:lvl5pPr marL="2057400" indent="-228600">
              <a:defRPr>
                <a:solidFill>
                  <a:schemeClr val="tx1"/>
                </a:solidFill>
                <a:latin typeface="Segoe UI" pitchFamily="34" charset="0"/>
              </a:defRPr>
            </a:lvl5pPr>
            <a:lvl6pPr marL="2514600" indent="-228600" fontAlgn="base">
              <a:spcBef>
                <a:spcPct val="0"/>
              </a:spcBef>
              <a:spcAft>
                <a:spcPct val="0"/>
              </a:spcAft>
              <a:defRPr>
                <a:solidFill>
                  <a:schemeClr val="tx1"/>
                </a:solidFill>
                <a:latin typeface="Segoe UI" pitchFamily="34" charset="0"/>
              </a:defRPr>
            </a:lvl6pPr>
            <a:lvl7pPr marL="2971800" indent="-228600" fontAlgn="base">
              <a:spcBef>
                <a:spcPct val="0"/>
              </a:spcBef>
              <a:spcAft>
                <a:spcPct val="0"/>
              </a:spcAft>
              <a:defRPr>
                <a:solidFill>
                  <a:schemeClr val="tx1"/>
                </a:solidFill>
                <a:latin typeface="Segoe UI" pitchFamily="34" charset="0"/>
              </a:defRPr>
            </a:lvl7pPr>
            <a:lvl8pPr marL="3429000" indent="-228600" fontAlgn="base">
              <a:spcBef>
                <a:spcPct val="0"/>
              </a:spcBef>
              <a:spcAft>
                <a:spcPct val="0"/>
              </a:spcAft>
              <a:defRPr>
                <a:solidFill>
                  <a:schemeClr val="tx1"/>
                </a:solidFill>
                <a:latin typeface="Segoe UI" pitchFamily="34" charset="0"/>
              </a:defRPr>
            </a:lvl8pPr>
            <a:lvl9pPr marL="3886200" indent="-228600" fontAlgn="base">
              <a:spcBef>
                <a:spcPct val="0"/>
              </a:spcBef>
              <a:spcAft>
                <a:spcPct val="0"/>
              </a:spcAft>
              <a:defRPr>
                <a:solidFill>
                  <a:schemeClr val="tx1"/>
                </a:solidFill>
                <a:latin typeface="Segoe UI" pitchFamily="34" charset="0"/>
              </a:defRPr>
            </a:lvl9pPr>
          </a:lstStyle>
          <a:p>
            <a:pPr fontAlgn="base">
              <a:spcBef>
                <a:spcPct val="0"/>
              </a:spcBef>
              <a:spcAft>
                <a:spcPct val="0"/>
              </a:spcAft>
              <a:buSzPct val="100000"/>
            </a:pPr>
            <a:fld id="{0C103141-2F93-4681-87A7-632E53A52797}" type="slidenum">
              <a:rPr lang="en-US">
                <a:solidFill>
                  <a:srgbClr val="000000"/>
                </a:solidFill>
                <a:latin typeface="Calibri" pitchFamily="34" charset="0"/>
              </a:rPr>
              <a:pPr fontAlgn="base">
                <a:spcBef>
                  <a:spcPct val="0"/>
                </a:spcBef>
                <a:spcAft>
                  <a:spcPct val="0"/>
                </a:spcAft>
                <a:buSzPct val="100000"/>
              </a:pPr>
              <a:t>25</a:t>
            </a:fld>
            <a:endParaRPr lang="en-US">
              <a:solidFill>
                <a:srgbClr val="000000"/>
              </a:solidFill>
              <a:latin typeface="Calibri" pitchFamily="34" charset="0"/>
            </a:endParaRPr>
          </a:p>
        </p:txBody>
      </p:sp>
    </p:spTree>
    <p:extLst>
      <p:ext uri="{BB962C8B-B14F-4D97-AF65-F5344CB8AC3E}">
        <p14:creationId xmlns:p14="http://schemas.microsoft.com/office/powerpoint/2010/main" val="330585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3"/>
          <p:cNvSpPr/>
          <p:nvPr/>
        </p:nvSpPr>
        <p:spPr>
          <a:xfrm>
            <a:off x="0" y="0"/>
            <a:ext cx="914400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userDrawn="1"/>
        </p:nvSpPr>
        <p:spPr>
          <a:xfrm>
            <a:off x="0" y="0"/>
            <a:ext cx="9144000" cy="486568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ctrTitle"/>
          </p:nvPr>
        </p:nvSpPr>
        <p:spPr>
          <a:xfrm>
            <a:off x="628650" y="2061006"/>
            <a:ext cx="7886700" cy="2387600"/>
          </a:xfrm>
        </p:spPr>
        <p:txBody>
          <a:bodyPr anchor="b">
            <a:normAutofit/>
          </a:bodyPr>
          <a:lstStyle>
            <a:lvl1pPr algn="l">
              <a:defRPr sz="5400">
                <a:solidFill>
                  <a:schemeClr val="bg1"/>
                </a:solidFill>
              </a:defRPr>
            </a:lvl1pPr>
          </a:lstStyle>
          <a:p>
            <a:r>
              <a:rPr lang="pt-BR" smtClean="0"/>
              <a:t>Clique para editar o título mestre</a:t>
            </a:r>
            <a:endParaRPr lang="pt-BR" dirty="0"/>
          </a:p>
        </p:txBody>
      </p:sp>
      <p:sp>
        <p:nvSpPr>
          <p:cNvPr id="3" name="Subtítulo 2"/>
          <p:cNvSpPr>
            <a:spLocks noGrp="1"/>
          </p:cNvSpPr>
          <p:nvPr>
            <p:ph type="subTitle" idx="1"/>
          </p:nvPr>
        </p:nvSpPr>
        <p:spPr>
          <a:xfrm>
            <a:off x="628652" y="5110610"/>
            <a:ext cx="50291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dirty="0"/>
          </a:p>
        </p:txBody>
      </p:sp>
      <p:sp>
        <p:nvSpPr>
          <p:cNvPr id="6" name="Espaço Reservado para Data 3"/>
          <p:cNvSpPr>
            <a:spLocks noGrp="1"/>
          </p:cNvSpPr>
          <p:nvPr>
            <p:ph type="dt" sz="half" idx="10"/>
          </p:nvPr>
        </p:nvSpPr>
        <p:spPr/>
        <p:txBody>
          <a:bodyPr/>
          <a:lstStyle>
            <a:lvl1pPr>
              <a:defRPr/>
            </a:lvl1pPr>
          </a:lstStyle>
          <a:p>
            <a:pPr>
              <a:defRPr/>
            </a:pPr>
            <a:fld id="{945A44AA-C85A-41B3-A077-F5B5655FD9A6}" type="datetimeFigureOut">
              <a:rPr lang="pt-BR" smtClean="0"/>
              <a:pPr>
                <a:defRPr/>
              </a:pPr>
              <a:t>17/08/2015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endParaRPr lang="pt-BR" dirty="0"/>
          </a:p>
        </p:txBody>
      </p:sp>
      <p:sp>
        <p:nvSpPr>
          <p:cNvPr id="8" name="Espaço Reservado para Número de Slide 5"/>
          <p:cNvSpPr>
            <a:spLocks noGrp="1"/>
          </p:cNvSpPr>
          <p:nvPr>
            <p:ph type="sldNum" sz="quarter" idx="12"/>
          </p:nvPr>
        </p:nvSpPr>
        <p:spPr/>
        <p:txBody>
          <a:bodyPr/>
          <a:lstStyle>
            <a:lvl1pPr>
              <a:defRPr/>
            </a:lvl1pPr>
          </a:lstStyle>
          <a:p>
            <a:pPr>
              <a:defRPr/>
            </a:pPr>
            <a:fld id="{7E743680-2E35-4D36-87BE-8FB40741C88A}" type="slidenum">
              <a:rPr lang="pt-BR" smtClean="0"/>
              <a:pPr>
                <a:defRPr/>
              </a:pPr>
              <a:t>‹nº›</a:t>
            </a:fld>
            <a:endParaRPr lang="pt-BR" dirty="0"/>
          </a:p>
        </p:txBody>
      </p:sp>
    </p:spTree>
    <p:extLst>
      <p:ext uri="{BB962C8B-B14F-4D97-AF65-F5344CB8AC3E}">
        <p14:creationId xmlns:p14="http://schemas.microsoft.com/office/powerpoint/2010/main" val="303583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4" name="Retângulo 3"/>
          <p:cNvSpPr/>
          <p:nvPr/>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userDrawn="1"/>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title"/>
          </p:nvPr>
        </p:nvSpPr>
        <p:spPr>
          <a:xfrm>
            <a:off x="457200" y="1"/>
            <a:ext cx="8058150" cy="1228436"/>
          </a:xfrm>
        </p:spPr>
        <p:txBody>
          <a:bodyPr anchor="b">
            <a:normAutofit/>
          </a:bodyPr>
          <a:lstStyle>
            <a:lvl1pPr>
              <a:defRPr sz="3600">
                <a:solidFill>
                  <a:schemeClr val="bg1"/>
                </a:solidFill>
              </a:defRPr>
            </a:lvl1pP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 name="Espaço Reservado para Data 3"/>
          <p:cNvSpPr>
            <a:spLocks noGrp="1"/>
          </p:cNvSpPr>
          <p:nvPr>
            <p:ph type="dt" sz="half" idx="10"/>
          </p:nvPr>
        </p:nvSpPr>
        <p:spPr/>
        <p:txBody>
          <a:bodyPr/>
          <a:lstStyle>
            <a:lvl1pPr>
              <a:defRPr/>
            </a:lvl1pPr>
          </a:lstStyle>
          <a:p>
            <a:pPr>
              <a:defRPr/>
            </a:pPr>
            <a:fld id="{7FF60129-0B1F-41FE-B76E-0CC64AD2046D}" type="datetimeFigureOut">
              <a:rPr lang="pt-BR" smtClean="0"/>
              <a:pPr>
                <a:defRPr/>
              </a:pPr>
              <a:t>17/08/2015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endParaRPr lang="pt-BR" dirty="0"/>
          </a:p>
        </p:txBody>
      </p:sp>
      <p:sp>
        <p:nvSpPr>
          <p:cNvPr id="8" name="Espaço Reservado para Número de Slide 5"/>
          <p:cNvSpPr>
            <a:spLocks noGrp="1"/>
          </p:cNvSpPr>
          <p:nvPr>
            <p:ph type="sldNum" sz="quarter" idx="12"/>
          </p:nvPr>
        </p:nvSpPr>
        <p:spPr/>
        <p:txBody>
          <a:bodyPr/>
          <a:lstStyle>
            <a:lvl1pPr>
              <a:defRPr/>
            </a:lvl1pPr>
          </a:lstStyle>
          <a:p>
            <a:pPr>
              <a:defRPr/>
            </a:pPr>
            <a:fld id="{67AFF573-ADDF-4EC8-9123-1A432C4F0504}" type="slidenum">
              <a:rPr lang="pt-BR" smtClean="0"/>
              <a:pPr>
                <a:defRPr/>
              </a:pPr>
              <a:t>‹nº›</a:t>
            </a:fld>
            <a:endParaRPr lang="pt-BR" dirty="0"/>
          </a:p>
        </p:txBody>
      </p:sp>
    </p:spTree>
    <p:extLst>
      <p:ext uri="{BB962C8B-B14F-4D97-AF65-F5344CB8AC3E}">
        <p14:creationId xmlns:p14="http://schemas.microsoft.com/office/powerpoint/2010/main" val="17771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3"/>
          <p:cNvSpPr/>
          <p:nvPr/>
        </p:nvSpPr>
        <p:spPr>
          <a:xfrm>
            <a:off x="7571185" y="0"/>
            <a:ext cx="157281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userDrawn="1"/>
        </p:nvSpPr>
        <p:spPr>
          <a:xfrm>
            <a:off x="7571185" y="0"/>
            <a:ext cx="157281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Vertical 1"/>
          <p:cNvSpPr>
            <a:spLocks noGrp="1"/>
          </p:cNvSpPr>
          <p:nvPr>
            <p:ph type="title" orient="vert"/>
          </p:nvPr>
        </p:nvSpPr>
        <p:spPr>
          <a:xfrm>
            <a:off x="7661564" y="365125"/>
            <a:ext cx="1364673" cy="5811838"/>
          </a:xfrm>
        </p:spPr>
        <p:txBody>
          <a:bodyPr vert="eaVert" anchor="b">
            <a:normAutofit/>
          </a:bodyPr>
          <a:lstStyle>
            <a:lvl1pPr>
              <a:defRPr sz="3600">
                <a:solidFill>
                  <a:schemeClr val="bg1"/>
                </a:solidFill>
              </a:defRPr>
            </a:lvl1pPr>
          </a:lstStyle>
          <a:p>
            <a:r>
              <a:rPr lang="pt-BR" smtClean="0"/>
              <a:t>Clique para editar o título mestre</a:t>
            </a:r>
            <a:endParaRPr lang="pt-BR" dirty="0"/>
          </a:p>
        </p:txBody>
      </p:sp>
      <p:sp>
        <p:nvSpPr>
          <p:cNvPr id="3" name="Espaço Reservado para Texto Vertical 2"/>
          <p:cNvSpPr>
            <a:spLocks noGrp="1"/>
          </p:cNvSpPr>
          <p:nvPr>
            <p:ph type="body" orient="vert" idx="1"/>
          </p:nvPr>
        </p:nvSpPr>
        <p:spPr>
          <a:xfrm>
            <a:off x="628651"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 name="Espaço Reservado para Data 3"/>
          <p:cNvSpPr>
            <a:spLocks noGrp="1"/>
          </p:cNvSpPr>
          <p:nvPr>
            <p:ph type="dt" sz="half" idx="10"/>
          </p:nvPr>
        </p:nvSpPr>
        <p:spPr/>
        <p:txBody>
          <a:bodyPr/>
          <a:lstStyle>
            <a:lvl1pPr>
              <a:defRPr/>
            </a:lvl1pPr>
          </a:lstStyle>
          <a:p>
            <a:pPr>
              <a:defRPr/>
            </a:pPr>
            <a:fld id="{BC01B94D-9BEE-4D08-9D39-FA3E64F2DAB9}" type="datetimeFigureOut">
              <a:rPr lang="pt-BR" smtClean="0"/>
              <a:pPr>
                <a:defRPr/>
              </a:pPr>
              <a:t>17/08/2015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endParaRPr lang="pt-BR" dirty="0"/>
          </a:p>
        </p:txBody>
      </p:sp>
      <p:sp>
        <p:nvSpPr>
          <p:cNvPr id="8" name="Espaço Reservado para Número de Slide 5"/>
          <p:cNvSpPr>
            <a:spLocks noGrp="1"/>
          </p:cNvSpPr>
          <p:nvPr>
            <p:ph type="sldNum" sz="quarter" idx="12"/>
          </p:nvPr>
        </p:nvSpPr>
        <p:spPr/>
        <p:txBody>
          <a:bodyPr/>
          <a:lstStyle>
            <a:lvl1pPr>
              <a:defRPr/>
            </a:lvl1pPr>
          </a:lstStyle>
          <a:p>
            <a:pPr>
              <a:defRPr/>
            </a:pPr>
            <a:fld id="{5C0B0827-F6AE-40F2-922F-77E16265A5C0}" type="slidenum">
              <a:rPr lang="pt-BR" smtClean="0"/>
              <a:pPr>
                <a:defRPr/>
              </a:pPr>
              <a:t>‹nº›</a:t>
            </a:fld>
            <a:endParaRPr lang="pt-BR" dirty="0"/>
          </a:p>
        </p:txBody>
      </p:sp>
    </p:spTree>
    <p:extLst>
      <p:ext uri="{BB962C8B-B14F-4D97-AF65-F5344CB8AC3E}">
        <p14:creationId xmlns:p14="http://schemas.microsoft.com/office/powerpoint/2010/main" val="105610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etrato com Legenda">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pt-BR" sz="2000" i="0"/>
            </a:lvl1pPr>
            <a:extLst/>
          </a:lstStyle>
          <a:p>
            <a:pPr lvl="0"/>
            <a:r>
              <a:rPr kumimoji="0" lang="pt-BR"/>
              <a:t>Clique para adicionar uma legenda</a:t>
            </a:r>
          </a:p>
        </p:txBody>
      </p:sp>
      <p:sp>
        <p:nvSpPr>
          <p:cNvPr id="7" name="Rectangle 6"/>
          <p:cNvSpPr>
            <a:spLocks noGrp="1"/>
          </p:cNvSpPr>
          <p:nvPr>
            <p:ph type="dt" sz="half" idx="12"/>
          </p:nvPr>
        </p:nvSpPr>
        <p:spPr/>
        <p:txBody>
          <a:bodyPr/>
          <a:lstStyle>
            <a:extLst/>
          </a:lstStyle>
          <a:p>
            <a:pPr algn="r"/>
            <a:fld id="{9668B50E-0B48-4566-8609-C51CF752A7DF}" type="datetimeFigureOut">
              <a:rPr kumimoji="0" lang="pt-BR">
                <a:solidFill>
                  <a:schemeClr val="bg1"/>
                </a:solidFill>
              </a:rPr>
              <a:pPr algn="r"/>
              <a:t>17/08/2015</a:t>
            </a:fld>
            <a:endParaRPr kumimoji="0" lang="pt-BR"/>
          </a:p>
        </p:txBody>
      </p:sp>
      <p:sp>
        <p:nvSpPr>
          <p:cNvPr id="8" name="Rectangle 7"/>
          <p:cNvSpPr>
            <a:spLocks noGrp="1"/>
          </p:cNvSpPr>
          <p:nvPr>
            <p:ph type="sldNum" sz="quarter" idx="13"/>
          </p:nvPr>
        </p:nvSpPr>
        <p:spPr/>
        <p:txBody>
          <a:bodyPr/>
          <a:lstStyle>
            <a:extLst/>
          </a:lstStyle>
          <a:p>
            <a:fld id="{8A4431D5-1B33-458B-8AFD-CECCB0FA18CB}" type="slidenum">
              <a:rPr kumimoji="0" lang="pt-BR">
                <a:solidFill>
                  <a:srgbClr val="FFFFFF"/>
                </a:solidFill>
              </a:rPr>
              <a:pPr/>
              <a:t>‹nº›</a:t>
            </a:fld>
            <a:endParaRPr kumimoji="0" lang="pt-BR"/>
          </a:p>
        </p:txBody>
      </p:sp>
      <p:sp>
        <p:nvSpPr>
          <p:cNvPr id="9" name="Rectangle 8"/>
          <p:cNvSpPr>
            <a:spLocks noGrp="1"/>
          </p:cNvSpPr>
          <p:nvPr>
            <p:ph type="ftr" sz="quarter" idx="14"/>
          </p:nvPr>
        </p:nvSpPr>
        <p:spPr/>
        <p:txBody>
          <a:bodyPr/>
          <a:lstStyle>
            <a:extLst/>
          </a:lstStyle>
          <a:p>
            <a:endParaRPr kumimoji="0" lang="pt-BR"/>
          </a:p>
        </p:txBody>
      </p:sp>
    </p:spTree>
    <p:extLst>
      <p:ext uri="{BB962C8B-B14F-4D97-AF65-F5344CB8AC3E}">
        <p14:creationId xmlns:p14="http://schemas.microsoft.com/office/powerpoint/2010/main" val="23794269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pa do Álbum">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pt-BR">
              <a:solidFill>
                <a:prstClr val="white"/>
              </a:solidFill>
            </a:endParaRPr>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fontAlgn="auto">
              <a:spcBef>
                <a:spcPts val="0"/>
              </a:spcBef>
              <a:spcAft>
                <a:spcPts val="0"/>
              </a:spcAft>
            </a:pPr>
            <a:endParaRPr lang="pt-BR">
              <a:solidFill>
                <a:prstClr val="white"/>
              </a:solidFill>
            </a:endParaRPr>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pt-BR" sz="4800" baseline="0">
                <a:solidFill>
                  <a:schemeClr val="bg1"/>
                </a:solidFill>
              </a:defRPr>
            </a:lvl1pPr>
            <a:extLst/>
          </a:lstStyle>
          <a:p>
            <a:pPr lvl="0"/>
            <a:r>
              <a:rPr kumimoji="0" lang="pt-BR"/>
              <a:t>Clique para adicionar um título de álbum de fotos</a:t>
            </a:r>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1" name="Rectangle 10"/>
          <p:cNvSpPr>
            <a:spLocks noGrp="1"/>
          </p:cNvSpPr>
          <p:nvPr>
            <p:ph type="dt" sz="half" idx="12"/>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13" name="Rectangle 12"/>
          <p:cNvSpPr>
            <a:spLocks noGrp="1"/>
          </p:cNvSpPr>
          <p:nvPr>
            <p:ph type="sldNum" sz="quarter" idx="13"/>
          </p:nvPr>
        </p:nvSpPr>
        <p:spPr/>
        <p:txBody>
          <a:bodyPr/>
          <a:lstStyle>
            <a:extLst/>
          </a:lstStyle>
          <a:p>
            <a:fld id="{8A4431D5-1B33-458B-8AFD-CECCB0FA18CB}" type="slidenum">
              <a:rPr>
                <a:solidFill>
                  <a:prstClr val="white"/>
                </a:solidFill>
              </a:rPr>
              <a:pPr/>
              <a:t>‹nº›</a:t>
            </a:fld>
            <a:endParaRPr>
              <a:solidFill>
                <a:prstClr val="white"/>
              </a:solidFill>
            </a:endParaRPr>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a:solidFill>
                <a:prstClr val="white"/>
              </a:solidFill>
            </a:endParaRPr>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lang="pt-BR" sz="2000">
                <a:solidFill>
                  <a:srgbClr val="FFFFFF"/>
                </a:solidFill>
              </a:defRPr>
            </a:lvl1pPr>
          </a:lstStyle>
          <a:p>
            <a:pPr lvl="0"/>
            <a:r>
              <a:rPr kumimoji="0" lang="pt-BR"/>
              <a:t>Clique para adicionar uma data ou outros detalhes</a:t>
            </a:r>
          </a:p>
        </p:txBody>
      </p:sp>
    </p:spTree>
    <p:extLst>
      <p:ext uri="{BB962C8B-B14F-4D97-AF65-F5344CB8AC3E}">
        <p14:creationId xmlns:p14="http://schemas.microsoft.com/office/powerpoint/2010/main" val="298229050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isagem com Legenda">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lang="pt-BR" sz="2400" i="0" baseline="0"/>
            </a:lvl1pPr>
            <a:extLst/>
          </a:lstStyle>
          <a:p>
            <a:pPr lvl="0"/>
            <a:r>
              <a:rPr kumimoji="0" lang="pt-BR"/>
              <a:t>Clique para adicionar uma legenda</a:t>
            </a:r>
          </a:p>
        </p:txBody>
      </p:sp>
      <p:sp>
        <p:nvSpPr>
          <p:cNvPr id="7" name="Rectangle 6"/>
          <p:cNvSpPr>
            <a:spLocks noGrp="1"/>
          </p:cNvSpPr>
          <p:nvPr>
            <p:ph type="dt" sz="half" idx="12"/>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8" name="Rectangle 7"/>
          <p:cNvSpPr>
            <a:spLocks noGrp="1"/>
          </p:cNvSpPr>
          <p:nvPr>
            <p:ph type="sldNum" sz="quarter" idx="13"/>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9" name="Rectangle 8"/>
          <p:cNvSpPr>
            <a:spLocks noGrp="1"/>
          </p:cNvSpPr>
          <p:nvPr>
            <p:ph type="ftr" sz="quarter" idx="14"/>
          </p:nvPr>
        </p:nvSpPr>
        <p:spPr/>
        <p:txBody>
          <a:bodyPr/>
          <a:lstStyle>
            <a:extLst/>
          </a:lstStyle>
          <a:p>
            <a:endParaRPr>
              <a:solidFill>
                <a:prstClr val="white"/>
              </a:solidFill>
            </a:endParaRPr>
          </a:p>
        </p:txBody>
      </p:sp>
    </p:spTree>
    <p:extLst>
      <p:ext uri="{BB962C8B-B14F-4D97-AF65-F5344CB8AC3E}">
        <p14:creationId xmlns:p14="http://schemas.microsoft.com/office/powerpoint/2010/main" val="304186560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trato com Legenda">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lang="pt-BR" sz="2000" i="0"/>
            </a:lvl1pPr>
            <a:extLst/>
          </a:lstStyle>
          <a:p>
            <a:pPr lvl="0"/>
            <a:r>
              <a:rPr kumimoji="0" lang="pt-BR"/>
              <a:t>Clique para adicionar uma legenda</a:t>
            </a:r>
          </a:p>
        </p:txBody>
      </p:sp>
      <p:sp>
        <p:nvSpPr>
          <p:cNvPr id="7" name="Rectangle 6"/>
          <p:cNvSpPr>
            <a:spLocks noGrp="1"/>
          </p:cNvSpPr>
          <p:nvPr>
            <p:ph type="dt" sz="half" idx="12"/>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8" name="Rectangle 7"/>
          <p:cNvSpPr>
            <a:spLocks noGrp="1"/>
          </p:cNvSpPr>
          <p:nvPr>
            <p:ph type="sldNum" sz="quarter" idx="13"/>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9" name="Rectangle 8"/>
          <p:cNvSpPr>
            <a:spLocks noGrp="1"/>
          </p:cNvSpPr>
          <p:nvPr>
            <p:ph type="ftr" sz="quarter" idx="14"/>
          </p:nvPr>
        </p:nvSpPr>
        <p:spPr/>
        <p:txBody>
          <a:bodyPr/>
          <a:lstStyle>
            <a:extLst/>
          </a:lstStyle>
          <a:p>
            <a:endParaRPr>
              <a:solidFill>
                <a:prstClr val="white"/>
              </a:solidFill>
            </a:endParaRPr>
          </a:p>
        </p:txBody>
      </p:sp>
    </p:spTree>
    <p:extLst>
      <p:ext uri="{BB962C8B-B14F-4D97-AF65-F5344CB8AC3E}">
        <p14:creationId xmlns:p14="http://schemas.microsoft.com/office/powerpoint/2010/main" val="131322701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la Inteira da Paisagem">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pt-BR" i="0"/>
              <a:t>Clique no ícone para adicionar uma imagem de página inteira</a:t>
            </a:r>
            <a:endParaRPr kumimoji="0" lang="pt-BR" i="0" baseline="0"/>
          </a:p>
        </p:txBody>
      </p:sp>
      <p:sp>
        <p:nvSpPr>
          <p:cNvPr id="6" name="Rectangle 5"/>
          <p:cNvSpPr>
            <a:spLocks noGrp="1"/>
          </p:cNvSpPr>
          <p:nvPr>
            <p:ph type="dt" sz="half" idx="11"/>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7" name="Rectangle 6"/>
          <p:cNvSpPr>
            <a:spLocks noGrp="1"/>
          </p:cNvSpPr>
          <p:nvPr>
            <p:ph type="sldNum" sz="quarter" idx="12"/>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8" name="Rectangle 7"/>
          <p:cNvSpPr>
            <a:spLocks noGrp="1"/>
          </p:cNvSpPr>
          <p:nvPr>
            <p:ph type="ftr" sz="quarter" idx="13"/>
          </p:nvPr>
        </p:nvSpPr>
        <p:spPr/>
        <p:txBody>
          <a:bodyPr/>
          <a:lstStyle>
            <a:extLst/>
          </a:lstStyle>
          <a:p>
            <a:endParaRPr>
              <a:solidFill>
                <a:prstClr val="white"/>
              </a:solidFill>
            </a:endParaRPr>
          </a:p>
        </p:txBody>
      </p:sp>
    </p:spTree>
    <p:extLst>
      <p:ext uri="{BB962C8B-B14F-4D97-AF65-F5344CB8AC3E}">
        <p14:creationId xmlns:p14="http://schemas.microsoft.com/office/powerpoint/2010/main" val="32863253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ção do Álbum">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fontAlgn="auto">
              <a:spcBef>
                <a:spcPts val="0"/>
              </a:spcBef>
              <a:spcAft>
                <a:spcPts val="0"/>
              </a:spcAft>
            </a:pPr>
            <a:endParaRPr lang="pt-BR">
              <a:solidFill>
                <a:prstClr val="white"/>
              </a:solidFill>
            </a:endParaRPr>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fontAlgn="auto">
              <a:spcBef>
                <a:spcPts val="0"/>
              </a:spcBef>
              <a:spcAft>
                <a:spcPts val="0"/>
              </a:spcAft>
            </a:pPr>
            <a:endParaRPr lang="pt-BR">
              <a:solidFill>
                <a:prstClr val="white"/>
              </a:solidFill>
            </a:endParaRPr>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pt-BR">
              <a:solidFill>
                <a:prstClr val="white"/>
              </a:solidFill>
            </a:endParaRPr>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pt-BR">
              <a:solidFill>
                <a:prstClr val="white"/>
              </a:solidFill>
            </a:endParaRPr>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pt-BR">
              <a:solidFill>
                <a:prstClr val="white"/>
              </a:solidFill>
            </a:endParaRPr>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lang="pt-BR" sz="1200">
                <a:solidFill>
                  <a:srgbClr val="FFFFFF"/>
                </a:solidFill>
              </a:defRPr>
            </a:lvl1pPr>
            <a:extLst/>
          </a:lstStyle>
          <a:p>
            <a:pPr lvl="0"/>
            <a:r>
              <a:rPr kumimoji="0" lang="pt-BR"/>
              <a:t>Clique para adicionar um subtítulo</a:t>
            </a:r>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lang="pt-BR" sz="3200">
                <a:solidFill>
                  <a:srgbClr val="FFFFFF"/>
                </a:solidFill>
              </a:defRPr>
            </a:lvl1pPr>
            <a:extLst/>
          </a:lstStyle>
          <a:p>
            <a:pPr lvl="0"/>
            <a:r>
              <a:rPr kumimoji="0" lang="pt-BR"/>
              <a:t>Clique para adicionar um título de seção</a:t>
            </a:r>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8" name="Rectangle 17"/>
          <p:cNvSpPr>
            <a:spLocks noGrp="1"/>
          </p:cNvSpPr>
          <p:nvPr>
            <p:ph type="dt" sz="half" idx="20"/>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20" name="Rectangle 19"/>
          <p:cNvSpPr>
            <a:spLocks noGrp="1"/>
          </p:cNvSpPr>
          <p:nvPr>
            <p:ph type="sldNum" sz="quarter" idx="21"/>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21" name="Rectangle 20"/>
          <p:cNvSpPr>
            <a:spLocks noGrp="1"/>
          </p:cNvSpPr>
          <p:nvPr>
            <p:ph type="ftr" sz="quarter" idx="22"/>
          </p:nvPr>
        </p:nvSpPr>
        <p:spPr/>
        <p:txBody>
          <a:bodyPr/>
          <a:lstStyle>
            <a:extLst/>
          </a:lstStyle>
          <a:p>
            <a:endParaRPr>
              <a:solidFill>
                <a:prstClr val="white"/>
              </a:solidFill>
            </a:endParaRPr>
          </a:p>
        </p:txBody>
      </p:sp>
    </p:spTree>
    <p:extLst>
      <p:ext uri="{BB962C8B-B14F-4D97-AF65-F5344CB8AC3E}">
        <p14:creationId xmlns:p14="http://schemas.microsoft.com/office/powerpoint/2010/main" val="153283831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Superior Retrato com Legenda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lang="pt-BR" sz="1800" baseline="0"/>
            </a:lvl1pPr>
            <a:extLst/>
          </a:lstStyle>
          <a:p>
            <a:pPr lvl="0"/>
            <a:r>
              <a:rPr kumimoji="0" lang="pt-BR"/>
              <a:t>Clique para adicionar uma legenda</a:t>
            </a:r>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lang="pt-BR" sz="1800" baseline="0"/>
            </a:lvl1pPr>
            <a:extLst/>
          </a:lstStyle>
          <a:p>
            <a:pPr lvl="0"/>
            <a:r>
              <a:rPr kumimoji="0" lang="pt-BR"/>
              <a:t>Clique para adicionar uma legenda</a:t>
            </a:r>
          </a:p>
        </p:txBody>
      </p:sp>
      <p:sp>
        <p:nvSpPr>
          <p:cNvPr id="6" name="Rectangle 5"/>
          <p:cNvSpPr>
            <a:spLocks noGrp="1"/>
          </p:cNvSpPr>
          <p:nvPr>
            <p:ph type="dt" sz="half" idx="16"/>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7" name="Rectangle 6"/>
          <p:cNvSpPr>
            <a:spLocks noGrp="1"/>
          </p:cNvSpPr>
          <p:nvPr>
            <p:ph type="sldNum" sz="quarter" idx="17"/>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9" name="Rectangle 8"/>
          <p:cNvSpPr>
            <a:spLocks noGrp="1"/>
          </p:cNvSpPr>
          <p:nvPr>
            <p:ph type="ftr" sz="quarter" idx="18"/>
          </p:nvPr>
        </p:nvSpPr>
        <p:spPr/>
        <p:txBody>
          <a:bodyPr/>
          <a:lstStyle>
            <a:extLst/>
          </a:lstStyle>
          <a:p>
            <a:endParaRPr>
              <a:solidFill>
                <a:prstClr val="white"/>
              </a:solidFill>
            </a:endParaRPr>
          </a:p>
        </p:txBody>
      </p:sp>
    </p:spTree>
    <p:extLst>
      <p:ext uri="{BB962C8B-B14F-4D97-AF65-F5344CB8AC3E}">
        <p14:creationId xmlns:p14="http://schemas.microsoft.com/office/powerpoint/2010/main" val="69806155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Superior Paisagem com Legenda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lang="pt-BR" sz="1800" baseline="0"/>
            </a:lvl1pPr>
            <a:extLst/>
          </a:lstStyle>
          <a:p>
            <a:pPr lvl="0"/>
            <a:r>
              <a:rPr kumimoji="0" lang="pt-BR"/>
              <a:t>Clique para adicionar uma legenda</a:t>
            </a:r>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lang="pt-BR" sz="1800" baseline="0"/>
            </a:lvl1pPr>
            <a:extLst/>
          </a:lstStyle>
          <a:p>
            <a:pPr lvl="0"/>
            <a:r>
              <a:rPr kumimoji="0" lang="pt-BR"/>
              <a:t>Clique para adicionar uma legenda</a:t>
            </a:r>
          </a:p>
        </p:txBody>
      </p:sp>
      <p:sp>
        <p:nvSpPr>
          <p:cNvPr id="6" name="Rectangle 5"/>
          <p:cNvSpPr>
            <a:spLocks noGrp="1"/>
          </p:cNvSpPr>
          <p:nvPr>
            <p:ph type="dt" sz="half" idx="18"/>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7" name="Rectangle 6"/>
          <p:cNvSpPr>
            <a:spLocks noGrp="1"/>
          </p:cNvSpPr>
          <p:nvPr>
            <p:ph type="sldNum" sz="quarter" idx="19"/>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9" name="Rectangle 8"/>
          <p:cNvSpPr>
            <a:spLocks noGrp="1"/>
          </p:cNvSpPr>
          <p:nvPr>
            <p:ph type="ftr" sz="quarter" idx="20"/>
          </p:nvPr>
        </p:nvSpPr>
        <p:spPr/>
        <p:txBody>
          <a:bodyPr/>
          <a:lstStyle>
            <a:extLst/>
          </a:lstStyle>
          <a:p>
            <a:endParaRPr>
              <a:solidFill>
                <a:prstClr val="white"/>
              </a:solidFill>
            </a:endParaRPr>
          </a:p>
        </p:txBody>
      </p:sp>
    </p:spTree>
    <p:extLst>
      <p:ext uri="{BB962C8B-B14F-4D97-AF65-F5344CB8AC3E}">
        <p14:creationId xmlns:p14="http://schemas.microsoft.com/office/powerpoint/2010/main" val="86997696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4" name="Retângulo 3"/>
          <p:cNvSpPr/>
          <p:nvPr/>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userDrawn="1"/>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title"/>
          </p:nvPr>
        </p:nvSpPr>
        <p:spPr>
          <a:xfrm>
            <a:off x="453326" y="0"/>
            <a:ext cx="8062025" cy="1208868"/>
          </a:xfrm>
        </p:spPr>
        <p:txBody>
          <a:bodyPr anchor="b">
            <a:normAutofit/>
          </a:bodyPr>
          <a:lstStyle>
            <a:lvl1pPr>
              <a:defRPr sz="3600">
                <a:solidFill>
                  <a:schemeClr val="bg1"/>
                </a:solidFill>
              </a:defRPr>
            </a:lvl1pPr>
          </a:lstStyle>
          <a:p>
            <a:r>
              <a:rPr lang="pt-BR" smtClean="0"/>
              <a:t>Clique para editar o título mestre</a:t>
            </a:r>
            <a:endParaRPr lang="pt-BR" dirty="0"/>
          </a:p>
        </p:txBody>
      </p:sp>
      <p:sp>
        <p:nvSpPr>
          <p:cNvPr id="3" name="Espaço Reservado para Conteúdo 2"/>
          <p:cNvSpPr>
            <a:spLocks noGrp="1"/>
          </p:cNvSpPr>
          <p:nvPr>
            <p:ph idx="1"/>
          </p:nvPr>
        </p:nvSpPr>
        <p:spPr>
          <a:xfrm>
            <a:off x="628651" y="1825625"/>
            <a:ext cx="3125815"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6" name="Espaço Reservado para Data 3"/>
          <p:cNvSpPr>
            <a:spLocks noGrp="1"/>
          </p:cNvSpPr>
          <p:nvPr>
            <p:ph type="dt" sz="half" idx="10"/>
          </p:nvPr>
        </p:nvSpPr>
        <p:spPr/>
        <p:txBody>
          <a:bodyPr/>
          <a:lstStyle>
            <a:lvl1pPr>
              <a:defRPr/>
            </a:lvl1pPr>
          </a:lstStyle>
          <a:p>
            <a:pPr>
              <a:defRPr/>
            </a:pPr>
            <a:fld id="{9A8CC4B4-CB2D-4460-B99F-B70EE4A7772D}" type="datetimeFigureOut">
              <a:rPr lang="pt-BR" smtClean="0"/>
              <a:pPr>
                <a:defRPr/>
              </a:pPr>
              <a:t>17/08/2015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endParaRPr lang="pt-BR" dirty="0"/>
          </a:p>
        </p:txBody>
      </p:sp>
      <p:sp>
        <p:nvSpPr>
          <p:cNvPr id="8" name="Espaço Reservado para Número de Slide 5"/>
          <p:cNvSpPr>
            <a:spLocks noGrp="1"/>
          </p:cNvSpPr>
          <p:nvPr>
            <p:ph type="sldNum" sz="quarter" idx="12"/>
          </p:nvPr>
        </p:nvSpPr>
        <p:spPr/>
        <p:txBody>
          <a:bodyPr/>
          <a:lstStyle>
            <a:lvl1pPr>
              <a:defRPr/>
            </a:lvl1pPr>
          </a:lstStyle>
          <a:p>
            <a:pPr>
              <a:defRPr/>
            </a:pPr>
            <a:fld id="{99ED8190-ABBA-4192-93D3-0DE00A1206F9}" type="slidenum">
              <a:rPr lang="pt-BR" smtClean="0"/>
              <a:pPr>
                <a:defRPr/>
              </a:pPr>
              <a:t>‹nº›</a:t>
            </a:fld>
            <a:endParaRPr lang="pt-BR" dirty="0"/>
          </a:p>
        </p:txBody>
      </p:sp>
    </p:spTree>
    <p:extLst>
      <p:ext uri="{BB962C8B-B14F-4D97-AF65-F5344CB8AC3E}">
        <p14:creationId xmlns:p14="http://schemas.microsoft.com/office/powerpoint/2010/main" val="2030622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Superior Misto com Legenda">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lang="pt-BR" sz="2000" i="0"/>
            </a:lvl1pPr>
            <a:extLst/>
          </a:lstStyle>
          <a:p>
            <a:pPr lvl="0"/>
            <a:r>
              <a:rPr kumimoji="0" lang="pt-BR"/>
              <a:t>Clique para adicionar uma legenda</a:t>
            </a:r>
          </a:p>
        </p:txBody>
      </p:sp>
      <p:sp>
        <p:nvSpPr>
          <p:cNvPr id="5" name="Rectangle 4"/>
          <p:cNvSpPr>
            <a:spLocks noGrp="1"/>
          </p:cNvSpPr>
          <p:nvPr>
            <p:ph type="dt" sz="half" idx="14"/>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6" name="Rectangle 5"/>
          <p:cNvSpPr>
            <a:spLocks noGrp="1"/>
          </p:cNvSpPr>
          <p:nvPr>
            <p:ph type="sldNum" sz="quarter" idx="15"/>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7" name="Rectangle 6"/>
          <p:cNvSpPr>
            <a:spLocks noGrp="1"/>
          </p:cNvSpPr>
          <p:nvPr>
            <p:ph type="ftr" sz="quarter" idx="16"/>
          </p:nvPr>
        </p:nvSpPr>
        <p:spPr/>
        <p:txBody>
          <a:bodyPr/>
          <a:lstStyle>
            <a:extLst/>
          </a:lstStyle>
          <a:p>
            <a:endParaRPr>
              <a:solidFill>
                <a:prstClr val="white"/>
              </a:solidFill>
            </a:endParaRPr>
          </a:p>
        </p:txBody>
      </p:sp>
    </p:spTree>
    <p:extLst>
      <p:ext uri="{BB962C8B-B14F-4D97-AF65-F5344CB8AC3E}">
        <p14:creationId xmlns:p14="http://schemas.microsoft.com/office/powerpoint/2010/main" val="350183543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Superior Retrato com Legenda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lang="pt-BR" sz="2000" baseline="0"/>
            </a:lvl1pPr>
            <a:extLst/>
          </a:lstStyle>
          <a:p>
            <a:pPr lvl="0"/>
            <a:r>
              <a:rPr kumimoji="0" lang="pt-BR"/>
              <a:t>Clique para adicionar uma legenda</a:t>
            </a:r>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lang="pt-BR" sz="2000" baseline="0"/>
            </a:lvl1pPr>
            <a:extLst/>
          </a:lstStyle>
          <a:p>
            <a:pPr lvl="0"/>
            <a:r>
              <a:rPr kumimoji="0" lang="pt-BR"/>
              <a:t>Clique para adicionar uma legenda</a:t>
            </a:r>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lang="pt-BR" sz="2000" baseline="0"/>
            </a:lvl1pPr>
            <a:extLst/>
          </a:lstStyle>
          <a:p>
            <a:pPr lvl="0"/>
            <a:r>
              <a:rPr kumimoji="0" lang="pt-BR"/>
              <a:t>Clique para adicionar uma legenda</a:t>
            </a:r>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pt-BR">
              <a:solidFill>
                <a:prstClr val="white"/>
              </a:solidFill>
            </a:endParaRPr>
          </a:p>
        </p:txBody>
      </p:sp>
      <p:sp>
        <p:nvSpPr>
          <p:cNvPr id="9" name="Rectangle 8"/>
          <p:cNvSpPr>
            <a:spLocks noGrp="1"/>
          </p:cNvSpPr>
          <p:nvPr>
            <p:ph type="dt" sz="half" idx="16"/>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11" name="Rectangle 10"/>
          <p:cNvSpPr>
            <a:spLocks noGrp="1"/>
          </p:cNvSpPr>
          <p:nvPr>
            <p:ph type="sldNum" sz="quarter" idx="17"/>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2" name="Rectangle 11"/>
          <p:cNvSpPr>
            <a:spLocks noGrp="1"/>
          </p:cNvSpPr>
          <p:nvPr>
            <p:ph type="ftr" sz="quarter" idx="18"/>
          </p:nvPr>
        </p:nvSpPr>
        <p:spPr/>
        <p:txBody>
          <a:bodyPr/>
          <a:lstStyle>
            <a:extLst/>
          </a:lstStyle>
          <a:p>
            <a:endParaRPr>
              <a:solidFill>
                <a:prstClr val="white"/>
              </a:solidFill>
            </a:endParaRPr>
          </a:p>
        </p:txBody>
      </p:sp>
    </p:spTree>
    <p:extLst>
      <p:ext uri="{BB962C8B-B14F-4D97-AF65-F5344CB8AC3E}">
        <p14:creationId xmlns:p14="http://schemas.microsoft.com/office/powerpoint/2010/main" val="29518040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Superior Paisagem com Legenda">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lang="pt-BR" sz="2000" i="0"/>
            </a:lvl1pPr>
            <a:extLst/>
          </a:lstStyle>
          <a:p>
            <a:pPr lvl="0"/>
            <a:r>
              <a:rPr kumimoji="0" lang="pt-BR"/>
              <a:t>Clique para adicionar uma legenda</a:t>
            </a:r>
          </a:p>
        </p:txBody>
      </p:sp>
      <p:sp>
        <p:nvSpPr>
          <p:cNvPr id="6" name="Rectangle 5"/>
          <p:cNvSpPr>
            <a:spLocks noGrp="1"/>
          </p:cNvSpPr>
          <p:nvPr>
            <p:ph type="dt" sz="half" idx="15"/>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7" name="Rectangle 6"/>
          <p:cNvSpPr>
            <a:spLocks noGrp="1"/>
          </p:cNvSpPr>
          <p:nvPr>
            <p:ph type="sldNum" sz="quarter" idx="16"/>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8" name="Rectangle 7"/>
          <p:cNvSpPr>
            <a:spLocks noGrp="1"/>
          </p:cNvSpPr>
          <p:nvPr>
            <p:ph type="ftr" sz="quarter" idx="17"/>
          </p:nvPr>
        </p:nvSpPr>
        <p:spPr/>
        <p:txBody>
          <a:bodyPr/>
          <a:lstStyle>
            <a:extLst/>
          </a:lstStyle>
          <a:p>
            <a:endParaRPr>
              <a:solidFill>
                <a:prstClr val="white"/>
              </a:solidFill>
            </a:endParaRPr>
          </a:p>
        </p:txBody>
      </p:sp>
    </p:spTree>
    <p:extLst>
      <p:ext uri="{BB962C8B-B14F-4D97-AF65-F5344CB8AC3E}">
        <p14:creationId xmlns:p14="http://schemas.microsoft.com/office/powerpoint/2010/main" val="10551970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Superior Misto">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5" name="Rectangle 4"/>
          <p:cNvSpPr>
            <a:spLocks noGrp="1"/>
          </p:cNvSpPr>
          <p:nvPr>
            <p:ph type="dt" sz="half" idx="14"/>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7" name="Rectangle 6"/>
          <p:cNvSpPr>
            <a:spLocks noGrp="1"/>
          </p:cNvSpPr>
          <p:nvPr>
            <p:ph type="sldNum" sz="quarter" idx="15"/>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8" name="Rectangle 7"/>
          <p:cNvSpPr>
            <a:spLocks noGrp="1"/>
          </p:cNvSpPr>
          <p:nvPr>
            <p:ph type="ftr" sz="quarter" idx="16"/>
          </p:nvPr>
        </p:nvSpPr>
        <p:spPr/>
        <p:txBody>
          <a:bodyPr/>
          <a:lstStyle>
            <a:extLst/>
          </a:lstStyle>
          <a:p>
            <a:endParaRPr>
              <a:solidFill>
                <a:prstClr val="white"/>
              </a:solidFill>
            </a:endParaRPr>
          </a:p>
        </p:txBody>
      </p:sp>
    </p:spTree>
    <p:extLst>
      <p:ext uri="{BB962C8B-B14F-4D97-AF65-F5344CB8AC3E}">
        <p14:creationId xmlns:p14="http://schemas.microsoft.com/office/powerpoint/2010/main" val="326237043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Superior Retrato com Legenda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lang="pt-BR" sz="1600" baseline="0"/>
            </a:lvl1pPr>
            <a:extLst/>
          </a:lstStyle>
          <a:p>
            <a:pPr lvl="0"/>
            <a:r>
              <a:rPr kumimoji="0" lang="pt-BR"/>
              <a:t>Clique para adicionar uma legenda</a:t>
            </a:r>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lang="pt-BR" sz="1600" baseline="0"/>
            </a:lvl1pPr>
            <a:extLst/>
          </a:lstStyle>
          <a:p>
            <a:pPr lvl="0"/>
            <a:r>
              <a:rPr kumimoji="0" lang="pt-BR"/>
              <a:t>Clique para adicionar uma legenda</a:t>
            </a:r>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lang="pt-BR" sz="1600" baseline="0"/>
            </a:lvl1pPr>
            <a:extLst/>
          </a:lstStyle>
          <a:p>
            <a:pPr lvl="0"/>
            <a:r>
              <a:rPr kumimoji="0" lang="pt-BR"/>
              <a:t>Clique para adicionar uma legenda</a:t>
            </a:r>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lang="pt-BR" sz="1600" baseline="0"/>
            </a:lvl1pPr>
            <a:extLst/>
          </a:lstStyle>
          <a:p>
            <a:pPr lvl="0"/>
            <a:r>
              <a:rPr kumimoji="0" lang="pt-BR"/>
              <a:t>Clique para adicionar uma legenda</a:t>
            </a:r>
          </a:p>
        </p:txBody>
      </p:sp>
      <p:sp>
        <p:nvSpPr>
          <p:cNvPr id="10" name="Rectangle 9"/>
          <p:cNvSpPr>
            <a:spLocks noGrp="1"/>
          </p:cNvSpPr>
          <p:nvPr>
            <p:ph type="dt" sz="half" idx="31"/>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11" name="Rectangle 10"/>
          <p:cNvSpPr>
            <a:spLocks noGrp="1"/>
          </p:cNvSpPr>
          <p:nvPr>
            <p:ph type="sldNum" sz="quarter" idx="32"/>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2" name="Rectangle 11"/>
          <p:cNvSpPr>
            <a:spLocks noGrp="1"/>
          </p:cNvSpPr>
          <p:nvPr>
            <p:ph type="ftr" sz="quarter" idx="33"/>
          </p:nvPr>
        </p:nvSpPr>
        <p:spPr/>
        <p:txBody>
          <a:bodyPr/>
          <a:lstStyle>
            <a:extLst/>
          </a:lstStyle>
          <a:p>
            <a:endParaRPr>
              <a:solidFill>
                <a:prstClr val="white"/>
              </a:solidFill>
            </a:endParaRPr>
          </a:p>
        </p:txBody>
      </p:sp>
    </p:spTree>
    <p:extLst>
      <p:ext uri="{BB962C8B-B14F-4D97-AF65-F5344CB8AC3E}">
        <p14:creationId xmlns:p14="http://schemas.microsoft.com/office/powerpoint/2010/main" val="33464747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Superior Paisagem com Legenda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lang="pt-BR" sz="1600" baseline="0"/>
            </a:lvl1pPr>
            <a:extLst/>
          </a:lstStyle>
          <a:p>
            <a:pPr lvl="0"/>
            <a:r>
              <a:rPr kumimoji="0" lang="pt-BR"/>
              <a:t>Clique para adicionar uma legenda</a:t>
            </a:r>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lang="pt-BR" sz="1600" baseline="0"/>
            </a:lvl1pPr>
            <a:extLst/>
          </a:lstStyle>
          <a:p>
            <a:pPr lvl="0"/>
            <a:r>
              <a:rPr kumimoji="0" lang="pt-BR"/>
              <a:t>Clique para adicionar uma legenda</a:t>
            </a:r>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lang="pt-BR" sz="1600" baseline="0"/>
            </a:lvl1pPr>
            <a:extLst/>
          </a:lstStyle>
          <a:p>
            <a:pPr lvl="0"/>
            <a:r>
              <a:rPr kumimoji="0" lang="pt-BR"/>
              <a:t>Clique para adicionar uma legenda</a:t>
            </a:r>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lang="pt-BR" sz="1600" baseline="0"/>
            </a:lvl1pPr>
            <a:extLst/>
          </a:lstStyle>
          <a:p>
            <a:pPr lvl="0"/>
            <a:r>
              <a:rPr kumimoji="0" lang="pt-BR"/>
              <a:t>Clique para adicionar uma legenda</a:t>
            </a:r>
          </a:p>
        </p:txBody>
      </p:sp>
      <p:sp>
        <p:nvSpPr>
          <p:cNvPr id="10" name="Rectangle 9"/>
          <p:cNvSpPr>
            <a:spLocks noGrp="1"/>
          </p:cNvSpPr>
          <p:nvPr>
            <p:ph type="dt" sz="half" idx="25"/>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11" name="Rectangle 10"/>
          <p:cNvSpPr>
            <a:spLocks noGrp="1"/>
          </p:cNvSpPr>
          <p:nvPr>
            <p:ph type="sldNum" sz="quarter" idx="26"/>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2" name="Rectangle 11"/>
          <p:cNvSpPr>
            <a:spLocks noGrp="1"/>
          </p:cNvSpPr>
          <p:nvPr>
            <p:ph type="ftr" sz="quarter" idx="27"/>
          </p:nvPr>
        </p:nvSpPr>
        <p:spPr/>
        <p:txBody>
          <a:bodyPr/>
          <a:lstStyle>
            <a:extLst/>
          </a:lstStyle>
          <a:p>
            <a:endParaRPr>
              <a:solidFill>
                <a:prstClr val="white"/>
              </a:solidFill>
            </a:endParaRPr>
          </a:p>
        </p:txBody>
      </p:sp>
    </p:spTree>
    <p:extLst>
      <p:ext uri="{BB962C8B-B14F-4D97-AF65-F5344CB8AC3E}">
        <p14:creationId xmlns:p14="http://schemas.microsoft.com/office/powerpoint/2010/main" val="125149781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4 Superior Retrato com Legendas Grandes">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lang="pt-BR" sz="2800" baseline="0"/>
            </a:lvl1pPr>
            <a:extLst/>
          </a:lstStyle>
          <a:p>
            <a:pPr lvl="0"/>
            <a:r>
              <a:rPr kumimoji="0" lang="pt-BR"/>
              <a:t>Clique para adicionar uma legenda</a:t>
            </a:r>
          </a:p>
        </p:txBody>
      </p:sp>
      <p:sp>
        <p:nvSpPr>
          <p:cNvPr id="7" name="Rectangle 6"/>
          <p:cNvSpPr>
            <a:spLocks noGrp="1"/>
          </p:cNvSpPr>
          <p:nvPr>
            <p:ph type="dt" sz="half" idx="33"/>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8" name="Rectangle 7"/>
          <p:cNvSpPr>
            <a:spLocks noGrp="1"/>
          </p:cNvSpPr>
          <p:nvPr>
            <p:ph type="sldNum" sz="quarter" idx="34"/>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9" name="Rectangle 8"/>
          <p:cNvSpPr>
            <a:spLocks noGrp="1"/>
          </p:cNvSpPr>
          <p:nvPr>
            <p:ph type="ftr" sz="quarter" idx="35"/>
          </p:nvPr>
        </p:nvSpPr>
        <p:spPr/>
        <p:txBody>
          <a:bodyPr/>
          <a:lstStyle>
            <a:extLst/>
          </a:lstStyle>
          <a:p>
            <a:endParaRPr>
              <a:solidFill>
                <a:prstClr val="white"/>
              </a:solidFill>
            </a:endParaRPr>
          </a:p>
        </p:txBody>
      </p:sp>
    </p:spTree>
    <p:extLst>
      <p:ext uri="{BB962C8B-B14F-4D97-AF65-F5344CB8AC3E}">
        <p14:creationId xmlns:p14="http://schemas.microsoft.com/office/powerpoint/2010/main" val="413063558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Superior: 1 Retrato com 3 Paisagem">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6" name="Rectangle 5"/>
          <p:cNvSpPr>
            <a:spLocks noGrp="1"/>
          </p:cNvSpPr>
          <p:nvPr>
            <p:ph type="dt" sz="half" idx="24"/>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7" name="Rectangle 6"/>
          <p:cNvSpPr>
            <a:spLocks noGrp="1"/>
          </p:cNvSpPr>
          <p:nvPr>
            <p:ph type="sldNum" sz="quarter" idx="25"/>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8" name="Rectangle 7"/>
          <p:cNvSpPr>
            <a:spLocks noGrp="1"/>
          </p:cNvSpPr>
          <p:nvPr>
            <p:ph type="ftr" sz="quarter" idx="26"/>
          </p:nvPr>
        </p:nvSpPr>
        <p:spPr/>
        <p:txBody>
          <a:bodyPr/>
          <a:lstStyle>
            <a:extLst/>
          </a:lstStyle>
          <a:p>
            <a:endParaRPr>
              <a:solidFill>
                <a:prstClr val="white"/>
              </a:solidFill>
            </a:endParaRPr>
          </a:p>
        </p:txBody>
      </p:sp>
    </p:spTree>
    <p:extLst>
      <p:ext uri="{BB962C8B-B14F-4D97-AF65-F5344CB8AC3E}">
        <p14:creationId xmlns:p14="http://schemas.microsoft.com/office/powerpoint/2010/main" val="28566585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 Superior: 3 Paisagem com 2 Retrato">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7" name="Rectangle 6"/>
          <p:cNvSpPr>
            <a:spLocks noGrp="1"/>
          </p:cNvSpPr>
          <p:nvPr>
            <p:ph type="dt" sz="half" idx="29"/>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8" name="Rectangle 7"/>
          <p:cNvSpPr>
            <a:spLocks noGrp="1"/>
          </p:cNvSpPr>
          <p:nvPr>
            <p:ph type="sldNum" sz="quarter" idx="30"/>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9" name="Rectangle 8"/>
          <p:cNvSpPr>
            <a:spLocks noGrp="1"/>
          </p:cNvSpPr>
          <p:nvPr>
            <p:ph type="ftr" sz="quarter" idx="31"/>
          </p:nvPr>
        </p:nvSpPr>
        <p:spPr/>
        <p:txBody>
          <a:bodyPr/>
          <a:lstStyle>
            <a:extLst/>
          </a:lstStyle>
          <a:p>
            <a:endParaRPr>
              <a:solidFill>
                <a:prstClr val="white"/>
              </a:solidFill>
            </a:endParaRPr>
          </a:p>
        </p:txBody>
      </p:sp>
    </p:spTree>
    <p:extLst>
      <p:ext uri="{BB962C8B-B14F-4D97-AF65-F5344CB8AC3E}">
        <p14:creationId xmlns:p14="http://schemas.microsoft.com/office/powerpoint/2010/main" val="193285050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 Superior: 2 Paisagem com 3 Retrato">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pt-BR" sz="2000">
                <a:solidFill>
                  <a:schemeClr val="tx2"/>
                </a:solidFill>
                <a:latin typeface="+mn-lt"/>
                <a:ea typeface="+mn-ea"/>
                <a:cs typeface="+mn-cs"/>
              </a:defRPr>
            </a:lvl1pPr>
            <a:extLst/>
          </a:lstStyle>
          <a:p>
            <a:pPr marL="342900" indent="-342900" algn="ctr" eaLnBrk="1" latinLnBrk="0" hangingPunct="1"/>
            <a:r>
              <a:rPr lang="pt-BR" smtClean="0"/>
              <a:t>Clique no ícone para adicionar uma imagem</a:t>
            </a:r>
            <a:endParaRPr/>
          </a:p>
        </p:txBody>
      </p:sp>
      <p:sp>
        <p:nvSpPr>
          <p:cNvPr id="8" name="Rectangle 7"/>
          <p:cNvSpPr>
            <a:spLocks noGrp="1"/>
          </p:cNvSpPr>
          <p:nvPr>
            <p:ph type="dt" sz="half" idx="31"/>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10" name="Rectangle 9"/>
          <p:cNvSpPr>
            <a:spLocks noGrp="1"/>
          </p:cNvSpPr>
          <p:nvPr>
            <p:ph type="sldNum" sz="quarter" idx="32"/>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1" name="Rectangle 10"/>
          <p:cNvSpPr>
            <a:spLocks noGrp="1"/>
          </p:cNvSpPr>
          <p:nvPr>
            <p:ph type="ftr" sz="quarter" idx="33"/>
          </p:nvPr>
        </p:nvSpPr>
        <p:spPr/>
        <p:txBody>
          <a:bodyPr/>
          <a:lstStyle>
            <a:extLst/>
          </a:lstStyle>
          <a:p>
            <a:endParaRPr>
              <a:solidFill>
                <a:prstClr val="white"/>
              </a:solidFill>
            </a:endParaRPr>
          </a:p>
        </p:txBody>
      </p:sp>
    </p:spTree>
    <p:extLst>
      <p:ext uri="{BB962C8B-B14F-4D97-AF65-F5344CB8AC3E}">
        <p14:creationId xmlns:p14="http://schemas.microsoft.com/office/powerpoint/2010/main" val="85031983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3"/>
          <p:cNvSpPr/>
          <p:nvPr/>
        </p:nvSpPr>
        <p:spPr>
          <a:xfrm>
            <a:off x="4242198" y="1709738"/>
            <a:ext cx="4901803"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5" name="Retângulo 4"/>
          <p:cNvSpPr/>
          <p:nvPr userDrawn="1"/>
        </p:nvSpPr>
        <p:spPr>
          <a:xfrm>
            <a:off x="4242198" y="1709738"/>
            <a:ext cx="4901803" cy="357505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title"/>
          </p:nvPr>
        </p:nvSpPr>
        <p:spPr>
          <a:xfrm>
            <a:off x="628651" y="2402239"/>
            <a:ext cx="3381536" cy="2187227"/>
          </a:xfrm>
        </p:spPr>
        <p:txBody>
          <a:bodyPr>
            <a:noAutofit/>
          </a:bodyPr>
          <a:lstStyle>
            <a:lvl1pPr algn="l">
              <a:defRPr sz="4800">
                <a:solidFill>
                  <a:srgbClr val="D24726"/>
                </a:solidFill>
              </a:defRPr>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4742481" y="2402237"/>
            <a:ext cx="3952068"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smtClean="0"/>
              <a:t>Clique para editar o texto mestre</a:t>
            </a:r>
          </a:p>
        </p:txBody>
      </p:sp>
      <p:sp>
        <p:nvSpPr>
          <p:cNvPr id="6" name="Espaço Reservado para Data 3"/>
          <p:cNvSpPr>
            <a:spLocks noGrp="1"/>
          </p:cNvSpPr>
          <p:nvPr>
            <p:ph type="dt" sz="half" idx="10"/>
          </p:nvPr>
        </p:nvSpPr>
        <p:spPr/>
        <p:txBody>
          <a:bodyPr/>
          <a:lstStyle>
            <a:lvl1pPr>
              <a:defRPr/>
            </a:lvl1pPr>
          </a:lstStyle>
          <a:p>
            <a:pPr>
              <a:defRPr/>
            </a:pPr>
            <a:fld id="{D713B6F2-A64F-455C-8ED9-61C4B7B32E51}" type="datetimeFigureOut">
              <a:rPr lang="pt-BR" smtClean="0"/>
              <a:pPr>
                <a:defRPr/>
              </a:pPr>
              <a:t>17/08/2015</a:t>
            </a:fld>
            <a:endParaRPr lang="pt-BR" dirty="0"/>
          </a:p>
        </p:txBody>
      </p:sp>
      <p:sp>
        <p:nvSpPr>
          <p:cNvPr id="7" name="Espaço Reservado para Rodapé 4"/>
          <p:cNvSpPr>
            <a:spLocks noGrp="1"/>
          </p:cNvSpPr>
          <p:nvPr>
            <p:ph type="ftr" sz="quarter" idx="11"/>
          </p:nvPr>
        </p:nvSpPr>
        <p:spPr/>
        <p:txBody>
          <a:bodyPr/>
          <a:lstStyle>
            <a:lvl1pPr>
              <a:defRPr/>
            </a:lvl1pPr>
          </a:lstStyle>
          <a:p>
            <a:pPr>
              <a:defRPr/>
            </a:pPr>
            <a:endParaRPr lang="pt-BR" dirty="0"/>
          </a:p>
        </p:txBody>
      </p:sp>
      <p:sp>
        <p:nvSpPr>
          <p:cNvPr id="8" name="Espaço Reservado para Número de Slide 5"/>
          <p:cNvSpPr>
            <a:spLocks noGrp="1"/>
          </p:cNvSpPr>
          <p:nvPr>
            <p:ph type="sldNum" sz="quarter" idx="12"/>
          </p:nvPr>
        </p:nvSpPr>
        <p:spPr/>
        <p:txBody>
          <a:bodyPr/>
          <a:lstStyle>
            <a:lvl1pPr>
              <a:defRPr/>
            </a:lvl1pPr>
          </a:lstStyle>
          <a:p>
            <a:pPr>
              <a:defRPr/>
            </a:pPr>
            <a:fld id="{0AED4605-7C7E-441D-99C9-A5CEEE00E4D3}" type="slidenum">
              <a:rPr lang="pt-BR" smtClean="0"/>
              <a:pPr>
                <a:defRPr/>
              </a:pPr>
              <a:t>‹nº›</a:t>
            </a:fld>
            <a:endParaRPr lang="pt-BR" dirty="0"/>
          </a:p>
        </p:txBody>
      </p:sp>
    </p:spTree>
    <p:extLst>
      <p:ext uri="{BB962C8B-B14F-4D97-AF65-F5344CB8AC3E}">
        <p14:creationId xmlns:p14="http://schemas.microsoft.com/office/powerpoint/2010/main" val="9467984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do com Legenda">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pt-BR" sz="2000" i="0">
                <a:solidFill>
                  <a:schemeClr val="tx2"/>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lang="pt-BR" sz="2000" i="0"/>
            </a:lvl1pPr>
            <a:extLst/>
          </a:lstStyle>
          <a:p>
            <a:pPr lvl="0"/>
            <a:r>
              <a:rPr kumimoji="0" lang="pt-BR"/>
              <a:t>Clique para adicionar uma legenda</a:t>
            </a:r>
          </a:p>
        </p:txBody>
      </p:sp>
      <p:sp>
        <p:nvSpPr>
          <p:cNvPr id="8" name="Rectangle 7"/>
          <p:cNvSpPr>
            <a:spLocks noGrp="1"/>
          </p:cNvSpPr>
          <p:nvPr>
            <p:ph type="dt" sz="half" idx="16"/>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9" name="Rectangle 8"/>
          <p:cNvSpPr>
            <a:spLocks noGrp="1"/>
          </p:cNvSpPr>
          <p:nvPr>
            <p:ph type="sldNum" sz="quarter" idx="17"/>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0" name="Rectangle 9"/>
          <p:cNvSpPr>
            <a:spLocks noGrp="1"/>
          </p:cNvSpPr>
          <p:nvPr>
            <p:ph type="ftr" sz="quarter" idx="18"/>
          </p:nvPr>
        </p:nvSpPr>
        <p:spPr/>
        <p:txBody>
          <a:bodyPr/>
          <a:lstStyle>
            <a:extLst/>
          </a:lstStyle>
          <a:p>
            <a:endParaRPr>
              <a:solidFill>
                <a:prstClr val="white"/>
              </a:solidFill>
            </a:endParaRPr>
          </a:p>
        </p:txBody>
      </p:sp>
    </p:spTree>
    <p:extLst>
      <p:ext uri="{BB962C8B-B14F-4D97-AF65-F5344CB8AC3E}">
        <p14:creationId xmlns:p14="http://schemas.microsoft.com/office/powerpoint/2010/main" val="425794202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 Superior Quadrado com Legenda">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lang="pt-BR" sz="2400" i="0">
                <a:solidFill>
                  <a:schemeClr val="tx2"/>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pt-BR" sz="2000" i="0">
                <a:solidFill>
                  <a:schemeClr val="tx2"/>
                </a:solidFill>
                <a:latin typeface="+mn-lt"/>
                <a:ea typeface="+mn-ea"/>
                <a:cs typeface="+mn-cs"/>
              </a:defRPr>
            </a:lvl1pPr>
            <a:extLst/>
          </a:lstStyle>
          <a:p>
            <a:pPr marL="0" marR="0" indent="1588" algn="ctr" eaLnBrk="1" latinLnBrk="0" hangingPunct="1"/>
            <a:r>
              <a:rPr lang="pt-BR" smtClean="0"/>
              <a:t>Clique no ícone para adicionar uma imagem</a:t>
            </a:r>
            <a:endParaRP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lang="pt-BR" sz="2000" i="0"/>
            </a:lvl1pPr>
            <a:extLst/>
          </a:lstStyle>
          <a:p>
            <a:pPr lvl="0"/>
            <a:r>
              <a:rPr kumimoji="0" lang="pt-BR"/>
              <a:t>Clique para adicionar uma legenda</a:t>
            </a:r>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lang="pt-BR" sz="2000" i="0"/>
            </a:lvl1pPr>
            <a:extLst/>
          </a:lstStyle>
          <a:p>
            <a:pPr lvl="0"/>
            <a:r>
              <a:rPr kumimoji="0" lang="pt-BR"/>
              <a:t>Clique para adicionar uma legenda</a:t>
            </a:r>
          </a:p>
        </p:txBody>
      </p:sp>
      <p:sp>
        <p:nvSpPr>
          <p:cNvPr id="10" name="Rectangle 9"/>
          <p:cNvSpPr>
            <a:spLocks noGrp="1"/>
          </p:cNvSpPr>
          <p:nvPr>
            <p:ph type="dt" sz="half" idx="17"/>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11" name="Rectangle 10"/>
          <p:cNvSpPr>
            <a:spLocks noGrp="1"/>
          </p:cNvSpPr>
          <p:nvPr>
            <p:ph type="sldNum" sz="quarter" idx="18"/>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2" name="Rectangle 11"/>
          <p:cNvSpPr>
            <a:spLocks noGrp="1"/>
          </p:cNvSpPr>
          <p:nvPr>
            <p:ph type="ftr" sz="quarter" idx="19"/>
          </p:nvPr>
        </p:nvSpPr>
        <p:spPr/>
        <p:txBody>
          <a:bodyPr/>
          <a:lstStyle>
            <a:extLst/>
          </a:lstStyle>
          <a:p>
            <a:endParaRPr>
              <a:solidFill>
                <a:prstClr val="white"/>
              </a:solidFill>
            </a:endParaRPr>
          </a:p>
        </p:txBody>
      </p:sp>
    </p:spTree>
    <p:extLst>
      <p:ext uri="{BB962C8B-B14F-4D97-AF65-F5344CB8AC3E}">
        <p14:creationId xmlns:p14="http://schemas.microsoft.com/office/powerpoint/2010/main" val="324217303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a com Legenda">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lang="pt-BR" sz="2000" i="0">
                <a:solidFill>
                  <a:schemeClr val="tx2"/>
                </a:solidFill>
                <a:latin typeface="+mn-lt"/>
                <a:ea typeface="+mn-ea"/>
                <a:cs typeface="+mn-cs"/>
              </a:defRPr>
            </a:lvl1pPr>
            <a:extLst/>
          </a:lstStyle>
          <a:p>
            <a:pPr marL="0" marR="0" indent="0" algn="ctr" eaLnBrk="1" latinLnBrk="0" hangingPunct="1"/>
            <a:r>
              <a:rPr lang="pt-BR" smtClean="0"/>
              <a:t>Clique no ícone para adicionar uma imagem</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lang="pt-BR" sz="2000" i="0"/>
            </a:lvl1pPr>
            <a:extLst/>
          </a:lstStyle>
          <a:p>
            <a:pPr lvl="0"/>
            <a:r>
              <a:rPr kumimoji="0" lang="pt-BR"/>
              <a:t>Clique para adicionar uma legenda</a:t>
            </a:r>
          </a:p>
        </p:txBody>
      </p:sp>
      <p:sp>
        <p:nvSpPr>
          <p:cNvPr id="8" name="Rectangle 7"/>
          <p:cNvSpPr>
            <a:spLocks noGrp="1"/>
          </p:cNvSpPr>
          <p:nvPr>
            <p:ph type="dt" sz="half" idx="32"/>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9" name="Rectangle 8"/>
          <p:cNvSpPr>
            <a:spLocks noGrp="1"/>
          </p:cNvSpPr>
          <p:nvPr>
            <p:ph type="sldNum" sz="quarter" idx="33"/>
          </p:nvPr>
        </p:nvSpPr>
        <p:spPr/>
        <p:txBody>
          <a:bodyPr/>
          <a:lstStyle>
            <a:extLst/>
          </a:lstStyle>
          <a:p>
            <a:fld id="{8A4431D5-1B33-458B-8AFD-CECCB0FA18CB}" type="slidenum">
              <a:rPr>
                <a:solidFill>
                  <a:srgbClr val="FFFFFF"/>
                </a:solidFill>
              </a:rPr>
              <a:pPr/>
              <a:t>‹nº›</a:t>
            </a:fld>
            <a:endParaRPr>
              <a:solidFill>
                <a:prstClr val="white"/>
              </a:solidFill>
            </a:endParaRPr>
          </a:p>
        </p:txBody>
      </p:sp>
      <p:sp>
        <p:nvSpPr>
          <p:cNvPr id="10" name="Rectangle 9"/>
          <p:cNvSpPr>
            <a:spLocks noGrp="1"/>
          </p:cNvSpPr>
          <p:nvPr>
            <p:ph type="ftr" sz="quarter" idx="34"/>
          </p:nvPr>
        </p:nvSpPr>
        <p:spPr/>
        <p:txBody>
          <a:bodyPr/>
          <a:lstStyle>
            <a:extLst/>
          </a:lstStyle>
          <a:p>
            <a:endParaRPr>
              <a:solidFill>
                <a:prstClr val="white"/>
              </a:solidFill>
            </a:endParaRPr>
          </a:p>
        </p:txBody>
      </p:sp>
    </p:spTree>
    <p:extLst>
      <p:ext uri="{BB962C8B-B14F-4D97-AF65-F5344CB8AC3E}">
        <p14:creationId xmlns:p14="http://schemas.microsoft.com/office/powerpoint/2010/main" val="56363653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pt-BR" smtClean="0"/>
              <a:t>Clique para editar o estilo do título mestre</a:t>
            </a:r>
            <a:endParaRPr/>
          </a:p>
        </p:txBody>
      </p:sp>
      <p:sp>
        <p:nvSpPr>
          <p:cNvPr id="3" name="Content Placeholder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a:p>
        </p:txBody>
      </p:sp>
      <p:sp>
        <p:nvSpPr>
          <p:cNvPr id="4" name="Date Placeholder 3"/>
          <p:cNvSpPr>
            <a:spLocks noGrp="1"/>
          </p:cNvSpPr>
          <p:nvPr>
            <p:ph type="dt" sz="half" idx="10"/>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5" name="Footer Placeholder 4"/>
          <p:cNvSpPr>
            <a:spLocks noGrp="1"/>
          </p:cNvSpPr>
          <p:nvPr>
            <p:ph type="ftr" sz="quarter" idx="11"/>
          </p:nvPr>
        </p:nvSpPr>
        <p:spPr/>
        <p:txBody>
          <a:bodyPr/>
          <a:lstStyle>
            <a:extLst/>
          </a:lstStyle>
          <a:p>
            <a:endParaRPr>
              <a:solidFill>
                <a:prstClr val="white"/>
              </a:solidFill>
            </a:endParaRPr>
          </a:p>
        </p:txBody>
      </p:sp>
      <p:sp>
        <p:nvSpPr>
          <p:cNvPr id="6" name="Slide Number Placeholder 5"/>
          <p:cNvSpPr>
            <a:spLocks noGrp="1"/>
          </p:cNvSpPr>
          <p:nvPr>
            <p:ph type="sldNum" sz="quarter" idx="12"/>
          </p:nvPr>
        </p:nvSpPr>
        <p:spPr/>
        <p:txBody>
          <a:bodyPr/>
          <a:lstStyle>
            <a:extLst/>
          </a:lstStyle>
          <a:p>
            <a:fld id="{8A4431D5-1B33-458B-8AFD-CECCB0FA18CB}"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23602135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pt-BR">
                <a:solidFill>
                  <a:prstClr val="white"/>
                </a:solidFill>
              </a:rPr>
              <a:pPr/>
              <a:t>17/08/2015</a:t>
            </a:fld>
            <a:endParaRPr>
              <a:solidFill>
                <a:prstClr val="white"/>
              </a:solidFill>
            </a:endParaRPr>
          </a:p>
        </p:txBody>
      </p:sp>
      <p:sp>
        <p:nvSpPr>
          <p:cNvPr id="3" name="Footer Placeholder 2"/>
          <p:cNvSpPr>
            <a:spLocks noGrp="1"/>
          </p:cNvSpPr>
          <p:nvPr>
            <p:ph type="ftr" sz="quarter" idx="11"/>
          </p:nvPr>
        </p:nvSpPr>
        <p:spPr/>
        <p:txBody>
          <a:bodyPr/>
          <a:lstStyle>
            <a:extLst/>
          </a:lstStyle>
          <a:p>
            <a:endParaRPr>
              <a:solidFill>
                <a:prstClr val="white"/>
              </a:solidFill>
            </a:endParaRPr>
          </a:p>
        </p:txBody>
      </p:sp>
      <p:sp>
        <p:nvSpPr>
          <p:cNvPr id="4" name="Slide Number Placeholder 3"/>
          <p:cNvSpPr>
            <a:spLocks noGrp="1"/>
          </p:cNvSpPr>
          <p:nvPr>
            <p:ph type="sldNum" sz="quarter" idx="12"/>
          </p:nvPr>
        </p:nvSpPr>
        <p:spPr/>
        <p:txBody>
          <a:bodyPr/>
          <a:lstStyle>
            <a:extLst/>
          </a:lstStyle>
          <a:p>
            <a:fld id="{8A4431D5-1B33-458B-8AFD-CECCB0FA18CB}" type="slidenum">
              <a:rPr>
                <a:solidFill>
                  <a:prstClr val="white"/>
                </a:solidFill>
              </a:rPr>
              <a:pPr/>
              <a:t>‹nº›</a:t>
            </a:fld>
            <a:endParaRPr>
              <a:solidFill>
                <a:prstClr val="white"/>
              </a:solidFill>
            </a:endParaRPr>
          </a:p>
        </p:txBody>
      </p:sp>
    </p:spTree>
    <p:extLst>
      <p:ext uri="{BB962C8B-B14F-4D97-AF65-F5344CB8AC3E}">
        <p14:creationId xmlns:p14="http://schemas.microsoft.com/office/powerpoint/2010/main" val="2239496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5334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49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3"/>
          <p:cNvSpPr>
            <a:spLocks noGrp="1" noChangeArrowheads="1"/>
          </p:cNvSpPr>
          <p:nvPr>
            <p:ph type="dt" sz="half" idx="10"/>
          </p:nvPr>
        </p:nvSpPr>
        <p:spPr>
          <a:ln/>
        </p:spPr>
        <p:txBody>
          <a:bodyPr/>
          <a:lstStyle>
            <a:lvl1pPr>
              <a:defRPr/>
            </a:lvl1pPr>
          </a:lstStyle>
          <a:p>
            <a:pPr>
              <a:defRPr/>
            </a:pPr>
            <a:endParaRPr>
              <a:solidFill>
                <a:prstClr val="white"/>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a:solidFill>
                <a:prstClr val="white"/>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7A70025B-883E-4D4F-B352-10CC4B64D6F6}" type="slidenum">
              <a:rPr>
                <a:solidFill>
                  <a:prstClr val="white"/>
                </a:solidFill>
              </a:rPr>
              <a:pPr>
                <a:defRPr/>
              </a:pPr>
              <a:t>‹nº›</a:t>
            </a:fld>
            <a:endParaRPr>
              <a:solidFill>
                <a:prstClr val="white"/>
              </a:solidFill>
            </a:endParaRPr>
          </a:p>
        </p:txBody>
      </p:sp>
    </p:spTree>
    <p:extLst>
      <p:ext uri="{BB962C8B-B14F-4D97-AF65-F5344CB8AC3E}">
        <p14:creationId xmlns:p14="http://schemas.microsoft.com/office/powerpoint/2010/main" val="199107110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Retângulo 4"/>
          <p:cNvSpPr/>
          <p:nvPr/>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6" name="Retângulo 5"/>
          <p:cNvSpPr/>
          <p:nvPr userDrawn="1"/>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title"/>
          </p:nvPr>
        </p:nvSpPr>
        <p:spPr>
          <a:xfrm>
            <a:off x="457200" y="1"/>
            <a:ext cx="8058150" cy="1228436"/>
          </a:xfrm>
        </p:spPr>
        <p:txBody>
          <a:bodyPr anchor="b">
            <a:normAutofit/>
          </a:bodyPr>
          <a:lstStyle>
            <a:lvl1pPr>
              <a:defRPr sz="3600">
                <a:solidFill>
                  <a:schemeClr val="bg1"/>
                </a:solidFill>
              </a:defRPr>
            </a:lvl1pPr>
          </a:lstStyle>
          <a:p>
            <a:r>
              <a:rPr lang="pt-BR" smtClean="0"/>
              <a:t>Clique para editar o título mestre</a:t>
            </a:r>
            <a:endParaRPr lang="pt-BR" dirty="0"/>
          </a:p>
        </p:txBody>
      </p:sp>
      <p:sp>
        <p:nvSpPr>
          <p:cNvPr id="3" name="Espaço Reservado para Conteúdo 2"/>
          <p:cNvSpPr>
            <a:spLocks noGrp="1"/>
          </p:cNvSpPr>
          <p:nvPr>
            <p:ph sz="half" idx="1"/>
          </p:nvPr>
        </p:nvSpPr>
        <p:spPr>
          <a:xfrm>
            <a:off x="628650" y="1825625"/>
            <a:ext cx="3886200" cy="4351338"/>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Conteúdo 3"/>
          <p:cNvSpPr>
            <a:spLocks noGrp="1"/>
          </p:cNvSpPr>
          <p:nvPr>
            <p:ph sz="half" idx="2"/>
          </p:nvPr>
        </p:nvSpPr>
        <p:spPr>
          <a:xfrm>
            <a:off x="4629150" y="1825625"/>
            <a:ext cx="3886200" cy="4351338"/>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7" name="Date Placeholder 4"/>
          <p:cNvSpPr>
            <a:spLocks noGrp="1"/>
          </p:cNvSpPr>
          <p:nvPr>
            <p:ph type="dt" sz="half" idx="10"/>
          </p:nvPr>
        </p:nvSpPr>
        <p:spPr/>
        <p:txBody>
          <a:bodyPr/>
          <a:lstStyle>
            <a:lvl1pPr>
              <a:defRPr/>
            </a:lvl1pPr>
          </a:lstStyle>
          <a:p>
            <a:pPr>
              <a:defRPr/>
            </a:pPr>
            <a:fld id="{29088EDE-E559-4D35-9477-5C9CFD2C83AA}" type="datetimeFigureOut">
              <a:rPr lang="pt-BR" smtClean="0"/>
              <a:pPr>
                <a:defRPr/>
              </a:pPr>
              <a:t>17/08/2015</a:t>
            </a:fld>
            <a:endParaRPr lang="pt-BR" dirty="0"/>
          </a:p>
        </p:txBody>
      </p:sp>
      <p:sp>
        <p:nvSpPr>
          <p:cNvPr id="8" name="Espaço Reservado para Rodapé 5"/>
          <p:cNvSpPr>
            <a:spLocks noGrp="1"/>
          </p:cNvSpPr>
          <p:nvPr>
            <p:ph type="ftr" sz="quarter" idx="11"/>
          </p:nvPr>
        </p:nvSpPr>
        <p:spPr/>
        <p:txBody>
          <a:bodyPr/>
          <a:lstStyle>
            <a:lvl1pPr>
              <a:defRPr/>
            </a:lvl1pPr>
          </a:lstStyle>
          <a:p>
            <a:pPr>
              <a:defRPr/>
            </a:pPr>
            <a:endParaRPr lang="pt-BR" dirty="0"/>
          </a:p>
        </p:txBody>
      </p:sp>
      <p:sp>
        <p:nvSpPr>
          <p:cNvPr id="9" name="Espaço Reservado para Número de Slide 6"/>
          <p:cNvSpPr>
            <a:spLocks noGrp="1"/>
          </p:cNvSpPr>
          <p:nvPr>
            <p:ph type="sldNum" sz="quarter" idx="12"/>
          </p:nvPr>
        </p:nvSpPr>
        <p:spPr/>
        <p:txBody>
          <a:bodyPr/>
          <a:lstStyle>
            <a:lvl1pPr>
              <a:defRPr/>
            </a:lvl1pPr>
          </a:lstStyle>
          <a:p>
            <a:pPr>
              <a:defRPr/>
            </a:pPr>
            <a:fld id="{4B39F23A-8EED-4E17-8456-14363399B456}" type="slidenum">
              <a:rPr lang="pt-BR" smtClean="0"/>
              <a:pPr>
                <a:defRPr/>
              </a:pPr>
              <a:t>‹nº›</a:t>
            </a:fld>
            <a:endParaRPr lang="pt-BR" dirty="0"/>
          </a:p>
        </p:txBody>
      </p:sp>
    </p:spTree>
    <p:extLst>
      <p:ext uri="{BB962C8B-B14F-4D97-AF65-F5344CB8AC3E}">
        <p14:creationId xmlns:p14="http://schemas.microsoft.com/office/powerpoint/2010/main" val="2256779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Retângulo 6"/>
          <p:cNvSpPr/>
          <p:nvPr/>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8" name="Retângulo 7"/>
          <p:cNvSpPr/>
          <p:nvPr userDrawn="1"/>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title"/>
          </p:nvPr>
        </p:nvSpPr>
        <p:spPr>
          <a:xfrm>
            <a:off x="457201" y="0"/>
            <a:ext cx="8053388" cy="1228436"/>
          </a:xfrm>
        </p:spPr>
        <p:txBody>
          <a:bodyPr anchor="b">
            <a:normAutofit/>
          </a:bodyPr>
          <a:lstStyle>
            <a:lvl1pPr>
              <a:defRPr sz="3600">
                <a:solidFill>
                  <a:schemeClr val="bg1"/>
                </a:solidFill>
              </a:defRPr>
            </a:lvl1pPr>
          </a:lstStyle>
          <a:p>
            <a:r>
              <a:rPr lang="pt-BR" smtClean="0"/>
              <a:t>Clique para editar o título mestre</a:t>
            </a:r>
            <a:endParaRPr lang="pt-BR" dirty="0"/>
          </a:p>
        </p:txBody>
      </p:sp>
      <p:sp>
        <p:nvSpPr>
          <p:cNvPr id="3" name="Espaço Reservado para Texto 2"/>
          <p:cNvSpPr>
            <a:spLocks noGrp="1"/>
          </p:cNvSpPr>
          <p:nvPr>
            <p:ph type="body" idx="1"/>
          </p:nvPr>
        </p:nvSpPr>
        <p:spPr>
          <a:xfrm>
            <a:off x="623888" y="1489075"/>
            <a:ext cx="386715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623888" y="2193928"/>
            <a:ext cx="3867150" cy="3978275"/>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5" name="Espaço Reservado para Texto 4"/>
          <p:cNvSpPr>
            <a:spLocks noGrp="1"/>
          </p:cNvSpPr>
          <p:nvPr>
            <p:ph type="body" sz="quarter" idx="3"/>
          </p:nvPr>
        </p:nvSpPr>
        <p:spPr>
          <a:xfrm>
            <a:off x="4642249" y="1489075"/>
            <a:ext cx="386834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2249" y="2193928"/>
            <a:ext cx="3868340" cy="3978275"/>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9" name="Espaço Reservado para Data 6"/>
          <p:cNvSpPr>
            <a:spLocks noGrp="1"/>
          </p:cNvSpPr>
          <p:nvPr>
            <p:ph type="dt" sz="half" idx="10"/>
          </p:nvPr>
        </p:nvSpPr>
        <p:spPr/>
        <p:txBody>
          <a:bodyPr/>
          <a:lstStyle>
            <a:lvl1pPr>
              <a:defRPr/>
            </a:lvl1pPr>
          </a:lstStyle>
          <a:p>
            <a:pPr>
              <a:defRPr/>
            </a:pPr>
            <a:fld id="{9B5393F7-99E7-48CD-B06E-55E4DBF89BE2}" type="datetimeFigureOut">
              <a:rPr lang="pt-BR" smtClean="0"/>
              <a:pPr>
                <a:defRPr/>
              </a:pPr>
              <a:t>17/08/2015</a:t>
            </a:fld>
            <a:endParaRPr lang="pt-BR" dirty="0"/>
          </a:p>
        </p:txBody>
      </p:sp>
      <p:sp>
        <p:nvSpPr>
          <p:cNvPr id="10" name="Espaço Reservado para Rodapé 7"/>
          <p:cNvSpPr>
            <a:spLocks noGrp="1"/>
          </p:cNvSpPr>
          <p:nvPr>
            <p:ph type="ftr" sz="quarter" idx="11"/>
          </p:nvPr>
        </p:nvSpPr>
        <p:spPr/>
        <p:txBody>
          <a:bodyPr/>
          <a:lstStyle>
            <a:lvl1pPr>
              <a:defRPr/>
            </a:lvl1pPr>
          </a:lstStyle>
          <a:p>
            <a:pPr>
              <a:defRPr/>
            </a:pPr>
            <a:endParaRPr lang="pt-BR" dirty="0"/>
          </a:p>
        </p:txBody>
      </p:sp>
      <p:sp>
        <p:nvSpPr>
          <p:cNvPr id="11" name="Espaço Reservado para Número de Slide 8"/>
          <p:cNvSpPr>
            <a:spLocks noGrp="1"/>
          </p:cNvSpPr>
          <p:nvPr>
            <p:ph type="sldNum" sz="quarter" idx="12"/>
          </p:nvPr>
        </p:nvSpPr>
        <p:spPr/>
        <p:txBody>
          <a:bodyPr/>
          <a:lstStyle>
            <a:lvl1pPr>
              <a:defRPr/>
            </a:lvl1pPr>
          </a:lstStyle>
          <a:p>
            <a:pPr>
              <a:defRPr/>
            </a:pPr>
            <a:fld id="{5EDA76C1-6396-43AB-A8BD-8780FA76A40C}" type="slidenum">
              <a:rPr lang="pt-BR" smtClean="0"/>
              <a:pPr>
                <a:defRPr/>
              </a:pPr>
              <a:t>‹nº›</a:t>
            </a:fld>
            <a:endParaRPr lang="pt-BR" dirty="0"/>
          </a:p>
        </p:txBody>
      </p:sp>
    </p:spTree>
    <p:extLst>
      <p:ext uri="{BB962C8B-B14F-4D97-AF65-F5344CB8AC3E}">
        <p14:creationId xmlns:p14="http://schemas.microsoft.com/office/powerpoint/2010/main" val="389014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 name="Retângulo 2"/>
          <p:cNvSpPr/>
          <p:nvPr/>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4" name="Retângulo 3"/>
          <p:cNvSpPr/>
          <p:nvPr userDrawn="1"/>
        </p:nvSpPr>
        <p:spPr>
          <a:xfrm>
            <a:off x="0" y="0"/>
            <a:ext cx="9144000" cy="13335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dirty="0"/>
          </a:p>
        </p:txBody>
      </p:sp>
      <p:sp>
        <p:nvSpPr>
          <p:cNvPr id="2" name="Título 1"/>
          <p:cNvSpPr>
            <a:spLocks noGrp="1"/>
          </p:cNvSpPr>
          <p:nvPr>
            <p:ph type="title"/>
          </p:nvPr>
        </p:nvSpPr>
        <p:spPr>
          <a:xfrm>
            <a:off x="457200" y="1"/>
            <a:ext cx="8058150" cy="1228436"/>
          </a:xfrm>
        </p:spPr>
        <p:txBody>
          <a:bodyPr anchor="b">
            <a:normAutofit/>
          </a:bodyPr>
          <a:lstStyle>
            <a:lvl1pPr>
              <a:defRPr sz="3600">
                <a:solidFill>
                  <a:schemeClr val="bg1"/>
                </a:solidFill>
              </a:defRPr>
            </a:lvl1pPr>
          </a:lstStyle>
          <a:p>
            <a:r>
              <a:rPr lang="pt-BR" smtClean="0"/>
              <a:t>Clique para editar o título mestre</a:t>
            </a:r>
            <a:endParaRPr lang="pt-BR" dirty="0"/>
          </a:p>
        </p:txBody>
      </p:sp>
      <p:sp>
        <p:nvSpPr>
          <p:cNvPr id="5" name="Espaço Reservado para Data 2"/>
          <p:cNvSpPr>
            <a:spLocks noGrp="1"/>
          </p:cNvSpPr>
          <p:nvPr>
            <p:ph type="dt" sz="half" idx="10"/>
          </p:nvPr>
        </p:nvSpPr>
        <p:spPr/>
        <p:txBody>
          <a:bodyPr/>
          <a:lstStyle>
            <a:lvl1pPr>
              <a:defRPr/>
            </a:lvl1pPr>
          </a:lstStyle>
          <a:p>
            <a:pPr>
              <a:defRPr/>
            </a:pPr>
            <a:fld id="{466436E5-034B-462D-88AB-67C5C2420F35}" type="datetimeFigureOut">
              <a:rPr lang="pt-BR" smtClean="0"/>
              <a:pPr>
                <a:defRPr/>
              </a:pPr>
              <a:t>17/08/2015</a:t>
            </a:fld>
            <a:endParaRPr lang="pt-BR" dirty="0"/>
          </a:p>
        </p:txBody>
      </p:sp>
      <p:sp>
        <p:nvSpPr>
          <p:cNvPr id="6" name="Espaço Reservado para Rodapé 3"/>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4"/>
          <p:cNvSpPr>
            <a:spLocks noGrp="1"/>
          </p:cNvSpPr>
          <p:nvPr>
            <p:ph type="sldNum" sz="quarter" idx="12"/>
          </p:nvPr>
        </p:nvSpPr>
        <p:spPr/>
        <p:txBody>
          <a:bodyPr/>
          <a:lstStyle>
            <a:lvl1pPr>
              <a:defRPr/>
            </a:lvl1pPr>
          </a:lstStyle>
          <a:p>
            <a:pPr>
              <a:defRPr/>
            </a:pPr>
            <a:fld id="{29581303-BE0B-4F44-B252-9BE05C7BC983}" type="slidenum">
              <a:rPr lang="pt-BR" smtClean="0"/>
              <a:pPr>
                <a:defRPr/>
              </a:pPr>
              <a:t>‹nº›</a:t>
            </a:fld>
            <a:endParaRPr lang="pt-BR" dirty="0"/>
          </a:p>
        </p:txBody>
      </p:sp>
    </p:spTree>
    <p:extLst>
      <p:ext uri="{BB962C8B-B14F-4D97-AF65-F5344CB8AC3E}">
        <p14:creationId xmlns:p14="http://schemas.microsoft.com/office/powerpoint/2010/main" val="640852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A918E2B0-0D65-4B5E-B0A4-3512A1ACA322}" type="datetimeFigureOut">
              <a:rPr lang="pt-BR" smtClean="0"/>
              <a:pPr>
                <a:defRPr/>
              </a:pPr>
              <a:t>17/08/2015</a:t>
            </a:fld>
            <a:endParaRPr lang="pt-BR" dirty="0"/>
          </a:p>
        </p:txBody>
      </p:sp>
      <p:sp>
        <p:nvSpPr>
          <p:cNvPr id="3" name="Espaço Reservado para Rodapé 4"/>
          <p:cNvSpPr>
            <a:spLocks noGrp="1"/>
          </p:cNvSpPr>
          <p:nvPr>
            <p:ph type="ftr" sz="quarter" idx="11"/>
          </p:nvPr>
        </p:nvSpPr>
        <p:spPr/>
        <p:txBody>
          <a:bodyPr/>
          <a:lstStyle>
            <a:lvl1pPr>
              <a:defRPr/>
            </a:lvl1pPr>
          </a:lstStyle>
          <a:p>
            <a:pPr>
              <a:defRPr/>
            </a:pPr>
            <a:endParaRPr lang="pt-BR" dirty="0"/>
          </a:p>
        </p:txBody>
      </p:sp>
      <p:sp>
        <p:nvSpPr>
          <p:cNvPr id="4" name="Espaço Reservado para Número de Slide 5"/>
          <p:cNvSpPr>
            <a:spLocks noGrp="1"/>
          </p:cNvSpPr>
          <p:nvPr>
            <p:ph type="sldNum" sz="quarter" idx="12"/>
          </p:nvPr>
        </p:nvSpPr>
        <p:spPr/>
        <p:txBody>
          <a:bodyPr/>
          <a:lstStyle>
            <a:lvl1pPr>
              <a:defRPr/>
            </a:lvl1pPr>
          </a:lstStyle>
          <a:p>
            <a:pPr>
              <a:defRPr/>
            </a:pPr>
            <a:fld id="{40000241-ACD9-41BD-B4F9-3EEC1BF50ED5}" type="slidenum">
              <a:rPr lang="pt-BR" smtClean="0"/>
              <a:pPr>
                <a:defRPr/>
              </a:pPr>
              <a:t>‹nº›</a:t>
            </a:fld>
            <a:endParaRPr lang="pt-BR" dirty="0"/>
          </a:p>
        </p:txBody>
      </p:sp>
    </p:spTree>
    <p:extLst>
      <p:ext uri="{BB962C8B-B14F-4D97-AF65-F5344CB8AC3E}">
        <p14:creationId xmlns:p14="http://schemas.microsoft.com/office/powerpoint/2010/main" val="2470693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dirty="0"/>
          </a:p>
        </p:txBody>
      </p:sp>
      <p:sp>
        <p:nvSpPr>
          <p:cNvPr id="3" name="Espaço Reservado para Conteúdo 2"/>
          <p:cNvSpPr>
            <a:spLocks noGrp="1"/>
          </p:cNvSpPr>
          <p:nvPr>
            <p:ph idx="1"/>
          </p:nvPr>
        </p:nvSpPr>
        <p:spPr>
          <a:xfrm>
            <a:off x="3887391" y="987428"/>
            <a:ext cx="4629150" cy="4873625"/>
          </a:xfrm>
        </p:spPr>
        <p:txBody>
          <a:bodyPr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dirty="0"/>
          </a:p>
        </p:txBody>
      </p:sp>
      <p:sp>
        <p:nvSpPr>
          <p:cNvPr id="4" name="Espaço Reservado para Texto 3"/>
          <p:cNvSpPr>
            <a:spLocks noGrp="1"/>
          </p:cNvSpPr>
          <p:nvPr>
            <p:ph type="body" sz="half" idx="2"/>
          </p:nvPr>
        </p:nvSpPr>
        <p:spPr>
          <a:xfrm>
            <a:off x="629841"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81F29427-57E5-4B25-B67D-EDAA344F7C9A}" type="datetimeFigureOut">
              <a:rPr lang="pt-BR" smtClean="0"/>
              <a:pPr>
                <a:defRPr/>
              </a:pPr>
              <a:t>17/08/2015</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89835024-B821-4DFC-A9A9-CF6BD2F260C1}" type="slidenum">
              <a:rPr lang="pt-BR" smtClean="0"/>
              <a:pPr>
                <a:defRPr/>
              </a:pPr>
              <a:t>‹nº›</a:t>
            </a:fld>
            <a:endParaRPr lang="pt-BR" dirty="0"/>
          </a:p>
        </p:txBody>
      </p:sp>
    </p:spTree>
    <p:extLst>
      <p:ext uri="{BB962C8B-B14F-4D97-AF65-F5344CB8AC3E}">
        <p14:creationId xmlns:p14="http://schemas.microsoft.com/office/powerpoint/2010/main" val="223985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3200"/>
            </a:lvl1pPr>
          </a:lstStyle>
          <a:p>
            <a:r>
              <a:rPr lang="pt-BR" smtClean="0"/>
              <a:t>Clique para editar o título mestre</a:t>
            </a:r>
            <a:endParaRPr lang="pt-BR" dirty="0"/>
          </a:p>
        </p:txBody>
      </p:sp>
      <p:sp>
        <p:nvSpPr>
          <p:cNvPr id="3" name="Espaço Reservado para Imagem 2"/>
          <p:cNvSpPr>
            <a:spLocks noGrp="1"/>
          </p:cNvSpPr>
          <p:nvPr>
            <p:ph type="pic" idx="1"/>
          </p:nvPr>
        </p:nvSpPr>
        <p:spPr>
          <a:xfrm>
            <a:off x="3887391" y="987428"/>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dirty="0"/>
          </a:p>
        </p:txBody>
      </p:sp>
      <p:sp>
        <p:nvSpPr>
          <p:cNvPr id="4" name="Espaço Reservado para Texto 3"/>
          <p:cNvSpPr>
            <a:spLocks noGrp="1"/>
          </p:cNvSpPr>
          <p:nvPr>
            <p:ph type="body" sz="half" idx="2"/>
          </p:nvPr>
        </p:nvSpPr>
        <p:spPr>
          <a:xfrm>
            <a:off x="629841" y="2101850"/>
            <a:ext cx="2949178"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E157C8CE-336E-47F6-9186-B47A3222C225}" type="datetimeFigureOut">
              <a:rPr lang="pt-BR" smtClean="0"/>
              <a:pPr>
                <a:defRPr/>
              </a:pPr>
              <a:t>17/08/2015</a:t>
            </a:fld>
            <a:endParaRPr lang="pt-BR" dirty="0"/>
          </a:p>
        </p:txBody>
      </p:sp>
      <p:sp>
        <p:nvSpPr>
          <p:cNvPr id="6" name="Espaço Reservado para Rodapé 4"/>
          <p:cNvSpPr>
            <a:spLocks noGrp="1"/>
          </p:cNvSpPr>
          <p:nvPr>
            <p:ph type="ftr" sz="quarter" idx="11"/>
          </p:nvPr>
        </p:nvSpPr>
        <p:spPr/>
        <p:txBody>
          <a:bodyPr/>
          <a:lstStyle>
            <a:lvl1pPr>
              <a:defRPr/>
            </a:lvl1pPr>
          </a:lstStyle>
          <a:p>
            <a:pPr>
              <a:defRPr/>
            </a:pPr>
            <a:endParaRPr lang="pt-BR" dirty="0"/>
          </a:p>
        </p:txBody>
      </p:sp>
      <p:sp>
        <p:nvSpPr>
          <p:cNvPr id="7" name="Espaço Reservado para Número de Slide 5"/>
          <p:cNvSpPr>
            <a:spLocks noGrp="1"/>
          </p:cNvSpPr>
          <p:nvPr>
            <p:ph type="sldNum" sz="quarter" idx="12"/>
          </p:nvPr>
        </p:nvSpPr>
        <p:spPr/>
        <p:txBody>
          <a:bodyPr/>
          <a:lstStyle>
            <a:lvl1pPr>
              <a:defRPr/>
            </a:lvl1pPr>
          </a:lstStyle>
          <a:p>
            <a:pPr>
              <a:defRPr/>
            </a:pPr>
            <a:fld id="{92D6E36D-FD7C-4E54-A34A-57F2EC7845CB}" type="slidenum">
              <a:rPr lang="pt-BR" smtClean="0"/>
              <a:pPr>
                <a:defRPr/>
              </a:pPr>
              <a:t>‹nº›</a:t>
            </a:fld>
            <a:endParaRPr lang="pt-BR" dirty="0"/>
          </a:p>
        </p:txBody>
      </p:sp>
    </p:spTree>
    <p:extLst>
      <p:ext uri="{BB962C8B-B14F-4D97-AF65-F5344CB8AC3E}">
        <p14:creationId xmlns:p14="http://schemas.microsoft.com/office/powerpoint/2010/main" val="13158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dirty="0" smtClean="0"/>
              <a:t>Clique para editar o título mestre</a:t>
            </a:r>
          </a:p>
        </p:txBody>
      </p:sp>
      <p:sp>
        <p:nvSpPr>
          <p:cNvPr id="1027" name="Espaço Reservado para Texto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p>
        </p:txBody>
      </p:sp>
      <p:sp>
        <p:nvSpPr>
          <p:cNvPr id="4" name="Espaço Reservado para Data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3402A6B-2FF0-4705-B3DC-604D09392A3A}" type="datetimeFigureOut">
              <a:rPr lang="pt-BR" smtClean="0"/>
              <a:pPr>
                <a:defRPr/>
              </a:pPr>
              <a:t>17/08/2015</a:t>
            </a:fld>
            <a:endParaRPr lang="pt-BR" dirty="0"/>
          </a:p>
        </p:txBody>
      </p:sp>
      <p:sp>
        <p:nvSpPr>
          <p:cNvPr id="5" name="Espaço Reservado para Rodapé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pt-BR" dirty="0"/>
          </a:p>
        </p:txBody>
      </p:sp>
      <p:sp>
        <p:nvSpPr>
          <p:cNvPr id="6" name="Espaço Reservado para Número de Slide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098FDB4-6A7A-4EFA-A46A-0C6C40BEB010}" type="slidenum">
              <a:rPr lang="pt-BR" smtClean="0"/>
              <a:pPr>
                <a:defRPr/>
              </a:pPr>
              <a:t>‹nº›</a:t>
            </a:fld>
            <a:endParaRPr lang="pt-BR" dirty="0"/>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0" r:id="rId7"/>
    <p:sldLayoutId id="2147483681" r:id="rId8"/>
    <p:sldLayoutId id="2147483682" r:id="rId9"/>
    <p:sldLayoutId id="2147483689" r:id="rId10"/>
    <p:sldLayoutId id="2147483690" r:id="rId11"/>
    <p:sldLayoutId id="2147483691" r:id="rId12"/>
  </p:sldLayoutIdLst>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Segoe UI Light" pitchFamily="34" charset="0"/>
        </a:defRPr>
      </a:lvl2pPr>
      <a:lvl3pPr algn="l" rtl="0" eaLnBrk="1" fontAlgn="base" hangingPunct="1">
        <a:spcBef>
          <a:spcPct val="0"/>
        </a:spcBef>
        <a:spcAft>
          <a:spcPct val="0"/>
        </a:spcAft>
        <a:defRPr sz="4400">
          <a:solidFill>
            <a:schemeClr val="tx1"/>
          </a:solidFill>
          <a:latin typeface="Segoe UI Light" pitchFamily="34" charset="0"/>
        </a:defRPr>
      </a:lvl3pPr>
      <a:lvl4pPr algn="l" rtl="0" eaLnBrk="1" fontAlgn="base" hangingPunct="1">
        <a:spcBef>
          <a:spcPct val="0"/>
        </a:spcBef>
        <a:spcAft>
          <a:spcPct val="0"/>
        </a:spcAft>
        <a:defRPr sz="4400">
          <a:solidFill>
            <a:schemeClr val="tx1"/>
          </a:solidFill>
          <a:latin typeface="Segoe UI Light" pitchFamily="34" charset="0"/>
        </a:defRPr>
      </a:lvl4pPr>
      <a:lvl5pPr algn="l" rtl="0" eaLnBrk="1" fontAlgn="base" hangingPunct="1">
        <a:spcBef>
          <a:spcPct val="0"/>
        </a:spcBef>
        <a:spcAft>
          <a:spcPct val="0"/>
        </a:spcAft>
        <a:defRPr sz="4400">
          <a:solidFill>
            <a:schemeClr val="tx1"/>
          </a:solidFill>
          <a:latin typeface="Segoe UI Light" pitchFamily="34" charset="0"/>
        </a:defRPr>
      </a:lvl5pPr>
      <a:lvl6pPr marL="457200" algn="l" rtl="0" eaLnBrk="1" fontAlgn="base" hangingPunct="1">
        <a:spcBef>
          <a:spcPct val="0"/>
        </a:spcBef>
        <a:spcAft>
          <a:spcPct val="0"/>
        </a:spcAft>
        <a:defRPr sz="4400">
          <a:solidFill>
            <a:schemeClr val="tx1"/>
          </a:solidFill>
          <a:latin typeface="Segoe UI Light" pitchFamily="34" charset="0"/>
        </a:defRPr>
      </a:lvl6pPr>
      <a:lvl7pPr marL="914400" algn="l" rtl="0" eaLnBrk="1" fontAlgn="base" hangingPunct="1">
        <a:spcBef>
          <a:spcPct val="0"/>
        </a:spcBef>
        <a:spcAft>
          <a:spcPct val="0"/>
        </a:spcAft>
        <a:defRPr sz="4400">
          <a:solidFill>
            <a:schemeClr val="tx1"/>
          </a:solidFill>
          <a:latin typeface="Segoe UI Light" pitchFamily="34" charset="0"/>
        </a:defRPr>
      </a:lvl7pPr>
      <a:lvl8pPr marL="1371600" algn="l" rtl="0" eaLnBrk="1" fontAlgn="base" hangingPunct="1">
        <a:spcBef>
          <a:spcPct val="0"/>
        </a:spcBef>
        <a:spcAft>
          <a:spcPct val="0"/>
        </a:spcAft>
        <a:defRPr sz="4400">
          <a:solidFill>
            <a:schemeClr val="tx1"/>
          </a:solidFill>
          <a:latin typeface="Segoe UI Light" pitchFamily="34" charset="0"/>
        </a:defRPr>
      </a:lvl8pPr>
      <a:lvl9pPr marL="1828800" algn="l" rtl="0" eaLnBrk="1" fontAlgn="base" hangingPunct="1">
        <a:spcBef>
          <a:spcPct val="0"/>
        </a:spcBef>
        <a:spcAft>
          <a:spcPct val="0"/>
        </a:spcAft>
        <a:defRPr sz="4400">
          <a:solidFill>
            <a:schemeClr val="tx1"/>
          </a:solidFill>
          <a:latin typeface="Segoe UI Light" pitchFamily="34" charset="0"/>
        </a:defRPr>
      </a:lvl9pPr>
    </p:titleStyle>
    <p:bodyStyle>
      <a:lvl1pPr marL="228600" indent="-228600" algn="l" rtl="0" eaLnBrk="1" fontAlgn="base" hangingPunct="1">
        <a:lnSpc>
          <a:spcPct val="90000"/>
        </a:lnSpc>
        <a:spcBef>
          <a:spcPct val="30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ct val="3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ct val="3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ct val="300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ct val="300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fontAlgn="auto">
              <a:spcBef>
                <a:spcPts val="0"/>
              </a:spcBef>
              <a:spcAft>
                <a:spcPts val="0"/>
              </a:spcAft>
            </a:pPr>
            <a:endParaRPr lang="pt-BR">
              <a:solidFill>
                <a:prstClr val="white"/>
              </a:solidFill>
            </a:endParaRPr>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fontAlgn="auto">
              <a:spcBef>
                <a:spcPts val="0"/>
              </a:spcBef>
              <a:spcAft>
                <a:spcPts val="0"/>
              </a:spcAft>
            </a:pPr>
            <a:endParaRPr lang="pt-BR">
              <a:solidFill>
                <a:prstClr val="white"/>
              </a:solidFill>
            </a:endParaRPr>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0" hangingPunct="1"/>
            <a:r>
              <a:rPr kumimoji="0" lang="pt-BR" smtClean="0"/>
              <a:t>Clique para editar o estilo do título mestre</a:t>
            </a:r>
            <a:endParaRPr kumimoji="0" lang="en-US" smtClean="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lang="pt-BR" sz="1200">
                <a:solidFill>
                  <a:schemeClr val="bg1"/>
                </a:solidFill>
              </a:defRPr>
            </a:lvl1pPr>
            <a:extLst/>
          </a:lstStyle>
          <a:p>
            <a:pPr fontAlgn="auto">
              <a:spcBef>
                <a:spcPts val="0"/>
              </a:spcBef>
              <a:spcAft>
                <a:spcPts val="0"/>
              </a:spcAft>
            </a:pPr>
            <a:fld id="{9668B50E-0B48-4566-8609-C51CF752A7DF}" type="datetimeFigureOut">
              <a:rPr lang="pt-BR">
                <a:solidFill>
                  <a:prstClr val="white"/>
                </a:solidFill>
                <a:latin typeface="Calibri"/>
              </a:rPr>
              <a:pPr fontAlgn="auto">
                <a:spcBef>
                  <a:spcPts val="0"/>
                </a:spcBef>
                <a:spcAft>
                  <a:spcPts val="0"/>
                </a:spcAft>
              </a:pPr>
              <a:t>17/08/2015</a:t>
            </a:fld>
            <a:endParaRPr>
              <a:solidFill>
                <a:prstClr val="white"/>
              </a:solidFill>
              <a:latin typeface="Calibri"/>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lang="pt-BR" sz="1200">
                <a:solidFill>
                  <a:schemeClr val="bg1"/>
                </a:solidFill>
              </a:defRPr>
            </a:lvl1pPr>
            <a:extLst/>
          </a:lstStyle>
          <a:p>
            <a:pPr fontAlgn="auto">
              <a:spcBef>
                <a:spcPts val="0"/>
              </a:spcBef>
              <a:spcAft>
                <a:spcPts val="0"/>
              </a:spcAft>
            </a:pPr>
            <a:endParaRPr>
              <a:solidFill>
                <a:prstClr val="white"/>
              </a:solidFill>
              <a:latin typeface="Calibri"/>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lang="pt-BR" sz="1200">
                <a:solidFill>
                  <a:schemeClr val="bg1"/>
                </a:solidFill>
              </a:defRPr>
            </a:lvl1pPr>
            <a:extLst/>
          </a:lstStyle>
          <a:p>
            <a:pPr fontAlgn="auto">
              <a:spcBef>
                <a:spcPts val="0"/>
              </a:spcBef>
              <a:spcAft>
                <a:spcPts val="0"/>
              </a:spcAft>
            </a:pPr>
            <a:fld id="{8A4431D5-1B33-458B-8AFD-CECCB0FA18CB}" type="slidenum">
              <a:rPr>
                <a:solidFill>
                  <a:prstClr val="white"/>
                </a:solidFill>
                <a:latin typeface="Calibri"/>
              </a:rPr>
              <a:pPr fontAlgn="auto">
                <a:spcBef>
                  <a:spcPts val="0"/>
                </a:spcBef>
                <a:spcAft>
                  <a:spcPts val="0"/>
                </a:spcAft>
              </a:pPr>
              <a:t>‹nº›</a:t>
            </a:fld>
            <a:endParaRPr>
              <a:solidFill>
                <a:prstClr val="white"/>
              </a:solidFill>
              <a:latin typeface="Calibri"/>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pt-BR">
              <a:solidFill>
                <a:prstClr val="white"/>
              </a:solidFill>
            </a:endParaRPr>
          </a:p>
        </p:txBody>
      </p:sp>
    </p:spTree>
    <p:extLst>
      <p:ext uri="{BB962C8B-B14F-4D97-AF65-F5344CB8AC3E}">
        <p14:creationId xmlns:p14="http://schemas.microsoft.com/office/powerpoint/2010/main" val="176562858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Lst>
  <p:transition>
    <p:fade/>
  </p:transition>
  <p:timing>
    <p:tnLst>
      <p:par>
        <p:cTn id="1" dur="indefinite" restart="never" nodeType="tmRoot"/>
      </p:par>
    </p:tnLst>
  </p:timing>
  <p:txStyles>
    <p:titleStyle>
      <a:lvl1pPr algn="ctr" rtl="0" eaLnBrk="1" latinLnBrk="0" hangingPunct="1">
        <a:spcBef>
          <a:spcPct val="0"/>
        </a:spcBef>
        <a:buNone/>
        <a:defRPr kumimoji="0" lang="pt-B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lang="pt-B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lang="pt-B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lang="pt-B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lang="pt-B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lang="pt-B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lang="pt-B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lang="pt-B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lang="pt-B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lang="pt-BR" sz="2000" kern="1200">
          <a:solidFill>
            <a:schemeClr val="tx1"/>
          </a:solidFill>
          <a:latin typeface="+mn-lt"/>
          <a:ea typeface="+mn-ea"/>
          <a:cs typeface="+mn-cs"/>
        </a:defRPr>
      </a:lvl9pPr>
      <a:extLst/>
    </p:bodyStyle>
    <p:otherStyle>
      <a:lvl1pPr marL="0" algn="l" rtl="0" eaLnBrk="1" latinLnBrk="0" hangingPunct="1">
        <a:defRPr kumimoji="0" lang="pt-BR" kern="1200">
          <a:solidFill>
            <a:schemeClr val="tx1"/>
          </a:solidFill>
          <a:latin typeface="+mn-lt"/>
          <a:ea typeface="+mn-ea"/>
          <a:cs typeface="+mn-cs"/>
        </a:defRPr>
      </a:lvl1pPr>
      <a:lvl2pPr marL="457200" algn="l" rtl="0" eaLnBrk="1" latinLnBrk="0" hangingPunct="1">
        <a:defRPr kumimoji="0" lang="pt-BR" kern="1200">
          <a:solidFill>
            <a:schemeClr val="tx1"/>
          </a:solidFill>
          <a:latin typeface="+mn-lt"/>
          <a:ea typeface="+mn-ea"/>
          <a:cs typeface="+mn-cs"/>
        </a:defRPr>
      </a:lvl2pPr>
      <a:lvl3pPr marL="914400" algn="l" rtl="0" eaLnBrk="1" latinLnBrk="0" hangingPunct="1">
        <a:defRPr kumimoji="0" lang="pt-BR" kern="1200">
          <a:solidFill>
            <a:schemeClr val="tx1"/>
          </a:solidFill>
          <a:latin typeface="+mn-lt"/>
          <a:ea typeface="+mn-ea"/>
          <a:cs typeface="+mn-cs"/>
        </a:defRPr>
      </a:lvl3pPr>
      <a:lvl4pPr marL="1371600" algn="l" rtl="0" eaLnBrk="1" latinLnBrk="0" hangingPunct="1">
        <a:defRPr kumimoji="0" lang="pt-BR" kern="1200">
          <a:solidFill>
            <a:schemeClr val="tx1"/>
          </a:solidFill>
          <a:latin typeface="+mn-lt"/>
          <a:ea typeface="+mn-ea"/>
          <a:cs typeface="+mn-cs"/>
        </a:defRPr>
      </a:lvl4pPr>
      <a:lvl5pPr marL="1828800" algn="l" rtl="0" eaLnBrk="1" latinLnBrk="0" hangingPunct="1">
        <a:defRPr kumimoji="0" lang="pt-BR" kern="1200">
          <a:solidFill>
            <a:schemeClr val="tx1"/>
          </a:solidFill>
          <a:latin typeface="+mn-lt"/>
          <a:ea typeface="+mn-ea"/>
          <a:cs typeface="+mn-cs"/>
        </a:defRPr>
      </a:lvl5pPr>
      <a:lvl6pPr marL="2286000" algn="l" rtl="0" eaLnBrk="1" latinLnBrk="0" hangingPunct="1">
        <a:defRPr kumimoji="0" lang="pt-BR" kern="1200">
          <a:solidFill>
            <a:schemeClr val="tx1"/>
          </a:solidFill>
          <a:latin typeface="+mn-lt"/>
          <a:ea typeface="+mn-ea"/>
          <a:cs typeface="+mn-cs"/>
        </a:defRPr>
      </a:lvl6pPr>
      <a:lvl7pPr marL="2743200" algn="l" rtl="0" eaLnBrk="1" latinLnBrk="0" hangingPunct="1">
        <a:defRPr kumimoji="0" lang="pt-BR" kern="1200">
          <a:solidFill>
            <a:schemeClr val="tx1"/>
          </a:solidFill>
          <a:latin typeface="+mn-lt"/>
          <a:ea typeface="+mn-ea"/>
          <a:cs typeface="+mn-cs"/>
        </a:defRPr>
      </a:lvl7pPr>
      <a:lvl8pPr marL="3200400" algn="l" rtl="0" eaLnBrk="1" latinLnBrk="0" hangingPunct="1">
        <a:defRPr kumimoji="0" lang="pt-BR" kern="1200">
          <a:solidFill>
            <a:schemeClr val="tx1"/>
          </a:solidFill>
          <a:latin typeface="+mn-lt"/>
          <a:ea typeface="+mn-ea"/>
          <a:cs typeface="+mn-cs"/>
        </a:defRPr>
      </a:lvl8pPr>
      <a:lvl9pPr marL="3657600" algn="l" rtl="0" eaLnBrk="1" latinLnBrk="0" hangingPunct="1">
        <a:defRPr kumimoji="0" lang="pt-B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EJL4Z6BphE" TargetMode="External"/><Relationship Id="rId2" Type="http://schemas.openxmlformats.org/officeDocument/2006/relationships/hyperlink" Target="../../Any%20Video%20Converter/MPEGII/Globo%20V&#237;deos%20-%20VIDEO%20-%20Poeira%20das%20Estrelas%20vai%20at&#233;%20a%20Torre%20de%20Pisa2_mpeg2video.m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ufmg.br/online/arquivos/anexos/Scientia.jpg"/>
          <p:cNvPicPr>
            <a:picLocks noChangeAspect="1" noChangeArrowheads="1"/>
          </p:cNvPicPr>
          <p:nvPr/>
        </p:nvPicPr>
        <p:blipFill>
          <a:blip r:embed="rId2" cstate="print"/>
          <a:srcRect/>
          <a:stretch>
            <a:fillRect/>
          </a:stretch>
        </p:blipFill>
        <p:spPr bwMode="auto">
          <a:xfrm>
            <a:off x="1" y="1345671"/>
            <a:ext cx="9143999" cy="5445224"/>
          </a:xfrm>
          <a:prstGeom prst="ellipse">
            <a:avLst/>
          </a:prstGeom>
          <a:ln>
            <a:noFill/>
          </a:ln>
          <a:effectLst>
            <a:softEdge rad="112500"/>
          </a:effectLst>
        </p:spPr>
      </p:pic>
      <p:sp>
        <p:nvSpPr>
          <p:cNvPr id="6" name="Subtítulo 2"/>
          <p:cNvSpPr txBox="1">
            <a:spLocks/>
          </p:cNvSpPr>
          <p:nvPr/>
        </p:nvSpPr>
        <p:spPr bwMode="auto">
          <a:xfrm>
            <a:off x="7216032" y="6015467"/>
            <a:ext cx="3081823" cy="124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lnSpc>
                <a:spcPct val="90000"/>
              </a:lnSpc>
              <a:spcBef>
                <a:spcPct val="30000"/>
              </a:spcBef>
              <a:spcAft>
                <a:spcPct val="0"/>
              </a:spcAft>
              <a:buFont typeface="Arial" charset="0"/>
              <a:buNone/>
              <a:defRPr sz="3200" kern="1200">
                <a:solidFill>
                  <a:schemeClr val="tx1"/>
                </a:solidFill>
                <a:latin typeface="+mn-lt"/>
                <a:ea typeface="+mn-ea"/>
                <a:cs typeface="+mn-cs"/>
              </a:defRPr>
            </a:lvl1pPr>
            <a:lvl2pPr marL="457200" indent="0" algn="l" rtl="0" eaLnBrk="1" fontAlgn="base" hangingPunct="1">
              <a:lnSpc>
                <a:spcPct val="90000"/>
              </a:lnSpc>
              <a:spcBef>
                <a:spcPct val="30000"/>
              </a:spcBef>
              <a:spcAft>
                <a:spcPct val="0"/>
              </a:spcAft>
              <a:buFont typeface="Arial" charset="0"/>
              <a:buNone/>
              <a:defRPr sz="2800" kern="1200">
                <a:solidFill>
                  <a:schemeClr val="tx1"/>
                </a:solidFill>
                <a:latin typeface="+mn-lt"/>
                <a:ea typeface="+mn-ea"/>
                <a:cs typeface="+mn-cs"/>
              </a:defRPr>
            </a:lvl2pPr>
            <a:lvl3pPr marL="914400" indent="0" algn="l" rtl="0" eaLnBrk="1" fontAlgn="base" hangingPunct="1">
              <a:lnSpc>
                <a:spcPct val="90000"/>
              </a:lnSpc>
              <a:spcBef>
                <a:spcPct val="30000"/>
              </a:spcBef>
              <a:spcAft>
                <a:spcPct val="0"/>
              </a:spcAft>
              <a:buFont typeface="Arial" charset="0"/>
              <a:buNone/>
              <a:defRPr sz="2400" kern="1200">
                <a:solidFill>
                  <a:schemeClr val="tx1"/>
                </a:solidFill>
                <a:latin typeface="+mn-lt"/>
                <a:ea typeface="+mn-ea"/>
                <a:cs typeface="+mn-cs"/>
              </a:defRPr>
            </a:lvl3pPr>
            <a:lvl4pPr marL="1371600" indent="0" algn="l" rtl="0" eaLnBrk="1" fontAlgn="base" hangingPunct="1">
              <a:lnSpc>
                <a:spcPct val="90000"/>
              </a:lnSpc>
              <a:spcBef>
                <a:spcPct val="30000"/>
              </a:spcBef>
              <a:spcAft>
                <a:spcPct val="0"/>
              </a:spcAft>
              <a:buFont typeface="Arial" charset="0"/>
              <a:buNone/>
              <a:defRPr sz="2000" kern="1200">
                <a:solidFill>
                  <a:schemeClr val="tx1"/>
                </a:solidFill>
                <a:latin typeface="+mn-lt"/>
                <a:ea typeface="+mn-ea"/>
                <a:cs typeface="+mn-cs"/>
              </a:defRPr>
            </a:lvl4pPr>
            <a:lvl5pPr marL="1828800" indent="0" algn="l" rtl="0" eaLnBrk="1" fontAlgn="base" hangingPunct="1">
              <a:lnSpc>
                <a:spcPct val="90000"/>
              </a:lnSpc>
              <a:spcBef>
                <a:spcPct val="30000"/>
              </a:spcBef>
              <a:spcAft>
                <a:spcPct val="0"/>
              </a:spcAft>
              <a:buFont typeface="Arial"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9pPr>
          </a:lstStyle>
          <a:p>
            <a:pPr>
              <a:lnSpc>
                <a:spcPct val="130000"/>
              </a:lnSpc>
              <a:buFont typeface="Segoe UI" pitchFamily="34" charset="0"/>
              <a:buNone/>
            </a:pPr>
            <a:r>
              <a:rPr lang="pt-BR" sz="1800" dirty="0">
                <a:solidFill>
                  <a:srgbClr val="FF0000"/>
                </a:solidFill>
              </a:rPr>
              <a:t>Aula </a:t>
            </a:r>
            <a:r>
              <a:rPr lang="pt-BR" sz="1800" dirty="0" smtClean="0">
                <a:solidFill>
                  <a:srgbClr val="FF0000"/>
                </a:solidFill>
              </a:rPr>
              <a:t>3_IEEC_2015</a:t>
            </a:r>
          </a:p>
          <a:p>
            <a:pPr>
              <a:lnSpc>
                <a:spcPct val="130000"/>
              </a:lnSpc>
              <a:buFont typeface="Segoe UI" pitchFamily="34" charset="0"/>
              <a:buNone/>
            </a:pPr>
            <a:r>
              <a:rPr lang="pt-BR" sz="1800" dirty="0" smtClean="0">
                <a:solidFill>
                  <a:srgbClr val="FF0000"/>
                </a:solidFill>
              </a:rPr>
              <a:t>Joana Andrade</a:t>
            </a:r>
            <a:endParaRPr lang="pt-BR" sz="1800" dirty="0">
              <a:solidFill>
                <a:srgbClr val="FF0000"/>
              </a:solidFill>
            </a:endParaRPr>
          </a:p>
        </p:txBody>
      </p:sp>
      <p:sp>
        <p:nvSpPr>
          <p:cNvPr id="7" name="Título 1"/>
          <p:cNvSpPr txBox="1">
            <a:spLocks/>
          </p:cNvSpPr>
          <p:nvPr/>
        </p:nvSpPr>
        <p:spPr bwMode="auto">
          <a:xfrm>
            <a:off x="-64393" y="125923"/>
            <a:ext cx="9501676" cy="97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32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Segoe UI Light" pitchFamily="34" charset="0"/>
              </a:defRPr>
            </a:lvl2pPr>
            <a:lvl3pPr algn="l" rtl="0" eaLnBrk="1" fontAlgn="base" hangingPunct="1">
              <a:spcBef>
                <a:spcPct val="0"/>
              </a:spcBef>
              <a:spcAft>
                <a:spcPct val="0"/>
              </a:spcAft>
              <a:defRPr sz="4400">
                <a:solidFill>
                  <a:schemeClr val="tx1"/>
                </a:solidFill>
                <a:latin typeface="Segoe UI Light" pitchFamily="34" charset="0"/>
              </a:defRPr>
            </a:lvl3pPr>
            <a:lvl4pPr algn="l" rtl="0" eaLnBrk="1" fontAlgn="base" hangingPunct="1">
              <a:spcBef>
                <a:spcPct val="0"/>
              </a:spcBef>
              <a:spcAft>
                <a:spcPct val="0"/>
              </a:spcAft>
              <a:defRPr sz="4400">
                <a:solidFill>
                  <a:schemeClr val="tx1"/>
                </a:solidFill>
                <a:latin typeface="Segoe UI Light" pitchFamily="34" charset="0"/>
              </a:defRPr>
            </a:lvl4pPr>
            <a:lvl5pPr algn="l" rtl="0" eaLnBrk="1" fontAlgn="base" hangingPunct="1">
              <a:spcBef>
                <a:spcPct val="0"/>
              </a:spcBef>
              <a:spcAft>
                <a:spcPct val="0"/>
              </a:spcAft>
              <a:defRPr sz="4400">
                <a:solidFill>
                  <a:schemeClr val="tx1"/>
                </a:solidFill>
                <a:latin typeface="Segoe UI Light" pitchFamily="34" charset="0"/>
              </a:defRPr>
            </a:lvl5pPr>
            <a:lvl6pPr marL="457200" algn="l" rtl="0" eaLnBrk="1" fontAlgn="base" hangingPunct="1">
              <a:spcBef>
                <a:spcPct val="0"/>
              </a:spcBef>
              <a:spcAft>
                <a:spcPct val="0"/>
              </a:spcAft>
              <a:defRPr sz="4400">
                <a:solidFill>
                  <a:schemeClr val="tx1"/>
                </a:solidFill>
                <a:latin typeface="Segoe UI Light" pitchFamily="34" charset="0"/>
              </a:defRPr>
            </a:lvl6pPr>
            <a:lvl7pPr marL="914400" algn="l" rtl="0" eaLnBrk="1" fontAlgn="base" hangingPunct="1">
              <a:spcBef>
                <a:spcPct val="0"/>
              </a:spcBef>
              <a:spcAft>
                <a:spcPct val="0"/>
              </a:spcAft>
              <a:defRPr sz="4400">
                <a:solidFill>
                  <a:schemeClr val="tx1"/>
                </a:solidFill>
                <a:latin typeface="Segoe UI Light" pitchFamily="34" charset="0"/>
              </a:defRPr>
            </a:lvl7pPr>
            <a:lvl8pPr marL="1371600" algn="l" rtl="0" eaLnBrk="1" fontAlgn="base" hangingPunct="1">
              <a:spcBef>
                <a:spcPct val="0"/>
              </a:spcBef>
              <a:spcAft>
                <a:spcPct val="0"/>
              </a:spcAft>
              <a:defRPr sz="4400">
                <a:solidFill>
                  <a:schemeClr val="tx1"/>
                </a:solidFill>
                <a:latin typeface="Segoe UI Light" pitchFamily="34" charset="0"/>
              </a:defRPr>
            </a:lvl8pPr>
            <a:lvl9pPr marL="1828800" algn="l" rtl="0" eaLnBrk="1" fontAlgn="base" hangingPunct="1">
              <a:spcBef>
                <a:spcPct val="0"/>
              </a:spcBef>
              <a:spcAft>
                <a:spcPct val="0"/>
              </a:spcAft>
              <a:defRPr sz="4400">
                <a:solidFill>
                  <a:schemeClr val="tx1"/>
                </a:solidFill>
                <a:latin typeface="Segoe UI Light" pitchFamily="34" charset="0"/>
              </a:defRPr>
            </a:lvl9pPr>
          </a:lstStyle>
          <a:p>
            <a:pPr algn="ctr" fontAlgn="auto">
              <a:spcAft>
                <a:spcPts val="0"/>
              </a:spcAft>
              <a:defRPr/>
            </a:pPr>
            <a:r>
              <a:rPr lang="pt-BR" sz="4400" b="1" dirty="0" smtClean="0"/>
              <a:t>As origens da ciência moderna </a:t>
            </a:r>
          </a:p>
        </p:txBody>
      </p:sp>
    </p:spTree>
    <p:extLst>
      <p:ext uri="{BB962C8B-B14F-4D97-AF65-F5344CB8AC3E}">
        <p14:creationId xmlns:p14="http://schemas.microsoft.com/office/powerpoint/2010/main" val="2340340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270365" y="-68643"/>
            <a:ext cx="6172200" cy="1143000"/>
          </a:xfrm>
        </p:spPr>
        <p:txBody>
          <a:bodyPr>
            <a:normAutofit/>
          </a:bodyPr>
          <a:lstStyle/>
          <a:p>
            <a:r>
              <a:rPr lang="pt-BR" dirty="0">
                <a:solidFill>
                  <a:schemeClr val="bg1"/>
                </a:solidFill>
              </a:rPr>
              <a:t> 348 – 322 a.C Aristóteles </a:t>
            </a:r>
          </a:p>
        </p:txBody>
      </p:sp>
      <p:sp>
        <p:nvSpPr>
          <p:cNvPr id="120835" name="Rectangle 3"/>
          <p:cNvSpPr>
            <a:spLocks noGrp="1" noChangeArrowheads="1"/>
          </p:cNvSpPr>
          <p:nvPr>
            <p:ph type="body" idx="1"/>
          </p:nvPr>
        </p:nvSpPr>
        <p:spPr>
          <a:xfrm>
            <a:off x="179512" y="1371600"/>
            <a:ext cx="8964488" cy="5486400"/>
          </a:xfrm>
        </p:spPr>
        <p:txBody>
          <a:bodyPr>
            <a:noAutofit/>
          </a:bodyPr>
          <a:lstStyle/>
          <a:p>
            <a:pPr>
              <a:lnSpc>
                <a:spcPct val="90000"/>
              </a:lnSpc>
              <a:spcBef>
                <a:spcPct val="10000"/>
              </a:spcBef>
              <a:buFont typeface="Wingdings" pitchFamily="2" charset="2"/>
              <a:buNone/>
            </a:pPr>
            <a:r>
              <a:rPr lang="pt-BR" sz="2400" dirty="0">
                <a:solidFill>
                  <a:schemeClr val="tx1"/>
                </a:solidFill>
                <a:latin typeface="Arial" panose="020B0604020202020204" pitchFamily="34" charset="0"/>
                <a:cs typeface="Arial" panose="020B0604020202020204" pitchFamily="34" charset="0"/>
              </a:rPr>
              <a:t>    - o coração é a sede da inteligência, </a:t>
            </a:r>
          </a:p>
          <a:p>
            <a:pPr>
              <a:lnSpc>
                <a:spcPct val="90000"/>
              </a:lnSpc>
              <a:spcBef>
                <a:spcPct val="10000"/>
              </a:spcBef>
              <a:buFont typeface="Wingdings" pitchFamily="2" charset="2"/>
              <a:buNone/>
            </a:pPr>
            <a:r>
              <a:rPr lang="pt-BR" sz="2400" dirty="0">
                <a:solidFill>
                  <a:schemeClr val="tx1"/>
                </a:solidFill>
                <a:latin typeface="Arial" panose="020B0604020202020204" pitchFamily="34" charset="0"/>
                <a:cs typeface="Arial" panose="020B0604020202020204" pitchFamily="34" charset="0"/>
              </a:rPr>
              <a:t>o verdadeiro centro de comando da vida, </a:t>
            </a:r>
          </a:p>
          <a:p>
            <a:pPr>
              <a:lnSpc>
                <a:spcPct val="90000"/>
              </a:lnSpc>
              <a:spcBef>
                <a:spcPct val="10000"/>
              </a:spcBef>
              <a:buFont typeface="Wingdings" pitchFamily="2" charset="2"/>
              <a:buNone/>
            </a:pPr>
            <a:r>
              <a:rPr lang="pt-BR" sz="2400" dirty="0">
                <a:solidFill>
                  <a:schemeClr val="tx1"/>
                </a:solidFill>
                <a:latin typeface="Arial" panose="020B0604020202020204" pitchFamily="34" charset="0"/>
                <a:cs typeface="Arial" panose="020B0604020202020204" pitchFamily="34" charset="0"/>
              </a:rPr>
              <a:t>da sensação e do movimento. </a:t>
            </a:r>
          </a:p>
          <a:p>
            <a:pPr>
              <a:lnSpc>
                <a:spcPct val="90000"/>
              </a:lnSpc>
              <a:spcBef>
                <a:spcPct val="10000"/>
              </a:spcBef>
            </a:pPr>
            <a:r>
              <a:rPr lang="pt-BR" sz="2400" dirty="0">
                <a:solidFill>
                  <a:schemeClr val="tx1"/>
                </a:solidFill>
                <a:latin typeface="Arial" panose="020B0604020202020204" pitchFamily="34" charset="0"/>
                <a:cs typeface="Arial" panose="020B0604020202020204" pitchFamily="34" charset="0"/>
              </a:rPr>
              <a:t>Ao cérebro nada mais resta que a simples tarefa de refrigerar o organismo, uma vez que nada mais é além de um </a:t>
            </a:r>
            <a:r>
              <a:rPr lang="pt-BR" sz="2400" i="1" dirty="0">
                <a:solidFill>
                  <a:schemeClr val="tx1"/>
                </a:solidFill>
                <a:latin typeface="Arial" panose="020B0604020202020204" pitchFamily="34" charset="0"/>
                <a:cs typeface="Arial" panose="020B0604020202020204" pitchFamily="34" charset="0"/>
              </a:rPr>
              <a:t>“composto de água e terra”</a:t>
            </a:r>
            <a:r>
              <a:rPr lang="pt-BR" sz="2400" dirty="0">
                <a:solidFill>
                  <a:schemeClr val="tx1"/>
                </a:solidFill>
                <a:latin typeface="Arial" panose="020B0604020202020204" pitchFamily="34" charset="0"/>
                <a:cs typeface="Arial" panose="020B0604020202020204" pitchFamily="34" charset="0"/>
              </a:rPr>
              <a:t>. CARDIO</a:t>
            </a:r>
            <a:r>
              <a:rPr lang="pt-BR" sz="2400" i="1" dirty="0">
                <a:solidFill>
                  <a:schemeClr val="tx1"/>
                </a:solidFill>
                <a:latin typeface="Arial" panose="020B0604020202020204" pitchFamily="34" charset="0"/>
                <a:cs typeface="Arial" panose="020B0604020202020204" pitchFamily="34" charset="0"/>
              </a:rPr>
              <a:t>CENTRISMO.</a:t>
            </a:r>
            <a:r>
              <a:rPr lang="pt-BR" sz="2400" dirty="0">
                <a:solidFill>
                  <a:schemeClr val="tx1"/>
                </a:solidFill>
                <a:latin typeface="Arial" panose="020B0604020202020204" pitchFamily="34" charset="0"/>
                <a:cs typeface="Arial" panose="020B0604020202020204" pitchFamily="34" charset="0"/>
              </a:rPr>
              <a:t> </a:t>
            </a:r>
          </a:p>
          <a:p>
            <a:pPr>
              <a:lnSpc>
                <a:spcPct val="90000"/>
              </a:lnSpc>
              <a:spcBef>
                <a:spcPct val="10000"/>
              </a:spcBef>
              <a:buFont typeface="Wingdings" pitchFamily="2" charset="2"/>
              <a:buNone/>
            </a:pPr>
            <a:endParaRPr lang="pt-BR" sz="2400" dirty="0">
              <a:solidFill>
                <a:schemeClr val="tx1"/>
              </a:solidFill>
              <a:latin typeface="Arial" panose="020B0604020202020204" pitchFamily="34" charset="0"/>
              <a:cs typeface="Arial" panose="020B0604020202020204" pitchFamily="34" charset="0"/>
            </a:endParaRPr>
          </a:p>
          <a:p>
            <a:pPr>
              <a:lnSpc>
                <a:spcPct val="90000"/>
              </a:lnSpc>
              <a:spcBef>
                <a:spcPct val="10000"/>
              </a:spcBef>
              <a:buFont typeface="Wingdings" pitchFamily="2" charset="2"/>
              <a:buNone/>
            </a:pPr>
            <a:r>
              <a:rPr lang="pt-BR" sz="2400" dirty="0">
                <a:solidFill>
                  <a:schemeClr val="tx1"/>
                </a:solidFill>
                <a:latin typeface="Arial" panose="020B0604020202020204" pitchFamily="34" charset="0"/>
                <a:cs typeface="Arial" panose="020B0604020202020204" pitchFamily="34" charset="0"/>
              </a:rPr>
              <a:t>Escreve sobre memória e reminiscência.  </a:t>
            </a:r>
          </a:p>
          <a:p>
            <a:pPr>
              <a:lnSpc>
                <a:spcPct val="90000"/>
              </a:lnSpc>
              <a:spcBef>
                <a:spcPct val="10000"/>
              </a:spcBef>
              <a:buFont typeface="Wingdings" pitchFamily="2" charset="2"/>
              <a:buNone/>
            </a:pPr>
            <a:r>
              <a:rPr lang="pt-BR" sz="2400" dirty="0">
                <a:solidFill>
                  <a:schemeClr val="tx1"/>
                </a:solidFill>
                <a:latin typeface="Arial" panose="020B0604020202020204" pitchFamily="34" charset="0"/>
                <a:cs typeface="Arial" panose="020B0604020202020204" pitchFamily="34" charset="0"/>
              </a:rPr>
              <a:t>     O sapo e a sapa, o gato e a gata, o homem e a mulher...</a:t>
            </a:r>
          </a:p>
          <a:p>
            <a:pPr>
              <a:lnSpc>
                <a:spcPct val="90000"/>
              </a:lnSpc>
              <a:spcBef>
                <a:spcPct val="10000"/>
              </a:spcBef>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Simetria </a:t>
            </a:r>
            <a:r>
              <a:rPr lang="pt-BR" sz="2400" dirty="0">
                <a:solidFill>
                  <a:schemeClr val="tx1"/>
                </a:solidFill>
                <a:latin typeface="Arial" panose="020B0604020202020204" pitchFamily="34" charset="0"/>
                <a:cs typeface="Arial" panose="020B0604020202020204" pitchFamily="34" charset="0"/>
              </a:rPr>
              <a:t>e beleza</a:t>
            </a:r>
          </a:p>
          <a:p>
            <a:pPr>
              <a:lnSpc>
                <a:spcPct val="90000"/>
              </a:lnSpc>
              <a:spcBef>
                <a:spcPct val="10000"/>
              </a:spcBef>
              <a:buFont typeface="Wingdings" pitchFamily="2" charset="2"/>
              <a:buNone/>
            </a:pPr>
            <a:r>
              <a:rPr lang="pt-BR" sz="2400" dirty="0">
                <a:solidFill>
                  <a:schemeClr val="tx1"/>
                </a:solidFill>
                <a:latin typeface="Arial" panose="020B0604020202020204" pitchFamily="34" charset="0"/>
                <a:cs typeface="Arial" panose="020B0604020202020204" pitchFamily="34" charset="0"/>
              </a:rPr>
              <a:t>Mundo sub (quatro elementos) e supra (éter) lunar</a:t>
            </a:r>
          </a:p>
        </p:txBody>
      </p:sp>
      <p:pic>
        <p:nvPicPr>
          <p:cNvPr id="120836" name="Picture 4" descr="aristoteles"/>
          <p:cNvPicPr>
            <a:picLocks noChangeAspect="1" noChangeArrowheads="1"/>
          </p:cNvPicPr>
          <p:nvPr/>
        </p:nvPicPr>
        <p:blipFill>
          <a:blip r:embed="rId2" cstate="print"/>
          <a:srcRect/>
          <a:stretch>
            <a:fillRect/>
          </a:stretch>
        </p:blipFill>
        <p:spPr bwMode="auto">
          <a:xfrm>
            <a:off x="7092280" y="2"/>
            <a:ext cx="2051720" cy="2148711"/>
          </a:xfrm>
          <a:prstGeom prst="rect">
            <a:avLst/>
          </a:prstGeom>
          <a:noFill/>
        </p:spPr>
      </p:pic>
    </p:spTree>
    <p:extLst>
      <p:ext uri="{BB962C8B-B14F-4D97-AF65-F5344CB8AC3E}">
        <p14:creationId xmlns:p14="http://schemas.microsoft.com/office/powerpoint/2010/main" val="14700490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box(in)">
                                      <p:cBhvr>
                                        <p:cTn id="7" dur="500"/>
                                        <p:tgtEl>
                                          <p:spTgt spid="12083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0835">
                                            <p:txEl>
                                              <p:pRg st="1" end="1"/>
                                            </p:txEl>
                                          </p:spTgt>
                                        </p:tgtEl>
                                        <p:attrNameLst>
                                          <p:attrName>style.visibility</p:attrName>
                                        </p:attrNameLst>
                                      </p:cBhvr>
                                      <p:to>
                                        <p:strVal val="visible"/>
                                      </p:to>
                                    </p:set>
                                    <p:animEffect transition="in" filter="box(in)">
                                      <p:cBhvr>
                                        <p:cTn id="10" dur="500"/>
                                        <p:tgtEl>
                                          <p:spTgt spid="120835">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20835">
                                            <p:txEl>
                                              <p:pRg st="2" end="2"/>
                                            </p:txEl>
                                          </p:spTgt>
                                        </p:tgtEl>
                                        <p:attrNameLst>
                                          <p:attrName>style.visibility</p:attrName>
                                        </p:attrNameLst>
                                      </p:cBhvr>
                                      <p:to>
                                        <p:strVal val="visible"/>
                                      </p:to>
                                    </p:set>
                                    <p:animEffect transition="in" filter="box(in)">
                                      <p:cBhvr>
                                        <p:cTn id="13" dur="500"/>
                                        <p:tgtEl>
                                          <p:spTgt spid="12083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20835">
                                            <p:txEl>
                                              <p:pRg st="3" end="3"/>
                                            </p:txEl>
                                          </p:spTgt>
                                        </p:tgtEl>
                                        <p:attrNameLst>
                                          <p:attrName>style.visibility</p:attrName>
                                        </p:attrNameLst>
                                      </p:cBhvr>
                                      <p:to>
                                        <p:strVal val="visible"/>
                                      </p:to>
                                    </p:set>
                                    <p:animEffect transition="in" filter="box(in)">
                                      <p:cBhvr>
                                        <p:cTn id="16" dur="500"/>
                                        <p:tgtEl>
                                          <p:spTgt spid="120835">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0835">
                                            <p:txEl>
                                              <p:pRg st="5" end="5"/>
                                            </p:txEl>
                                          </p:spTgt>
                                        </p:tgtEl>
                                        <p:attrNameLst>
                                          <p:attrName>style.visibility</p:attrName>
                                        </p:attrNameLst>
                                      </p:cBhvr>
                                      <p:to>
                                        <p:strVal val="visible"/>
                                      </p:to>
                                    </p:set>
                                    <p:animEffect transition="in" filter="box(in)">
                                      <p:cBhvr>
                                        <p:cTn id="19" dur="500"/>
                                        <p:tgtEl>
                                          <p:spTgt spid="120835">
                                            <p:txEl>
                                              <p:pRg st="5" end="5"/>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0835">
                                            <p:txEl>
                                              <p:pRg st="6" end="6"/>
                                            </p:txEl>
                                          </p:spTgt>
                                        </p:tgtEl>
                                        <p:attrNameLst>
                                          <p:attrName>style.visibility</p:attrName>
                                        </p:attrNameLst>
                                      </p:cBhvr>
                                      <p:to>
                                        <p:strVal val="visible"/>
                                      </p:to>
                                    </p:set>
                                    <p:animEffect transition="in" filter="box(in)">
                                      <p:cBhvr>
                                        <p:cTn id="22" dur="500"/>
                                        <p:tgtEl>
                                          <p:spTgt spid="12083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0835">
                                            <p:txEl>
                                              <p:pRg st="7" end="7"/>
                                            </p:txEl>
                                          </p:spTgt>
                                        </p:tgtEl>
                                        <p:attrNameLst>
                                          <p:attrName>style.visibility</p:attrName>
                                        </p:attrNameLst>
                                      </p:cBhvr>
                                      <p:to>
                                        <p:strVal val="visible"/>
                                      </p:to>
                                    </p:set>
                                    <p:animEffect transition="in" filter="box(in)">
                                      <p:cBhvr>
                                        <p:cTn id="27" dur="500"/>
                                        <p:tgtEl>
                                          <p:spTgt spid="12083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0835">
                                            <p:txEl>
                                              <p:pRg st="8" end="8"/>
                                            </p:txEl>
                                          </p:spTgt>
                                        </p:tgtEl>
                                        <p:attrNameLst>
                                          <p:attrName>style.visibility</p:attrName>
                                        </p:attrNameLst>
                                      </p:cBhvr>
                                      <p:to>
                                        <p:strVal val="visible"/>
                                      </p:to>
                                    </p:set>
                                    <p:animEffect transition="in" filter="box(in)">
                                      <p:cBhvr>
                                        <p:cTn id="32" dur="500"/>
                                        <p:tgtEl>
                                          <p:spTgt spid="120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348790"/>
            <a:ext cx="6012160" cy="4680520"/>
          </a:xfrm>
        </p:spPr>
        <p:txBody>
          <a:bodyPr>
            <a:normAutofit/>
          </a:bodyPr>
          <a:lstStyle/>
          <a:p>
            <a:r>
              <a:rPr lang="pt-BR" sz="2400" dirty="0" smtClean="0">
                <a:solidFill>
                  <a:schemeClr val="tx1"/>
                </a:solidFill>
                <a:latin typeface="Arial" panose="020B0604020202020204" pitchFamily="34" charset="0"/>
                <a:cs typeface="Arial" panose="020B0604020202020204" pitchFamily="34" charset="0"/>
              </a:rPr>
              <a:t>           Biblioteca </a:t>
            </a:r>
            <a:r>
              <a:rPr lang="pt-BR" sz="2400" dirty="0" smtClean="0">
                <a:solidFill>
                  <a:schemeClr val="tx1"/>
                </a:solidFill>
                <a:latin typeface="Arial" panose="020B0604020202020204" pitchFamily="34" charset="0"/>
                <a:cs typeface="Arial" panose="020B0604020202020204" pitchFamily="34" charset="0"/>
              </a:rPr>
              <a:t>de Alexandria </a:t>
            </a:r>
          </a:p>
          <a:p>
            <a:pPr marL="95250" indent="23813"/>
            <a:r>
              <a:rPr lang="pt-BR" sz="2400" dirty="0" smtClean="0">
                <a:solidFill>
                  <a:schemeClr val="tx1"/>
                </a:solidFill>
                <a:latin typeface="Arial" panose="020B0604020202020204" pitchFamily="34" charset="0"/>
                <a:cs typeface="Arial" panose="020B0604020202020204" pitchFamily="34" charset="0"/>
              </a:rPr>
              <a:t>(mais de 700 mil papiros, zoologia, horto, laboratórios...); Euclides (geometria); </a:t>
            </a:r>
          </a:p>
          <a:p>
            <a:pPr marL="95250" indent="23813"/>
            <a:r>
              <a:rPr lang="pt-BR" sz="2400" dirty="0" smtClean="0">
                <a:solidFill>
                  <a:schemeClr val="tx1"/>
                </a:solidFill>
                <a:latin typeface="Arial" panose="020B0604020202020204" pitchFamily="34" charset="0"/>
                <a:cs typeface="Arial" panose="020B0604020202020204" pitchFamily="34" charset="0"/>
              </a:rPr>
              <a:t>Arquimedes (física...); </a:t>
            </a:r>
          </a:p>
        </p:txBody>
      </p:sp>
      <p:pic>
        <p:nvPicPr>
          <p:cNvPr id="52226" name="Picture 2" descr="http://www.sacred-destinations.com/egypt/images/alexandria/library/reonconstruction-for-cosmos-w-carl-sagan.jpg"/>
          <p:cNvPicPr>
            <a:picLocks noChangeAspect="1" noChangeArrowheads="1"/>
          </p:cNvPicPr>
          <p:nvPr/>
        </p:nvPicPr>
        <p:blipFill>
          <a:blip r:embed="rId2" cstate="print"/>
          <a:srcRect/>
          <a:stretch>
            <a:fillRect/>
          </a:stretch>
        </p:blipFill>
        <p:spPr bwMode="auto">
          <a:xfrm>
            <a:off x="5799845" y="0"/>
            <a:ext cx="3344156" cy="2179674"/>
          </a:xfrm>
          <a:prstGeom prst="rect">
            <a:avLst/>
          </a:prstGeom>
          <a:noFill/>
        </p:spPr>
      </p:pic>
      <p:pic>
        <p:nvPicPr>
          <p:cNvPr id="11266" name="Picture 2" descr="http://3.bp.blogspot.com/-3s9L4j_FMBs/TdPysPQp-wI/AAAAAAAAAWg/tQWQUNXxZRw/s1600/2407133.jpg"/>
          <p:cNvPicPr>
            <a:picLocks noChangeAspect="1" noChangeArrowheads="1"/>
          </p:cNvPicPr>
          <p:nvPr/>
        </p:nvPicPr>
        <p:blipFill>
          <a:blip r:embed="rId3" cstate="print"/>
          <a:srcRect/>
          <a:stretch>
            <a:fillRect/>
          </a:stretch>
        </p:blipFill>
        <p:spPr bwMode="auto">
          <a:xfrm>
            <a:off x="0" y="3200620"/>
            <a:ext cx="5508104" cy="3657381"/>
          </a:xfrm>
          <a:prstGeom prst="rect">
            <a:avLst/>
          </a:prstGeom>
          <a:noFill/>
        </p:spPr>
      </p:pic>
      <p:sp>
        <p:nvSpPr>
          <p:cNvPr id="5" name="Retângulo 4"/>
          <p:cNvSpPr/>
          <p:nvPr/>
        </p:nvSpPr>
        <p:spPr>
          <a:xfrm>
            <a:off x="5687616" y="3573018"/>
            <a:ext cx="3456384" cy="2062103"/>
          </a:xfrm>
          <a:prstGeom prst="rect">
            <a:avLst/>
          </a:prstGeom>
        </p:spPr>
        <p:txBody>
          <a:bodyPr wrap="square">
            <a:spAutoFit/>
          </a:bodyPr>
          <a:lstStyle/>
          <a:p>
            <a:r>
              <a:rPr lang="pt-BR" sz="3200" dirty="0"/>
              <a:t>Roma: aquedutos, arquitetura, enciclopédias.</a:t>
            </a:r>
          </a:p>
        </p:txBody>
      </p:sp>
    </p:spTree>
    <p:extLst>
      <p:ext uri="{BB962C8B-B14F-4D97-AF65-F5344CB8AC3E}">
        <p14:creationId xmlns:p14="http://schemas.microsoft.com/office/powerpoint/2010/main" val="1736340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05920"/>
            <a:ext cx="7848600" cy="1143000"/>
          </a:xfrm>
        </p:spPr>
        <p:txBody>
          <a:bodyPr/>
          <a:lstStyle/>
          <a:p>
            <a:r>
              <a:rPr lang="pt-BR" dirty="0" smtClean="0"/>
              <a:t>        </a:t>
            </a:r>
            <a:r>
              <a:rPr lang="pt-BR" sz="4400" b="1" dirty="0" smtClean="0"/>
              <a:t>Árabes </a:t>
            </a:r>
            <a:endParaRPr lang="pt-BR" b="1" dirty="0"/>
          </a:p>
        </p:txBody>
      </p:sp>
      <p:sp>
        <p:nvSpPr>
          <p:cNvPr id="3" name="Espaço Reservado para Conteúdo 2"/>
          <p:cNvSpPr>
            <a:spLocks noGrp="1"/>
          </p:cNvSpPr>
          <p:nvPr>
            <p:ph idx="1"/>
          </p:nvPr>
        </p:nvSpPr>
        <p:spPr>
          <a:xfrm>
            <a:off x="285304" y="1683711"/>
            <a:ext cx="8496944" cy="4525963"/>
          </a:xfrm>
        </p:spPr>
        <p:txBody>
          <a:bodyPr>
            <a:noAutofit/>
          </a:bodyPr>
          <a:lstStyle/>
          <a:p>
            <a:pPr>
              <a:lnSpc>
                <a:spcPct val="100000"/>
              </a:lnSpc>
            </a:pPr>
            <a:r>
              <a:rPr lang="pt-BR" sz="2400" dirty="0" smtClean="0">
                <a:solidFill>
                  <a:schemeClr val="tx1"/>
                </a:solidFill>
                <a:latin typeface="Arial" panose="020B0604020202020204" pitchFamily="34" charset="0"/>
                <a:cs typeface="Arial" panose="020B0604020202020204" pitchFamily="34" charset="0"/>
              </a:rPr>
              <a:t>pólvora, bússola, imprensa,. </a:t>
            </a:r>
          </a:p>
          <a:p>
            <a:pPr>
              <a:lnSpc>
                <a:spcPct val="100000"/>
              </a:lnSpc>
            </a:pPr>
            <a:r>
              <a:rPr lang="pt-BR" sz="2400" b="1" i="1" dirty="0" smtClean="0">
                <a:solidFill>
                  <a:schemeClr val="tx1"/>
                </a:solidFill>
                <a:latin typeface="Arial" panose="020B0604020202020204" pitchFamily="34" charset="0"/>
                <a:cs typeface="Arial" panose="020B0604020202020204" pitchFamily="34" charset="0"/>
              </a:rPr>
              <a:t>Classificação do conhecimento</a:t>
            </a:r>
            <a:r>
              <a:rPr lang="pt-BR" sz="2400" dirty="0" smtClean="0">
                <a:solidFill>
                  <a:schemeClr val="tx1"/>
                </a:solidFill>
                <a:latin typeface="Arial" panose="020B0604020202020204" pitchFamily="34" charset="0"/>
                <a:cs typeface="Arial" panose="020B0604020202020204" pitchFamily="34" charset="0"/>
              </a:rPr>
              <a:t>: lingüística e filologia, lógica, ciências matemáticas, física e metafísica, ciências políticas. </a:t>
            </a:r>
          </a:p>
          <a:p>
            <a:pPr>
              <a:lnSpc>
                <a:spcPct val="100000"/>
              </a:lnSpc>
            </a:pPr>
            <a:r>
              <a:rPr lang="pt-BR" sz="2400" b="1" i="1" dirty="0" smtClean="0">
                <a:solidFill>
                  <a:schemeClr val="tx1"/>
                </a:solidFill>
                <a:latin typeface="Arial" panose="020B0604020202020204" pitchFamily="34" charset="0"/>
                <a:cs typeface="Arial" panose="020B0604020202020204" pitchFamily="34" charset="0"/>
              </a:rPr>
              <a:t>Classificação dos minerais</a:t>
            </a:r>
            <a:r>
              <a:rPr lang="pt-BR" sz="2400" dirty="0" smtClean="0">
                <a:solidFill>
                  <a:schemeClr val="tx1"/>
                </a:solidFill>
                <a:latin typeface="Arial" panose="020B0604020202020204" pitchFamily="34" charset="0"/>
                <a:cs typeface="Arial" panose="020B0604020202020204" pitchFamily="34" charset="0"/>
              </a:rPr>
              <a:t>: espírito (enxofre, arsênio, mercúrio, amoníaco, cânfora), corpos metálicos (chumbo, estanho, ouro, prata, cobre, ferro, </a:t>
            </a:r>
            <a:r>
              <a:rPr lang="pt-BR" sz="2400" i="1" dirty="0" err="1" smtClean="0">
                <a:solidFill>
                  <a:schemeClr val="tx1"/>
                </a:solidFill>
                <a:latin typeface="Arial" panose="020B0604020202020204" pitchFamily="34" charset="0"/>
                <a:cs typeface="Arial" panose="020B0604020202020204" pitchFamily="34" charset="0"/>
              </a:rPr>
              <a:t>carsini</a:t>
            </a:r>
            <a:r>
              <a:rPr lang="pt-BR" sz="2400" dirty="0" smtClean="0">
                <a:solidFill>
                  <a:schemeClr val="tx1"/>
                </a:solidFill>
                <a:latin typeface="Arial" panose="020B0604020202020204" pitchFamily="34" charset="0"/>
                <a:cs typeface="Arial" panose="020B0604020202020204" pitchFamily="34" charset="0"/>
              </a:rPr>
              <a:t> – bronze), corpos.</a:t>
            </a:r>
          </a:p>
          <a:p>
            <a:pPr>
              <a:lnSpc>
                <a:spcPct val="100000"/>
              </a:lnSpc>
            </a:pPr>
            <a:r>
              <a:rPr lang="pt-BR" sz="2400" dirty="0" smtClean="0">
                <a:solidFill>
                  <a:schemeClr val="tx1"/>
                </a:solidFill>
                <a:latin typeface="Arial" panose="020B0604020202020204" pitchFamily="34" charset="0"/>
                <a:cs typeface="Arial" panose="020B0604020202020204" pitchFamily="34" charset="0"/>
              </a:rPr>
              <a:t>Alquimia: início da tentativa de transmutação de metais, elixir da vida</a:t>
            </a:r>
            <a:r>
              <a:rPr lang="pt-BR" sz="2400" dirty="0">
                <a:solidFill>
                  <a:schemeClr val="tx1"/>
                </a:solidFill>
                <a:latin typeface="Arial" panose="020B0604020202020204" pitchFamily="34" charset="0"/>
                <a:cs typeface="Arial" panose="020B0604020202020204" pitchFamily="34" charset="0"/>
              </a:rPr>
              <a:t>.</a:t>
            </a:r>
            <a:endParaRPr lang="pt-BR" sz="2400" dirty="0" smtClean="0">
              <a:solidFill>
                <a:schemeClr val="tx1"/>
              </a:solidFill>
              <a:latin typeface="Arial" panose="020B0604020202020204" pitchFamily="34" charset="0"/>
              <a:cs typeface="Arial" panose="020B0604020202020204" pitchFamily="34" charset="0"/>
            </a:endParaRPr>
          </a:p>
        </p:txBody>
      </p:sp>
      <p:pic>
        <p:nvPicPr>
          <p:cNvPr id="54274" name="Picture 2" descr="http://www.museutec.org.br/previewmuseologico/navegacaoastronomicag.jpg"/>
          <p:cNvPicPr>
            <a:picLocks noChangeAspect="1" noChangeArrowheads="1"/>
          </p:cNvPicPr>
          <p:nvPr/>
        </p:nvPicPr>
        <p:blipFill>
          <a:blip r:embed="rId2" cstate="print"/>
          <a:srcRect/>
          <a:stretch>
            <a:fillRect/>
          </a:stretch>
        </p:blipFill>
        <p:spPr bwMode="auto">
          <a:xfrm>
            <a:off x="6588224" y="0"/>
            <a:ext cx="2555776" cy="2074160"/>
          </a:xfrm>
          <a:prstGeom prst="rect">
            <a:avLst/>
          </a:prstGeom>
          <a:noFill/>
        </p:spPr>
      </p:pic>
    </p:spTree>
    <p:extLst>
      <p:ext uri="{BB962C8B-B14F-4D97-AF65-F5344CB8AC3E}">
        <p14:creationId xmlns:p14="http://schemas.microsoft.com/office/powerpoint/2010/main" val="1510582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ctrTitle"/>
          </p:nvPr>
        </p:nvSpPr>
        <p:spPr>
          <a:xfrm>
            <a:off x="296334" y="3745874"/>
            <a:ext cx="8712200" cy="2387600"/>
          </a:xfrm>
        </p:spPr>
        <p:txBody>
          <a:bodyPr>
            <a:noAutofit/>
          </a:bodyPr>
          <a:lstStyle/>
          <a:p>
            <a:pPr>
              <a:lnSpc>
                <a:spcPct val="100000"/>
              </a:lnSpc>
              <a:spcBef>
                <a:spcPts val="0"/>
              </a:spcBef>
              <a:spcAft>
                <a:spcPts val="0"/>
              </a:spcAft>
            </a:pPr>
            <a:r>
              <a:rPr lang="pt-BR" sz="2400" dirty="0">
                <a:solidFill>
                  <a:schemeClr val="tx1"/>
                </a:solidFill>
              </a:rPr>
              <a:t> “</a:t>
            </a:r>
            <a:r>
              <a:rPr lang="pt-BR" sz="2800" dirty="0">
                <a:solidFill>
                  <a:schemeClr val="tx1"/>
                </a:solidFill>
              </a:rPr>
              <a:t>Mesmo com tantos desenvolvimentos</a:t>
            </a:r>
            <a:r>
              <a:rPr lang="pt-BR" sz="2800" dirty="0" smtClean="0">
                <a:solidFill>
                  <a:schemeClr val="tx1"/>
                </a:solidFill>
              </a:rPr>
              <a:t>, </a:t>
            </a:r>
            <a:r>
              <a:rPr lang="pt-BR" sz="2800" dirty="0">
                <a:solidFill>
                  <a:schemeClr val="tx1"/>
                </a:solidFill>
              </a:rPr>
              <a:t>até mais avançados que os do ocidente, não ocorreu na China uma revolução científica nem significativos avanços na filosofia, como irá ocorrer na Europa. As realizações dos chineses eram ligadas às necessidades de vida, sem pretender alcançar o </a:t>
            </a:r>
            <a:r>
              <a:rPr lang="pt-BR" sz="2800" i="1" dirty="0">
                <a:solidFill>
                  <a:schemeClr val="tx1"/>
                </a:solidFill>
              </a:rPr>
              <a:t>status</a:t>
            </a:r>
            <a:r>
              <a:rPr lang="pt-BR" sz="2800" dirty="0">
                <a:solidFill>
                  <a:schemeClr val="tx1"/>
                </a:solidFill>
              </a:rPr>
              <a:t> de ciência... </a:t>
            </a:r>
            <a:r>
              <a:rPr lang="pt-BR" sz="2800" dirty="0" smtClean="0">
                <a:solidFill>
                  <a:schemeClr val="tx1"/>
                </a:solidFill>
              </a:rPr>
              <a:t/>
            </a:r>
            <a:br>
              <a:rPr lang="pt-BR" sz="2800" dirty="0" smtClean="0">
                <a:solidFill>
                  <a:schemeClr val="tx1"/>
                </a:solidFill>
              </a:rPr>
            </a:br>
            <a:r>
              <a:rPr lang="pt-BR" sz="2800" dirty="0" smtClean="0">
                <a:solidFill>
                  <a:schemeClr val="tx1"/>
                </a:solidFill>
              </a:rPr>
              <a:t>mais </a:t>
            </a:r>
            <a:r>
              <a:rPr lang="pt-BR" sz="2800" dirty="0">
                <a:solidFill>
                  <a:schemeClr val="tx1"/>
                </a:solidFill>
              </a:rPr>
              <a:t>recentemente o ocidente tem buscado se adaptar a certas concepções orientais sobre o universo, especialmente no que se refere a </a:t>
            </a:r>
            <a:r>
              <a:rPr lang="pt-BR" sz="2800" dirty="0" smtClean="0">
                <a:solidFill>
                  <a:schemeClr val="tx1"/>
                </a:solidFill>
              </a:rPr>
              <a:t>uma</a:t>
            </a:r>
            <a:br>
              <a:rPr lang="pt-BR" sz="2800" dirty="0" smtClean="0">
                <a:solidFill>
                  <a:schemeClr val="tx1"/>
                </a:solidFill>
              </a:rPr>
            </a:br>
            <a:r>
              <a:rPr lang="pt-BR" sz="2800" dirty="0" smtClean="0">
                <a:solidFill>
                  <a:schemeClr val="tx1"/>
                </a:solidFill>
              </a:rPr>
              <a:t> </a:t>
            </a:r>
            <a:r>
              <a:rPr lang="pt-BR" sz="2800" dirty="0">
                <a:solidFill>
                  <a:schemeClr val="tx1"/>
                </a:solidFill>
              </a:rPr>
              <a:t>visão mais holística, residindo </a:t>
            </a:r>
            <a:r>
              <a:rPr lang="pt-BR" sz="2800" dirty="0" smtClean="0">
                <a:solidFill>
                  <a:schemeClr val="tx1"/>
                </a:solidFill>
              </a:rPr>
              <a:t>nesse</a:t>
            </a:r>
            <a:br>
              <a:rPr lang="pt-BR" sz="2800" dirty="0" smtClean="0">
                <a:solidFill>
                  <a:schemeClr val="tx1"/>
                </a:solidFill>
              </a:rPr>
            </a:br>
            <a:r>
              <a:rPr lang="pt-BR" sz="2800" dirty="0" smtClean="0">
                <a:solidFill>
                  <a:schemeClr val="tx1"/>
                </a:solidFill>
              </a:rPr>
              <a:t> </a:t>
            </a:r>
            <a:r>
              <a:rPr lang="pt-BR" sz="2800" dirty="0">
                <a:solidFill>
                  <a:schemeClr val="tx1"/>
                </a:solidFill>
              </a:rPr>
              <a:t>intercâmbio uma possível solução </a:t>
            </a:r>
            <a:r>
              <a:rPr lang="pt-BR" sz="2800" dirty="0" smtClean="0">
                <a:solidFill>
                  <a:schemeClr val="tx1"/>
                </a:solidFill>
              </a:rPr>
              <a:t/>
            </a:r>
            <a:br>
              <a:rPr lang="pt-BR" sz="2800" dirty="0" smtClean="0">
                <a:solidFill>
                  <a:schemeClr val="tx1"/>
                </a:solidFill>
              </a:rPr>
            </a:br>
            <a:r>
              <a:rPr lang="pt-BR" sz="2800" dirty="0" smtClean="0">
                <a:solidFill>
                  <a:schemeClr val="tx1"/>
                </a:solidFill>
              </a:rPr>
              <a:t>dos </a:t>
            </a:r>
            <a:r>
              <a:rPr lang="pt-BR" sz="2800" dirty="0">
                <a:solidFill>
                  <a:schemeClr val="tx1"/>
                </a:solidFill>
              </a:rPr>
              <a:t>problemas da humanidade...”</a:t>
            </a:r>
            <a:br>
              <a:rPr lang="pt-BR" sz="2800" dirty="0">
                <a:solidFill>
                  <a:schemeClr val="tx1"/>
                </a:solidFill>
              </a:rPr>
            </a:br>
            <a:r>
              <a:rPr lang="pt-BR" sz="2800" dirty="0">
                <a:solidFill>
                  <a:schemeClr val="tx1"/>
                </a:solidFill>
              </a:rPr>
              <a:t>(</a:t>
            </a:r>
            <a:r>
              <a:rPr lang="pt-BR" sz="2800" dirty="0" err="1">
                <a:solidFill>
                  <a:schemeClr val="tx1"/>
                </a:solidFill>
              </a:rPr>
              <a:t>Chassot</a:t>
            </a:r>
            <a:r>
              <a:rPr lang="pt-BR" sz="2800" dirty="0">
                <a:solidFill>
                  <a:schemeClr val="tx1"/>
                </a:solidFill>
              </a:rPr>
              <a:t>)</a:t>
            </a:r>
            <a:r>
              <a:rPr lang="pt-BR" sz="2400" dirty="0">
                <a:solidFill>
                  <a:schemeClr val="tx1"/>
                </a:solidFill>
              </a:rPr>
              <a:t/>
            </a:r>
            <a:br>
              <a:rPr lang="pt-BR" sz="2400" dirty="0">
                <a:solidFill>
                  <a:schemeClr val="tx1"/>
                </a:solidFill>
              </a:rPr>
            </a:br>
            <a:endParaRPr lang="pt-BR" sz="2400" dirty="0"/>
          </a:p>
        </p:txBody>
      </p:sp>
      <p:pic>
        <p:nvPicPr>
          <p:cNvPr id="7" name="Imagem 6"/>
          <p:cNvPicPr>
            <a:picLocks noChangeAspect="1"/>
          </p:cNvPicPr>
          <p:nvPr/>
        </p:nvPicPr>
        <p:blipFill>
          <a:blip r:embed="rId2"/>
          <a:stretch>
            <a:fillRect/>
          </a:stretch>
        </p:blipFill>
        <p:spPr>
          <a:xfrm>
            <a:off x="6148855" y="3836278"/>
            <a:ext cx="2995145" cy="2903189"/>
          </a:xfrm>
          <a:prstGeom prst="rect">
            <a:avLst/>
          </a:prstGeom>
        </p:spPr>
      </p:pic>
    </p:spTree>
    <p:extLst>
      <p:ext uri="{BB962C8B-B14F-4D97-AF65-F5344CB8AC3E}">
        <p14:creationId xmlns:p14="http://schemas.microsoft.com/office/powerpoint/2010/main" val="38631078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pt-BR"/>
          </a:p>
        </p:txBody>
      </p:sp>
      <p:sp>
        <p:nvSpPr>
          <p:cNvPr id="5" name="Espaço Reservado para Conteúdo 4"/>
          <p:cNvSpPr>
            <a:spLocks noGrp="1"/>
          </p:cNvSpPr>
          <p:nvPr>
            <p:ph sz="half" idx="1"/>
          </p:nvPr>
        </p:nvSpPr>
        <p:spPr/>
        <p:txBody>
          <a:bodyPr>
            <a:normAutofit/>
          </a:bodyPr>
          <a:lstStyle/>
          <a:p>
            <a:r>
              <a:rPr lang="pt-BR" sz="3200" dirty="0" smtClean="0">
                <a:hlinkClick r:id="rId2" action="ppaction://hlinkfile"/>
              </a:rPr>
              <a:t>Poeira das estrelas </a:t>
            </a:r>
            <a:endParaRPr lang="pt-BR" sz="3200" dirty="0" smtClean="0"/>
          </a:p>
          <a:p>
            <a:r>
              <a:rPr lang="pt-BR" sz="3200" dirty="0" smtClean="0"/>
              <a:t>Parte 2</a:t>
            </a:r>
          </a:p>
          <a:p>
            <a:r>
              <a:rPr lang="pt-BR" sz="3200" dirty="0">
                <a:hlinkClick r:id="rId3"/>
              </a:rPr>
              <a:t>https://</a:t>
            </a:r>
            <a:r>
              <a:rPr lang="pt-BR" sz="3200" dirty="0" smtClean="0">
                <a:hlinkClick r:id="rId3"/>
              </a:rPr>
              <a:t>www.youtube.com/watch?v=PEJL4Z6BphE</a:t>
            </a:r>
            <a:endParaRPr lang="pt-BR" sz="3200" dirty="0" smtClean="0"/>
          </a:p>
          <a:p>
            <a:endParaRPr lang="pt-BR" sz="3200" dirty="0"/>
          </a:p>
        </p:txBody>
      </p:sp>
      <p:sp>
        <p:nvSpPr>
          <p:cNvPr id="6" name="Espaço Reservado para Conteúdo 5"/>
          <p:cNvSpPr>
            <a:spLocks noGrp="1"/>
          </p:cNvSpPr>
          <p:nvPr>
            <p:ph sz="half" idx="2"/>
          </p:nvPr>
        </p:nvSpPr>
        <p:spPr/>
        <p:txBody>
          <a:bodyPr/>
          <a:lstStyle/>
          <a:p>
            <a:endParaRPr lang="pt-BR"/>
          </a:p>
        </p:txBody>
      </p:sp>
    </p:spTree>
    <p:extLst>
      <p:ext uri="{BB962C8B-B14F-4D97-AF65-F5344CB8AC3E}">
        <p14:creationId xmlns:p14="http://schemas.microsoft.com/office/powerpoint/2010/main" val="2223246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197768"/>
            <a:ext cx="7848600" cy="1143000"/>
          </a:xfrm>
        </p:spPr>
        <p:txBody>
          <a:bodyPr>
            <a:normAutofit/>
          </a:bodyPr>
          <a:lstStyle/>
          <a:p>
            <a:r>
              <a:rPr lang="pt-BR" sz="5400" dirty="0" smtClean="0">
                <a:solidFill>
                  <a:srgbClr val="FFFF00"/>
                </a:solidFill>
                <a:latin typeface="Arial" panose="020B0604020202020204" pitchFamily="34" charset="0"/>
                <a:cs typeface="Arial" panose="020B0604020202020204" pitchFamily="34" charset="0"/>
              </a:rPr>
              <a:t>Idade Média - </a:t>
            </a:r>
            <a:r>
              <a:rPr lang="pt-BR" sz="4800" i="1" dirty="0">
                <a:latin typeface="Arial" panose="020B0604020202020204" pitchFamily="34" charset="0"/>
                <a:cs typeface="Arial" panose="020B0604020202020204" pitchFamily="34" charset="0"/>
              </a:rPr>
              <a:t>Gestação</a:t>
            </a:r>
            <a:endParaRPr lang="pt-BR" sz="5400" b="0" i="1" dirty="0">
              <a:solidFill>
                <a:schemeClr val="bg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51248" y="1520054"/>
            <a:ext cx="8361124" cy="4752528"/>
          </a:xfrm>
        </p:spPr>
        <p:txBody>
          <a:bodyPr>
            <a:noAutofit/>
          </a:bodyPr>
          <a:lstStyle/>
          <a:p>
            <a:pPr>
              <a:lnSpc>
                <a:spcPct val="125000"/>
              </a:lnSpc>
              <a:spcBef>
                <a:spcPts val="0"/>
              </a:spcBef>
              <a:spcAft>
                <a:spcPts val="0"/>
              </a:spcAft>
            </a:pPr>
            <a:r>
              <a:rPr lang="pt-BR" sz="2400" dirty="0" smtClean="0">
                <a:solidFill>
                  <a:srgbClr val="DD462F"/>
                </a:solidFill>
                <a:latin typeface="Arial" panose="020B0604020202020204" pitchFamily="34" charset="0"/>
                <a:cs typeface="Arial" panose="020B0604020202020204" pitchFamily="34" charset="0"/>
              </a:rPr>
              <a:t>XIII e XIV </a:t>
            </a:r>
            <a:r>
              <a:rPr lang="pt-BR" sz="2400" dirty="0" smtClean="0">
                <a:solidFill>
                  <a:schemeClr val="tx1"/>
                </a:solidFill>
                <a:latin typeface="Arial" panose="020B0604020202020204" pitchFamily="34" charset="0"/>
                <a:cs typeface="Arial" panose="020B0604020202020204" pitchFamily="34" charset="0"/>
              </a:rPr>
              <a:t>– ciência medieval, alquimia cristã (Filmes: O nome da Rosa, Marcelino pão e vinho, Ivan o terrível). Transmutação de metais (será que eles conseguiram?)</a:t>
            </a:r>
          </a:p>
          <a:p>
            <a:pPr>
              <a:lnSpc>
                <a:spcPct val="125000"/>
              </a:lnSpc>
              <a:spcBef>
                <a:spcPts val="0"/>
              </a:spcBef>
              <a:spcAft>
                <a:spcPts val="0"/>
              </a:spcAft>
            </a:pPr>
            <a:endParaRPr lang="pt-BR" sz="1200" dirty="0" smtClean="0">
              <a:solidFill>
                <a:schemeClr val="tx1"/>
              </a:solidFill>
              <a:latin typeface="Arial" panose="020B0604020202020204" pitchFamily="34" charset="0"/>
              <a:cs typeface="Arial" panose="020B0604020202020204" pitchFamily="34" charset="0"/>
            </a:endParaRPr>
          </a:p>
          <a:p>
            <a:pPr>
              <a:lnSpc>
                <a:spcPct val="125000"/>
              </a:lnSpc>
              <a:spcBef>
                <a:spcPts val="0"/>
              </a:spcBef>
              <a:spcAft>
                <a:spcPts val="0"/>
              </a:spcAft>
            </a:pPr>
            <a:r>
              <a:rPr lang="pt-BR" sz="2400" b="1" dirty="0" smtClean="0">
                <a:solidFill>
                  <a:schemeClr val="tx1"/>
                </a:solidFill>
                <a:latin typeface="Arial" panose="020B0604020202020204" pitchFamily="34" charset="0"/>
                <a:cs typeface="Arial" panose="020B0604020202020204" pitchFamily="34" charset="0"/>
              </a:rPr>
              <a:t>Centros de ensino e pesquisa</a:t>
            </a:r>
            <a:endParaRPr lang="pt-BR" sz="2400" dirty="0" smtClean="0">
              <a:solidFill>
                <a:schemeClr val="tx1"/>
              </a:solidFill>
              <a:latin typeface="Arial" panose="020B0604020202020204" pitchFamily="34" charset="0"/>
              <a:cs typeface="Arial" panose="020B0604020202020204" pitchFamily="34" charset="0"/>
            </a:endParaRPr>
          </a:p>
          <a:p>
            <a:pPr>
              <a:lnSpc>
                <a:spcPct val="125000"/>
              </a:lnSpc>
              <a:spcBef>
                <a:spcPts val="0"/>
              </a:spcBef>
              <a:spcAft>
                <a:spcPts val="0"/>
              </a:spcAft>
            </a:pPr>
            <a:r>
              <a:rPr lang="pt-BR" sz="2400" dirty="0">
                <a:solidFill>
                  <a:schemeClr val="tx1"/>
                </a:solidFill>
                <a:latin typeface="Arial" panose="020B0604020202020204" pitchFamily="34" charset="0"/>
                <a:cs typeface="Arial" panose="020B0604020202020204" pitchFamily="34" charset="0"/>
              </a:rPr>
              <a:t>Academia de </a:t>
            </a:r>
            <a:r>
              <a:rPr lang="pt-BR" sz="2400" dirty="0" smtClean="0">
                <a:solidFill>
                  <a:schemeClr val="tx1"/>
                </a:solidFill>
                <a:latin typeface="Arial" panose="020B0604020202020204" pitchFamily="34" charset="0"/>
                <a:cs typeface="Arial" panose="020B0604020202020204" pitchFamily="34" charset="0"/>
              </a:rPr>
              <a:t>Platão      Liceu </a:t>
            </a:r>
            <a:r>
              <a:rPr lang="pt-BR" sz="2400" dirty="0">
                <a:solidFill>
                  <a:schemeClr val="tx1"/>
                </a:solidFill>
                <a:latin typeface="Arial" panose="020B0604020202020204" pitchFamily="34" charset="0"/>
                <a:cs typeface="Arial" panose="020B0604020202020204" pitchFamily="34" charset="0"/>
              </a:rPr>
              <a:t>de Aristóteles</a:t>
            </a:r>
          </a:p>
          <a:p>
            <a:pPr>
              <a:lnSpc>
                <a:spcPct val="125000"/>
              </a:lnSpc>
              <a:spcBef>
                <a:spcPts val="0"/>
              </a:spcBef>
              <a:spcAft>
                <a:spcPts val="0"/>
              </a:spcAft>
            </a:pPr>
            <a:r>
              <a:rPr lang="pt-BR" sz="2400" dirty="0">
                <a:solidFill>
                  <a:schemeClr val="tx1"/>
                </a:solidFill>
                <a:latin typeface="Arial" panose="020B0604020202020204" pitchFamily="34" charset="0"/>
                <a:cs typeface="Arial" panose="020B0604020202020204" pitchFamily="34" charset="0"/>
              </a:rPr>
              <a:t>Museu de Alexandria</a:t>
            </a:r>
          </a:p>
          <a:p>
            <a:pPr>
              <a:lnSpc>
                <a:spcPct val="125000"/>
              </a:lnSpc>
              <a:spcBef>
                <a:spcPts val="0"/>
              </a:spcBef>
              <a:spcAft>
                <a:spcPts val="0"/>
              </a:spcAft>
            </a:pPr>
            <a:r>
              <a:rPr lang="pt-BR" sz="2400" dirty="0" smtClean="0">
                <a:solidFill>
                  <a:schemeClr val="tx1"/>
                </a:solidFill>
                <a:latin typeface="Arial" panose="020B0604020202020204" pitchFamily="34" charset="0"/>
                <a:cs typeface="Arial" panose="020B0604020202020204" pitchFamily="34" charset="0"/>
              </a:rPr>
              <a:t>As universidades surgem atreladas à Igreja. (formação de sacerdotes, monges cientistas: G.  Mendel, R. Bacon). </a:t>
            </a:r>
          </a:p>
          <a:p>
            <a:pPr>
              <a:lnSpc>
                <a:spcPct val="125000"/>
              </a:lnSpc>
              <a:spcBef>
                <a:spcPts val="0"/>
              </a:spcBef>
              <a:spcAft>
                <a:spcPts val="0"/>
              </a:spcAft>
            </a:pPr>
            <a:r>
              <a:rPr lang="pt-BR" sz="2400" i="1" dirty="0" err="1" smtClean="0">
                <a:solidFill>
                  <a:srgbClr val="DD462F"/>
                </a:solidFill>
                <a:latin typeface="Arial" panose="020B0604020202020204" pitchFamily="34" charset="0"/>
                <a:cs typeface="Arial" panose="020B0604020202020204" pitchFamily="34" charset="0"/>
              </a:rPr>
              <a:t>trivium</a:t>
            </a:r>
            <a:r>
              <a:rPr lang="pt-BR" sz="2400" dirty="0" smtClean="0">
                <a:solidFill>
                  <a:srgbClr val="DD462F"/>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(gramática, retórica, linguagem), </a:t>
            </a:r>
            <a:endParaRPr lang="pt-BR" sz="2400" dirty="0" smtClean="0">
              <a:solidFill>
                <a:schemeClr val="tx1"/>
              </a:solidFill>
              <a:latin typeface="Arial" panose="020B0604020202020204" pitchFamily="34" charset="0"/>
              <a:cs typeface="Arial" panose="020B0604020202020204" pitchFamily="34" charset="0"/>
            </a:endParaRPr>
          </a:p>
          <a:p>
            <a:pPr>
              <a:lnSpc>
                <a:spcPct val="125000"/>
              </a:lnSpc>
              <a:spcBef>
                <a:spcPts val="0"/>
              </a:spcBef>
              <a:spcAft>
                <a:spcPts val="0"/>
              </a:spcAft>
            </a:pPr>
            <a:r>
              <a:rPr lang="pt-BR" sz="2400" i="1" dirty="0" err="1" smtClean="0">
                <a:solidFill>
                  <a:srgbClr val="DD462F"/>
                </a:solidFill>
                <a:latin typeface="Arial" panose="020B0604020202020204" pitchFamily="34" charset="0"/>
                <a:cs typeface="Arial" panose="020B0604020202020204" pitchFamily="34" charset="0"/>
              </a:rPr>
              <a:t>quadrivium</a:t>
            </a:r>
            <a:r>
              <a:rPr lang="pt-BR" sz="2400" dirty="0" smtClean="0">
                <a:solidFill>
                  <a:srgbClr val="DD462F"/>
                </a:solidFill>
                <a:latin typeface="Arial" panose="020B0604020202020204" pitchFamily="34" charset="0"/>
                <a:cs typeface="Arial" panose="020B0604020202020204" pitchFamily="34" charset="0"/>
              </a:rPr>
              <a:t> </a:t>
            </a:r>
            <a:r>
              <a:rPr lang="pt-BR" sz="2400" dirty="0" smtClean="0">
                <a:solidFill>
                  <a:schemeClr val="tx1"/>
                </a:solidFill>
                <a:latin typeface="Arial" panose="020B0604020202020204" pitchFamily="34" charset="0"/>
                <a:cs typeface="Arial" panose="020B0604020202020204" pitchFamily="34" charset="0"/>
              </a:rPr>
              <a:t>(aritmética, geometria, musica, astronomia).</a:t>
            </a:r>
            <a:endParaRPr lang="pt-B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9723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type="body" idx="1"/>
          </p:nvPr>
        </p:nvSpPr>
        <p:spPr>
          <a:xfrm>
            <a:off x="293853" y="125182"/>
            <a:ext cx="8640960" cy="6264696"/>
          </a:xfrm>
        </p:spPr>
        <p:txBody>
          <a:bodyPr>
            <a:noAutofit/>
          </a:bodyPr>
          <a:lstStyle/>
          <a:p>
            <a:pPr>
              <a:buNone/>
            </a:pPr>
            <a:r>
              <a:rPr lang="pt-BR" sz="5400" b="1" dirty="0">
                <a:solidFill>
                  <a:srgbClr val="FFFF00"/>
                </a:solidFill>
                <a:latin typeface="Arial" panose="020B0604020202020204" pitchFamily="34" charset="0"/>
                <a:cs typeface="Arial" panose="020B0604020202020204" pitchFamily="34" charset="0"/>
              </a:rPr>
              <a:t>XV – XVI </a:t>
            </a:r>
            <a:r>
              <a:rPr lang="pt-BR" sz="5400" dirty="0" smtClean="0">
                <a:solidFill>
                  <a:srgbClr val="FFFF00"/>
                </a:solidFill>
                <a:latin typeface="Arial" panose="020B0604020202020204" pitchFamily="34" charset="0"/>
                <a:cs typeface="Arial" panose="020B0604020202020204" pitchFamily="34" charset="0"/>
                <a:sym typeface="Wingdings" pitchFamily="2" charset="2"/>
              </a:rPr>
              <a:t>- </a:t>
            </a:r>
            <a:r>
              <a:rPr lang="pt-BR" sz="5400" dirty="0">
                <a:solidFill>
                  <a:schemeClr val="bg1"/>
                </a:solidFill>
                <a:latin typeface="Arial" panose="020B0604020202020204" pitchFamily="34" charset="0"/>
                <a:cs typeface="Arial" panose="020B0604020202020204" pitchFamily="34" charset="0"/>
                <a:sym typeface="Wingdings" pitchFamily="2" charset="2"/>
              </a:rPr>
              <a:t>Renascimento </a:t>
            </a:r>
          </a:p>
          <a:p>
            <a:pPr algn="ctr">
              <a:lnSpc>
                <a:spcPct val="125000"/>
              </a:lnSpc>
              <a:spcBef>
                <a:spcPts val="0"/>
              </a:spcBef>
              <a:spcAft>
                <a:spcPts val="0"/>
              </a:spcAft>
              <a:buNone/>
            </a:pPr>
            <a:r>
              <a:rPr lang="pt-BR" dirty="0" smtClean="0">
                <a:solidFill>
                  <a:srgbClr val="DD462F"/>
                </a:solidFill>
                <a:sym typeface="Wingdings" pitchFamily="2" charset="2"/>
              </a:rPr>
              <a:t>cultural</a:t>
            </a:r>
            <a:r>
              <a:rPr lang="pt-BR" dirty="0">
                <a:solidFill>
                  <a:srgbClr val="DD462F"/>
                </a:solidFill>
                <a:sym typeface="Wingdings" pitchFamily="2" charset="2"/>
              </a:rPr>
              <a:t>, social, intelectual; fim dos feudos, </a:t>
            </a:r>
            <a:r>
              <a:rPr lang="pt-BR" dirty="0" smtClean="0">
                <a:solidFill>
                  <a:srgbClr val="DD462F"/>
                </a:solidFill>
                <a:sym typeface="Wingdings" pitchFamily="2" charset="2"/>
              </a:rPr>
              <a:t>surge a burguesia, </a:t>
            </a:r>
            <a:r>
              <a:rPr lang="pt-BR" dirty="0">
                <a:solidFill>
                  <a:srgbClr val="DD462F"/>
                </a:solidFill>
                <a:sym typeface="Wingdings" pitchFamily="2" charset="2"/>
              </a:rPr>
              <a:t>navegações, instituições para que(m); início da </a:t>
            </a:r>
            <a:r>
              <a:rPr lang="pt-BR" dirty="0" smtClean="0">
                <a:solidFill>
                  <a:srgbClr val="DD462F"/>
                </a:solidFill>
                <a:sym typeface="Wingdings" pitchFamily="2" charset="2"/>
              </a:rPr>
              <a:t>globalização.</a:t>
            </a:r>
          </a:p>
          <a:p>
            <a:pPr algn="ctr">
              <a:lnSpc>
                <a:spcPct val="125000"/>
              </a:lnSpc>
              <a:spcBef>
                <a:spcPts val="0"/>
              </a:spcBef>
              <a:spcAft>
                <a:spcPts val="0"/>
              </a:spcAft>
            </a:pPr>
            <a:r>
              <a:rPr lang="pt-BR" sz="2000" dirty="0" err="1">
                <a:solidFill>
                  <a:schemeClr val="tx1"/>
                </a:solidFill>
              </a:rPr>
              <a:t>Renaissance</a:t>
            </a:r>
            <a:r>
              <a:rPr lang="pt-BR" sz="2000" dirty="0">
                <a:solidFill>
                  <a:schemeClr val="tx1"/>
                </a:solidFill>
              </a:rPr>
              <a:t> (França), </a:t>
            </a:r>
            <a:r>
              <a:rPr lang="pt-BR" sz="2000" dirty="0" err="1">
                <a:solidFill>
                  <a:schemeClr val="tx1"/>
                </a:solidFill>
              </a:rPr>
              <a:t>Cinquecento</a:t>
            </a:r>
            <a:r>
              <a:rPr lang="pt-BR" sz="2000" dirty="0">
                <a:solidFill>
                  <a:schemeClr val="tx1"/>
                </a:solidFill>
              </a:rPr>
              <a:t> (Itália), Reforma (Alemanha)</a:t>
            </a:r>
          </a:p>
          <a:p>
            <a:pPr>
              <a:lnSpc>
                <a:spcPct val="125000"/>
              </a:lnSpc>
              <a:spcBef>
                <a:spcPts val="0"/>
              </a:spcBef>
              <a:spcAft>
                <a:spcPts val="0"/>
              </a:spcAft>
            </a:pPr>
            <a:r>
              <a:rPr lang="pt-BR" sz="2400" dirty="0" smtClean="0">
                <a:solidFill>
                  <a:schemeClr val="tx1"/>
                </a:solidFill>
              </a:rPr>
              <a:t>Imprensa (monges copistas </a:t>
            </a:r>
            <a:r>
              <a:rPr lang="pt-BR" sz="2400" dirty="0" smtClean="0">
                <a:solidFill>
                  <a:schemeClr val="tx1"/>
                </a:solidFill>
                <a:sym typeface="Wingdings" pitchFamily="2" charset="2"/>
              </a:rPr>
              <a:t></a:t>
            </a:r>
            <a:r>
              <a:rPr lang="pt-BR" sz="2400" dirty="0" smtClean="0">
                <a:solidFill>
                  <a:schemeClr val="tx1"/>
                </a:solidFill>
              </a:rPr>
              <a:t> livros impressos)</a:t>
            </a:r>
          </a:p>
          <a:p>
            <a:pPr>
              <a:lnSpc>
                <a:spcPct val="125000"/>
              </a:lnSpc>
              <a:spcBef>
                <a:spcPts val="0"/>
              </a:spcBef>
              <a:spcAft>
                <a:spcPts val="0"/>
              </a:spcAft>
            </a:pPr>
            <a:r>
              <a:rPr lang="pt-BR" sz="2400" dirty="0" smtClean="0">
                <a:solidFill>
                  <a:schemeClr val="tx1"/>
                </a:solidFill>
              </a:rPr>
              <a:t>Biologia (gravuristas, naturalistas, realistas)</a:t>
            </a:r>
          </a:p>
          <a:p>
            <a:pPr>
              <a:lnSpc>
                <a:spcPct val="125000"/>
              </a:lnSpc>
              <a:spcBef>
                <a:spcPts val="0"/>
              </a:spcBef>
              <a:spcAft>
                <a:spcPts val="0"/>
              </a:spcAft>
            </a:pPr>
            <a:r>
              <a:rPr lang="pt-BR" sz="2400" dirty="0" smtClean="0">
                <a:solidFill>
                  <a:schemeClr val="tx1"/>
                </a:solidFill>
              </a:rPr>
              <a:t>Leonardo da Vinci (como pintor estudou as leis da óptica, a anatomia humana e o voo das aves) como artista estudou, interpretou e recriou o mundo... do jeito que quis.</a:t>
            </a:r>
          </a:p>
          <a:p>
            <a:pPr>
              <a:lnSpc>
                <a:spcPct val="125000"/>
              </a:lnSpc>
              <a:spcBef>
                <a:spcPts val="0"/>
              </a:spcBef>
              <a:spcAft>
                <a:spcPts val="0"/>
              </a:spcAft>
            </a:pPr>
            <a:r>
              <a:rPr lang="pt-BR" sz="2400" b="1" dirty="0" smtClean="0">
                <a:solidFill>
                  <a:schemeClr val="tx1"/>
                </a:solidFill>
                <a:sym typeface="Wingdings" pitchFamily="2" charset="2"/>
              </a:rPr>
              <a:t>N. Copérnico</a:t>
            </a:r>
            <a:r>
              <a:rPr lang="pt-BR" sz="2400" dirty="0" smtClean="0">
                <a:solidFill>
                  <a:schemeClr val="tx1"/>
                </a:solidFill>
                <a:sym typeface="Wingdings" pitchFamily="2" charset="2"/>
              </a:rPr>
              <a:t> (</a:t>
            </a:r>
            <a:r>
              <a:rPr lang="pt-BR" sz="2400" dirty="0" err="1" smtClean="0">
                <a:solidFill>
                  <a:schemeClr val="tx1"/>
                </a:solidFill>
                <a:sym typeface="Wingdings" pitchFamily="2" charset="2"/>
              </a:rPr>
              <a:t>heliocentrismo</a:t>
            </a:r>
            <a:r>
              <a:rPr lang="pt-BR" sz="2400" dirty="0" smtClean="0">
                <a:solidFill>
                  <a:schemeClr val="tx1"/>
                </a:solidFill>
                <a:sym typeface="Wingdings" pitchFamily="2" charset="2"/>
              </a:rPr>
              <a:t>)</a:t>
            </a:r>
          </a:p>
          <a:p>
            <a:pPr>
              <a:lnSpc>
                <a:spcPct val="125000"/>
              </a:lnSpc>
              <a:spcBef>
                <a:spcPts val="0"/>
              </a:spcBef>
              <a:spcAft>
                <a:spcPts val="0"/>
              </a:spcAft>
            </a:pPr>
            <a:r>
              <a:rPr lang="pt-BR" sz="2400" b="1" dirty="0" smtClean="0">
                <a:solidFill>
                  <a:schemeClr val="tx1"/>
                </a:solidFill>
                <a:sym typeface="Wingdings" pitchFamily="2" charset="2"/>
              </a:rPr>
              <a:t>G. Bruno </a:t>
            </a:r>
            <a:r>
              <a:rPr lang="pt-BR" sz="2400" dirty="0" smtClean="0">
                <a:solidFill>
                  <a:schemeClr val="tx1"/>
                </a:solidFill>
                <a:sym typeface="Wingdings" pitchFamily="2" charset="2"/>
              </a:rPr>
              <a:t>(universo possui infinitos planetas)</a:t>
            </a:r>
            <a:endParaRPr lang="pt-BR" sz="2400" dirty="0">
              <a:solidFill>
                <a:schemeClr val="tx1"/>
              </a:solidFill>
            </a:endParaRPr>
          </a:p>
        </p:txBody>
      </p:sp>
      <p:pic>
        <p:nvPicPr>
          <p:cNvPr id="3" name="Picture 8" descr="http://2.bp.blogspot.com/_mj0LU_xfG2s/R6O5Mrf2SWI/AAAAAAAAASI/de0G8uzP1EY/S269/MongeCopista-05.jpg"/>
          <p:cNvPicPr>
            <a:picLocks noChangeAspect="1" noChangeArrowheads="1"/>
          </p:cNvPicPr>
          <p:nvPr/>
        </p:nvPicPr>
        <p:blipFill>
          <a:blip r:embed="rId2" cstate="print"/>
          <a:srcRect/>
          <a:stretch>
            <a:fillRect/>
          </a:stretch>
        </p:blipFill>
        <p:spPr bwMode="auto">
          <a:xfrm>
            <a:off x="6663267" y="4939811"/>
            <a:ext cx="2480733" cy="1918189"/>
          </a:xfrm>
          <a:prstGeom prst="rect">
            <a:avLst/>
          </a:prstGeom>
          <a:noFill/>
        </p:spPr>
      </p:pic>
    </p:spTree>
    <p:extLst>
      <p:ext uri="{BB962C8B-B14F-4D97-AF65-F5344CB8AC3E}">
        <p14:creationId xmlns:p14="http://schemas.microsoft.com/office/powerpoint/2010/main" val="179930544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326" y="0"/>
            <a:ext cx="8531186" cy="1054101"/>
          </a:xfrm>
        </p:spPr>
        <p:txBody>
          <a:bodyPr>
            <a:normAutofit/>
          </a:bodyPr>
          <a:lstStyle/>
          <a:p>
            <a:r>
              <a:rPr lang="pt-BR" sz="2800" dirty="0" smtClean="0"/>
              <a:t>Início da sociedade... Globalizada, conhecimento, informação, disciplinar, de controle...</a:t>
            </a:r>
            <a:endParaRPr lang="pt-BR" sz="2800" dirty="0"/>
          </a:p>
        </p:txBody>
      </p:sp>
      <p:sp>
        <p:nvSpPr>
          <p:cNvPr id="3" name="Espaço Reservado para Conteúdo 2"/>
          <p:cNvSpPr>
            <a:spLocks noGrp="1"/>
          </p:cNvSpPr>
          <p:nvPr>
            <p:ph idx="1"/>
          </p:nvPr>
        </p:nvSpPr>
        <p:spPr/>
        <p:txBody>
          <a:bodyPr/>
          <a:lstStyle/>
          <a:p>
            <a:endParaRPr lang="pt-BR"/>
          </a:p>
        </p:txBody>
      </p:sp>
      <p:pic>
        <p:nvPicPr>
          <p:cNvPr id="6" name="Imagem 5"/>
          <p:cNvPicPr>
            <a:picLocks noChangeAspect="1"/>
          </p:cNvPicPr>
          <p:nvPr/>
        </p:nvPicPr>
        <p:blipFill>
          <a:blip r:embed="rId2"/>
          <a:stretch>
            <a:fillRect/>
          </a:stretch>
        </p:blipFill>
        <p:spPr>
          <a:xfrm>
            <a:off x="711200" y="1211432"/>
            <a:ext cx="7412037" cy="5579724"/>
          </a:xfrm>
          <a:prstGeom prst="rect">
            <a:avLst/>
          </a:prstGeom>
        </p:spPr>
      </p:pic>
    </p:spTree>
    <p:extLst>
      <p:ext uri="{BB962C8B-B14F-4D97-AF65-F5344CB8AC3E}">
        <p14:creationId xmlns:p14="http://schemas.microsoft.com/office/powerpoint/2010/main" val="190157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62466" y="77475"/>
            <a:ext cx="7603067" cy="6509592"/>
          </a:xfrm>
        </p:spPr>
        <p:txBody>
          <a:bodyPr>
            <a:normAutofit fontScale="55000" lnSpcReduction="20000"/>
          </a:bodyPr>
          <a:lstStyle/>
          <a:p>
            <a:pPr>
              <a:buNone/>
            </a:pPr>
            <a:r>
              <a:rPr lang="pt-BR" sz="7700" dirty="0">
                <a:solidFill>
                  <a:srgbClr val="FFFF00"/>
                </a:solidFill>
                <a:latin typeface="Arial" panose="020B0604020202020204" pitchFamily="34" charset="0"/>
                <a:cs typeface="Arial" panose="020B0604020202020204" pitchFamily="34" charset="0"/>
              </a:rPr>
              <a:t>      XVII </a:t>
            </a:r>
            <a:r>
              <a:rPr lang="pt-BR" sz="7700" dirty="0" smtClean="0">
                <a:solidFill>
                  <a:srgbClr val="FFFF00"/>
                </a:solidFill>
                <a:latin typeface="Arial" panose="020B0604020202020204" pitchFamily="34" charset="0"/>
                <a:cs typeface="Arial" panose="020B0604020202020204" pitchFamily="34" charset="0"/>
              </a:rPr>
              <a:t>–</a:t>
            </a:r>
            <a:r>
              <a:rPr lang="pt-BR" sz="7700" dirty="0" smtClean="0">
                <a:solidFill>
                  <a:schemeClr val="bg1"/>
                </a:solidFill>
                <a:latin typeface="Arial" panose="020B0604020202020204" pitchFamily="34" charset="0"/>
                <a:cs typeface="Arial" panose="020B0604020202020204" pitchFamily="34" charset="0"/>
              </a:rPr>
              <a:t> </a:t>
            </a:r>
            <a:r>
              <a:rPr lang="pt-BR" sz="7700" dirty="0" smtClean="0">
                <a:solidFill>
                  <a:srgbClr val="FFFF00"/>
                </a:solidFill>
                <a:latin typeface="Arial" panose="020B0604020202020204" pitchFamily="34" charset="0"/>
                <a:cs typeface="Arial" panose="020B0604020202020204" pitchFamily="34" charset="0"/>
              </a:rPr>
              <a:t> </a:t>
            </a:r>
            <a:r>
              <a:rPr lang="pt-BR" sz="7700" dirty="0" smtClean="0">
                <a:solidFill>
                  <a:schemeClr val="bg1"/>
                </a:solidFill>
                <a:latin typeface="Arial" panose="020B0604020202020204" pitchFamily="34" charset="0"/>
                <a:cs typeface="Arial" panose="020B0604020202020204" pitchFamily="34" charset="0"/>
                <a:sym typeface="Wingdings" pitchFamily="2" charset="2"/>
              </a:rPr>
              <a:t>A</a:t>
            </a:r>
            <a:r>
              <a:rPr lang="pt-BR" sz="7700" dirty="0" smtClean="0">
                <a:solidFill>
                  <a:schemeClr val="bg1"/>
                </a:solidFill>
                <a:latin typeface="Arial" panose="020B0604020202020204" pitchFamily="34" charset="0"/>
                <a:cs typeface="Arial" panose="020B0604020202020204" pitchFamily="34" charset="0"/>
                <a:sym typeface="Wingdings" pitchFamily="2" charset="2"/>
              </a:rPr>
              <a:t>dolescência</a:t>
            </a:r>
            <a:endParaRPr lang="pt-BR" sz="7700" dirty="0">
              <a:solidFill>
                <a:schemeClr val="bg1"/>
              </a:solidFill>
              <a:latin typeface="Arial" panose="020B0604020202020204" pitchFamily="34" charset="0"/>
              <a:cs typeface="Arial" panose="020B0604020202020204" pitchFamily="34" charset="0"/>
            </a:endParaRPr>
          </a:p>
          <a:p>
            <a:endParaRPr lang="pt-BR" sz="3600" dirty="0" smtClean="0">
              <a:sym typeface="Wingdings" pitchFamily="2" charset="2"/>
            </a:endParaRPr>
          </a:p>
          <a:p>
            <a:r>
              <a:rPr lang="pt-BR" sz="4500" dirty="0" smtClean="0">
                <a:solidFill>
                  <a:schemeClr val="tx1"/>
                </a:solidFill>
                <a:latin typeface="Arial" panose="020B0604020202020204" pitchFamily="34" charset="0"/>
                <a:cs typeface="Arial" panose="020B0604020202020204" pitchFamily="34" charset="0"/>
                <a:sym typeface="Wingdings" pitchFamily="2" charset="2"/>
              </a:rPr>
              <a:t>. Revoluções; separações da Filosofia; Ciência </a:t>
            </a:r>
          </a:p>
          <a:p>
            <a:r>
              <a:rPr lang="pt-BR" sz="4500" dirty="0" smtClean="0">
                <a:solidFill>
                  <a:schemeClr val="tx1"/>
                </a:solidFill>
                <a:latin typeface="Arial" panose="020B0604020202020204" pitchFamily="34" charset="0"/>
                <a:cs typeface="Arial" panose="020B0604020202020204" pitchFamily="34" charset="0"/>
                <a:sym typeface="Wingdings" pitchFamily="2" charset="2"/>
              </a:rPr>
              <a:t>Moderna: </a:t>
            </a:r>
            <a:r>
              <a:rPr lang="pt-BR" sz="4500" b="1" dirty="0" smtClean="0">
                <a:solidFill>
                  <a:schemeClr val="tx1"/>
                </a:solidFill>
                <a:latin typeface="Arial" panose="020B0604020202020204" pitchFamily="34" charset="0"/>
                <a:cs typeface="Arial" panose="020B0604020202020204" pitchFamily="34" charset="0"/>
                <a:sym typeface="Wingdings" pitchFamily="2" charset="2"/>
              </a:rPr>
              <a:t>G.</a:t>
            </a:r>
            <a:r>
              <a:rPr lang="pt-BR" sz="4500" dirty="0" smtClean="0">
                <a:solidFill>
                  <a:schemeClr val="tx1"/>
                </a:solidFill>
                <a:latin typeface="Arial" panose="020B0604020202020204" pitchFamily="34" charset="0"/>
                <a:cs typeface="Arial" panose="020B0604020202020204" pitchFamily="34" charset="0"/>
                <a:sym typeface="Wingdings" pitchFamily="2" charset="2"/>
              </a:rPr>
              <a:t> </a:t>
            </a:r>
            <a:r>
              <a:rPr lang="pt-BR" sz="4500" b="1" dirty="0" smtClean="0">
                <a:solidFill>
                  <a:schemeClr val="tx1"/>
                </a:solidFill>
                <a:latin typeface="Arial" panose="020B0604020202020204" pitchFamily="34" charset="0"/>
                <a:cs typeface="Arial" panose="020B0604020202020204" pitchFamily="34" charset="0"/>
                <a:sym typeface="Wingdings" pitchFamily="2" charset="2"/>
              </a:rPr>
              <a:t>Galileu </a:t>
            </a:r>
            <a:r>
              <a:rPr lang="pt-BR" sz="4500" dirty="0">
                <a:solidFill>
                  <a:schemeClr val="tx1"/>
                </a:solidFill>
                <a:latin typeface="Arial" panose="020B0604020202020204" pitchFamily="34" charset="0"/>
                <a:cs typeface="Arial" panose="020B0604020202020204" pitchFamily="34" charset="0"/>
                <a:sym typeface="Wingdings" pitchFamily="2" charset="2"/>
              </a:rPr>
              <a:t>(experimentação, telescópio). </a:t>
            </a:r>
            <a:endParaRPr lang="pt-BR" sz="4500" dirty="0" smtClean="0">
              <a:solidFill>
                <a:schemeClr val="tx1"/>
              </a:solidFill>
              <a:latin typeface="Arial" panose="020B0604020202020204" pitchFamily="34" charset="0"/>
              <a:cs typeface="Arial" panose="020B0604020202020204" pitchFamily="34" charset="0"/>
              <a:sym typeface="Wingdings" pitchFamily="2" charset="2"/>
            </a:endParaRPr>
          </a:p>
          <a:p>
            <a:r>
              <a:rPr lang="pt-BR" sz="4500" dirty="0" smtClean="0">
                <a:solidFill>
                  <a:schemeClr val="tx1"/>
                </a:solidFill>
                <a:latin typeface="Arial" panose="020B0604020202020204" pitchFamily="34" charset="0"/>
                <a:cs typeface="Arial" panose="020B0604020202020204" pitchFamily="34" charset="0"/>
                <a:sym typeface="Wingdings" pitchFamily="2" charset="2"/>
              </a:rPr>
              <a:t>Em 1642 morre Galileu e nasce Newton (universo infinito e regido por leis Universais). </a:t>
            </a:r>
          </a:p>
          <a:p>
            <a:r>
              <a:rPr lang="pt-BR" sz="4500" b="1" dirty="0" smtClean="0">
                <a:solidFill>
                  <a:schemeClr val="tx1"/>
                </a:solidFill>
                <a:latin typeface="Arial" panose="020B0604020202020204" pitchFamily="34" charset="0"/>
                <a:cs typeface="Arial" panose="020B0604020202020204" pitchFamily="34" charset="0"/>
                <a:sym typeface="Wingdings" pitchFamily="2" charset="2"/>
              </a:rPr>
              <a:t>R. Descartes</a:t>
            </a:r>
            <a:r>
              <a:rPr lang="pt-BR" sz="4500" dirty="0" smtClean="0">
                <a:solidFill>
                  <a:schemeClr val="tx1"/>
                </a:solidFill>
                <a:latin typeface="Arial" panose="020B0604020202020204" pitchFamily="34" charset="0"/>
                <a:cs typeface="Arial" panose="020B0604020202020204" pitchFamily="34" charset="0"/>
                <a:sym typeface="Wingdings" pitchFamily="2" charset="2"/>
              </a:rPr>
              <a:t> ‘Discurso do método’ racionalismo, “exercício audaz da dúvida metódica”</a:t>
            </a:r>
          </a:p>
        </p:txBody>
      </p:sp>
      <p:pic>
        <p:nvPicPr>
          <p:cNvPr id="4" name="Picture 5" descr="http://fqnet.no.sapo.pt/galileu2.jpg"/>
          <p:cNvPicPr>
            <a:picLocks noChangeAspect="1" noChangeArrowheads="1"/>
          </p:cNvPicPr>
          <p:nvPr/>
        </p:nvPicPr>
        <p:blipFill>
          <a:blip r:embed="rId2" cstate="print"/>
          <a:srcRect/>
          <a:stretch>
            <a:fillRect/>
          </a:stretch>
        </p:blipFill>
        <p:spPr bwMode="auto">
          <a:xfrm>
            <a:off x="7596336" y="1360439"/>
            <a:ext cx="1547664" cy="2140430"/>
          </a:xfrm>
          <a:prstGeom prst="rect">
            <a:avLst/>
          </a:prstGeom>
          <a:noFill/>
          <a:ln w="9525">
            <a:noFill/>
            <a:miter lim="800000"/>
            <a:headEnd/>
            <a:tailEnd/>
          </a:ln>
        </p:spPr>
      </p:pic>
      <p:pic>
        <p:nvPicPr>
          <p:cNvPr id="5" name="Picture 2" descr="http://upload.wikimedia.org/wikipedia/commons/7/73/Frans_Hals_-_Portret_van_René_Descartes.jpg"/>
          <p:cNvPicPr>
            <a:picLocks noChangeAspect="1" noChangeArrowheads="1"/>
          </p:cNvPicPr>
          <p:nvPr/>
        </p:nvPicPr>
        <p:blipFill>
          <a:blip r:embed="rId3" cstate="print"/>
          <a:srcRect/>
          <a:stretch>
            <a:fillRect/>
          </a:stretch>
        </p:blipFill>
        <p:spPr bwMode="auto">
          <a:xfrm>
            <a:off x="7450374" y="4783832"/>
            <a:ext cx="1693626" cy="2074168"/>
          </a:xfrm>
          <a:prstGeom prst="rect">
            <a:avLst/>
          </a:prstGeom>
          <a:noFill/>
          <a:ln w="9525">
            <a:noFill/>
            <a:miter lim="800000"/>
            <a:headEnd/>
            <a:tailEnd/>
          </a:ln>
        </p:spPr>
      </p:pic>
    </p:spTree>
    <p:extLst>
      <p:ext uri="{BB962C8B-B14F-4D97-AF65-F5344CB8AC3E}">
        <p14:creationId xmlns:p14="http://schemas.microsoft.com/office/powerpoint/2010/main" val="2834745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400" b="1" dirty="0"/>
              <a:t>Conforme </a:t>
            </a:r>
            <a:r>
              <a:rPr lang="pt-BR" sz="2400" b="1" dirty="0" err="1"/>
              <a:t>Boaventura</a:t>
            </a:r>
            <a:r>
              <a:rPr lang="pt-BR" sz="2400" b="1" dirty="0"/>
              <a:t> de Souza Santos (2008), as principais características do método científico podem ser assim resumidas:</a:t>
            </a:r>
          </a:p>
        </p:txBody>
      </p:sp>
      <p:sp>
        <p:nvSpPr>
          <p:cNvPr id="3" name="Espaço Reservado para Conteúdo 2"/>
          <p:cNvSpPr>
            <a:spLocks noGrp="1"/>
          </p:cNvSpPr>
          <p:nvPr>
            <p:ph idx="1"/>
          </p:nvPr>
        </p:nvSpPr>
        <p:spPr>
          <a:xfrm>
            <a:off x="198357" y="1520610"/>
            <a:ext cx="8764889" cy="4997151"/>
          </a:xfrm>
        </p:spPr>
        <p:txBody>
          <a:bodyPr>
            <a:noAutofit/>
          </a:bodyPr>
          <a:lstStyle/>
          <a:p>
            <a:pPr>
              <a:lnSpc>
                <a:spcPct val="125000"/>
              </a:lnSpc>
              <a:spcBef>
                <a:spcPts val="0"/>
              </a:spcBef>
              <a:spcAft>
                <a:spcPts val="0"/>
              </a:spcAft>
            </a:pPr>
            <a:r>
              <a:rPr lang="pt-BR" sz="2400" dirty="0" smtClean="0">
                <a:latin typeface="Arial" panose="020B0604020202020204" pitchFamily="34" charset="0"/>
                <a:cs typeface="Arial" panose="020B0604020202020204" pitchFamily="34" charset="0"/>
              </a:rPr>
              <a:t> </a:t>
            </a:r>
            <a:r>
              <a:rPr lang="pt-BR" sz="2400" dirty="0" smtClean="0">
                <a:solidFill>
                  <a:srgbClr val="0000FF"/>
                </a:solidFill>
                <a:latin typeface="Arial" panose="020B0604020202020204" pitchFamily="34" charset="0"/>
                <a:cs typeface="Arial" panose="020B0604020202020204" pitchFamily="34" charset="0"/>
              </a:rPr>
              <a:t>Distinção sistemática </a:t>
            </a:r>
            <a:r>
              <a:rPr lang="pt-BR" sz="2400" dirty="0" smtClean="0">
                <a:solidFill>
                  <a:srgbClr val="FF6600"/>
                </a:solidFill>
                <a:latin typeface="Arial" panose="020B0604020202020204" pitchFamily="34" charset="0"/>
                <a:cs typeface="Arial" panose="020B0604020202020204" pitchFamily="34" charset="0"/>
              </a:rPr>
              <a:t>entre conhecimento científico e o do senso comum</a:t>
            </a:r>
            <a:r>
              <a:rPr lang="pt-BR" sz="2400" dirty="0" smtClean="0">
                <a:solidFill>
                  <a:srgbClr val="0000FF"/>
                </a:solidFill>
                <a:latin typeface="Arial" panose="020B0604020202020204" pitchFamily="34" charset="0"/>
                <a:cs typeface="Arial" panose="020B0604020202020204" pitchFamily="34" charset="0"/>
              </a:rPr>
              <a:t>: as observações realizadas com base no senso comum são ilusórias, por não possuírem o rigor do método científico;</a:t>
            </a:r>
          </a:p>
          <a:p>
            <a:pPr>
              <a:lnSpc>
                <a:spcPct val="125000"/>
              </a:lnSpc>
              <a:spcBef>
                <a:spcPts val="0"/>
              </a:spcBef>
              <a:spcAft>
                <a:spcPts val="0"/>
              </a:spcAft>
            </a:pPr>
            <a:r>
              <a:rPr lang="pt-BR" sz="2400" dirty="0" smtClean="0">
                <a:solidFill>
                  <a:srgbClr val="0000FF"/>
                </a:solidFill>
                <a:latin typeface="Arial" panose="020B0604020202020204" pitchFamily="34" charset="0"/>
                <a:cs typeface="Arial" panose="020B0604020202020204" pitchFamily="34" charset="0"/>
              </a:rPr>
              <a:t>Distinção total </a:t>
            </a:r>
            <a:r>
              <a:rPr lang="pt-BR" sz="2400" dirty="0" smtClean="0">
                <a:solidFill>
                  <a:srgbClr val="FF6600"/>
                </a:solidFill>
                <a:latin typeface="Arial" panose="020B0604020202020204" pitchFamily="34" charset="0"/>
                <a:cs typeface="Arial" panose="020B0604020202020204" pitchFamily="34" charset="0"/>
              </a:rPr>
              <a:t>entre natureza e pessoa humana</a:t>
            </a:r>
            <a:r>
              <a:rPr lang="pt-BR" sz="2400" dirty="0" smtClean="0">
                <a:solidFill>
                  <a:srgbClr val="0000FF"/>
                </a:solidFill>
                <a:latin typeface="Arial" panose="020B0604020202020204" pitchFamily="34" charset="0"/>
                <a:cs typeface="Arial" panose="020B0604020202020204" pitchFamily="34" charset="0"/>
              </a:rPr>
              <a:t>: a natureza é passiva, eterna e reversível, funcionando sob mecanismos os quais podem ser relacionados sob leis o que permite ao homem, conhecer não para contemplar, mas para</a:t>
            </a:r>
            <a:r>
              <a:rPr lang="pt-BR" sz="2400" dirty="0" smtClean="0">
                <a:latin typeface="Arial" panose="020B0604020202020204" pitchFamily="34" charset="0"/>
                <a:cs typeface="Arial" panose="020B0604020202020204" pitchFamily="34" charset="0"/>
              </a:rPr>
              <a:t> </a:t>
            </a:r>
            <a:r>
              <a:rPr lang="pt-BR" sz="2400" dirty="0" smtClean="0">
                <a:solidFill>
                  <a:srgbClr val="FF6600"/>
                </a:solidFill>
                <a:latin typeface="Arial" panose="020B0604020202020204" pitchFamily="34" charset="0"/>
                <a:cs typeface="Arial" panose="020B0604020202020204" pitchFamily="34" charset="0"/>
              </a:rPr>
              <a:t>dominar e controlar</a:t>
            </a:r>
            <a:r>
              <a:rPr lang="pt-BR" sz="2400" dirty="0" smtClean="0">
                <a:latin typeface="Arial" panose="020B0604020202020204" pitchFamily="34" charset="0"/>
                <a:cs typeface="Arial" panose="020B0604020202020204" pitchFamily="34" charset="0"/>
              </a:rPr>
              <a:t>;</a:t>
            </a:r>
          </a:p>
          <a:p>
            <a:pPr>
              <a:lnSpc>
                <a:spcPct val="125000"/>
              </a:lnSpc>
              <a:spcBef>
                <a:spcPts val="0"/>
              </a:spcBef>
              <a:spcAft>
                <a:spcPts val="0"/>
              </a:spcAft>
            </a:pPr>
            <a:r>
              <a:rPr lang="pt-BR" sz="2400" dirty="0" smtClean="0">
                <a:solidFill>
                  <a:srgbClr val="0000FF"/>
                </a:solidFill>
                <a:latin typeface="Arial" panose="020B0604020202020204" pitchFamily="34" charset="0"/>
                <a:cs typeface="Arial" panose="020B0604020202020204" pitchFamily="34" charset="0"/>
              </a:rPr>
              <a:t>O conhecimento científico é alcançado através da observação </a:t>
            </a:r>
            <a:r>
              <a:rPr lang="pt-BR" sz="2400" dirty="0" smtClean="0">
                <a:solidFill>
                  <a:srgbClr val="FF6600"/>
                </a:solidFill>
                <a:latin typeface="Arial" panose="020B0604020202020204" pitchFamily="34" charset="0"/>
                <a:cs typeface="Arial" panose="020B0604020202020204" pitchFamily="34" charset="0"/>
              </a:rPr>
              <a:t>neutra, sistemática e rigorosa </a:t>
            </a:r>
            <a:r>
              <a:rPr lang="pt-BR" sz="2400" dirty="0" smtClean="0">
                <a:solidFill>
                  <a:srgbClr val="0000FF"/>
                </a:solidFill>
                <a:latin typeface="Arial" panose="020B0604020202020204" pitchFamily="34" charset="0"/>
                <a:cs typeface="Arial" panose="020B0604020202020204" pitchFamily="34" charset="0"/>
              </a:rPr>
              <a:t>dos fenômenos naturais;</a:t>
            </a:r>
          </a:p>
        </p:txBody>
      </p:sp>
    </p:spTree>
    <p:extLst>
      <p:ext uri="{BB962C8B-B14F-4D97-AF65-F5344CB8AC3E}">
        <p14:creationId xmlns:p14="http://schemas.microsoft.com/office/powerpoint/2010/main" val="2689548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Histórias necessárias</a:t>
            </a:r>
            <a:endParaRPr lang="pt-BR" dirty="0"/>
          </a:p>
        </p:txBody>
      </p:sp>
      <p:sp>
        <p:nvSpPr>
          <p:cNvPr id="6" name="Espaço Reservado para Conteúdo 5"/>
          <p:cNvSpPr>
            <a:spLocks noGrp="1"/>
          </p:cNvSpPr>
          <p:nvPr>
            <p:ph idx="1"/>
          </p:nvPr>
        </p:nvSpPr>
        <p:spPr>
          <a:xfrm>
            <a:off x="453326" y="1825625"/>
            <a:ext cx="8355823" cy="4351338"/>
          </a:xfrm>
        </p:spPr>
        <p:txBody>
          <a:bodyPr>
            <a:noAutofit/>
          </a:bodyPr>
          <a:lstStyle/>
          <a:p>
            <a:r>
              <a:rPr lang="pt-BR" sz="2800" b="1" dirty="0" err="1" smtClean="0">
                <a:solidFill>
                  <a:schemeClr val="tx1"/>
                </a:solidFill>
              </a:rPr>
              <a:t>Áttico</a:t>
            </a:r>
            <a:r>
              <a:rPr lang="pt-BR" sz="2800" b="1" dirty="0" smtClean="0">
                <a:solidFill>
                  <a:schemeClr val="tx1"/>
                </a:solidFill>
              </a:rPr>
              <a:t> </a:t>
            </a:r>
            <a:r>
              <a:rPr lang="pt-BR" sz="2800" b="1" dirty="0" err="1">
                <a:solidFill>
                  <a:schemeClr val="tx1"/>
                </a:solidFill>
              </a:rPr>
              <a:t>Chassot</a:t>
            </a:r>
            <a:r>
              <a:rPr lang="pt-BR" sz="2800" b="1" dirty="0">
                <a:solidFill>
                  <a:schemeClr val="tx1"/>
                </a:solidFill>
              </a:rPr>
              <a:t> </a:t>
            </a:r>
            <a:r>
              <a:rPr lang="pt-BR" sz="2800" dirty="0">
                <a:solidFill>
                  <a:schemeClr val="tx1"/>
                </a:solidFill>
              </a:rPr>
              <a:t>– </a:t>
            </a:r>
            <a:r>
              <a:rPr lang="pt-BR" sz="2800" dirty="0" smtClean="0">
                <a:solidFill>
                  <a:schemeClr val="tx1"/>
                </a:solidFill>
              </a:rPr>
              <a:t>História da ciência </a:t>
            </a:r>
            <a:endParaRPr lang="pt-BR" sz="2800" dirty="0">
              <a:solidFill>
                <a:schemeClr val="tx1"/>
              </a:solidFill>
            </a:endParaRPr>
          </a:p>
          <a:p>
            <a:r>
              <a:rPr lang="pt-BR" sz="2800" b="1" dirty="0">
                <a:solidFill>
                  <a:schemeClr val="tx1"/>
                </a:solidFill>
              </a:rPr>
              <a:t>Boaventura de Souza </a:t>
            </a:r>
            <a:r>
              <a:rPr lang="pt-BR" sz="2800" b="1" dirty="0" smtClean="0">
                <a:solidFill>
                  <a:schemeClr val="tx1"/>
                </a:solidFill>
              </a:rPr>
              <a:t>Santos </a:t>
            </a:r>
            <a:r>
              <a:rPr lang="pt-BR" sz="2800" dirty="0">
                <a:solidFill>
                  <a:schemeClr val="tx1"/>
                </a:solidFill>
              </a:rPr>
              <a:t>– Métodos científicos e </a:t>
            </a:r>
            <a:r>
              <a:rPr lang="pt-BR" sz="2800" dirty="0" smtClean="0">
                <a:solidFill>
                  <a:schemeClr val="tx1"/>
                </a:solidFill>
              </a:rPr>
              <a:t>Paradigmas</a:t>
            </a:r>
          </a:p>
          <a:p>
            <a:r>
              <a:rPr lang="pt-BR" sz="2800" b="1" dirty="0" smtClean="0">
                <a:solidFill>
                  <a:schemeClr val="tx1"/>
                </a:solidFill>
              </a:rPr>
              <a:t>Alexandre </a:t>
            </a:r>
            <a:r>
              <a:rPr lang="pt-BR" sz="2800" b="1" dirty="0" err="1" smtClean="0">
                <a:solidFill>
                  <a:schemeClr val="tx1"/>
                </a:solidFill>
              </a:rPr>
              <a:t>Koiré</a:t>
            </a:r>
            <a:r>
              <a:rPr lang="pt-BR" sz="2800" b="1" dirty="0" smtClean="0">
                <a:solidFill>
                  <a:schemeClr val="tx1"/>
                </a:solidFill>
              </a:rPr>
              <a:t> </a:t>
            </a:r>
            <a:r>
              <a:rPr lang="pt-BR" sz="2800" dirty="0" smtClean="0">
                <a:solidFill>
                  <a:schemeClr val="tx1"/>
                </a:solidFill>
              </a:rPr>
              <a:t>– Estudos da história do pensamento científico</a:t>
            </a:r>
            <a:endParaRPr lang="pt-BR" sz="2800" dirty="0">
              <a:solidFill>
                <a:schemeClr val="tx1"/>
              </a:solidFill>
            </a:endParaRPr>
          </a:p>
        </p:txBody>
      </p:sp>
    </p:spTree>
    <p:extLst>
      <p:ext uri="{BB962C8B-B14F-4D97-AF65-F5344CB8AC3E}">
        <p14:creationId xmlns:p14="http://schemas.microsoft.com/office/powerpoint/2010/main" val="1627545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245532" y="260350"/>
            <a:ext cx="8483601" cy="6310313"/>
          </a:xfrm>
        </p:spPr>
        <p:txBody>
          <a:bodyPr>
            <a:normAutofit fontScale="92500" lnSpcReduction="10000"/>
          </a:bodyPr>
          <a:lstStyle/>
          <a:p>
            <a:r>
              <a:rPr lang="pt-BR" dirty="0" smtClean="0">
                <a:solidFill>
                  <a:srgbClr val="0000FF"/>
                </a:solidFill>
              </a:rPr>
              <a:t>Os princípios que norteiam a observação são simples e claros e eles são as </a:t>
            </a:r>
            <a:r>
              <a:rPr lang="pt-BR" dirty="0" smtClean="0">
                <a:solidFill>
                  <a:srgbClr val="FF6600"/>
                </a:solidFill>
              </a:rPr>
              <a:t>idéias matemáticas</a:t>
            </a:r>
            <a:r>
              <a:rPr lang="pt-BR" dirty="0" smtClean="0"/>
              <a:t>. </a:t>
            </a:r>
            <a:r>
              <a:rPr lang="pt-BR" dirty="0" smtClean="0">
                <a:solidFill>
                  <a:srgbClr val="0000FF"/>
                </a:solidFill>
              </a:rPr>
              <a:t>Dessa centralidade das idéias matemáticas há duas consequências: </a:t>
            </a:r>
            <a:endParaRPr lang="pt-BR" dirty="0" smtClean="0">
              <a:solidFill>
                <a:srgbClr val="0000FF"/>
              </a:solidFill>
            </a:endParaRPr>
          </a:p>
          <a:p>
            <a:pPr marL="0" indent="0">
              <a:buNone/>
            </a:pPr>
            <a:r>
              <a:rPr lang="pt-BR" dirty="0" smtClean="0">
                <a:solidFill>
                  <a:srgbClr val="0000FF"/>
                </a:solidFill>
              </a:rPr>
              <a:t>a</a:t>
            </a:r>
            <a:r>
              <a:rPr lang="pt-BR" dirty="0" smtClean="0">
                <a:solidFill>
                  <a:srgbClr val="0000FF"/>
                </a:solidFill>
              </a:rPr>
              <a:t>) </a:t>
            </a:r>
            <a:r>
              <a:rPr lang="pt-BR" dirty="0" smtClean="0">
                <a:solidFill>
                  <a:srgbClr val="FF6600"/>
                </a:solidFill>
              </a:rPr>
              <a:t>“conhecer para quantificar” </a:t>
            </a:r>
            <a:r>
              <a:rPr lang="pt-BR" dirty="0" smtClean="0">
                <a:solidFill>
                  <a:srgbClr val="0000FF"/>
                </a:solidFill>
              </a:rPr>
              <a:t>– aquilo que não pode ser quantificado não é relevante cientificamente; </a:t>
            </a:r>
            <a:endParaRPr lang="pt-BR" dirty="0" smtClean="0">
              <a:solidFill>
                <a:srgbClr val="0000FF"/>
              </a:solidFill>
            </a:endParaRPr>
          </a:p>
          <a:p>
            <a:pPr marL="0" indent="0">
              <a:buNone/>
            </a:pPr>
            <a:r>
              <a:rPr lang="pt-BR" dirty="0" smtClean="0">
                <a:solidFill>
                  <a:srgbClr val="0000FF"/>
                </a:solidFill>
              </a:rPr>
              <a:t>b</a:t>
            </a:r>
            <a:r>
              <a:rPr lang="pt-BR" dirty="0" smtClean="0">
                <a:solidFill>
                  <a:srgbClr val="0000FF"/>
                </a:solidFill>
              </a:rPr>
              <a:t>) </a:t>
            </a:r>
            <a:r>
              <a:rPr lang="pt-BR" dirty="0" smtClean="0">
                <a:solidFill>
                  <a:srgbClr val="FF6600"/>
                </a:solidFill>
              </a:rPr>
              <a:t>”conhecer </a:t>
            </a:r>
            <a:r>
              <a:rPr lang="pt-BR" dirty="0" smtClean="0">
                <a:solidFill>
                  <a:srgbClr val="FF6600"/>
                </a:solidFill>
              </a:rPr>
              <a:t>significa dividir para classificar” </a:t>
            </a:r>
            <a:r>
              <a:rPr lang="pt-BR" dirty="0" smtClean="0">
                <a:solidFill>
                  <a:srgbClr val="0000FF"/>
                </a:solidFill>
              </a:rPr>
              <a:t>– o mundo é complexo e a mente humana não pode conhecê-lo imediatamente, assim é necessário reduzir a complexidade;</a:t>
            </a:r>
          </a:p>
          <a:p>
            <a:endParaRPr lang="pt-BR" sz="2600" dirty="0"/>
          </a:p>
          <a:p>
            <a:r>
              <a:rPr lang="pt-BR" dirty="0" smtClean="0">
                <a:solidFill>
                  <a:srgbClr val="0000FF"/>
                </a:solidFill>
              </a:rPr>
              <a:t>Divisão entre o que é </a:t>
            </a:r>
            <a:r>
              <a:rPr lang="pt-BR" dirty="0" smtClean="0">
                <a:solidFill>
                  <a:srgbClr val="FF6600"/>
                </a:solidFill>
              </a:rPr>
              <a:t>“condição inicial” </a:t>
            </a:r>
            <a:r>
              <a:rPr lang="pt-BR" dirty="0" smtClean="0">
                <a:solidFill>
                  <a:srgbClr val="0000FF"/>
                </a:solidFill>
              </a:rPr>
              <a:t>– local complicado de onde serão selecionados os fatos e as condições para serem observados – e o que é </a:t>
            </a:r>
            <a:r>
              <a:rPr lang="pt-BR" dirty="0" smtClean="0">
                <a:solidFill>
                  <a:srgbClr val="FF6600"/>
                </a:solidFill>
              </a:rPr>
              <a:t>“lei natural” </a:t>
            </a:r>
            <a:r>
              <a:rPr lang="pt-BR" dirty="0" smtClean="0">
                <a:solidFill>
                  <a:srgbClr val="0000FF"/>
                </a:solidFill>
              </a:rPr>
              <a:t>– local onde predomina a simplicidade e onde, portanto, os fatos podem ser observados e medidos com rigor;</a:t>
            </a:r>
          </a:p>
          <a:p>
            <a:endParaRPr lang="pt-BR" sz="2600" dirty="0"/>
          </a:p>
          <a:p>
            <a:endParaRPr lang="pt-BR" dirty="0"/>
          </a:p>
        </p:txBody>
      </p:sp>
    </p:spTree>
    <p:extLst>
      <p:ext uri="{BB962C8B-B14F-4D97-AF65-F5344CB8AC3E}">
        <p14:creationId xmlns:p14="http://schemas.microsoft.com/office/powerpoint/2010/main" val="4289119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rabisquera.files.wordpress.com/2009/04/microscopio.jpg"/>
          <p:cNvPicPr>
            <a:picLocks noChangeAspect="1" noChangeArrowheads="1"/>
          </p:cNvPicPr>
          <p:nvPr/>
        </p:nvPicPr>
        <p:blipFill>
          <a:blip r:embed="rId2" cstate="print"/>
          <a:srcRect/>
          <a:stretch>
            <a:fillRect/>
          </a:stretch>
        </p:blipFill>
        <p:spPr bwMode="auto">
          <a:xfrm>
            <a:off x="1710267" y="417054"/>
            <a:ext cx="5257407" cy="6440946"/>
          </a:xfrm>
          <a:prstGeom prst="rect">
            <a:avLst/>
          </a:prstGeom>
          <a:noFill/>
        </p:spPr>
      </p:pic>
    </p:spTree>
    <p:extLst>
      <p:ext uri="{BB962C8B-B14F-4D97-AF65-F5344CB8AC3E}">
        <p14:creationId xmlns:p14="http://schemas.microsoft.com/office/powerpoint/2010/main" val="2550020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240888" y="213278"/>
            <a:ext cx="8568952" cy="6408712"/>
          </a:xfrm>
        </p:spPr>
        <p:txBody>
          <a:bodyPr>
            <a:normAutofit fontScale="25000" lnSpcReduction="20000"/>
          </a:bodyPr>
          <a:lstStyle/>
          <a:p>
            <a:r>
              <a:rPr lang="pt-BR" sz="16600" dirty="0">
                <a:latin typeface="Arial" panose="020B0604020202020204" pitchFamily="34" charset="0"/>
                <a:cs typeface="Arial" panose="020B0604020202020204" pitchFamily="34" charset="0"/>
              </a:rPr>
              <a:t>    </a:t>
            </a:r>
            <a:r>
              <a:rPr lang="pt-BR" sz="16600" dirty="0">
                <a:solidFill>
                  <a:srgbClr val="FFFF00"/>
                </a:solidFill>
                <a:latin typeface="Arial" panose="020B0604020202020204" pitchFamily="34" charset="0"/>
                <a:cs typeface="Arial" panose="020B0604020202020204" pitchFamily="34" charset="0"/>
              </a:rPr>
              <a:t> </a:t>
            </a:r>
            <a:r>
              <a:rPr lang="pt-BR" sz="21600" dirty="0" smtClean="0">
                <a:solidFill>
                  <a:srgbClr val="FFFF00"/>
                </a:solidFill>
                <a:latin typeface="Arial" panose="020B0604020202020204" pitchFamily="34" charset="0"/>
                <a:cs typeface="Arial" panose="020B0604020202020204" pitchFamily="34" charset="0"/>
              </a:rPr>
              <a:t>XVIII</a:t>
            </a:r>
            <a:r>
              <a:rPr lang="pt-BR" sz="21600" dirty="0" smtClean="0">
                <a:solidFill>
                  <a:schemeClr val="bg1"/>
                </a:solidFill>
                <a:latin typeface="Arial" panose="020B0604020202020204" pitchFamily="34" charset="0"/>
                <a:cs typeface="Arial" panose="020B0604020202020204" pitchFamily="34" charset="0"/>
              </a:rPr>
              <a:t>- </a:t>
            </a:r>
            <a:r>
              <a:rPr lang="pt-BR" sz="16000" dirty="0">
                <a:solidFill>
                  <a:schemeClr val="bg1"/>
                </a:solidFill>
                <a:latin typeface="Arial" panose="020B0604020202020204" pitchFamily="34" charset="0"/>
                <a:cs typeface="Arial" panose="020B0604020202020204" pitchFamily="34" charset="0"/>
                <a:sym typeface="Wingdings" pitchFamily="2" charset="2"/>
              </a:rPr>
              <a:t>Iluminismo </a:t>
            </a:r>
            <a:r>
              <a:rPr lang="pt-BR" sz="16000" dirty="0" smtClean="0">
                <a:solidFill>
                  <a:schemeClr val="bg1"/>
                </a:solidFill>
                <a:latin typeface="Arial" panose="020B0604020202020204" pitchFamily="34" charset="0"/>
                <a:cs typeface="Arial" panose="020B0604020202020204" pitchFamily="34" charset="0"/>
                <a:sym typeface="Wingdings" pitchFamily="2" charset="2"/>
              </a:rPr>
              <a:t>- M</a:t>
            </a:r>
            <a:r>
              <a:rPr lang="pt-BR" sz="16000" dirty="0" smtClean="0">
                <a:solidFill>
                  <a:schemeClr val="bg1"/>
                </a:solidFill>
                <a:latin typeface="Arial" panose="020B0604020202020204" pitchFamily="34" charset="0"/>
                <a:cs typeface="Arial" panose="020B0604020202020204" pitchFamily="34" charset="0"/>
                <a:sym typeface="Wingdings" pitchFamily="2" charset="2"/>
              </a:rPr>
              <a:t>aturidade</a:t>
            </a:r>
            <a:endParaRPr lang="pt-BR" sz="21600" dirty="0">
              <a:solidFill>
                <a:schemeClr val="bg1"/>
              </a:solidFill>
              <a:latin typeface="Arial" panose="020B0604020202020204" pitchFamily="34" charset="0"/>
              <a:cs typeface="Arial" panose="020B0604020202020204" pitchFamily="34" charset="0"/>
            </a:endParaRPr>
          </a:p>
          <a:p>
            <a:pPr>
              <a:buFontTx/>
              <a:buNone/>
            </a:pPr>
            <a:endParaRPr lang="pt-BR" sz="3800" dirty="0">
              <a:solidFill>
                <a:schemeClr val="tx1"/>
              </a:solidFill>
              <a:latin typeface="Arial" panose="020B0604020202020204" pitchFamily="34" charset="0"/>
              <a:cs typeface="Arial" panose="020B0604020202020204" pitchFamily="34" charset="0"/>
              <a:sym typeface="Wingdings" pitchFamily="2" charset="2"/>
            </a:endParaRPr>
          </a:p>
          <a:p>
            <a:pPr>
              <a:lnSpc>
                <a:spcPct val="170000"/>
              </a:lnSpc>
              <a:spcBef>
                <a:spcPts val="0"/>
              </a:spcBef>
              <a:spcAft>
                <a:spcPts val="0"/>
              </a:spcAft>
              <a:buFontTx/>
              <a:buNone/>
            </a:pPr>
            <a:r>
              <a:rPr lang="pt-BR" sz="3800" b="1" dirty="0">
                <a:solidFill>
                  <a:schemeClr val="tx1"/>
                </a:solidFill>
                <a:latin typeface="Arial" panose="020B0604020202020204" pitchFamily="34" charset="0"/>
                <a:cs typeface="Arial" panose="020B0604020202020204" pitchFamily="34" charset="0"/>
                <a:sym typeface="Wingdings" pitchFamily="2" charset="2"/>
              </a:rPr>
              <a:t> </a:t>
            </a:r>
            <a:r>
              <a:rPr lang="pt-BR" sz="7400" b="1" dirty="0">
                <a:solidFill>
                  <a:schemeClr val="tx1"/>
                </a:solidFill>
                <a:latin typeface="Arial" panose="020B0604020202020204" pitchFamily="34" charset="0"/>
                <a:cs typeface="Arial" panose="020B0604020202020204" pitchFamily="34" charset="0"/>
                <a:sym typeface="Wingdings" pitchFamily="2" charset="2"/>
              </a:rPr>
              <a:t>Iluminismo</a:t>
            </a:r>
          </a:p>
          <a:p>
            <a:pPr>
              <a:lnSpc>
                <a:spcPct val="170000"/>
              </a:lnSpc>
              <a:spcBef>
                <a:spcPts val="0"/>
              </a:spcBef>
              <a:spcAft>
                <a:spcPts val="0"/>
              </a:spcAft>
              <a:buFontTx/>
              <a:buNone/>
            </a:pPr>
            <a:r>
              <a:rPr lang="pt-BR" sz="7400" dirty="0">
                <a:solidFill>
                  <a:schemeClr val="tx1"/>
                </a:solidFill>
                <a:latin typeface="Arial" panose="020B0604020202020204" pitchFamily="34" charset="0"/>
                <a:cs typeface="Arial" panose="020B0604020202020204" pitchFamily="34" charset="0"/>
                <a:sym typeface="Wingdings" pitchFamily="2" charset="2"/>
              </a:rPr>
              <a:t>   conhecimento científico ilumina o mundo e o homem.</a:t>
            </a:r>
          </a:p>
          <a:p>
            <a:pPr>
              <a:lnSpc>
                <a:spcPct val="170000"/>
              </a:lnSpc>
              <a:spcBef>
                <a:spcPts val="0"/>
              </a:spcBef>
              <a:spcAft>
                <a:spcPts val="0"/>
              </a:spcAft>
            </a:pPr>
            <a:r>
              <a:rPr lang="pt-BR" sz="7400" dirty="0" smtClean="0">
                <a:solidFill>
                  <a:schemeClr val="tx1"/>
                </a:solidFill>
                <a:latin typeface="Arial" panose="020B0604020202020204" pitchFamily="34" charset="0"/>
                <a:cs typeface="Arial" panose="020B0604020202020204" pitchFamily="34" charset="0"/>
                <a:sym typeface="Wingdings" pitchFamily="2" charset="2"/>
              </a:rPr>
              <a:t>Newton (não existe sub e supra lunar)</a:t>
            </a:r>
          </a:p>
          <a:p>
            <a:pPr>
              <a:lnSpc>
                <a:spcPct val="170000"/>
              </a:lnSpc>
              <a:spcBef>
                <a:spcPts val="0"/>
              </a:spcBef>
              <a:spcAft>
                <a:spcPts val="0"/>
              </a:spcAft>
            </a:pPr>
            <a:r>
              <a:rPr lang="pt-BR" sz="7400" dirty="0" smtClean="0">
                <a:solidFill>
                  <a:schemeClr val="tx1"/>
                </a:solidFill>
                <a:latin typeface="Arial" panose="020B0604020202020204" pitchFamily="34" charset="0"/>
                <a:cs typeface="Arial" panose="020B0604020202020204" pitchFamily="34" charset="0"/>
                <a:sym typeface="Wingdings" pitchFamily="2" charset="2"/>
              </a:rPr>
              <a:t>(variáveis ocultas) sim! Existe mundo sub e supra: mecânica quântica. Só depende da escala.</a:t>
            </a:r>
            <a:endParaRPr lang="pt-BR" sz="7400" dirty="0" smtClean="0">
              <a:solidFill>
                <a:schemeClr val="tx1"/>
              </a:solidFill>
              <a:latin typeface="Arial" panose="020B0604020202020204" pitchFamily="34" charset="0"/>
              <a:cs typeface="Arial" panose="020B0604020202020204" pitchFamily="34" charset="0"/>
            </a:endParaRPr>
          </a:p>
          <a:p>
            <a:pPr>
              <a:lnSpc>
                <a:spcPct val="170000"/>
              </a:lnSpc>
              <a:spcBef>
                <a:spcPts val="0"/>
              </a:spcBef>
              <a:spcAft>
                <a:spcPts val="0"/>
              </a:spcAft>
            </a:pPr>
            <a:r>
              <a:rPr lang="pt-BR" sz="7400" dirty="0" smtClean="0">
                <a:solidFill>
                  <a:schemeClr val="tx1"/>
                </a:solidFill>
                <a:latin typeface="Arial" panose="020B0604020202020204" pitchFamily="34" charset="0"/>
                <a:cs typeface="Arial" panose="020B0604020202020204" pitchFamily="34" charset="0"/>
              </a:rPr>
              <a:t>Mecanização do mundo (relógio, controle, reducionismo). Ideia de progresso.</a:t>
            </a:r>
          </a:p>
          <a:p>
            <a:pPr>
              <a:lnSpc>
                <a:spcPct val="170000"/>
              </a:lnSpc>
              <a:spcBef>
                <a:spcPts val="0"/>
              </a:spcBef>
              <a:spcAft>
                <a:spcPts val="0"/>
              </a:spcAft>
            </a:pPr>
            <a:r>
              <a:rPr lang="pt-BR" sz="7400" dirty="0" smtClean="0">
                <a:solidFill>
                  <a:schemeClr val="tx1"/>
                </a:solidFill>
                <a:latin typeface="Arial" panose="020B0604020202020204" pitchFamily="34" charset="0"/>
                <a:cs typeface="Arial" panose="020B0604020202020204" pitchFamily="34" charset="0"/>
                <a:sym typeface="Wingdings" pitchFamily="2" charset="2"/>
              </a:rPr>
              <a:t>Lavoisier: primeiro químico ou último alquimista?</a:t>
            </a:r>
          </a:p>
        </p:txBody>
      </p:sp>
    </p:spTree>
    <p:extLst>
      <p:ext uri="{BB962C8B-B14F-4D97-AF65-F5344CB8AC3E}">
        <p14:creationId xmlns:p14="http://schemas.microsoft.com/office/powerpoint/2010/main" val="205799363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326" y="186267"/>
            <a:ext cx="8062025" cy="1208868"/>
          </a:xfrm>
        </p:spPr>
        <p:txBody>
          <a:bodyPr>
            <a:noAutofit/>
          </a:bodyPr>
          <a:lstStyle/>
          <a:p>
            <a:pPr algn="ctr"/>
            <a:r>
              <a:rPr lang="pt-BR" sz="5400" dirty="0">
                <a:solidFill>
                  <a:srgbClr val="FFFF00"/>
                </a:solidFill>
                <a:latin typeface="Arial" panose="020B0604020202020204" pitchFamily="34" charset="0"/>
                <a:cs typeface="Arial" panose="020B0604020202020204" pitchFamily="34" charset="0"/>
              </a:rPr>
              <a:t>XIX </a:t>
            </a:r>
            <a:r>
              <a:rPr lang="pt-BR" sz="5400" dirty="0" smtClean="0">
                <a:solidFill>
                  <a:srgbClr val="FFFF00"/>
                </a:solidFill>
                <a:latin typeface="Arial" panose="020B0604020202020204" pitchFamily="34" charset="0"/>
                <a:cs typeface="Arial" panose="020B0604020202020204" pitchFamily="34" charset="0"/>
              </a:rPr>
              <a:t>– </a:t>
            </a:r>
            <a:r>
              <a:rPr lang="pt-BR" sz="5400" dirty="0" smtClean="0">
                <a:latin typeface="Arial" panose="020B0604020202020204" pitchFamily="34" charset="0"/>
                <a:cs typeface="Arial" panose="020B0604020202020204" pitchFamily="34" charset="0"/>
              </a:rPr>
              <a:t>Á</a:t>
            </a:r>
            <a:r>
              <a:rPr lang="pt-BR" sz="5400" dirty="0" smtClean="0">
                <a:solidFill>
                  <a:schemeClr val="bg1"/>
                </a:solidFill>
                <a:latin typeface="Arial" panose="020B0604020202020204" pitchFamily="34" charset="0"/>
                <a:cs typeface="Arial" panose="020B0604020202020204" pitchFamily="34" charset="0"/>
              </a:rPr>
              <a:t>pice</a:t>
            </a:r>
            <a:r>
              <a:rPr lang="pt-BR" dirty="0" smtClean="0">
                <a:solidFill>
                  <a:schemeClr val="bg1"/>
                </a:solidFill>
                <a:latin typeface="Arial" panose="020B0604020202020204" pitchFamily="34" charset="0"/>
                <a:cs typeface="Arial" panose="020B0604020202020204" pitchFamily="34" charset="0"/>
              </a:rPr>
              <a:t>. </a:t>
            </a:r>
            <a:br>
              <a:rPr lang="pt-BR" dirty="0" smtClean="0">
                <a:solidFill>
                  <a:schemeClr val="bg1"/>
                </a:solidFill>
                <a:latin typeface="Arial" panose="020B0604020202020204" pitchFamily="34" charset="0"/>
                <a:cs typeface="Arial" panose="020B0604020202020204" pitchFamily="34" charset="0"/>
              </a:rPr>
            </a:br>
            <a:r>
              <a:rPr lang="pt-BR" dirty="0">
                <a:latin typeface="Arial" panose="020B0604020202020204" pitchFamily="34" charset="0"/>
                <a:cs typeface="Arial" panose="020B0604020202020204" pitchFamily="34" charset="0"/>
              </a:rPr>
              <a:t>i</a:t>
            </a:r>
            <a:r>
              <a:rPr lang="pt-BR" dirty="0" smtClean="0">
                <a:solidFill>
                  <a:schemeClr val="bg1"/>
                </a:solidFill>
                <a:latin typeface="Arial" panose="020B0604020202020204" pitchFamily="34" charset="0"/>
                <a:cs typeface="Arial" panose="020B0604020202020204" pitchFamily="34" charset="0"/>
              </a:rPr>
              <a:t>nício da Modernidade</a:t>
            </a:r>
            <a:r>
              <a:rPr lang="pt-BR" dirty="0" smtClean="0">
                <a:solidFill>
                  <a:schemeClr val="accent1"/>
                </a:solidFill>
                <a:latin typeface="Arial" panose="020B0604020202020204" pitchFamily="34" charset="0"/>
                <a:cs typeface="Arial" panose="020B0604020202020204" pitchFamily="34" charset="0"/>
              </a:rPr>
              <a:t> </a:t>
            </a:r>
            <a:endParaRPr lang="pt-BR" dirty="0">
              <a:solidFill>
                <a:schemeClr val="accent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28651" y="1825625"/>
            <a:ext cx="7886700" cy="4351338"/>
          </a:xfrm>
        </p:spPr>
        <p:txBody>
          <a:bodyPr>
            <a:normAutofit lnSpcReduction="10000"/>
          </a:bodyPr>
          <a:lstStyle/>
          <a:p>
            <a:pPr>
              <a:spcBef>
                <a:spcPts val="0"/>
              </a:spcBef>
              <a:spcAft>
                <a:spcPts val="0"/>
              </a:spcAft>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Positivismo- A. Comte; </a:t>
            </a:r>
            <a:endParaRPr lang="pt-BR" sz="2400" dirty="0" smtClean="0">
              <a:solidFill>
                <a:schemeClr val="tx1"/>
              </a:solidFill>
              <a:latin typeface="Arial" panose="020B0604020202020204" pitchFamily="34" charset="0"/>
              <a:cs typeface="Arial" panose="020B0604020202020204" pitchFamily="34" charset="0"/>
            </a:endParaRPr>
          </a:p>
          <a:p>
            <a:pPr>
              <a:spcBef>
                <a:spcPts val="0"/>
              </a:spcBef>
              <a:spcAft>
                <a:spcPts val="0"/>
              </a:spcAft>
              <a:buFont typeface="Wingdings" pitchFamily="2" charset="2"/>
              <a:buNone/>
            </a:pPr>
            <a:r>
              <a:rPr lang="pt-BR" sz="2400" dirty="0" smtClean="0">
                <a:solidFill>
                  <a:schemeClr val="tx1"/>
                </a:solidFill>
                <a:latin typeface="Arial" panose="020B0604020202020204" pitchFamily="34" charset="0"/>
                <a:cs typeface="Arial" panose="020B0604020202020204" pitchFamily="34" charset="0"/>
              </a:rPr>
              <a:t>Racionalismo </a:t>
            </a:r>
            <a:r>
              <a:rPr lang="pt-BR" sz="2400" dirty="0" smtClean="0">
                <a:solidFill>
                  <a:schemeClr val="tx1"/>
                </a:solidFill>
                <a:latin typeface="Arial" panose="020B0604020202020204" pitchFamily="34" charset="0"/>
                <a:cs typeface="Arial" panose="020B0604020202020204" pitchFamily="34" charset="0"/>
              </a:rPr>
              <a:t>(mecanicismo e reducionismo)- Método Científico- Normas sociais. </a:t>
            </a:r>
          </a:p>
          <a:p>
            <a:pPr>
              <a:spcBef>
                <a:spcPts val="0"/>
              </a:spcBef>
              <a:spcAft>
                <a:spcPts val="0"/>
              </a:spcAft>
            </a:pPr>
            <a:r>
              <a:rPr lang="pt-BR" sz="2400" dirty="0" smtClean="0">
                <a:solidFill>
                  <a:schemeClr val="tx1"/>
                </a:solidFill>
                <a:latin typeface="Arial" panose="020B0604020202020204" pitchFamily="34" charset="0"/>
                <a:cs typeface="Arial" panose="020B0604020202020204" pitchFamily="34" charset="0"/>
              </a:rPr>
              <a:t>Explosão demográfica, capitalismo selvagem.</a:t>
            </a:r>
          </a:p>
          <a:p>
            <a:pPr>
              <a:spcBef>
                <a:spcPts val="0"/>
              </a:spcBef>
              <a:spcAft>
                <a:spcPts val="0"/>
              </a:spcAft>
              <a:buFontTx/>
              <a:buNone/>
            </a:pPr>
            <a:endParaRPr lang="pt-BR" sz="2400" dirty="0">
              <a:latin typeface="Arial" panose="020B0604020202020204" pitchFamily="34" charset="0"/>
              <a:cs typeface="Arial" panose="020B0604020202020204" pitchFamily="34" charset="0"/>
            </a:endParaRPr>
          </a:p>
          <a:p>
            <a:pPr eaLnBrk="1" hangingPunct="1">
              <a:lnSpc>
                <a:spcPct val="114000"/>
              </a:lnSpc>
              <a:spcBef>
                <a:spcPts val="0"/>
              </a:spcBef>
              <a:spcAft>
                <a:spcPts val="0"/>
              </a:spcAft>
              <a:buNone/>
            </a:pPr>
            <a:r>
              <a:rPr lang="pt-BR" sz="2400" b="1" dirty="0" smtClean="0">
                <a:solidFill>
                  <a:srgbClr val="FF6600"/>
                </a:solidFill>
                <a:latin typeface="Arial" panose="020B0604020202020204" pitchFamily="34" charset="0"/>
                <a:cs typeface="Arial" panose="020B0604020202020204" pitchFamily="34" charset="0"/>
              </a:rPr>
              <a:t>C. Darwin     </a:t>
            </a:r>
            <a:r>
              <a:rPr lang="pt-BR" sz="2400" b="1" dirty="0" smtClean="0">
                <a:solidFill>
                  <a:schemeClr val="accent1"/>
                </a:solidFill>
                <a:latin typeface="Arial" panose="020B0604020202020204" pitchFamily="34" charset="0"/>
                <a:cs typeface="Arial" panose="020B0604020202020204" pitchFamily="34" charset="0"/>
              </a:rPr>
              <a:t>A. Smith   </a:t>
            </a:r>
            <a:r>
              <a:rPr lang="pt-BR" sz="2400" b="1" dirty="0" smtClean="0">
                <a:solidFill>
                  <a:srgbClr val="FF6600"/>
                </a:solidFill>
                <a:latin typeface="Arial" panose="020B0604020202020204" pitchFamily="34" charset="0"/>
                <a:cs typeface="Arial" panose="020B0604020202020204" pitchFamily="34" charset="0"/>
              </a:rPr>
              <a:t>A. Comte    </a:t>
            </a:r>
            <a:r>
              <a:rPr lang="pt-BR" sz="2400" b="1" dirty="0" smtClean="0">
                <a:solidFill>
                  <a:schemeClr val="accent1"/>
                </a:solidFill>
                <a:latin typeface="Arial" panose="020B0604020202020204" pitchFamily="34" charset="0"/>
                <a:cs typeface="Arial" panose="020B0604020202020204" pitchFamily="34" charset="0"/>
              </a:rPr>
              <a:t>S. Freud</a:t>
            </a:r>
          </a:p>
          <a:p>
            <a:pPr eaLnBrk="1" hangingPunct="1">
              <a:lnSpc>
                <a:spcPct val="114000"/>
              </a:lnSpc>
              <a:spcBef>
                <a:spcPts val="0"/>
              </a:spcBef>
              <a:spcAft>
                <a:spcPts val="0"/>
              </a:spcAft>
              <a:buNone/>
            </a:pPr>
            <a:r>
              <a:rPr lang="pt-BR" sz="2400" b="1" dirty="0" smtClean="0">
                <a:solidFill>
                  <a:schemeClr val="accent1"/>
                </a:solidFill>
                <a:latin typeface="Arial" panose="020B0604020202020204" pitchFamily="34" charset="0"/>
                <a:cs typeface="Arial" panose="020B0604020202020204" pitchFamily="34" charset="0"/>
              </a:rPr>
              <a:t>          L. Pasteur       </a:t>
            </a:r>
            <a:r>
              <a:rPr lang="pt-BR" sz="2400" b="1" dirty="0" smtClean="0">
                <a:solidFill>
                  <a:srgbClr val="FF6600"/>
                </a:solidFill>
                <a:latin typeface="Arial" panose="020B0604020202020204" pitchFamily="34" charset="0"/>
                <a:cs typeface="Arial" panose="020B0604020202020204" pitchFamily="34" charset="0"/>
              </a:rPr>
              <a:t>W. </a:t>
            </a:r>
            <a:r>
              <a:rPr lang="pt-BR" sz="2400" b="1" dirty="0" err="1" smtClean="0">
                <a:solidFill>
                  <a:srgbClr val="FF6600"/>
                </a:solidFill>
                <a:latin typeface="Arial" panose="020B0604020202020204" pitchFamily="34" charset="0"/>
                <a:cs typeface="Arial" panose="020B0604020202020204" pitchFamily="34" charset="0"/>
              </a:rPr>
              <a:t>Wundt</a:t>
            </a:r>
            <a:r>
              <a:rPr lang="pt-BR" sz="2400" b="1" dirty="0" smtClean="0">
                <a:solidFill>
                  <a:srgbClr val="FF6600"/>
                </a:solidFill>
                <a:latin typeface="Arial" panose="020B0604020202020204" pitchFamily="34" charset="0"/>
                <a:cs typeface="Arial" panose="020B0604020202020204" pitchFamily="34" charset="0"/>
              </a:rPr>
              <a:t>       </a:t>
            </a:r>
            <a:r>
              <a:rPr lang="pt-BR" sz="2400" b="1" dirty="0" smtClean="0">
                <a:solidFill>
                  <a:schemeClr val="accent1"/>
                </a:solidFill>
                <a:latin typeface="Arial" panose="020B0604020202020204" pitchFamily="34" charset="0"/>
                <a:cs typeface="Arial" panose="020B0604020202020204" pitchFamily="34" charset="0"/>
              </a:rPr>
              <a:t>Marx/Engels </a:t>
            </a:r>
            <a:r>
              <a:rPr lang="pt-BR" sz="2400" b="1" dirty="0" smtClean="0">
                <a:solidFill>
                  <a:srgbClr val="FF6600"/>
                </a:solidFill>
                <a:latin typeface="Arial" panose="020B0604020202020204" pitchFamily="34" charset="0"/>
                <a:cs typeface="Arial" panose="020B0604020202020204" pitchFamily="34" charset="0"/>
              </a:rPr>
              <a:t>  </a:t>
            </a:r>
            <a:r>
              <a:rPr lang="pt-BR" sz="2400" b="1" dirty="0" err="1" smtClean="0">
                <a:solidFill>
                  <a:srgbClr val="FF6600"/>
                </a:solidFill>
                <a:latin typeface="Arial" panose="020B0604020202020204" pitchFamily="34" charset="0"/>
                <a:cs typeface="Arial" panose="020B0604020202020204" pitchFamily="34" charset="0"/>
              </a:rPr>
              <a:t>Faraday</a:t>
            </a:r>
            <a:r>
              <a:rPr lang="pt-BR" sz="2400" b="1" dirty="0" smtClean="0">
                <a:solidFill>
                  <a:srgbClr val="FF6600"/>
                </a:solidFill>
                <a:latin typeface="Arial" panose="020B0604020202020204" pitchFamily="34" charset="0"/>
                <a:cs typeface="Arial" panose="020B0604020202020204" pitchFamily="34" charset="0"/>
              </a:rPr>
              <a:t>/</a:t>
            </a:r>
            <a:r>
              <a:rPr lang="pt-BR" sz="2400" b="1" dirty="0" err="1" smtClean="0">
                <a:solidFill>
                  <a:srgbClr val="FF6600"/>
                </a:solidFill>
                <a:latin typeface="Arial" panose="020B0604020202020204" pitchFamily="34" charset="0"/>
                <a:cs typeface="Arial" panose="020B0604020202020204" pitchFamily="34" charset="0"/>
              </a:rPr>
              <a:t>Mawell</a:t>
            </a:r>
            <a:r>
              <a:rPr lang="pt-BR" sz="2400" b="1" dirty="0" smtClean="0">
                <a:solidFill>
                  <a:srgbClr val="FF6600"/>
                </a:solidFill>
                <a:latin typeface="Arial" panose="020B0604020202020204" pitchFamily="34" charset="0"/>
                <a:cs typeface="Arial" panose="020B0604020202020204" pitchFamily="34" charset="0"/>
              </a:rPr>
              <a:t>       </a:t>
            </a:r>
            <a:r>
              <a:rPr lang="pt-BR" sz="2400" b="1" dirty="0" smtClean="0">
                <a:solidFill>
                  <a:schemeClr val="accent1"/>
                </a:solidFill>
                <a:latin typeface="Arial" panose="020B0604020202020204" pitchFamily="34" charset="0"/>
                <a:cs typeface="Arial" panose="020B0604020202020204" pitchFamily="34" charset="0"/>
              </a:rPr>
              <a:t>D. </a:t>
            </a:r>
            <a:r>
              <a:rPr lang="pt-BR" sz="2400" b="1" dirty="0" err="1" smtClean="0">
                <a:solidFill>
                  <a:schemeClr val="accent1"/>
                </a:solidFill>
                <a:latin typeface="Arial" panose="020B0604020202020204" pitchFamily="34" charset="0"/>
                <a:cs typeface="Arial" panose="020B0604020202020204" pitchFamily="34" charset="0"/>
              </a:rPr>
              <a:t>Mendeleiev</a:t>
            </a:r>
            <a:r>
              <a:rPr lang="pt-BR" sz="2400" b="1" dirty="0" smtClean="0">
                <a:solidFill>
                  <a:schemeClr val="accent1"/>
                </a:solidFill>
                <a:latin typeface="Arial" panose="020B0604020202020204" pitchFamily="34" charset="0"/>
                <a:cs typeface="Arial" panose="020B0604020202020204" pitchFamily="34" charset="0"/>
              </a:rPr>
              <a:t>      </a:t>
            </a:r>
            <a:r>
              <a:rPr lang="pt-BR" sz="2400" b="1" dirty="0" err="1" smtClean="0">
                <a:solidFill>
                  <a:srgbClr val="F85E08"/>
                </a:solidFill>
                <a:latin typeface="Arial" panose="020B0604020202020204" pitchFamily="34" charset="0"/>
                <a:cs typeface="Arial" panose="020B0604020202020204" pitchFamily="34" charset="0"/>
              </a:rPr>
              <a:t>Lumiére</a:t>
            </a:r>
            <a:r>
              <a:rPr lang="pt-BR" sz="2400" b="1" dirty="0" smtClean="0">
                <a:solidFill>
                  <a:schemeClr val="accent1"/>
                </a:solidFill>
                <a:latin typeface="Arial" panose="020B0604020202020204" pitchFamily="34" charset="0"/>
                <a:cs typeface="Arial" panose="020B0604020202020204" pitchFamily="34" charset="0"/>
              </a:rPr>
              <a:t>       </a:t>
            </a:r>
            <a:r>
              <a:rPr lang="pt-BR" sz="2400" b="1" dirty="0" smtClean="0">
                <a:solidFill>
                  <a:srgbClr val="F85E08"/>
                </a:solidFill>
                <a:latin typeface="Arial" panose="020B0604020202020204" pitchFamily="34" charset="0"/>
                <a:cs typeface="Arial" panose="020B0604020202020204" pitchFamily="34" charset="0"/>
              </a:rPr>
              <a:t>L. Tolstoi       </a:t>
            </a:r>
            <a:r>
              <a:rPr lang="pt-BR" sz="2400" b="1" dirty="0" smtClean="0">
                <a:solidFill>
                  <a:schemeClr val="accent1"/>
                </a:solidFill>
                <a:latin typeface="Arial" panose="020B0604020202020204" pitchFamily="34" charset="0"/>
                <a:cs typeface="Arial" panose="020B0604020202020204" pitchFamily="34" charset="0"/>
              </a:rPr>
              <a:t>L. Beethoven    </a:t>
            </a:r>
            <a:r>
              <a:rPr lang="pt-BR" sz="2400" b="1" dirty="0" smtClean="0">
                <a:solidFill>
                  <a:srgbClr val="F85E0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10760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7000"/>
            <a:ext cx="8062025" cy="1208868"/>
          </a:xfrm>
        </p:spPr>
        <p:txBody>
          <a:bodyPr>
            <a:noAutofit/>
          </a:bodyPr>
          <a:lstStyle/>
          <a:p>
            <a:pPr algn="ctr"/>
            <a:r>
              <a:rPr lang="pt-BR" dirty="0" smtClean="0">
                <a:solidFill>
                  <a:srgbClr val="FFFF00"/>
                </a:solidFill>
                <a:latin typeface="Arial" panose="020B0604020202020204" pitchFamily="34" charset="0"/>
                <a:cs typeface="Arial" panose="020B0604020202020204" pitchFamily="34" charset="0"/>
              </a:rPr>
              <a:t>XX</a:t>
            </a:r>
            <a:r>
              <a:rPr lang="pt-BR" dirty="0" smtClean="0">
                <a:latin typeface="Arial" panose="020B0604020202020204" pitchFamily="34" charset="0"/>
                <a:cs typeface="Arial" panose="020B0604020202020204" pitchFamily="34" charset="0"/>
              </a:rPr>
              <a:t> – </a:t>
            </a:r>
            <a:r>
              <a:rPr lang="pt-BR" dirty="0" smtClean="0">
                <a:latin typeface="Arial" panose="020B0604020202020204" pitchFamily="34" charset="0"/>
                <a:cs typeface="Arial" panose="020B0604020202020204" pitchFamily="34" charset="0"/>
              </a:rPr>
              <a:t>Pós ou </a:t>
            </a:r>
            <a:r>
              <a:rPr lang="pt-BR" dirty="0" err="1" smtClean="0">
                <a:latin typeface="Arial" panose="020B0604020202020204" pitchFamily="34" charset="0"/>
                <a:cs typeface="Arial" panose="020B0604020202020204" pitchFamily="34" charset="0"/>
              </a:rPr>
              <a:t>Neo</a:t>
            </a:r>
            <a:r>
              <a:rPr lang="pt-BR" dirty="0" smtClean="0">
                <a:latin typeface="Arial" panose="020B0604020202020204" pitchFamily="34" charset="0"/>
                <a:cs typeface="Arial" panose="020B0604020202020204" pitchFamily="34" charset="0"/>
              </a:rPr>
              <a:t> modernidade</a:t>
            </a:r>
            <a:br>
              <a:rPr lang="pt-BR" dirty="0" smtClean="0">
                <a:latin typeface="Arial" panose="020B0604020202020204" pitchFamily="34" charset="0"/>
                <a:cs typeface="Arial" panose="020B0604020202020204" pitchFamily="34" charset="0"/>
              </a:rPr>
            </a:br>
            <a:r>
              <a:rPr lang="pt-BR" i="1" dirty="0" smtClean="0">
                <a:latin typeface="Arial" panose="020B0604020202020204" pitchFamily="34" charset="0"/>
                <a:cs typeface="Arial" panose="020B0604020202020204" pitchFamily="34" charset="0"/>
              </a:rPr>
              <a:t>decadência</a:t>
            </a:r>
            <a:r>
              <a:rPr lang="pt-BR" i="1" dirty="0">
                <a:latin typeface="Arial" panose="020B0604020202020204" pitchFamily="34" charset="0"/>
                <a:cs typeface="Arial" panose="020B0604020202020204" pitchFamily="34" charset="0"/>
              </a:rPr>
              <a:t>?</a:t>
            </a:r>
            <a:endParaRPr lang="pt-BR" i="1" dirty="0">
              <a:solidFill>
                <a:schemeClr val="bg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457200" y="1774827"/>
            <a:ext cx="8229600" cy="4030439"/>
          </a:xfrm>
        </p:spPr>
        <p:txBody>
          <a:bodyPr>
            <a:noAutofit/>
          </a:bodyPr>
          <a:lstStyle/>
          <a:p>
            <a:pPr>
              <a:lnSpc>
                <a:spcPct val="100000"/>
              </a:lnSpc>
            </a:pPr>
            <a:r>
              <a:rPr lang="pt-BR" sz="2400" dirty="0" smtClean="0">
                <a:solidFill>
                  <a:schemeClr val="tx1"/>
                </a:solidFill>
                <a:latin typeface="Arial" panose="020B0604020202020204" pitchFamily="34" charset="0"/>
                <a:cs typeface="Arial" panose="020B0604020202020204" pitchFamily="34" charset="0"/>
              </a:rPr>
              <a:t>Primeira Guerra Mundial</a:t>
            </a:r>
          </a:p>
          <a:p>
            <a:pPr>
              <a:lnSpc>
                <a:spcPct val="100000"/>
              </a:lnSpc>
            </a:pPr>
            <a:r>
              <a:rPr lang="pt-BR" sz="2400" dirty="0" smtClean="0">
                <a:solidFill>
                  <a:schemeClr val="tx1"/>
                </a:solidFill>
                <a:latin typeface="Arial" panose="020B0604020202020204" pitchFamily="34" charset="0"/>
                <a:cs typeface="Arial" panose="020B0604020202020204" pitchFamily="34" charset="0"/>
              </a:rPr>
              <a:t>Segunda Guerra Mundial</a:t>
            </a:r>
          </a:p>
          <a:p>
            <a:pPr>
              <a:lnSpc>
                <a:spcPct val="100000"/>
              </a:lnSpc>
            </a:pPr>
            <a:r>
              <a:rPr lang="pt-BR" sz="2400" dirty="0" smtClean="0">
                <a:solidFill>
                  <a:schemeClr val="tx1"/>
                </a:solidFill>
                <a:latin typeface="Arial" panose="020B0604020202020204" pitchFamily="34" charset="0"/>
                <a:cs typeface="Arial" panose="020B0604020202020204" pitchFamily="34" charset="0"/>
              </a:rPr>
              <a:t>“Terceira Guerra Mundial</a:t>
            </a:r>
            <a:r>
              <a:rPr lang="pt-BR" sz="2400" dirty="0" smtClean="0">
                <a:solidFill>
                  <a:schemeClr val="tx1"/>
                </a:solidFill>
                <a:latin typeface="Arial" panose="020B0604020202020204" pitchFamily="34" charset="0"/>
                <a:cs typeface="Arial" panose="020B0604020202020204" pitchFamily="34" charset="0"/>
              </a:rPr>
              <a:t>” ???</a:t>
            </a:r>
            <a:endParaRPr lang="pt-BR" sz="2400" dirty="0" smtClean="0">
              <a:solidFill>
                <a:schemeClr val="tx1"/>
              </a:solidFill>
              <a:latin typeface="Arial" panose="020B0604020202020204" pitchFamily="34" charset="0"/>
              <a:cs typeface="Arial" panose="020B0604020202020204" pitchFamily="34" charset="0"/>
            </a:endParaRPr>
          </a:p>
          <a:p>
            <a:pPr>
              <a:lnSpc>
                <a:spcPct val="100000"/>
              </a:lnSpc>
            </a:pPr>
            <a:r>
              <a:rPr lang="pt-BR" sz="2400" dirty="0" smtClean="0">
                <a:solidFill>
                  <a:schemeClr val="tx1"/>
                </a:solidFill>
                <a:latin typeface="Arial" panose="020B0604020202020204" pitchFamily="34" charset="0"/>
                <a:cs typeface="Arial" panose="020B0604020202020204" pitchFamily="34" charset="0"/>
              </a:rPr>
              <a:t>Os paradigmas da ciência ainda se sustentam?</a:t>
            </a:r>
          </a:p>
          <a:p>
            <a:pPr>
              <a:lnSpc>
                <a:spcPct val="100000"/>
              </a:lnSpc>
            </a:pPr>
            <a:r>
              <a:rPr lang="pt-BR" sz="2400" dirty="0" smtClean="0">
                <a:solidFill>
                  <a:schemeClr val="tx1"/>
                </a:solidFill>
                <a:latin typeface="Arial" panose="020B0604020202020204" pitchFamily="34" charset="0"/>
                <a:cs typeface="Arial" panose="020B0604020202020204" pitchFamily="34" charset="0"/>
              </a:rPr>
              <a:t>Quais são os novos métodos?</a:t>
            </a:r>
          </a:p>
          <a:p>
            <a:pPr>
              <a:lnSpc>
                <a:spcPct val="100000"/>
              </a:lnSpc>
            </a:pPr>
            <a:r>
              <a:rPr lang="pt-BR" sz="2400" dirty="0" smtClean="0">
                <a:solidFill>
                  <a:schemeClr val="tx1"/>
                </a:solidFill>
                <a:latin typeface="Arial" panose="020B0604020202020204" pitchFamily="34" charset="0"/>
                <a:cs typeface="Arial" panose="020B0604020202020204" pitchFamily="34" charset="0"/>
              </a:rPr>
              <a:t>E a</a:t>
            </a:r>
            <a:r>
              <a:rPr lang="pt-BR" sz="2400" dirty="0" smtClean="0">
                <a:solidFill>
                  <a:schemeClr val="tx1"/>
                </a:solidFill>
                <a:latin typeface="Arial" panose="020B0604020202020204" pitchFamily="34" charset="0"/>
                <a:cs typeface="Arial" panose="020B0604020202020204" pitchFamily="34" charset="0"/>
              </a:rPr>
              <a:t>s </a:t>
            </a:r>
            <a:r>
              <a:rPr lang="pt-BR" sz="2400" dirty="0" smtClean="0">
                <a:solidFill>
                  <a:schemeClr val="tx1"/>
                </a:solidFill>
                <a:latin typeface="Arial" panose="020B0604020202020204" pitchFamily="34" charset="0"/>
                <a:cs typeface="Arial" panose="020B0604020202020204" pitchFamily="34" charset="0"/>
              </a:rPr>
              <a:t>ciências </a:t>
            </a:r>
            <a:r>
              <a:rPr lang="pt-BR" sz="2400" dirty="0" smtClean="0">
                <a:solidFill>
                  <a:schemeClr val="tx1"/>
                </a:solidFill>
                <a:latin typeface="Arial" panose="020B0604020202020204" pitchFamily="34" charset="0"/>
                <a:cs typeface="Arial" panose="020B0604020202020204" pitchFamily="34" charset="0"/>
              </a:rPr>
              <a:t>são sociais?</a:t>
            </a:r>
            <a:endParaRPr lang="pt-BR" sz="2400" dirty="0" smtClean="0">
              <a:solidFill>
                <a:schemeClr val="tx1"/>
              </a:solidFill>
              <a:latin typeface="Arial" panose="020B0604020202020204" pitchFamily="34" charset="0"/>
              <a:cs typeface="Arial" panose="020B0604020202020204" pitchFamily="34" charset="0"/>
            </a:endParaRPr>
          </a:p>
          <a:p>
            <a:pPr>
              <a:lnSpc>
                <a:spcPct val="100000"/>
              </a:lnSpc>
            </a:pPr>
            <a:r>
              <a:rPr lang="pt-BR" sz="2400" dirty="0" smtClean="0">
                <a:solidFill>
                  <a:schemeClr val="tx1"/>
                </a:solidFill>
                <a:latin typeface="Arial" panose="020B0604020202020204" pitchFamily="34" charset="0"/>
                <a:cs typeface="Arial" panose="020B0604020202020204" pitchFamily="34" charset="0"/>
              </a:rPr>
              <a:t>Vazio ético</a:t>
            </a:r>
          </a:p>
          <a:p>
            <a:pPr>
              <a:lnSpc>
                <a:spcPct val="100000"/>
              </a:lnSpc>
            </a:pPr>
            <a:r>
              <a:rPr lang="pt-BR" sz="2400" dirty="0" smtClean="0">
                <a:solidFill>
                  <a:schemeClr val="tx1"/>
                </a:solidFill>
                <a:latin typeface="Arial" panose="020B0604020202020204" pitchFamily="34" charset="0"/>
                <a:cs typeface="Arial" panose="020B0604020202020204" pitchFamily="34" charset="0"/>
              </a:rPr>
              <a:t>Ecologia profunda</a:t>
            </a:r>
          </a:p>
          <a:p>
            <a:pPr>
              <a:lnSpc>
                <a:spcPct val="100000"/>
              </a:lnSpc>
            </a:pPr>
            <a:endParaRPr lang="pt-BR" sz="2400" dirty="0">
              <a:solidFill>
                <a:schemeClr val="tx1"/>
              </a:solidFill>
              <a:latin typeface="Arial" panose="020B0604020202020204" pitchFamily="34" charset="0"/>
              <a:cs typeface="Arial" panose="020B0604020202020204" pitchFamily="34" charset="0"/>
            </a:endParaRPr>
          </a:p>
        </p:txBody>
      </p:sp>
      <p:sp>
        <p:nvSpPr>
          <p:cNvPr id="4" name="CaixaDeTexto 3"/>
          <p:cNvSpPr txBox="1"/>
          <p:nvPr/>
        </p:nvSpPr>
        <p:spPr>
          <a:xfrm>
            <a:off x="4860034" y="5949280"/>
            <a:ext cx="2967479" cy="369332"/>
          </a:xfrm>
          <a:prstGeom prst="rect">
            <a:avLst/>
          </a:prstGeom>
          <a:noFill/>
        </p:spPr>
        <p:txBody>
          <a:bodyPr wrap="none" rtlCol="0">
            <a:spAutoFit/>
          </a:bodyPr>
          <a:lstStyle/>
          <a:p>
            <a:r>
              <a:rPr lang="pt-BR" dirty="0" smtClean="0"/>
              <a:t>Filme: O ponto de mutação</a:t>
            </a:r>
            <a:endParaRPr lang="pt-BR" dirty="0"/>
          </a:p>
        </p:txBody>
      </p:sp>
    </p:spTree>
    <p:extLst>
      <p:ext uri="{BB962C8B-B14F-4D97-AF65-F5344CB8AC3E}">
        <p14:creationId xmlns:p14="http://schemas.microsoft.com/office/powerpoint/2010/main" val="2382009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ulo 1"/>
          <p:cNvSpPr>
            <a:spLocks noGrp="1"/>
          </p:cNvSpPr>
          <p:nvPr>
            <p:ph type="ctrTitle"/>
          </p:nvPr>
        </p:nvSpPr>
        <p:spPr>
          <a:xfrm>
            <a:off x="-745701" y="971562"/>
            <a:ext cx="10515600" cy="2387600"/>
          </a:xfrm>
        </p:spPr>
        <p:txBody>
          <a:bodyPr>
            <a:noAutofit/>
          </a:bodyPr>
          <a:lstStyle/>
          <a:p>
            <a:pPr algn="ctr"/>
            <a:r>
              <a:rPr lang="pt-BR" sz="4800" b="1" dirty="0">
                <a:solidFill>
                  <a:srgbClr val="FFFFFF"/>
                </a:solidFill>
              </a:rPr>
              <a:t>A sociedade do </a:t>
            </a:r>
            <a:r>
              <a:rPr lang="pt-BR" sz="4800" b="1" dirty="0" smtClean="0">
                <a:solidFill>
                  <a:srgbClr val="FFFFFF"/>
                </a:solidFill>
              </a:rPr>
              <a:t>conhecimento </a:t>
            </a:r>
            <a:br>
              <a:rPr lang="pt-BR" sz="4800" b="1" dirty="0" smtClean="0">
                <a:solidFill>
                  <a:srgbClr val="FFFFFF"/>
                </a:solidFill>
              </a:rPr>
            </a:br>
            <a:r>
              <a:rPr lang="pt-BR" sz="4800" b="1" dirty="0" smtClean="0">
                <a:solidFill>
                  <a:srgbClr val="FFFFFF"/>
                </a:solidFill>
              </a:rPr>
              <a:t>científico e </a:t>
            </a:r>
            <a:r>
              <a:rPr lang="pt-BR" sz="4800" b="1" dirty="0">
                <a:solidFill>
                  <a:srgbClr val="FFFFFF"/>
                </a:solidFill>
              </a:rPr>
              <a:t>o acesso à informação: </a:t>
            </a:r>
            <a:br>
              <a:rPr lang="pt-BR" sz="4800" b="1" dirty="0">
                <a:solidFill>
                  <a:srgbClr val="FFFFFF"/>
                </a:solidFill>
              </a:rPr>
            </a:br>
            <a:r>
              <a:rPr lang="pt-BR" sz="4800" b="1" dirty="0">
                <a:solidFill>
                  <a:srgbClr val="FFFFFF"/>
                </a:solidFill>
              </a:rPr>
              <a:t>para que e para quem?</a:t>
            </a:r>
          </a:p>
        </p:txBody>
      </p:sp>
      <p:sp>
        <p:nvSpPr>
          <p:cNvPr id="2" name="Subtítulo 1"/>
          <p:cNvSpPr>
            <a:spLocks noGrp="1"/>
          </p:cNvSpPr>
          <p:nvPr>
            <p:ph type="subTitle" idx="1"/>
          </p:nvPr>
        </p:nvSpPr>
        <p:spPr>
          <a:xfrm>
            <a:off x="2880785" y="5178344"/>
            <a:ext cx="5029199" cy="1137793"/>
          </a:xfrm>
        </p:spPr>
        <p:txBody>
          <a:bodyPr/>
          <a:lstStyle/>
          <a:p>
            <a:r>
              <a:rPr lang="pt-BR" sz="3600" dirty="0"/>
              <a:t>E</a:t>
            </a:r>
            <a:r>
              <a:rPr lang="pt-BR" sz="3600" dirty="0" smtClean="0"/>
              <a:t>pistemologia</a:t>
            </a:r>
            <a:r>
              <a:rPr lang="pt-BR" dirty="0" smtClean="0"/>
              <a:t>....</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02019" y="217230"/>
            <a:ext cx="8548576" cy="6370975"/>
          </a:xfrm>
          <a:prstGeom prst="rect">
            <a:avLst/>
          </a:prstGeom>
        </p:spPr>
        <p:txBody>
          <a:bodyPr wrap="square">
            <a:spAutoFit/>
          </a:bodyPr>
          <a:lstStyle/>
          <a:p>
            <a:r>
              <a:rPr lang="pt-BR" sz="2400" dirty="0" smtClean="0">
                <a:latin typeface="Arial" panose="020B0604020202020204" pitchFamily="34" charset="0"/>
                <a:cs typeface="Arial" panose="020B0604020202020204" pitchFamily="34" charset="0"/>
              </a:rPr>
              <a:t>Thomas </a:t>
            </a:r>
            <a:r>
              <a:rPr lang="pt-BR" sz="2400" dirty="0">
                <a:latin typeface="Arial" panose="020B0604020202020204" pitchFamily="34" charset="0"/>
                <a:cs typeface="Arial" panose="020B0604020202020204" pitchFamily="34" charset="0"/>
              </a:rPr>
              <a:t>Kuhn </a:t>
            </a:r>
            <a:r>
              <a:rPr lang="pt-BR" sz="2400" dirty="0" smtClean="0">
                <a:latin typeface="Arial" panose="020B0604020202020204" pitchFamily="34" charset="0"/>
                <a:cs typeface="Arial" panose="020B0604020202020204" pitchFamily="34" charset="0"/>
              </a:rPr>
              <a:t>- história </a:t>
            </a:r>
            <a:r>
              <a:rPr lang="pt-BR" sz="2400" dirty="0">
                <a:latin typeface="Arial" panose="020B0604020202020204" pitchFamily="34" charset="0"/>
                <a:cs typeface="Arial" panose="020B0604020202020204" pitchFamily="34" charset="0"/>
              </a:rPr>
              <a:t>da ciência </a:t>
            </a:r>
            <a:r>
              <a:rPr lang="pt-BR" sz="2400" dirty="0" smtClean="0">
                <a:latin typeface="Arial" panose="020B0604020202020204" pitchFamily="34" charset="0"/>
                <a:cs typeface="Arial" panose="020B0604020202020204" pitchFamily="34" charset="0"/>
              </a:rPr>
              <a:t>apresenta </a:t>
            </a:r>
            <a:r>
              <a:rPr lang="pt-BR" sz="2400" dirty="0">
                <a:latin typeface="Arial" panose="020B0604020202020204" pitchFamily="34" charset="0"/>
                <a:cs typeface="Arial" panose="020B0604020202020204" pitchFamily="34" charset="0"/>
              </a:rPr>
              <a:t>momentos de estabilidade teórica e momentos de revolução científica. </a:t>
            </a:r>
            <a:endParaRPr lang="pt-BR" sz="2400" dirty="0" smtClean="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a:p>
            <a:r>
              <a:rPr lang="pt-BR" sz="2400" b="1" dirty="0" smtClean="0">
                <a:latin typeface="Arial" panose="020B0604020202020204" pitchFamily="34" charset="0"/>
                <a:cs typeface="Arial" panose="020B0604020202020204" pitchFamily="34" charset="0"/>
              </a:rPr>
              <a:t>Ciência normal</a:t>
            </a:r>
            <a:r>
              <a:rPr lang="pt-BR" sz="2400" dirty="0" smtClean="0">
                <a:latin typeface="Arial" panose="020B0604020202020204" pitchFamily="34" charset="0"/>
                <a:cs typeface="Arial" panose="020B0604020202020204" pitchFamily="34" charset="0"/>
              </a:rPr>
              <a:t>: a </a:t>
            </a:r>
            <a:r>
              <a:rPr lang="pt-BR" sz="2400" dirty="0">
                <a:latin typeface="Arial" panose="020B0604020202020204" pitchFamily="34" charset="0"/>
                <a:cs typeface="Arial" panose="020B0604020202020204" pitchFamily="34" charset="0"/>
              </a:rPr>
              <a:t>pesquisa científica teria por base um determinado eixo, e os problemas e as soluções que emergissem estariam nele inseridos. Nesse contexto de normalidade, as teorias não seriam contraditórias em sua essência, mas reforçadas por hipóteses auxiliares, deixando as regras básicas do paradigma inalteradas, sem mudanças fundamentais que permitiria a prática de uma pesquisa detalhada, eficiente e cooperativa. </a:t>
            </a:r>
            <a:endParaRPr lang="pt-BR" sz="2400" dirty="0" smtClean="0">
              <a:latin typeface="Arial" panose="020B0604020202020204" pitchFamily="34" charset="0"/>
              <a:cs typeface="Arial" panose="020B0604020202020204" pitchFamily="34" charset="0"/>
            </a:endParaRPr>
          </a:p>
          <a:p>
            <a:endParaRPr lang="pt-BR" sz="2400" dirty="0">
              <a:latin typeface="Arial" panose="020B0604020202020204" pitchFamily="34" charset="0"/>
              <a:cs typeface="Arial" panose="020B0604020202020204" pitchFamily="34" charset="0"/>
            </a:endParaRPr>
          </a:p>
          <a:p>
            <a:r>
              <a:rPr lang="pt-BR" sz="2400" b="1" dirty="0">
                <a:latin typeface="Arial" panose="020B0604020202020204" pitchFamily="34" charset="0"/>
                <a:cs typeface="Arial" panose="020B0604020202020204" pitchFamily="34" charset="0"/>
              </a:rPr>
              <a:t>R</a:t>
            </a:r>
            <a:r>
              <a:rPr lang="pt-BR" sz="2400" b="1" dirty="0" smtClean="0">
                <a:latin typeface="Arial" panose="020B0604020202020204" pitchFamily="34" charset="0"/>
                <a:cs typeface="Arial" panose="020B0604020202020204" pitchFamily="34" charset="0"/>
              </a:rPr>
              <a:t>evolução científica</a:t>
            </a:r>
            <a:r>
              <a:rPr lang="pt-BR" sz="2400" dirty="0" smtClean="0">
                <a:latin typeface="Arial" panose="020B0604020202020204" pitchFamily="34" charset="0"/>
                <a:cs typeface="Arial" panose="020B0604020202020204" pitchFamily="34" charset="0"/>
              </a:rPr>
              <a:t>: </a:t>
            </a:r>
            <a:r>
              <a:rPr lang="pt-BR" sz="2400" dirty="0">
                <a:latin typeface="Arial" panose="020B0604020202020204" pitchFamily="34" charset="0"/>
                <a:cs typeface="Arial" panose="020B0604020202020204" pitchFamily="34" charset="0"/>
              </a:rPr>
              <a:t>constataria mudanças conceituais, de visão de mundo e a insatisfação com os modelos vigentes, a crise de paradigmas trazia uma nova concepção cientifica capaz de resolver os problemas e questionamentos, incorporando parcial ou totalmente conhecimentos da teoria.</a:t>
            </a:r>
          </a:p>
        </p:txBody>
      </p:sp>
    </p:spTree>
    <p:extLst>
      <p:ext uri="{BB962C8B-B14F-4D97-AF65-F5344CB8AC3E}">
        <p14:creationId xmlns:p14="http://schemas.microsoft.com/office/powerpoint/2010/main" val="2874009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8313" y="236538"/>
            <a:ext cx="7848600" cy="1143000"/>
          </a:xfrm>
        </p:spPr>
        <p:txBody>
          <a:bodyPr>
            <a:noAutofit/>
          </a:bodyPr>
          <a:lstStyle/>
          <a:p>
            <a:pPr>
              <a:defRPr/>
            </a:pPr>
            <a:r>
              <a:rPr lang="pt-BR" sz="3600" b="1" dirty="0" smtClean="0">
                <a:solidFill>
                  <a:schemeClr val="accent1">
                    <a:lumMod val="50000"/>
                  </a:schemeClr>
                </a:solidFill>
              </a:rPr>
              <a:t>Epistemologia – Filosofia da ciência</a:t>
            </a:r>
            <a:endParaRPr lang="pt-BR" sz="3600" b="1" dirty="0">
              <a:solidFill>
                <a:schemeClr val="accent1">
                  <a:lumMod val="50000"/>
                </a:schemeClr>
              </a:solidFill>
            </a:endParaRPr>
          </a:p>
        </p:txBody>
      </p:sp>
      <p:sp>
        <p:nvSpPr>
          <p:cNvPr id="3" name="Espaço Reservado para Conteúdo 2"/>
          <p:cNvSpPr>
            <a:spLocks noGrp="1"/>
          </p:cNvSpPr>
          <p:nvPr>
            <p:ph idx="1"/>
          </p:nvPr>
        </p:nvSpPr>
        <p:spPr>
          <a:xfrm>
            <a:off x="395536" y="1268760"/>
            <a:ext cx="8188325" cy="5184775"/>
          </a:xfrm>
        </p:spPr>
        <p:txBody>
          <a:bodyPr>
            <a:normAutofit fontScale="92500" lnSpcReduction="10000"/>
          </a:bodyPr>
          <a:lstStyle/>
          <a:p>
            <a:pPr marL="0" indent="0">
              <a:buFontTx/>
              <a:buNone/>
              <a:defRPr/>
            </a:pPr>
            <a:r>
              <a:rPr lang="pt-BR" dirty="0" smtClean="0"/>
              <a:t>“É possível que algo seja totalmente verdadeiro, mas nós nunca conseguiremos provar isso”. </a:t>
            </a:r>
          </a:p>
          <a:p>
            <a:pPr marL="0" indent="0">
              <a:buFontTx/>
              <a:buNone/>
              <a:defRPr/>
            </a:pPr>
            <a:r>
              <a:rPr lang="pt-BR" dirty="0" smtClean="0"/>
              <a:t>“O conhecimento é </a:t>
            </a:r>
            <a:r>
              <a:rPr lang="pt-BR" dirty="0">
                <a:solidFill>
                  <a:schemeClr val="accent3">
                    <a:lumMod val="75000"/>
                  </a:schemeClr>
                </a:solidFill>
              </a:rPr>
              <a:t>construído</a:t>
            </a:r>
            <a:r>
              <a:rPr lang="pt-BR" dirty="0" smtClean="0"/>
              <a:t> e não descoberto” </a:t>
            </a:r>
            <a:r>
              <a:rPr lang="pt-BR" dirty="0" smtClean="0">
                <a:solidFill>
                  <a:schemeClr val="accent3">
                    <a:lumMod val="75000"/>
                  </a:schemeClr>
                </a:solidFill>
              </a:rPr>
              <a:t>Karl POPPER </a:t>
            </a:r>
            <a:r>
              <a:rPr lang="pt-BR" dirty="0" smtClean="0">
                <a:solidFill>
                  <a:schemeClr val="accent2">
                    <a:lumMod val="75000"/>
                  </a:schemeClr>
                </a:solidFill>
              </a:rPr>
              <a:t>- </a:t>
            </a:r>
            <a:r>
              <a:rPr lang="pt-BR" sz="2600" dirty="0" err="1" smtClean="0">
                <a:solidFill>
                  <a:schemeClr val="accent2">
                    <a:lumMod val="75000"/>
                  </a:schemeClr>
                </a:solidFill>
              </a:rPr>
              <a:t>refutabilidade</a:t>
            </a:r>
            <a:endParaRPr lang="pt-BR" dirty="0" smtClean="0">
              <a:solidFill>
                <a:schemeClr val="accent2">
                  <a:lumMod val="75000"/>
                </a:schemeClr>
              </a:solidFill>
            </a:endParaRPr>
          </a:p>
          <a:p>
            <a:pPr marL="0" indent="0">
              <a:defRPr/>
            </a:pPr>
            <a:endParaRPr lang="pt-BR" dirty="0" smtClean="0"/>
          </a:p>
          <a:p>
            <a:pPr marL="0" indent="0">
              <a:buFontTx/>
              <a:buNone/>
              <a:defRPr/>
            </a:pPr>
            <a:r>
              <a:rPr lang="pt-BR" dirty="0" smtClean="0"/>
              <a:t>“É no interior de um paradigma científico que ocorre o progresso da ciência... Por isso quem progride a ciência não revoluciona”. </a:t>
            </a:r>
          </a:p>
          <a:p>
            <a:pPr marL="0" indent="0">
              <a:buFontTx/>
              <a:buNone/>
              <a:defRPr/>
            </a:pPr>
            <a:r>
              <a:rPr lang="pt-BR" dirty="0" smtClean="0"/>
              <a:t>“Tudo é verdade dentro de seu contexto”. </a:t>
            </a:r>
          </a:p>
          <a:p>
            <a:pPr marL="0" indent="0">
              <a:buFontTx/>
              <a:buNone/>
              <a:defRPr/>
            </a:pPr>
            <a:r>
              <a:rPr lang="pt-BR" dirty="0" smtClean="0"/>
              <a:t>Os paradigmas são incomensuráveis  </a:t>
            </a:r>
          </a:p>
          <a:p>
            <a:pPr marL="0" indent="0">
              <a:buFontTx/>
              <a:buNone/>
              <a:defRPr/>
            </a:pPr>
            <a:r>
              <a:rPr lang="pt-BR" dirty="0" smtClean="0">
                <a:solidFill>
                  <a:schemeClr val="accent3">
                    <a:lumMod val="75000"/>
                  </a:schemeClr>
                </a:solidFill>
              </a:rPr>
              <a:t>Tomas KHUN </a:t>
            </a:r>
            <a:r>
              <a:rPr lang="pt-BR" dirty="0" smtClean="0">
                <a:solidFill>
                  <a:schemeClr val="accent2">
                    <a:lumMod val="75000"/>
                  </a:schemeClr>
                </a:solidFill>
              </a:rPr>
              <a:t>– </a:t>
            </a:r>
            <a:r>
              <a:rPr lang="pt-BR" sz="2600" dirty="0" smtClean="0">
                <a:solidFill>
                  <a:schemeClr val="accent2">
                    <a:lumMod val="75000"/>
                  </a:schemeClr>
                </a:solidFill>
              </a:rPr>
              <a:t>estrutura das revoluções científicas</a:t>
            </a:r>
            <a:endParaRPr lang="pt-BR" dirty="0" smtClean="0">
              <a:solidFill>
                <a:schemeClr val="accent2">
                  <a:lumMod val="75000"/>
                </a:schemeClr>
              </a:solidFill>
            </a:endParaRPr>
          </a:p>
        </p:txBody>
      </p:sp>
    </p:spTree>
    <p:extLst>
      <p:ext uri="{BB962C8B-B14F-4D97-AF65-F5344CB8AC3E}">
        <p14:creationId xmlns:p14="http://schemas.microsoft.com/office/powerpoint/2010/main" val="323693413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04788" y="268288"/>
            <a:ext cx="8236479" cy="5524500"/>
          </a:xfrm>
        </p:spPr>
        <p:txBody>
          <a:bodyPr>
            <a:noAutofit/>
          </a:bodyPr>
          <a:lstStyle/>
          <a:p>
            <a:pPr>
              <a:buFontTx/>
              <a:buNone/>
              <a:defRPr/>
            </a:pPr>
            <a:r>
              <a:rPr lang="pt-BR" sz="2600" dirty="0" smtClean="0"/>
              <a:t>“A posição impede que você se mova”. </a:t>
            </a:r>
          </a:p>
          <a:p>
            <a:pPr>
              <a:buFontTx/>
              <a:buNone/>
              <a:defRPr/>
            </a:pPr>
            <a:r>
              <a:rPr lang="pt-BR" sz="2600" dirty="0" smtClean="0"/>
              <a:t>“Não há método científico” . </a:t>
            </a:r>
          </a:p>
          <a:p>
            <a:pPr>
              <a:buFontTx/>
              <a:buNone/>
              <a:defRPr/>
            </a:pPr>
            <a:r>
              <a:rPr lang="pt-BR" sz="2600" dirty="0" smtClean="0"/>
              <a:t>A verdade depende mais da propaganda que da veracidade.</a:t>
            </a:r>
          </a:p>
          <a:p>
            <a:pPr>
              <a:buFontTx/>
              <a:buNone/>
              <a:defRPr/>
            </a:pPr>
            <a:r>
              <a:rPr lang="pt-BR" sz="2800" dirty="0" smtClean="0">
                <a:solidFill>
                  <a:schemeClr val="accent3">
                    <a:lumMod val="75000"/>
                  </a:schemeClr>
                </a:solidFill>
              </a:rPr>
              <a:t>Paul FEYRABENDT </a:t>
            </a:r>
            <a:r>
              <a:rPr lang="pt-BR" sz="2000" dirty="0" smtClean="0"/>
              <a:t>Anarquia epistemológica, pluralismo metodológico</a:t>
            </a:r>
            <a:endParaRPr lang="pt-BR" sz="2800" dirty="0" smtClean="0"/>
          </a:p>
          <a:p>
            <a:pPr>
              <a:buFontTx/>
              <a:buNone/>
              <a:defRPr/>
            </a:pPr>
            <a:endParaRPr lang="pt-BR" sz="2800" dirty="0" smtClean="0"/>
          </a:p>
          <a:p>
            <a:pPr marL="0" indent="0">
              <a:buFontTx/>
              <a:buNone/>
              <a:defRPr/>
            </a:pPr>
            <a:r>
              <a:rPr lang="pt-BR" sz="2600" dirty="0" smtClean="0"/>
              <a:t>“O espírito científico é essencialmente uma retificação do saber, um alargamento dos quadros do conhecimento. Julga seu passado histórico, condenando-o. Sua estrutura é a consciência de suas faltas históricas. Cientificamente, pensa-se o verdadeiro como retificação histórica de um longo erro, pensa-se a experiência como retificação da ilusão comum e primeira”.</a:t>
            </a:r>
          </a:p>
          <a:p>
            <a:pPr>
              <a:buFontTx/>
              <a:buNone/>
              <a:defRPr/>
            </a:pPr>
            <a:r>
              <a:rPr lang="pt-BR" sz="2800" dirty="0" err="1" smtClean="0">
                <a:solidFill>
                  <a:schemeClr val="accent3">
                    <a:lumMod val="75000"/>
                  </a:schemeClr>
                </a:solidFill>
              </a:rPr>
              <a:t>Gaston</a:t>
            </a:r>
            <a:r>
              <a:rPr lang="pt-BR" sz="2800" dirty="0" smtClean="0">
                <a:solidFill>
                  <a:schemeClr val="accent3">
                    <a:lumMod val="75000"/>
                  </a:schemeClr>
                </a:solidFill>
              </a:rPr>
              <a:t> BACHELARD</a:t>
            </a:r>
            <a:r>
              <a:rPr lang="pt-BR" sz="2800" dirty="0" smtClean="0">
                <a:solidFill>
                  <a:schemeClr val="accent1">
                    <a:lumMod val="50000"/>
                  </a:schemeClr>
                </a:solidFill>
              </a:rPr>
              <a:t> </a:t>
            </a:r>
            <a:r>
              <a:rPr lang="pt-BR" sz="2400" dirty="0" smtClean="0">
                <a:solidFill>
                  <a:schemeClr val="accent1">
                    <a:lumMod val="50000"/>
                  </a:schemeClr>
                </a:solidFill>
              </a:rPr>
              <a:t> </a:t>
            </a:r>
            <a:r>
              <a:rPr lang="pt-BR" sz="2400" dirty="0" smtClean="0"/>
              <a:t>rupturas epistemológicas</a:t>
            </a:r>
            <a:endParaRPr lang="pt-BR" sz="2800" dirty="0" smtClean="0"/>
          </a:p>
        </p:txBody>
      </p:sp>
    </p:spTree>
    <p:extLst>
      <p:ext uri="{BB962C8B-B14F-4D97-AF65-F5344CB8AC3E}">
        <p14:creationId xmlns:p14="http://schemas.microsoft.com/office/powerpoint/2010/main" val="425139159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a:xfrm>
            <a:off x="611560" y="260648"/>
            <a:ext cx="7772400" cy="1143000"/>
          </a:xfrm>
        </p:spPr>
        <p:txBody>
          <a:bodyPr>
            <a:normAutofit fontScale="90000"/>
          </a:bodyPr>
          <a:lstStyle/>
          <a:p>
            <a:pPr eaLnBrk="1" hangingPunct="1"/>
            <a:r>
              <a:rPr lang="pt-BR" sz="5400" dirty="0" smtClean="0">
                <a:solidFill>
                  <a:srgbClr val="002060"/>
                </a:solidFill>
                <a:latin typeface="Cambria" pitchFamily="18" charset="0"/>
              </a:rPr>
              <a:t>Rupturas Epistemológicas</a:t>
            </a:r>
          </a:p>
        </p:txBody>
      </p:sp>
      <p:sp>
        <p:nvSpPr>
          <p:cNvPr id="11" name="Seta em curva para a esquerda 10"/>
          <p:cNvSpPr>
            <a:spLocks noChangeArrowheads="1"/>
          </p:cNvSpPr>
          <p:nvPr/>
        </p:nvSpPr>
        <p:spPr bwMode="auto">
          <a:xfrm>
            <a:off x="5292080" y="2348880"/>
            <a:ext cx="1219200" cy="3040062"/>
          </a:xfrm>
          <a:prstGeom prst="curvedLeftArrow">
            <a:avLst>
              <a:gd name="adj1" fmla="val 24993"/>
              <a:gd name="adj2" fmla="val 49974"/>
              <a:gd name="adj3" fmla="val 44241"/>
            </a:avLst>
          </a:prstGeom>
          <a:solidFill>
            <a:srgbClr val="0070C0"/>
          </a:solidFill>
          <a:ln w="9525" algn="ctr">
            <a:solidFill>
              <a:schemeClr val="tx1"/>
            </a:solidFill>
            <a:round/>
            <a:headEnd/>
            <a:tailEnd/>
          </a:ln>
        </p:spPr>
        <p:txBody>
          <a:bodyPr/>
          <a:lstStyle/>
          <a:p>
            <a:pPr defTabSz="228600" fontAlgn="auto">
              <a:spcBef>
                <a:spcPts val="0"/>
              </a:spcBef>
              <a:spcAft>
                <a:spcPts val="0"/>
              </a:spcAft>
            </a:pPr>
            <a:endParaRPr lang="pt-BR">
              <a:solidFill>
                <a:prstClr val="black"/>
              </a:solidFill>
              <a:latin typeface="Calibri"/>
            </a:endParaRPr>
          </a:p>
        </p:txBody>
      </p:sp>
      <p:sp>
        <p:nvSpPr>
          <p:cNvPr id="12" name="CaixaDeTexto 11"/>
          <p:cNvSpPr txBox="1">
            <a:spLocks noChangeArrowheads="1"/>
          </p:cNvSpPr>
          <p:nvPr/>
        </p:nvSpPr>
        <p:spPr bwMode="auto">
          <a:xfrm>
            <a:off x="323528" y="2708920"/>
            <a:ext cx="1613967" cy="1077218"/>
          </a:xfrm>
          <a:prstGeom prst="rect">
            <a:avLst/>
          </a:prstGeom>
          <a:noFill/>
          <a:ln w="9525">
            <a:noFill/>
            <a:miter lim="800000"/>
            <a:headEnd/>
            <a:tailEnd/>
          </a:ln>
        </p:spPr>
        <p:txBody>
          <a:bodyPr wrap="none">
            <a:spAutoFit/>
          </a:bodyPr>
          <a:lstStyle/>
          <a:p>
            <a:pPr algn="ctr" fontAlgn="auto">
              <a:spcBef>
                <a:spcPts val="0"/>
              </a:spcBef>
              <a:spcAft>
                <a:spcPts val="0"/>
              </a:spcAft>
            </a:pPr>
            <a:r>
              <a:rPr lang="pt-BR" sz="3200" dirty="0" smtClean="0">
                <a:solidFill>
                  <a:srgbClr val="152108">
                    <a:lumMod val="75000"/>
                  </a:srgbClr>
                </a:solidFill>
                <a:latin typeface="Calibri"/>
              </a:rPr>
              <a:t>1ª. </a:t>
            </a:r>
            <a:endParaRPr lang="pt-BR" sz="3200" dirty="0" smtClean="0">
              <a:solidFill>
                <a:prstClr val="black"/>
              </a:solidFill>
              <a:latin typeface="Cambria" pitchFamily="18" charset="0"/>
            </a:endParaRPr>
          </a:p>
          <a:p>
            <a:pPr algn="ctr" fontAlgn="auto">
              <a:spcBef>
                <a:spcPts val="0"/>
              </a:spcBef>
              <a:spcAft>
                <a:spcPts val="0"/>
              </a:spcAft>
            </a:pPr>
            <a:r>
              <a:rPr lang="pt-BR" sz="3200" dirty="0" smtClean="0">
                <a:solidFill>
                  <a:prstClr val="black"/>
                </a:solidFill>
                <a:latin typeface="Cambria" pitchFamily="18" charset="0"/>
              </a:rPr>
              <a:t>Ruptura</a:t>
            </a:r>
            <a:endParaRPr lang="pt-BR" sz="3200" dirty="0">
              <a:solidFill>
                <a:prstClr val="black"/>
              </a:solidFill>
              <a:latin typeface="Cambria" pitchFamily="18" charset="0"/>
            </a:endParaRPr>
          </a:p>
        </p:txBody>
      </p:sp>
      <p:sp>
        <p:nvSpPr>
          <p:cNvPr id="13" name="CaixaDeTexto 12"/>
          <p:cNvSpPr txBox="1"/>
          <p:nvPr/>
        </p:nvSpPr>
        <p:spPr>
          <a:xfrm>
            <a:off x="6948264" y="2348880"/>
            <a:ext cx="898525" cy="584200"/>
          </a:xfrm>
          <a:prstGeom prst="rect">
            <a:avLst/>
          </a:prstGeom>
          <a:noFill/>
        </p:spPr>
        <p:txBody>
          <a:bodyPr wrap="none">
            <a:spAutoFit/>
          </a:bodyPr>
          <a:lstStyle/>
          <a:p>
            <a:pPr algn="ctr" fontAlgn="auto">
              <a:spcBef>
                <a:spcPts val="0"/>
              </a:spcBef>
              <a:spcAft>
                <a:spcPts val="0"/>
              </a:spcAft>
              <a:defRPr/>
            </a:pPr>
            <a:r>
              <a:rPr lang="pt-BR" sz="1600" dirty="0">
                <a:solidFill>
                  <a:srgbClr val="F8F8F8">
                    <a:lumMod val="60000"/>
                    <a:lumOff val="40000"/>
                  </a:srgbClr>
                </a:solidFill>
                <a:latin typeface="Calibri"/>
              </a:rPr>
              <a:t>2ª. </a:t>
            </a:r>
          </a:p>
          <a:p>
            <a:pPr algn="ctr" fontAlgn="auto">
              <a:spcBef>
                <a:spcPts val="0"/>
              </a:spcBef>
              <a:spcAft>
                <a:spcPts val="0"/>
              </a:spcAft>
              <a:defRPr/>
            </a:pPr>
            <a:r>
              <a:rPr lang="pt-BR" sz="1600" dirty="0">
                <a:solidFill>
                  <a:srgbClr val="F8F8F8">
                    <a:lumMod val="60000"/>
                    <a:lumOff val="40000"/>
                  </a:srgbClr>
                </a:solidFill>
                <a:latin typeface="Calibri"/>
              </a:rPr>
              <a:t>Ruptura</a:t>
            </a:r>
          </a:p>
        </p:txBody>
      </p:sp>
      <p:sp>
        <p:nvSpPr>
          <p:cNvPr id="15" name="CaixaDeTexto 14"/>
          <p:cNvSpPr txBox="1">
            <a:spLocks noChangeArrowheads="1"/>
          </p:cNvSpPr>
          <p:nvPr/>
        </p:nvSpPr>
        <p:spPr bwMode="auto">
          <a:xfrm>
            <a:off x="2987824" y="5229200"/>
            <a:ext cx="2344738" cy="584200"/>
          </a:xfrm>
          <a:prstGeom prst="rect">
            <a:avLst/>
          </a:prstGeom>
          <a:noFill/>
          <a:ln w="9525">
            <a:noFill/>
            <a:miter lim="800000"/>
            <a:headEnd/>
            <a:tailEnd/>
          </a:ln>
        </p:spPr>
        <p:txBody>
          <a:bodyPr wrap="none">
            <a:spAutoFit/>
          </a:bodyPr>
          <a:lstStyle/>
          <a:p>
            <a:pPr fontAlgn="auto">
              <a:spcBef>
                <a:spcPts val="0"/>
              </a:spcBef>
              <a:spcAft>
                <a:spcPts val="0"/>
              </a:spcAft>
            </a:pPr>
            <a:r>
              <a:rPr lang="pt-BR" sz="3200" dirty="0">
                <a:solidFill>
                  <a:prstClr val="black"/>
                </a:solidFill>
                <a:latin typeface="Cambria" pitchFamily="18" charset="0"/>
              </a:rPr>
              <a:t>REAL DADO</a:t>
            </a:r>
          </a:p>
        </p:txBody>
      </p:sp>
      <p:sp>
        <p:nvSpPr>
          <p:cNvPr id="17" name="CaixaDeTexto 16"/>
          <p:cNvSpPr txBox="1">
            <a:spLocks noChangeArrowheads="1"/>
          </p:cNvSpPr>
          <p:nvPr/>
        </p:nvSpPr>
        <p:spPr bwMode="auto">
          <a:xfrm>
            <a:off x="2627784" y="1772816"/>
            <a:ext cx="2719388" cy="585788"/>
          </a:xfrm>
          <a:prstGeom prst="rect">
            <a:avLst/>
          </a:prstGeom>
          <a:noFill/>
          <a:ln w="9525">
            <a:noFill/>
            <a:miter lim="800000"/>
            <a:headEnd/>
            <a:tailEnd/>
          </a:ln>
        </p:spPr>
        <p:txBody>
          <a:bodyPr wrap="none">
            <a:spAutoFit/>
          </a:bodyPr>
          <a:lstStyle/>
          <a:p>
            <a:pPr fontAlgn="auto">
              <a:spcBef>
                <a:spcPts val="0"/>
              </a:spcBef>
              <a:spcAft>
                <a:spcPts val="0"/>
              </a:spcAft>
            </a:pPr>
            <a:r>
              <a:rPr lang="pt-BR" sz="3200" dirty="0">
                <a:solidFill>
                  <a:prstClr val="black"/>
                </a:solidFill>
                <a:latin typeface="Cambria" pitchFamily="18" charset="0"/>
              </a:rPr>
              <a:t>REAL CRIADO</a:t>
            </a:r>
          </a:p>
        </p:txBody>
      </p:sp>
      <p:sp>
        <p:nvSpPr>
          <p:cNvPr id="9" name="CaixaDeTexto 8"/>
          <p:cNvSpPr txBox="1">
            <a:spLocks noChangeArrowheads="1"/>
          </p:cNvSpPr>
          <p:nvPr/>
        </p:nvSpPr>
        <p:spPr bwMode="auto">
          <a:xfrm>
            <a:off x="251520" y="5949280"/>
            <a:ext cx="1901675" cy="646331"/>
          </a:xfrm>
          <a:prstGeom prst="rect">
            <a:avLst/>
          </a:prstGeom>
          <a:noFill/>
          <a:ln w="9525">
            <a:noFill/>
            <a:miter lim="800000"/>
            <a:headEnd/>
            <a:tailEnd/>
          </a:ln>
        </p:spPr>
        <p:txBody>
          <a:bodyPr wrap="none">
            <a:spAutoFit/>
          </a:bodyPr>
          <a:lstStyle/>
          <a:p>
            <a:pPr algn="ctr" fontAlgn="auto">
              <a:spcBef>
                <a:spcPts val="0"/>
              </a:spcBef>
              <a:spcAft>
                <a:spcPts val="0"/>
              </a:spcAft>
            </a:pPr>
            <a:r>
              <a:rPr lang="pt-BR" b="1" dirty="0">
                <a:solidFill>
                  <a:prstClr val="black"/>
                </a:solidFill>
                <a:latin typeface="Cambria" pitchFamily="18" charset="0"/>
              </a:rPr>
              <a:t>Obstáculos </a:t>
            </a:r>
          </a:p>
          <a:p>
            <a:pPr algn="ctr" fontAlgn="auto">
              <a:spcBef>
                <a:spcPts val="0"/>
              </a:spcBef>
              <a:spcAft>
                <a:spcPts val="0"/>
              </a:spcAft>
            </a:pPr>
            <a:r>
              <a:rPr lang="pt-BR" b="1" dirty="0">
                <a:solidFill>
                  <a:prstClr val="black"/>
                </a:solidFill>
                <a:latin typeface="Cambria" pitchFamily="18" charset="0"/>
              </a:rPr>
              <a:t>epistemológicos</a:t>
            </a:r>
          </a:p>
        </p:txBody>
      </p:sp>
      <p:sp>
        <p:nvSpPr>
          <p:cNvPr id="10" name="Raio 9"/>
          <p:cNvSpPr>
            <a:spLocks noChangeArrowheads="1"/>
          </p:cNvSpPr>
          <p:nvPr/>
        </p:nvSpPr>
        <p:spPr bwMode="auto">
          <a:xfrm>
            <a:off x="1763688" y="2420888"/>
            <a:ext cx="1117600" cy="2686050"/>
          </a:xfrm>
          <a:prstGeom prst="lightningBolt">
            <a:avLst/>
          </a:prstGeom>
          <a:solidFill>
            <a:schemeClr val="accent1"/>
          </a:solidFill>
          <a:ln w="9525" algn="ctr">
            <a:solidFill>
              <a:schemeClr val="tx1"/>
            </a:solidFill>
            <a:round/>
            <a:headEnd/>
            <a:tailEnd/>
          </a:ln>
        </p:spPr>
        <p:txBody>
          <a:bodyPr/>
          <a:lstStyle/>
          <a:p>
            <a:pPr defTabSz="228600" fontAlgn="auto">
              <a:spcBef>
                <a:spcPts val="0"/>
              </a:spcBef>
              <a:spcAft>
                <a:spcPts val="0"/>
              </a:spcAft>
            </a:pPr>
            <a:endParaRPr lang="pt-BR">
              <a:solidFill>
                <a:prstClr val="black"/>
              </a:solidFill>
              <a:latin typeface="Calibri"/>
            </a:endParaRPr>
          </a:p>
        </p:txBody>
      </p:sp>
      <p:pic>
        <p:nvPicPr>
          <p:cNvPr id="14" name="Picture 2" descr="http://www2.warwick.ac.uk/fac/soc/philosophy/research/activities/encfp/bachelard2.gif"/>
          <p:cNvPicPr>
            <a:picLocks noChangeAspect="1" noChangeArrowheads="1"/>
          </p:cNvPicPr>
          <p:nvPr/>
        </p:nvPicPr>
        <p:blipFill>
          <a:blip r:embed="rId2" cstate="print"/>
          <a:srcRect/>
          <a:stretch>
            <a:fillRect/>
          </a:stretch>
        </p:blipFill>
        <p:spPr bwMode="auto">
          <a:xfrm>
            <a:off x="539552" y="3789040"/>
            <a:ext cx="1269590" cy="1700808"/>
          </a:xfrm>
          <a:prstGeom prst="rect">
            <a:avLst/>
          </a:prstGeom>
          <a:noFill/>
          <a:ln w="9525">
            <a:noFill/>
            <a:miter lim="800000"/>
            <a:headEnd/>
            <a:tailEnd/>
          </a:ln>
        </p:spPr>
      </p:pic>
      <p:sp>
        <p:nvSpPr>
          <p:cNvPr id="16" name="CaixaDeTexto 15"/>
          <p:cNvSpPr txBox="1"/>
          <p:nvPr/>
        </p:nvSpPr>
        <p:spPr>
          <a:xfrm>
            <a:off x="6588224" y="2492896"/>
            <a:ext cx="1613968" cy="1015663"/>
          </a:xfrm>
          <a:prstGeom prst="rect">
            <a:avLst/>
          </a:prstGeom>
          <a:noFill/>
        </p:spPr>
        <p:txBody>
          <a:bodyPr wrap="none">
            <a:spAutoFit/>
          </a:bodyPr>
          <a:lstStyle/>
          <a:p>
            <a:pPr algn="ctr" fontAlgn="auto">
              <a:spcBef>
                <a:spcPts val="0"/>
              </a:spcBef>
              <a:spcAft>
                <a:spcPts val="0"/>
              </a:spcAft>
              <a:defRPr/>
            </a:pPr>
            <a:r>
              <a:rPr lang="pt-BR" sz="2800" dirty="0">
                <a:solidFill>
                  <a:srgbClr val="152108">
                    <a:lumMod val="75000"/>
                  </a:srgbClr>
                </a:solidFill>
                <a:latin typeface="Calibri"/>
              </a:rPr>
              <a:t>2ª. </a:t>
            </a:r>
          </a:p>
          <a:p>
            <a:pPr algn="ctr" fontAlgn="auto">
              <a:spcBef>
                <a:spcPts val="0"/>
              </a:spcBef>
              <a:spcAft>
                <a:spcPts val="0"/>
              </a:spcAft>
              <a:defRPr/>
            </a:pPr>
            <a:r>
              <a:rPr lang="pt-BR" sz="3200" dirty="0">
                <a:solidFill>
                  <a:srgbClr val="152108">
                    <a:lumMod val="75000"/>
                  </a:srgbClr>
                </a:solidFill>
                <a:latin typeface="Cambria" pitchFamily="18" charset="0"/>
              </a:rPr>
              <a:t>Ruptura</a:t>
            </a:r>
            <a:endParaRPr lang="pt-BR" sz="1600" dirty="0">
              <a:solidFill>
                <a:srgbClr val="152108">
                  <a:lumMod val="75000"/>
                </a:srgbClr>
              </a:solidFill>
              <a:latin typeface="Cambria" pitchFamily="18" charset="0"/>
            </a:endParaRPr>
          </a:p>
        </p:txBody>
      </p:sp>
      <p:pic>
        <p:nvPicPr>
          <p:cNvPr id="19" name="Picture 2" descr="http://www.literaturanobrasil.com.br/wp-content/uploads/2011/01/Boaventura-de-souza-santos.jpg"/>
          <p:cNvPicPr>
            <a:picLocks noChangeAspect="1" noChangeArrowheads="1"/>
          </p:cNvPicPr>
          <p:nvPr/>
        </p:nvPicPr>
        <p:blipFill>
          <a:blip r:embed="rId3" cstate="print"/>
          <a:srcRect/>
          <a:stretch>
            <a:fillRect/>
          </a:stretch>
        </p:blipFill>
        <p:spPr bwMode="auto">
          <a:xfrm>
            <a:off x="6804248" y="3429000"/>
            <a:ext cx="1221600" cy="1628800"/>
          </a:xfrm>
          <a:prstGeom prst="rect">
            <a:avLst/>
          </a:prstGeom>
          <a:noFill/>
        </p:spPr>
      </p:pic>
      <p:sp>
        <p:nvSpPr>
          <p:cNvPr id="21" name="Retângulo 20"/>
          <p:cNvSpPr/>
          <p:nvPr/>
        </p:nvSpPr>
        <p:spPr>
          <a:xfrm>
            <a:off x="6660232" y="5733256"/>
            <a:ext cx="1745992" cy="646331"/>
          </a:xfrm>
          <a:prstGeom prst="rect">
            <a:avLst/>
          </a:prstGeom>
        </p:spPr>
        <p:txBody>
          <a:bodyPr wrap="none">
            <a:spAutoFit/>
          </a:bodyPr>
          <a:lstStyle/>
          <a:p>
            <a:pPr algn="ctr" fontAlgn="auto">
              <a:spcBef>
                <a:spcPts val="0"/>
              </a:spcBef>
              <a:spcAft>
                <a:spcPts val="0"/>
              </a:spcAft>
            </a:pPr>
            <a:r>
              <a:rPr lang="pt-BR" b="1" dirty="0" smtClean="0">
                <a:solidFill>
                  <a:prstClr val="black"/>
                </a:solidFill>
                <a:latin typeface="Cambria" pitchFamily="18" charset="0"/>
              </a:rPr>
              <a:t>Hermenêutica </a:t>
            </a:r>
          </a:p>
          <a:p>
            <a:pPr algn="ctr" fontAlgn="auto">
              <a:spcBef>
                <a:spcPts val="0"/>
              </a:spcBef>
              <a:spcAft>
                <a:spcPts val="0"/>
              </a:spcAft>
            </a:pPr>
            <a:r>
              <a:rPr lang="pt-BR" b="1" dirty="0" smtClean="0">
                <a:solidFill>
                  <a:prstClr val="black"/>
                </a:solidFill>
                <a:latin typeface="Cambria" pitchFamily="18" charset="0"/>
              </a:rPr>
              <a:t>discursiva </a:t>
            </a:r>
            <a:endParaRPr lang="pt-BR" b="1" dirty="0">
              <a:solidFill>
                <a:prstClr val="black"/>
              </a:solidFill>
              <a:latin typeface="Cambria" pitchFamily="18" charset="0"/>
            </a:endParaRPr>
          </a:p>
        </p:txBody>
      </p:sp>
      <p:sp>
        <p:nvSpPr>
          <p:cNvPr id="22" name="Retângulo 21"/>
          <p:cNvSpPr/>
          <p:nvPr/>
        </p:nvSpPr>
        <p:spPr>
          <a:xfrm>
            <a:off x="6660232" y="5013176"/>
            <a:ext cx="1603196" cy="646331"/>
          </a:xfrm>
          <a:prstGeom prst="rect">
            <a:avLst/>
          </a:prstGeom>
        </p:spPr>
        <p:txBody>
          <a:bodyPr wrap="none">
            <a:spAutoFit/>
          </a:bodyPr>
          <a:lstStyle/>
          <a:p>
            <a:pPr fontAlgn="auto">
              <a:spcBef>
                <a:spcPts val="0"/>
              </a:spcBef>
              <a:spcAft>
                <a:spcPts val="0"/>
              </a:spcAft>
            </a:pPr>
            <a:r>
              <a:rPr lang="pt-BR" dirty="0" err="1" smtClean="0">
                <a:solidFill>
                  <a:prstClr val="black"/>
                </a:solidFill>
                <a:latin typeface="Calibri"/>
              </a:rPr>
              <a:t>Boaventura</a:t>
            </a:r>
            <a:r>
              <a:rPr lang="pt-BR" dirty="0" smtClean="0">
                <a:solidFill>
                  <a:prstClr val="black"/>
                </a:solidFill>
                <a:latin typeface="Calibri"/>
              </a:rPr>
              <a:t> de </a:t>
            </a:r>
          </a:p>
          <a:p>
            <a:pPr algn="ctr" fontAlgn="auto">
              <a:spcBef>
                <a:spcPts val="0"/>
              </a:spcBef>
              <a:spcAft>
                <a:spcPts val="0"/>
              </a:spcAft>
            </a:pPr>
            <a:r>
              <a:rPr lang="pt-BR" dirty="0" smtClean="0">
                <a:solidFill>
                  <a:prstClr val="black"/>
                </a:solidFill>
                <a:latin typeface="Calibri"/>
              </a:rPr>
              <a:t>Souza Santos</a:t>
            </a:r>
            <a:endParaRPr lang="pt-BR" dirty="0">
              <a:solidFill>
                <a:prstClr val="black"/>
              </a:solidFill>
              <a:latin typeface="Calibri"/>
            </a:endParaRPr>
          </a:p>
        </p:txBody>
      </p:sp>
      <p:sp>
        <p:nvSpPr>
          <p:cNvPr id="23" name="Retângulo 22"/>
          <p:cNvSpPr/>
          <p:nvPr/>
        </p:nvSpPr>
        <p:spPr>
          <a:xfrm>
            <a:off x="251520" y="5517232"/>
            <a:ext cx="1832618" cy="369332"/>
          </a:xfrm>
          <a:prstGeom prst="rect">
            <a:avLst/>
          </a:prstGeom>
        </p:spPr>
        <p:txBody>
          <a:bodyPr wrap="none">
            <a:spAutoFit/>
          </a:bodyPr>
          <a:lstStyle/>
          <a:p>
            <a:pPr fontAlgn="auto">
              <a:spcBef>
                <a:spcPts val="0"/>
              </a:spcBef>
              <a:spcAft>
                <a:spcPts val="0"/>
              </a:spcAft>
            </a:pPr>
            <a:r>
              <a:rPr lang="pt-BR" dirty="0" err="1" smtClean="0">
                <a:solidFill>
                  <a:prstClr val="black"/>
                </a:solidFill>
                <a:latin typeface="Calibri"/>
              </a:rPr>
              <a:t>Gaston</a:t>
            </a:r>
            <a:r>
              <a:rPr lang="pt-BR" dirty="0" smtClean="0">
                <a:solidFill>
                  <a:prstClr val="black"/>
                </a:solidFill>
                <a:latin typeface="Calibri"/>
              </a:rPr>
              <a:t> </a:t>
            </a:r>
            <a:r>
              <a:rPr lang="pt-BR" dirty="0" err="1" smtClean="0">
                <a:solidFill>
                  <a:prstClr val="black"/>
                </a:solidFill>
                <a:latin typeface="Calibri"/>
              </a:rPr>
              <a:t>Bachelard</a:t>
            </a:r>
            <a:endParaRPr lang="pt-BR" dirty="0">
              <a:solidFill>
                <a:prstClr val="black"/>
              </a:solidFill>
              <a:latin typeface="Calibri"/>
            </a:endParaRPr>
          </a:p>
        </p:txBody>
      </p:sp>
    </p:spTree>
    <p:extLst>
      <p:ext uri="{BB962C8B-B14F-4D97-AF65-F5344CB8AC3E}">
        <p14:creationId xmlns:p14="http://schemas.microsoft.com/office/powerpoint/2010/main" val="15648647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par>
                                <p:cTn id="18" presetID="4" presetClass="entr" presetSubtype="16"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500"/>
                                        <p:tgtEl>
                                          <p:spTgt spid="14"/>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ox(i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ox(in)">
                                      <p:cBhvr>
                                        <p:cTn id="38" dur="500"/>
                                        <p:tgtEl>
                                          <p:spTgt spid="16"/>
                                        </p:tgtEl>
                                      </p:cBhvr>
                                    </p:animEffect>
                                  </p:childTnLst>
                                </p:cTn>
                              </p:par>
                              <p:par>
                                <p:cTn id="39" presetID="4"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ox(in)">
                                      <p:cBhvr>
                                        <p:cTn id="41" dur="500"/>
                                        <p:tgtEl>
                                          <p:spTgt spid="19"/>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ox(in)">
                                      <p:cBhvr>
                                        <p:cTn id="44" dur="500"/>
                                        <p:tgtEl>
                                          <p:spTgt spid="22"/>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ox(in)">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7" grpId="0"/>
      <p:bldP spid="9" grpId="0"/>
      <p:bldP spid="10" grpId="0" animBg="1"/>
      <p:bldP spid="16"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idx="4294967295"/>
          </p:nvPr>
        </p:nvSpPr>
        <p:spPr>
          <a:xfrm>
            <a:off x="347730" y="656822"/>
            <a:ext cx="9418731" cy="1167541"/>
          </a:xfrm>
        </p:spPr>
        <p:txBody>
          <a:bodyPr>
            <a:normAutofit/>
          </a:bodyPr>
          <a:lstStyle/>
          <a:p>
            <a:r>
              <a:rPr lang="pt-BR" sz="4800" b="1" dirty="0">
                <a:latin typeface="+mn-lt"/>
              </a:rPr>
              <a:t>O que é </a:t>
            </a:r>
            <a:r>
              <a:rPr lang="pt-BR" sz="4800" b="1" dirty="0">
                <a:solidFill>
                  <a:srgbClr val="FF0000"/>
                </a:solidFill>
                <a:latin typeface="+mn-lt"/>
              </a:rPr>
              <a:t>filosofia </a:t>
            </a:r>
            <a:r>
              <a:rPr lang="pt-BR" sz="4800" b="1" dirty="0">
                <a:latin typeface="+mn-lt"/>
              </a:rPr>
              <a:t>da ciência?</a:t>
            </a:r>
          </a:p>
        </p:txBody>
      </p:sp>
      <p:sp>
        <p:nvSpPr>
          <p:cNvPr id="6" name="Título 3"/>
          <p:cNvSpPr txBox="1">
            <a:spLocks/>
          </p:cNvSpPr>
          <p:nvPr/>
        </p:nvSpPr>
        <p:spPr>
          <a:xfrm>
            <a:off x="467544" y="2235244"/>
            <a:ext cx="10102318" cy="1673352"/>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p>
            <a:pPr eaLnBrk="0" hangingPunct="0">
              <a:defRPr/>
            </a:pPr>
            <a:r>
              <a:rPr lang="pt-BR" sz="4800" b="1" dirty="0">
                <a:latin typeface="+mn-lt"/>
                <a:ea typeface="+mj-ea"/>
                <a:cs typeface="+mj-cs"/>
              </a:rPr>
              <a:t>O que é </a:t>
            </a:r>
            <a:r>
              <a:rPr lang="pt-BR" sz="4800" b="1" dirty="0">
                <a:solidFill>
                  <a:srgbClr val="FF0000"/>
                </a:solidFill>
                <a:latin typeface="+mn-lt"/>
                <a:ea typeface="+mj-ea"/>
                <a:cs typeface="+mj-cs"/>
              </a:rPr>
              <a:t>história </a:t>
            </a:r>
            <a:r>
              <a:rPr lang="pt-BR" sz="4800" b="1" dirty="0">
                <a:latin typeface="+mn-lt"/>
                <a:ea typeface="+mj-ea"/>
                <a:cs typeface="+mj-cs"/>
              </a:rPr>
              <a:t>da ciência?</a:t>
            </a:r>
          </a:p>
        </p:txBody>
      </p:sp>
      <p:sp>
        <p:nvSpPr>
          <p:cNvPr id="7" name="Retângulo 6"/>
          <p:cNvSpPr/>
          <p:nvPr/>
        </p:nvSpPr>
        <p:spPr>
          <a:xfrm>
            <a:off x="467544" y="5445226"/>
            <a:ext cx="7848872" cy="1323439"/>
          </a:xfrm>
          <a:prstGeom prst="rect">
            <a:avLst/>
          </a:prstGeom>
        </p:spPr>
        <p:txBody>
          <a:bodyPr wrap="square">
            <a:spAutoFit/>
          </a:bodyPr>
          <a:lstStyle/>
          <a:p>
            <a:pPr algn="ctr"/>
            <a:r>
              <a:rPr lang="pt-BR" sz="2000" dirty="0">
                <a:solidFill>
                  <a:schemeClr val="bg1"/>
                </a:solidFill>
              </a:rPr>
              <a:t>Todo pensamento começa com um problema.Quem não é capaz de perceber e formular problemas com clareza não pode</a:t>
            </a:r>
          </a:p>
          <a:p>
            <a:pPr algn="ctr"/>
            <a:r>
              <a:rPr lang="pt-BR" sz="2000" dirty="0">
                <a:solidFill>
                  <a:schemeClr val="bg1"/>
                </a:solidFill>
              </a:rPr>
              <a:t>fazer ciência.</a:t>
            </a:r>
          </a:p>
          <a:p>
            <a:pPr algn="r"/>
            <a:r>
              <a:rPr lang="pt-BR" sz="2000" dirty="0">
                <a:solidFill>
                  <a:schemeClr val="bg1"/>
                </a:solidFill>
              </a:rPr>
              <a:t>R. Alves </a:t>
            </a:r>
          </a:p>
        </p:txBody>
      </p:sp>
      <p:sp>
        <p:nvSpPr>
          <p:cNvPr id="8" name="Título 3"/>
          <p:cNvSpPr txBox="1">
            <a:spLocks/>
          </p:cNvSpPr>
          <p:nvPr/>
        </p:nvSpPr>
        <p:spPr>
          <a:xfrm>
            <a:off x="768441" y="4296078"/>
            <a:ext cx="10759140" cy="1673352"/>
          </a:xfrm>
          <a:prstGeom prst="rect">
            <a:avLst/>
          </a:prstGeom>
        </p:spPr>
        <p:txBody>
          <a:bodyPr vert="horz" lIns="91440" tIns="0" rIns="45720" bIns="0" rtlCol="0" anchor="t">
            <a:noAutofit/>
            <a:scene3d>
              <a:camera prst="orthographicFront"/>
              <a:lightRig rig="threePt" dir="t">
                <a:rot lat="0" lon="0" rev="4800000"/>
              </a:lightRig>
            </a:scene3d>
            <a:sp3d prstMaterial="matte">
              <a:bevelT w="50800" h="10160"/>
            </a:sp3d>
          </a:bodyPr>
          <a:lstStyle/>
          <a:p>
            <a:pPr eaLnBrk="0" hangingPunct="0">
              <a:defRPr/>
            </a:pPr>
            <a:r>
              <a:rPr lang="pt-BR" sz="4400" b="1" dirty="0">
                <a:solidFill>
                  <a:srgbClr val="FF0000"/>
                </a:solidFill>
                <a:latin typeface="Aharoni" panose="02010803020104030203" pitchFamily="2" charset="-79"/>
                <a:ea typeface="+mj-ea"/>
                <a:cs typeface="Aharoni" panose="02010803020104030203" pitchFamily="2" charset="-79"/>
              </a:rPr>
              <a:t>EPISTEMOLOGIA DA CIÊNCIA</a:t>
            </a:r>
          </a:p>
        </p:txBody>
      </p:sp>
    </p:spTree>
    <p:extLst>
      <p:ext uri="{BB962C8B-B14F-4D97-AF65-F5344CB8AC3E}">
        <p14:creationId xmlns:p14="http://schemas.microsoft.com/office/powerpoint/2010/main" val="3385855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4294967295"/>
          </p:nvPr>
        </p:nvSpPr>
        <p:spPr>
          <a:xfrm>
            <a:off x="154546" y="398798"/>
            <a:ext cx="8732838" cy="5241925"/>
          </a:xfrm>
        </p:spPr>
        <p:txBody>
          <a:bodyPr>
            <a:noAutofit/>
          </a:bodyPr>
          <a:lstStyle/>
          <a:p>
            <a:pPr>
              <a:lnSpc>
                <a:spcPct val="150000"/>
              </a:lnSpc>
              <a:buNone/>
            </a:pPr>
            <a:r>
              <a:rPr lang="pt-BR" sz="2400" dirty="0">
                <a:solidFill>
                  <a:schemeClr val="tx1"/>
                </a:solidFill>
                <a:latin typeface="Arial" panose="020B0604020202020204" pitchFamily="34" charset="0"/>
                <a:cs typeface="Arial" panose="020B0604020202020204" pitchFamily="34" charset="0"/>
              </a:rPr>
              <a:t>Se existe uma classe especializada em pensar de maneira correta (os cientistas), os outros indivíduos são liberados da obrigação de pensar e podem simplesmente fazer o que os cientistas mandam. Quando o médico lhe dá uma receita você faz perguntas? Sabe como os medicamentos funcionam? Será que você se pergunta se o médico sabe como os medicamentos funcionam? Ele manda, a gente compra e toma. Não pensamos. Obedecemos. Não precisamos pensar, porque acreditamos que há indivíduos especializados e competentes em pensar. Pagamos para que ele pense por nós.</a:t>
            </a:r>
          </a:p>
          <a:p>
            <a:pPr algn="r">
              <a:buNone/>
            </a:pPr>
            <a:r>
              <a:rPr lang="pt-BR" sz="1800" dirty="0">
                <a:solidFill>
                  <a:schemeClr val="tx1"/>
                </a:solidFill>
                <a:latin typeface="Arial" panose="020B0604020202020204" pitchFamily="34" charset="0"/>
                <a:cs typeface="Arial" panose="020B0604020202020204" pitchFamily="34" charset="0"/>
              </a:rPr>
              <a:t>Rubem Alves</a:t>
            </a:r>
          </a:p>
        </p:txBody>
      </p:sp>
    </p:spTree>
    <p:extLst>
      <p:ext uri="{BB962C8B-B14F-4D97-AF65-F5344CB8AC3E}">
        <p14:creationId xmlns:p14="http://schemas.microsoft.com/office/powerpoint/2010/main" val="77783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ctr"/>
            <a:r>
              <a:rPr lang="pt-BR" sz="4400" dirty="0">
                <a:solidFill>
                  <a:schemeClr val="tx1"/>
                </a:solidFill>
                <a:latin typeface="Arial" panose="020B0604020202020204" pitchFamily="34" charset="0"/>
                <a:cs typeface="Arial" panose="020B0604020202020204" pitchFamily="34" charset="0"/>
              </a:rPr>
              <a:t>Pessoas e Conhecimento</a:t>
            </a:r>
          </a:p>
        </p:txBody>
      </p:sp>
      <p:sp>
        <p:nvSpPr>
          <p:cNvPr id="5" name="Espaço Reservado para Conteúdo 4"/>
          <p:cNvSpPr>
            <a:spLocks noGrp="1"/>
          </p:cNvSpPr>
          <p:nvPr>
            <p:ph idx="1"/>
          </p:nvPr>
        </p:nvSpPr>
        <p:spPr>
          <a:xfrm>
            <a:off x="211667" y="1326526"/>
            <a:ext cx="8713392" cy="4868214"/>
          </a:xfrm>
        </p:spPr>
        <p:txBody>
          <a:bodyPr>
            <a:noAutofit/>
          </a:bodyPr>
          <a:lstStyle/>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Saberes “espontâneos”: </a:t>
            </a:r>
            <a:r>
              <a:rPr lang="pt-BR" sz="2200" dirty="0">
                <a:solidFill>
                  <a:schemeClr val="tx1"/>
                </a:solidFill>
                <a:latin typeface="Arial" panose="020B0604020202020204" pitchFamily="34" charset="0"/>
                <a:cs typeface="Arial" panose="020B0604020202020204" pitchFamily="34" charset="0"/>
              </a:rPr>
              <a:t>experiência pessoal, observação, imitação, repetição. </a:t>
            </a:r>
          </a:p>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Senso comum:</a:t>
            </a:r>
            <a:r>
              <a:rPr lang="pt-BR" sz="2200" dirty="0">
                <a:solidFill>
                  <a:schemeClr val="tx1"/>
                </a:solidFill>
                <a:latin typeface="Arial" panose="020B0604020202020204" pitchFamily="34" charset="0"/>
                <a:cs typeface="Arial" panose="020B0604020202020204" pitchFamily="34" charset="0"/>
              </a:rPr>
              <a:t> depende dos modos de agir e entender o mundo criados por determinados grupos sociais. É social, histórico e cultural!</a:t>
            </a:r>
          </a:p>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Técnico</a:t>
            </a:r>
            <a:r>
              <a:rPr lang="pt-BR" sz="2200" dirty="0">
                <a:solidFill>
                  <a:schemeClr val="tx1"/>
                </a:solidFill>
                <a:latin typeface="Arial" panose="020B0604020202020204" pitchFamily="34" charset="0"/>
                <a:cs typeface="Arial" panose="020B0604020202020204" pitchFamily="34" charset="0"/>
              </a:rPr>
              <a:t>: prático-semiótico</a:t>
            </a:r>
          </a:p>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Religioso</a:t>
            </a:r>
            <a:r>
              <a:rPr lang="pt-BR" sz="2200" dirty="0">
                <a:solidFill>
                  <a:schemeClr val="tx1"/>
                </a:solidFill>
                <a:latin typeface="Arial" panose="020B0604020202020204" pitchFamily="34" charset="0"/>
                <a:cs typeface="Arial" panose="020B0604020202020204" pitchFamily="34" charset="0"/>
              </a:rPr>
              <a:t>: dogma – fé</a:t>
            </a:r>
          </a:p>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Artístico</a:t>
            </a:r>
            <a:r>
              <a:rPr lang="pt-BR" sz="2200" dirty="0">
                <a:solidFill>
                  <a:schemeClr val="tx1"/>
                </a:solidFill>
                <a:latin typeface="Arial" panose="020B0604020202020204" pitchFamily="34" charset="0"/>
                <a:cs typeface="Arial" panose="020B0604020202020204" pitchFamily="34" charset="0"/>
              </a:rPr>
              <a:t>: “os poetas já disseram tudo” (?) </a:t>
            </a:r>
          </a:p>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Filosófico</a:t>
            </a:r>
            <a:r>
              <a:rPr lang="pt-BR" sz="2200" dirty="0">
                <a:solidFill>
                  <a:schemeClr val="tx1"/>
                </a:solidFill>
                <a:latin typeface="Arial" panose="020B0604020202020204" pitchFamily="34" charset="0"/>
                <a:cs typeface="Arial" panose="020B0604020202020204" pitchFamily="34" charset="0"/>
              </a:rPr>
              <a:t>: questionamento dos dogmas míticos; admiração; busca racional de respostas.</a:t>
            </a:r>
          </a:p>
          <a:p>
            <a:pPr>
              <a:spcBef>
                <a:spcPts val="0"/>
              </a:spcBef>
              <a:spcAft>
                <a:spcPts val="0"/>
              </a:spcAft>
            </a:pPr>
            <a:r>
              <a:rPr lang="pt-BR" sz="2200" b="1" dirty="0">
                <a:solidFill>
                  <a:schemeClr val="tx1"/>
                </a:solidFill>
                <a:latin typeface="Arial" panose="020B0604020202020204" pitchFamily="34" charset="0"/>
                <a:cs typeface="Arial" panose="020B0604020202020204" pitchFamily="34" charset="0"/>
              </a:rPr>
              <a:t>Científico</a:t>
            </a:r>
            <a:r>
              <a:rPr lang="pt-BR" sz="2200" dirty="0">
                <a:solidFill>
                  <a:schemeClr val="tx1"/>
                </a:solidFill>
                <a:latin typeface="Arial" panose="020B0604020202020204" pitchFamily="34" charset="0"/>
                <a:cs typeface="Arial" panose="020B0604020202020204" pitchFamily="34" charset="0"/>
              </a:rPr>
              <a:t>: método científico (?)</a:t>
            </a:r>
          </a:p>
        </p:txBody>
      </p:sp>
    </p:spTree>
    <p:extLst>
      <p:ext uri="{BB962C8B-B14F-4D97-AF65-F5344CB8AC3E}">
        <p14:creationId xmlns:p14="http://schemas.microsoft.com/office/powerpoint/2010/main" val="59304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p:cNvSpPr>
          <p:nvPr>
            <p:ph type="body" sz="quarter" idx="11"/>
          </p:nvPr>
        </p:nvSpPr>
        <p:spPr>
          <a:xfrm>
            <a:off x="301940" y="596711"/>
            <a:ext cx="8208912" cy="5472608"/>
          </a:xfrm>
        </p:spPr>
        <p:txBody>
          <a:bodyPr>
            <a:normAutofit fontScale="92500" lnSpcReduction="10000"/>
          </a:bodyPr>
          <a:lstStyle>
            <a:extLst/>
          </a:lstStyle>
          <a:p>
            <a:pPr algn="ctr"/>
            <a:endParaRPr lang="pt-BR" sz="1600" dirty="0"/>
          </a:p>
          <a:p>
            <a:r>
              <a:rPr lang="pt-BR" sz="3600" dirty="0"/>
              <a:t>1 – Marco zero: na aurora </a:t>
            </a:r>
          </a:p>
          <a:p>
            <a:r>
              <a:rPr lang="pt-BR" sz="3600" dirty="0"/>
              <a:t>do conhecimento</a:t>
            </a:r>
          </a:p>
          <a:p>
            <a:r>
              <a:rPr lang="pt-BR" sz="3600" dirty="0"/>
              <a:t>2 – Com os gregos o </a:t>
            </a:r>
          </a:p>
          <a:p>
            <a:r>
              <a:rPr lang="pt-BR" sz="3600" dirty="0"/>
              <a:t>conhecimento se reestrutura</a:t>
            </a:r>
          </a:p>
          <a:p>
            <a:r>
              <a:rPr lang="pt-BR" sz="3600" dirty="0"/>
              <a:t>3 – A ciência helenística e </a:t>
            </a:r>
          </a:p>
          <a:p>
            <a:r>
              <a:rPr lang="pt-BR" sz="3600" dirty="0"/>
              <a:t>a romana: o começo da era cristã</a:t>
            </a:r>
          </a:p>
          <a:p>
            <a:r>
              <a:rPr lang="pt-BR" sz="3600" dirty="0"/>
              <a:t>4 – Os árabes: plagiadores ou criadores?</a:t>
            </a:r>
          </a:p>
          <a:p>
            <a:r>
              <a:rPr lang="pt-BR" sz="3600" dirty="0"/>
              <a:t>5 – Idade média: noite de mil anos ou...?</a:t>
            </a:r>
          </a:p>
          <a:p>
            <a:r>
              <a:rPr lang="pt-BR" sz="3600" dirty="0"/>
              <a:t>6 – O renascimento: uma nova aurora</a:t>
            </a:r>
          </a:p>
        </p:txBody>
      </p:sp>
      <p:pic>
        <p:nvPicPr>
          <p:cNvPr id="3" name="Picture 2" descr="http://webmail.unifai.edu.br/MIDIAS/Digitaliza%C3%A7%C3%A3o%20de%20capas%20(Obras%20gerais)/A%20ciencia%20atrav%C3%A9s%20dos%20tempos.jpg"/>
          <p:cNvPicPr>
            <a:picLocks noChangeAspect="1" noChangeArrowheads="1"/>
          </p:cNvPicPr>
          <p:nvPr/>
        </p:nvPicPr>
        <p:blipFill>
          <a:blip r:embed="rId3" cstate="print"/>
          <a:srcRect/>
          <a:stretch>
            <a:fillRect/>
          </a:stretch>
        </p:blipFill>
        <p:spPr bwMode="auto">
          <a:xfrm>
            <a:off x="6585309" y="103031"/>
            <a:ext cx="2413613" cy="3348507"/>
          </a:xfrm>
          <a:prstGeom prst="rect">
            <a:avLst/>
          </a:prstGeom>
          <a:noFill/>
        </p:spPr>
      </p:pic>
    </p:spTree>
    <p:extLst>
      <p:ext uri="{BB962C8B-B14F-4D97-AF65-F5344CB8AC3E}">
        <p14:creationId xmlns:p14="http://schemas.microsoft.com/office/powerpoint/2010/main" val="253208948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sz="quarter" idx="11"/>
          </p:nvPr>
        </p:nvSpPr>
        <p:spPr>
          <a:xfrm>
            <a:off x="467544" y="332656"/>
            <a:ext cx="7885384" cy="5216624"/>
          </a:xfrm>
        </p:spPr>
        <p:txBody>
          <a:bodyPr>
            <a:normAutofit fontScale="85000" lnSpcReduction="10000"/>
          </a:bodyPr>
          <a:lstStyle/>
          <a:p>
            <a:r>
              <a:rPr lang="pt-BR" sz="3900" dirty="0"/>
              <a:t>7 – Século XVII: nasce a ciência moderna</a:t>
            </a:r>
          </a:p>
          <a:p>
            <a:r>
              <a:rPr lang="pt-BR" sz="3900" dirty="0"/>
              <a:t>8 - Século XVIII: o século das luzes</a:t>
            </a:r>
          </a:p>
          <a:p>
            <a:r>
              <a:rPr lang="pt-BR" sz="3900" dirty="0"/>
              <a:t>9 - Século XIX: a ciência se consolida</a:t>
            </a:r>
          </a:p>
          <a:p>
            <a:r>
              <a:rPr lang="pt-BR" sz="3900" dirty="0"/>
              <a:t>10 – A última virada do século: 1900 +/- 5 anos</a:t>
            </a:r>
          </a:p>
          <a:p>
            <a:r>
              <a:rPr lang="pt-BR" sz="3900" dirty="0"/>
              <a:t>11 – Século XX: a ciência faz maravilhas</a:t>
            </a:r>
          </a:p>
          <a:p>
            <a:r>
              <a:rPr lang="pt-BR" sz="3900" dirty="0"/>
              <a:t>12 ... E agora, </a:t>
            </a:r>
          </a:p>
          <a:p>
            <a:r>
              <a:rPr lang="pt-BR" sz="3900" dirty="0"/>
              <a:t>Quase século XXI</a:t>
            </a:r>
          </a:p>
          <a:p>
            <a:endParaRPr lang="pt-BR" dirty="0" smtClean="0"/>
          </a:p>
          <a:p>
            <a:r>
              <a:rPr lang="pt-BR" dirty="0" smtClean="0"/>
              <a:t> </a:t>
            </a:r>
            <a:endParaRPr lang="pt-BR" dirty="0"/>
          </a:p>
        </p:txBody>
      </p:sp>
      <p:pic>
        <p:nvPicPr>
          <p:cNvPr id="48130" name="Picture 2" descr="http://www.atticochassot.com.br/imagens/foto_prof2.jpg"/>
          <p:cNvPicPr>
            <a:picLocks noChangeAspect="1" noChangeArrowheads="1"/>
          </p:cNvPicPr>
          <p:nvPr/>
        </p:nvPicPr>
        <p:blipFill>
          <a:blip r:embed="rId2" cstate="print"/>
          <a:srcRect/>
          <a:stretch>
            <a:fillRect/>
          </a:stretch>
        </p:blipFill>
        <p:spPr bwMode="auto">
          <a:xfrm>
            <a:off x="5112911" y="4010329"/>
            <a:ext cx="3464417" cy="2587212"/>
          </a:xfrm>
          <a:prstGeom prst="rect">
            <a:avLst/>
          </a:prstGeom>
          <a:noFill/>
        </p:spPr>
      </p:pic>
    </p:spTree>
    <p:extLst>
      <p:ext uri="{BB962C8B-B14F-4D97-AF65-F5344CB8AC3E}">
        <p14:creationId xmlns:p14="http://schemas.microsoft.com/office/powerpoint/2010/main" val="158164523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p:cNvSpPr>
            <a:spLocks noGrp="1"/>
          </p:cNvSpPr>
          <p:nvPr>
            <p:ph idx="1"/>
          </p:nvPr>
        </p:nvSpPr>
        <p:spPr>
          <a:xfrm>
            <a:off x="136403" y="1326066"/>
            <a:ext cx="9015211" cy="6597352"/>
          </a:xfrm>
        </p:spPr>
        <p:txBody>
          <a:bodyPr>
            <a:noAutofit/>
          </a:bodyPr>
          <a:lstStyle/>
          <a:p>
            <a:pPr algn="ctr">
              <a:spcBef>
                <a:spcPts val="0"/>
              </a:spcBef>
              <a:spcAft>
                <a:spcPts val="0"/>
              </a:spcAft>
              <a:buNone/>
            </a:pPr>
            <a:r>
              <a:rPr lang="pt-BR" sz="2400" b="1" dirty="0" smtClean="0">
                <a:solidFill>
                  <a:schemeClr val="tx1"/>
                </a:solidFill>
                <a:latin typeface="Arial" panose="020B0604020202020204" pitchFamily="34" charset="0"/>
                <a:cs typeface="Arial" panose="020B0604020202020204" pitchFamily="34" charset="0"/>
              </a:rPr>
              <a:t>EGÍPCIOS, MESOPOTÂMIOS, FENÍCIOS, HEBREUS; HINDUS; CHINESES</a:t>
            </a:r>
          </a:p>
          <a:p>
            <a:pPr>
              <a:spcBef>
                <a:spcPts val="0"/>
              </a:spcBef>
              <a:spcAft>
                <a:spcPts val="0"/>
              </a:spcAft>
            </a:pPr>
            <a:r>
              <a:rPr lang="pt-BR" sz="2400" dirty="0" smtClean="0">
                <a:solidFill>
                  <a:schemeClr val="tx1"/>
                </a:solidFill>
                <a:latin typeface="Arial" panose="020B0604020202020204" pitchFamily="34" charset="0"/>
                <a:cs typeface="Arial" panose="020B0604020202020204" pitchFamily="34" charset="0"/>
              </a:rPr>
              <a:t>“</a:t>
            </a:r>
            <a:r>
              <a:rPr lang="pt-BR" sz="2400" dirty="0">
                <a:solidFill>
                  <a:schemeClr val="tx1"/>
                </a:solidFill>
                <a:latin typeface="Arial" panose="020B0604020202020204" pitchFamily="34" charset="0"/>
                <a:cs typeface="Arial" panose="020B0604020202020204" pitchFamily="34" charset="0"/>
              </a:rPr>
              <a:t>descoberta” do fogo; bipedia; uso de instrumentos; </a:t>
            </a:r>
          </a:p>
          <a:p>
            <a:pPr>
              <a:spcBef>
                <a:spcPts val="0"/>
              </a:spcBef>
              <a:spcAft>
                <a:spcPts val="0"/>
              </a:spcAft>
            </a:pPr>
            <a:r>
              <a:rPr lang="pt-BR" sz="2400" dirty="0">
                <a:solidFill>
                  <a:schemeClr val="tx1"/>
                </a:solidFill>
                <a:latin typeface="Arial" panose="020B0604020202020204" pitchFamily="34" charset="0"/>
                <a:cs typeface="Arial" panose="020B0604020202020204" pitchFamily="34" charset="0"/>
              </a:rPr>
              <a:t>mitologia (Prometeu); </a:t>
            </a:r>
          </a:p>
          <a:p>
            <a:pPr>
              <a:spcBef>
                <a:spcPts val="0"/>
              </a:spcBef>
              <a:spcAft>
                <a:spcPts val="0"/>
              </a:spcAft>
            </a:pPr>
            <a:r>
              <a:rPr lang="pt-BR" sz="2400" dirty="0">
                <a:solidFill>
                  <a:schemeClr val="tx1"/>
                </a:solidFill>
                <a:latin typeface="Arial" panose="020B0604020202020204" pitchFamily="34" charset="0"/>
                <a:cs typeface="Arial" panose="020B0604020202020204" pitchFamily="34" charset="0"/>
              </a:rPr>
              <a:t>agricultura; escrita; ‘medicina’; ‘</a:t>
            </a:r>
            <a:r>
              <a:rPr lang="pt-BR" sz="2400" dirty="0" err="1">
                <a:solidFill>
                  <a:schemeClr val="tx1"/>
                </a:solidFill>
                <a:latin typeface="Arial" panose="020B0604020202020204" pitchFamily="34" charset="0"/>
                <a:cs typeface="Arial" panose="020B0604020202020204" pitchFamily="34" charset="0"/>
              </a:rPr>
              <a:t>farmacopédia</a:t>
            </a:r>
            <a:r>
              <a:rPr lang="pt-BR" sz="2400" dirty="0">
                <a:solidFill>
                  <a:schemeClr val="tx1"/>
                </a:solidFill>
                <a:latin typeface="Arial" panose="020B0604020202020204" pitchFamily="34" charset="0"/>
                <a:cs typeface="Arial" panose="020B0604020202020204" pitchFamily="34" charset="0"/>
              </a:rPr>
              <a:t>’; metalurgia; matemática; astronomia; estações do ano/calendários; comércio; navegação; física: mecânica, óptica; </a:t>
            </a:r>
          </a:p>
          <a:p>
            <a:pPr>
              <a:spcBef>
                <a:spcPts val="0"/>
              </a:spcBef>
              <a:spcAft>
                <a:spcPts val="0"/>
              </a:spcAft>
            </a:pPr>
            <a:r>
              <a:rPr lang="pt-BR" sz="2400" dirty="0">
                <a:solidFill>
                  <a:schemeClr val="tx1"/>
                </a:solidFill>
                <a:latin typeface="Arial" panose="020B0604020202020204" pitchFamily="34" charset="0"/>
                <a:cs typeface="Arial" panose="020B0604020202020204" pitchFamily="34" charset="0"/>
              </a:rPr>
              <a:t>yin (escuro, frio, úmido, feminino, impar, negativo, pesado, térreo, morto - Lua); yang (luminoso, quente, seco, masculino, par, positivo, rápido, leve,  vivo - Sol). </a:t>
            </a:r>
          </a:p>
          <a:p>
            <a:pPr>
              <a:spcBef>
                <a:spcPts val="0"/>
              </a:spcBef>
              <a:spcAft>
                <a:spcPts val="0"/>
              </a:spcAft>
            </a:pPr>
            <a:r>
              <a:rPr lang="pt-BR" sz="2400" dirty="0">
                <a:solidFill>
                  <a:schemeClr val="tx1"/>
                </a:solidFill>
                <a:latin typeface="Arial" panose="020B0604020202020204" pitchFamily="34" charset="0"/>
                <a:cs typeface="Arial" panose="020B0604020202020204" pitchFamily="34" charset="0"/>
              </a:rPr>
              <a:t>Dualidade ‘aplicada’ no ocidente.</a:t>
            </a:r>
          </a:p>
        </p:txBody>
      </p:sp>
      <p:pic>
        <p:nvPicPr>
          <p:cNvPr id="47107" name="Picture 3" descr="http://www.brasilescola.com/upload/e/Mesopotamia%20-%20BRESCOLA.jpg"/>
          <p:cNvPicPr>
            <a:picLocks noChangeAspect="1" noChangeArrowheads="1"/>
          </p:cNvPicPr>
          <p:nvPr/>
        </p:nvPicPr>
        <p:blipFill>
          <a:blip r:embed="rId2" cstate="print"/>
          <a:srcRect/>
          <a:stretch>
            <a:fillRect/>
          </a:stretch>
        </p:blipFill>
        <p:spPr bwMode="auto">
          <a:xfrm>
            <a:off x="0" y="3"/>
            <a:ext cx="2048933" cy="1343644"/>
          </a:xfrm>
          <a:prstGeom prst="rect">
            <a:avLst/>
          </a:prstGeom>
          <a:noFill/>
        </p:spPr>
      </p:pic>
      <p:pic>
        <p:nvPicPr>
          <p:cNvPr id="47109" name="Picture 5" descr="https://lh6.googleusercontent.com/-vWRWli04_sI/TXjEho6PGUI/AAAAAAAABuA/vPOxDsRgk9k/s320/Comerico+e+Escrita+Fenicios+-+BRESCOLA.jpg"/>
          <p:cNvPicPr>
            <a:picLocks noChangeAspect="1" noChangeArrowheads="1"/>
          </p:cNvPicPr>
          <p:nvPr/>
        </p:nvPicPr>
        <p:blipFill>
          <a:blip r:embed="rId3" cstate="print"/>
          <a:srcRect/>
          <a:stretch>
            <a:fillRect/>
          </a:stretch>
        </p:blipFill>
        <p:spPr bwMode="auto">
          <a:xfrm>
            <a:off x="7364700" y="-17581"/>
            <a:ext cx="1719868" cy="1343647"/>
          </a:xfrm>
          <a:prstGeom prst="rect">
            <a:avLst/>
          </a:prstGeom>
          <a:noFill/>
        </p:spPr>
      </p:pic>
      <p:pic>
        <p:nvPicPr>
          <p:cNvPr id="47111" name="Picture 7" descr="http://4.bp.blogspot.com/_h92F2a-n9aY/SQ_h8kOc08I/AAAAAAAAB3I/7Y0VXI7H6EY/s400/china+os+guerreiros+de+terracota.jpg"/>
          <p:cNvPicPr>
            <a:picLocks noChangeAspect="1" noChangeArrowheads="1"/>
          </p:cNvPicPr>
          <p:nvPr/>
        </p:nvPicPr>
        <p:blipFill>
          <a:blip r:embed="rId4" cstate="print"/>
          <a:srcRect/>
          <a:stretch>
            <a:fillRect/>
          </a:stretch>
        </p:blipFill>
        <p:spPr bwMode="auto">
          <a:xfrm>
            <a:off x="3694487" y="1"/>
            <a:ext cx="1741611" cy="1326065"/>
          </a:xfrm>
          <a:prstGeom prst="rect">
            <a:avLst/>
          </a:prstGeom>
          <a:noFill/>
        </p:spPr>
      </p:pic>
    </p:spTree>
    <p:extLst>
      <p:ext uri="{BB962C8B-B14F-4D97-AF65-F5344CB8AC3E}">
        <p14:creationId xmlns:p14="http://schemas.microsoft.com/office/powerpoint/2010/main" val="21202494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7700" y="0"/>
            <a:ext cx="7848600" cy="1143000"/>
          </a:xfrm>
        </p:spPr>
        <p:txBody>
          <a:bodyPr>
            <a:normAutofit fontScale="90000"/>
          </a:bodyPr>
          <a:lstStyle/>
          <a:p>
            <a:pPr algn="ctr"/>
            <a:r>
              <a:rPr lang="pt-BR" dirty="0" smtClean="0">
                <a:latin typeface="Arial" panose="020B0604020202020204" pitchFamily="34" charset="0"/>
                <a:cs typeface="Arial" panose="020B0604020202020204" pitchFamily="34" charset="0"/>
              </a:rPr>
              <a:t>Os gregos já disseram tudo</a:t>
            </a:r>
            <a:r>
              <a:rPr lang="pt-BR" dirty="0" smtClean="0"/>
              <a:t>... </a:t>
            </a:r>
            <a:br>
              <a:rPr lang="pt-BR" dirty="0" smtClean="0"/>
            </a:br>
            <a:r>
              <a:rPr lang="pt-BR" dirty="0" smtClean="0"/>
              <a:t>Mas porquê na Grécia?</a:t>
            </a:r>
            <a:endParaRPr lang="pt-BR" dirty="0"/>
          </a:p>
        </p:txBody>
      </p:sp>
      <p:sp>
        <p:nvSpPr>
          <p:cNvPr id="3" name="Espaço Reservado para Conteúdo 2"/>
          <p:cNvSpPr>
            <a:spLocks noGrp="1"/>
          </p:cNvSpPr>
          <p:nvPr>
            <p:ph idx="1"/>
          </p:nvPr>
        </p:nvSpPr>
        <p:spPr>
          <a:xfrm>
            <a:off x="0" y="1412778"/>
            <a:ext cx="9144000" cy="5257799"/>
          </a:xfrm>
        </p:spPr>
        <p:txBody>
          <a:bodyPr>
            <a:noAutofit/>
          </a:bodyPr>
          <a:lstStyle/>
          <a:p>
            <a:pPr marL="273050" indent="-153988">
              <a:lnSpc>
                <a:spcPct val="125000"/>
              </a:lnSpc>
              <a:spcBef>
                <a:spcPts val="0"/>
              </a:spcBef>
              <a:spcAft>
                <a:spcPts val="0"/>
              </a:spcAft>
            </a:pPr>
            <a:r>
              <a:rPr lang="pt-BR" sz="2400" dirty="0">
                <a:solidFill>
                  <a:srgbClr val="FF0000"/>
                </a:solidFill>
              </a:rPr>
              <a:t>Geografia</a:t>
            </a:r>
            <a:r>
              <a:rPr lang="pt-BR" sz="2400" dirty="0">
                <a:solidFill>
                  <a:schemeClr val="tx1"/>
                </a:solidFill>
              </a:rPr>
              <a:t> dividida, pequenos grupos sociais; ausência de livros sagrados; </a:t>
            </a:r>
            <a:r>
              <a:rPr lang="pt-BR" sz="2400" dirty="0">
                <a:solidFill>
                  <a:srgbClr val="FF0000"/>
                </a:solidFill>
              </a:rPr>
              <a:t>deuses</a:t>
            </a:r>
            <a:r>
              <a:rPr lang="pt-BR" sz="2400" dirty="0">
                <a:solidFill>
                  <a:schemeClr val="tx1"/>
                </a:solidFill>
              </a:rPr>
              <a:t> participavam da vida humana; leis escritas; moeda; divisão do poder: civil, militar e religioso; Tales de Mileto (água); Leucipo e Demócrito (atomismo, materialismo: nada é criado do nada).</a:t>
            </a:r>
          </a:p>
          <a:p>
            <a:pPr marL="273050" indent="-153988">
              <a:lnSpc>
                <a:spcPct val="125000"/>
              </a:lnSpc>
              <a:spcBef>
                <a:spcPts val="0"/>
              </a:spcBef>
              <a:spcAft>
                <a:spcPts val="0"/>
              </a:spcAft>
            </a:pPr>
            <a:r>
              <a:rPr lang="pt-BR" sz="2400" dirty="0">
                <a:solidFill>
                  <a:srgbClr val="FF0000"/>
                </a:solidFill>
              </a:rPr>
              <a:t>Sócrates</a:t>
            </a:r>
            <a:r>
              <a:rPr lang="pt-BR" sz="2400" dirty="0">
                <a:solidFill>
                  <a:schemeClr val="tx1"/>
                </a:solidFill>
              </a:rPr>
              <a:t>: questionamento, opinião não se sustenta ao diálogo</a:t>
            </a:r>
          </a:p>
          <a:p>
            <a:pPr marL="273050" indent="-153988">
              <a:lnSpc>
                <a:spcPct val="125000"/>
              </a:lnSpc>
              <a:spcBef>
                <a:spcPts val="0"/>
              </a:spcBef>
              <a:spcAft>
                <a:spcPts val="0"/>
              </a:spcAft>
            </a:pPr>
            <a:r>
              <a:rPr lang="pt-BR" sz="2400" dirty="0">
                <a:solidFill>
                  <a:srgbClr val="FF0000"/>
                </a:solidFill>
              </a:rPr>
              <a:t>Platão</a:t>
            </a:r>
            <a:r>
              <a:rPr lang="pt-BR" sz="2400" dirty="0" smtClean="0">
                <a:solidFill>
                  <a:schemeClr val="tx1"/>
                </a:solidFill>
              </a:rPr>
              <a:t>: dialética</a:t>
            </a:r>
            <a:r>
              <a:rPr lang="pt-BR" sz="2400" dirty="0">
                <a:solidFill>
                  <a:schemeClr val="tx1"/>
                </a:solidFill>
              </a:rPr>
              <a:t>, abstração, mundo das idéias, matemática.</a:t>
            </a:r>
          </a:p>
          <a:p>
            <a:pPr marL="273050" indent="-153988">
              <a:lnSpc>
                <a:spcPct val="125000"/>
              </a:lnSpc>
              <a:spcBef>
                <a:spcPts val="0"/>
              </a:spcBef>
              <a:spcAft>
                <a:spcPts val="0"/>
              </a:spcAft>
            </a:pPr>
            <a:r>
              <a:rPr lang="pt-BR" sz="2400" dirty="0">
                <a:solidFill>
                  <a:srgbClr val="FF0000"/>
                </a:solidFill>
              </a:rPr>
              <a:t>Aristóteles</a:t>
            </a:r>
            <a:r>
              <a:rPr lang="pt-BR" sz="2400" dirty="0">
                <a:solidFill>
                  <a:schemeClr val="tx1"/>
                </a:solidFill>
              </a:rPr>
              <a:t>: 59 esferas, 4 sublunar e 55 </a:t>
            </a:r>
            <a:r>
              <a:rPr lang="pt-BR" sz="2400" dirty="0" err="1">
                <a:solidFill>
                  <a:schemeClr val="tx1"/>
                </a:solidFill>
              </a:rPr>
              <a:t>supralunar</a:t>
            </a:r>
            <a:r>
              <a:rPr lang="pt-BR" sz="2400" dirty="0">
                <a:solidFill>
                  <a:schemeClr val="tx1"/>
                </a:solidFill>
              </a:rPr>
              <a:t>. Propriedades das substâncias: quantidade, qualidade, relação, lugar, temporalidade, ação, paixão. Teoria de causas, teoria de movimentos.</a:t>
            </a:r>
          </a:p>
        </p:txBody>
      </p:sp>
    </p:spTree>
    <p:extLst>
      <p:ext uri="{BB962C8B-B14F-4D97-AF65-F5344CB8AC3E}">
        <p14:creationId xmlns:p14="http://schemas.microsoft.com/office/powerpoint/2010/main" val="193266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Welcome to PowerPoint_TP10292394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Doc" id="{E1E7EDF9-8B79-4E5D-B508-2301E35CD219}" vid="{4342E303-0389-44F2-B6F0-C13C203CC598}"/>
    </a:ext>
  </a:extLst>
</a:theme>
</file>

<file path=ppt/theme/theme2.xml><?xml version="1.0" encoding="utf-8"?>
<a:theme xmlns:a="http://schemas.openxmlformats.org/drawingml/2006/main" name="ContemporaryPhotoAlbum">
  <a:themeElements>
    <a:clrScheme name="Personalizada 13">
      <a:dk1>
        <a:sysClr val="windowText" lastClr="000000"/>
      </a:dk1>
      <a:lt1>
        <a:sysClr val="window" lastClr="FFFFFF"/>
      </a:lt1>
      <a:dk2>
        <a:srgbClr val="000000"/>
      </a:dk2>
      <a:lt2>
        <a:srgbClr val="F8F8F8"/>
      </a:lt2>
      <a:accent1>
        <a:srgbClr val="152108"/>
      </a:accent1>
      <a:accent2>
        <a:srgbClr val="355216"/>
      </a:accent2>
      <a:accent3>
        <a:srgbClr val="6AA52C"/>
      </a:accent3>
      <a:accent4>
        <a:srgbClr val="5F9428"/>
      </a:accent4>
      <a:accent5>
        <a:srgbClr val="87CB3E"/>
      </a:accent5>
      <a:accent6>
        <a:srgbClr val="8CD142"/>
      </a:accent6>
      <a:hlink>
        <a:srgbClr val="C5E8A0"/>
      </a:hlink>
      <a:folHlink>
        <a:srgbClr val="E8F5D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8DBC0A1-66E1-4B9D-88C2-9B3A32A21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Bem-vindo ao PowerPoint</Template>
  <TotalTime>0</TotalTime>
  <Words>1900</Words>
  <Application>Microsoft Office PowerPoint</Application>
  <PresentationFormat>Apresentação na tela (4:3)</PresentationFormat>
  <Paragraphs>174</Paragraphs>
  <Slides>29</Slides>
  <Notes>2</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29</vt:i4>
      </vt:variant>
    </vt:vector>
  </HeadingPairs>
  <TitlesOfParts>
    <vt:vector size="38" baseType="lpstr">
      <vt:lpstr>Aharoni</vt:lpstr>
      <vt:lpstr>Arial</vt:lpstr>
      <vt:lpstr>Calibri</vt:lpstr>
      <vt:lpstr>Cambria</vt:lpstr>
      <vt:lpstr>Segoe UI</vt:lpstr>
      <vt:lpstr>Segoe UI Light</vt:lpstr>
      <vt:lpstr>Wingdings</vt:lpstr>
      <vt:lpstr>Welcome to PowerPoint_TP102923943</vt:lpstr>
      <vt:lpstr>ContemporaryPhotoAlbum</vt:lpstr>
      <vt:lpstr>Apresentação do PowerPoint</vt:lpstr>
      <vt:lpstr>Histórias necessárias</vt:lpstr>
      <vt:lpstr>O que é filosofia da ciência?</vt:lpstr>
      <vt:lpstr>Apresentação do PowerPoint</vt:lpstr>
      <vt:lpstr>Pessoas e Conhecimento</vt:lpstr>
      <vt:lpstr>Apresentação do PowerPoint</vt:lpstr>
      <vt:lpstr>Apresentação do PowerPoint</vt:lpstr>
      <vt:lpstr>Apresentação do PowerPoint</vt:lpstr>
      <vt:lpstr>Os gregos já disseram tudo...  Mas porquê na Grécia?</vt:lpstr>
      <vt:lpstr> 348 – 322 a.C Aristóteles </vt:lpstr>
      <vt:lpstr>Apresentação do PowerPoint</vt:lpstr>
      <vt:lpstr>        Árabes </vt:lpstr>
      <vt:lpstr> “Mesmo com tantos desenvolvimentos, até mais avançados que os do ocidente, não ocorreu na China uma revolução científica nem significativos avanços na filosofia, como irá ocorrer na Europa. As realizações dos chineses eram ligadas às necessidades de vida, sem pretender alcançar o status de ciência...  mais recentemente o ocidente tem buscado se adaptar a certas concepções orientais sobre o universo, especialmente no que se refere a uma  visão mais holística, residindo nesse  intercâmbio uma possível solução  dos problemas da humanidade...” (Chassot) </vt:lpstr>
      <vt:lpstr>Apresentação do PowerPoint</vt:lpstr>
      <vt:lpstr>Idade Média - Gestação</vt:lpstr>
      <vt:lpstr>Apresentação do PowerPoint</vt:lpstr>
      <vt:lpstr>Início da sociedade... Globalizada, conhecimento, informação, disciplinar, de controle...</vt:lpstr>
      <vt:lpstr>Apresentação do PowerPoint</vt:lpstr>
      <vt:lpstr>Conforme Boaventura de Souza Santos (2008), as principais características do método científico podem ser assim resumidas:</vt:lpstr>
      <vt:lpstr>Apresentação do PowerPoint</vt:lpstr>
      <vt:lpstr>Apresentação do PowerPoint</vt:lpstr>
      <vt:lpstr>Apresentação do PowerPoint</vt:lpstr>
      <vt:lpstr>XIX – Ápice.  início da Modernidade </vt:lpstr>
      <vt:lpstr>XX – Pós ou Neo modernidade decadência?</vt:lpstr>
      <vt:lpstr>A sociedade do conhecimento  científico e o acesso à informação:  para que e para quem?</vt:lpstr>
      <vt:lpstr>Apresentação do PowerPoint</vt:lpstr>
      <vt:lpstr>Epistemologia – Filosofia da ciência</vt:lpstr>
      <vt:lpstr>Apresentação do PowerPoint</vt:lpstr>
      <vt:lpstr>Rupturas Epistemológicas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2014-08-15T22:43:30Z</dcterms:created>
  <dcterms:modified xsi:type="dcterms:W3CDTF">2015-08-17T19:48:59Z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