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797675" cy="9926638"/>
  <p:defaultTextStyle>
    <a:defPPr>
      <a:defRPr lang="pt-BR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99"/>
    <a:srgbClr val="339933"/>
    <a:srgbClr val="FFFF00"/>
    <a:srgbClr val="3333CC"/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62" autoAdjust="0"/>
  </p:normalViewPr>
  <p:slideViewPr>
    <p:cSldViewPr>
      <p:cViewPr varScale="1">
        <p:scale>
          <a:sx n="64" d="100"/>
          <a:sy n="64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l" defTabSz="882650">
              <a:defRPr sz="1200"/>
            </a:lvl1pPr>
          </a:lstStyle>
          <a:p>
            <a:endParaRPr lang="pt-B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pt-BR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l" defTabSz="882650">
              <a:defRPr sz="1200"/>
            </a:lvl1pPr>
          </a:lstStyle>
          <a:p>
            <a:endParaRPr lang="pt-BR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fld id="{068259D3-79F1-427B-903F-548E3F9DAD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05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pt-B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pt-B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fld id="{604DFB31-1985-4B9B-9615-DB93D92AF6B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50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389688" y="188913"/>
            <a:ext cx="2068512" cy="59769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057900" cy="59769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0624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394200" y="1412875"/>
            <a:ext cx="4064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0645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12875"/>
            <a:ext cx="827881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hlink"/>
                </a:solidFill>
              </a:defRPr>
            </a:lvl1pPr>
          </a:lstStyle>
          <a:p>
            <a:r>
              <a:rPr lang="pt-BR"/>
              <a:t>Mario Sergio Salerno / Márcia Terra da Silva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/>
              <a:t>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75650" y="117475"/>
            <a:ext cx="660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SzPct val="80000"/>
        <a:buFont typeface="Wingdings" pitchFamily="2" charset="2"/>
        <a:buChar char="¯"/>
        <a:defRPr sz="3200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ü"/>
        <a:defRPr sz="2800">
          <a:solidFill>
            <a:srgbClr val="0066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SzPct val="90000"/>
        <a:buFont typeface="Symbol" pitchFamily="18" charset="2"/>
        <a:buChar char="*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548679"/>
            <a:ext cx="8064500" cy="864195"/>
          </a:xfrm>
        </p:spPr>
        <p:txBody>
          <a:bodyPr/>
          <a:lstStyle/>
          <a:p>
            <a:r>
              <a:rPr lang="pt-BR" dirty="0" smtClean="0"/>
              <a:t>VUCA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Mario Sergio Salerno / Márcia Terra da Silva</a:t>
            </a:r>
            <a:r>
              <a:rPr lang="pt-BR" smtClean="0">
                <a:solidFill>
                  <a:schemeClr val="tx1"/>
                </a:solidFill>
              </a:rPr>
              <a:t>      </a:t>
            </a:r>
            <a:r>
              <a:rPr lang="pt-BR" smtClean="0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 smtClean="0">
                <a:solidFill>
                  <a:schemeClr val="tx1"/>
                </a:solidFill>
              </a:rPr>
              <a:t> </a:t>
            </a:r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600855"/>
              </p:ext>
            </p:extLst>
          </p:nvPr>
        </p:nvGraphicFramePr>
        <p:xfrm>
          <a:off x="0" y="809113"/>
          <a:ext cx="9144002" cy="589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072"/>
                <a:gridCol w="3923930"/>
              </a:tblGrid>
              <a:tr h="1422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VOLATILITY</a:t>
                      </a:r>
                      <a:r>
                        <a:rPr lang="pt-BR" sz="2200" b="0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: desafio inesperado ou instável, que pode ter duração desconhecida, mas não necessariamente difícil de entender </a:t>
                      </a:r>
                      <a:r>
                        <a:rPr lang="pt-BR" sz="1800" b="0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(há conhecimento disponível)</a:t>
                      </a:r>
                      <a:endParaRPr lang="pt-BR" sz="2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BR" sz="1600" b="0" kern="1200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Preços flutuantes após desastre natural tira fornecedor do jogo.</a:t>
                      </a:r>
                    </a:p>
                    <a:p>
                      <a:pPr marL="0" indent="0" algn="l" defTabSz="914400" rtl="0" eaLnBrk="1" latinLnBrk="0" hangingPunct="1"/>
                      <a:r>
                        <a:rPr lang="pt-BR" sz="1600" b="0" kern="1200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ENFOQUE:</a:t>
                      </a:r>
                      <a:r>
                        <a:rPr lang="pt-BR" sz="1600" b="0" kern="1200" baseline="0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Acumule recursos (</a:t>
                      </a:r>
                      <a:r>
                        <a:rPr lang="pt-BR" sz="1600" b="0" kern="1200" baseline="0" dirty="0" err="1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ex</a:t>
                      </a:r>
                      <a:r>
                        <a:rPr lang="pt-BR" sz="1600" b="0" kern="1200" baseline="0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: estoques, pessoas)</a:t>
                      </a:r>
                      <a:endParaRPr lang="pt-BR" sz="1600" b="0" kern="1200" dirty="0">
                        <a:solidFill>
                          <a:srgbClr val="002060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105828">
                <a:tc>
                  <a:txBody>
                    <a:bodyPr/>
                    <a:lstStyle/>
                    <a:p>
                      <a:r>
                        <a:rPr lang="pt-BR" sz="2200" b="1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UNCERTAINTY</a:t>
                      </a:r>
                      <a:r>
                        <a:rPr lang="pt-BR" sz="2200" b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: há falta de informação, mas a causa básica do evento e seus efeitos são conhecidos</a:t>
                      </a:r>
                      <a:endParaRPr lang="pt-BR" sz="2200" b="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Pendência em lacto de produto por competidor obscurece futuro do negócio</a:t>
                      </a:r>
                    </a:p>
                    <a:p>
                      <a:pPr marL="0" indent="0" algn="l" defTabSz="914400" rtl="0" eaLnBrk="1" latinLnBrk="0" hangingPunct="1"/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ENFOQUE: Invista</a:t>
                      </a:r>
                      <a:r>
                        <a:rPr lang="pt-BR" sz="16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em informação (coleta, análise, difusão)</a:t>
                      </a:r>
                      <a:endParaRPr lang="pt-BR" sz="1600" b="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797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COMPLEXITY</a:t>
                      </a:r>
                      <a:r>
                        <a:rPr lang="pt-BR" sz="2200" b="0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: situação tem muitas partes e variáveis interconectadas. Alguma informação disponível ou previsível, mas seu volume ou natureza pode sobrecarregar análise</a:t>
                      </a:r>
                      <a:endParaRPr lang="pt-BR" sz="22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BR" sz="1600" b="0" kern="1200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Empresa faz negócios em muitos países, cada qual com seu marco regulatório</a:t>
                      </a:r>
                    </a:p>
                    <a:p>
                      <a:pPr marL="0" indent="0" algn="l" defTabSz="914400" rtl="0" eaLnBrk="1" latinLnBrk="0" hangingPunct="1"/>
                      <a:r>
                        <a:rPr lang="pt-BR" sz="1600" b="0" kern="1200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ENFOQUE: Reestruturação; apoio em especialistas</a:t>
                      </a:r>
                      <a:endParaRPr lang="pt-BR" sz="1600" b="0" kern="1200" dirty="0">
                        <a:solidFill>
                          <a:srgbClr val="002060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3544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AMBIGUITY</a:t>
                      </a:r>
                      <a:r>
                        <a:rPr lang="pt-BR" sz="2200" b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: relações causais nada claras; sem precedentes; </a:t>
                      </a:r>
                      <a:r>
                        <a:rPr lang="pt-BR" sz="2200" b="0" dirty="0" err="1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unknown</a:t>
                      </a:r>
                      <a:r>
                        <a:rPr lang="pt-BR" sz="2200" b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pt-BR" sz="2200" b="0" dirty="0" err="1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unknowns</a:t>
                      </a:r>
                      <a:endParaRPr lang="pt-BR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Decisão de entrar em mercados imaturos ou emergentes, ou de lançar produtos fora das competências-chave.</a:t>
                      </a:r>
                    </a:p>
                    <a:p>
                      <a:pPr marL="0" indent="0" algn="l" defTabSz="914400" rtl="0" eaLnBrk="1" latinLnBrk="0" hangingPunct="1"/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ENFOQUE:</a:t>
                      </a:r>
                      <a:r>
                        <a:rPr lang="pt-BR" sz="1600" b="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 Experimentos – gerar hipóteses e testá-las para compreensão das relações de causa e efeito</a:t>
                      </a:r>
                      <a:endParaRPr lang="pt-BR" sz="1600" b="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Segoe UI Light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3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 Unicode MS"/>
        <a:ea typeface="Arial Unicode MS"/>
        <a:cs typeface="Arial Unicode MS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193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 Unicode MS</vt:lpstr>
      <vt:lpstr>Segoe UI Light</vt:lpstr>
      <vt:lpstr>Symbol</vt:lpstr>
      <vt:lpstr>Times New Roman</vt:lpstr>
      <vt:lpstr>Wingdings</vt:lpstr>
      <vt:lpstr>Design padrão</vt:lpstr>
      <vt:lpstr>VUCA  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DA NOVAS FORMAS ORGANIZACIONAIS</dc:title>
  <dc:creator>Engenharia de Produção</dc:creator>
  <cp:lastModifiedBy>Mario Sergio Salerno</cp:lastModifiedBy>
  <cp:revision>49</cp:revision>
  <cp:lastPrinted>1998-11-16T14:19:25Z</cp:lastPrinted>
  <dcterms:created xsi:type="dcterms:W3CDTF">1998-11-16T11:30:51Z</dcterms:created>
  <dcterms:modified xsi:type="dcterms:W3CDTF">2017-05-09T10:43:46Z</dcterms:modified>
</cp:coreProperties>
</file>