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?><Relationships xmlns="http://schemas.openxmlformats.org/package/2006/relationships"><Relationship Target="ppt/presentation.xml" Type="http://schemas.openxmlformats.org/officeDocument/2006/relationships/officeDocument" Id="rId1"></Relationship><Relationship Target="docProps/core.xml" Type="http://schemas.openxmlformats.org/package/2006/relationships/metadata/core-properties" Id="rId2"></Relationship><Relationship Target="docProps/app.xml" Type="http://schemas.openxmlformats.org/officeDocument/2006/relationships/extended-properties" Id="rId3"></Relationship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88"/>
    <p:restoredTop sz="94595"/>
  </p:normalViewPr>
  <p:slideViewPr>
    <p:cSldViewPr snapToGrid="0" snapToObjects="1">
      <p:cViewPr varScale="1">
        <p:scale>
          <a:sx n="109" d="100"/>
          <a:sy n="109" d="100"/>
        </p:scale>
        <p:origin x="976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?><Relationships xmlns="http://schemas.openxmlformats.org/package/2006/relationships"><Relationship Target="presProps.xml" Type="http://schemas.openxmlformats.org/officeDocument/2006/relationships/presProps" Id="rId3"></Relationship><Relationship Target="slides/slide1.xml" Type="http://schemas.openxmlformats.org/officeDocument/2006/relationships/slide" Id="rId2"></Relationship><Relationship Target="slideMasters/slideMaster1.xml" Type="http://schemas.openxmlformats.org/officeDocument/2006/relationships/slideMaster" Id="rId1"></Relationship><Relationship Target="tableStyles.xml" Type="http://schemas.openxmlformats.org/officeDocument/2006/relationships/tableStyles" Id="rId6"></Relationship><Relationship Target="theme/theme1.xml" Type="http://schemas.openxmlformats.org/officeDocument/2006/relationships/theme" Id="rId5"></Relationship><Relationship Target="viewProps.xml" Type="http://schemas.openxmlformats.org/officeDocument/2006/relationships/viewProps" Id="rId4"></Relationship></Relationships>
</file>

<file path=ppt/slideLayouts/_rels/slideLayout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0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11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2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3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4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5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6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7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8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_rels/slideLayout9.xml.rels><?xml version="1.0" encoding="UTF-8" ?><Relationships xmlns="http://schemas.openxmlformats.org/package/2006/relationships"><Relationship Target="../slideMasters/slideMaster1.xml" Type="http://schemas.openxmlformats.org/officeDocument/2006/relationships/slideMaster" Id="rId1"></Relationship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5E165-8BCC-BC48-99A9-4AF95080C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7F442A-7437-FD45-B742-470939053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CF6B79-75C5-3246-A103-CFA54CE46B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FFCE7-BA57-8344-816B-60E8A094B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CAE31-4AEC-D741-A8EF-98935DA83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0210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8FD36-5DD9-3348-A743-26E4C77A03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15A998-EDF3-AF4E-BC1D-CCE6A2C31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0FEB5-E33D-784D-B422-A52B1B7E7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B82EC-1157-E342-B5A9-696E63E7C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CE3D3E-0232-254B-AF22-7C5BFF46A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5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132249-154A-4D4D-9127-3AFA3A3356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E7EED-6E91-1F44-AAE3-5476658AE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20731E-3BB2-AB41-BB6A-E12090B93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7006E-1577-EF49-ADFF-FF33BE240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5A47B-1C9A-5847-ABFE-96D3AC35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4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0B938-2FE5-3044-A93B-E1BDAC060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C8910-E6AE-724D-ABD1-2723317E1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2FE79-1E59-6644-A88A-620436E4A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0AF25-788F-8541-8A31-7EC63A859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31A5A-A6C3-B04E-8234-BA0E03EC2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94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9F891-6CDA-414F-88FE-470955553D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C17F3A-D00B-6D42-AA37-7AF33FF5CE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82E78-0894-684A-A634-316A7A113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C5210-05F3-F145-8E8B-A61E56755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8BA643-8EA7-7A44-B1AE-E842CF5F2E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793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5AB76A-467F-F14B-B4BD-19EEE2DED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B2D32-4133-8747-B6C2-19F857196F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079211-07D6-7D49-B568-6C942C5CDB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D5357B-6656-E44F-9206-16F3D8CCB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9F330E-FDAD-164F-8C1D-E955CFEB9D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25835-7EF9-3149-8474-F5922E047F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40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E9D39-A39C-F448-ABB7-AC798BB4A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E83C-E229-024A-8635-EAB223148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5C9C8A-F104-2845-9810-B2BA8829BC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889A93-D342-6E4E-951C-AD90287F9C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516133-A21D-3043-9342-614F036BFE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5F9E33-FD90-3246-9397-AE8FD8D2D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00A6A9F-056B-8948-8161-114376337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C86674-69C7-704B-B09A-5A52C601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2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36E01F-1D61-8646-A4D9-E90167DD3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AED12C-650D-0D42-8B17-4BCC9CCD9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EF5AE8-23B7-704D-BD89-80BDF2065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E374BF-3CFE-B54C-A58F-D2D1D4452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13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A1261-626F-454A-BC55-9CAEB9A70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3ADCE4-AC47-5846-9E2C-4696C154E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2B6FB5-28F0-9C4E-8A53-3861A7260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2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A96C0-3612-1D44-A498-EC870E4A5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E785B1-BEFC-794E-95F2-812BAEA28F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FB771-0903-7848-9C7B-EA22F527D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783C76-FFD9-E841-86CD-2DBB32FF8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47278B-7AA5-4148-8C9E-B920A6BDAF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F71CE-3920-BD4D-ACA7-FD4E9B51D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894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CE2E-9A97-604C-B5D4-F50A24BCB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E2DF1A-ED25-A641-9D56-1B7D9E0EB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2BEE25-95A9-6C40-8C1E-50AF00D1F3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0739B7-F0F5-904E-8498-30F573F2E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CFD98-7294-9D41-B8C3-321BA54F2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4DB85F-7F56-2E4A-8123-4453EFD5A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286051"/>
      </p:ext>
    </p:extLst>
  </p:cSld>
  <p:clrMapOvr>
    <a:masterClrMapping/>
  </p:clrMapOvr>
</p:sldLayout>
</file>

<file path=ppt/slideMasters/_rels/slideMaster1.xml.rels><?xml version="1.0" encoding="UTF-8" ?><Relationships xmlns="http://schemas.openxmlformats.org/package/2006/relationships"><Relationship Target="../slideLayouts/slideLayout8.xml" Type="http://schemas.openxmlformats.org/officeDocument/2006/relationships/slideLayout" Id="rId8"></Relationship><Relationship Target="../slideLayouts/slideLayout3.xml" Type="http://schemas.openxmlformats.org/officeDocument/2006/relationships/slideLayout" Id="rId3"></Relationship><Relationship Target="../slideLayouts/slideLayout7.xml" Type="http://schemas.openxmlformats.org/officeDocument/2006/relationships/slideLayout" Id="rId7"></Relationship><Relationship Target="../theme/theme1.xml" Type="http://schemas.openxmlformats.org/officeDocument/2006/relationships/theme" Id="rId12"></Relationship><Relationship Target="../slideLayouts/slideLayout2.xml" Type="http://schemas.openxmlformats.org/officeDocument/2006/relationships/slideLayout" Id="rId2"></Relationship><Relationship Target="../slideLayouts/slideLayout1.xml" Type="http://schemas.openxmlformats.org/officeDocument/2006/relationships/slideLayout" Id="rId1"></Relationship><Relationship Target="../slideLayouts/slideLayout6.xml" Type="http://schemas.openxmlformats.org/officeDocument/2006/relationships/slideLayout" Id="rId6"></Relationship><Relationship Target="../slideLayouts/slideLayout11.xml" Type="http://schemas.openxmlformats.org/officeDocument/2006/relationships/slideLayout" Id="rId11"></Relationship><Relationship Target="../slideLayouts/slideLayout5.xml" Type="http://schemas.openxmlformats.org/officeDocument/2006/relationships/slideLayout" Id="rId5"></Relationship><Relationship Target="../slideLayouts/slideLayout10.xml" Type="http://schemas.openxmlformats.org/officeDocument/2006/relationships/slideLayout" Id="rId10"></Relationship><Relationship Target="../slideLayouts/slideLayout4.xml" Type="http://schemas.openxmlformats.org/officeDocument/2006/relationships/slideLayout" Id="rId4"></Relationship><Relationship Target="../slideLayouts/slideLayout9.xml" Type="http://schemas.openxmlformats.org/officeDocument/2006/relationships/slideLayout" Id="rId9"></Relationship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D17F4B-5877-9540-A458-A7DB2667D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36C2EE-FAE0-F745-8F2E-5ABA72B6F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35662-1F18-3045-9204-AC18599395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C402D-70E0-7E44-BB65-970A9B9B71FA}" type="datetimeFigureOut">
              <a:rPr lang="en-US" smtClean="0"/>
              <a:t>11/4/21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98F944-483D-304C-BDB4-CC2B0CD70C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98B72D-4C8B-6C49-A592-979370AAE0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91B7E-4610-AF41-9683-1633F57AB3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933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?><Relationships xmlns="http://schemas.openxmlformats.org/package/2006/relationships"><Relationship Target="../slideLayouts/slideLayout2.xml" Type="http://schemas.openxmlformats.org/officeDocument/2006/relationships/slideLayout" Id="rId1"></Relationship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14F0F-8728-584F-888F-15A37EA78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8" y="2334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 MEANING IN CONTRACT LANGUAGE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F534BC59-2416-6947-B9B9-E68532972A5C}"/>
              </a:ext>
            </a:extLst>
          </p:cNvPr>
          <p:cNvSpPr/>
          <p:nvPr/>
        </p:nvSpPr>
        <p:spPr>
          <a:xfrm>
            <a:off x="5429478" y="1382216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UNCERTAIN MEANING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F8529931-88AD-9644-A02A-0DB2FA0841C0}"/>
              </a:ext>
            </a:extLst>
          </p:cNvPr>
          <p:cNvSpPr/>
          <p:nvPr/>
        </p:nvSpPr>
        <p:spPr>
          <a:xfrm>
            <a:off x="4408177" y="254768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AMBIGUITY*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667F9BFB-5CE0-754C-B205-2D64A3A2EE08}"/>
              </a:ext>
            </a:extLst>
          </p:cNvPr>
          <p:cNvSpPr/>
          <p:nvPr/>
        </p:nvSpPr>
        <p:spPr>
          <a:xfrm>
            <a:off x="4416035" y="413642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AMBIGUITY*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E9186FA7-AEAB-824A-B325-DCA6E417DFE7}"/>
              </a:ext>
            </a:extLst>
          </p:cNvPr>
          <p:cNvSpPr/>
          <p:nvPr/>
        </p:nvSpPr>
        <p:spPr>
          <a:xfrm>
            <a:off x="3476408" y="572516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HOMONYMY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6B84A2A7-FFD4-7C43-9FAB-9614B2FA81B5}"/>
              </a:ext>
            </a:extLst>
          </p:cNvPr>
          <p:cNvSpPr/>
          <p:nvPr/>
        </p:nvSpPr>
        <p:spPr>
          <a:xfrm>
            <a:off x="5318794" y="572516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POLYSEMY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A4FA734-261C-D041-8A72-9C1DBD514291}"/>
              </a:ext>
            </a:extLst>
          </p:cNvPr>
          <p:cNvSpPr/>
          <p:nvPr/>
        </p:nvSpPr>
        <p:spPr>
          <a:xfrm>
            <a:off x="2458776" y="413642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 VS. WHOLE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80C40637-07F7-704D-8F5E-427C334DA917}"/>
              </a:ext>
            </a:extLst>
          </p:cNvPr>
          <p:cNvSpPr/>
          <p:nvPr/>
        </p:nvSpPr>
        <p:spPr>
          <a:xfrm>
            <a:off x="639455" y="254768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SPECIFIC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6882BB53-5D63-6547-9691-28AF9C13521C}"/>
              </a:ext>
            </a:extLst>
          </p:cNvPr>
          <p:cNvSpPr/>
          <p:nvPr/>
        </p:nvSpPr>
        <p:spPr>
          <a:xfrm>
            <a:off x="2523816" y="254768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MISTAKE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BD56C212-DC17-4D49-8AF9-5132CB56C89D}"/>
              </a:ext>
            </a:extLst>
          </p:cNvPr>
          <p:cNvSpPr/>
          <p:nvPr/>
        </p:nvSpPr>
        <p:spPr>
          <a:xfrm>
            <a:off x="10182703" y="254768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CONFLICT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F4C6296-2355-BC49-9610-2002BF63604B}"/>
              </a:ext>
            </a:extLst>
          </p:cNvPr>
          <p:cNvSpPr/>
          <p:nvPr/>
        </p:nvSpPr>
        <p:spPr>
          <a:xfrm>
            <a:off x="8298342" y="254768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FAILURE ADDRESS ISSUE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08979BB7-F582-544B-946B-4A0EBFDDA35E}"/>
              </a:ext>
            </a:extLst>
          </p:cNvPr>
          <p:cNvSpPr/>
          <p:nvPr/>
        </p:nvSpPr>
        <p:spPr>
          <a:xfrm>
            <a:off x="6413981" y="254768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VAGUENESS*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891C957B-CAC5-5C44-9698-F1730718A6D9}"/>
              </a:ext>
            </a:extLst>
          </p:cNvPr>
          <p:cNvSpPr/>
          <p:nvPr/>
        </p:nvSpPr>
        <p:spPr>
          <a:xfrm>
            <a:off x="6437629" y="413642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SYNTACTIC AMBIGUITY*</a:t>
            </a:r>
          </a:p>
        </p:txBody>
      </p: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65FB33E6-71A5-B74A-8F60-B8E4A487D0A2}"/>
              </a:ext>
            </a:extLst>
          </p:cNvPr>
          <p:cNvSpPr/>
          <p:nvPr/>
        </p:nvSpPr>
        <p:spPr>
          <a:xfrm>
            <a:off x="8331317" y="413642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ANTECEDENT AMBIGUITY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F7D93E3F-4377-204F-8DF3-0A067557AE66}"/>
              </a:ext>
            </a:extLst>
          </p:cNvPr>
          <p:cNvSpPr/>
          <p:nvPr/>
        </p:nvSpPr>
        <p:spPr>
          <a:xfrm>
            <a:off x="10225005" y="413642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CONTRACT REFERENCE</a:t>
            </a:r>
          </a:p>
        </p:txBody>
      </p:sp>
      <p:sp>
        <p:nvSpPr>
          <p:cNvPr id="19" name="Rounded Rectangle 18">
            <a:extLst>
              <a:ext uri="{FF2B5EF4-FFF2-40B4-BE49-F238E27FC236}">
                <a16:creationId xmlns:a16="http://schemas.microsoft.com/office/drawing/2014/main" id="{488702CA-53FA-0A4F-B370-20B65D10D92B}"/>
              </a:ext>
            </a:extLst>
          </p:cNvPr>
          <p:cNvSpPr/>
          <p:nvPr/>
        </p:nvSpPr>
        <p:spPr>
          <a:xfrm>
            <a:off x="475448" y="4136428"/>
            <a:ext cx="1333041" cy="61694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TIME AMBIGUITY</a:t>
            </a:r>
          </a:p>
        </p:txBody>
      </p:sp>
      <p:cxnSp>
        <p:nvCxnSpPr>
          <p:cNvPr id="23" name="Elbow Connector 22">
            <a:extLst>
              <a:ext uri="{FF2B5EF4-FFF2-40B4-BE49-F238E27FC236}">
                <a16:creationId xmlns:a16="http://schemas.microsoft.com/office/drawing/2014/main" id="{2C42B46A-266C-CC42-B0A8-24D99158F3C5}"/>
              </a:ext>
            </a:extLst>
          </p:cNvPr>
          <p:cNvCxnSpPr>
            <a:stCxn id="5" idx="2"/>
            <a:endCxn id="15" idx="0"/>
          </p:cNvCxnSpPr>
          <p:nvPr/>
        </p:nvCxnSpPr>
        <p:spPr>
          <a:xfrm rot="16200000" flipH="1">
            <a:off x="6313986" y="1781172"/>
            <a:ext cx="548528" cy="9845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>
            <a:extLst>
              <a:ext uri="{FF2B5EF4-FFF2-40B4-BE49-F238E27FC236}">
                <a16:creationId xmlns:a16="http://schemas.microsoft.com/office/drawing/2014/main" id="{ABF055AD-2AA5-BD4B-9D1A-DB387CF5CAC8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5311085" y="1762774"/>
            <a:ext cx="548528" cy="10213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>
            <a:extLst>
              <a:ext uri="{FF2B5EF4-FFF2-40B4-BE49-F238E27FC236}">
                <a16:creationId xmlns:a16="http://schemas.microsoft.com/office/drawing/2014/main" id="{A372C18F-223F-F244-AA98-49568672EA7B}"/>
              </a:ext>
            </a:extLst>
          </p:cNvPr>
          <p:cNvCxnSpPr>
            <a:stCxn id="5" idx="2"/>
            <a:endCxn id="12" idx="0"/>
          </p:cNvCxnSpPr>
          <p:nvPr/>
        </p:nvCxnSpPr>
        <p:spPr>
          <a:xfrm rot="5400000">
            <a:off x="4368904" y="820593"/>
            <a:ext cx="548528" cy="29056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24276E42-202A-2F4D-8836-E7E106F0CE05}"/>
              </a:ext>
            </a:extLst>
          </p:cNvPr>
          <p:cNvCxnSpPr>
            <a:stCxn id="5" idx="2"/>
            <a:endCxn id="11" idx="0"/>
          </p:cNvCxnSpPr>
          <p:nvPr/>
        </p:nvCxnSpPr>
        <p:spPr>
          <a:xfrm rot="5400000">
            <a:off x="3426724" y="-121587"/>
            <a:ext cx="548528" cy="479002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Elbow Connector 32">
            <a:extLst>
              <a:ext uri="{FF2B5EF4-FFF2-40B4-BE49-F238E27FC236}">
                <a16:creationId xmlns:a16="http://schemas.microsoft.com/office/drawing/2014/main" id="{070EAB0D-EFEE-6649-A3D8-DD839233F4CE}"/>
              </a:ext>
            </a:extLst>
          </p:cNvPr>
          <p:cNvCxnSpPr>
            <a:stCxn id="5" idx="2"/>
            <a:endCxn id="14" idx="0"/>
          </p:cNvCxnSpPr>
          <p:nvPr/>
        </p:nvCxnSpPr>
        <p:spPr>
          <a:xfrm rot="16200000" flipH="1">
            <a:off x="7256167" y="838992"/>
            <a:ext cx="548528" cy="286886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>
            <a:extLst>
              <a:ext uri="{FF2B5EF4-FFF2-40B4-BE49-F238E27FC236}">
                <a16:creationId xmlns:a16="http://schemas.microsoft.com/office/drawing/2014/main" id="{88B88A07-9C6E-814B-9CF7-CE80F40871FF}"/>
              </a:ext>
            </a:extLst>
          </p:cNvPr>
          <p:cNvCxnSpPr>
            <a:stCxn id="5" idx="2"/>
            <a:endCxn id="13" idx="0"/>
          </p:cNvCxnSpPr>
          <p:nvPr/>
        </p:nvCxnSpPr>
        <p:spPr>
          <a:xfrm rot="16200000" flipH="1">
            <a:off x="8198347" y="-103189"/>
            <a:ext cx="548528" cy="475322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9EAF4230-94A0-994D-A28D-B7130F8BF0C7}"/>
              </a:ext>
            </a:extLst>
          </p:cNvPr>
          <p:cNvCxnSpPr>
            <a:stCxn id="6" idx="2"/>
            <a:endCxn id="16" idx="0"/>
          </p:cNvCxnSpPr>
          <p:nvPr/>
        </p:nvCxnSpPr>
        <p:spPr>
          <a:xfrm rot="16200000" flipH="1">
            <a:off x="5603526" y="2635804"/>
            <a:ext cx="971796" cy="202945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>
            <a:extLst>
              <a:ext uri="{FF2B5EF4-FFF2-40B4-BE49-F238E27FC236}">
                <a16:creationId xmlns:a16="http://schemas.microsoft.com/office/drawing/2014/main" id="{08898A01-E055-254F-811B-2EBB5EBFD2D4}"/>
              </a:ext>
            </a:extLst>
          </p:cNvPr>
          <p:cNvCxnSpPr>
            <a:stCxn id="6" idx="2"/>
            <a:endCxn id="10" idx="0"/>
          </p:cNvCxnSpPr>
          <p:nvPr/>
        </p:nvCxnSpPr>
        <p:spPr>
          <a:xfrm rot="5400000">
            <a:off x="3614100" y="2675830"/>
            <a:ext cx="971796" cy="194940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A0431626-71DE-344A-8763-BC8CC48D3810}"/>
              </a:ext>
            </a:extLst>
          </p:cNvPr>
          <p:cNvCxnSpPr>
            <a:stCxn id="6" idx="2"/>
            <a:endCxn id="19" idx="0"/>
          </p:cNvCxnSpPr>
          <p:nvPr/>
        </p:nvCxnSpPr>
        <p:spPr>
          <a:xfrm rot="5400000">
            <a:off x="2622436" y="1684166"/>
            <a:ext cx="971796" cy="393272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17768D40-9CE0-164D-8074-54C3F303E823}"/>
              </a:ext>
            </a:extLst>
          </p:cNvPr>
          <p:cNvCxnSpPr>
            <a:stCxn id="6" idx="2"/>
            <a:endCxn id="17" idx="0"/>
          </p:cNvCxnSpPr>
          <p:nvPr/>
        </p:nvCxnSpPr>
        <p:spPr>
          <a:xfrm rot="16200000" flipH="1">
            <a:off x="6550370" y="1688960"/>
            <a:ext cx="971796" cy="39231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Elbow Connector 46">
            <a:extLst>
              <a:ext uri="{FF2B5EF4-FFF2-40B4-BE49-F238E27FC236}">
                <a16:creationId xmlns:a16="http://schemas.microsoft.com/office/drawing/2014/main" id="{37C1DAE8-440B-6141-A44C-1B42D279E28B}"/>
              </a:ext>
            </a:extLst>
          </p:cNvPr>
          <p:cNvCxnSpPr>
            <a:stCxn id="6" idx="2"/>
            <a:endCxn id="18" idx="0"/>
          </p:cNvCxnSpPr>
          <p:nvPr/>
        </p:nvCxnSpPr>
        <p:spPr>
          <a:xfrm rot="16200000" flipH="1">
            <a:off x="7497214" y="742116"/>
            <a:ext cx="971796" cy="581682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Elbow Connector 48">
            <a:extLst>
              <a:ext uri="{FF2B5EF4-FFF2-40B4-BE49-F238E27FC236}">
                <a16:creationId xmlns:a16="http://schemas.microsoft.com/office/drawing/2014/main" id="{7B2B6AA5-22F9-6740-A0FE-24A6AC3A8EDD}"/>
              </a:ext>
            </a:extLst>
          </p:cNvPr>
          <p:cNvCxnSpPr>
            <a:stCxn id="7" idx="2"/>
            <a:endCxn id="8" idx="0"/>
          </p:cNvCxnSpPr>
          <p:nvPr/>
        </p:nvCxnSpPr>
        <p:spPr>
          <a:xfrm rot="5400000">
            <a:off x="4126845" y="4769457"/>
            <a:ext cx="971796" cy="939627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Elbow Connector 50">
            <a:extLst>
              <a:ext uri="{FF2B5EF4-FFF2-40B4-BE49-F238E27FC236}">
                <a16:creationId xmlns:a16="http://schemas.microsoft.com/office/drawing/2014/main" id="{274376F5-CF9D-E745-93BB-0E1BFA9DB35F}"/>
              </a:ext>
            </a:extLst>
          </p:cNvPr>
          <p:cNvCxnSpPr>
            <a:stCxn id="7" idx="2"/>
            <a:endCxn id="9" idx="0"/>
          </p:cNvCxnSpPr>
          <p:nvPr/>
        </p:nvCxnSpPr>
        <p:spPr>
          <a:xfrm rot="16200000" flipH="1">
            <a:off x="5048037" y="4787890"/>
            <a:ext cx="971796" cy="902759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0556A9B7-68F3-5B48-A1C0-850C01861D94}"/>
              </a:ext>
            </a:extLst>
          </p:cNvPr>
          <p:cNvCxnSpPr>
            <a:stCxn id="6" idx="2"/>
            <a:endCxn id="7" idx="0"/>
          </p:cNvCxnSpPr>
          <p:nvPr/>
        </p:nvCxnSpPr>
        <p:spPr>
          <a:xfrm>
            <a:off x="5074698" y="3164632"/>
            <a:ext cx="7858" cy="9717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38013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itlesOfParts>
    <vt:vector size="6" baseType="lpstr">
      <vt:lpstr>Arial</vt:lpstr>
      <vt:lpstr>Calibri</vt:lpstr>
      <vt:lpstr>Calibri Light</vt:lpstr>
      <vt:lpstr>Times New Roman</vt:lpstr>
      <vt:lpstr>Office Theme</vt:lpstr>
      <vt:lpstr>UNCERTAIN MEANING IN CONTRACT LANGUAGE</vt:lpstr>
    </vt:vector>
  </TitlesOfParts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