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A2DC7-E8E7-4934-A27C-9CDEBCB41F5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84B26BF0-EAAA-499D-BCB3-F4338E1D7CB8}">
      <dgm:prSet phldrT="[Texto]" custT="1"/>
      <dgm:spPr/>
      <dgm:t>
        <a:bodyPr/>
        <a:lstStyle/>
        <a:p>
          <a:r>
            <a:rPr lang="pt-BR" sz="2000" dirty="0" smtClean="0"/>
            <a:t>METODOLOGIA DO ENSINO DE MATEMÁTICA</a:t>
          </a:r>
        </a:p>
        <a:p>
          <a:r>
            <a:rPr lang="pt-BR" sz="2000" dirty="0" smtClean="0"/>
            <a:t>PEDAGOGIA</a:t>
          </a:r>
          <a:endParaRPr lang="pt-BR" sz="2000" dirty="0"/>
        </a:p>
      </dgm:t>
    </dgm:pt>
    <dgm:pt modelId="{099A4C2A-393D-45BF-AF7E-54E541B235AE}" type="parTrans" cxnId="{18E5CE83-BE94-499B-A985-452F0E11B0F4}">
      <dgm:prSet/>
      <dgm:spPr/>
      <dgm:t>
        <a:bodyPr/>
        <a:lstStyle/>
        <a:p>
          <a:endParaRPr lang="pt-BR"/>
        </a:p>
      </dgm:t>
    </dgm:pt>
    <dgm:pt modelId="{980EC075-C2F4-48BE-9BC2-171C798574E4}" type="sibTrans" cxnId="{18E5CE83-BE94-499B-A985-452F0E11B0F4}">
      <dgm:prSet/>
      <dgm:spPr/>
      <dgm:t>
        <a:bodyPr/>
        <a:lstStyle/>
        <a:p>
          <a:endParaRPr lang="pt-BR"/>
        </a:p>
      </dgm:t>
    </dgm:pt>
    <dgm:pt modelId="{6FD3B5F6-1026-4730-87E7-1DBD60375D24}">
      <dgm:prSet phldrT="[Texto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pt-BR" sz="2800" b="1" dirty="0" smtClean="0"/>
            <a:t>AVALIAÇÃO</a:t>
          </a:r>
          <a:endParaRPr lang="pt-BR" sz="2000" dirty="0"/>
        </a:p>
      </dgm:t>
    </dgm:pt>
    <dgm:pt modelId="{C8EC8884-EDD6-46A6-80C2-E3E4CF32AC55}" type="parTrans" cxnId="{7024D921-AE55-481D-A00B-431BCA80C603}">
      <dgm:prSet/>
      <dgm:spPr/>
      <dgm:t>
        <a:bodyPr/>
        <a:lstStyle/>
        <a:p>
          <a:endParaRPr lang="pt-BR"/>
        </a:p>
      </dgm:t>
    </dgm:pt>
    <dgm:pt modelId="{00F489EF-6314-41FD-89AF-F5BB00EBA732}" type="sibTrans" cxnId="{7024D921-AE55-481D-A00B-431BCA80C603}">
      <dgm:prSet/>
      <dgm:spPr/>
      <dgm:t>
        <a:bodyPr/>
        <a:lstStyle/>
        <a:p>
          <a:endParaRPr lang="pt-BR"/>
        </a:p>
      </dgm:t>
    </dgm:pt>
    <dgm:pt modelId="{45258533-CADD-42DC-9254-4C8F344BEE17}">
      <dgm:prSet phldrT="[Texto]" custT="1"/>
      <dgm:spPr/>
      <dgm:t>
        <a:bodyPr/>
        <a:lstStyle/>
        <a:p>
          <a:r>
            <a:rPr lang="pt-BR" sz="1600" smtClean="0"/>
            <a:t>Profª</a:t>
          </a:r>
          <a:r>
            <a:rPr lang="pt-BR" sz="1600" dirty="0" smtClean="0"/>
            <a:t> </a:t>
          </a:r>
          <a:r>
            <a:rPr lang="pt-BR" sz="1600" dirty="0" smtClean="0"/>
            <a:t>SUELI FANIZZI</a:t>
          </a:r>
          <a:endParaRPr lang="pt-BR" sz="1600" dirty="0"/>
        </a:p>
      </dgm:t>
    </dgm:pt>
    <dgm:pt modelId="{3BDDA582-41B1-4C42-85E1-5E75FA0922DE}" type="parTrans" cxnId="{BEB06D71-9545-4E95-BCDF-22B995EA48A5}">
      <dgm:prSet/>
      <dgm:spPr/>
      <dgm:t>
        <a:bodyPr/>
        <a:lstStyle/>
        <a:p>
          <a:endParaRPr lang="pt-BR"/>
        </a:p>
      </dgm:t>
    </dgm:pt>
    <dgm:pt modelId="{8A54E546-1FE1-4736-91D4-49D4A345FCB7}" type="sibTrans" cxnId="{BEB06D71-9545-4E95-BCDF-22B995EA48A5}">
      <dgm:prSet/>
      <dgm:spPr/>
      <dgm:t>
        <a:bodyPr/>
        <a:lstStyle/>
        <a:p>
          <a:endParaRPr lang="pt-BR"/>
        </a:p>
      </dgm:t>
    </dgm:pt>
    <dgm:pt modelId="{D4ABB94F-F608-49DB-8C67-770EC1886EDF}">
      <dgm:prSet/>
      <dgm:spPr/>
      <dgm:t>
        <a:bodyPr/>
        <a:lstStyle/>
        <a:p>
          <a:pPr algn="just"/>
          <a:r>
            <a:rPr lang="pt-BR" dirty="0" smtClean="0"/>
            <a:t>PONTE, João P. e SERRAZINA, Maria de Lurdes. </a:t>
          </a:r>
          <a:r>
            <a:rPr lang="pt-BR" b="1" dirty="0" err="1" smtClean="0"/>
            <a:t>Didáctica</a:t>
          </a:r>
          <a:r>
            <a:rPr lang="pt-BR" b="1" dirty="0" smtClean="0"/>
            <a:t> da Matemática do 1º Ciclo</a:t>
          </a:r>
          <a:r>
            <a:rPr lang="pt-BR" dirty="0" smtClean="0"/>
            <a:t>. Capítulo 11: Avaliação. Lisboa: Universidade Aberta, 2000.</a:t>
          </a:r>
          <a:endParaRPr lang="pt-BR" dirty="0"/>
        </a:p>
      </dgm:t>
    </dgm:pt>
    <dgm:pt modelId="{0AE21CA5-3285-45EA-BC25-84EE1B4E0398}" type="parTrans" cxnId="{740EFF44-772A-4797-BE59-6131BBF6BF06}">
      <dgm:prSet/>
      <dgm:spPr/>
      <dgm:t>
        <a:bodyPr/>
        <a:lstStyle/>
        <a:p>
          <a:endParaRPr lang="pt-BR"/>
        </a:p>
      </dgm:t>
    </dgm:pt>
    <dgm:pt modelId="{7EA0B67B-14FD-40BC-AC66-161D0C93AEBC}" type="sibTrans" cxnId="{740EFF44-772A-4797-BE59-6131BBF6BF06}">
      <dgm:prSet/>
      <dgm:spPr/>
      <dgm:t>
        <a:bodyPr/>
        <a:lstStyle/>
        <a:p>
          <a:endParaRPr lang="pt-BR"/>
        </a:p>
      </dgm:t>
    </dgm:pt>
    <dgm:pt modelId="{4DEE6F87-F44E-4255-8333-AC8192379E9E}" type="pres">
      <dgm:prSet presAssocID="{87FA2DC7-E8E7-4934-A27C-9CDEBCB41F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484D80C-02DF-4B0A-B7A1-B6F1CB1BCCD9}" type="pres">
      <dgm:prSet presAssocID="{84B26BF0-EAAA-499D-BCB3-F4338E1D7CB8}" presName="node" presStyleLbl="node1" presStyleIdx="0" presStyleCnt="4" custScaleX="1864796" custScaleY="558368" custLinFactY="-100000" custLinFactNeighborX="-71665" custLinFactNeighborY="-1972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DE7C60-B870-44C8-9FD2-D1D45811C85D}" type="pres">
      <dgm:prSet presAssocID="{980EC075-C2F4-48BE-9BC2-171C798574E4}" presName="sibTrans" presStyleCnt="0"/>
      <dgm:spPr/>
      <dgm:t>
        <a:bodyPr/>
        <a:lstStyle/>
        <a:p>
          <a:endParaRPr lang="pt-BR"/>
        </a:p>
      </dgm:t>
    </dgm:pt>
    <dgm:pt modelId="{EA0C7D01-2D01-455F-AB25-1F74BB45A9F9}" type="pres">
      <dgm:prSet presAssocID="{6FD3B5F6-1026-4730-87E7-1DBD60375D24}" presName="node" presStyleLbl="node1" presStyleIdx="1" presStyleCnt="4" custScaleX="2000000" custScaleY="1080870" custLinFactX="121718" custLinFactY="-55111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9F66E8-4695-4E9C-887B-7AEE3284CE7A}" type="pres">
      <dgm:prSet presAssocID="{00F489EF-6314-41FD-89AF-F5BB00EBA732}" presName="sibTrans" presStyleCnt="0"/>
      <dgm:spPr/>
      <dgm:t>
        <a:bodyPr/>
        <a:lstStyle/>
        <a:p>
          <a:endParaRPr lang="pt-BR"/>
        </a:p>
      </dgm:t>
    </dgm:pt>
    <dgm:pt modelId="{F8F428B9-7B15-48E4-A4E2-086F965239E6}" type="pres">
      <dgm:prSet presAssocID="{45258533-CADD-42DC-9254-4C8F344BEE17}" presName="node" presStyleLbl="node1" presStyleIdx="2" presStyleCnt="4" custScaleX="733246" custScaleY="337422" custLinFactX="100000" custLinFactY="502677" custLinFactNeighborX="117422" custLinFactNeighborY="6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E64A17-DD50-456F-9445-8E16F6EF8B4B}" type="pres">
      <dgm:prSet presAssocID="{8A54E546-1FE1-4736-91D4-49D4A345FCB7}" presName="sibTrans" presStyleCnt="0"/>
      <dgm:spPr/>
      <dgm:t>
        <a:bodyPr/>
        <a:lstStyle/>
        <a:p>
          <a:endParaRPr lang="pt-BR"/>
        </a:p>
      </dgm:t>
    </dgm:pt>
    <dgm:pt modelId="{4A6026CC-F757-43CB-AB7A-53C27D3C5D52}" type="pres">
      <dgm:prSet presAssocID="{D4ABB94F-F608-49DB-8C67-770EC1886EDF}" presName="node" presStyleLbl="node1" presStyleIdx="3" presStyleCnt="4" custScaleX="2000000" custScaleY="503902" custLinFactX="-441167" custLinFactY="100000" custLinFactNeighborX="-500000" custLinFactNeighborY="106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DB9048-F9B6-4DB6-AD55-DFA1201B15DD}" type="presOf" srcId="{87FA2DC7-E8E7-4934-A27C-9CDEBCB41F5F}" destId="{4DEE6F87-F44E-4255-8333-AC8192379E9E}" srcOrd="0" destOrd="0" presId="urn:microsoft.com/office/officeart/2005/8/layout/default"/>
    <dgm:cxn modelId="{7024D921-AE55-481D-A00B-431BCA80C603}" srcId="{87FA2DC7-E8E7-4934-A27C-9CDEBCB41F5F}" destId="{6FD3B5F6-1026-4730-87E7-1DBD60375D24}" srcOrd="1" destOrd="0" parTransId="{C8EC8884-EDD6-46A6-80C2-E3E4CF32AC55}" sibTransId="{00F489EF-6314-41FD-89AF-F5BB00EBA732}"/>
    <dgm:cxn modelId="{3E11D5DA-6830-41CE-BB59-2844E9B59A1B}" type="presOf" srcId="{D4ABB94F-F608-49DB-8C67-770EC1886EDF}" destId="{4A6026CC-F757-43CB-AB7A-53C27D3C5D52}" srcOrd="0" destOrd="0" presId="urn:microsoft.com/office/officeart/2005/8/layout/default"/>
    <dgm:cxn modelId="{18E5CE83-BE94-499B-A985-452F0E11B0F4}" srcId="{87FA2DC7-E8E7-4934-A27C-9CDEBCB41F5F}" destId="{84B26BF0-EAAA-499D-BCB3-F4338E1D7CB8}" srcOrd="0" destOrd="0" parTransId="{099A4C2A-393D-45BF-AF7E-54E541B235AE}" sibTransId="{980EC075-C2F4-48BE-9BC2-171C798574E4}"/>
    <dgm:cxn modelId="{740EFF44-772A-4797-BE59-6131BBF6BF06}" srcId="{87FA2DC7-E8E7-4934-A27C-9CDEBCB41F5F}" destId="{D4ABB94F-F608-49DB-8C67-770EC1886EDF}" srcOrd="3" destOrd="0" parTransId="{0AE21CA5-3285-45EA-BC25-84EE1B4E0398}" sibTransId="{7EA0B67B-14FD-40BC-AC66-161D0C93AEBC}"/>
    <dgm:cxn modelId="{CD47300A-0E22-43F9-A770-C6312CFC8D04}" type="presOf" srcId="{84B26BF0-EAAA-499D-BCB3-F4338E1D7CB8}" destId="{5484D80C-02DF-4B0A-B7A1-B6F1CB1BCCD9}" srcOrd="0" destOrd="0" presId="urn:microsoft.com/office/officeart/2005/8/layout/default"/>
    <dgm:cxn modelId="{BEB06D71-9545-4E95-BCDF-22B995EA48A5}" srcId="{87FA2DC7-E8E7-4934-A27C-9CDEBCB41F5F}" destId="{45258533-CADD-42DC-9254-4C8F344BEE17}" srcOrd="2" destOrd="0" parTransId="{3BDDA582-41B1-4C42-85E1-5E75FA0922DE}" sibTransId="{8A54E546-1FE1-4736-91D4-49D4A345FCB7}"/>
    <dgm:cxn modelId="{B1E1419C-8CFA-4372-89E3-B5B996FEF6DC}" type="presOf" srcId="{6FD3B5F6-1026-4730-87E7-1DBD60375D24}" destId="{EA0C7D01-2D01-455F-AB25-1F74BB45A9F9}" srcOrd="0" destOrd="0" presId="urn:microsoft.com/office/officeart/2005/8/layout/default"/>
    <dgm:cxn modelId="{457CA8A6-9709-4A9C-BA7D-1FE74D866D91}" type="presOf" srcId="{45258533-CADD-42DC-9254-4C8F344BEE17}" destId="{F8F428B9-7B15-48E4-A4E2-086F965239E6}" srcOrd="0" destOrd="0" presId="urn:microsoft.com/office/officeart/2005/8/layout/default"/>
    <dgm:cxn modelId="{7DAB3979-F0FA-43E4-9288-A55BC3CC9E47}" type="presParOf" srcId="{4DEE6F87-F44E-4255-8333-AC8192379E9E}" destId="{5484D80C-02DF-4B0A-B7A1-B6F1CB1BCCD9}" srcOrd="0" destOrd="0" presId="urn:microsoft.com/office/officeart/2005/8/layout/default"/>
    <dgm:cxn modelId="{534CE928-BD82-4A6E-971A-069B3A7165A5}" type="presParOf" srcId="{4DEE6F87-F44E-4255-8333-AC8192379E9E}" destId="{01DE7C60-B870-44C8-9FD2-D1D45811C85D}" srcOrd="1" destOrd="0" presId="urn:microsoft.com/office/officeart/2005/8/layout/default"/>
    <dgm:cxn modelId="{16AEAC0C-25A6-4310-9AAD-B570809258C4}" type="presParOf" srcId="{4DEE6F87-F44E-4255-8333-AC8192379E9E}" destId="{EA0C7D01-2D01-455F-AB25-1F74BB45A9F9}" srcOrd="2" destOrd="0" presId="urn:microsoft.com/office/officeart/2005/8/layout/default"/>
    <dgm:cxn modelId="{3BD0A586-0255-490B-83D6-79CF30624251}" type="presParOf" srcId="{4DEE6F87-F44E-4255-8333-AC8192379E9E}" destId="{539F66E8-4695-4E9C-887B-7AEE3284CE7A}" srcOrd="3" destOrd="0" presId="urn:microsoft.com/office/officeart/2005/8/layout/default"/>
    <dgm:cxn modelId="{452742D5-23A0-443D-8347-AB7A090A4609}" type="presParOf" srcId="{4DEE6F87-F44E-4255-8333-AC8192379E9E}" destId="{F8F428B9-7B15-48E4-A4E2-086F965239E6}" srcOrd="4" destOrd="0" presId="urn:microsoft.com/office/officeart/2005/8/layout/default"/>
    <dgm:cxn modelId="{85BBEE3F-A9A4-4F5D-A286-B3C7CBE61969}" type="presParOf" srcId="{4DEE6F87-F44E-4255-8333-AC8192379E9E}" destId="{2AE64A17-DD50-456F-9445-8E16F6EF8B4B}" srcOrd="5" destOrd="0" presId="urn:microsoft.com/office/officeart/2005/8/layout/default"/>
    <dgm:cxn modelId="{EC49C4E0-D7F2-4CA6-A16A-C67A582B758C}" type="presParOf" srcId="{4DEE6F87-F44E-4255-8333-AC8192379E9E}" destId="{4A6026CC-F757-43CB-AB7A-53C27D3C5D5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0345F-F2DF-4F49-A973-B6DC26D26E4B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F334B686-9DFF-4F7F-BF64-C65EA6E71F64}">
      <dgm:prSet phldrT="[Texto]"/>
      <dgm:spPr/>
      <dgm:t>
        <a:bodyPr/>
        <a:lstStyle/>
        <a:p>
          <a:r>
            <a:rPr lang="pt-BR" dirty="0" smtClean="0"/>
            <a:t>Planejamento</a:t>
          </a:r>
        </a:p>
        <a:p>
          <a:r>
            <a:rPr lang="pt-BR" dirty="0" smtClean="0"/>
            <a:t>“O que avaliar?”</a:t>
          </a:r>
          <a:endParaRPr lang="pt-BR" dirty="0"/>
        </a:p>
      </dgm:t>
    </dgm:pt>
    <dgm:pt modelId="{3FF44E88-001A-42BE-9751-989A8B1D14B8}" type="parTrans" cxnId="{8533ABBF-0157-46FC-9C12-41B059E19D62}">
      <dgm:prSet/>
      <dgm:spPr/>
      <dgm:t>
        <a:bodyPr/>
        <a:lstStyle/>
        <a:p>
          <a:endParaRPr lang="pt-BR"/>
        </a:p>
      </dgm:t>
    </dgm:pt>
    <dgm:pt modelId="{34741396-9068-407D-9655-228C9E36151B}" type="sibTrans" cxnId="{8533ABBF-0157-46FC-9C12-41B059E19D62}">
      <dgm:prSet/>
      <dgm:spPr/>
      <dgm:t>
        <a:bodyPr/>
        <a:lstStyle/>
        <a:p>
          <a:endParaRPr lang="pt-BR"/>
        </a:p>
      </dgm:t>
    </dgm:pt>
    <dgm:pt modelId="{2247950B-05EA-4F96-972F-5B8CECD980C7}">
      <dgm:prSet phldrT="[Texto]"/>
      <dgm:spPr/>
      <dgm:t>
        <a:bodyPr/>
        <a:lstStyle/>
        <a:p>
          <a:r>
            <a:rPr lang="pt-BR" dirty="0" smtClean="0"/>
            <a:t>Coleta das informações por meio de diferentes instrumentos</a:t>
          </a:r>
          <a:endParaRPr lang="pt-BR" dirty="0"/>
        </a:p>
      </dgm:t>
    </dgm:pt>
    <dgm:pt modelId="{5682046F-A0A7-479C-B1B6-31304F7FEA47}" type="parTrans" cxnId="{A7C96E19-44FF-4AAC-B120-AD0EDD683B83}">
      <dgm:prSet/>
      <dgm:spPr/>
      <dgm:t>
        <a:bodyPr/>
        <a:lstStyle/>
        <a:p>
          <a:endParaRPr lang="pt-BR"/>
        </a:p>
      </dgm:t>
    </dgm:pt>
    <dgm:pt modelId="{C029BCE3-471B-4BA3-A818-8C5F5F0F89BB}" type="sibTrans" cxnId="{A7C96E19-44FF-4AAC-B120-AD0EDD683B83}">
      <dgm:prSet/>
      <dgm:spPr/>
      <dgm:t>
        <a:bodyPr/>
        <a:lstStyle/>
        <a:p>
          <a:endParaRPr lang="pt-BR"/>
        </a:p>
      </dgm:t>
    </dgm:pt>
    <dgm:pt modelId="{79BE1C43-3260-4450-8C7A-6A7593546598}">
      <dgm:prSet phldrT="[Texto]"/>
      <dgm:spPr/>
      <dgm:t>
        <a:bodyPr/>
        <a:lstStyle/>
        <a:p>
          <a:r>
            <a:rPr lang="pt-BR" dirty="0" smtClean="0"/>
            <a:t>Interpretar os resultados e fazer inferências</a:t>
          </a:r>
          <a:endParaRPr lang="pt-BR" dirty="0"/>
        </a:p>
      </dgm:t>
    </dgm:pt>
    <dgm:pt modelId="{229E7EE5-3FA3-4B55-B844-207906DF756F}" type="parTrans" cxnId="{33C58D76-E07C-46E4-9C5C-21C3E5F788BF}">
      <dgm:prSet/>
      <dgm:spPr/>
      <dgm:t>
        <a:bodyPr/>
        <a:lstStyle/>
        <a:p>
          <a:endParaRPr lang="pt-BR"/>
        </a:p>
      </dgm:t>
    </dgm:pt>
    <dgm:pt modelId="{2503875C-8F94-4932-946F-AC6AB539CA45}" type="sibTrans" cxnId="{33C58D76-E07C-46E4-9C5C-21C3E5F788BF}">
      <dgm:prSet/>
      <dgm:spPr/>
      <dgm:t>
        <a:bodyPr/>
        <a:lstStyle/>
        <a:p>
          <a:endParaRPr lang="pt-BR"/>
        </a:p>
      </dgm:t>
    </dgm:pt>
    <dgm:pt modelId="{9B0C6C29-BA41-4EE6-818B-6636A2026BA1}">
      <dgm:prSet phldrT="[Texto]"/>
      <dgm:spPr/>
      <dgm:t>
        <a:bodyPr/>
        <a:lstStyle/>
        <a:p>
          <a:r>
            <a:rPr lang="pt-BR" dirty="0" smtClean="0"/>
            <a:t>Tomar decisões e estabelecer novas ações</a:t>
          </a:r>
          <a:endParaRPr lang="pt-BR" dirty="0"/>
        </a:p>
      </dgm:t>
    </dgm:pt>
    <dgm:pt modelId="{605C2753-58F8-4B5C-B899-8467DE8D019C}" type="parTrans" cxnId="{7689C331-B0EA-4BC3-8DC1-F335EF291C35}">
      <dgm:prSet/>
      <dgm:spPr/>
      <dgm:t>
        <a:bodyPr/>
        <a:lstStyle/>
        <a:p>
          <a:endParaRPr lang="pt-BR"/>
        </a:p>
      </dgm:t>
    </dgm:pt>
    <dgm:pt modelId="{E880FEFF-1916-4F7B-8428-105AB79DB02C}" type="sibTrans" cxnId="{7689C331-B0EA-4BC3-8DC1-F335EF291C35}">
      <dgm:prSet/>
      <dgm:spPr/>
      <dgm:t>
        <a:bodyPr/>
        <a:lstStyle/>
        <a:p>
          <a:endParaRPr lang="pt-BR"/>
        </a:p>
      </dgm:t>
    </dgm:pt>
    <dgm:pt modelId="{1A2626BB-8C6C-4DB5-BAF3-31E1D460B016}" type="pres">
      <dgm:prSet presAssocID="{F820345F-F2DF-4F49-A973-B6DC26D26E4B}" presName="cycle" presStyleCnt="0">
        <dgm:presLayoutVars>
          <dgm:dir/>
          <dgm:resizeHandles val="exact"/>
        </dgm:presLayoutVars>
      </dgm:prSet>
      <dgm:spPr/>
    </dgm:pt>
    <dgm:pt modelId="{AE71DF51-B00D-44DB-A349-3107B4A404B8}" type="pres">
      <dgm:prSet presAssocID="{F334B686-9DFF-4F7F-BF64-C65EA6E71F64}" presName="node" presStyleLbl="node1" presStyleIdx="0" presStyleCnt="4">
        <dgm:presLayoutVars>
          <dgm:bulletEnabled val="1"/>
        </dgm:presLayoutVars>
      </dgm:prSet>
      <dgm:spPr/>
    </dgm:pt>
    <dgm:pt modelId="{501DA709-A3B7-4D87-9769-7B6C1AF53027}" type="pres">
      <dgm:prSet presAssocID="{F334B686-9DFF-4F7F-BF64-C65EA6E71F64}" presName="spNode" presStyleCnt="0"/>
      <dgm:spPr/>
    </dgm:pt>
    <dgm:pt modelId="{1FC22969-A144-4790-A401-E8F0107F3CF4}" type="pres">
      <dgm:prSet presAssocID="{34741396-9068-407D-9655-228C9E36151B}" presName="sibTrans" presStyleLbl="sibTrans1D1" presStyleIdx="0" presStyleCnt="4"/>
      <dgm:spPr/>
    </dgm:pt>
    <dgm:pt modelId="{CF9DBE6D-1BAA-411E-B6FE-540FCCCF0DEC}" type="pres">
      <dgm:prSet presAssocID="{2247950B-05EA-4F96-972F-5B8CECD980C7}" presName="node" presStyleLbl="node1" presStyleIdx="1" presStyleCnt="4" custRadScaleRad="98543" custRadScaleInc="-45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0955EC-05D3-4612-9D06-D3F44502B8F5}" type="pres">
      <dgm:prSet presAssocID="{2247950B-05EA-4F96-972F-5B8CECD980C7}" presName="spNode" presStyleCnt="0"/>
      <dgm:spPr/>
    </dgm:pt>
    <dgm:pt modelId="{19C19E8B-61ED-4CE0-BEE6-1BDC66B04291}" type="pres">
      <dgm:prSet presAssocID="{C029BCE3-471B-4BA3-A818-8C5F5F0F89BB}" presName="sibTrans" presStyleLbl="sibTrans1D1" presStyleIdx="1" presStyleCnt="4"/>
      <dgm:spPr/>
    </dgm:pt>
    <dgm:pt modelId="{02BE5F8F-02AE-49E0-9639-7C57A949A37F}" type="pres">
      <dgm:prSet presAssocID="{79BE1C43-3260-4450-8C7A-6A75935465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1562A8-3D11-4ED7-AF47-CB9BF232B201}" type="pres">
      <dgm:prSet presAssocID="{79BE1C43-3260-4450-8C7A-6A7593546598}" presName="spNode" presStyleCnt="0"/>
      <dgm:spPr/>
    </dgm:pt>
    <dgm:pt modelId="{D65A2BB4-E2E8-4C13-952E-5895719AF736}" type="pres">
      <dgm:prSet presAssocID="{2503875C-8F94-4932-946F-AC6AB539CA45}" presName="sibTrans" presStyleLbl="sibTrans1D1" presStyleIdx="2" presStyleCnt="4"/>
      <dgm:spPr/>
    </dgm:pt>
    <dgm:pt modelId="{3190B21A-973D-4846-9A9E-FF63B939C647}" type="pres">
      <dgm:prSet presAssocID="{9B0C6C29-BA41-4EE6-818B-6636A2026B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1F3AF8-3FC1-4203-9120-85D1338BE021}" type="pres">
      <dgm:prSet presAssocID="{9B0C6C29-BA41-4EE6-818B-6636A2026BA1}" presName="spNode" presStyleCnt="0"/>
      <dgm:spPr/>
    </dgm:pt>
    <dgm:pt modelId="{705723E1-ABAE-4A92-BB50-893C5B46AECA}" type="pres">
      <dgm:prSet presAssocID="{E880FEFF-1916-4F7B-8428-105AB79DB02C}" presName="sibTrans" presStyleLbl="sibTrans1D1" presStyleIdx="3" presStyleCnt="4"/>
      <dgm:spPr/>
    </dgm:pt>
  </dgm:ptLst>
  <dgm:cxnLst>
    <dgm:cxn modelId="{1EED05CD-2F32-48F0-A05E-5A7817BECAB5}" type="presOf" srcId="{E880FEFF-1916-4F7B-8428-105AB79DB02C}" destId="{705723E1-ABAE-4A92-BB50-893C5B46AECA}" srcOrd="0" destOrd="0" presId="urn:microsoft.com/office/officeart/2005/8/layout/cycle5"/>
    <dgm:cxn modelId="{33C58D76-E07C-46E4-9C5C-21C3E5F788BF}" srcId="{F820345F-F2DF-4F49-A973-B6DC26D26E4B}" destId="{79BE1C43-3260-4450-8C7A-6A7593546598}" srcOrd="2" destOrd="0" parTransId="{229E7EE5-3FA3-4B55-B844-207906DF756F}" sibTransId="{2503875C-8F94-4932-946F-AC6AB539CA45}"/>
    <dgm:cxn modelId="{A7C96E19-44FF-4AAC-B120-AD0EDD683B83}" srcId="{F820345F-F2DF-4F49-A973-B6DC26D26E4B}" destId="{2247950B-05EA-4F96-972F-5B8CECD980C7}" srcOrd="1" destOrd="0" parTransId="{5682046F-A0A7-479C-B1B6-31304F7FEA47}" sibTransId="{C029BCE3-471B-4BA3-A818-8C5F5F0F89BB}"/>
    <dgm:cxn modelId="{99466D34-153A-47D6-9023-4F102FB523FD}" type="presOf" srcId="{79BE1C43-3260-4450-8C7A-6A7593546598}" destId="{02BE5F8F-02AE-49E0-9639-7C57A949A37F}" srcOrd="0" destOrd="0" presId="urn:microsoft.com/office/officeart/2005/8/layout/cycle5"/>
    <dgm:cxn modelId="{179755E8-11BC-4D7E-A9EF-14F4A6F94783}" type="presOf" srcId="{34741396-9068-407D-9655-228C9E36151B}" destId="{1FC22969-A144-4790-A401-E8F0107F3CF4}" srcOrd="0" destOrd="0" presId="urn:microsoft.com/office/officeart/2005/8/layout/cycle5"/>
    <dgm:cxn modelId="{8FF48A1A-BE0C-4708-AFBE-64D54BF01B0D}" type="presOf" srcId="{2247950B-05EA-4F96-972F-5B8CECD980C7}" destId="{CF9DBE6D-1BAA-411E-B6FE-540FCCCF0DEC}" srcOrd="0" destOrd="0" presId="urn:microsoft.com/office/officeart/2005/8/layout/cycle5"/>
    <dgm:cxn modelId="{5AF2683E-CBB9-4595-948F-42FEED4CF94F}" type="presOf" srcId="{9B0C6C29-BA41-4EE6-818B-6636A2026BA1}" destId="{3190B21A-973D-4846-9A9E-FF63B939C647}" srcOrd="0" destOrd="0" presId="urn:microsoft.com/office/officeart/2005/8/layout/cycle5"/>
    <dgm:cxn modelId="{C605AB20-550E-4857-B3A2-780785539F76}" type="presOf" srcId="{F820345F-F2DF-4F49-A973-B6DC26D26E4B}" destId="{1A2626BB-8C6C-4DB5-BAF3-31E1D460B016}" srcOrd="0" destOrd="0" presId="urn:microsoft.com/office/officeart/2005/8/layout/cycle5"/>
    <dgm:cxn modelId="{8533ABBF-0157-46FC-9C12-41B059E19D62}" srcId="{F820345F-F2DF-4F49-A973-B6DC26D26E4B}" destId="{F334B686-9DFF-4F7F-BF64-C65EA6E71F64}" srcOrd="0" destOrd="0" parTransId="{3FF44E88-001A-42BE-9751-989A8B1D14B8}" sibTransId="{34741396-9068-407D-9655-228C9E36151B}"/>
    <dgm:cxn modelId="{0D569D64-13CA-4C9C-A959-8D37DD12583C}" type="presOf" srcId="{C029BCE3-471B-4BA3-A818-8C5F5F0F89BB}" destId="{19C19E8B-61ED-4CE0-BEE6-1BDC66B04291}" srcOrd="0" destOrd="0" presId="urn:microsoft.com/office/officeart/2005/8/layout/cycle5"/>
    <dgm:cxn modelId="{7689C331-B0EA-4BC3-8DC1-F335EF291C35}" srcId="{F820345F-F2DF-4F49-A973-B6DC26D26E4B}" destId="{9B0C6C29-BA41-4EE6-818B-6636A2026BA1}" srcOrd="3" destOrd="0" parTransId="{605C2753-58F8-4B5C-B899-8467DE8D019C}" sibTransId="{E880FEFF-1916-4F7B-8428-105AB79DB02C}"/>
    <dgm:cxn modelId="{6F5F0A87-05AD-46A8-8C9C-DBAC4D61732C}" type="presOf" srcId="{2503875C-8F94-4932-946F-AC6AB539CA45}" destId="{D65A2BB4-E2E8-4C13-952E-5895719AF736}" srcOrd="0" destOrd="0" presId="urn:microsoft.com/office/officeart/2005/8/layout/cycle5"/>
    <dgm:cxn modelId="{6D8DE3C8-7F2B-4D1D-9A34-954EF784E422}" type="presOf" srcId="{F334B686-9DFF-4F7F-BF64-C65EA6E71F64}" destId="{AE71DF51-B00D-44DB-A349-3107B4A404B8}" srcOrd="0" destOrd="0" presId="urn:microsoft.com/office/officeart/2005/8/layout/cycle5"/>
    <dgm:cxn modelId="{8CB591F7-6612-44FB-9AE7-07CC32669CD6}" type="presParOf" srcId="{1A2626BB-8C6C-4DB5-BAF3-31E1D460B016}" destId="{AE71DF51-B00D-44DB-A349-3107B4A404B8}" srcOrd="0" destOrd="0" presId="urn:microsoft.com/office/officeart/2005/8/layout/cycle5"/>
    <dgm:cxn modelId="{0F150559-8DAA-40C0-9084-78EBC7812055}" type="presParOf" srcId="{1A2626BB-8C6C-4DB5-BAF3-31E1D460B016}" destId="{501DA709-A3B7-4D87-9769-7B6C1AF53027}" srcOrd="1" destOrd="0" presId="urn:microsoft.com/office/officeart/2005/8/layout/cycle5"/>
    <dgm:cxn modelId="{8CB64E99-1E8C-4021-BBC0-3E15EA7F9008}" type="presParOf" srcId="{1A2626BB-8C6C-4DB5-BAF3-31E1D460B016}" destId="{1FC22969-A144-4790-A401-E8F0107F3CF4}" srcOrd="2" destOrd="0" presId="urn:microsoft.com/office/officeart/2005/8/layout/cycle5"/>
    <dgm:cxn modelId="{EE0DD9D3-A259-4D4F-B74C-BF5ADDB6ADAC}" type="presParOf" srcId="{1A2626BB-8C6C-4DB5-BAF3-31E1D460B016}" destId="{CF9DBE6D-1BAA-411E-B6FE-540FCCCF0DEC}" srcOrd="3" destOrd="0" presId="urn:microsoft.com/office/officeart/2005/8/layout/cycle5"/>
    <dgm:cxn modelId="{928E4E52-D8EA-40EA-932B-42D06C70E7BF}" type="presParOf" srcId="{1A2626BB-8C6C-4DB5-BAF3-31E1D460B016}" destId="{C40955EC-05D3-4612-9D06-D3F44502B8F5}" srcOrd="4" destOrd="0" presId="urn:microsoft.com/office/officeart/2005/8/layout/cycle5"/>
    <dgm:cxn modelId="{DD929AEE-8425-4836-A46D-2F069119EED7}" type="presParOf" srcId="{1A2626BB-8C6C-4DB5-BAF3-31E1D460B016}" destId="{19C19E8B-61ED-4CE0-BEE6-1BDC66B04291}" srcOrd="5" destOrd="0" presId="urn:microsoft.com/office/officeart/2005/8/layout/cycle5"/>
    <dgm:cxn modelId="{0ECE03F3-CCDE-424E-BA78-73E2EC5E5CBA}" type="presParOf" srcId="{1A2626BB-8C6C-4DB5-BAF3-31E1D460B016}" destId="{02BE5F8F-02AE-49E0-9639-7C57A949A37F}" srcOrd="6" destOrd="0" presId="urn:microsoft.com/office/officeart/2005/8/layout/cycle5"/>
    <dgm:cxn modelId="{632A02A7-12B3-416F-87C2-4235F3DD97EA}" type="presParOf" srcId="{1A2626BB-8C6C-4DB5-BAF3-31E1D460B016}" destId="{8D1562A8-3D11-4ED7-AF47-CB9BF232B201}" srcOrd="7" destOrd="0" presId="urn:microsoft.com/office/officeart/2005/8/layout/cycle5"/>
    <dgm:cxn modelId="{8F2DC84F-3544-4D9A-8546-84464CA323E8}" type="presParOf" srcId="{1A2626BB-8C6C-4DB5-BAF3-31E1D460B016}" destId="{D65A2BB4-E2E8-4C13-952E-5895719AF736}" srcOrd="8" destOrd="0" presId="urn:microsoft.com/office/officeart/2005/8/layout/cycle5"/>
    <dgm:cxn modelId="{58835403-DA9C-4E72-82DE-E3BE68E57FEE}" type="presParOf" srcId="{1A2626BB-8C6C-4DB5-BAF3-31E1D460B016}" destId="{3190B21A-973D-4846-9A9E-FF63B939C647}" srcOrd="9" destOrd="0" presId="urn:microsoft.com/office/officeart/2005/8/layout/cycle5"/>
    <dgm:cxn modelId="{DED9EA8B-AF4E-4D3B-8AF1-F5D0BDF18A57}" type="presParOf" srcId="{1A2626BB-8C6C-4DB5-BAF3-31E1D460B016}" destId="{461F3AF8-3FC1-4203-9120-85D1338BE021}" srcOrd="10" destOrd="0" presId="urn:microsoft.com/office/officeart/2005/8/layout/cycle5"/>
    <dgm:cxn modelId="{F7E7ABF3-5848-45F9-B091-14946EE0E7EF}" type="presParOf" srcId="{1A2626BB-8C6C-4DB5-BAF3-31E1D460B016}" destId="{705723E1-ABAE-4A92-BB50-893C5B46AEC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9F2A54-9ADE-43FA-8B6B-F5C3EE1760BF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B8C40814-6B88-4014-97C6-CCC86F5412E7}">
      <dgm:prSet phldrT="[Texto]" custT="1"/>
      <dgm:spPr/>
      <dgm:t>
        <a:bodyPr/>
        <a:lstStyle/>
        <a:p>
          <a:r>
            <a:rPr lang="pt-BR" sz="3600" dirty="0" smtClean="0"/>
            <a:t>TIPOS DE AVALIAÇÃO</a:t>
          </a:r>
          <a:endParaRPr lang="pt-BR" sz="3600" dirty="0"/>
        </a:p>
      </dgm:t>
    </dgm:pt>
    <dgm:pt modelId="{873B29FD-6C57-4473-82D8-EFE108E49A5B}" type="parTrans" cxnId="{F1A7CE84-6ED9-4152-95D5-661A62B6DFDA}">
      <dgm:prSet/>
      <dgm:spPr/>
      <dgm:t>
        <a:bodyPr/>
        <a:lstStyle/>
        <a:p>
          <a:endParaRPr lang="pt-BR"/>
        </a:p>
      </dgm:t>
    </dgm:pt>
    <dgm:pt modelId="{122CE8F5-8EEC-4146-BC38-9BE0E1F94BD6}" type="sibTrans" cxnId="{F1A7CE84-6ED9-4152-95D5-661A62B6DFDA}">
      <dgm:prSet/>
      <dgm:spPr/>
      <dgm:t>
        <a:bodyPr/>
        <a:lstStyle/>
        <a:p>
          <a:endParaRPr lang="pt-BR"/>
        </a:p>
      </dgm:t>
    </dgm:pt>
    <dgm:pt modelId="{7B7995B0-042E-4800-BCA0-E13CD4ABBE58}">
      <dgm:prSet phldrT="[Texto]"/>
      <dgm:spPr/>
      <dgm:t>
        <a:bodyPr/>
        <a:lstStyle/>
        <a:p>
          <a:r>
            <a:rPr lang="pt-BR" b="1" dirty="0" smtClean="0"/>
            <a:t>DIAGNÓSTICA</a:t>
          </a:r>
          <a:endParaRPr lang="pt-BR" b="1" dirty="0"/>
        </a:p>
      </dgm:t>
    </dgm:pt>
    <dgm:pt modelId="{BA68CD3D-21F5-4227-8CD8-0A508E6739B8}" type="parTrans" cxnId="{14C57ED6-87A5-47C9-AC81-5C4092D08843}">
      <dgm:prSet/>
      <dgm:spPr/>
      <dgm:t>
        <a:bodyPr/>
        <a:lstStyle/>
        <a:p>
          <a:endParaRPr lang="pt-BR"/>
        </a:p>
      </dgm:t>
    </dgm:pt>
    <dgm:pt modelId="{4AA11649-8C6D-4DEE-A948-0C08D47CE539}" type="sibTrans" cxnId="{14C57ED6-87A5-47C9-AC81-5C4092D08843}">
      <dgm:prSet/>
      <dgm:spPr/>
      <dgm:t>
        <a:bodyPr/>
        <a:lstStyle/>
        <a:p>
          <a:endParaRPr lang="pt-BR"/>
        </a:p>
      </dgm:t>
    </dgm:pt>
    <dgm:pt modelId="{19EC8B37-0C38-470A-97C7-6CD225CB20A9}">
      <dgm:prSet phldrT="[Texto]"/>
      <dgm:spPr/>
      <dgm:t>
        <a:bodyPr/>
        <a:lstStyle/>
        <a:p>
          <a:r>
            <a:rPr lang="pt-BR" b="1" dirty="0" smtClean="0"/>
            <a:t>FORMATIVA</a:t>
          </a:r>
          <a:endParaRPr lang="pt-BR" b="1" dirty="0"/>
        </a:p>
      </dgm:t>
    </dgm:pt>
    <dgm:pt modelId="{C7EF50C1-091F-44F2-A3B4-C9848764F296}" type="parTrans" cxnId="{1B6E347E-5BEE-41C5-8448-328E9FD1D091}">
      <dgm:prSet/>
      <dgm:spPr/>
      <dgm:t>
        <a:bodyPr/>
        <a:lstStyle/>
        <a:p>
          <a:endParaRPr lang="pt-BR"/>
        </a:p>
      </dgm:t>
    </dgm:pt>
    <dgm:pt modelId="{46D845B7-A350-4C2D-B125-DE63523202B3}" type="sibTrans" cxnId="{1B6E347E-5BEE-41C5-8448-328E9FD1D091}">
      <dgm:prSet/>
      <dgm:spPr/>
      <dgm:t>
        <a:bodyPr/>
        <a:lstStyle/>
        <a:p>
          <a:endParaRPr lang="pt-BR"/>
        </a:p>
      </dgm:t>
    </dgm:pt>
    <dgm:pt modelId="{9E7D1430-B57C-4855-B156-C13BE5FC9F54}">
      <dgm:prSet phldrT="[Texto]"/>
      <dgm:spPr/>
      <dgm:t>
        <a:bodyPr/>
        <a:lstStyle/>
        <a:p>
          <a:r>
            <a:rPr lang="pt-BR" b="1" dirty="0" smtClean="0"/>
            <a:t>SOMATIVA</a:t>
          </a:r>
          <a:endParaRPr lang="pt-BR" b="1" dirty="0"/>
        </a:p>
      </dgm:t>
    </dgm:pt>
    <dgm:pt modelId="{6B9FB1E0-D1E4-4A60-B189-40F7A8E7BA7E}" type="parTrans" cxnId="{160BB68B-0A7F-494C-8086-169C1FAEB8B4}">
      <dgm:prSet/>
      <dgm:spPr/>
      <dgm:t>
        <a:bodyPr/>
        <a:lstStyle/>
        <a:p>
          <a:endParaRPr lang="pt-BR"/>
        </a:p>
      </dgm:t>
    </dgm:pt>
    <dgm:pt modelId="{7BA46041-1A4F-46AC-9DCE-CAE774C66333}" type="sibTrans" cxnId="{160BB68B-0A7F-494C-8086-169C1FAEB8B4}">
      <dgm:prSet/>
      <dgm:spPr/>
      <dgm:t>
        <a:bodyPr/>
        <a:lstStyle/>
        <a:p>
          <a:endParaRPr lang="pt-BR"/>
        </a:p>
      </dgm:t>
    </dgm:pt>
    <dgm:pt modelId="{C3EAD65B-EC4A-49BE-A148-44FD72251791}">
      <dgm:prSet/>
      <dgm:spPr/>
      <dgm:t>
        <a:bodyPr/>
        <a:lstStyle/>
        <a:p>
          <a:r>
            <a:rPr lang="pt-BR" dirty="0" smtClean="0"/>
            <a:t>Verificar se o aluno tem os pré-requisitos necessários para iniciar o estudo de um determinado assunto. </a:t>
          </a:r>
          <a:endParaRPr lang="pt-BR" dirty="0"/>
        </a:p>
      </dgm:t>
    </dgm:pt>
    <dgm:pt modelId="{34FCC2A8-A854-4524-ADF9-D9527E849D3C}" type="parTrans" cxnId="{40BF7B33-FCC8-4CD2-A8A0-7A0E3E39C694}">
      <dgm:prSet/>
      <dgm:spPr/>
      <dgm:t>
        <a:bodyPr/>
        <a:lstStyle/>
        <a:p>
          <a:endParaRPr lang="pt-BR"/>
        </a:p>
      </dgm:t>
    </dgm:pt>
    <dgm:pt modelId="{63EBC62C-D04C-4349-BA92-0F040FAD2ECD}" type="sibTrans" cxnId="{40BF7B33-FCC8-4CD2-A8A0-7A0E3E39C694}">
      <dgm:prSet/>
      <dgm:spPr/>
      <dgm:t>
        <a:bodyPr/>
        <a:lstStyle/>
        <a:p>
          <a:endParaRPr lang="pt-BR"/>
        </a:p>
      </dgm:t>
    </dgm:pt>
    <dgm:pt modelId="{820DAF04-2A93-4F4F-9E69-C2AF7C202A5B}">
      <dgm:prSet/>
      <dgm:spPr/>
      <dgm:t>
        <a:bodyPr/>
        <a:lstStyle/>
        <a:p>
          <a:r>
            <a:rPr lang="pt-BR" dirty="0" smtClean="0"/>
            <a:t>Verificar o progresso do aluno de acordo com os objetivos de aprendizagem (o propósito é ajudar os alunos e não compará-los entre si)</a:t>
          </a:r>
          <a:endParaRPr lang="pt-BR" dirty="0"/>
        </a:p>
      </dgm:t>
    </dgm:pt>
    <dgm:pt modelId="{0FF40A3C-6FA5-405F-B276-95B7C47E5AE1}" type="parTrans" cxnId="{11F6016E-90CB-4318-9F32-2F47C1D4364D}">
      <dgm:prSet/>
      <dgm:spPr/>
      <dgm:t>
        <a:bodyPr/>
        <a:lstStyle/>
        <a:p>
          <a:endParaRPr lang="pt-BR"/>
        </a:p>
      </dgm:t>
    </dgm:pt>
    <dgm:pt modelId="{90447EDE-0724-478C-91BD-4A6517AFDA9A}" type="sibTrans" cxnId="{11F6016E-90CB-4318-9F32-2F47C1D4364D}">
      <dgm:prSet/>
      <dgm:spPr/>
      <dgm:t>
        <a:bodyPr/>
        <a:lstStyle/>
        <a:p>
          <a:endParaRPr lang="pt-BR"/>
        </a:p>
      </dgm:t>
    </dgm:pt>
    <dgm:pt modelId="{C8353D9B-0302-4BF1-BBF7-86B26BCD9F21}">
      <dgm:prSet/>
      <dgm:spPr/>
      <dgm:t>
        <a:bodyPr/>
        <a:lstStyle/>
        <a:p>
          <a:r>
            <a:rPr lang="pt-BR" dirty="0" smtClean="0"/>
            <a:t>Verificar as aquisições do aluno (realizada ao final de um determinado período ou sequência de trabalho)</a:t>
          </a:r>
          <a:endParaRPr lang="pt-BR" dirty="0"/>
        </a:p>
      </dgm:t>
    </dgm:pt>
    <dgm:pt modelId="{B05AD54B-7D44-43F7-93E5-FBE276DA3ACC}" type="parTrans" cxnId="{E68B014C-BFCC-4157-9753-7ADBBEFA67FA}">
      <dgm:prSet/>
      <dgm:spPr/>
      <dgm:t>
        <a:bodyPr/>
        <a:lstStyle/>
        <a:p>
          <a:endParaRPr lang="pt-BR"/>
        </a:p>
      </dgm:t>
    </dgm:pt>
    <dgm:pt modelId="{CCEBB7D3-3ECA-44C4-95F8-D63C7458C1E1}" type="sibTrans" cxnId="{E68B014C-BFCC-4157-9753-7ADBBEFA67FA}">
      <dgm:prSet/>
      <dgm:spPr/>
      <dgm:t>
        <a:bodyPr/>
        <a:lstStyle/>
        <a:p>
          <a:endParaRPr lang="pt-BR"/>
        </a:p>
      </dgm:t>
    </dgm:pt>
    <dgm:pt modelId="{FB543AA7-1238-43F2-B1B6-98B214F383BD}" type="pres">
      <dgm:prSet presAssocID="{6A9F2A54-9ADE-43FA-8B6B-F5C3EE1760B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8B5494-D2FC-45A3-AB86-60C165D8B1A8}" type="pres">
      <dgm:prSet presAssocID="{B8C40814-6B88-4014-97C6-CCC86F5412E7}" presName="root1" presStyleCnt="0"/>
      <dgm:spPr/>
    </dgm:pt>
    <dgm:pt modelId="{CA19AD0F-892E-45E5-9819-5235BE29EF66}" type="pres">
      <dgm:prSet presAssocID="{B8C40814-6B88-4014-97C6-CCC86F5412E7}" presName="LevelOneTextNode" presStyleLbl="node0" presStyleIdx="0" presStyleCnt="1" custLinFactNeighborX="-166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913F91-0278-4459-8887-98640DB4EB85}" type="pres">
      <dgm:prSet presAssocID="{B8C40814-6B88-4014-97C6-CCC86F5412E7}" presName="level2hierChild" presStyleCnt="0"/>
      <dgm:spPr/>
    </dgm:pt>
    <dgm:pt modelId="{7EE38512-85A7-4FAC-A282-D2D1C98CA4BA}" type="pres">
      <dgm:prSet presAssocID="{BA68CD3D-21F5-4227-8CD8-0A508E6739B8}" presName="conn2-1" presStyleLbl="parChTrans1D2" presStyleIdx="0" presStyleCnt="3"/>
      <dgm:spPr/>
    </dgm:pt>
    <dgm:pt modelId="{1027B3D1-4044-4872-AC3F-6D2A6A8697B0}" type="pres">
      <dgm:prSet presAssocID="{BA68CD3D-21F5-4227-8CD8-0A508E6739B8}" presName="connTx" presStyleLbl="parChTrans1D2" presStyleIdx="0" presStyleCnt="3"/>
      <dgm:spPr/>
    </dgm:pt>
    <dgm:pt modelId="{815C3FCE-F39A-4B58-9BEE-BB9511872785}" type="pres">
      <dgm:prSet presAssocID="{7B7995B0-042E-4800-BCA0-E13CD4ABBE58}" presName="root2" presStyleCnt="0"/>
      <dgm:spPr/>
    </dgm:pt>
    <dgm:pt modelId="{4E6AF019-ECF7-4B47-888D-A227B80CC2FB}" type="pres">
      <dgm:prSet presAssocID="{7B7995B0-042E-4800-BCA0-E13CD4ABBE58}" presName="LevelTwoTextNode" presStyleLbl="node2" presStyleIdx="0" presStyleCnt="3">
        <dgm:presLayoutVars>
          <dgm:chPref val="3"/>
        </dgm:presLayoutVars>
      </dgm:prSet>
      <dgm:spPr/>
    </dgm:pt>
    <dgm:pt modelId="{7FC98EC4-1CA5-410F-9047-D04D8F589827}" type="pres">
      <dgm:prSet presAssocID="{7B7995B0-042E-4800-BCA0-E13CD4ABBE58}" presName="level3hierChild" presStyleCnt="0"/>
      <dgm:spPr/>
    </dgm:pt>
    <dgm:pt modelId="{D9794D10-2862-4EBB-BB01-D5CBEF2B92AF}" type="pres">
      <dgm:prSet presAssocID="{34FCC2A8-A854-4524-ADF9-D9527E849D3C}" presName="conn2-1" presStyleLbl="parChTrans1D3" presStyleIdx="0" presStyleCnt="3"/>
      <dgm:spPr/>
    </dgm:pt>
    <dgm:pt modelId="{15DE6115-474D-420D-9EAF-C61FA661FC04}" type="pres">
      <dgm:prSet presAssocID="{34FCC2A8-A854-4524-ADF9-D9527E849D3C}" presName="connTx" presStyleLbl="parChTrans1D3" presStyleIdx="0" presStyleCnt="3"/>
      <dgm:spPr/>
    </dgm:pt>
    <dgm:pt modelId="{BE70A94F-8F56-446F-95E1-236E22282933}" type="pres">
      <dgm:prSet presAssocID="{C3EAD65B-EC4A-49BE-A148-44FD72251791}" presName="root2" presStyleCnt="0"/>
      <dgm:spPr/>
    </dgm:pt>
    <dgm:pt modelId="{A63EF728-F584-4391-B9EA-E494DFF152D8}" type="pres">
      <dgm:prSet presAssocID="{C3EAD65B-EC4A-49BE-A148-44FD7225179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C117EF-A128-4110-A546-19EE75560B85}" type="pres">
      <dgm:prSet presAssocID="{C3EAD65B-EC4A-49BE-A148-44FD72251791}" presName="level3hierChild" presStyleCnt="0"/>
      <dgm:spPr/>
    </dgm:pt>
    <dgm:pt modelId="{3E7B7845-F2CD-42BD-95AC-AF4C3ADE210D}" type="pres">
      <dgm:prSet presAssocID="{C7EF50C1-091F-44F2-A3B4-C9848764F296}" presName="conn2-1" presStyleLbl="parChTrans1D2" presStyleIdx="1" presStyleCnt="3"/>
      <dgm:spPr/>
    </dgm:pt>
    <dgm:pt modelId="{DD03D9E5-0CD6-4845-80C4-CD97CB47360E}" type="pres">
      <dgm:prSet presAssocID="{C7EF50C1-091F-44F2-A3B4-C9848764F296}" presName="connTx" presStyleLbl="parChTrans1D2" presStyleIdx="1" presStyleCnt="3"/>
      <dgm:spPr/>
    </dgm:pt>
    <dgm:pt modelId="{91BC4CC6-1093-49A8-9DA9-B2196A3B053B}" type="pres">
      <dgm:prSet presAssocID="{19EC8B37-0C38-470A-97C7-6CD225CB20A9}" presName="root2" presStyleCnt="0"/>
      <dgm:spPr/>
    </dgm:pt>
    <dgm:pt modelId="{F42EE16D-A914-41FE-AE09-99FF29D9A63F}" type="pres">
      <dgm:prSet presAssocID="{19EC8B37-0C38-470A-97C7-6CD225CB20A9}" presName="LevelTwoTextNode" presStyleLbl="node2" presStyleIdx="1" presStyleCnt="3">
        <dgm:presLayoutVars>
          <dgm:chPref val="3"/>
        </dgm:presLayoutVars>
      </dgm:prSet>
      <dgm:spPr/>
    </dgm:pt>
    <dgm:pt modelId="{F5CDFC4E-0404-4A48-891B-E0629B80AE3F}" type="pres">
      <dgm:prSet presAssocID="{19EC8B37-0C38-470A-97C7-6CD225CB20A9}" presName="level3hierChild" presStyleCnt="0"/>
      <dgm:spPr/>
    </dgm:pt>
    <dgm:pt modelId="{7EEE1CE7-D799-4AE9-863A-1BB0E36800F0}" type="pres">
      <dgm:prSet presAssocID="{0FF40A3C-6FA5-405F-B276-95B7C47E5AE1}" presName="conn2-1" presStyleLbl="parChTrans1D3" presStyleIdx="1" presStyleCnt="3"/>
      <dgm:spPr/>
    </dgm:pt>
    <dgm:pt modelId="{D6DA6EB6-89D6-4EB3-A95F-C06BD742EAFF}" type="pres">
      <dgm:prSet presAssocID="{0FF40A3C-6FA5-405F-B276-95B7C47E5AE1}" presName="connTx" presStyleLbl="parChTrans1D3" presStyleIdx="1" presStyleCnt="3"/>
      <dgm:spPr/>
    </dgm:pt>
    <dgm:pt modelId="{971D5274-4EDA-4161-968E-297366B12631}" type="pres">
      <dgm:prSet presAssocID="{820DAF04-2A93-4F4F-9E69-C2AF7C202A5B}" presName="root2" presStyleCnt="0"/>
      <dgm:spPr/>
    </dgm:pt>
    <dgm:pt modelId="{25D83020-5B93-45C8-9103-DF59A2F272D4}" type="pres">
      <dgm:prSet presAssocID="{820DAF04-2A93-4F4F-9E69-C2AF7C202A5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34BEB0-BA69-4680-A253-8D1528A337B2}" type="pres">
      <dgm:prSet presAssocID="{820DAF04-2A93-4F4F-9E69-C2AF7C202A5B}" presName="level3hierChild" presStyleCnt="0"/>
      <dgm:spPr/>
    </dgm:pt>
    <dgm:pt modelId="{8E1F9917-17F0-4C3E-9DCA-54A02751ADA7}" type="pres">
      <dgm:prSet presAssocID="{6B9FB1E0-D1E4-4A60-B189-40F7A8E7BA7E}" presName="conn2-1" presStyleLbl="parChTrans1D2" presStyleIdx="2" presStyleCnt="3"/>
      <dgm:spPr/>
    </dgm:pt>
    <dgm:pt modelId="{D8965588-664F-4B19-BA85-83D293E3B70F}" type="pres">
      <dgm:prSet presAssocID="{6B9FB1E0-D1E4-4A60-B189-40F7A8E7BA7E}" presName="connTx" presStyleLbl="parChTrans1D2" presStyleIdx="2" presStyleCnt="3"/>
      <dgm:spPr/>
    </dgm:pt>
    <dgm:pt modelId="{70A3A37F-4887-47F1-9E23-AAA3CEE385EC}" type="pres">
      <dgm:prSet presAssocID="{9E7D1430-B57C-4855-B156-C13BE5FC9F54}" presName="root2" presStyleCnt="0"/>
      <dgm:spPr/>
    </dgm:pt>
    <dgm:pt modelId="{37D4BEBA-4F0E-4F08-B54B-F607A5E85F4F}" type="pres">
      <dgm:prSet presAssocID="{9E7D1430-B57C-4855-B156-C13BE5FC9F54}" presName="LevelTwoTextNode" presStyleLbl="node2" presStyleIdx="2" presStyleCnt="3">
        <dgm:presLayoutVars>
          <dgm:chPref val="3"/>
        </dgm:presLayoutVars>
      </dgm:prSet>
      <dgm:spPr/>
    </dgm:pt>
    <dgm:pt modelId="{F90B7CEF-7E7B-47C4-A0CC-BDC7853A872D}" type="pres">
      <dgm:prSet presAssocID="{9E7D1430-B57C-4855-B156-C13BE5FC9F54}" presName="level3hierChild" presStyleCnt="0"/>
      <dgm:spPr/>
    </dgm:pt>
    <dgm:pt modelId="{BA954570-E415-49F2-A8D4-A7898F9F71AC}" type="pres">
      <dgm:prSet presAssocID="{B05AD54B-7D44-43F7-93E5-FBE276DA3ACC}" presName="conn2-1" presStyleLbl="parChTrans1D3" presStyleIdx="2" presStyleCnt="3"/>
      <dgm:spPr/>
    </dgm:pt>
    <dgm:pt modelId="{B48B501F-034E-4798-89D8-E751F2057DE8}" type="pres">
      <dgm:prSet presAssocID="{B05AD54B-7D44-43F7-93E5-FBE276DA3ACC}" presName="connTx" presStyleLbl="parChTrans1D3" presStyleIdx="2" presStyleCnt="3"/>
      <dgm:spPr/>
    </dgm:pt>
    <dgm:pt modelId="{4943A91C-7AC8-4894-B7E4-0FC613BBAD49}" type="pres">
      <dgm:prSet presAssocID="{C8353D9B-0302-4BF1-BBF7-86B26BCD9F21}" presName="root2" presStyleCnt="0"/>
      <dgm:spPr/>
    </dgm:pt>
    <dgm:pt modelId="{3131680E-9C76-42DD-BE8A-95B417DBD709}" type="pres">
      <dgm:prSet presAssocID="{C8353D9B-0302-4BF1-BBF7-86B26BCD9F2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A13CA1-7D2F-4FF5-9C66-8DD0E01C631B}" type="pres">
      <dgm:prSet presAssocID="{C8353D9B-0302-4BF1-BBF7-86B26BCD9F21}" presName="level3hierChild" presStyleCnt="0"/>
      <dgm:spPr/>
    </dgm:pt>
  </dgm:ptLst>
  <dgm:cxnLst>
    <dgm:cxn modelId="{ADBFCE7F-842F-4E9A-BBCE-0C942049DBFC}" type="presOf" srcId="{820DAF04-2A93-4F4F-9E69-C2AF7C202A5B}" destId="{25D83020-5B93-45C8-9103-DF59A2F272D4}" srcOrd="0" destOrd="0" presId="urn:microsoft.com/office/officeart/2008/layout/HorizontalMultiLevelHierarchy"/>
    <dgm:cxn modelId="{3F1BD674-72B6-4440-8055-A4CF10433FA5}" type="presOf" srcId="{BA68CD3D-21F5-4227-8CD8-0A508E6739B8}" destId="{1027B3D1-4044-4872-AC3F-6D2A6A8697B0}" srcOrd="1" destOrd="0" presId="urn:microsoft.com/office/officeart/2008/layout/HorizontalMultiLevelHierarchy"/>
    <dgm:cxn modelId="{160BB68B-0A7F-494C-8086-169C1FAEB8B4}" srcId="{B8C40814-6B88-4014-97C6-CCC86F5412E7}" destId="{9E7D1430-B57C-4855-B156-C13BE5FC9F54}" srcOrd="2" destOrd="0" parTransId="{6B9FB1E0-D1E4-4A60-B189-40F7A8E7BA7E}" sibTransId="{7BA46041-1A4F-46AC-9DCE-CAE774C66333}"/>
    <dgm:cxn modelId="{1B6E347E-5BEE-41C5-8448-328E9FD1D091}" srcId="{B8C40814-6B88-4014-97C6-CCC86F5412E7}" destId="{19EC8B37-0C38-470A-97C7-6CD225CB20A9}" srcOrd="1" destOrd="0" parTransId="{C7EF50C1-091F-44F2-A3B4-C9848764F296}" sibTransId="{46D845B7-A350-4C2D-B125-DE63523202B3}"/>
    <dgm:cxn modelId="{710A56E5-B20E-4313-9652-5DCDC5726F6B}" type="presOf" srcId="{BA68CD3D-21F5-4227-8CD8-0A508E6739B8}" destId="{7EE38512-85A7-4FAC-A282-D2D1C98CA4BA}" srcOrd="0" destOrd="0" presId="urn:microsoft.com/office/officeart/2008/layout/HorizontalMultiLevelHierarchy"/>
    <dgm:cxn modelId="{E68B014C-BFCC-4157-9753-7ADBBEFA67FA}" srcId="{9E7D1430-B57C-4855-B156-C13BE5FC9F54}" destId="{C8353D9B-0302-4BF1-BBF7-86B26BCD9F21}" srcOrd="0" destOrd="0" parTransId="{B05AD54B-7D44-43F7-93E5-FBE276DA3ACC}" sibTransId="{CCEBB7D3-3ECA-44C4-95F8-D63C7458C1E1}"/>
    <dgm:cxn modelId="{29C02469-2D3C-4B44-AE9B-3125A00DF63A}" type="presOf" srcId="{34FCC2A8-A854-4524-ADF9-D9527E849D3C}" destId="{D9794D10-2862-4EBB-BB01-D5CBEF2B92AF}" srcOrd="0" destOrd="0" presId="urn:microsoft.com/office/officeart/2008/layout/HorizontalMultiLevelHierarchy"/>
    <dgm:cxn modelId="{B01C7313-2205-4E0D-8E05-B03EE47D0AB8}" type="presOf" srcId="{6B9FB1E0-D1E4-4A60-B189-40F7A8E7BA7E}" destId="{D8965588-664F-4B19-BA85-83D293E3B70F}" srcOrd="1" destOrd="0" presId="urn:microsoft.com/office/officeart/2008/layout/HorizontalMultiLevelHierarchy"/>
    <dgm:cxn modelId="{42C671AA-9C0B-4F79-B9C5-BDC38E899A5F}" type="presOf" srcId="{6B9FB1E0-D1E4-4A60-B189-40F7A8E7BA7E}" destId="{8E1F9917-17F0-4C3E-9DCA-54A02751ADA7}" srcOrd="0" destOrd="0" presId="urn:microsoft.com/office/officeart/2008/layout/HorizontalMultiLevelHierarchy"/>
    <dgm:cxn modelId="{F1A7CE84-6ED9-4152-95D5-661A62B6DFDA}" srcId="{6A9F2A54-9ADE-43FA-8B6B-F5C3EE1760BF}" destId="{B8C40814-6B88-4014-97C6-CCC86F5412E7}" srcOrd="0" destOrd="0" parTransId="{873B29FD-6C57-4473-82D8-EFE108E49A5B}" sibTransId="{122CE8F5-8EEC-4146-BC38-9BE0E1F94BD6}"/>
    <dgm:cxn modelId="{787635C7-9209-40C6-B150-F271726EEF99}" type="presOf" srcId="{0FF40A3C-6FA5-405F-B276-95B7C47E5AE1}" destId="{7EEE1CE7-D799-4AE9-863A-1BB0E36800F0}" srcOrd="0" destOrd="0" presId="urn:microsoft.com/office/officeart/2008/layout/HorizontalMultiLevelHierarchy"/>
    <dgm:cxn modelId="{14C57ED6-87A5-47C9-AC81-5C4092D08843}" srcId="{B8C40814-6B88-4014-97C6-CCC86F5412E7}" destId="{7B7995B0-042E-4800-BCA0-E13CD4ABBE58}" srcOrd="0" destOrd="0" parTransId="{BA68CD3D-21F5-4227-8CD8-0A508E6739B8}" sibTransId="{4AA11649-8C6D-4DEE-A948-0C08D47CE539}"/>
    <dgm:cxn modelId="{A5D184EC-0BD1-46CC-B72E-78FD2536F5B3}" type="presOf" srcId="{C8353D9B-0302-4BF1-BBF7-86B26BCD9F21}" destId="{3131680E-9C76-42DD-BE8A-95B417DBD709}" srcOrd="0" destOrd="0" presId="urn:microsoft.com/office/officeart/2008/layout/HorizontalMultiLevelHierarchy"/>
    <dgm:cxn modelId="{E6EEFD67-2D7F-4EF3-A0CF-BD527C69C770}" type="presOf" srcId="{B05AD54B-7D44-43F7-93E5-FBE276DA3ACC}" destId="{B48B501F-034E-4798-89D8-E751F2057DE8}" srcOrd="1" destOrd="0" presId="urn:microsoft.com/office/officeart/2008/layout/HorizontalMultiLevelHierarchy"/>
    <dgm:cxn modelId="{0F728626-E6C4-4480-9D6F-2B49553DD5D4}" type="presOf" srcId="{C7EF50C1-091F-44F2-A3B4-C9848764F296}" destId="{3E7B7845-F2CD-42BD-95AC-AF4C3ADE210D}" srcOrd="0" destOrd="0" presId="urn:microsoft.com/office/officeart/2008/layout/HorizontalMultiLevelHierarchy"/>
    <dgm:cxn modelId="{152A32D9-CBD4-42DE-B651-E7416389C150}" type="presOf" srcId="{B8C40814-6B88-4014-97C6-CCC86F5412E7}" destId="{CA19AD0F-892E-45E5-9819-5235BE29EF66}" srcOrd="0" destOrd="0" presId="urn:microsoft.com/office/officeart/2008/layout/HorizontalMultiLevelHierarchy"/>
    <dgm:cxn modelId="{81520DB6-4D8E-4D54-A05F-7C995805323A}" type="presOf" srcId="{34FCC2A8-A854-4524-ADF9-D9527E849D3C}" destId="{15DE6115-474D-420D-9EAF-C61FA661FC04}" srcOrd="1" destOrd="0" presId="urn:microsoft.com/office/officeart/2008/layout/HorizontalMultiLevelHierarchy"/>
    <dgm:cxn modelId="{38C1A578-5B25-45CE-8A27-A729E386C5ED}" type="presOf" srcId="{19EC8B37-0C38-470A-97C7-6CD225CB20A9}" destId="{F42EE16D-A914-41FE-AE09-99FF29D9A63F}" srcOrd="0" destOrd="0" presId="urn:microsoft.com/office/officeart/2008/layout/HorizontalMultiLevelHierarchy"/>
    <dgm:cxn modelId="{517F0FC3-8EE7-41E7-9A99-5AD043BF14E3}" type="presOf" srcId="{B05AD54B-7D44-43F7-93E5-FBE276DA3ACC}" destId="{BA954570-E415-49F2-A8D4-A7898F9F71AC}" srcOrd="0" destOrd="0" presId="urn:microsoft.com/office/officeart/2008/layout/HorizontalMultiLevelHierarchy"/>
    <dgm:cxn modelId="{AEED73CA-E2B9-4D82-8889-298AD4050078}" type="presOf" srcId="{0FF40A3C-6FA5-405F-B276-95B7C47E5AE1}" destId="{D6DA6EB6-89D6-4EB3-A95F-C06BD742EAFF}" srcOrd="1" destOrd="0" presId="urn:microsoft.com/office/officeart/2008/layout/HorizontalMultiLevelHierarchy"/>
    <dgm:cxn modelId="{D393AB2F-0DF1-4FCA-A9A7-D29D108DE9BC}" type="presOf" srcId="{9E7D1430-B57C-4855-B156-C13BE5FC9F54}" destId="{37D4BEBA-4F0E-4F08-B54B-F607A5E85F4F}" srcOrd="0" destOrd="0" presId="urn:microsoft.com/office/officeart/2008/layout/HorizontalMultiLevelHierarchy"/>
    <dgm:cxn modelId="{40BF7B33-FCC8-4CD2-A8A0-7A0E3E39C694}" srcId="{7B7995B0-042E-4800-BCA0-E13CD4ABBE58}" destId="{C3EAD65B-EC4A-49BE-A148-44FD72251791}" srcOrd="0" destOrd="0" parTransId="{34FCC2A8-A854-4524-ADF9-D9527E849D3C}" sibTransId="{63EBC62C-D04C-4349-BA92-0F040FAD2ECD}"/>
    <dgm:cxn modelId="{8D236305-F572-4312-B0FE-F1E77BD47E14}" type="presOf" srcId="{6A9F2A54-9ADE-43FA-8B6B-F5C3EE1760BF}" destId="{FB543AA7-1238-43F2-B1B6-98B214F383BD}" srcOrd="0" destOrd="0" presId="urn:microsoft.com/office/officeart/2008/layout/HorizontalMultiLevelHierarchy"/>
    <dgm:cxn modelId="{7F593B1F-A8A2-4A4B-BCBC-0AA2F40AA14A}" type="presOf" srcId="{C3EAD65B-EC4A-49BE-A148-44FD72251791}" destId="{A63EF728-F584-4391-B9EA-E494DFF152D8}" srcOrd="0" destOrd="0" presId="urn:microsoft.com/office/officeart/2008/layout/HorizontalMultiLevelHierarchy"/>
    <dgm:cxn modelId="{C1B42BED-8DB7-4E44-9799-9CC863711668}" type="presOf" srcId="{C7EF50C1-091F-44F2-A3B4-C9848764F296}" destId="{DD03D9E5-0CD6-4845-80C4-CD97CB47360E}" srcOrd="1" destOrd="0" presId="urn:microsoft.com/office/officeart/2008/layout/HorizontalMultiLevelHierarchy"/>
    <dgm:cxn modelId="{C3F1802A-22D3-41B2-A257-87E1986506F5}" type="presOf" srcId="{7B7995B0-042E-4800-BCA0-E13CD4ABBE58}" destId="{4E6AF019-ECF7-4B47-888D-A227B80CC2FB}" srcOrd="0" destOrd="0" presId="urn:microsoft.com/office/officeart/2008/layout/HorizontalMultiLevelHierarchy"/>
    <dgm:cxn modelId="{11F6016E-90CB-4318-9F32-2F47C1D4364D}" srcId="{19EC8B37-0C38-470A-97C7-6CD225CB20A9}" destId="{820DAF04-2A93-4F4F-9E69-C2AF7C202A5B}" srcOrd="0" destOrd="0" parTransId="{0FF40A3C-6FA5-405F-B276-95B7C47E5AE1}" sibTransId="{90447EDE-0724-478C-91BD-4A6517AFDA9A}"/>
    <dgm:cxn modelId="{B2BA1422-DEDA-44BA-8C3A-E0BEA67EFD49}" type="presParOf" srcId="{FB543AA7-1238-43F2-B1B6-98B214F383BD}" destId="{318B5494-D2FC-45A3-AB86-60C165D8B1A8}" srcOrd="0" destOrd="0" presId="urn:microsoft.com/office/officeart/2008/layout/HorizontalMultiLevelHierarchy"/>
    <dgm:cxn modelId="{EEF220DB-E87E-4560-A01F-8DE378C2C281}" type="presParOf" srcId="{318B5494-D2FC-45A3-AB86-60C165D8B1A8}" destId="{CA19AD0F-892E-45E5-9819-5235BE29EF66}" srcOrd="0" destOrd="0" presId="urn:microsoft.com/office/officeart/2008/layout/HorizontalMultiLevelHierarchy"/>
    <dgm:cxn modelId="{C56FD4B2-9333-4691-8A24-8E96D114A24A}" type="presParOf" srcId="{318B5494-D2FC-45A3-AB86-60C165D8B1A8}" destId="{DA913F91-0278-4459-8887-98640DB4EB85}" srcOrd="1" destOrd="0" presId="urn:microsoft.com/office/officeart/2008/layout/HorizontalMultiLevelHierarchy"/>
    <dgm:cxn modelId="{FD2FEBFC-4C15-42E1-B146-0C5A61FD9713}" type="presParOf" srcId="{DA913F91-0278-4459-8887-98640DB4EB85}" destId="{7EE38512-85A7-4FAC-A282-D2D1C98CA4BA}" srcOrd="0" destOrd="0" presId="urn:microsoft.com/office/officeart/2008/layout/HorizontalMultiLevelHierarchy"/>
    <dgm:cxn modelId="{6257B0E3-5EB8-4A45-B8A0-D93A64470423}" type="presParOf" srcId="{7EE38512-85A7-4FAC-A282-D2D1C98CA4BA}" destId="{1027B3D1-4044-4872-AC3F-6D2A6A8697B0}" srcOrd="0" destOrd="0" presId="urn:microsoft.com/office/officeart/2008/layout/HorizontalMultiLevelHierarchy"/>
    <dgm:cxn modelId="{E4D6BC3A-7D33-4C5F-B932-3E66D3B0450F}" type="presParOf" srcId="{DA913F91-0278-4459-8887-98640DB4EB85}" destId="{815C3FCE-F39A-4B58-9BEE-BB9511872785}" srcOrd="1" destOrd="0" presId="urn:microsoft.com/office/officeart/2008/layout/HorizontalMultiLevelHierarchy"/>
    <dgm:cxn modelId="{2B126E90-3C6C-415E-AE1B-69A6C93B269A}" type="presParOf" srcId="{815C3FCE-F39A-4B58-9BEE-BB9511872785}" destId="{4E6AF019-ECF7-4B47-888D-A227B80CC2FB}" srcOrd="0" destOrd="0" presId="urn:microsoft.com/office/officeart/2008/layout/HorizontalMultiLevelHierarchy"/>
    <dgm:cxn modelId="{868E6E5A-7D01-4ADC-8799-41BDECC84EC3}" type="presParOf" srcId="{815C3FCE-F39A-4B58-9BEE-BB9511872785}" destId="{7FC98EC4-1CA5-410F-9047-D04D8F589827}" srcOrd="1" destOrd="0" presId="urn:microsoft.com/office/officeart/2008/layout/HorizontalMultiLevelHierarchy"/>
    <dgm:cxn modelId="{0132B170-C7A0-4F3C-9A50-EDF3078B0DFB}" type="presParOf" srcId="{7FC98EC4-1CA5-410F-9047-D04D8F589827}" destId="{D9794D10-2862-4EBB-BB01-D5CBEF2B92AF}" srcOrd="0" destOrd="0" presId="urn:microsoft.com/office/officeart/2008/layout/HorizontalMultiLevelHierarchy"/>
    <dgm:cxn modelId="{D63D342D-A26E-46BB-952D-E823018B5101}" type="presParOf" srcId="{D9794D10-2862-4EBB-BB01-D5CBEF2B92AF}" destId="{15DE6115-474D-420D-9EAF-C61FA661FC04}" srcOrd="0" destOrd="0" presId="urn:microsoft.com/office/officeart/2008/layout/HorizontalMultiLevelHierarchy"/>
    <dgm:cxn modelId="{7EBDAEF3-1C09-41B7-BB32-C9C51FEE58FF}" type="presParOf" srcId="{7FC98EC4-1CA5-410F-9047-D04D8F589827}" destId="{BE70A94F-8F56-446F-95E1-236E22282933}" srcOrd="1" destOrd="0" presId="urn:microsoft.com/office/officeart/2008/layout/HorizontalMultiLevelHierarchy"/>
    <dgm:cxn modelId="{3EBDC782-1F99-4C79-BCC9-B06AED7C6838}" type="presParOf" srcId="{BE70A94F-8F56-446F-95E1-236E22282933}" destId="{A63EF728-F584-4391-B9EA-E494DFF152D8}" srcOrd="0" destOrd="0" presId="urn:microsoft.com/office/officeart/2008/layout/HorizontalMultiLevelHierarchy"/>
    <dgm:cxn modelId="{25003133-1B3F-4598-81FB-1978C23D8050}" type="presParOf" srcId="{BE70A94F-8F56-446F-95E1-236E22282933}" destId="{21C117EF-A128-4110-A546-19EE75560B85}" srcOrd="1" destOrd="0" presId="urn:microsoft.com/office/officeart/2008/layout/HorizontalMultiLevelHierarchy"/>
    <dgm:cxn modelId="{D6FBF660-C2BE-4862-92F5-B64D2753B39A}" type="presParOf" srcId="{DA913F91-0278-4459-8887-98640DB4EB85}" destId="{3E7B7845-F2CD-42BD-95AC-AF4C3ADE210D}" srcOrd="2" destOrd="0" presId="urn:microsoft.com/office/officeart/2008/layout/HorizontalMultiLevelHierarchy"/>
    <dgm:cxn modelId="{81C637A5-9640-42F6-972C-4305AFA0B84E}" type="presParOf" srcId="{3E7B7845-F2CD-42BD-95AC-AF4C3ADE210D}" destId="{DD03D9E5-0CD6-4845-80C4-CD97CB47360E}" srcOrd="0" destOrd="0" presId="urn:microsoft.com/office/officeart/2008/layout/HorizontalMultiLevelHierarchy"/>
    <dgm:cxn modelId="{61D9F1D0-9719-45AD-A0EF-A479F32088F5}" type="presParOf" srcId="{DA913F91-0278-4459-8887-98640DB4EB85}" destId="{91BC4CC6-1093-49A8-9DA9-B2196A3B053B}" srcOrd="3" destOrd="0" presId="urn:microsoft.com/office/officeart/2008/layout/HorizontalMultiLevelHierarchy"/>
    <dgm:cxn modelId="{FE09D15F-EB90-4F5A-9DE4-E461F5C7A290}" type="presParOf" srcId="{91BC4CC6-1093-49A8-9DA9-B2196A3B053B}" destId="{F42EE16D-A914-41FE-AE09-99FF29D9A63F}" srcOrd="0" destOrd="0" presId="urn:microsoft.com/office/officeart/2008/layout/HorizontalMultiLevelHierarchy"/>
    <dgm:cxn modelId="{131DCED7-DEB3-4132-83E0-B36D11F14E44}" type="presParOf" srcId="{91BC4CC6-1093-49A8-9DA9-B2196A3B053B}" destId="{F5CDFC4E-0404-4A48-891B-E0629B80AE3F}" srcOrd="1" destOrd="0" presId="urn:microsoft.com/office/officeart/2008/layout/HorizontalMultiLevelHierarchy"/>
    <dgm:cxn modelId="{2172463D-156E-4CB3-A12A-724858ACB774}" type="presParOf" srcId="{F5CDFC4E-0404-4A48-891B-E0629B80AE3F}" destId="{7EEE1CE7-D799-4AE9-863A-1BB0E36800F0}" srcOrd="0" destOrd="0" presId="urn:microsoft.com/office/officeart/2008/layout/HorizontalMultiLevelHierarchy"/>
    <dgm:cxn modelId="{D8EFDE24-71AE-4324-9830-73DA9E7E67F7}" type="presParOf" srcId="{7EEE1CE7-D799-4AE9-863A-1BB0E36800F0}" destId="{D6DA6EB6-89D6-4EB3-A95F-C06BD742EAFF}" srcOrd="0" destOrd="0" presId="urn:microsoft.com/office/officeart/2008/layout/HorizontalMultiLevelHierarchy"/>
    <dgm:cxn modelId="{683E6044-AAE2-45EA-93D0-B6DF54228F37}" type="presParOf" srcId="{F5CDFC4E-0404-4A48-891B-E0629B80AE3F}" destId="{971D5274-4EDA-4161-968E-297366B12631}" srcOrd="1" destOrd="0" presId="urn:microsoft.com/office/officeart/2008/layout/HorizontalMultiLevelHierarchy"/>
    <dgm:cxn modelId="{945EC8E5-6B8C-44EC-99F3-FC8EFC601955}" type="presParOf" srcId="{971D5274-4EDA-4161-968E-297366B12631}" destId="{25D83020-5B93-45C8-9103-DF59A2F272D4}" srcOrd="0" destOrd="0" presId="urn:microsoft.com/office/officeart/2008/layout/HorizontalMultiLevelHierarchy"/>
    <dgm:cxn modelId="{15F52B29-2170-42C7-B6D1-59F176956F7F}" type="presParOf" srcId="{971D5274-4EDA-4161-968E-297366B12631}" destId="{D534BEB0-BA69-4680-A253-8D1528A337B2}" srcOrd="1" destOrd="0" presId="urn:microsoft.com/office/officeart/2008/layout/HorizontalMultiLevelHierarchy"/>
    <dgm:cxn modelId="{D74C060C-C6A0-47E7-A440-A7303489FB71}" type="presParOf" srcId="{DA913F91-0278-4459-8887-98640DB4EB85}" destId="{8E1F9917-17F0-4C3E-9DCA-54A02751ADA7}" srcOrd="4" destOrd="0" presId="urn:microsoft.com/office/officeart/2008/layout/HorizontalMultiLevelHierarchy"/>
    <dgm:cxn modelId="{6DF36F90-4CBD-4FD1-9801-0BE23CBE0D36}" type="presParOf" srcId="{8E1F9917-17F0-4C3E-9DCA-54A02751ADA7}" destId="{D8965588-664F-4B19-BA85-83D293E3B70F}" srcOrd="0" destOrd="0" presId="urn:microsoft.com/office/officeart/2008/layout/HorizontalMultiLevelHierarchy"/>
    <dgm:cxn modelId="{D782FCB0-C4CB-4C09-A4BE-DD8C4E043898}" type="presParOf" srcId="{DA913F91-0278-4459-8887-98640DB4EB85}" destId="{70A3A37F-4887-47F1-9E23-AAA3CEE385EC}" srcOrd="5" destOrd="0" presId="urn:microsoft.com/office/officeart/2008/layout/HorizontalMultiLevelHierarchy"/>
    <dgm:cxn modelId="{39F40818-50A7-4727-ACF0-14FDB84EE975}" type="presParOf" srcId="{70A3A37F-4887-47F1-9E23-AAA3CEE385EC}" destId="{37D4BEBA-4F0E-4F08-B54B-F607A5E85F4F}" srcOrd="0" destOrd="0" presId="urn:microsoft.com/office/officeart/2008/layout/HorizontalMultiLevelHierarchy"/>
    <dgm:cxn modelId="{3075255C-0FAF-449E-910C-99B1F0AF3B40}" type="presParOf" srcId="{70A3A37F-4887-47F1-9E23-AAA3CEE385EC}" destId="{F90B7CEF-7E7B-47C4-A0CC-BDC7853A872D}" srcOrd="1" destOrd="0" presId="urn:microsoft.com/office/officeart/2008/layout/HorizontalMultiLevelHierarchy"/>
    <dgm:cxn modelId="{66F0EB4C-3A56-48A4-9617-75F2BB8F0408}" type="presParOf" srcId="{F90B7CEF-7E7B-47C4-A0CC-BDC7853A872D}" destId="{BA954570-E415-49F2-A8D4-A7898F9F71AC}" srcOrd="0" destOrd="0" presId="urn:microsoft.com/office/officeart/2008/layout/HorizontalMultiLevelHierarchy"/>
    <dgm:cxn modelId="{D5B5BBCD-921A-46DE-9B80-4F62ED2ED946}" type="presParOf" srcId="{BA954570-E415-49F2-A8D4-A7898F9F71AC}" destId="{B48B501F-034E-4798-89D8-E751F2057DE8}" srcOrd="0" destOrd="0" presId="urn:microsoft.com/office/officeart/2008/layout/HorizontalMultiLevelHierarchy"/>
    <dgm:cxn modelId="{C37E672A-C438-4849-8B51-20807968F392}" type="presParOf" srcId="{F90B7CEF-7E7B-47C4-A0CC-BDC7853A872D}" destId="{4943A91C-7AC8-4894-B7E4-0FC613BBAD49}" srcOrd="1" destOrd="0" presId="urn:microsoft.com/office/officeart/2008/layout/HorizontalMultiLevelHierarchy"/>
    <dgm:cxn modelId="{1B7609AE-CE65-4696-826F-8B3485B90EE1}" type="presParOf" srcId="{4943A91C-7AC8-4894-B7E4-0FC613BBAD49}" destId="{3131680E-9C76-42DD-BE8A-95B417DBD709}" srcOrd="0" destOrd="0" presId="urn:microsoft.com/office/officeart/2008/layout/HorizontalMultiLevelHierarchy"/>
    <dgm:cxn modelId="{07909092-8224-42FD-A240-089E48CE1D2C}" type="presParOf" srcId="{4943A91C-7AC8-4894-B7E4-0FC613BBAD49}" destId="{08A13CA1-7D2F-4FF5-9C66-8DD0E01C631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AB08AC-8C00-4AA6-9FDA-86C71EC64317}" type="doc">
      <dgm:prSet loTypeId="urn:microsoft.com/office/officeart/2005/8/layout/radial6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17580809-F448-4E74-97FE-06A5B4CEE05F}">
      <dgm:prSet phldrT="[Texto]"/>
      <dgm:spPr/>
      <dgm:t>
        <a:bodyPr/>
        <a:lstStyle/>
        <a:p>
          <a:r>
            <a:rPr lang="pt-BR" b="1" dirty="0" smtClean="0"/>
            <a:t>AVALIAÇÃO</a:t>
          </a:r>
          <a:endParaRPr lang="pt-BR" b="1" dirty="0"/>
        </a:p>
      </dgm:t>
    </dgm:pt>
    <dgm:pt modelId="{C700EADA-BC67-4983-A015-16C4D23340B2}" type="parTrans" cxnId="{1536303E-387C-4C87-965C-ED232716AF40}">
      <dgm:prSet/>
      <dgm:spPr/>
      <dgm:t>
        <a:bodyPr/>
        <a:lstStyle/>
        <a:p>
          <a:endParaRPr lang="pt-BR" b="1"/>
        </a:p>
      </dgm:t>
    </dgm:pt>
    <dgm:pt modelId="{E80439C8-8413-4E22-83A2-71EB7B1F4B5E}" type="sibTrans" cxnId="{1536303E-387C-4C87-965C-ED232716AF40}">
      <dgm:prSet/>
      <dgm:spPr/>
      <dgm:t>
        <a:bodyPr/>
        <a:lstStyle/>
        <a:p>
          <a:endParaRPr lang="pt-BR" b="1"/>
        </a:p>
      </dgm:t>
    </dgm:pt>
    <dgm:pt modelId="{67941317-AF38-4B98-B09D-076C01E445FA}">
      <dgm:prSet phldrT="[Texto]"/>
      <dgm:spPr/>
      <dgm:t>
        <a:bodyPr/>
        <a:lstStyle/>
        <a:p>
          <a:r>
            <a:rPr lang="pt-BR" b="1" dirty="0" smtClean="0"/>
            <a:t>Congruência curricular</a:t>
          </a:r>
          <a:endParaRPr lang="pt-BR" b="1" dirty="0"/>
        </a:p>
      </dgm:t>
    </dgm:pt>
    <dgm:pt modelId="{0418E430-1686-45CE-B61B-992E44C94F87}" type="parTrans" cxnId="{EA30CEC5-BBA8-4049-AB95-681D787A0ACC}">
      <dgm:prSet/>
      <dgm:spPr/>
      <dgm:t>
        <a:bodyPr/>
        <a:lstStyle/>
        <a:p>
          <a:endParaRPr lang="pt-BR" b="1"/>
        </a:p>
      </dgm:t>
    </dgm:pt>
    <dgm:pt modelId="{43959165-4648-49B4-AD86-7A1F97F37CE0}" type="sibTrans" cxnId="{EA30CEC5-BBA8-4049-AB95-681D787A0ACC}">
      <dgm:prSet/>
      <dgm:spPr/>
      <dgm:t>
        <a:bodyPr/>
        <a:lstStyle/>
        <a:p>
          <a:endParaRPr lang="pt-BR" b="1"/>
        </a:p>
      </dgm:t>
    </dgm:pt>
    <dgm:pt modelId="{328584D5-9EBC-4436-B740-7B447C326020}">
      <dgm:prSet phldrT="[Texto]"/>
      <dgm:spPr/>
      <dgm:t>
        <a:bodyPr/>
        <a:lstStyle/>
        <a:p>
          <a:r>
            <a:rPr lang="pt-BR" b="1" dirty="0" smtClean="0"/>
            <a:t>Predominância do propósito formativo </a:t>
          </a:r>
          <a:endParaRPr lang="pt-BR" b="1" dirty="0"/>
        </a:p>
      </dgm:t>
    </dgm:pt>
    <dgm:pt modelId="{715361E2-6849-41A4-B3BA-98F19F541ACB}" type="parTrans" cxnId="{1C0E29B2-9032-4352-B75B-E91C2E1F5CA1}">
      <dgm:prSet/>
      <dgm:spPr/>
      <dgm:t>
        <a:bodyPr/>
        <a:lstStyle/>
        <a:p>
          <a:endParaRPr lang="pt-BR" b="1"/>
        </a:p>
      </dgm:t>
    </dgm:pt>
    <dgm:pt modelId="{166B718B-BC40-4F13-9EE4-FE5E8C3ED40F}" type="sibTrans" cxnId="{1C0E29B2-9032-4352-B75B-E91C2E1F5CA1}">
      <dgm:prSet/>
      <dgm:spPr/>
      <dgm:t>
        <a:bodyPr/>
        <a:lstStyle/>
        <a:p>
          <a:endParaRPr lang="pt-BR" b="1"/>
        </a:p>
      </dgm:t>
    </dgm:pt>
    <dgm:pt modelId="{6622E7F9-0CB7-48C1-A4BC-06335B52DB98}">
      <dgm:prSet phldrT="[Texto]"/>
      <dgm:spPr/>
      <dgm:t>
        <a:bodyPr/>
        <a:lstStyle/>
        <a:p>
          <a:r>
            <a:rPr lang="pt-BR" b="1" dirty="0" smtClean="0"/>
            <a:t>Transparência</a:t>
          </a:r>
          <a:endParaRPr lang="pt-BR" b="1" dirty="0"/>
        </a:p>
      </dgm:t>
    </dgm:pt>
    <dgm:pt modelId="{58B53DC4-5428-429C-92A0-B6B356C39A0E}" type="parTrans" cxnId="{2671D1AA-E7E9-4CE7-A43D-2F5A3D6B7B80}">
      <dgm:prSet/>
      <dgm:spPr/>
      <dgm:t>
        <a:bodyPr/>
        <a:lstStyle/>
        <a:p>
          <a:endParaRPr lang="pt-BR" b="1"/>
        </a:p>
      </dgm:t>
    </dgm:pt>
    <dgm:pt modelId="{CB103591-D04F-44CF-8BB8-1A40B2F357F0}" type="sibTrans" cxnId="{2671D1AA-E7E9-4CE7-A43D-2F5A3D6B7B80}">
      <dgm:prSet/>
      <dgm:spPr/>
      <dgm:t>
        <a:bodyPr/>
        <a:lstStyle/>
        <a:p>
          <a:endParaRPr lang="pt-BR" b="1"/>
        </a:p>
      </dgm:t>
    </dgm:pt>
    <dgm:pt modelId="{BACE4927-E44C-44F2-B691-3C7680ECEB87}">
      <dgm:prSet phldrT="[Texto]"/>
      <dgm:spPr/>
      <dgm:t>
        <a:bodyPr/>
        <a:lstStyle/>
        <a:p>
          <a:r>
            <a:rPr lang="pt-BR" b="1" dirty="0" smtClean="0"/>
            <a:t>Natureza construtiva</a:t>
          </a:r>
        </a:p>
        <a:p>
          <a:r>
            <a:rPr lang="pt-BR" b="1" dirty="0" smtClean="0"/>
            <a:t>(tratamento dado ao erro)</a:t>
          </a:r>
          <a:endParaRPr lang="pt-BR" b="1" dirty="0"/>
        </a:p>
      </dgm:t>
    </dgm:pt>
    <dgm:pt modelId="{2830D61B-813B-4D5B-A5B8-79B5636EC641}" type="parTrans" cxnId="{175FAE74-B532-4580-8D4F-136B04D0EA2C}">
      <dgm:prSet/>
      <dgm:spPr/>
      <dgm:t>
        <a:bodyPr/>
        <a:lstStyle/>
        <a:p>
          <a:endParaRPr lang="pt-BR" b="1"/>
        </a:p>
      </dgm:t>
    </dgm:pt>
    <dgm:pt modelId="{DA9ADCE7-0E81-44D8-A9A2-79CDC7D921DF}" type="sibTrans" cxnId="{175FAE74-B532-4580-8D4F-136B04D0EA2C}">
      <dgm:prSet/>
      <dgm:spPr/>
      <dgm:t>
        <a:bodyPr/>
        <a:lstStyle/>
        <a:p>
          <a:endParaRPr lang="pt-BR" b="1"/>
        </a:p>
      </dgm:t>
    </dgm:pt>
    <dgm:pt modelId="{93EE42B6-2132-4827-B069-CC1A3038F27F}">
      <dgm:prSet/>
      <dgm:spPr/>
      <dgm:t>
        <a:bodyPr/>
        <a:lstStyle/>
        <a:p>
          <a:r>
            <a:rPr lang="pt-BR" b="1" dirty="0" smtClean="0"/>
            <a:t>Integração no processo de ensino-aprendizagem</a:t>
          </a:r>
          <a:endParaRPr lang="pt-BR" b="1" dirty="0"/>
        </a:p>
      </dgm:t>
    </dgm:pt>
    <dgm:pt modelId="{85304452-055F-4F3D-8D95-F5EEBEEE2EEB}" type="parTrans" cxnId="{DC89FBB5-EE56-4381-91AA-4FAE1E9430C7}">
      <dgm:prSet/>
      <dgm:spPr/>
      <dgm:t>
        <a:bodyPr/>
        <a:lstStyle/>
        <a:p>
          <a:endParaRPr lang="pt-BR" b="1"/>
        </a:p>
      </dgm:t>
    </dgm:pt>
    <dgm:pt modelId="{0BEEBB9D-BD3E-4EDA-95A1-B73038D6ADF1}" type="sibTrans" cxnId="{DC89FBB5-EE56-4381-91AA-4FAE1E9430C7}">
      <dgm:prSet/>
      <dgm:spPr/>
      <dgm:t>
        <a:bodyPr/>
        <a:lstStyle/>
        <a:p>
          <a:endParaRPr lang="pt-BR" b="1"/>
        </a:p>
      </dgm:t>
    </dgm:pt>
    <dgm:pt modelId="{A40A8431-E7F2-4514-A0D5-DA777C2A0C76}">
      <dgm:prSet/>
      <dgm:spPr/>
      <dgm:t>
        <a:bodyPr/>
        <a:lstStyle/>
        <a:p>
          <a:r>
            <a:rPr lang="pt-BR" b="1" dirty="0" smtClean="0"/>
            <a:t>Diversificação de formas e instrumentos</a:t>
          </a:r>
          <a:endParaRPr lang="pt-BR" b="1" dirty="0"/>
        </a:p>
      </dgm:t>
    </dgm:pt>
    <dgm:pt modelId="{70688C51-0B9A-408A-8EBF-E683ECC7B353}" type="parTrans" cxnId="{37B368A4-265D-4365-8CD3-D87297DA429D}">
      <dgm:prSet/>
      <dgm:spPr/>
      <dgm:t>
        <a:bodyPr/>
        <a:lstStyle/>
        <a:p>
          <a:endParaRPr lang="pt-BR" b="1"/>
        </a:p>
      </dgm:t>
    </dgm:pt>
    <dgm:pt modelId="{6A3F1914-77BA-4072-AF12-BEDD65A4CB34}" type="sibTrans" cxnId="{37B368A4-265D-4365-8CD3-D87297DA429D}">
      <dgm:prSet/>
      <dgm:spPr/>
      <dgm:t>
        <a:bodyPr/>
        <a:lstStyle/>
        <a:p>
          <a:endParaRPr lang="pt-BR" b="1"/>
        </a:p>
      </dgm:t>
    </dgm:pt>
    <dgm:pt modelId="{5235F56E-0C44-417C-BCAE-BEC13503BA1D}" type="pres">
      <dgm:prSet presAssocID="{E4AB08AC-8C00-4AA6-9FDA-86C71EC6431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67F4AC-7AB9-4258-B897-E56BA6FBB115}" type="pres">
      <dgm:prSet presAssocID="{17580809-F448-4E74-97FE-06A5B4CEE05F}" presName="centerShape" presStyleLbl="node0" presStyleIdx="0" presStyleCnt="1" custLinFactNeighborX="322" custLinFactNeighborY="966"/>
      <dgm:spPr/>
    </dgm:pt>
    <dgm:pt modelId="{F016CC25-B3BA-4FCE-8451-BF452D0C7262}" type="pres">
      <dgm:prSet presAssocID="{67941317-AF38-4B98-B09D-076C01E445FA}" presName="node" presStyleLbl="node1" presStyleIdx="0" presStyleCnt="6">
        <dgm:presLayoutVars>
          <dgm:bulletEnabled val="1"/>
        </dgm:presLayoutVars>
      </dgm:prSet>
      <dgm:spPr/>
    </dgm:pt>
    <dgm:pt modelId="{F5D40A71-558D-4B68-BE1B-C6FED0894B83}" type="pres">
      <dgm:prSet presAssocID="{67941317-AF38-4B98-B09D-076C01E445FA}" presName="dummy" presStyleCnt="0"/>
      <dgm:spPr/>
    </dgm:pt>
    <dgm:pt modelId="{0D138835-23E6-403B-B327-9D9BCD5BC9DF}" type="pres">
      <dgm:prSet presAssocID="{43959165-4648-49B4-AD86-7A1F97F37CE0}" presName="sibTrans" presStyleLbl="sibTrans2D1" presStyleIdx="0" presStyleCnt="6"/>
      <dgm:spPr/>
    </dgm:pt>
    <dgm:pt modelId="{F8AE8F8F-F062-431A-845F-5C3FDFE0D5E9}" type="pres">
      <dgm:prSet presAssocID="{93EE42B6-2132-4827-B069-CC1A3038F27F}" presName="node" presStyleLbl="node1" presStyleIdx="1" presStyleCnt="6">
        <dgm:presLayoutVars>
          <dgm:bulletEnabled val="1"/>
        </dgm:presLayoutVars>
      </dgm:prSet>
      <dgm:spPr/>
    </dgm:pt>
    <dgm:pt modelId="{22DE6342-1123-4669-9994-EDCA9D11522B}" type="pres">
      <dgm:prSet presAssocID="{93EE42B6-2132-4827-B069-CC1A3038F27F}" presName="dummy" presStyleCnt="0"/>
      <dgm:spPr/>
    </dgm:pt>
    <dgm:pt modelId="{FC63B054-F03D-44B3-820C-FB2ABC9270CD}" type="pres">
      <dgm:prSet presAssocID="{0BEEBB9D-BD3E-4EDA-95A1-B73038D6ADF1}" presName="sibTrans" presStyleLbl="sibTrans2D1" presStyleIdx="1" presStyleCnt="6"/>
      <dgm:spPr/>
    </dgm:pt>
    <dgm:pt modelId="{29FDB997-C907-4CDB-8208-E8E3086B3A76}" type="pres">
      <dgm:prSet presAssocID="{A40A8431-E7F2-4514-A0D5-DA777C2A0C76}" presName="node" presStyleLbl="node1" presStyleIdx="2" presStyleCnt="6">
        <dgm:presLayoutVars>
          <dgm:bulletEnabled val="1"/>
        </dgm:presLayoutVars>
      </dgm:prSet>
      <dgm:spPr/>
    </dgm:pt>
    <dgm:pt modelId="{FF9A34C0-DEC8-4E01-B144-6AF8B82DA4F5}" type="pres">
      <dgm:prSet presAssocID="{A40A8431-E7F2-4514-A0D5-DA777C2A0C76}" presName="dummy" presStyleCnt="0"/>
      <dgm:spPr/>
    </dgm:pt>
    <dgm:pt modelId="{7EA4A415-9574-4D6F-8D23-47030EECE837}" type="pres">
      <dgm:prSet presAssocID="{6A3F1914-77BA-4072-AF12-BEDD65A4CB34}" presName="sibTrans" presStyleLbl="sibTrans2D1" presStyleIdx="2" presStyleCnt="6"/>
      <dgm:spPr/>
    </dgm:pt>
    <dgm:pt modelId="{EB51D858-499F-45FD-8358-5FDE68381966}" type="pres">
      <dgm:prSet presAssocID="{328584D5-9EBC-4436-B740-7B447C32602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747233-6B12-4099-B9B3-8E1EA262612D}" type="pres">
      <dgm:prSet presAssocID="{328584D5-9EBC-4436-B740-7B447C326020}" presName="dummy" presStyleCnt="0"/>
      <dgm:spPr/>
    </dgm:pt>
    <dgm:pt modelId="{EC0F01EC-09F6-40F9-8ABD-5CFC9193DDCA}" type="pres">
      <dgm:prSet presAssocID="{166B718B-BC40-4F13-9EE4-FE5E8C3ED40F}" presName="sibTrans" presStyleLbl="sibTrans2D1" presStyleIdx="3" presStyleCnt="6"/>
      <dgm:spPr/>
    </dgm:pt>
    <dgm:pt modelId="{AC33C187-E4C5-42E1-AB23-8E538E037962}" type="pres">
      <dgm:prSet presAssocID="{6622E7F9-0CB7-48C1-A4BC-06335B52DB98}" presName="node" presStyleLbl="node1" presStyleIdx="4" presStyleCnt="6">
        <dgm:presLayoutVars>
          <dgm:bulletEnabled val="1"/>
        </dgm:presLayoutVars>
      </dgm:prSet>
      <dgm:spPr/>
    </dgm:pt>
    <dgm:pt modelId="{8AEC319F-8E01-4611-83D0-8965DA103C82}" type="pres">
      <dgm:prSet presAssocID="{6622E7F9-0CB7-48C1-A4BC-06335B52DB98}" presName="dummy" presStyleCnt="0"/>
      <dgm:spPr/>
    </dgm:pt>
    <dgm:pt modelId="{06060237-17B1-4AF2-A70E-D2D83EDC247C}" type="pres">
      <dgm:prSet presAssocID="{CB103591-D04F-44CF-8BB8-1A40B2F357F0}" presName="sibTrans" presStyleLbl="sibTrans2D1" presStyleIdx="4" presStyleCnt="6"/>
      <dgm:spPr/>
    </dgm:pt>
    <dgm:pt modelId="{4B83FBE3-7B8C-438B-8D99-7AA093C90392}" type="pres">
      <dgm:prSet presAssocID="{BACE4927-E44C-44F2-B691-3C7680ECEB8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365659-BB91-4FD0-8F81-52C1848158B0}" type="pres">
      <dgm:prSet presAssocID="{BACE4927-E44C-44F2-B691-3C7680ECEB87}" presName="dummy" presStyleCnt="0"/>
      <dgm:spPr/>
    </dgm:pt>
    <dgm:pt modelId="{6F4D44E0-9345-4763-8E46-51BC113F2F1C}" type="pres">
      <dgm:prSet presAssocID="{DA9ADCE7-0E81-44D8-A9A2-79CDC7D921DF}" presName="sibTrans" presStyleLbl="sibTrans2D1" presStyleIdx="5" presStyleCnt="6"/>
      <dgm:spPr/>
    </dgm:pt>
  </dgm:ptLst>
  <dgm:cxnLst>
    <dgm:cxn modelId="{E569552A-3451-451F-A981-1371980467DF}" type="presOf" srcId="{BACE4927-E44C-44F2-B691-3C7680ECEB87}" destId="{4B83FBE3-7B8C-438B-8D99-7AA093C90392}" srcOrd="0" destOrd="0" presId="urn:microsoft.com/office/officeart/2005/8/layout/radial6"/>
    <dgm:cxn modelId="{E7903019-65E6-46B0-A20D-48C32CDFF917}" type="presOf" srcId="{17580809-F448-4E74-97FE-06A5B4CEE05F}" destId="{AB67F4AC-7AB9-4258-B897-E56BA6FBB115}" srcOrd="0" destOrd="0" presId="urn:microsoft.com/office/officeart/2005/8/layout/radial6"/>
    <dgm:cxn modelId="{DC89FBB5-EE56-4381-91AA-4FAE1E9430C7}" srcId="{17580809-F448-4E74-97FE-06A5B4CEE05F}" destId="{93EE42B6-2132-4827-B069-CC1A3038F27F}" srcOrd="1" destOrd="0" parTransId="{85304452-055F-4F3D-8D95-F5EEBEEE2EEB}" sibTransId="{0BEEBB9D-BD3E-4EDA-95A1-B73038D6ADF1}"/>
    <dgm:cxn modelId="{A72E18D5-720C-45E9-965B-9949B46328BC}" type="presOf" srcId="{6622E7F9-0CB7-48C1-A4BC-06335B52DB98}" destId="{AC33C187-E4C5-42E1-AB23-8E538E037962}" srcOrd="0" destOrd="0" presId="urn:microsoft.com/office/officeart/2005/8/layout/radial6"/>
    <dgm:cxn modelId="{D90EF9CD-E0D7-435B-B1B5-07210237D749}" type="presOf" srcId="{67941317-AF38-4B98-B09D-076C01E445FA}" destId="{F016CC25-B3BA-4FCE-8451-BF452D0C7262}" srcOrd="0" destOrd="0" presId="urn:microsoft.com/office/officeart/2005/8/layout/radial6"/>
    <dgm:cxn modelId="{0DC40123-237C-4380-AF8B-BFB65B90B416}" type="presOf" srcId="{43959165-4648-49B4-AD86-7A1F97F37CE0}" destId="{0D138835-23E6-403B-B327-9D9BCD5BC9DF}" srcOrd="0" destOrd="0" presId="urn:microsoft.com/office/officeart/2005/8/layout/radial6"/>
    <dgm:cxn modelId="{3C061F22-7C88-4450-8A5F-2728FCB913EE}" type="presOf" srcId="{A40A8431-E7F2-4514-A0D5-DA777C2A0C76}" destId="{29FDB997-C907-4CDB-8208-E8E3086B3A76}" srcOrd="0" destOrd="0" presId="urn:microsoft.com/office/officeart/2005/8/layout/radial6"/>
    <dgm:cxn modelId="{0FCA6B06-0DDC-40CB-9911-063E77575779}" type="presOf" srcId="{0BEEBB9D-BD3E-4EDA-95A1-B73038D6ADF1}" destId="{FC63B054-F03D-44B3-820C-FB2ABC9270CD}" srcOrd="0" destOrd="0" presId="urn:microsoft.com/office/officeart/2005/8/layout/radial6"/>
    <dgm:cxn modelId="{974A5310-8FCC-49C1-BDF3-FF2B1344CEB6}" type="presOf" srcId="{DA9ADCE7-0E81-44D8-A9A2-79CDC7D921DF}" destId="{6F4D44E0-9345-4763-8E46-51BC113F2F1C}" srcOrd="0" destOrd="0" presId="urn:microsoft.com/office/officeart/2005/8/layout/radial6"/>
    <dgm:cxn modelId="{822A074F-9531-4D80-8F50-DFB5CFC73821}" type="presOf" srcId="{E4AB08AC-8C00-4AA6-9FDA-86C71EC64317}" destId="{5235F56E-0C44-417C-BCAE-BEC13503BA1D}" srcOrd="0" destOrd="0" presId="urn:microsoft.com/office/officeart/2005/8/layout/radial6"/>
    <dgm:cxn modelId="{B8DA8B26-D1B8-467C-AC7F-216188B8E513}" type="presOf" srcId="{CB103591-D04F-44CF-8BB8-1A40B2F357F0}" destId="{06060237-17B1-4AF2-A70E-D2D83EDC247C}" srcOrd="0" destOrd="0" presId="urn:microsoft.com/office/officeart/2005/8/layout/radial6"/>
    <dgm:cxn modelId="{175FAE74-B532-4580-8D4F-136B04D0EA2C}" srcId="{17580809-F448-4E74-97FE-06A5B4CEE05F}" destId="{BACE4927-E44C-44F2-B691-3C7680ECEB87}" srcOrd="5" destOrd="0" parTransId="{2830D61B-813B-4D5B-A5B8-79B5636EC641}" sibTransId="{DA9ADCE7-0E81-44D8-A9A2-79CDC7D921DF}"/>
    <dgm:cxn modelId="{EA30CEC5-BBA8-4049-AB95-681D787A0ACC}" srcId="{17580809-F448-4E74-97FE-06A5B4CEE05F}" destId="{67941317-AF38-4B98-B09D-076C01E445FA}" srcOrd="0" destOrd="0" parTransId="{0418E430-1686-45CE-B61B-992E44C94F87}" sibTransId="{43959165-4648-49B4-AD86-7A1F97F37CE0}"/>
    <dgm:cxn modelId="{37B368A4-265D-4365-8CD3-D87297DA429D}" srcId="{17580809-F448-4E74-97FE-06A5B4CEE05F}" destId="{A40A8431-E7F2-4514-A0D5-DA777C2A0C76}" srcOrd="2" destOrd="0" parTransId="{70688C51-0B9A-408A-8EBF-E683ECC7B353}" sibTransId="{6A3F1914-77BA-4072-AF12-BEDD65A4CB34}"/>
    <dgm:cxn modelId="{8EEABC70-E91E-43E8-A149-471FC98C0C5A}" type="presOf" srcId="{6A3F1914-77BA-4072-AF12-BEDD65A4CB34}" destId="{7EA4A415-9574-4D6F-8D23-47030EECE837}" srcOrd="0" destOrd="0" presId="urn:microsoft.com/office/officeart/2005/8/layout/radial6"/>
    <dgm:cxn modelId="{1C0E29B2-9032-4352-B75B-E91C2E1F5CA1}" srcId="{17580809-F448-4E74-97FE-06A5B4CEE05F}" destId="{328584D5-9EBC-4436-B740-7B447C326020}" srcOrd="3" destOrd="0" parTransId="{715361E2-6849-41A4-B3BA-98F19F541ACB}" sibTransId="{166B718B-BC40-4F13-9EE4-FE5E8C3ED40F}"/>
    <dgm:cxn modelId="{1536303E-387C-4C87-965C-ED232716AF40}" srcId="{E4AB08AC-8C00-4AA6-9FDA-86C71EC64317}" destId="{17580809-F448-4E74-97FE-06A5B4CEE05F}" srcOrd="0" destOrd="0" parTransId="{C700EADA-BC67-4983-A015-16C4D23340B2}" sibTransId="{E80439C8-8413-4E22-83A2-71EB7B1F4B5E}"/>
    <dgm:cxn modelId="{E0423A92-8569-4EDE-8900-F95534F07632}" type="presOf" srcId="{93EE42B6-2132-4827-B069-CC1A3038F27F}" destId="{F8AE8F8F-F062-431A-845F-5C3FDFE0D5E9}" srcOrd="0" destOrd="0" presId="urn:microsoft.com/office/officeart/2005/8/layout/radial6"/>
    <dgm:cxn modelId="{2671D1AA-E7E9-4CE7-A43D-2F5A3D6B7B80}" srcId="{17580809-F448-4E74-97FE-06A5B4CEE05F}" destId="{6622E7F9-0CB7-48C1-A4BC-06335B52DB98}" srcOrd="4" destOrd="0" parTransId="{58B53DC4-5428-429C-92A0-B6B356C39A0E}" sibTransId="{CB103591-D04F-44CF-8BB8-1A40B2F357F0}"/>
    <dgm:cxn modelId="{26B876E2-3D0C-4F3B-8647-F6415C9F314B}" type="presOf" srcId="{328584D5-9EBC-4436-B740-7B447C326020}" destId="{EB51D858-499F-45FD-8358-5FDE68381966}" srcOrd="0" destOrd="0" presId="urn:microsoft.com/office/officeart/2005/8/layout/radial6"/>
    <dgm:cxn modelId="{FA5D65F2-354B-4757-A398-BE726D818AF3}" type="presOf" srcId="{166B718B-BC40-4F13-9EE4-FE5E8C3ED40F}" destId="{EC0F01EC-09F6-40F9-8ABD-5CFC9193DDCA}" srcOrd="0" destOrd="0" presId="urn:microsoft.com/office/officeart/2005/8/layout/radial6"/>
    <dgm:cxn modelId="{212264A6-B04F-49B8-ADE0-3FBD6C5FCF29}" type="presParOf" srcId="{5235F56E-0C44-417C-BCAE-BEC13503BA1D}" destId="{AB67F4AC-7AB9-4258-B897-E56BA6FBB115}" srcOrd="0" destOrd="0" presId="urn:microsoft.com/office/officeart/2005/8/layout/radial6"/>
    <dgm:cxn modelId="{FC561CAB-5C8A-4307-A8D8-300FEC54A865}" type="presParOf" srcId="{5235F56E-0C44-417C-BCAE-BEC13503BA1D}" destId="{F016CC25-B3BA-4FCE-8451-BF452D0C7262}" srcOrd="1" destOrd="0" presId="urn:microsoft.com/office/officeart/2005/8/layout/radial6"/>
    <dgm:cxn modelId="{9193E293-868B-42A2-81F8-F6A2C11A8069}" type="presParOf" srcId="{5235F56E-0C44-417C-BCAE-BEC13503BA1D}" destId="{F5D40A71-558D-4B68-BE1B-C6FED0894B83}" srcOrd="2" destOrd="0" presId="urn:microsoft.com/office/officeart/2005/8/layout/radial6"/>
    <dgm:cxn modelId="{CF9558E0-9767-44DF-84DC-6CBF580B13F2}" type="presParOf" srcId="{5235F56E-0C44-417C-BCAE-BEC13503BA1D}" destId="{0D138835-23E6-403B-B327-9D9BCD5BC9DF}" srcOrd="3" destOrd="0" presId="urn:microsoft.com/office/officeart/2005/8/layout/radial6"/>
    <dgm:cxn modelId="{8DB8A2E4-7BF2-4FDF-9E4D-CA48502692AA}" type="presParOf" srcId="{5235F56E-0C44-417C-BCAE-BEC13503BA1D}" destId="{F8AE8F8F-F062-431A-845F-5C3FDFE0D5E9}" srcOrd="4" destOrd="0" presId="urn:microsoft.com/office/officeart/2005/8/layout/radial6"/>
    <dgm:cxn modelId="{5F419234-C11F-4484-99D6-39D1DB587F7A}" type="presParOf" srcId="{5235F56E-0C44-417C-BCAE-BEC13503BA1D}" destId="{22DE6342-1123-4669-9994-EDCA9D11522B}" srcOrd="5" destOrd="0" presId="urn:microsoft.com/office/officeart/2005/8/layout/radial6"/>
    <dgm:cxn modelId="{D5BB8E30-93A3-45E3-BBE9-DF515B4AF32E}" type="presParOf" srcId="{5235F56E-0C44-417C-BCAE-BEC13503BA1D}" destId="{FC63B054-F03D-44B3-820C-FB2ABC9270CD}" srcOrd="6" destOrd="0" presId="urn:microsoft.com/office/officeart/2005/8/layout/radial6"/>
    <dgm:cxn modelId="{D76F2C00-352C-4CC2-AA13-1719D803F62C}" type="presParOf" srcId="{5235F56E-0C44-417C-BCAE-BEC13503BA1D}" destId="{29FDB997-C907-4CDB-8208-E8E3086B3A76}" srcOrd="7" destOrd="0" presId="urn:microsoft.com/office/officeart/2005/8/layout/radial6"/>
    <dgm:cxn modelId="{9D7D67CB-06DA-463E-968D-E4FE2680AF02}" type="presParOf" srcId="{5235F56E-0C44-417C-BCAE-BEC13503BA1D}" destId="{FF9A34C0-DEC8-4E01-B144-6AF8B82DA4F5}" srcOrd="8" destOrd="0" presId="urn:microsoft.com/office/officeart/2005/8/layout/radial6"/>
    <dgm:cxn modelId="{93161309-3700-40DC-8FE1-2F331B3BBEF8}" type="presParOf" srcId="{5235F56E-0C44-417C-BCAE-BEC13503BA1D}" destId="{7EA4A415-9574-4D6F-8D23-47030EECE837}" srcOrd="9" destOrd="0" presId="urn:microsoft.com/office/officeart/2005/8/layout/radial6"/>
    <dgm:cxn modelId="{CEE214C4-33EF-4495-90F9-3AF843527F5E}" type="presParOf" srcId="{5235F56E-0C44-417C-BCAE-BEC13503BA1D}" destId="{EB51D858-499F-45FD-8358-5FDE68381966}" srcOrd="10" destOrd="0" presId="urn:microsoft.com/office/officeart/2005/8/layout/radial6"/>
    <dgm:cxn modelId="{89E39BA6-512E-448C-9F68-EF230CAF6A92}" type="presParOf" srcId="{5235F56E-0C44-417C-BCAE-BEC13503BA1D}" destId="{C1747233-6B12-4099-B9B3-8E1EA262612D}" srcOrd="11" destOrd="0" presId="urn:microsoft.com/office/officeart/2005/8/layout/radial6"/>
    <dgm:cxn modelId="{6E88D516-0C65-4CC8-B6C6-B462AE38CE89}" type="presParOf" srcId="{5235F56E-0C44-417C-BCAE-BEC13503BA1D}" destId="{EC0F01EC-09F6-40F9-8ABD-5CFC9193DDCA}" srcOrd="12" destOrd="0" presId="urn:microsoft.com/office/officeart/2005/8/layout/radial6"/>
    <dgm:cxn modelId="{C69222D3-45D8-46F6-8CD9-004E51EB259E}" type="presParOf" srcId="{5235F56E-0C44-417C-BCAE-BEC13503BA1D}" destId="{AC33C187-E4C5-42E1-AB23-8E538E037962}" srcOrd="13" destOrd="0" presId="urn:microsoft.com/office/officeart/2005/8/layout/radial6"/>
    <dgm:cxn modelId="{4E51CBF9-B859-43FF-946B-EA5966751699}" type="presParOf" srcId="{5235F56E-0C44-417C-BCAE-BEC13503BA1D}" destId="{8AEC319F-8E01-4611-83D0-8965DA103C82}" srcOrd="14" destOrd="0" presId="urn:microsoft.com/office/officeart/2005/8/layout/radial6"/>
    <dgm:cxn modelId="{BA821590-AB63-492A-8A92-DF8FA98AF8E2}" type="presParOf" srcId="{5235F56E-0C44-417C-BCAE-BEC13503BA1D}" destId="{06060237-17B1-4AF2-A70E-D2D83EDC247C}" srcOrd="15" destOrd="0" presId="urn:microsoft.com/office/officeart/2005/8/layout/radial6"/>
    <dgm:cxn modelId="{8F7CCBA6-9B76-4228-9C15-E9B3393B4725}" type="presParOf" srcId="{5235F56E-0C44-417C-BCAE-BEC13503BA1D}" destId="{4B83FBE3-7B8C-438B-8D99-7AA093C90392}" srcOrd="16" destOrd="0" presId="urn:microsoft.com/office/officeart/2005/8/layout/radial6"/>
    <dgm:cxn modelId="{BD62E616-27FA-43C1-ABE0-1D760E832E26}" type="presParOf" srcId="{5235F56E-0C44-417C-BCAE-BEC13503BA1D}" destId="{9D365659-BB91-4FD0-8F81-52C1848158B0}" srcOrd="17" destOrd="0" presId="urn:microsoft.com/office/officeart/2005/8/layout/radial6"/>
    <dgm:cxn modelId="{4B3E7D7D-5439-4399-9EE2-B5CAC686EC39}" type="presParOf" srcId="{5235F56E-0C44-417C-BCAE-BEC13503BA1D}" destId="{6F4D44E0-9345-4763-8E46-51BC113F2F1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E2220A-F9E7-4A00-9D65-4695F919856F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</dgm:pt>
    <dgm:pt modelId="{9F098B24-79D0-4277-A77B-9BFA4CE5C031}">
      <dgm:prSet phldrT="[Texto]"/>
      <dgm:spPr/>
      <dgm:t>
        <a:bodyPr/>
        <a:lstStyle/>
        <a:p>
          <a:r>
            <a:rPr lang="pt-BR" dirty="0" smtClean="0"/>
            <a:t>CURRÍCULO</a:t>
          </a:r>
          <a:endParaRPr lang="pt-BR" dirty="0"/>
        </a:p>
      </dgm:t>
    </dgm:pt>
    <dgm:pt modelId="{D516D001-BAB3-473E-8327-1C553964F380}" type="parTrans" cxnId="{6F023F59-B9CC-4761-AADC-BAD299223CAA}">
      <dgm:prSet/>
      <dgm:spPr/>
      <dgm:t>
        <a:bodyPr/>
        <a:lstStyle/>
        <a:p>
          <a:endParaRPr lang="pt-BR"/>
        </a:p>
      </dgm:t>
    </dgm:pt>
    <dgm:pt modelId="{BF38F87A-281D-4AFE-9947-AC389E7C0A50}" type="sibTrans" cxnId="{6F023F59-B9CC-4761-AADC-BAD299223CAA}">
      <dgm:prSet/>
      <dgm:spPr/>
      <dgm:t>
        <a:bodyPr/>
        <a:lstStyle/>
        <a:p>
          <a:endParaRPr lang="pt-BR"/>
        </a:p>
      </dgm:t>
    </dgm:pt>
    <dgm:pt modelId="{B0481BA3-9945-4BF6-8CDB-457D4AF90768}">
      <dgm:prSet phldrT="[Texto]" custT="1"/>
      <dgm:spPr/>
      <dgm:t>
        <a:bodyPr/>
        <a:lstStyle/>
        <a:p>
          <a:r>
            <a:rPr lang="pt-BR" sz="1800" dirty="0" smtClean="0"/>
            <a:t>MACRO AVALIAÇÕES (PROVAS PADRONIZADAS)</a:t>
          </a:r>
          <a:endParaRPr lang="pt-BR" sz="1800" dirty="0"/>
        </a:p>
      </dgm:t>
    </dgm:pt>
    <dgm:pt modelId="{B647851F-76F6-4951-8E65-BB407E67A194}" type="parTrans" cxnId="{EB58CEDD-444A-45DC-B89C-AF5531DBEB20}">
      <dgm:prSet/>
      <dgm:spPr/>
      <dgm:t>
        <a:bodyPr/>
        <a:lstStyle/>
        <a:p>
          <a:endParaRPr lang="pt-BR"/>
        </a:p>
      </dgm:t>
    </dgm:pt>
    <dgm:pt modelId="{B2F7A40D-3ACD-4C49-A603-49C20E5E61CC}" type="sibTrans" cxnId="{EB58CEDD-444A-45DC-B89C-AF5531DBEB20}">
      <dgm:prSet/>
      <dgm:spPr/>
      <dgm:t>
        <a:bodyPr/>
        <a:lstStyle/>
        <a:p>
          <a:endParaRPr lang="pt-BR"/>
        </a:p>
      </dgm:t>
    </dgm:pt>
    <dgm:pt modelId="{2A9230A3-E340-493B-95A2-AF10455C680D}">
      <dgm:prSet phldrT="[Texto]"/>
      <dgm:spPr/>
      <dgm:t>
        <a:bodyPr/>
        <a:lstStyle/>
        <a:p>
          <a:r>
            <a:rPr lang="pt-BR" dirty="0" smtClean="0"/>
            <a:t>RESULTADOS INSATISFATÓRIOS</a:t>
          </a:r>
          <a:endParaRPr lang="pt-BR" dirty="0"/>
        </a:p>
      </dgm:t>
    </dgm:pt>
    <dgm:pt modelId="{AC798F76-71C2-4315-8D8A-417B172F7D20}" type="parTrans" cxnId="{A57AB26E-05C2-4A69-9E0A-D7F45E178526}">
      <dgm:prSet/>
      <dgm:spPr/>
      <dgm:t>
        <a:bodyPr/>
        <a:lstStyle/>
        <a:p>
          <a:endParaRPr lang="pt-BR"/>
        </a:p>
      </dgm:t>
    </dgm:pt>
    <dgm:pt modelId="{D21993DA-30E3-402A-97D8-E197B2CF017F}" type="sibTrans" cxnId="{A57AB26E-05C2-4A69-9E0A-D7F45E178526}">
      <dgm:prSet/>
      <dgm:spPr/>
      <dgm:t>
        <a:bodyPr/>
        <a:lstStyle/>
        <a:p>
          <a:endParaRPr lang="pt-BR"/>
        </a:p>
      </dgm:t>
    </dgm:pt>
    <dgm:pt modelId="{02C56B1E-114E-4FD1-87D3-A0CFC1EC675A}">
      <dgm:prSet/>
      <dgm:spPr/>
      <dgm:t>
        <a:bodyPr/>
        <a:lstStyle/>
        <a:p>
          <a:r>
            <a:rPr lang="pt-BR" dirty="0" smtClean="0"/>
            <a:t>INVESTIMENTO EM NOVAS POLÍTICAS PÚBLICAS</a:t>
          </a:r>
          <a:endParaRPr lang="pt-BR" dirty="0"/>
        </a:p>
      </dgm:t>
    </dgm:pt>
    <dgm:pt modelId="{F7AAD29B-5718-4427-A21E-ED3DD22AE2D6}" type="parTrans" cxnId="{2CFAA3F9-97C9-43A2-BF12-1D1527D1D053}">
      <dgm:prSet/>
      <dgm:spPr/>
      <dgm:t>
        <a:bodyPr/>
        <a:lstStyle/>
        <a:p>
          <a:endParaRPr lang="pt-BR"/>
        </a:p>
      </dgm:t>
    </dgm:pt>
    <dgm:pt modelId="{CF1CD7D1-181B-4F1F-BEC9-D7D559397420}" type="sibTrans" cxnId="{2CFAA3F9-97C9-43A2-BF12-1D1527D1D053}">
      <dgm:prSet/>
      <dgm:spPr/>
      <dgm:t>
        <a:bodyPr/>
        <a:lstStyle/>
        <a:p>
          <a:endParaRPr lang="pt-BR"/>
        </a:p>
      </dgm:t>
    </dgm:pt>
    <dgm:pt modelId="{D73CFB78-B316-4C99-90F0-B80A79C1619B}" type="pres">
      <dgm:prSet presAssocID="{09E2220A-F9E7-4A00-9D65-4695F919856F}" presName="cycle" presStyleCnt="0">
        <dgm:presLayoutVars>
          <dgm:dir/>
          <dgm:resizeHandles val="exact"/>
        </dgm:presLayoutVars>
      </dgm:prSet>
      <dgm:spPr/>
    </dgm:pt>
    <dgm:pt modelId="{35B1B098-D95C-4461-B80D-627116909A8D}" type="pres">
      <dgm:prSet presAssocID="{9F098B24-79D0-4277-A77B-9BFA4CE5C031}" presName="dummy" presStyleCnt="0"/>
      <dgm:spPr/>
    </dgm:pt>
    <dgm:pt modelId="{F5C89C9C-6BE3-4E66-871B-3BD129EF10BF}" type="pres">
      <dgm:prSet presAssocID="{9F098B24-79D0-4277-A77B-9BFA4CE5C031}" presName="node" presStyleLbl="revTx" presStyleIdx="0" presStyleCnt="4">
        <dgm:presLayoutVars>
          <dgm:bulletEnabled val="1"/>
        </dgm:presLayoutVars>
      </dgm:prSet>
      <dgm:spPr/>
    </dgm:pt>
    <dgm:pt modelId="{F3E42F26-E24D-41BD-835C-18DEBDDA3406}" type="pres">
      <dgm:prSet presAssocID="{BF38F87A-281D-4AFE-9947-AC389E7C0A50}" presName="sibTrans" presStyleLbl="node1" presStyleIdx="0" presStyleCnt="4" custLinFactNeighborX="-2472" custLinFactNeighborY="-6006"/>
      <dgm:spPr/>
    </dgm:pt>
    <dgm:pt modelId="{8C43E714-59CE-4C69-9CF5-1C75C362B5C9}" type="pres">
      <dgm:prSet presAssocID="{B0481BA3-9945-4BF6-8CDB-457D4AF90768}" presName="dummy" presStyleCnt="0"/>
      <dgm:spPr/>
    </dgm:pt>
    <dgm:pt modelId="{E1D59E22-2E2F-471F-9C67-D645712B65B8}" type="pres">
      <dgm:prSet presAssocID="{B0481BA3-9945-4BF6-8CDB-457D4AF90768}" presName="node" presStyleLbl="revTx" presStyleIdx="1" presStyleCnt="4">
        <dgm:presLayoutVars>
          <dgm:bulletEnabled val="1"/>
        </dgm:presLayoutVars>
      </dgm:prSet>
      <dgm:spPr/>
    </dgm:pt>
    <dgm:pt modelId="{0CB8EEB2-D7C8-4FE0-BC9C-574D8C1DF49F}" type="pres">
      <dgm:prSet presAssocID="{B2F7A40D-3ACD-4C49-A603-49C20E5E61CC}" presName="sibTrans" presStyleLbl="node1" presStyleIdx="1" presStyleCnt="4"/>
      <dgm:spPr/>
    </dgm:pt>
    <dgm:pt modelId="{F1B68537-14B4-4683-847B-276CE77A0B74}" type="pres">
      <dgm:prSet presAssocID="{2A9230A3-E340-493B-95A2-AF10455C680D}" presName="dummy" presStyleCnt="0"/>
      <dgm:spPr/>
    </dgm:pt>
    <dgm:pt modelId="{0C354836-C17E-4D55-BABD-7648D398B205}" type="pres">
      <dgm:prSet presAssocID="{2A9230A3-E340-493B-95A2-AF10455C680D}" presName="node" presStyleLbl="revTx" presStyleIdx="2" presStyleCnt="4">
        <dgm:presLayoutVars>
          <dgm:bulletEnabled val="1"/>
        </dgm:presLayoutVars>
      </dgm:prSet>
      <dgm:spPr/>
    </dgm:pt>
    <dgm:pt modelId="{86341A09-419A-41F1-A673-DE4EBAABDD24}" type="pres">
      <dgm:prSet presAssocID="{D21993DA-30E3-402A-97D8-E197B2CF017F}" presName="sibTrans" presStyleLbl="node1" presStyleIdx="2" presStyleCnt="4"/>
      <dgm:spPr/>
    </dgm:pt>
    <dgm:pt modelId="{B489B564-7F25-41C1-BCF3-8F44D575F91D}" type="pres">
      <dgm:prSet presAssocID="{02C56B1E-114E-4FD1-87D3-A0CFC1EC675A}" presName="dummy" presStyleCnt="0"/>
      <dgm:spPr/>
    </dgm:pt>
    <dgm:pt modelId="{9DAB726A-357A-40B2-87CE-AC155C095F98}" type="pres">
      <dgm:prSet presAssocID="{02C56B1E-114E-4FD1-87D3-A0CFC1EC675A}" presName="node" presStyleLbl="revTx" presStyleIdx="3" presStyleCnt="4">
        <dgm:presLayoutVars>
          <dgm:bulletEnabled val="1"/>
        </dgm:presLayoutVars>
      </dgm:prSet>
      <dgm:spPr/>
    </dgm:pt>
    <dgm:pt modelId="{F560A1BE-D78F-4037-8F12-1B3842F3E58A}" type="pres">
      <dgm:prSet presAssocID="{CF1CD7D1-181B-4F1F-BEC9-D7D559397420}" presName="sibTrans" presStyleLbl="node1" presStyleIdx="3" presStyleCnt="4"/>
      <dgm:spPr/>
    </dgm:pt>
  </dgm:ptLst>
  <dgm:cxnLst>
    <dgm:cxn modelId="{EB58CEDD-444A-45DC-B89C-AF5531DBEB20}" srcId="{09E2220A-F9E7-4A00-9D65-4695F919856F}" destId="{B0481BA3-9945-4BF6-8CDB-457D4AF90768}" srcOrd="1" destOrd="0" parTransId="{B647851F-76F6-4951-8E65-BB407E67A194}" sibTransId="{B2F7A40D-3ACD-4C49-A603-49C20E5E61CC}"/>
    <dgm:cxn modelId="{626DCB65-60F0-4BA7-987F-8C5483348F01}" type="presOf" srcId="{B2F7A40D-3ACD-4C49-A603-49C20E5E61CC}" destId="{0CB8EEB2-D7C8-4FE0-BC9C-574D8C1DF49F}" srcOrd="0" destOrd="0" presId="urn:microsoft.com/office/officeart/2005/8/layout/cycle1"/>
    <dgm:cxn modelId="{9E684EE5-5EAB-448F-8A54-0E75999127D5}" type="presOf" srcId="{9F098B24-79D0-4277-A77B-9BFA4CE5C031}" destId="{F5C89C9C-6BE3-4E66-871B-3BD129EF10BF}" srcOrd="0" destOrd="0" presId="urn:microsoft.com/office/officeart/2005/8/layout/cycle1"/>
    <dgm:cxn modelId="{1B305FF5-C050-437E-9492-04D6C5C0DC9A}" type="presOf" srcId="{CF1CD7D1-181B-4F1F-BEC9-D7D559397420}" destId="{F560A1BE-D78F-4037-8F12-1B3842F3E58A}" srcOrd="0" destOrd="0" presId="urn:microsoft.com/office/officeart/2005/8/layout/cycle1"/>
    <dgm:cxn modelId="{A57AB26E-05C2-4A69-9E0A-D7F45E178526}" srcId="{09E2220A-F9E7-4A00-9D65-4695F919856F}" destId="{2A9230A3-E340-493B-95A2-AF10455C680D}" srcOrd="2" destOrd="0" parTransId="{AC798F76-71C2-4315-8D8A-417B172F7D20}" sibTransId="{D21993DA-30E3-402A-97D8-E197B2CF017F}"/>
    <dgm:cxn modelId="{F70E80E2-D7B8-4793-9B19-665C208701A3}" type="presOf" srcId="{2A9230A3-E340-493B-95A2-AF10455C680D}" destId="{0C354836-C17E-4D55-BABD-7648D398B205}" srcOrd="0" destOrd="0" presId="urn:microsoft.com/office/officeart/2005/8/layout/cycle1"/>
    <dgm:cxn modelId="{71811776-30D3-4307-98C9-CE463D2F55AE}" type="presOf" srcId="{BF38F87A-281D-4AFE-9947-AC389E7C0A50}" destId="{F3E42F26-E24D-41BD-835C-18DEBDDA3406}" srcOrd="0" destOrd="0" presId="urn:microsoft.com/office/officeart/2005/8/layout/cycle1"/>
    <dgm:cxn modelId="{2CFAA3F9-97C9-43A2-BF12-1D1527D1D053}" srcId="{09E2220A-F9E7-4A00-9D65-4695F919856F}" destId="{02C56B1E-114E-4FD1-87D3-A0CFC1EC675A}" srcOrd="3" destOrd="0" parTransId="{F7AAD29B-5718-4427-A21E-ED3DD22AE2D6}" sibTransId="{CF1CD7D1-181B-4F1F-BEC9-D7D559397420}"/>
    <dgm:cxn modelId="{6F023F59-B9CC-4761-AADC-BAD299223CAA}" srcId="{09E2220A-F9E7-4A00-9D65-4695F919856F}" destId="{9F098B24-79D0-4277-A77B-9BFA4CE5C031}" srcOrd="0" destOrd="0" parTransId="{D516D001-BAB3-473E-8327-1C553964F380}" sibTransId="{BF38F87A-281D-4AFE-9947-AC389E7C0A50}"/>
    <dgm:cxn modelId="{CE928B31-323A-4A28-9102-A631EAA263F1}" type="presOf" srcId="{D21993DA-30E3-402A-97D8-E197B2CF017F}" destId="{86341A09-419A-41F1-A673-DE4EBAABDD24}" srcOrd="0" destOrd="0" presId="urn:microsoft.com/office/officeart/2005/8/layout/cycle1"/>
    <dgm:cxn modelId="{711498C9-390E-4374-9DE9-9EE5BC45974F}" type="presOf" srcId="{02C56B1E-114E-4FD1-87D3-A0CFC1EC675A}" destId="{9DAB726A-357A-40B2-87CE-AC155C095F98}" srcOrd="0" destOrd="0" presId="urn:microsoft.com/office/officeart/2005/8/layout/cycle1"/>
    <dgm:cxn modelId="{BF845EFA-7785-4770-960F-5BBF4363CB9B}" type="presOf" srcId="{09E2220A-F9E7-4A00-9D65-4695F919856F}" destId="{D73CFB78-B316-4C99-90F0-B80A79C1619B}" srcOrd="0" destOrd="0" presId="urn:microsoft.com/office/officeart/2005/8/layout/cycle1"/>
    <dgm:cxn modelId="{E7DFDC7E-9114-4F90-90B7-B830273D3AE0}" type="presOf" srcId="{B0481BA3-9945-4BF6-8CDB-457D4AF90768}" destId="{E1D59E22-2E2F-471F-9C67-D645712B65B8}" srcOrd="0" destOrd="0" presId="urn:microsoft.com/office/officeart/2005/8/layout/cycle1"/>
    <dgm:cxn modelId="{731EF665-DB46-4187-945D-ED3A9CF50B3F}" type="presParOf" srcId="{D73CFB78-B316-4C99-90F0-B80A79C1619B}" destId="{35B1B098-D95C-4461-B80D-627116909A8D}" srcOrd="0" destOrd="0" presId="urn:microsoft.com/office/officeart/2005/8/layout/cycle1"/>
    <dgm:cxn modelId="{B4E89E02-0A61-4F48-A136-CCB087D518F6}" type="presParOf" srcId="{D73CFB78-B316-4C99-90F0-B80A79C1619B}" destId="{F5C89C9C-6BE3-4E66-871B-3BD129EF10BF}" srcOrd="1" destOrd="0" presId="urn:microsoft.com/office/officeart/2005/8/layout/cycle1"/>
    <dgm:cxn modelId="{1133A6F7-254E-49CF-B096-085E21DB4A35}" type="presParOf" srcId="{D73CFB78-B316-4C99-90F0-B80A79C1619B}" destId="{F3E42F26-E24D-41BD-835C-18DEBDDA3406}" srcOrd="2" destOrd="0" presId="urn:microsoft.com/office/officeart/2005/8/layout/cycle1"/>
    <dgm:cxn modelId="{C09DE4B9-94DF-4177-BAE2-CD95929887F3}" type="presParOf" srcId="{D73CFB78-B316-4C99-90F0-B80A79C1619B}" destId="{8C43E714-59CE-4C69-9CF5-1C75C362B5C9}" srcOrd="3" destOrd="0" presId="urn:microsoft.com/office/officeart/2005/8/layout/cycle1"/>
    <dgm:cxn modelId="{FADE4A3A-03AE-4C89-917A-F015228C9493}" type="presParOf" srcId="{D73CFB78-B316-4C99-90F0-B80A79C1619B}" destId="{E1D59E22-2E2F-471F-9C67-D645712B65B8}" srcOrd="4" destOrd="0" presId="urn:microsoft.com/office/officeart/2005/8/layout/cycle1"/>
    <dgm:cxn modelId="{5C95BB9F-D742-4A1A-B635-9B7CBC9F6A71}" type="presParOf" srcId="{D73CFB78-B316-4C99-90F0-B80A79C1619B}" destId="{0CB8EEB2-D7C8-4FE0-BC9C-574D8C1DF49F}" srcOrd="5" destOrd="0" presId="urn:microsoft.com/office/officeart/2005/8/layout/cycle1"/>
    <dgm:cxn modelId="{B0B16481-A780-454B-9468-629F18555655}" type="presParOf" srcId="{D73CFB78-B316-4C99-90F0-B80A79C1619B}" destId="{F1B68537-14B4-4683-847B-276CE77A0B74}" srcOrd="6" destOrd="0" presId="urn:microsoft.com/office/officeart/2005/8/layout/cycle1"/>
    <dgm:cxn modelId="{BC216301-9F1B-490E-B01F-69EA1B677CBC}" type="presParOf" srcId="{D73CFB78-B316-4C99-90F0-B80A79C1619B}" destId="{0C354836-C17E-4D55-BABD-7648D398B205}" srcOrd="7" destOrd="0" presId="urn:microsoft.com/office/officeart/2005/8/layout/cycle1"/>
    <dgm:cxn modelId="{002976CB-286A-4036-9B1F-F1C0FC92E8F8}" type="presParOf" srcId="{D73CFB78-B316-4C99-90F0-B80A79C1619B}" destId="{86341A09-419A-41F1-A673-DE4EBAABDD24}" srcOrd="8" destOrd="0" presId="urn:microsoft.com/office/officeart/2005/8/layout/cycle1"/>
    <dgm:cxn modelId="{71F9D4B8-3820-4695-A800-56E72BD34644}" type="presParOf" srcId="{D73CFB78-B316-4C99-90F0-B80A79C1619B}" destId="{B489B564-7F25-41C1-BCF3-8F44D575F91D}" srcOrd="9" destOrd="0" presId="urn:microsoft.com/office/officeart/2005/8/layout/cycle1"/>
    <dgm:cxn modelId="{3D9BA3F7-0A5E-4310-8B25-2195956B1D64}" type="presParOf" srcId="{D73CFB78-B316-4C99-90F0-B80A79C1619B}" destId="{9DAB726A-357A-40B2-87CE-AC155C095F98}" srcOrd="10" destOrd="0" presId="urn:microsoft.com/office/officeart/2005/8/layout/cycle1"/>
    <dgm:cxn modelId="{E362CAB1-48D5-44EF-ACDA-F3774E35C581}" type="presParOf" srcId="{D73CFB78-B316-4C99-90F0-B80A79C1619B}" destId="{F560A1BE-D78F-4037-8F12-1B3842F3E58A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2CA0FD-46E2-49A2-AEEB-7474D985E38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C153734-9CED-4D09-A0E6-31E4BEDC5590}">
      <dgm:prSet phldrT="[Texto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dirty="0" smtClean="0"/>
            <a:t>FICHAS DE TRABALHO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dirty="0" smtClean="0"/>
            <a:t>“prova” (exercícios, questões de resposta aberta, atividades de investigação </a:t>
          </a:r>
          <a:r>
            <a:rPr lang="pt-BR" dirty="0" err="1" smtClean="0"/>
            <a:t>etc</a:t>
          </a:r>
          <a:r>
            <a:rPr lang="pt-BR" dirty="0" smtClean="0"/>
            <a:t>)</a:t>
          </a:r>
          <a:endParaRPr lang="pt-BR" dirty="0"/>
        </a:p>
      </dgm:t>
    </dgm:pt>
    <dgm:pt modelId="{CFC75FDD-624C-436F-943F-9F8C87FD4FA5}" type="parTrans" cxnId="{EF2D9594-C542-4ABA-A93B-88825DDEA12C}">
      <dgm:prSet/>
      <dgm:spPr/>
      <dgm:t>
        <a:bodyPr/>
        <a:lstStyle/>
        <a:p>
          <a:endParaRPr lang="pt-BR"/>
        </a:p>
      </dgm:t>
    </dgm:pt>
    <dgm:pt modelId="{2B42447D-83B1-41A3-82D7-E8354F620270}" type="sibTrans" cxnId="{EF2D9594-C542-4ABA-A93B-88825DDEA12C}">
      <dgm:prSet/>
      <dgm:spPr/>
      <dgm:t>
        <a:bodyPr/>
        <a:lstStyle/>
        <a:p>
          <a:endParaRPr lang="pt-BR"/>
        </a:p>
      </dgm:t>
    </dgm:pt>
    <dgm:pt modelId="{05FC6109-35CE-4CEE-8CCC-5828F86B3D92}">
      <dgm:prSet phldrT="[Texto]"/>
      <dgm:spPr/>
      <dgm:t>
        <a:bodyPr/>
        <a:lstStyle/>
        <a:p>
          <a:r>
            <a:rPr lang="pt-BR" dirty="0" smtClean="0"/>
            <a:t>PRODUÇÕES DE TEXTO</a:t>
          </a:r>
          <a:endParaRPr lang="pt-BR" dirty="0"/>
        </a:p>
      </dgm:t>
    </dgm:pt>
    <dgm:pt modelId="{9B55DD29-D497-4698-8D9B-5AACE360BF70}" type="parTrans" cxnId="{A976071F-516C-4241-80F8-2261CF37F527}">
      <dgm:prSet/>
      <dgm:spPr/>
      <dgm:t>
        <a:bodyPr/>
        <a:lstStyle/>
        <a:p>
          <a:endParaRPr lang="pt-BR"/>
        </a:p>
      </dgm:t>
    </dgm:pt>
    <dgm:pt modelId="{C640DF15-9D27-4DD1-87D9-B8AAE41B0630}" type="sibTrans" cxnId="{A976071F-516C-4241-80F8-2261CF37F527}">
      <dgm:prSet/>
      <dgm:spPr/>
      <dgm:t>
        <a:bodyPr/>
        <a:lstStyle/>
        <a:p>
          <a:endParaRPr lang="pt-BR"/>
        </a:p>
      </dgm:t>
    </dgm:pt>
    <dgm:pt modelId="{249DBF01-3931-4BBC-93A2-990392358F07}">
      <dgm:prSet phldrT="[Texto]"/>
      <dgm:spPr/>
      <dgm:t>
        <a:bodyPr/>
        <a:lstStyle/>
        <a:p>
          <a:r>
            <a:rPr lang="pt-BR" dirty="0" smtClean="0"/>
            <a:t>APRESENTAÇÕES ORAIS</a:t>
          </a:r>
          <a:endParaRPr lang="pt-BR" dirty="0"/>
        </a:p>
      </dgm:t>
    </dgm:pt>
    <dgm:pt modelId="{30BD7429-7545-4834-A06C-F178C7C7CDEC}" type="parTrans" cxnId="{FBA58112-684A-4E25-A3E1-0479868499BF}">
      <dgm:prSet/>
      <dgm:spPr/>
      <dgm:t>
        <a:bodyPr/>
        <a:lstStyle/>
        <a:p>
          <a:endParaRPr lang="pt-BR"/>
        </a:p>
      </dgm:t>
    </dgm:pt>
    <dgm:pt modelId="{25A94CA7-DE99-4DEE-B43E-5268EDC5D792}" type="sibTrans" cxnId="{FBA58112-684A-4E25-A3E1-0479868499BF}">
      <dgm:prSet/>
      <dgm:spPr/>
      <dgm:t>
        <a:bodyPr/>
        <a:lstStyle/>
        <a:p>
          <a:endParaRPr lang="pt-BR"/>
        </a:p>
      </dgm:t>
    </dgm:pt>
    <dgm:pt modelId="{D3A9F2DB-A482-43A4-8FED-0124F304A53A}">
      <dgm:prSet phldrT="[Texto]"/>
      <dgm:spPr/>
      <dgm:t>
        <a:bodyPr/>
        <a:lstStyle/>
        <a:p>
          <a:r>
            <a:rPr lang="pt-BR" dirty="0" smtClean="0"/>
            <a:t>OBSERVAÇÃO</a:t>
          </a:r>
          <a:endParaRPr lang="pt-BR" dirty="0"/>
        </a:p>
      </dgm:t>
    </dgm:pt>
    <dgm:pt modelId="{1FEE4E82-99BB-458A-ABF9-A7E0E948D249}" type="parTrans" cxnId="{CB7315F6-6798-4D01-85BE-ACDE95F66820}">
      <dgm:prSet/>
      <dgm:spPr/>
      <dgm:t>
        <a:bodyPr/>
        <a:lstStyle/>
        <a:p>
          <a:endParaRPr lang="pt-BR"/>
        </a:p>
      </dgm:t>
    </dgm:pt>
    <dgm:pt modelId="{1F853970-3090-4D04-A1DE-5EE19411CE4D}" type="sibTrans" cxnId="{CB7315F6-6798-4D01-85BE-ACDE95F66820}">
      <dgm:prSet/>
      <dgm:spPr/>
      <dgm:t>
        <a:bodyPr/>
        <a:lstStyle/>
        <a:p>
          <a:endParaRPr lang="pt-BR"/>
        </a:p>
      </dgm:t>
    </dgm:pt>
    <dgm:pt modelId="{D03EBB3B-EF51-4F62-889B-87768888CF68}">
      <dgm:prSet phldrT="[Texto]"/>
      <dgm:spPr/>
      <dgm:t>
        <a:bodyPr/>
        <a:lstStyle/>
        <a:p>
          <a:r>
            <a:rPr lang="pt-BR" dirty="0" smtClean="0"/>
            <a:t>PORTFOLIOS (interdisciplinar / utilizado em um período maior)</a:t>
          </a:r>
          <a:endParaRPr lang="pt-BR" dirty="0"/>
        </a:p>
      </dgm:t>
    </dgm:pt>
    <dgm:pt modelId="{C369C6CC-CAC9-440C-994C-A808A99FD859}" type="parTrans" cxnId="{4C3BBFDC-5AD0-4847-B9FE-B179CE10CC12}">
      <dgm:prSet/>
      <dgm:spPr/>
      <dgm:t>
        <a:bodyPr/>
        <a:lstStyle/>
        <a:p>
          <a:endParaRPr lang="pt-BR"/>
        </a:p>
      </dgm:t>
    </dgm:pt>
    <dgm:pt modelId="{0963E5F6-364C-4EEA-96F7-F2E59300AF44}" type="sibTrans" cxnId="{4C3BBFDC-5AD0-4847-B9FE-B179CE10CC12}">
      <dgm:prSet/>
      <dgm:spPr/>
      <dgm:t>
        <a:bodyPr/>
        <a:lstStyle/>
        <a:p>
          <a:endParaRPr lang="pt-BR"/>
        </a:p>
      </dgm:t>
    </dgm:pt>
    <dgm:pt modelId="{D73BB0CE-4BA6-437B-8235-D316CBE1B67E}" type="pres">
      <dgm:prSet presAssocID="{872CA0FD-46E2-49A2-AEEB-7474D985E38B}" presName="diagram" presStyleCnt="0">
        <dgm:presLayoutVars>
          <dgm:dir/>
          <dgm:resizeHandles val="exact"/>
        </dgm:presLayoutVars>
      </dgm:prSet>
      <dgm:spPr/>
    </dgm:pt>
    <dgm:pt modelId="{C6C218C1-8BD6-4EF0-AD4D-5A8EAACA5C2D}" type="pres">
      <dgm:prSet presAssocID="{6C153734-9CED-4D09-A0E6-31E4BEDC55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D1E11F-3FD3-45EE-B067-B41AF574F99D}" type="pres">
      <dgm:prSet presAssocID="{2B42447D-83B1-41A3-82D7-E8354F620270}" presName="sibTrans" presStyleCnt="0"/>
      <dgm:spPr/>
    </dgm:pt>
    <dgm:pt modelId="{E60B082F-F9B7-4A1F-B1F9-06F0FAB9B890}" type="pres">
      <dgm:prSet presAssocID="{05FC6109-35CE-4CEE-8CCC-5828F86B3D92}" presName="node" presStyleLbl="node1" presStyleIdx="1" presStyleCnt="5">
        <dgm:presLayoutVars>
          <dgm:bulletEnabled val="1"/>
        </dgm:presLayoutVars>
      </dgm:prSet>
      <dgm:spPr/>
    </dgm:pt>
    <dgm:pt modelId="{E264065E-A720-4806-80D1-C5C2F08BE53C}" type="pres">
      <dgm:prSet presAssocID="{C640DF15-9D27-4DD1-87D9-B8AAE41B0630}" presName="sibTrans" presStyleCnt="0"/>
      <dgm:spPr/>
    </dgm:pt>
    <dgm:pt modelId="{D1F4CF1E-EB5B-4F0F-A1B8-D48E9731C1DF}" type="pres">
      <dgm:prSet presAssocID="{249DBF01-3931-4BBC-93A2-990392358F07}" presName="node" presStyleLbl="node1" presStyleIdx="2" presStyleCnt="5">
        <dgm:presLayoutVars>
          <dgm:bulletEnabled val="1"/>
        </dgm:presLayoutVars>
      </dgm:prSet>
      <dgm:spPr/>
    </dgm:pt>
    <dgm:pt modelId="{620132FC-2086-4DD1-A866-91B3111ACE1E}" type="pres">
      <dgm:prSet presAssocID="{25A94CA7-DE99-4DEE-B43E-5268EDC5D792}" presName="sibTrans" presStyleCnt="0"/>
      <dgm:spPr/>
    </dgm:pt>
    <dgm:pt modelId="{1475A953-6CB7-4725-8CDC-951A472712A9}" type="pres">
      <dgm:prSet presAssocID="{D3A9F2DB-A482-43A4-8FED-0124F304A53A}" presName="node" presStyleLbl="node1" presStyleIdx="3" presStyleCnt="5">
        <dgm:presLayoutVars>
          <dgm:bulletEnabled val="1"/>
        </dgm:presLayoutVars>
      </dgm:prSet>
      <dgm:spPr/>
    </dgm:pt>
    <dgm:pt modelId="{26F578ED-FF64-4835-B7E9-8F8B9207446E}" type="pres">
      <dgm:prSet presAssocID="{1F853970-3090-4D04-A1DE-5EE19411CE4D}" presName="sibTrans" presStyleCnt="0"/>
      <dgm:spPr/>
    </dgm:pt>
    <dgm:pt modelId="{82DA4C16-E6B7-40D6-9F35-16F5AE126CC7}" type="pres">
      <dgm:prSet presAssocID="{D03EBB3B-EF51-4F62-889B-87768888CF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A58112-684A-4E25-A3E1-0479868499BF}" srcId="{872CA0FD-46E2-49A2-AEEB-7474D985E38B}" destId="{249DBF01-3931-4BBC-93A2-990392358F07}" srcOrd="2" destOrd="0" parTransId="{30BD7429-7545-4834-A06C-F178C7C7CDEC}" sibTransId="{25A94CA7-DE99-4DEE-B43E-5268EDC5D792}"/>
    <dgm:cxn modelId="{9FCCBBEA-20AD-483B-B593-EE8EB7BF4F1D}" type="presOf" srcId="{D3A9F2DB-A482-43A4-8FED-0124F304A53A}" destId="{1475A953-6CB7-4725-8CDC-951A472712A9}" srcOrd="0" destOrd="0" presId="urn:microsoft.com/office/officeart/2005/8/layout/default"/>
    <dgm:cxn modelId="{9FC9A9AA-AF19-46F2-A677-E9C16D502CFD}" type="presOf" srcId="{05FC6109-35CE-4CEE-8CCC-5828F86B3D92}" destId="{E60B082F-F9B7-4A1F-B1F9-06F0FAB9B890}" srcOrd="0" destOrd="0" presId="urn:microsoft.com/office/officeart/2005/8/layout/default"/>
    <dgm:cxn modelId="{EF2D9594-C542-4ABA-A93B-88825DDEA12C}" srcId="{872CA0FD-46E2-49A2-AEEB-7474D985E38B}" destId="{6C153734-9CED-4D09-A0E6-31E4BEDC5590}" srcOrd="0" destOrd="0" parTransId="{CFC75FDD-624C-436F-943F-9F8C87FD4FA5}" sibTransId="{2B42447D-83B1-41A3-82D7-E8354F620270}"/>
    <dgm:cxn modelId="{4C3BBFDC-5AD0-4847-B9FE-B179CE10CC12}" srcId="{872CA0FD-46E2-49A2-AEEB-7474D985E38B}" destId="{D03EBB3B-EF51-4F62-889B-87768888CF68}" srcOrd="4" destOrd="0" parTransId="{C369C6CC-CAC9-440C-994C-A808A99FD859}" sibTransId="{0963E5F6-364C-4EEA-96F7-F2E59300AF44}"/>
    <dgm:cxn modelId="{CB7315F6-6798-4D01-85BE-ACDE95F66820}" srcId="{872CA0FD-46E2-49A2-AEEB-7474D985E38B}" destId="{D3A9F2DB-A482-43A4-8FED-0124F304A53A}" srcOrd="3" destOrd="0" parTransId="{1FEE4E82-99BB-458A-ABF9-A7E0E948D249}" sibTransId="{1F853970-3090-4D04-A1DE-5EE19411CE4D}"/>
    <dgm:cxn modelId="{EA776D09-4741-4C98-ADBD-C5D78DF2635D}" type="presOf" srcId="{249DBF01-3931-4BBC-93A2-990392358F07}" destId="{D1F4CF1E-EB5B-4F0F-A1B8-D48E9731C1DF}" srcOrd="0" destOrd="0" presId="urn:microsoft.com/office/officeart/2005/8/layout/default"/>
    <dgm:cxn modelId="{D56121AA-0374-4E9E-98FC-B10BA8DCB9F6}" type="presOf" srcId="{6C153734-9CED-4D09-A0E6-31E4BEDC5590}" destId="{C6C218C1-8BD6-4EF0-AD4D-5A8EAACA5C2D}" srcOrd="0" destOrd="0" presId="urn:microsoft.com/office/officeart/2005/8/layout/default"/>
    <dgm:cxn modelId="{70E641E5-C2F0-4D88-9137-760C446567EE}" type="presOf" srcId="{872CA0FD-46E2-49A2-AEEB-7474D985E38B}" destId="{D73BB0CE-4BA6-437B-8235-D316CBE1B67E}" srcOrd="0" destOrd="0" presId="urn:microsoft.com/office/officeart/2005/8/layout/default"/>
    <dgm:cxn modelId="{A976071F-516C-4241-80F8-2261CF37F527}" srcId="{872CA0FD-46E2-49A2-AEEB-7474D985E38B}" destId="{05FC6109-35CE-4CEE-8CCC-5828F86B3D92}" srcOrd="1" destOrd="0" parTransId="{9B55DD29-D497-4698-8D9B-5AACE360BF70}" sibTransId="{C640DF15-9D27-4DD1-87D9-B8AAE41B0630}"/>
    <dgm:cxn modelId="{41F75480-C8BD-417F-9DE0-465954855868}" type="presOf" srcId="{D03EBB3B-EF51-4F62-889B-87768888CF68}" destId="{82DA4C16-E6B7-40D6-9F35-16F5AE126CC7}" srcOrd="0" destOrd="0" presId="urn:microsoft.com/office/officeart/2005/8/layout/default"/>
    <dgm:cxn modelId="{D2D71B59-D33F-4636-8BD4-0713C08FE971}" type="presParOf" srcId="{D73BB0CE-4BA6-437B-8235-D316CBE1B67E}" destId="{C6C218C1-8BD6-4EF0-AD4D-5A8EAACA5C2D}" srcOrd="0" destOrd="0" presId="urn:microsoft.com/office/officeart/2005/8/layout/default"/>
    <dgm:cxn modelId="{F3681AF8-1DDA-45BC-8F7C-33D8794E1E78}" type="presParOf" srcId="{D73BB0CE-4BA6-437B-8235-D316CBE1B67E}" destId="{CAD1E11F-3FD3-45EE-B067-B41AF574F99D}" srcOrd="1" destOrd="0" presId="urn:microsoft.com/office/officeart/2005/8/layout/default"/>
    <dgm:cxn modelId="{0DAD6D61-8B22-445E-98BC-81293F6306D6}" type="presParOf" srcId="{D73BB0CE-4BA6-437B-8235-D316CBE1B67E}" destId="{E60B082F-F9B7-4A1F-B1F9-06F0FAB9B890}" srcOrd="2" destOrd="0" presId="urn:microsoft.com/office/officeart/2005/8/layout/default"/>
    <dgm:cxn modelId="{B80C8246-C4E1-4B3E-9ADF-88AC21FCBF20}" type="presParOf" srcId="{D73BB0CE-4BA6-437B-8235-D316CBE1B67E}" destId="{E264065E-A720-4806-80D1-C5C2F08BE53C}" srcOrd="3" destOrd="0" presId="urn:microsoft.com/office/officeart/2005/8/layout/default"/>
    <dgm:cxn modelId="{623F90CF-E84D-4662-BB7A-8A3B779F0F50}" type="presParOf" srcId="{D73BB0CE-4BA6-437B-8235-D316CBE1B67E}" destId="{D1F4CF1E-EB5B-4F0F-A1B8-D48E9731C1DF}" srcOrd="4" destOrd="0" presId="urn:microsoft.com/office/officeart/2005/8/layout/default"/>
    <dgm:cxn modelId="{DF3FABDD-99B3-4FB5-997B-FBF20FEB0563}" type="presParOf" srcId="{D73BB0CE-4BA6-437B-8235-D316CBE1B67E}" destId="{620132FC-2086-4DD1-A866-91B3111ACE1E}" srcOrd="5" destOrd="0" presId="urn:microsoft.com/office/officeart/2005/8/layout/default"/>
    <dgm:cxn modelId="{F2C3A8FD-4206-4DD3-AC54-84C03EE11F6D}" type="presParOf" srcId="{D73BB0CE-4BA6-437B-8235-D316CBE1B67E}" destId="{1475A953-6CB7-4725-8CDC-951A472712A9}" srcOrd="6" destOrd="0" presId="urn:microsoft.com/office/officeart/2005/8/layout/default"/>
    <dgm:cxn modelId="{0738424D-72B3-47F3-94E8-2A6CD981E38F}" type="presParOf" srcId="{D73BB0CE-4BA6-437B-8235-D316CBE1B67E}" destId="{26F578ED-FF64-4835-B7E9-8F8B9207446E}" srcOrd="7" destOrd="0" presId="urn:microsoft.com/office/officeart/2005/8/layout/default"/>
    <dgm:cxn modelId="{177582E1-E252-47A4-A81A-CC9280148FBA}" type="presParOf" srcId="{D73BB0CE-4BA6-437B-8235-D316CBE1B67E}" destId="{82DA4C16-E6B7-40D6-9F35-16F5AE126C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30DF5E-BC4D-4AA6-BE51-C90DEC420F1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D9582AA-8616-42F0-BB3C-4E14321AB67D}">
      <dgm:prSet phldrT="[Texto]"/>
      <dgm:spPr/>
      <dgm:t>
        <a:bodyPr/>
        <a:lstStyle/>
        <a:p>
          <a:r>
            <a:rPr lang="pt-BR" dirty="0" smtClean="0"/>
            <a:t>DÚVIDAS OU COMENTÁRIOS??? </a:t>
          </a:r>
          <a:endParaRPr lang="pt-BR" dirty="0"/>
        </a:p>
      </dgm:t>
    </dgm:pt>
    <dgm:pt modelId="{A57490C5-21F8-4D2A-B717-A275D9953859}" type="parTrans" cxnId="{FD55F16C-3833-48EA-9D59-1A9D8F2EB39D}">
      <dgm:prSet/>
      <dgm:spPr/>
      <dgm:t>
        <a:bodyPr/>
        <a:lstStyle/>
        <a:p>
          <a:endParaRPr lang="pt-BR"/>
        </a:p>
      </dgm:t>
    </dgm:pt>
    <dgm:pt modelId="{736DD91B-37AA-4AB3-8A7A-83B796F8EA88}" type="sibTrans" cxnId="{FD55F16C-3833-48EA-9D59-1A9D8F2EB39D}">
      <dgm:prSet/>
      <dgm:spPr/>
      <dgm:t>
        <a:bodyPr/>
        <a:lstStyle/>
        <a:p>
          <a:endParaRPr lang="pt-BR"/>
        </a:p>
      </dgm:t>
    </dgm:pt>
    <dgm:pt modelId="{B743384C-1E03-4976-BA7D-5245B724DAA9}" type="pres">
      <dgm:prSet presAssocID="{0030DF5E-BC4D-4AA6-BE51-C90DEC420F13}" presName="diagram" presStyleCnt="0">
        <dgm:presLayoutVars>
          <dgm:dir/>
          <dgm:resizeHandles val="exact"/>
        </dgm:presLayoutVars>
      </dgm:prSet>
      <dgm:spPr/>
    </dgm:pt>
    <dgm:pt modelId="{10FC0E4A-C37E-4AC0-AC43-AAB460E510D6}" type="pres">
      <dgm:prSet presAssocID="{7D9582AA-8616-42F0-BB3C-4E14321AB67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D55F16C-3833-48EA-9D59-1A9D8F2EB39D}" srcId="{0030DF5E-BC4D-4AA6-BE51-C90DEC420F13}" destId="{7D9582AA-8616-42F0-BB3C-4E14321AB67D}" srcOrd="0" destOrd="0" parTransId="{A57490C5-21F8-4D2A-B717-A275D9953859}" sibTransId="{736DD91B-37AA-4AB3-8A7A-83B796F8EA88}"/>
    <dgm:cxn modelId="{22B92FD6-2C5A-4C78-AC28-CEDBA7AADA30}" type="presOf" srcId="{7D9582AA-8616-42F0-BB3C-4E14321AB67D}" destId="{10FC0E4A-C37E-4AC0-AC43-AAB460E510D6}" srcOrd="0" destOrd="0" presId="urn:microsoft.com/office/officeart/2005/8/layout/default"/>
    <dgm:cxn modelId="{45093C04-96BE-4251-912D-724642AD5731}" type="presOf" srcId="{0030DF5E-BC4D-4AA6-BE51-C90DEC420F13}" destId="{B743384C-1E03-4976-BA7D-5245B724DAA9}" srcOrd="0" destOrd="0" presId="urn:microsoft.com/office/officeart/2005/8/layout/default"/>
    <dgm:cxn modelId="{FF574D66-3741-426B-81F1-1AC4139F2172}" type="presParOf" srcId="{B743384C-1E03-4976-BA7D-5245B724DAA9}" destId="{10FC0E4A-C37E-4AC0-AC43-AAB460E510D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4D80C-02DF-4B0A-B7A1-B6F1CB1BCCD9}">
      <dsp:nvSpPr>
        <dsp:cNvPr id="0" name=""/>
        <dsp:cNvSpPr/>
      </dsp:nvSpPr>
      <dsp:spPr>
        <a:xfrm>
          <a:off x="1900323" y="30480"/>
          <a:ext cx="6009237" cy="1079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METODOLOGIA DO ENSINO DE MATEMÁTICA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PEDAGOGIA</a:t>
          </a:r>
          <a:endParaRPr lang="pt-BR" sz="2000" kern="1200" dirty="0"/>
        </a:p>
      </dsp:txBody>
      <dsp:txXfrm>
        <a:off x="1900323" y="30480"/>
        <a:ext cx="6009237" cy="1079592"/>
      </dsp:txXfrm>
    </dsp:sp>
    <dsp:sp modelId="{EA0C7D01-2D01-455F-AB25-1F74BB45A9F9}">
      <dsp:nvSpPr>
        <dsp:cNvPr id="0" name=""/>
        <dsp:cNvSpPr/>
      </dsp:nvSpPr>
      <dsp:spPr>
        <a:xfrm>
          <a:off x="1752599" y="1417164"/>
          <a:ext cx="6444927" cy="2089838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/>
            <a:t>AVALIAÇÃO</a:t>
          </a:r>
          <a:endParaRPr lang="pt-BR" sz="2000" kern="1200" dirty="0"/>
        </a:p>
      </dsp:txBody>
      <dsp:txXfrm>
        <a:off x="1752599" y="1417164"/>
        <a:ext cx="6444927" cy="2089838"/>
      </dsp:txXfrm>
    </dsp:sp>
    <dsp:sp modelId="{F8F428B9-7B15-48E4-A4E2-086F965239E6}">
      <dsp:nvSpPr>
        <dsp:cNvPr id="0" name=""/>
        <dsp:cNvSpPr/>
      </dsp:nvSpPr>
      <dsp:spPr>
        <a:xfrm>
          <a:off x="7893661" y="4567790"/>
          <a:ext cx="2362858" cy="652398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/>
            <a:t>Profª</a:t>
          </a:r>
          <a:r>
            <a:rPr lang="pt-BR" sz="1600" kern="1200" dirty="0" smtClean="0"/>
            <a:t> </a:t>
          </a:r>
          <a:r>
            <a:rPr lang="pt-BR" sz="1600" kern="1200" dirty="0" smtClean="0"/>
            <a:t>SUELI FANIZZI</a:t>
          </a:r>
          <a:endParaRPr lang="pt-BR" sz="1600" kern="1200" dirty="0"/>
        </a:p>
      </dsp:txBody>
      <dsp:txXfrm>
        <a:off x="7893661" y="4567790"/>
        <a:ext cx="2362858" cy="652398"/>
      </dsp:txXfrm>
    </dsp:sp>
    <dsp:sp modelId="{4A6026CC-F757-43CB-AB7A-53C27D3C5D52}">
      <dsp:nvSpPr>
        <dsp:cNvPr id="0" name=""/>
        <dsp:cNvSpPr/>
      </dsp:nvSpPr>
      <dsp:spPr>
        <a:xfrm>
          <a:off x="0" y="4239359"/>
          <a:ext cx="6444927" cy="97428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PONTE, João P. e SERRAZINA, Maria de Lurdes. </a:t>
          </a:r>
          <a:r>
            <a:rPr lang="pt-BR" sz="1900" b="1" kern="1200" dirty="0" err="1" smtClean="0"/>
            <a:t>Didáctica</a:t>
          </a:r>
          <a:r>
            <a:rPr lang="pt-BR" sz="1900" b="1" kern="1200" dirty="0" smtClean="0"/>
            <a:t> da Matemática do 1º Ciclo</a:t>
          </a:r>
          <a:r>
            <a:rPr lang="pt-BR" sz="1900" kern="1200" dirty="0" smtClean="0"/>
            <a:t>. Capítulo 11: Avaliação. Lisboa: Universidade Aberta, 2000.</a:t>
          </a:r>
          <a:endParaRPr lang="pt-BR" sz="1900" kern="1200" dirty="0"/>
        </a:p>
      </dsp:txBody>
      <dsp:txXfrm>
        <a:off x="0" y="4239359"/>
        <a:ext cx="6444927" cy="974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1DF51-B00D-44DB-A349-3107B4A404B8}">
      <dsp:nvSpPr>
        <dsp:cNvPr id="0" name=""/>
        <dsp:cNvSpPr/>
      </dsp:nvSpPr>
      <dsp:spPr>
        <a:xfrm>
          <a:off x="3147554" y="1465"/>
          <a:ext cx="2025241" cy="13164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Planejamento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“O que avaliar?”</a:t>
          </a:r>
          <a:endParaRPr lang="pt-BR" sz="1800" kern="1200" dirty="0"/>
        </a:p>
      </dsp:txBody>
      <dsp:txXfrm>
        <a:off x="3211816" y="65727"/>
        <a:ext cx="1896717" cy="1187883"/>
      </dsp:txXfrm>
    </dsp:sp>
    <dsp:sp modelId="{1FC22969-A144-4790-A401-E8F0107F3CF4}">
      <dsp:nvSpPr>
        <dsp:cNvPr id="0" name=""/>
        <dsp:cNvSpPr/>
      </dsp:nvSpPr>
      <dsp:spPr>
        <a:xfrm>
          <a:off x="1945330" y="637492"/>
          <a:ext cx="4347588" cy="4347588"/>
        </a:xfrm>
        <a:custGeom>
          <a:avLst/>
          <a:gdLst/>
          <a:ahLst/>
          <a:cxnLst/>
          <a:rect l="0" t="0" r="0" b="0"/>
          <a:pathLst>
            <a:path>
              <a:moveTo>
                <a:pt x="3491602" y="444990"/>
              </a:moveTo>
              <a:arcTo wR="2173794" hR="2173794" stAng="18439023" swAng="155660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DBE6D-1BAA-411E-B6FE-540FCCCF0DEC}">
      <dsp:nvSpPr>
        <dsp:cNvPr id="0" name=""/>
        <dsp:cNvSpPr/>
      </dsp:nvSpPr>
      <dsp:spPr>
        <a:xfrm>
          <a:off x="5289076" y="2124544"/>
          <a:ext cx="2025241" cy="1316407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Coleta das informações por meio de diferentes instrumentos</a:t>
          </a:r>
          <a:endParaRPr lang="pt-BR" sz="1800" kern="1200" dirty="0"/>
        </a:p>
      </dsp:txBody>
      <dsp:txXfrm>
        <a:off x="5353338" y="2188806"/>
        <a:ext cx="1896717" cy="1187883"/>
      </dsp:txXfrm>
    </dsp:sp>
    <dsp:sp modelId="{19C19E8B-61ED-4CE0-BEE6-1BDC66B04291}">
      <dsp:nvSpPr>
        <dsp:cNvPr id="0" name=""/>
        <dsp:cNvSpPr/>
      </dsp:nvSpPr>
      <dsp:spPr>
        <a:xfrm>
          <a:off x="1947361" y="680721"/>
          <a:ext cx="4347588" cy="4347588"/>
        </a:xfrm>
        <a:custGeom>
          <a:avLst/>
          <a:gdLst/>
          <a:ahLst/>
          <a:cxnLst/>
          <a:rect l="0" t="0" r="0" b="0"/>
          <a:pathLst>
            <a:path>
              <a:moveTo>
                <a:pt x="4151890" y="3075192"/>
              </a:moveTo>
              <a:arcTo wR="2173794" hR="2173794" stAng="1469896" swAng="1663305"/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E5F8F-02AE-49E0-9639-7C57A949A37F}">
      <dsp:nvSpPr>
        <dsp:cNvPr id="0" name=""/>
        <dsp:cNvSpPr/>
      </dsp:nvSpPr>
      <dsp:spPr>
        <a:xfrm>
          <a:off x="3147554" y="4349053"/>
          <a:ext cx="2025241" cy="1316407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Interpretar os resultados e fazer inferências</a:t>
          </a:r>
          <a:endParaRPr lang="pt-BR" sz="1800" kern="1200" dirty="0"/>
        </a:p>
      </dsp:txBody>
      <dsp:txXfrm>
        <a:off x="3211816" y="4413315"/>
        <a:ext cx="1896717" cy="1187883"/>
      </dsp:txXfrm>
    </dsp:sp>
    <dsp:sp modelId="{D65A2BB4-E2E8-4C13-952E-5895719AF736}">
      <dsp:nvSpPr>
        <dsp:cNvPr id="0" name=""/>
        <dsp:cNvSpPr/>
      </dsp:nvSpPr>
      <dsp:spPr>
        <a:xfrm>
          <a:off x="1986381" y="659668"/>
          <a:ext cx="4347588" cy="4347588"/>
        </a:xfrm>
        <a:custGeom>
          <a:avLst/>
          <a:gdLst/>
          <a:ahLst/>
          <a:cxnLst/>
          <a:rect l="0" t="0" r="0" b="0"/>
          <a:pathLst>
            <a:path>
              <a:moveTo>
                <a:pt x="881916" y="3922059"/>
              </a:moveTo>
              <a:arcTo wR="2173794" hR="2173794" stAng="7587750" swAng="1632826"/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0B21A-973D-4846-9A9E-FF63B939C647}">
      <dsp:nvSpPr>
        <dsp:cNvPr id="0" name=""/>
        <dsp:cNvSpPr/>
      </dsp:nvSpPr>
      <dsp:spPr>
        <a:xfrm>
          <a:off x="973760" y="2175259"/>
          <a:ext cx="2025241" cy="131640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Tomar decisões e estabelecer novas ações</a:t>
          </a:r>
          <a:endParaRPr lang="pt-BR" sz="1800" kern="1200" dirty="0"/>
        </a:p>
      </dsp:txBody>
      <dsp:txXfrm>
        <a:off x="1038022" y="2239521"/>
        <a:ext cx="1896717" cy="1187883"/>
      </dsp:txXfrm>
    </dsp:sp>
    <dsp:sp modelId="{705723E1-ABAE-4A92-BB50-893C5B46AECA}">
      <dsp:nvSpPr>
        <dsp:cNvPr id="0" name=""/>
        <dsp:cNvSpPr/>
      </dsp:nvSpPr>
      <dsp:spPr>
        <a:xfrm>
          <a:off x="1986381" y="659668"/>
          <a:ext cx="4347588" cy="4347588"/>
        </a:xfrm>
        <a:custGeom>
          <a:avLst/>
          <a:gdLst/>
          <a:ahLst/>
          <a:cxnLst/>
          <a:rect l="0" t="0" r="0" b="0"/>
          <a:pathLst>
            <a:path>
              <a:moveTo>
                <a:pt x="225416" y="1209841"/>
              </a:moveTo>
              <a:arcTo wR="2173794" hR="2173794" stAng="12379425" swAng="1632826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54570-E415-49F2-A8D4-A7898F9F71AC}">
      <dsp:nvSpPr>
        <dsp:cNvPr id="0" name=""/>
        <dsp:cNvSpPr/>
      </dsp:nvSpPr>
      <dsp:spPr>
        <a:xfrm>
          <a:off x="5347127" y="4363518"/>
          <a:ext cx="7103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379" y="4572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684557" y="4391479"/>
        <a:ext cx="35518" cy="35518"/>
      </dsp:txXfrm>
    </dsp:sp>
    <dsp:sp modelId="{8E1F9917-17F0-4C3E-9DCA-54A02751ADA7}">
      <dsp:nvSpPr>
        <dsp:cNvPr id="0" name=""/>
        <dsp:cNvSpPr/>
      </dsp:nvSpPr>
      <dsp:spPr>
        <a:xfrm>
          <a:off x="1082895" y="3055620"/>
          <a:ext cx="712336" cy="135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168" y="0"/>
              </a:lnTo>
              <a:lnTo>
                <a:pt x="356168" y="1353618"/>
              </a:lnTo>
              <a:lnTo>
                <a:pt x="712336" y="135361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400823" y="3694189"/>
        <a:ext cx="76480" cy="76480"/>
      </dsp:txXfrm>
    </dsp:sp>
    <dsp:sp modelId="{7EEE1CE7-D799-4AE9-863A-1BB0E36800F0}">
      <dsp:nvSpPr>
        <dsp:cNvPr id="0" name=""/>
        <dsp:cNvSpPr/>
      </dsp:nvSpPr>
      <dsp:spPr>
        <a:xfrm>
          <a:off x="5347127" y="3009900"/>
          <a:ext cx="7103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379" y="4572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684557" y="3037860"/>
        <a:ext cx="35518" cy="35518"/>
      </dsp:txXfrm>
    </dsp:sp>
    <dsp:sp modelId="{3E7B7845-F2CD-42BD-95AC-AF4C3ADE210D}">
      <dsp:nvSpPr>
        <dsp:cNvPr id="0" name=""/>
        <dsp:cNvSpPr/>
      </dsp:nvSpPr>
      <dsp:spPr>
        <a:xfrm>
          <a:off x="1082895" y="3009900"/>
          <a:ext cx="7123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2336" y="4572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421255" y="3037811"/>
        <a:ext cx="35616" cy="35616"/>
      </dsp:txXfrm>
    </dsp:sp>
    <dsp:sp modelId="{D9794D10-2862-4EBB-BB01-D5CBEF2B92AF}">
      <dsp:nvSpPr>
        <dsp:cNvPr id="0" name=""/>
        <dsp:cNvSpPr/>
      </dsp:nvSpPr>
      <dsp:spPr>
        <a:xfrm>
          <a:off x="5347127" y="1656281"/>
          <a:ext cx="7103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379" y="4572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684557" y="1684241"/>
        <a:ext cx="35518" cy="35518"/>
      </dsp:txXfrm>
    </dsp:sp>
    <dsp:sp modelId="{7EE38512-85A7-4FAC-A282-D2D1C98CA4BA}">
      <dsp:nvSpPr>
        <dsp:cNvPr id="0" name=""/>
        <dsp:cNvSpPr/>
      </dsp:nvSpPr>
      <dsp:spPr>
        <a:xfrm>
          <a:off x="1082895" y="1702001"/>
          <a:ext cx="712336" cy="1353618"/>
        </a:xfrm>
        <a:custGeom>
          <a:avLst/>
          <a:gdLst/>
          <a:ahLst/>
          <a:cxnLst/>
          <a:rect l="0" t="0" r="0" b="0"/>
          <a:pathLst>
            <a:path>
              <a:moveTo>
                <a:pt x="0" y="1353618"/>
              </a:moveTo>
              <a:lnTo>
                <a:pt x="356168" y="1353618"/>
              </a:lnTo>
              <a:lnTo>
                <a:pt x="356168" y="0"/>
              </a:lnTo>
              <a:lnTo>
                <a:pt x="712336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400823" y="2340570"/>
        <a:ext cx="76480" cy="76480"/>
      </dsp:txXfrm>
    </dsp:sp>
    <dsp:sp modelId="{CA19AD0F-892E-45E5-9819-5235BE29EF66}">
      <dsp:nvSpPr>
        <dsp:cNvPr id="0" name=""/>
        <dsp:cNvSpPr/>
      </dsp:nvSpPr>
      <dsp:spPr>
        <a:xfrm rot="16200000">
          <a:off x="-2308276" y="2514172"/>
          <a:ext cx="5699447" cy="1082895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TIPOS DE AVALIAÇÃO</a:t>
          </a:r>
          <a:endParaRPr lang="pt-BR" sz="3600" kern="1200" dirty="0"/>
        </a:p>
      </dsp:txBody>
      <dsp:txXfrm>
        <a:off x="-2308276" y="2514172"/>
        <a:ext cx="5699447" cy="1082895"/>
      </dsp:txXfrm>
    </dsp:sp>
    <dsp:sp modelId="{4E6AF019-ECF7-4B47-888D-A227B80CC2FB}">
      <dsp:nvSpPr>
        <dsp:cNvPr id="0" name=""/>
        <dsp:cNvSpPr/>
      </dsp:nvSpPr>
      <dsp:spPr>
        <a:xfrm>
          <a:off x="1795231" y="1160553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DIAGNÓSTICA</a:t>
          </a:r>
          <a:endParaRPr lang="pt-BR" sz="1800" b="1" kern="1200" dirty="0"/>
        </a:p>
      </dsp:txBody>
      <dsp:txXfrm>
        <a:off x="1795231" y="1160553"/>
        <a:ext cx="3551895" cy="1082895"/>
      </dsp:txXfrm>
    </dsp:sp>
    <dsp:sp modelId="{A63EF728-F584-4391-B9EA-E494DFF152D8}">
      <dsp:nvSpPr>
        <dsp:cNvPr id="0" name=""/>
        <dsp:cNvSpPr/>
      </dsp:nvSpPr>
      <dsp:spPr>
        <a:xfrm>
          <a:off x="6057506" y="1160553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Verificar se o aluno tem os pré-requisitos necessários para iniciar o estudo de um determinado assunto. </a:t>
          </a:r>
          <a:endParaRPr lang="pt-BR" sz="1800" kern="1200" dirty="0"/>
        </a:p>
      </dsp:txBody>
      <dsp:txXfrm>
        <a:off x="6057506" y="1160553"/>
        <a:ext cx="3551895" cy="1082895"/>
      </dsp:txXfrm>
    </dsp:sp>
    <dsp:sp modelId="{F42EE16D-A914-41FE-AE09-99FF29D9A63F}">
      <dsp:nvSpPr>
        <dsp:cNvPr id="0" name=""/>
        <dsp:cNvSpPr/>
      </dsp:nvSpPr>
      <dsp:spPr>
        <a:xfrm>
          <a:off x="1795231" y="2514172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FORMATIVA</a:t>
          </a:r>
          <a:endParaRPr lang="pt-BR" sz="1800" b="1" kern="1200" dirty="0"/>
        </a:p>
      </dsp:txBody>
      <dsp:txXfrm>
        <a:off x="1795231" y="2514172"/>
        <a:ext cx="3551895" cy="1082895"/>
      </dsp:txXfrm>
    </dsp:sp>
    <dsp:sp modelId="{25D83020-5B93-45C8-9103-DF59A2F272D4}">
      <dsp:nvSpPr>
        <dsp:cNvPr id="0" name=""/>
        <dsp:cNvSpPr/>
      </dsp:nvSpPr>
      <dsp:spPr>
        <a:xfrm>
          <a:off x="6057506" y="2514172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Verificar o progresso do aluno de acordo com os objetivos de aprendizagem (o propósito é ajudar os alunos e não compará-los entre si)</a:t>
          </a:r>
          <a:endParaRPr lang="pt-BR" sz="1800" kern="1200" dirty="0"/>
        </a:p>
      </dsp:txBody>
      <dsp:txXfrm>
        <a:off x="6057506" y="2514172"/>
        <a:ext cx="3551895" cy="1082895"/>
      </dsp:txXfrm>
    </dsp:sp>
    <dsp:sp modelId="{37D4BEBA-4F0E-4F08-B54B-F607A5E85F4F}">
      <dsp:nvSpPr>
        <dsp:cNvPr id="0" name=""/>
        <dsp:cNvSpPr/>
      </dsp:nvSpPr>
      <dsp:spPr>
        <a:xfrm>
          <a:off x="1795231" y="3867791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SOMATIVA</a:t>
          </a:r>
          <a:endParaRPr lang="pt-BR" sz="1800" b="1" kern="1200" dirty="0"/>
        </a:p>
      </dsp:txBody>
      <dsp:txXfrm>
        <a:off x="1795231" y="3867791"/>
        <a:ext cx="3551895" cy="1082895"/>
      </dsp:txXfrm>
    </dsp:sp>
    <dsp:sp modelId="{3131680E-9C76-42DD-BE8A-95B417DBD709}">
      <dsp:nvSpPr>
        <dsp:cNvPr id="0" name=""/>
        <dsp:cNvSpPr/>
      </dsp:nvSpPr>
      <dsp:spPr>
        <a:xfrm>
          <a:off x="6057506" y="3867791"/>
          <a:ext cx="3551895" cy="108289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Verificar as aquisições do aluno (realizada ao final de um determinado período ou sequência de trabalho)</a:t>
          </a:r>
          <a:endParaRPr lang="pt-BR" sz="1800" kern="1200" dirty="0"/>
        </a:p>
      </dsp:txBody>
      <dsp:txXfrm>
        <a:off x="6057506" y="3867791"/>
        <a:ext cx="3551895" cy="1082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D44E0-9345-4763-8E46-51BC113F2F1C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12600000"/>
            <a:gd name="adj2" fmla="val 16200000"/>
            <a:gd name="adj3" fmla="val 4531"/>
          </a:avLst>
        </a:prstGeom>
        <a:solidFill>
          <a:schemeClr val="accent2">
            <a:shade val="90000"/>
            <a:hueOff val="-191560"/>
            <a:satOff val="136"/>
            <a:lumOff val="10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60237-17B1-4AF2-A70E-D2D83EDC247C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9000000"/>
            <a:gd name="adj2" fmla="val 12600000"/>
            <a:gd name="adj3" fmla="val 4531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F01EC-09F6-40F9-8ABD-5CFC9193DDCA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5400000"/>
            <a:gd name="adj2" fmla="val 9000000"/>
            <a:gd name="adj3" fmla="val 4531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4A415-9574-4D6F-8D23-47030EECE837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1800000"/>
            <a:gd name="adj2" fmla="val 5400000"/>
            <a:gd name="adj3" fmla="val 4531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3B054-F03D-44B3-820C-FB2ABC9270CD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19800000"/>
            <a:gd name="adj2" fmla="val 1800000"/>
            <a:gd name="adj3" fmla="val 4531"/>
          </a:avLst>
        </a:prstGeom>
        <a:solidFill>
          <a:schemeClr val="accent2">
            <a:shade val="90000"/>
            <a:hueOff val="-191560"/>
            <a:satOff val="136"/>
            <a:lumOff val="10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38835-23E6-403B-B327-9D9BCD5BC9DF}">
      <dsp:nvSpPr>
        <dsp:cNvPr id="0" name=""/>
        <dsp:cNvSpPr/>
      </dsp:nvSpPr>
      <dsp:spPr>
        <a:xfrm>
          <a:off x="2640719" y="719532"/>
          <a:ext cx="4920405" cy="4920405"/>
        </a:xfrm>
        <a:prstGeom prst="blockArc">
          <a:avLst>
            <a:gd name="adj1" fmla="val 16200000"/>
            <a:gd name="adj2" fmla="val 19800000"/>
            <a:gd name="adj3" fmla="val 4531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F4AC-7AB9-4258-B897-E56BA6FBB115}">
      <dsp:nvSpPr>
        <dsp:cNvPr id="0" name=""/>
        <dsp:cNvSpPr/>
      </dsp:nvSpPr>
      <dsp:spPr>
        <a:xfrm>
          <a:off x="4010543" y="2120325"/>
          <a:ext cx="2211728" cy="2211728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AVALIAÇÃO</a:t>
          </a:r>
          <a:endParaRPr lang="pt-BR" sz="2400" b="1" kern="1200" dirty="0"/>
        </a:p>
      </dsp:txBody>
      <dsp:txXfrm>
        <a:off x="4334443" y="2444225"/>
        <a:ext cx="1563928" cy="1563928"/>
      </dsp:txXfrm>
    </dsp:sp>
    <dsp:sp modelId="{F016CC25-B3BA-4FCE-8451-BF452D0C7262}">
      <dsp:nvSpPr>
        <dsp:cNvPr id="0" name=""/>
        <dsp:cNvSpPr/>
      </dsp:nvSpPr>
      <dsp:spPr>
        <a:xfrm>
          <a:off x="4326817" y="1163"/>
          <a:ext cx="1548209" cy="1548209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Congruência curricular</a:t>
          </a:r>
          <a:endParaRPr lang="pt-BR" sz="1300" b="1" kern="1200" dirty="0"/>
        </a:p>
      </dsp:txBody>
      <dsp:txXfrm>
        <a:off x="4553547" y="227893"/>
        <a:ext cx="1094749" cy="1094749"/>
      </dsp:txXfrm>
    </dsp:sp>
    <dsp:sp modelId="{F8AE8F8F-F062-431A-845F-5C3FDFE0D5E9}">
      <dsp:nvSpPr>
        <dsp:cNvPr id="0" name=""/>
        <dsp:cNvSpPr/>
      </dsp:nvSpPr>
      <dsp:spPr>
        <a:xfrm>
          <a:off x="6409147" y="1203397"/>
          <a:ext cx="1548209" cy="1548209"/>
        </a:xfrm>
        <a:prstGeom prst="ellipse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Integração no processo de ensino-aprendizagem</a:t>
          </a:r>
          <a:endParaRPr lang="pt-BR" sz="1300" b="1" kern="1200" dirty="0"/>
        </a:p>
      </dsp:txBody>
      <dsp:txXfrm>
        <a:off x="6635877" y="1430127"/>
        <a:ext cx="1094749" cy="1094749"/>
      </dsp:txXfrm>
    </dsp:sp>
    <dsp:sp modelId="{29FDB997-C907-4CDB-8208-E8E3086B3A76}">
      <dsp:nvSpPr>
        <dsp:cNvPr id="0" name=""/>
        <dsp:cNvSpPr/>
      </dsp:nvSpPr>
      <dsp:spPr>
        <a:xfrm>
          <a:off x="6409147" y="3607864"/>
          <a:ext cx="1548209" cy="1548209"/>
        </a:xfrm>
        <a:prstGeom prst="ellipse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Diversificação de formas e instrumentos</a:t>
          </a:r>
          <a:endParaRPr lang="pt-BR" sz="1300" b="1" kern="1200" dirty="0"/>
        </a:p>
      </dsp:txBody>
      <dsp:txXfrm>
        <a:off x="6635877" y="3834594"/>
        <a:ext cx="1094749" cy="1094749"/>
      </dsp:txXfrm>
    </dsp:sp>
    <dsp:sp modelId="{EB51D858-499F-45FD-8358-5FDE68381966}">
      <dsp:nvSpPr>
        <dsp:cNvPr id="0" name=""/>
        <dsp:cNvSpPr/>
      </dsp:nvSpPr>
      <dsp:spPr>
        <a:xfrm>
          <a:off x="4326817" y="4810097"/>
          <a:ext cx="1548209" cy="1548209"/>
        </a:xfrm>
        <a:prstGeom prst="ellipse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Predominância do propósito formativo </a:t>
          </a:r>
          <a:endParaRPr lang="pt-BR" sz="1300" b="1" kern="1200" dirty="0"/>
        </a:p>
      </dsp:txBody>
      <dsp:txXfrm>
        <a:off x="4553547" y="5036827"/>
        <a:ext cx="1094749" cy="1094749"/>
      </dsp:txXfrm>
    </dsp:sp>
    <dsp:sp modelId="{AC33C187-E4C5-42E1-AB23-8E538E037962}">
      <dsp:nvSpPr>
        <dsp:cNvPr id="0" name=""/>
        <dsp:cNvSpPr/>
      </dsp:nvSpPr>
      <dsp:spPr>
        <a:xfrm>
          <a:off x="2244488" y="3607864"/>
          <a:ext cx="1548209" cy="1548209"/>
        </a:xfrm>
        <a:prstGeom prst="ellipse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Transparência</a:t>
          </a:r>
          <a:endParaRPr lang="pt-BR" sz="1300" b="1" kern="1200" dirty="0"/>
        </a:p>
      </dsp:txBody>
      <dsp:txXfrm>
        <a:off x="2471218" y="3834594"/>
        <a:ext cx="1094749" cy="1094749"/>
      </dsp:txXfrm>
    </dsp:sp>
    <dsp:sp modelId="{4B83FBE3-7B8C-438B-8D99-7AA093C90392}">
      <dsp:nvSpPr>
        <dsp:cNvPr id="0" name=""/>
        <dsp:cNvSpPr/>
      </dsp:nvSpPr>
      <dsp:spPr>
        <a:xfrm>
          <a:off x="2244488" y="1203397"/>
          <a:ext cx="1548209" cy="1548209"/>
        </a:xfrm>
        <a:prstGeom prst="ellipse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Natureza construtiva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(tratamento dado ao erro)</a:t>
          </a:r>
          <a:endParaRPr lang="pt-BR" sz="1300" b="1" kern="1200" dirty="0"/>
        </a:p>
      </dsp:txBody>
      <dsp:txXfrm>
        <a:off x="2471218" y="1430127"/>
        <a:ext cx="1094749" cy="1094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89C9C-6BE3-4E66-871B-3BD129EF10BF}">
      <dsp:nvSpPr>
        <dsp:cNvPr id="0" name=""/>
        <dsp:cNvSpPr/>
      </dsp:nvSpPr>
      <dsp:spPr>
        <a:xfrm>
          <a:off x="4735144" y="121283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CURRÍCULO</a:t>
          </a:r>
          <a:endParaRPr lang="pt-BR" sz="2000" kern="1200" dirty="0"/>
        </a:p>
      </dsp:txBody>
      <dsp:txXfrm>
        <a:off x="4735144" y="121283"/>
        <a:ext cx="1916906" cy="1916906"/>
      </dsp:txXfrm>
    </dsp:sp>
    <dsp:sp modelId="{F3E42F26-E24D-41BD-835C-18DEBDDA3406}">
      <dsp:nvSpPr>
        <dsp:cNvPr id="0" name=""/>
        <dsp:cNvSpPr/>
      </dsp:nvSpPr>
      <dsp:spPr>
        <a:xfrm>
          <a:off x="1220495" y="-325682"/>
          <a:ext cx="5419090" cy="5419090"/>
        </a:xfrm>
        <a:prstGeom prst="circularArrow">
          <a:avLst>
            <a:gd name="adj1" fmla="val 6898"/>
            <a:gd name="adj2" fmla="val 465012"/>
            <a:gd name="adj3" fmla="val 550847"/>
            <a:gd name="adj4" fmla="val 20584141"/>
            <a:gd name="adj5" fmla="val 804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59E22-2E2F-471F-9C67-D645712B65B8}">
      <dsp:nvSpPr>
        <dsp:cNvPr id="0" name=""/>
        <dsp:cNvSpPr/>
      </dsp:nvSpPr>
      <dsp:spPr>
        <a:xfrm>
          <a:off x="4735144" y="3380477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MACRO AVALIAÇÕES (PROVAS PADRONIZADAS)</a:t>
          </a:r>
          <a:endParaRPr lang="pt-BR" sz="1800" kern="1200" dirty="0"/>
        </a:p>
      </dsp:txBody>
      <dsp:txXfrm>
        <a:off x="4735144" y="3380477"/>
        <a:ext cx="1916906" cy="1916906"/>
      </dsp:txXfrm>
    </dsp:sp>
    <dsp:sp modelId="{0CB8EEB2-D7C8-4FE0-BC9C-574D8C1DF49F}">
      <dsp:nvSpPr>
        <dsp:cNvPr id="0" name=""/>
        <dsp:cNvSpPr/>
      </dsp:nvSpPr>
      <dsp:spPr>
        <a:xfrm>
          <a:off x="1354454" y="-211"/>
          <a:ext cx="5419090" cy="5419090"/>
        </a:xfrm>
        <a:prstGeom prst="circularArrow">
          <a:avLst>
            <a:gd name="adj1" fmla="val 6898"/>
            <a:gd name="adj2" fmla="val 465012"/>
            <a:gd name="adj3" fmla="val 5950847"/>
            <a:gd name="adj4" fmla="val 4384141"/>
            <a:gd name="adj5" fmla="val 8047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54836-C17E-4D55-BABD-7648D398B205}">
      <dsp:nvSpPr>
        <dsp:cNvPr id="0" name=""/>
        <dsp:cNvSpPr/>
      </dsp:nvSpPr>
      <dsp:spPr>
        <a:xfrm>
          <a:off x="1475949" y="3380477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RESULTADOS INSATISFATÓRIOS</a:t>
          </a:r>
          <a:endParaRPr lang="pt-BR" sz="2000" kern="1200" dirty="0"/>
        </a:p>
      </dsp:txBody>
      <dsp:txXfrm>
        <a:off x="1475949" y="3380477"/>
        <a:ext cx="1916906" cy="1916906"/>
      </dsp:txXfrm>
    </dsp:sp>
    <dsp:sp modelId="{86341A09-419A-41F1-A673-DE4EBAABDD24}">
      <dsp:nvSpPr>
        <dsp:cNvPr id="0" name=""/>
        <dsp:cNvSpPr/>
      </dsp:nvSpPr>
      <dsp:spPr>
        <a:xfrm>
          <a:off x="1354454" y="-211"/>
          <a:ext cx="5419090" cy="5419090"/>
        </a:xfrm>
        <a:prstGeom prst="circularArrow">
          <a:avLst>
            <a:gd name="adj1" fmla="val 6898"/>
            <a:gd name="adj2" fmla="val 465012"/>
            <a:gd name="adj3" fmla="val 11350847"/>
            <a:gd name="adj4" fmla="val 9784141"/>
            <a:gd name="adj5" fmla="val 8047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B726A-357A-40B2-87CE-AC155C095F98}">
      <dsp:nvSpPr>
        <dsp:cNvPr id="0" name=""/>
        <dsp:cNvSpPr/>
      </dsp:nvSpPr>
      <dsp:spPr>
        <a:xfrm>
          <a:off x="1475949" y="121283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INVESTIMENTO EM NOVAS POLÍTICAS PÚBLICAS</a:t>
          </a:r>
          <a:endParaRPr lang="pt-BR" sz="2000" kern="1200" dirty="0"/>
        </a:p>
      </dsp:txBody>
      <dsp:txXfrm>
        <a:off x="1475949" y="121283"/>
        <a:ext cx="1916906" cy="1916906"/>
      </dsp:txXfrm>
    </dsp:sp>
    <dsp:sp modelId="{F560A1BE-D78F-4037-8F12-1B3842F3E58A}">
      <dsp:nvSpPr>
        <dsp:cNvPr id="0" name=""/>
        <dsp:cNvSpPr/>
      </dsp:nvSpPr>
      <dsp:spPr>
        <a:xfrm>
          <a:off x="1354454" y="-211"/>
          <a:ext cx="5419090" cy="5419090"/>
        </a:xfrm>
        <a:prstGeom prst="circularArrow">
          <a:avLst>
            <a:gd name="adj1" fmla="val 6898"/>
            <a:gd name="adj2" fmla="val 465012"/>
            <a:gd name="adj3" fmla="val 16750847"/>
            <a:gd name="adj4" fmla="val 15184141"/>
            <a:gd name="adj5" fmla="val 8047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218C1-8BD6-4EF0-AD4D-5A8EAACA5C2D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900" kern="1200" dirty="0" smtClean="0"/>
            <a:t>FICHAS DE TRABALHO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900" kern="1200" dirty="0" smtClean="0"/>
            <a:t>“prova” (exercícios, questões de resposta aberta, atividades de investigação </a:t>
          </a:r>
          <a:r>
            <a:rPr lang="pt-BR" sz="1900" kern="1200" dirty="0" err="1" smtClean="0"/>
            <a:t>etc</a:t>
          </a:r>
          <a:r>
            <a:rPr lang="pt-BR" sz="1900" kern="1200" dirty="0" smtClean="0"/>
            <a:t>)</a:t>
          </a:r>
          <a:endParaRPr lang="pt-BR" sz="1900" kern="1200" dirty="0"/>
        </a:p>
      </dsp:txBody>
      <dsp:txXfrm>
        <a:off x="1221978" y="2645"/>
        <a:ext cx="2706687" cy="1624012"/>
      </dsp:txXfrm>
    </dsp:sp>
    <dsp:sp modelId="{E60B082F-F9B7-4A1F-B1F9-06F0FAB9B890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PRODUÇÕES DE TEXTO</a:t>
          </a:r>
          <a:endParaRPr lang="pt-BR" sz="1900" kern="1200" dirty="0"/>
        </a:p>
      </dsp:txBody>
      <dsp:txXfrm>
        <a:off x="4199334" y="2645"/>
        <a:ext cx="2706687" cy="1624012"/>
      </dsp:txXfrm>
    </dsp:sp>
    <dsp:sp modelId="{D1F4CF1E-EB5B-4F0F-A1B8-D48E9731C1DF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APRESENTAÇÕES ORAIS</a:t>
          </a:r>
          <a:endParaRPr lang="pt-BR" sz="1900" kern="1200" dirty="0"/>
        </a:p>
      </dsp:txBody>
      <dsp:txXfrm>
        <a:off x="1221978" y="1897327"/>
        <a:ext cx="2706687" cy="1624012"/>
      </dsp:txXfrm>
    </dsp:sp>
    <dsp:sp modelId="{1475A953-6CB7-4725-8CDC-951A472712A9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OBSERVAÇÃO</a:t>
          </a:r>
          <a:endParaRPr lang="pt-BR" sz="1900" kern="1200" dirty="0"/>
        </a:p>
      </dsp:txBody>
      <dsp:txXfrm>
        <a:off x="4199334" y="1897327"/>
        <a:ext cx="2706687" cy="1624012"/>
      </dsp:txXfrm>
    </dsp:sp>
    <dsp:sp modelId="{82DA4C16-E6B7-40D6-9F35-16F5AE126CC7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PORTFOLIOS (interdisciplinar / utilizado em um período maior)</a:t>
          </a:r>
          <a:endParaRPr lang="pt-BR" sz="1900" kern="1200" dirty="0"/>
        </a:p>
      </dsp:txBody>
      <dsp:txXfrm>
        <a:off x="2710656" y="3792008"/>
        <a:ext cx="2706687" cy="1624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C0E4A-C37E-4AC0-AC43-AAB460E510D6}">
      <dsp:nvSpPr>
        <dsp:cNvPr id="0" name=""/>
        <dsp:cNvSpPr/>
      </dsp:nvSpPr>
      <dsp:spPr>
        <a:xfrm>
          <a:off x="0" y="270933"/>
          <a:ext cx="8128000" cy="487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DÚVIDAS OU COMENTÁRIOS??? </a:t>
          </a:r>
          <a:endParaRPr lang="pt-BR" sz="6500" kern="1200" dirty="0"/>
        </a:p>
      </dsp:txBody>
      <dsp:txXfrm>
        <a:off x="0" y="270933"/>
        <a:ext cx="8128000" cy="487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64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60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4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9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16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1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7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29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8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68B8-9DEC-48A4-AFB1-F36118F16551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3922-AF2A-4158-B9FB-741514C4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42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08583647"/>
              </p:ext>
            </p:extLst>
          </p:nvPr>
        </p:nvGraphicFramePr>
        <p:xfrm>
          <a:off x="1112520" y="689186"/>
          <a:ext cx="102717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88899547"/>
              </p:ext>
            </p:extLst>
          </p:nvPr>
        </p:nvGraphicFramePr>
        <p:xfrm>
          <a:off x="2001519" y="852408"/>
          <a:ext cx="8320351" cy="5666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79120" y="320040"/>
            <a:ext cx="775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A AVALIAÇÃO É UM PROCESSO REGULADOR DA APRENDIZAGEM.</a:t>
            </a:r>
            <a:endParaRPr lang="pt-B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60570600"/>
              </p:ext>
            </p:extLst>
          </p:nvPr>
        </p:nvGraphicFramePr>
        <p:xfrm>
          <a:off x="1300480" y="441960"/>
          <a:ext cx="9611360" cy="611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2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24208496"/>
              </p:ext>
            </p:extLst>
          </p:nvPr>
        </p:nvGraphicFramePr>
        <p:xfrm>
          <a:off x="1452879" y="304800"/>
          <a:ext cx="10201845" cy="635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79120" y="320040"/>
            <a:ext cx="775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PRINCÍPIOS DA AVALIAÇÃO</a:t>
            </a:r>
            <a:endParaRPr lang="pt-B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9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6751320" y="4099560"/>
            <a:ext cx="1920240" cy="1965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8984562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eta para a Esquerda 9"/>
          <p:cNvSpPr/>
          <p:nvPr/>
        </p:nvSpPr>
        <p:spPr>
          <a:xfrm rot="20092888">
            <a:off x="8776641" y="4145528"/>
            <a:ext cx="1534332" cy="836909"/>
          </a:xfrm>
          <a:prstGeom prst="leftArrow">
            <a:avLst>
              <a:gd name="adj1" fmla="val 458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439635" y="199498"/>
            <a:ext cx="775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AS AVALIAÇÕES INSTITUCIONAIS: propósito formativo??</a:t>
            </a:r>
            <a:endParaRPr lang="pt-B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6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9119" y="320040"/>
            <a:ext cx="10114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FORMAS E INSTRUMENTOS DE AVALIAÇÃO (individuais, em duplas ou grupos e no coletivo)</a:t>
            </a:r>
            <a:endParaRPr lang="pt-B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85128448"/>
              </p:ext>
            </p:extLst>
          </p:nvPr>
        </p:nvGraphicFramePr>
        <p:xfrm>
          <a:off x="2078495" y="104513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46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89937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278319" y="4632414"/>
            <a:ext cx="2200760" cy="165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430719" y="4784814"/>
            <a:ext cx="2200760" cy="165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238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Sueli</dc:creator>
  <cp:lastModifiedBy>Sueli</cp:lastModifiedBy>
  <cp:revision>14</cp:revision>
  <dcterms:created xsi:type="dcterms:W3CDTF">2016-10-03T17:33:39Z</dcterms:created>
  <dcterms:modified xsi:type="dcterms:W3CDTF">2016-10-03T20:20:51Z</dcterms:modified>
</cp:coreProperties>
</file>