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58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1122E-5A80-4813-A8C5-FC7C1163D6D6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20386-8BE9-4638-AE4F-8019A376C6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6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9CFE-8528-439C-A615-43B82B032531}" type="datetime1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34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0262-F1C9-4C06-A7CF-535EBA922050}" type="datetime1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46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D2D-79E4-4FAE-921F-D87574AF3C0F}" type="datetime1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54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4FDC-AA45-4E24-8B99-8CB3281122A3}" type="datetime1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7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FF33-6C78-4FFC-82C8-2827C5704FAC}" type="datetime1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8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A6FE-531A-4B4E-AC4B-53429541E929}" type="datetime1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5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F18E-069C-48ED-AC23-5217F20A1D0D}" type="datetime1">
              <a:rPr lang="pt-BR" smtClean="0"/>
              <a:t>15/09/2020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94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2774-4030-400C-8093-8EC69C4772F6}" type="datetime1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21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E48F-D036-47AE-8800-D08AF1BC3718}" type="datetime1">
              <a:rPr lang="pt-BR" smtClean="0"/>
              <a:t>15/09/2020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1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213B-E7D2-4BD3-9552-6B211426D03A}" type="datetime1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06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8252-739D-4D15-8B71-67490A8CFE20}" type="datetime1">
              <a:rPr lang="pt-BR" smtClean="0"/>
              <a:t>15/09/2020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88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2A4C-3254-403C-B22D-CC634F8E8DAD}" type="datetime1">
              <a:rPr lang="pt-BR" smtClean="0"/>
              <a:t>15/09/2020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5771-C25D-4D2A-A425-8E8A27223D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7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.landgraf@usp.b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05946"/>
          </a:xfrm>
        </p:spPr>
        <p:txBody>
          <a:bodyPr>
            <a:normAutofit fontScale="90000"/>
          </a:bodyPr>
          <a:lstStyle/>
          <a:p>
            <a:r>
              <a:rPr lang="pt-BR" dirty="0"/>
              <a:t>PMT 5927</a:t>
            </a:r>
            <a:br>
              <a:rPr lang="pt-BR" dirty="0"/>
            </a:br>
            <a:r>
              <a:rPr lang="pt-BR" dirty="0"/>
              <a:t>Manufatura Aditiva de ligas metálicas: processos, microestruturas e propriedades.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81752"/>
            <a:ext cx="9144000" cy="1655762"/>
          </a:xfrm>
        </p:spPr>
        <p:txBody>
          <a:bodyPr/>
          <a:lstStyle/>
          <a:p>
            <a:r>
              <a:rPr lang="pt-BR" dirty="0"/>
              <a:t>2020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66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2A93D-4881-4DAC-9D0E-9A6FE840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do curso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C4D63F-1BD4-4CEA-B5EE-23C56FF3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0" i="0" dirty="0">
                <a:solidFill>
                  <a:srgbClr val="495057"/>
                </a:solidFill>
                <a:effectLst/>
                <a:latin typeface="-apple-system"/>
              </a:rPr>
              <a:t>O aluno deverá ser capaz de escolher, dentre os principais processos de manufatura aditiva de metais, suas potencialidades, defeitos e obstáculos, qual aquele mais adequado para cada família de aplicações; </a:t>
            </a:r>
          </a:p>
          <a:p>
            <a:r>
              <a:rPr lang="pt-BR" b="0" i="0" dirty="0">
                <a:solidFill>
                  <a:srgbClr val="495057"/>
                </a:solidFill>
                <a:effectLst/>
                <a:latin typeface="-apple-system"/>
              </a:rPr>
              <a:t>planejar o conjunto de experimentos necessários para otimizar um produto, com base nas relações com as matérias primas, os parâmetros de processo, as microestruturas resultantes e seus defeitos, para definir </a:t>
            </a:r>
            <a:r>
              <a:rPr lang="pt-BR" b="0" i="0" dirty="0" err="1">
                <a:solidFill>
                  <a:srgbClr val="495057"/>
                </a:solidFill>
                <a:effectLst/>
                <a:latin typeface="-apple-system"/>
              </a:rPr>
              <a:t>definir</a:t>
            </a:r>
            <a:r>
              <a:rPr lang="pt-BR" b="0" i="0" dirty="0">
                <a:solidFill>
                  <a:srgbClr val="495057"/>
                </a:solidFill>
                <a:effectLst/>
                <a:latin typeface="-apple-system"/>
              </a:rPr>
              <a:t>  os parâmetros de processo e pós-processamento que otimizem as propriedades mecânicas e dimensionais finais do produto. </a:t>
            </a:r>
          </a:p>
          <a:p>
            <a:r>
              <a:rPr lang="pt-BR" b="0" i="0" dirty="0">
                <a:solidFill>
                  <a:srgbClr val="495057"/>
                </a:solidFill>
                <a:effectLst/>
                <a:latin typeface="-apple-system"/>
              </a:rPr>
              <a:t>A otimização deve levar em conta a competitividade dos processos, o desempenho do produto, e o impacto ambiental; com base nesse conjunto de conhecimentos, </a:t>
            </a:r>
          </a:p>
          <a:p>
            <a:r>
              <a:rPr lang="pt-BR" b="0" i="0" dirty="0">
                <a:solidFill>
                  <a:srgbClr val="495057"/>
                </a:solidFill>
                <a:effectLst/>
                <a:latin typeface="-apple-system"/>
              </a:rPr>
              <a:t>O aluno deverá ser capaz de identificar oportunidades de inovação, em produto ou em processo.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DF647E-09A7-434A-8D85-373C5882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9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772"/>
          </a:xfrm>
        </p:spPr>
        <p:txBody>
          <a:bodyPr>
            <a:normAutofit fontScale="90000"/>
          </a:bodyPr>
          <a:lstStyle/>
          <a:p>
            <a:r>
              <a:rPr lang="pt-BR" dirty="0"/>
              <a:t>Programa do curso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751283"/>
              </p:ext>
            </p:extLst>
          </p:nvPr>
        </p:nvGraphicFramePr>
        <p:xfrm>
          <a:off x="838200" y="1002665"/>
          <a:ext cx="1051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537">
                  <a:extLst>
                    <a:ext uri="{9D8B030D-6E8A-4147-A177-3AD203B41FA5}">
                      <a16:colId xmlns:a16="http://schemas.microsoft.com/office/drawing/2014/main" val="4041528169"/>
                    </a:ext>
                  </a:extLst>
                </a:gridCol>
                <a:gridCol w="1018903">
                  <a:extLst>
                    <a:ext uri="{9D8B030D-6E8A-4147-A177-3AD203B41FA5}">
                      <a16:colId xmlns:a16="http://schemas.microsoft.com/office/drawing/2014/main" val="2391498008"/>
                    </a:ext>
                  </a:extLst>
                </a:gridCol>
                <a:gridCol w="8519160">
                  <a:extLst>
                    <a:ext uri="{9D8B030D-6E8A-4147-A177-3AD203B41FA5}">
                      <a16:colId xmlns:a16="http://schemas.microsoft.com/office/drawing/2014/main" val="807960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mes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assunto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886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 Introdução. Itens 2.1 e 2.2 do Artigo do </a:t>
                      </a:r>
                      <a:r>
                        <a:rPr lang="pt-BR" dirty="0" err="1"/>
                        <a:t>DebRoy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6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2. Itens 2.3 a 2.8 ,  aspectos do Processo,</a:t>
                      </a:r>
                      <a:r>
                        <a:rPr lang="pt-BR" baseline="0" dirty="0"/>
                        <a:t> </a:t>
                      </a:r>
                      <a:r>
                        <a:rPr lang="pt-BR" dirty="0"/>
                        <a:t>do artigo do </a:t>
                      </a:r>
                      <a:r>
                        <a:rPr lang="pt-BR" dirty="0" err="1"/>
                        <a:t>DebRoy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014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3. Itens 2.9 a 2.11.  Defeitos e Tensão Residual .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7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4. Itens 3.1 e 3.2 do artigo: Estruturas de solidificação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79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5. Itens 3.2 e 3.3  do artigo: Textura e transformações de fase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1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6.  Itens 3.4 e 4  : propriedades obtidas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45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7. Item 5 e 6: </a:t>
                      </a:r>
                      <a:r>
                        <a:rPr lang="pt-BR" baseline="0" dirty="0"/>
                        <a:t>    S</a:t>
                      </a:r>
                      <a:r>
                        <a:rPr lang="pt-BR" dirty="0"/>
                        <a:t>oldagem versus M.A.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98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8. Item 7 e 8:    </a:t>
                      </a:r>
                      <a:r>
                        <a:rPr lang="pt-BR" dirty="0" err="1"/>
                        <a:t>Printabilidade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175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9. Processos</a:t>
                      </a:r>
                      <a:r>
                        <a:rPr lang="pt-BR" baseline="0" dirty="0"/>
                        <a:t> Indiretos : FFF e </a:t>
                      </a:r>
                      <a:r>
                        <a:rPr lang="pt-BR" baseline="0" dirty="0" err="1"/>
                        <a:t>Binder</a:t>
                      </a:r>
                      <a:r>
                        <a:rPr lang="pt-BR" baseline="0" dirty="0"/>
                        <a:t> </a:t>
                      </a:r>
                      <a:r>
                        <a:rPr lang="pt-BR" baseline="0" dirty="0" err="1"/>
                        <a:t>jetting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1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10. Leitura de artigo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19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74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1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3318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34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Participação no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7431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Vamos trabalhar com “aula um pouco invertida”. Isso pressupõe leituras do aluno antes da aula. </a:t>
            </a:r>
          </a:p>
          <a:p>
            <a:r>
              <a:rPr lang="pt-BR" dirty="0"/>
              <a:t>Entregas semanais:</a:t>
            </a:r>
          </a:p>
          <a:p>
            <a:pPr lvl="1"/>
            <a:r>
              <a:rPr lang="pt-BR" dirty="0"/>
              <a:t>um arquivo </a:t>
            </a:r>
            <a:r>
              <a:rPr lang="pt-BR" dirty="0" err="1"/>
              <a:t>ppt</a:t>
            </a:r>
            <a:r>
              <a:rPr lang="pt-BR" dirty="0"/>
              <a:t> de 5 a 10 slides, com um resumo do assunto previsto, enviado até o meio dia da segunda feira anterior à aula</a:t>
            </a:r>
          </a:p>
          <a:p>
            <a:pPr lvl="1"/>
            <a:r>
              <a:rPr lang="pt-BR" dirty="0"/>
              <a:t>Um arquivo </a:t>
            </a:r>
            <a:r>
              <a:rPr lang="pt-BR" dirty="0" err="1"/>
              <a:t>ppt</a:t>
            </a:r>
            <a:r>
              <a:rPr lang="pt-BR" dirty="0"/>
              <a:t> de 2 a 5 slides com informações diferentes, ou mais aprofundadas, dos temas da leitura prevista, baseados em busca na internet.</a:t>
            </a:r>
          </a:p>
          <a:p>
            <a:r>
              <a:rPr lang="pt-BR" dirty="0" err="1">
                <a:hlinkClick r:id="rId2"/>
              </a:rPr>
              <a:t>f</a:t>
            </a:r>
            <a:r>
              <a:rPr lang="pt-BR" dirty="0" err="1"/>
              <a:t>Considere</a:t>
            </a:r>
            <a:r>
              <a:rPr lang="pt-BR" dirty="0"/>
              <a:t> que você poderá ser chamado a apresentar seu </a:t>
            </a:r>
            <a:r>
              <a:rPr lang="pt-BR" dirty="0" err="1"/>
              <a:t>ppt</a:t>
            </a:r>
            <a:r>
              <a:rPr lang="pt-BR" dirty="0"/>
              <a:t> na aula. 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30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4879D-59F6-45F2-8730-B6CE6B01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CBF5B5-84C4-43D1-934B-4DEF13ED9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prova final (P), que avaliará a capacidade do aluno de analisar uma situação da Manufatura Aditiva e propor encaminhamentos para responder à demanda.</a:t>
            </a:r>
          </a:p>
          <a:p>
            <a:r>
              <a:rPr lang="pt-BR" dirty="0"/>
              <a:t>notas das contribuições previstas para  cada aula, C1 e C2</a:t>
            </a:r>
          </a:p>
          <a:p>
            <a:r>
              <a:rPr lang="pt-BR" dirty="0"/>
              <a:t>Notas de alguns testes que serão propostos ao longo do curso (T)</a:t>
            </a:r>
          </a:p>
          <a:p>
            <a:endParaRPr lang="pt-BR" dirty="0"/>
          </a:p>
          <a:p>
            <a:r>
              <a:rPr lang="pt-BR" dirty="0"/>
              <a:t>Média = 0,4P + 0,3 (media das C1 e C2) + 0,3 (média dos testes)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5407975-CD4E-4FB7-8E19-E509A408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5771-C25D-4D2A-A425-8E8A27223DF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445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462</Words>
  <Application>Microsoft Office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-apple-system</vt:lpstr>
      <vt:lpstr>Arial</vt:lpstr>
      <vt:lpstr>Calibri</vt:lpstr>
      <vt:lpstr>Calibri Light</vt:lpstr>
      <vt:lpstr>Tema do Office</vt:lpstr>
      <vt:lpstr>PMT 5927 Manufatura Aditiva de ligas metálicas: processos, microestruturas e propriedades.</vt:lpstr>
      <vt:lpstr>Objetivos do curso</vt:lpstr>
      <vt:lpstr>Programa do curso</vt:lpstr>
      <vt:lpstr>Participação no curso</vt:lpstr>
      <vt:lpstr>avaliação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PMT 5927 Manufatura Aditiva de ligas metálicas: processos, microestruturas e propriedades.</dc:title>
  <dc:creator>Fernando</dc:creator>
  <cp:lastModifiedBy>fernando landgraf</cp:lastModifiedBy>
  <cp:revision>21</cp:revision>
  <dcterms:created xsi:type="dcterms:W3CDTF">2020-01-29T12:14:59Z</dcterms:created>
  <dcterms:modified xsi:type="dcterms:W3CDTF">2020-09-15T22:37:51Z</dcterms:modified>
</cp:coreProperties>
</file>