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1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02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41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65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6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67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93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99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56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52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41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39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B1C4-C3BF-4171-973C-0F624EAA4C69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40FC1-8C68-4113-AB9B-EF97124CD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52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91886"/>
            <a:ext cx="9144000" cy="2612571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ANÁLISE DOCUMENTÁRIA E INTELIGÊNCIA ARTIFICIAL</a:t>
            </a:r>
            <a:br>
              <a:rPr lang="pt-B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</a:br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</a:br>
            <a:r>
              <a:rPr lang="pt-B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INTER-RELAÇÃO  E PERSPECTIVAS DE INCLUSÃO SOCIAL POR MEIO DA IA</a:t>
            </a:r>
            <a:endParaRPr lang="pt-BR" sz="36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144838"/>
            <a:ext cx="9144000" cy="342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6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18011"/>
            <a:ext cx="9144000" cy="164592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ALGORITMO ORCAM MY EYE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73829"/>
            <a:ext cx="9144000" cy="2383971"/>
          </a:xfrm>
        </p:spPr>
        <p:txBody>
          <a:bodyPr/>
          <a:lstStyle/>
          <a:p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Inteligência Artificial que fotografa o texto e lê seu conteúdo em poucos segundos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84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7146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ORIGEM DO ALGORITMO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1029"/>
            <a:ext cx="9144000" cy="1926771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Criado pelo  pesquisador de ciências da computação israelense </a:t>
            </a:r>
            <a:r>
              <a:rPr lang="pt-BR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Amnon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pt-BR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Shashua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o </a:t>
            </a:r>
            <a:r>
              <a:rPr lang="pt-BR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OrCam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pt-BR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MyEye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surgiu a partir de um algoritmo que possibilita a detecção de objetos no campo de visão de uma 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câmera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310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17" y="570316"/>
            <a:ext cx="4321736" cy="2834427"/>
          </a:xfrm>
          <a:prstGeom prst="rect">
            <a:avLst/>
          </a:prstGeom>
        </p:spPr>
      </p:pic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649" y="776212"/>
            <a:ext cx="4198258" cy="3034279"/>
          </a:xfrm>
          <a:prstGeom prst="rect">
            <a:avLst/>
          </a:prstGeom>
        </p:spPr>
      </p:pic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691" y="3810490"/>
            <a:ext cx="4540465" cy="258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66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91544" y="332656"/>
            <a:ext cx="7776864" cy="5306144"/>
          </a:xfrm>
        </p:spPr>
        <p:txBody>
          <a:bodyPr/>
          <a:lstStyle/>
          <a:p>
            <a:r>
              <a:rPr lang="pt-BR" sz="3600" b="1" dirty="0">
                <a:solidFill>
                  <a:srgbClr val="00B050"/>
                </a:solidFill>
              </a:rPr>
              <a:t> </a:t>
            </a:r>
            <a:r>
              <a:rPr lang="pt-BR" sz="3600" b="1" dirty="0" smtClean="0">
                <a:solidFill>
                  <a:srgbClr val="00B050"/>
                </a:solidFill>
                <a:latin typeface="+mj-lt"/>
              </a:rPr>
              <a:t>CONCLUSÃO</a:t>
            </a:r>
            <a:endParaRPr lang="pt-BR" dirty="0"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04540" y="170080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+mj-lt"/>
                <a:cs typeface="Times New Roman" panose="02020603050405020304" pitchFamily="18" charset="0"/>
              </a:rPr>
              <a:t>Demandas </a:t>
            </a:r>
            <a:r>
              <a:rPr lang="pt-BR" sz="2400" b="1" dirty="0">
                <a:latin typeface="+mj-lt"/>
                <a:cs typeface="Times New Roman" panose="02020603050405020304" pitchFamily="18" charset="0"/>
              </a:rPr>
              <a:t>específicas da linguagem computacional de acordo com cada área</a:t>
            </a:r>
          </a:p>
        </p:txBody>
      </p:sp>
      <p:sp>
        <p:nvSpPr>
          <p:cNvPr id="5" name="Seta em curva para a direita 4"/>
          <p:cNvSpPr/>
          <p:nvPr/>
        </p:nvSpPr>
        <p:spPr>
          <a:xfrm>
            <a:off x="2639616" y="2209106"/>
            <a:ext cx="1112052" cy="1011264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28801" y="2665445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+mj-lt"/>
              </a:rPr>
              <a:t>Ferramentas automatizadas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5493537" y="2926034"/>
            <a:ext cx="1080120" cy="29433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573657" y="2952135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latin typeface="+mj-lt"/>
              </a:rPr>
              <a:t>OrCam</a:t>
            </a:r>
            <a:r>
              <a:rPr lang="pt-BR" b="1" dirty="0">
                <a:latin typeface="+mj-lt"/>
              </a:rPr>
              <a:t> </a:t>
            </a:r>
            <a:r>
              <a:rPr lang="pt-BR" b="1" dirty="0" err="1">
                <a:latin typeface="+mj-lt"/>
              </a:rPr>
              <a:t>Eye</a:t>
            </a:r>
            <a:endParaRPr lang="pt-BR" b="1" dirty="0">
              <a:latin typeface="+mj-lt"/>
            </a:endParaRPr>
          </a:p>
        </p:txBody>
      </p:sp>
      <p:sp>
        <p:nvSpPr>
          <p:cNvPr id="9" name="Seta em curva para a esquerda 8"/>
          <p:cNvSpPr/>
          <p:nvPr/>
        </p:nvSpPr>
        <p:spPr>
          <a:xfrm>
            <a:off x="7797793" y="3099329"/>
            <a:ext cx="1008112" cy="1300909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439817" y="4077073"/>
            <a:ext cx="288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+mj-lt"/>
              </a:rPr>
              <a:t>Novas formas de lidar com um texto (direta e indireta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102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8624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QUE É ANÁLISE DOCUMENTÁRIA</a:t>
            </a:r>
            <a:endParaRPr lang="pt-BR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2101056"/>
            <a:ext cx="8858250" cy="4182178"/>
          </a:xfrm>
        </p:spPr>
      </p:pic>
    </p:spTree>
    <p:extLst>
      <p:ext uri="{BB962C8B-B14F-4D97-AF65-F5344CB8AC3E}">
        <p14:creationId xmlns:p14="http://schemas.microsoft.com/office/powerpoint/2010/main" val="16919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 - John Searle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Inteligência Artificial Fraca;</a:t>
            </a:r>
          </a:p>
          <a:p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Inteligência Artificial Forte;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212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4595949" cy="2273572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ARGUMENTO DO QUARTO CHINÊS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Nenhum texto alternativo automÃ¡tico disponÃ­vel.">
            <a:extLst>
              <a:ext uri="{FF2B5EF4-FFF2-40B4-BE49-F238E27FC236}">
                <a16:creationId xmlns:a16="http://schemas.microsoft.com/office/drawing/2014/main" xmlns="" id="{7A393D6B-7357-4C65-A8BE-2E27436D91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" t="2894" r="2593" b="16414"/>
          <a:stretch/>
        </p:blipFill>
        <p:spPr bwMode="auto">
          <a:xfrm>
            <a:off x="5029200" y="493213"/>
            <a:ext cx="6635931" cy="508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 flipH="1">
            <a:off x="5577838" y="5839097"/>
            <a:ext cx="5590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philosophy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department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is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no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longer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allowed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to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keep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sz="2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pets</a:t>
            </a:r>
            <a:r>
              <a:rPr lang="pt-BR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1921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INTELIGÊNICA ARTIFICIAL E ACESSIBILIDADE</a:t>
            </a:r>
            <a:r>
              <a:rPr lang="pt-BR" dirty="0"/>
              <a:t/>
            </a:r>
            <a:br>
              <a:rPr lang="pt-B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Inteligência Artificial pode representar um importante passo para a superação de barreiras físicas que limitam o acesso à informação.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22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SUPERAR BARREIRAS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Limitação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visual</a:t>
            </a:r>
          </a:p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Limitação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motora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Limitação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cognitiva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1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KITS DE ACESSIBILIDADE NO ESTADO DE SÃO PAULO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Ampliador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automático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</a:p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Scanner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leitor de mesa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Teclado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ampliado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</a:p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Mouse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estacionário </a:t>
            </a:r>
            <a:endParaRPr lang="pt-B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Software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 voz sintetizada </a:t>
            </a:r>
            <a:endParaRPr lang="pt-BR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endParaRPr lang="pt-BR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0833374959e758b56dc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799" y="3315194"/>
            <a:ext cx="4368605" cy="3417974"/>
          </a:xfrm>
          <a:prstGeom prst="rect">
            <a:avLst/>
          </a:prstGeom>
        </p:spPr>
      </p:pic>
      <p:pic>
        <p:nvPicPr>
          <p:cNvPr id="3" name="Picture 2" descr="equipamento-computadorizado-facilita-a-leitura-de-livros-por-portadores-de-deficiencia-visual-1503932810502_615x30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610" y="333839"/>
            <a:ext cx="4786984" cy="2981355"/>
          </a:xfrm>
          <a:prstGeom prst="rect">
            <a:avLst/>
          </a:prstGeom>
        </p:spPr>
      </p:pic>
      <p:pic>
        <p:nvPicPr>
          <p:cNvPr id="4" name="Picture 3" descr="scanner-deficiencia-visua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9006"/>
            <a:ext cx="5415400" cy="3443386"/>
          </a:xfrm>
          <a:prstGeom prst="rect">
            <a:avLst/>
          </a:prstGeom>
        </p:spPr>
      </p:pic>
      <p:pic>
        <p:nvPicPr>
          <p:cNvPr id="5" name="Picture 4" descr="_d7267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3652392"/>
            <a:ext cx="5239003" cy="320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6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BIBLIOTECH E ORCAM MYEYE</a:t>
            </a:r>
            <a:r>
              <a:rPr lang="pt-BR" dirty="0"/>
              <a:t/>
            </a:r>
            <a:br>
              <a:rPr lang="pt-B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61211"/>
            <a:ext cx="9144000" cy="2096589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Biblioteca </a:t>
            </a: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pública voltada ao usuário que possui comprometimento para a leitura</a:t>
            </a:r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761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156</Words>
  <Application>Microsoft Office PowerPoint</Application>
  <PresentationFormat>Widescreen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Tema do Office</vt:lpstr>
      <vt:lpstr>ANÁLISE DOCUMENTÁRIA E INTELIGÊNCIA ARTIFICIAL  INTER-RELAÇÃO  E PERSPECTIVAS DE INCLUSÃO SOCIAL POR MEIO DA IA</vt:lpstr>
      <vt:lpstr>O QUE É ANÁLISE DOCUMENTÁRIA</vt:lpstr>
      <vt:lpstr>IA - John Searle</vt:lpstr>
      <vt:lpstr>ARGUMENTO DO QUARTO CHINÊS</vt:lpstr>
      <vt:lpstr>INTELIGÊNICA ARTIFICIAL E ACESSIBILIDADE </vt:lpstr>
      <vt:lpstr>SUPERAR BARREIRAS</vt:lpstr>
      <vt:lpstr>KITS DE ACESSIBILIDADE NO ESTADO DE SÃO PAULO</vt:lpstr>
      <vt:lpstr>Apresentação do PowerPoint</vt:lpstr>
      <vt:lpstr>BIBLIOTECH E ORCAM MYEYE </vt:lpstr>
      <vt:lpstr>ALGORITMO ORCAM MY EYE</vt:lpstr>
      <vt:lpstr>ORIGEM DO ALGORITMO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DOCUMENTÁRIA E INTELIGÊNCIA ARTIFICIAL: APLICAÇÕES COM PERSPECTIVAS DE INCLUSÃO SOCIAL</dc:title>
  <dc:creator>Berenice Gonçalves dos santos</dc:creator>
  <cp:lastModifiedBy>GIOVANA</cp:lastModifiedBy>
  <cp:revision>16</cp:revision>
  <dcterms:created xsi:type="dcterms:W3CDTF">2018-06-28T03:20:55Z</dcterms:created>
  <dcterms:modified xsi:type="dcterms:W3CDTF">2018-07-02T13:34:04Z</dcterms:modified>
</cp:coreProperties>
</file>