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3" r:id="rId5"/>
    <p:sldId id="262" r:id="rId6"/>
    <p:sldId id="261" r:id="rId7"/>
    <p:sldId id="260" r:id="rId8"/>
    <p:sldId id="265" r:id="rId9"/>
    <p:sldId id="264" r:id="rId10"/>
    <p:sldId id="256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5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58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3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02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1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3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5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1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1CA7-EAB6-49FD-B0F5-AF8E22109DEB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356-604D-4CE0-BE99-4DA4DFCE3B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LcLqIHzNkY&amp;feature=youtu.be&amp;fbclid=IwAR1nCSXgLx264TOIh_jP7OfjEaPHGwsAPPjaZMD3mvLfthATuATQ1avM0mQ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3667" y="1790549"/>
            <a:ext cx="9939867" cy="38779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Programa </a:t>
            </a:r>
            <a:r>
              <a:rPr lang="pt-BR" altLang="pt-BR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de Pós-graduação em Doenças Infecciosas e Parasitárias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Disciplina MIP 5714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Malária e Doenças Tropicais Negligenciadas: Avanços no Conhecimento e Desafios para o </a:t>
            </a:r>
            <a:r>
              <a:rPr lang="pt-BR" alt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Controle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Período: 11 a 31 de maio de </a:t>
            </a:r>
            <a:r>
              <a:rPr lang="pt-BR" altLang="pt-BR" b="1" dirty="0" smtClean="0">
                <a:solidFill>
                  <a:srgbClr val="00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solidFill>
                  <a:srgbClr val="00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pt-BR" altLang="pt-BR" sz="105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Responsáveis:</a:t>
            </a:r>
            <a:endParaRPr kumimoji="0" lang="pt-BR" altLang="pt-BR" sz="105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Marcos </a:t>
            </a:r>
            <a:r>
              <a:rPr lang="pt-BR" altLang="pt-BR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Boulos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/José </a:t>
            </a:r>
            <a:r>
              <a:rPr lang="pt-BR" altLang="pt-BR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Angelo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Lauletta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Lindoso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/Sílvia 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Maria Di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Santi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Área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 Concentração: 5134</a:t>
            </a:r>
            <a:endParaRPr kumimoji="0" lang="pt-BR" altLang="pt-B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Carga Horária: 75 horas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8252"/>
          <a:stretch/>
        </p:blipFill>
        <p:spPr>
          <a:xfrm>
            <a:off x="7024689" y="505263"/>
            <a:ext cx="3888845" cy="1076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5" y="505263"/>
            <a:ext cx="789948" cy="93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1133" y="613263"/>
            <a:ext cx="14238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71831"/>
            <a:ext cx="184731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solidFill>
                <a:srgbClr val="00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81175" y="1194138"/>
            <a:ext cx="8696325" cy="45550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29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Eliseu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Waldman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(aula 10)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Dinâmica de transmissão das doenças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negligenciadas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10:00 - 10:30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Esclarecimentos adicionais sobre a apresentação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dos projetos de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pesquisa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10:30 - 12:30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AVALIAÇÃO E ENCERRAMENTO DO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CURSO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94138"/>
            <a:ext cx="1692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86150" y="1171575"/>
            <a:ext cx="500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8000"/>
                </a:solidFill>
              </a:rPr>
              <a:t>Nós gostaríamos de estar juntos em sala de aula.</a:t>
            </a:r>
          </a:p>
          <a:p>
            <a:pPr algn="ctr"/>
            <a:endParaRPr lang="pt-BR" b="1" dirty="0">
              <a:solidFill>
                <a:srgbClr val="008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3164441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5406852" y="2682950"/>
            <a:ext cx="166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008000"/>
                </a:solidFill>
              </a:rPr>
              <a:t>Mas vai passar!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623202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r="8480" b="20394"/>
          <a:stretch/>
        </p:blipFill>
        <p:spPr>
          <a:xfrm>
            <a:off x="10186271" y="222547"/>
            <a:ext cx="1481854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r="20988"/>
          <a:stretch/>
        </p:blipFill>
        <p:spPr>
          <a:xfrm>
            <a:off x="10186271" y="2412011"/>
            <a:ext cx="150518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920338" y="53265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hlinkClick r:id="rId6"/>
              </a:rPr>
              <a:t>https://www.youtube.com/watch?v=7LcLqIHzNkY&amp;feature=youtu.be&amp;fbclid=IwAR1nCSXgLx264TOIh_jP7OfjEaPHGwsAPPjaZMD3mvLfthATuATQ1avM0mQ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6" t="31875" r="18828" b="33907"/>
          <a:stretch/>
        </p:blipFill>
        <p:spPr>
          <a:xfrm>
            <a:off x="10266293" y="4562475"/>
            <a:ext cx="1304878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6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58875" y="871521"/>
            <a:ext cx="8779933" cy="4985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PROGRAMA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11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Marcos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Boulos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/José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Angelo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Lauletta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Lindoso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/Sílvia Maria Di Santi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  <a:endParaRPr lang="pt-BR" altLang="pt-BR" sz="1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Abertura do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curso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Apresentação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docentes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Objetivos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disciplina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Critérios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 avaliação do curso: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seminários, questionamentos sobre as aulas teóricas e práticas e elaboração de um projeto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pesquisa/aluno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Apresentação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dos alunos e seus projetos de pesquisa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relacionados à sua pós graduação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10:30 - 12:30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José </a:t>
            </a:r>
            <a:r>
              <a:rPr lang="pt-BR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Angelo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Lauletta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Lindoso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(aula 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Situação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atual das doenças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negligenciadas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8480" b="20394"/>
          <a:stretch/>
        </p:blipFill>
        <p:spPr>
          <a:xfrm>
            <a:off x="10186271" y="222547"/>
            <a:ext cx="1481854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20988"/>
          <a:stretch/>
        </p:blipFill>
        <p:spPr>
          <a:xfrm>
            <a:off x="10186271" y="2412011"/>
            <a:ext cx="150518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6" t="31875" r="18828" b="33907"/>
          <a:stretch/>
        </p:blipFill>
        <p:spPr>
          <a:xfrm>
            <a:off x="10274759" y="4667250"/>
            <a:ext cx="1304878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6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66900" y="1257637"/>
            <a:ext cx="8669867" cy="3447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13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8:30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10:30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Silvia Maria Di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Santi (aula 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Abordagem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dos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principais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aspectos da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relação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parasito-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hospedeiro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malária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humana, perspectivas de controle e de </a:t>
            </a:r>
            <a:r>
              <a:rPr lang="es-ES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eliminação</a:t>
            </a:r>
            <a:endParaRPr lang="es-ES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</a:t>
            </a:r>
            <a:r>
              <a:rPr lang="pt-BR" altLang="pt-BR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12:00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Seminários dos alunos relacionados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às aulas 1 e 2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(3 alunos)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7350" y="1722388"/>
            <a:ext cx="8658225" cy="4216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15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Silvia Di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Santi (aula 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Diagnóstico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laboratorial da malária e protocolos moleculares na pesquisa em malária: desafios na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bancada</a:t>
            </a: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Marcadores moleculares de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resistência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aos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antimaláricos</a:t>
            </a:r>
            <a:endParaRPr lang="es-ES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10:30 - 12:30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Vídeo sobre diagnóstico parasitológico e molecular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malária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8324" y="1328261"/>
            <a:ext cx="8867775" cy="3508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18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Hiro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Goto</a:t>
            </a:r>
            <a:r>
              <a:rPr lang="es-ES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(aula 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Aspectos </a:t>
            </a:r>
            <a:r>
              <a:rPr lang="es-ES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imunopatogênicos</a:t>
            </a:r>
            <a:r>
              <a:rPr lang="es-ES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das </a:t>
            </a:r>
            <a:r>
              <a:rPr lang="es-ES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leishmanioses</a:t>
            </a:r>
            <a:endParaRPr lang="es-ES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10:00 -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12:00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Seminários dos alunos relacionados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às aulas 3 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4 (3 alunos)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iro Goto | The VALIDAT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28261"/>
            <a:ext cx="15840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66900" y="1366361"/>
            <a:ext cx="8620125" cy="3570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20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Roberto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Hiramoto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(aula 5)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Diagnóstico das leishmanioses: um desafio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atual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10:00 - 12:30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Vídeo sobre diagnóstico parasitológico, sorológico e molecular das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leishmanioses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66361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1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00225" y="1380262"/>
            <a:ext cx="8458200" cy="42165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22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8:30 - 10:00 </a:t>
            </a:r>
            <a:r>
              <a:rPr lang="es-ES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s-ES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Maria Carmen Arroyo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Sanchez (aula 6)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Novas abordagens no diagnóstico sorológico das leishmanioses e da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malária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10:00 -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12:00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Seminários dos alunos relacionados às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aulas 5 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6 (4 alunos)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80262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3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09824" y="1170712"/>
            <a:ext cx="8715375" cy="4278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 25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Marcos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Boulos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 (aula 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Cenário das </a:t>
            </a:r>
            <a:r>
              <a:rPr lang="pt-BR" altLang="pt-BR" dirty="0" err="1">
                <a:ea typeface="Times New Roman" panose="02020603050405020304" pitchFamily="18" charset="0"/>
                <a:cs typeface="Arial" panose="020B0604020202020204" pitchFamily="34" charset="0"/>
              </a:rPr>
              <a:t>arboviroses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na América Latina e desafios para 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controle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10:30 - 12:30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José Eduardo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Levi (aula 8)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Diagnóstico da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arboviroses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8132" r="8504"/>
          <a:stretch/>
        </p:blipFill>
        <p:spPr>
          <a:xfrm>
            <a:off x="571123" y="3760305"/>
            <a:ext cx="1714877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9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6925" y="1692000"/>
            <a:ext cx="8648700" cy="3447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► 27 de maio (</a:t>
            </a:r>
            <a:r>
              <a:rPr lang="pt-BR" altLang="pt-BR" b="1" dirty="0" smtClean="0">
                <a:solidFill>
                  <a:srgbClr val="008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4ª feira)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008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8:30 - 10:00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Leila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Lopes (aula 9)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e-disciplinas: todos os alunos deverão assistir a aula hospedada na plataforma e enviar as dúvidas e observações para o professor via mensagens na plataforma, no máximo 24 horas após o horário proposto para a aula)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Aspectos clínicos e diagnósticos da </a:t>
            </a:r>
            <a:r>
              <a:rPr lang="pt-BR" altLang="pt-BR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esporotricose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10:00 - </a:t>
            </a:r>
            <a:r>
              <a:rPr lang="pt-BR" altLang="pt-BR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12:00 </a:t>
            </a:r>
            <a:r>
              <a:rPr lang="pt-BR" altLang="pt-BR" b="1" dirty="0" err="1"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pt-BR" alt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altLang="pt-BR" dirty="0">
                <a:ea typeface="Times New Roman" panose="02020603050405020304" pitchFamily="18" charset="0"/>
                <a:cs typeface="Arial" panose="020B0604020202020204" pitchFamily="34" charset="0"/>
              </a:rPr>
              <a:t> Seminários dos alunos relacionados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às aulas 7, 8 e </a:t>
            </a:r>
            <a:r>
              <a:rPr lang="pt-BR" altLang="pt-BR" dirty="0" smtClean="0">
                <a:ea typeface="Times New Roman" panose="02020603050405020304" pitchFamily="18" charset="0"/>
                <a:cs typeface="Arial" panose="020B0604020202020204" pitchFamily="34" charset="0"/>
              </a:rPr>
              <a:t>9 (4 alunos)</a:t>
            </a:r>
            <a:endParaRPr lang="pt-BR" altLang="pt-BR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(via Google </a:t>
            </a:r>
            <a:r>
              <a:rPr lang="pt-BR" altLang="pt-BR" sz="1400" dirty="0" err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Meet</a:t>
            </a:r>
            <a:r>
              <a:rPr lang="pt-BR" altLang="pt-BR" sz="1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todos os alunos deverão estar em um notebook ou PC com disponibilidade de câmera e microfone)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9" y="1692000"/>
            <a:ext cx="1523226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6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1130</Words>
  <Application>Microsoft Office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malaria</dc:creator>
  <cp:lastModifiedBy>malaria</cp:lastModifiedBy>
  <cp:revision>37</cp:revision>
  <dcterms:created xsi:type="dcterms:W3CDTF">2020-05-05T19:28:15Z</dcterms:created>
  <dcterms:modified xsi:type="dcterms:W3CDTF">2020-05-06T19:26:22Z</dcterms:modified>
</cp:coreProperties>
</file>