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355" r:id="rId1"/>
  </p:sldMasterIdLst>
  <p:notesMasterIdLst>
    <p:notesMasterId r:id="rId18"/>
  </p:notesMasterIdLst>
  <p:sldIdLst>
    <p:sldId id="258" r:id="rId2"/>
    <p:sldId id="385" r:id="rId3"/>
    <p:sldId id="367" r:id="rId4"/>
    <p:sldId id="369" r:id="rId5"/>
    <p:sldId id="370" r:id="rId6"/>
    <p:sldId id="371" r:id="rId7"/>
    <p:sldId id="372" r:id="rId8"/>
    <p:sldId id="373" r:id="rId9"/>
    <p:sldId id="374" r:id="rId10"/>
    <p:sldId id="381" r:id="rId11"/>
    <p:sldId id="382" r:id="rId12"/>
    <p:sldId id="379" r:id="rId13"/>
    <p:sldId id="383" r:id="rId14"/>
    <p:sldId id="390" r:id="rId15"/>
    <p:sldId id="392" r:id="rId16"/>
    <p:sldId id="391" r:id="rId17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65630" autoAdjust="0"/>
  </p:normalViewPr>
  <p:slideViewPr>
    <p:cSldViewPr snapToGrid="0">
      <p:cViewPr varScale="1">
        <p:scale>
          <a:sx n="56" d="100"/>
          <a:sy n="56" d="100"/>
        </p:scale>
        <p:origin x="40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="" xmlns:a16="http://schemas.microsoft.com/office/drawing/2014/main" id="{C6712AE3-9715-4E6E-ABAA-8AA2FD1F2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F9E8B115-F13B-401B-B93C-273FE9B5F8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AE8C82-4EC3-406A-A992-2374FBC763CF}" type="datetimeFigureOut">
              <a:rPr lang="pt-BR"/>
              <a:pPr>
                <a:defRPr/>
              </a:pPr>
              <a:t>10/12/2020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="" xmlns:a16="http://schemas.microsoft.com/office/drawing/2014/main" id="{7A4B3F76-0CD4-4ABA-BA2C-4A7C5B3498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="" xmlns:a16="http://schemas.microsoft.com/office/drawing/2014/main" id="{638C7CCC-3B16-456B-9A2C-65512B84D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208CDF66-4D2E-436A-AA68-2F0CBB429E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79B47504-0BEA-4604-9202-80DB05B58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5B9241-B1EA-40F4-849F-4869EAA64FD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70292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B9241-B1EA-40F4-849F-4869EAA64FD9}" type="slidenum">
              <a:rPr lang="pt-BR" altLang="en-US" smtClean="0"/>
              <a:pPr>
                <a:defRPr/>
              </a:pPr>
              <a:t>5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664446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>
            <a:extLst>
              <a:ext uri="{FF2B5EF4-FFF2-40B4-BE49-F238E27FC236}">
                <a16:creationId xmlns="" xmlns:a16="http://schemas.microsoft.com/office/drawing/2014/main" id="{B5D16AB7-C503-40D2-A1A7-1F8C5B264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ço Reservado para Anotações 2">
            <a:extLst>
              <a:ext uri="{FF2B5EF4-FFF2-40B4-BE49-F238E27FC236}">
                <a16:creationId xmlns="" xmlns:a16="http://schemas.microsoft.com/office/drawing/2014/main" id="{72C73511-F2DA-4A24-815F-9670203A4F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244" name="Espaço Reservado para Número de Slide 3">
            <a:extLst>
              <a:ext uri="{FF2B5EF4-FFF2-40B4-BE49-F238E27FC236}">
                <a16:creationId xmlns="" xmlns:a16="http://schemas.microsoft.com/office/drawing/2014/main" id="{F04C9752-E961-409B-B2AC-84A976BB6B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9pPr>
          </a:lstStyle>
          <a:p>
            <a:fld id="{03531A18-6B21-41E8-97D1-51486B332D50}" type="slidenum">
              <a:rPr lang="pt-BR" altLang="en-US" smtClean="0">
                <a:latin typeface="Calibri" panose="020F0502020204030204" pitchFamily="34" charset="0"/>
              </a:rPr>
              <a:pPr/>
              <a:t>6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146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B9241-B1EA-40F4-849F-4869EAA64FD9}" type="slidenum">
              <a:rPr lang="pt-BR" altLang="en-US" smtClean="0"/>
              <a:pPr>
                <a:defRPr/>
              </a:pPr>
              <a:t>7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69934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Imagem de Slide 1">
            <a:extLst>
              <a:ext uri="{FF2B5EF4-FFF2-40B4-BE49-F238E27FC236}">
                <a16:creationId xmlns="" xmlns:a16="http://schemas.microsoft.com/office/drawing/2014/main" id="{B10DCE5F-1F7F-48DD-BE99-5A2A257CFD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ço Reservado para Anotações 2">
            <a:extLst>
              <a:ext uri="{FF2B5EF4-FFF2-40B4-BE49-F238E27FC236}">
                <a16:creationId xmlns="" xmlns:a16="http://schemas.microsoft.com/office/drawing/2014/main" id="{3048DD05-C5A9-4D16-878F-1713A8B2E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3316" name="Espaço Reservado para Número de Slide 3">
            <a:extLst>
              <a:ext uri="{FF2B5EF4-FFF2-40B4-BE49-F238E27FC236}">
                <a16:creationId xmlns="" xmlns:a16="http://schemas.microsoft.com/office/drawing/2014/main" id="{067110B9-C792-4851-B4EA-10F95B32D9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9pPr>
          </a:lstStyle>
          <a:p>
            <a:fld id="{9CC7885C-3A25-45C2-9F0E-35B7B451A15C}" type="slidenum">
              <a:rPr lang="pt-BR" altLang="en-US" smtClean="0">
                <a:latin typeface="Calibri" panose="020F0502020204030204" pitchFamily="34" charset="0"/>
              </a:rPr>
              <a:pPr/>
              <a:t>8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16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>
            <a:extLst>
              <a:ext uri="{FF2B5EF4-FFF2-40B4-BE49-F238E27FC236}">
                <a16:creationId xmlns="" xmlns:a16="http://schemas.microsoft.com/office/drawing/2014/main" id="{1D84E205-5536-4002-9E8A-839B9596CB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ço Reservado para Anotações 2">
            <a:extLst>
              <a:ext uri="{FF2B5EF4-FFF2-40B4-BE49-F238E27FC236}">
                <a16:creationId xmlns="" xmlns:a16="http://schemas.microsoft.com/office/drawing/2014/main" id="{9D07CE4A-5C49-436E-BB4E-D77844EFB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364" name="Espaço Reservado para Número de Slide 3">
            <a:extLst>
              <a:ext uri="{FF2B5EF4-FFF2-40B4-BE49-F238E27FC236}">
                <a16:creationId xmlns="" xmlns:a16="http://schemas.microsoft.com/office/drawing/2014/main" id="{0C367065-2CB9-4CE9-9E09-F4A3CF0B23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9pPr>
          </a:lstStyle>
          <a:p>
            <a:fld id="{53D97DEC-F72B-41C7-A153-227B4184F1C9}" type="slidenum">
              <a:rPr lang="pt-BR" altLang="en-US" smtClean="0">
                <a:latin typeface="Calibri" panose="020F0502020204030204" pitchFamily="34" charset="0"/>
              </a:rPr>
              <a:pPr/>
              <a:t>9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205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B9241-B1EA-40F4-849F-4869EAA64FD9}" type="slidenum">
              <a:rPr lang="pt-BR" altLang="en-US" smtClean="0"/>
              <a:pPr>
                <a:defRPr/>
              </a:pPr>
              <a:t>11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81889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>
            <a:extLst>
              <a:ext uri="{FF2B5EF4-FFF2-40B4-BE49-F238E27FC236}">
                <a16:creationId xmlns="" xmlns:a16="http://schemas.microsoft.com/office/drawing/2014/main" id="{0C11BC92-401B-4D22-8AB5-29CC7CA973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ço Reservado para Anotações 2">
            <a:extLst>
              <a:ext uri="{FF2B5EF4-FFF2-40B4-BE49-F238E27FC236}">
                <a16:creationId xmlns="" xmlns:a16="http://schemas.microsoft.com/office/drawing/2014/main" id="{A7C37690-3B2D-4D67-8445-7BA117F62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2532" name="Espaço Reservado para Número de Slide 3">
            <a:extLst>
              <a:ext uri="{FF2B5EF4-FFF2-40B4-BE49-F238E27FC236}">
                <a16:creationId xmlns="" xmlns:a16="http://schemas.microsoft.com/office/drawing/2014/main" id="{521DCB61-5AF9-4665-B575-FE8D78D268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9pPr>
          </a:lstStyle>
          <a:p>
            <a:fld id="{4093A789-4C27-4042-AFF7-ECC14F2EFB78}" type="slidenum">
              <a:rPr lang="pt-BR" altLang="en-US" smtClean="0">
                <a:latin typeface="Calibri" panose="020F0502020204030204" pitchFamily="34" charset="0"/>
              </a:rPr>
              <a:pPr/>
              <a:t>13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660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B9241-B1EA-40F4-849F-4869EAA64FD9}" type="slidenum">
              <a:rPr lang="pt-BR" altLang="en-US" smtClean="0"/>
              <a:pPr>
                <a:defRPr/>
              </a:pPr>
              <a:t>15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55692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B9241-B1EA-40F4-849F-4869EAA64FD9}" type="slidenum">
              <a:rPr lang="pt-BR" altLang="en-US" smtClean="0"/>
              <a:pPr>
                <a:defRPr/>
              </a:pPr>
              <a:t>16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663767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28B482-76C2-4DD9-A894-88829AA8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3914-A2C6-4970-811A-B6BF2928672B}" type="datetimeFigureOut">
              <a:rPr lang="pt-BR"/>
              <a:pPr>
                <a:defRPr/>
              </a:pPr>
              <a:t>10/12/2020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EA39D4-EDAE-40D9-BFA4-DED6F489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2D2672-3481-4D3F-B7E5-C25D9AAF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C218-7ED2-42D3-9D59-0EF70ECD864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111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968D30-45C2-4C46-8AF8-6F6D02F5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09D6-D7F0-4D1D-90E1-1FDF4F775F8B}" type="datetimeFigureOut">
              <a:rPr lang="pt-BR"/>
              <a:pPr>
                <a:defRPr/>
              </a:pPr>
              <a:t>10/12/2020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B275B8-955F-402D-A8C2-50338E29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323E91-8F77-4FAF-BFBA-297E5373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617F-4FA0-447A-9004-3D9F8E77CE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417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266D7A-3442-4EF2-A98F-63ED5EBD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B5957-EF81-4D88-BD70-F7C504CE377D}" type="datetimeFigureOut">
              <a:rPr lang="pt-BR"/>
              <a:pPr>
                <a:defRPr/>
              </a:pPr>
              <a:t>10/12/2020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D57AB3-B166-41D2-B755-6DCD7A32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DBCC37-D410-4BB1-B091-47260084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F29B-9788-499B-8D02-6FFA7D5ACF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894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6CF8DC-58AE-4946-A9AE-A4B4A9AA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EFD8-8DBA-4940-B939-F9424C31AEF7}" type="datetimeFigureOut">
              <a:rPr lang="pt-BR"/>
              <a:pPr>
                <a:defRPr/>
              </a:pPr>
              <a:t>10/12/2020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72FCF2-115C-4426-9FE8-21EAB1A7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C2015B-F2FA-491C-A32E-190E8098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2C55-7563-47E4-B09D-CB144BFB1EF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505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27DE7D-CAFE-47B5-AF7D-2C3322DB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A8333-6178-4C4F-9D7E-1A363B746E6D}" type="datetimeFigureOut">
              <a:rPr lang="pt-BR"/>
              <a:pPr>
                <a:defRPr/>
              </a:pPr>
              <a:t>10/12/2020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265A89-0435-4270-8932-DBF867CF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E2C267-635B-4C1D-A6C6-BAD951F8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0EBE3-E1FA-4D99-9458-99E1876AB11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5253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C62A73B4-EF41-4FB9-817B-4028932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9EF4-FE13-458E-9F50-34D583815BEB}" type="datetimeFigureOut">
              <a:rPr lang="pt-BR"/>
              <a:pPr>
                <a:defRPr/>
              </a:pPr>
              <a:t>10/12/2020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41F2417D-8CAF-41FC-B6C9-E3CCB84C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05481BE5-B9B6-435D-85D9-177453C6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8ABD-74A2-41C6-A91C-4F4DBD4EEEA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7199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9AE5406B-4329-458E-9367-6681887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09FF-8A52-4DA1-8C34-C78EA4645AB2}" type="datetimeFigureOut">
              <a:rPr lang="pt-BR"/>
              <a:pPr>
                <a:defRPr/>
              </a:pPr>
              <a:t>10/12/2020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0B0E6C4E-0A43-4664-8E51-2810E192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860945E2-7593-4249-8DA1-EEA34409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83EA-2651-45FF-BD02-7C7E842F2DE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5577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8AD37FD5-254B-4949-9E4F-E753F5A6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525D-E66C-4550-AEF4-D8B781F4AB95}" type="datetimeFigureOut">
              <a:rPr lang="pt-BR"/>
              <a:pPr>
                <a:defRPr/>
              </a:pPr>
              <a:t>10/12/2020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CEB5DE10-0F62-443D-B4DE-6EE10876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CAE68F37-1C3D-465E-9460-A2DA5283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5696-2F2E-40BF-906B-9104D557CBA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4672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0C186D48-CC89-4EF5-B3D5-DF3D99D3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090F-9C9A-4F13-AD5E-2D946C75F092}" type="datetimeFigureOut">
              <a:rPr lang="pt-BR"/>
              <a:pPr>
                <a:defRPr/>
              </a:pPr>
              <a:t>10/12/2020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8946477A-F386-4D09-809B-63C46A03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D2540731-8673-4F54-9C90-930026E5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B6042-5A8C-48BD-8FFF-E60445235C2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7280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60D5A435-FAC6-4DA2-AD51-C83BB880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FFB0-B84F-4BBA-AC81-2AB1CA97C2F0}" type="datetimeFigureOut">
              <a:rPr lang="pt-BR"/>
              <a:pPr>
                <a:defRPr/>
              </a:pPr>
              <a:t>10/12/2020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052F95DC-8025-44A5-BE55-523582A5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F875DCD1-5390-4160-9E71-67DD037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DDE6-3485-4FF6-BBB1-8ADCDE44433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866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100887DD-BBF5-49E1-A669-23DC430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0F7D-BBB2-432E-BF6A-22C4284030B0}" type="datetimeFigureOut">
              <a:rPr lang="pt-BR"/>
              <a:pPr>
                <a:defRPr/>
              </a:pPr>
              <a:t>10/12/2020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AD7F6EED-BDD2-47E7-8F05-71C81A48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CA094559-A10C-41C1-9A71-1C566FAC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1727-9A77-4514-A368-5070FCE50DF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9454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37D9EA29-E935-4A9F-BF5B-8010767609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12797718-A606-489B-894F-59CDCD36A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8C7BC1-B060-4BED-947D-925E66BD7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39512-472D-46E6-9486-596195CD2F21}" type="datetimeFigureOut">
              <a:rPr lang="pt-BR"/>
              <a:pPr>
                <a:defRPr/>
              </a:pPr>
              <a:t>10/12/2020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FB124D-A34C-4081-A3D7-6CD1E288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C7F682-E71F-4912-8854-5D7994F6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6EFEBE-A4A1-410D-8405-E3A2536B2E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6" r:id="rId1"/>
    <p:sldLayoutId id="2147487357" r:id="rId2"/>
    <p:sldLayoutId id="2147487358" r:id="rId3"/>
    <p:sldLayoutId id="2147487359" r:id="rId4"/>
    <p:sldLayoutId id="2147487360" r:id="rId5"/>
    <p:sldLayoutId id="2147487361" r:id="rId6"/>
    <p:sldLayoutId id="2147487362" r:id="rId7"/>
    <p:sldLayoutId id="2147487363" r:id="rId8"/>
    <p:sldLayoutId id="2147487364" r:id="rId9"/>
    <p:sldLayoutId id="2147487365" r:id="rId10"/>
    <p:sldLayoutId id="214748736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11.jpe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5.m4a"/><Relationship Id="rId7" Type="http://schemas.openxmlformats.org/officeDocument/2006/relationships/image" Target="../media/image16.jpeg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="" xmlns:a16="http://schemas.microsoft.com/office/drawing/2014/main" id="{089046D9-2E34-4C8C-87B7-82E4BF91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297" y="819807"/>
            <a:ext cx="7396490" cy="1954924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t-BR" alt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CONTROLE DE ÁGUAS NATURAIS</a:t>
            </a:r>
            <a:br>
              <a:rPr lang="pt-BR" alt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pt-BR" alt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(Drenagem Agrícola)</a:t>
            </a:r>
            <a: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/>
            </a:r>
            <a:b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endParaRPr lang="pt-BR" altLang="pt-BR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="" xmlns:a16="http://schemas.microsoft.com/office/drawing/2014/main" id="{E4550A54-1B5F-4F4C-920D-370E3381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5"/>
            <a:ext cx="12039600" cy="4351338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4000" dirty="0"/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pt-BR" alt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Jarbas Miranda</a:t>
            </a: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pt-BR" alt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Sergio Duarte</a:t>
            </a: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pt-BR" alt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Richard </a:t>
            </a:r>
            <a:r>
              <a:rPr lang="pt-BR" altLang="pt-BR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Cooke</a:t>
            </a:r>
            <a:endParaRPr lang="pt-BR" alt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8125"/>
            <a:ext cx="2128838" cy="22447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687" y="238125"/>
            <a:ext cx="2030413" cy="21018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de cantos arredondados 2"/>
          <p:cNvSpPr/>
          <p:nvPr/>
        </p:nvSpPr>
        <p:spPr>
          <a:xfrm>
            <a:off x="3815255" y="3894083"/>
            <a:ext cx="4698124" cy="86710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92"/>
    </mc:Choice>
    <mc:Fallback>
      <p:transition spd="slow" advTm="26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>
            <a:extLst>
              <a:ext uri="{FF2B5EF4-FFF2-40B4-BE49-F238E27FC236}">
                <a16:creationId xmlns="" xmlns:a16="http://schemas.microsoft.com/office/drawing/2014/main" id="{64924CCE-8DC4-4EBC-8AF3-64E6736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1"/>
            <a:ext cx="12192000" cy="1112519"/>
          </a:xfrm>
        </p:spPr>
        <p:txBody>
          <a:bodyPr/>
          <a:lstStyle/>
          <a:p>
            <a:pPr algn="ctr"/>
            <a:r>
              <a:rPr lang="en-US" alt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OBS: </a:t>
            </a:r>
            <a:r>
              <a:rPr lang="en-US" altLang="en-US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Fatores</a:t>
            </a:r>
            <a:r>
              <a:rPr lang="en-US" alt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altLang="en-US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influenciam</a:t>
            </a:r>
            <a:r>
              <a:rPr lang="en-US" alt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 tempo de </a:t>
            </a:r>
            <a:r>
              <a:rPr lang="en-US" altLang="en-US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rebaixamento</a:t>
            </a:r>
            <a:r>
              <a:rPr lang="en-US" alt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(t)</a:t>
            </a:r>
            <a:endParaRPr lang="en-US" alt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09903" y="1608082"/>
            <a:ext cx="3831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1) Sensibilidade da Cultura</a:t>
            </a:r>
            <a:endParaRPr lang="pt-BR" sz="2400" b="1" dirty="0"/>
          </a:p>
        </p:txBody>
      </p:sp>
      <p:pic>
        <p:nvPicPr>
          <p:cNvPr id="6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58" y="2596822"/>
            <a:ext cx="5842242" cy="372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11" y="2596822"/>
            <a:ext cx="5825213" cy="372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97"/>
    </mc:Choice>
    <mc:Fallback>
      <p:transition spd="slow" advTm="50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7289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rgbClr val="000066"/>
                </a:solidFill>
              </a:rPr>
              <a:t>Beterraba</a:t>
            </a:r>
            <a:endParaRPr lang="pt-BR" b="1" dirty="0">
              <a:solidFill>
                <a:srgbClr val="000066"/>
              </a:solidFill>
            </a:endParaRPr>
          </a:p>
        </p:txBody>
      </p:sp>
      <p:pic>
        <p:nvPicPr>
          <p:cNvPr id="7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14" y="1690688"/>
            <a:ext cx="5101349" cy="354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735" y="1690688"/>
            <a:ext cx="5467136" cy="354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99"/>
    </mc:Choice>
    <mc:Fallback>
      <p:transition spd="slow" advTm="29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>
            <a:extLst>
              <a:ext uri="{FF2B5EF4-FFF2-40B4-BE49-F238E27FC236}">
                <a16:creationId xmlns="" xmlns:a16="http://schemas.microsoft.com/office/drawing/2014/main" id="{3722676E-B58C-47B0-ACE9-54D7F1B2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9" y="-152399"/>
            <a:ext cx="11865741" cy="1005840"/>
          </a:xfrm>
        </p:spPr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2)Estádio em que o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ncharcamento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ocorreu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3B2C8FE6-F4DD-4812-9204-5B4760C49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sz="3200" b="1" dirty="0"/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085" y="972865"/>
            <a:ext cx="9129060" cy="5569826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58"/>
    </mc:Choice>
    <mc:Fallback>
      <p:transition spd="slow" advTm="100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594" x="6334125" y="2203450"/>
          <p14:tracePt t="22609" x="6299200" y="2190750"/>
          <p14:tracePt t="22625" x="6275388" y="2179638"/>
          <p14:tracePt t="22642" x="6262688" y="2179638"/>
          <p14:tracePt t="22657" x="6251575" y="2179638"/>
          <p14:tracePt t="22714" x="6238875" y="2166938"/>
          <p14:tracePt t="22724" x="6215063" y="2155825"/>
          <p14:tracePt t="22742" x="6132513" y="2108200"/>
          <p14:tracePt t="22757" x="5953125" y="2047875"/>
          <p14:tracePt t="22774" x="5751513" y="2024063"/>
          <p14:tracePt t="22791" x="5572125" y="2000250"/>
          <p14:tracePt t="22809" x="5334000" y="1976438"/>
          <p14:tracePt t="22824" x="5286375" y="1976438"/>
          <p14:tracePt t="22841" x="5203825" y="1976438"/>
          <p14:tracePt t="22841" x="5180013" y="1976438"/>
          <p14:tracePt t="22857" x="5072063" y="1976438"/>
          <p14:tracePt t="22874" x="4989513" y="1989138"/>
          <p14:tracePt t="22891" x="4833938" y="2024063"/>
          <p14:tracePt t="22907" x="4632325" y="2060575"/>
          <p14:tracePt t="22924" x="4452938" y="2084388"/>
          <p14:tracePt t="22941" x="4251325" y="2119313"/>
          <p14:tracePt t="22957" x="4060825" y="2143125"/>
          <p14:tracePt t="22974" x="3881438" y="2166938"/>
          <p14:tracePt t="22991" x="3679825" y="2214563"/>
          <p14:tracePt t="23009" x="3394075" y="2274888"/>
          <p14:tracePt t="23024" x="3346450" y="2298700"/>
          <p14:tracePt t="23042" x="3275013" y="2322513"/>
          <p14:tracePt t="23042" x="3251200" y="2333625"/>
          <p14:tracePt t="23057" x="3227388" y="2346325"/>
          <p14:tracePt t="23075" x="3214688" y="2357438"/>
          <p14:tracePt t="23091" x="3203575" y="2381250"/>
          <p14:tracePt t="23107" x="3179763" y="2417763"/>
          <p14:tracePt t="23124" x="3132138" y="2476500"/>
          <p14:tracePt t="23142" x="3036888" y="2584450"/>
          <p14:tracePt t="23157" x="2917825" y="2714625"/>
          <p14:tracePt t="23174" x="2774950" y="2857500"/>
          <p14:tracePt t="23191" x="2655888" y="3000375"/>
          <p14:tracePt t="23208" x="2547938" y="3167063"/>
          <p14:tracePt t="23224" x="2441575" y="3346450"/>
          <p14:tracePt t="23241" x="2346325" y="3500438"/>
          <p14:tracePt t="23242" x="2298700" y="3595688"/>
          <p14:tracePt t="23257" x="2179638" y="3786188"/>
          <p14:tracePt t="23275" x="2108200" y="4024313"/>
          <p14:tracePt t="23291" x="2036763" y="4275138"/>
          <p14:tracePt t="23307" x="1989138" y="4572000"/>
          <p14:tracePt t="23324" x="1965325" y="4810125"/>
          <p14:tracePt t="23342" x="1928813" y="5000625"/>
          <p14:tracePt t="23357" x="1928813" y="5156200"/>
          <p14:tracePt t="23374" x="1928813" y="5299075"/>
          <p14:tracePt t="23391" x="1928813" y="5394325"/>
          <p14:tracePt t="23408" x="1928813" y="5465763"/>
          <p14:tracePt t="23424" x="1928813" y="5513388"/>
          <p14:tracePt t="23441" x="1928813" y="5572125"/>
          <p14:tracePt t="23442" x="1928813" y="5608638"/>
          <p14:tracePt t="23457" x="1928813" y="5667375"/>
          <p14:tracePt t="23475" x="1928813" y="5738813"/>
          <p14:tracePt t="23491" x="1928813" y="5775325"/>
          <p14:tracePt t="23577" x="1928813" y="5786438"/>
          <p14:tracePt t="23746" x="1941513" y="5786438"/>
          <p14:tracePt t="23759" x="1941513" y="5775325"/>
          <p14:tracePt t="23774" x="1941513" y="5738813"/>
          <p14:tracePt t="23791" x="1965325" y="5680075"/>
          <p14:tracePt t="23807" x="1976438" y="5608638"/>
          <p14:tracePt t="23825" x="1976438" y="5524500"/>
          <p14:tracePt t="23842" x="1976438" y="5441950"/>
          <p14:tracePt t="23857" x="2012950" y="5370513"/>
          <p14:tracePt t="23874" x="2024063" y="5299075"/>
          <p14:tracePt t="23892" x="2036763" y="5191125"/>
          <p14:tracePt t="23907" x="2036763" y="5060950"/>
          <p14:tracePt t="23924" x="2036763" y="4941888"/>
          <p14:tracePt t="23941" x="2060575" y="4857750"/>
          <p14:tracePt t="23959" x="2071688" y="4775200"/>
          <p14:tracePt t="23974" x="2071688" y="4691063"/>
          <p14:tracePt t="23991" x="2071688" y="4595813"/>
          <p14:tracePt t="24007" x="2071688" y="4476750"/>
          <p14:tracePt t="24025" x="2071688" y="4298950"/>
          <p14:tracePt t="24042" x="2071688" y="4214813"/>
          <p14:tracePt t="24058" x="2071688" y="3965575"/>
          <p14:tracePt t="24074" x="2071688" y="3798888"/>
          <p14:tracePt t="24091" x="2071688" y="3643313"/>
          <p14:tracePt t="24107" x="2071688" y="3489325"/>
          <p14:tracePt t="24124" x="2071688" y="3357563"/>
          <p14:tracePt t="24141" x="2071688" y="3227388"/>
          <p14:tracePt t="24159" x="2071688" y="3108325"/>
          <p14:tracePt t="24174" x="2071688" y="2989263"/>
          <p14:tracePt t="24191" x="2071688" y="2857500"/>
          <p14:tracePt t="24207" x="2071688" y="2738438"/>
          <p14:tracePt t="24226" x="2071688" y="2560638"/>
          <p14:tracePt t="24241" x="2071688" y="2513013"/>
          <p14:tracePt t="24257" x="2071688" y="2417763"/>
          <p14:tracePt t="24274" x="2071688" y="2381250"/>
          <p14:tracePt t="24292" x="2071688" y="2333625"/>
          <p14:tracePt t="24307" x="2071688" y="2309813"/>
          <p14:tracePt t="24324" x="2071688" y="2262188"/>
          <p14:tracePt t="24341" x="2071688" y="2238375"/>
          <p14:tracePt t="24359" x="2071688" y="2227263"/>
          <p14:tracePt t="24374" x="2071688" y="2203450"/>
          <p14:tracePt t="24391" x="2071688" y="2166938"/>
          <p14:tracePt t="24407" x="2071688" y="2132013"/>
          <p14:tracePt t="24426" x="2084388" y="2060575"/>
          <p14:tracePt t="24441" x="2095500" y="2024063"/>
          <p14:tracePt t="24457" x="2095500" y="1941513"/>
          <p14:tracePt t="24474" x="2095500" y="1893888"/>
          <p14:tracePt t="24492" x="2095500" y="1822450"/>
          <p14:tracePt t="24507" x="2095500" y="1762125"/>
          <p14:tracePt t="24524" x="2095500" y="1738313"/>
          <p14:tracePt t="24541" x="2095500" y="1714500"/>
          <p14:tracePt t="24914" x="2095500" y="1727200"/>
          <p14:tracePt t="25042" x="2108200" y="1727200"/>
          <p14:tracePt t="25074" x="2108200" y="1751013"/>
          <p14:tracePt t="25091" x="2119313" y="1785938"/>
          <p14:tracePt t="25107" x="2132013" y="1822450"/>
          <p14:tracePt t="25125" x="2155825" y="1881188"/>
          <p14:tracePt t="25141" x="2166938" y="1941513"/>
          <p14:tracePt t="25158" x="2179638" y="1989138"/>
          <p14:tracePt t="25174" x="2203450" y="2047875"/>
          <p14:tracePt t="25192" x="2214563" y="2095500"/>
          <p14:tracePt t="25208" x="2227263" y="2119313"/>
          <p14:tracePt t="25224" x="2227263" y="2143125"/>
          <p14:tracePt t="25241" x="2238375" y="2179638"/>
          <p14:tracePt t="25258" x="2262188" y="2298700"/>
          <p14:tracePt t="25274" x="2298700" y="2405063"/>
          <p14:tracePt t="25291" x="2346325" y="2560638"/>
          <p14:tracePt t="25307" x="2381250" y="2690813"/>
          <p14:tracePt t="25325" x="2441575" y="2905125"/>
          <p14:tracePt t="25341" x="2536825" y="3095625"/>
          <p14:tracePt t="25357" x="2571750" y="3298825"/>
          <p14:tracePt t="25374" x="2632075" y="3513138"/>
          <p14:tracePt t="25391" x="2703513" y="3727450"/>
          <p14:tracePt t="25407" x="2762250" y="3952875"/>
          <p14:tracePt t="25424" x="2798763" y="4143375"/>
          <p14:tracePt t="25441" x="2857500" y="4322763"/>
          <p14:tracePt t="25459" x="2905125" y="4524375"/>
          <p14:tracePt t="25474" x="2928938" y="4632325"/>
          <p14:tracePt t="25491" x="2965450" y="4775200"/>
          <p14:tracePt t="25508" x="3000375" y="4929188"/>
          <p14:tracePt t="25525" x="3048000" y="5119688"/>
          <p14:tracePt t="25541" x="3108325" y="5322888"/>
          <p14:tracePt t="25558" x="3132138" y="5548313"/>
          <p14:tracePt t="25574" x="3155950" y="5727700"/>
          <p14:tracePt t="25592" x="3179763" y="5846763"/>
          <p14:tracePt t="25607" x="3179763" y="5929313"/>
          <p14:tracePt t="25624" x="3179763" y="5942013"/>
          <p14:tracePt t="25938" x="3179763" y="5918200"/>
          <p14:tracePt t="25947" x="3167063" y="5905500"/>
          <p14:tracePt t="25957" x="3167063" y="5894388"/>
          <p14:tracePt t="25974" x="3155950" y="5870575"/>
          <p14:tracePt t="25991" x="3132138" y="5846763"/>
          <p14:tracePt t="26008" x="3119438" y="5834063"/>
          <p14:tracePt t="26105" x="3119438" y="5822950"/>
          <p14:tracePt t="26113" x="3108325" y="5810250"/>
          <p14:tracePt t="26124" x="3095625" y="5799138"/>
          <p14:tracePt t="26141" x="3084513" y="5786438"/>
          <p14:tracePt t="26157" x="3048000" y="5751513"/>
          <p14:tracePt t="26175" x="3013075" y="5738813"/>
          <p14:tracePt t="26191" x="3000375" y="5727700"/>
          <p14:tracePt t="26207" x="2976563" y="5727700"/>
          <p14:tracePt t="26290" x="2965450" y="5715000"/>
          <p14:tracePt t="26309" x="2952750" y="5703888"/>
          <p14:tracePt t="26324" x="2941638" y="5703888"/>
          <p14:tracePt t="26341" x="2905125" y="5691188"/>
          <p14:tracePt t="26358" x="2894013" y="5691188"/>
          <p14:tracePt t="26375" x="2857500" y="5680075"/>
          <p14:tracePt t="26391" x="2846388" y="5667375"/>
          <p14:tracePt t="26626" x="2833688" y="5667375"/>
          <p14:tracePt t="27274" x="2822575" y="5667375"/>
          <p14:tracePt t="27299" x="2822575" y="5680075"/>
          <p14:tracePt t="27307" x="2809875" y="5691188"/>
          <p14:tracePt t="27324" x="2809875" y="5703888"/>
          <p14:tracePt t="27562" x="2809875" y="5715000"/>
          <p14:tracePt t="27576" x="2809875" y="5738813"/>
          <p14:tracePt t="27594" x="2809875" y="5751513"/>
          <p14:tracePt t="27607" x="2809875" y="5762625"/>
          <p14:tracePt t="28219" x="2809875" y="5775325"/>
          <p14:tracePt t="28226" x="2809875" y="5786438"/>
          <p14:tracePt t="28241" x="2809875" y="5799138"/>
          <p14:tracePt t="28258" x="2809875" y="5810250"/>
          <p14:tracePt t="28259" x="2809875" y="5846763"/>
          <p14:tracePt t="28274" x="2809875" y="5870575"/>
          <p14:tracePt t="28292" x="2822575" y="5870575"/>
          <p14:tracePt t="28418" x="2822575" y="5881688"/>
          <p14:tracePt t="28450" x="2822575" y="5894388"/>
          <p14:tracePt t="28466" x="2833688" y="5894388"/>
          <p14:tracePt t="28474" x="2833688" y="5918200"/>
          <p14:tracePt t="28491" x="2833688" y="5929313"/>
          <p14:tracePt t="28507" x="2857500" y="5942013"/>
          <p14:tracePt t="28524" x="2857500" y="5953125"/>
          <p14:tracePt t="28786" x="2870200" y="5965825"/>
          <p14:tracePt t="28793" x="2894013" y="5965825"/>
          <p14:tracePt t="28807" x="2941638" y="5965825"/>
          <p14:tracePt t="28824" x="2976563" y="5953125"/>
          <p14:tracePt t="28841" x="3024188" y="5942013"/>
          <p14:tracePt t="28859" x="3048000" y="5918200"/>
          <p14:tracePt t="28874" x="3060700" y="5918200"/>
          <p14:tracePt t="28891" x="3108325" y="5905500"/>
          <p14:tracePt t="28907" x="3190875" y="5870575"/>
          <p14:tracePt t="28925" x="3381375" y="5786438"/>
          <p14:tracePt t="28941" x="3656013" y="5667375"/>
          <p14:tracePt t="28957" x="3905250" y="5537200"/>
          <p14:tracePt t="28974" x="4167188" y="5381625"/>
          <p14:tracePt t="28992" x="4405313" y="5238750"/>
          <p14:tracePt t="29007" x="4560888" y="5108575"/>
          <p14:tracePt t="29024" x="4714875" y="5013325"/>
          <p14:tracePt t="29041" x="4929188" y="4881563"/>
          <p14:tracePt t="29059" x="5334000" y="4667250"/>
          <p14:tracePt t="29074" x="5595938" y="4513263"/>
          <p14:tracePt t="29091" x="5810250" y="4381500"/>
          <p14:tracePt t="29107" x="6013450" y="4251325"/>
          <p14:tracePt t="29125" x="6203950" y="4167188"/>
          <p14:tracePt t="29141" x="6418263" y="4071938"/>
          <p14:tracePt t="29157" x="6643688" y="3976688"/>
          <p14:tracePt t="29174" x="6823075" y="3881438"/>
          <p14:tracePt t="29191" x="7000875" y="3762375"/>
          <p14:tracePt t="29207" x="7156450" y="3679825"/>
          <p14:tracePt t="29224" x="7323138" y="3560763"/>
          <p14:tracePt t="29241" x="7477125" y="3405188"/>
          <p14:tracePt t="29258" x="7667625" y="3227388"/>
          <p14:tracePt t="29274" x="7775575" y="3132138"/>
          <p14:tracePt t="29291" x="7834313" y="3060700"/>
          <p14:tracePt t="29307" x="7847013" y="3048000"/>
          <p14:tracePt t="29324" x="7881938" y="3024188"/>
          <p14:tracePt t="29341" x="7942263" y="2989263"/>
          <p14:tracePt t="29357" x="8048625" y="2928938"/>
          <p14:tracePt t="29374" x="8156575" y="2846388"/>
          <p14:tracePt t="29392" x="8228013" y="2786063"/>
          <p14:tracePt t="29407" x="8286750" y="2703513"/>
          <p14:tracePt t="29424" x="8347075" y="2608263"/>
          <p14:tracePt t="29441" x="8394700" y="2524125"/>
          <p14:tracePt t="29459" x="8418513" y="2489200"/>
          <p14:tracePt t="29490" x="8418513" y="2476500"/>
          <p14:tracePt t="29507" x="8466138" y="2452688"/>
          <p14:tracePt t="29525" x="8643938" y="2381250"/>
          <p14:tracePt t="29541" x="8858250" y="2322513"/>
          <p14:tracePt t="29557" x="8990013" y="2251075"/>
          <p14:tracePt t="29574" x="9001125" y="2251075"/>
          <p14:tracePt t="29651" x="8990013" y="2251075"/>
          <p14:tracePt t="29962" x="8977313" y="2251075"/>
          <p14:tracePt t="29975" x="8966200" y="2238375"/>
          <p14:tracePt t="30090" x="8953500" y="2238375"/>
          <p14:tracePt t="30402" x="8942388" y="2238375"/>
          <p14:tracePt t="30443" x="8929688" y="2238375"/>
          <p14:tracePt t="30547" x="8918575" y="2238375"/>
          <p14:tracePt t="30559" x="8905875" y="2238375"/>
          <p14:tracePt t="30574" x="8882063" y="2262188"/>
          <p14:tracePt t="30591" x="8847138" y="2274888"/>
          <p14:tracePt t="30607" x="8799513" y="2298700"/>
          <p14:tracePt t="30625" x="8775700" y="2322513"/>
          <p14:tracePt t="30641" x="8704263" y="2370138"/>
          <p14:tracePt t="30642" x="8656638" y="2405063"/>
          <p14:tracePt t="30657" x="8609013" y="2465388"/>
          <p14:tracePt t="30674" x="8477250" y="2643188"/>
          <p14:tracePt t="30692" x="8405813" y="2714625"/>
          <p14:tracePt t="30707" x="8251825" y="2857500"/>
          <p14:tracePt t="30724" x="8096250" y="2989263"/>
          <p14:tracePt t="30741" x="7918450" y="3155950"/>
          <p14:tracePt t="30759" x="7691438" y="3346450"/>
          <p14:tracePt t="30774" x="7453313" y="3548063"/>
          <p14:tracePt t="30791" x="7275513" y="3738563"/>
          <p14:tracePt t="30807" x="7119938" y="3857625"/>
          <p14:tracePt t="30825" x="6965950" y="4000500"/>
          <p14:tracePt t="30841" x="6810375" y="4095750"/>
          <p14:tracePt t="30857" x="6667500" y="4227513"/>
          <p14:tracePt t="30858" x="6572250" y="4286250"/>
          <p14:tracePt t="30874" x="6381750" y="4418013"/>
          <p14:tracePt t="30891" x="6191250" y="4513263"/>
          <p14:tracePt t="30907" x="6013450" y="4619625"/>
          <p14:tracePt t="30924" x="5881688" y="4691063"/>
          <p14:tracePt t="30941" x="5775325" y="4762500"/>
          <p14:tracePt t="30959" x="5667375" y="4810125"/>
          <p14:tracePt t="30974" x="5619750" y="4857750"/>
          <p14:tracePt t="30991" x="5548313" y="4918075"/>
          <p14:tracePt t="31007" x="5476875" y="4989513"/>
          <p14:tracePt t="31025" x="5334000" y="5084763"/>
          <p14:tracePt t="31041" x="5238750" y="5191125"/>
          <p14:tracePt t="31057" x="5119688" y="5286375"/>
          <p14:tracePt t="31074" x="5000625" y="5418138"/>
          <p14:tracePt t="31091" x="4929188" y="5500688"/>
          <p14:tracePt t="31107" x="4881563" y="5572125"/>
          <p14:tracePt t="31124" x="4846638" y="5608638"/>
          <p14:tracePt t="31141" x="4810125" y="5656263"/>
          <p14:tracePt t="31159" x="4775200" y="5703888"/>
          <p14:tracePt t="31174" x="4738688" y="5762625"/>
          <p14:tracePt t="31191" x="4703763" y="5810250"/>
          <p14:tracePt t="31207" x="4679950" y="5834063"/>
          <p14:tracePt t="31225" x="4656138" y="5857875"/>
          <p14:tracePt t="31241" x="4643438" y="5881688"/>
          <p14:tracePt t="31257" x="4632325" y="5894388"/>
          <p14:tracePt t="31274" x="4619625" y="5894388"/>
          <p14:tracePt t="31395" x="4595813" y="5905500"/>
          <p14:tracePt t="31411" x="4595813" y="5918200"/>
          <p14:tracePt t="31515" x="4584700" y="5918200"/>
          <p14:tracePt t="31525" x="4560888" y="5929313"/>
          <p14:tracePt t="31541" x="4560888" y="5942013"/>
          <p14:tracePt t="31557" x="4537075" y="5942013"/>
          <p14:tracePt t="32050" x="4524375" y="5953125"/>
          <p14:tracePt t="32075" x="4489450" y="5965825"/>
          <p14:tracePt t="32250" x="4476750" y="5965825"/>
          <p14:tracePt t="32267" x="4465638" y="5965825"/>
          <p14:tracePt t="32298" x="4452938" y="5965825"/>
          <p14:tracePt t="32307" x="4452938" y="5976938"/>
          <p14:tracePt t="32331" x="4441825" y="5976938"/>
          <p14:tracePt t="32341" x="4418013" y="5989638"/>
          <p14:tracePt t="32357" x="4405313" y="5989638"/>
          <p14:tracePt t="32374" x="4381500" y="6000750"/>
          <p14:tracePt t="32451" x="4370388" y="6000750"/>
          <p14:tracePt t="32530" x="4346575" y="6000750"/>
          <p14:tracePt t="32587" x="4333875" y="6000750"/>
          <p14:tracePt t="32602" x="4310063" y="6000750"/>
          <p14:tracePt t="32635" x="4298950" y="6000750"/>
          <p14:tracePt t="32650" x="4275138" y="6000750"/>
          <p14:tracePt t="32666" x="4262438" y="6000750"/>
          <p14:tracePt t="32675" x="4227513" y="6000750"/>
          <p14:tracePt t="32691" x="4191000" y="6000750"/>
          <p14:tracePt t="32707" x="4156075" y="6000750"/>
          <p14:tracePt t="32724" x="4132263" y="6000750"/>
          <p14:tracePt t="32742" x="4108450" y="6000750"/>
          <p14:tracePt t="32757" x="4084638" y="6000750"/>
          <p14:tracePt t="32774" x="4048125" y="6013450"/>
          <p14:tracePt t="32791" x="4037013" y="6013450"/>
          <p14:tracePt t="32808" x="4024313" y="6013450"/>
          <p14:tracePt t="32824" x="4000500" y="6013450"/>
          <p14:tracePt t="32840" x="3989388" y="6013450"/>
          <p14:tracePt t="32858" x="3965575" y="6024563"/>
          <p14:tracePt t="32970" x="3952875" y="6024563"/>
          <p14:tracePt t="32979" x="3941763" y="6024563"/>
          <p14:tracePt t="32994" x="3929063" y="6024563"/>
          <p14:tracePt t="33018" x="3917950" y="6024563"/>
          <p14:tracePt t="33026" x="3905250" y="6037263"/>
          <p14:tracePt t="33043" x="3894138" y="6037263"/>
          <p14:tracePt t="33058" x="3881438" y="6037263"/>
          <p14:tracePt t="33074" x="3857625" y="6037263"/>
          <p14:tracePt t="33091" x="3822700" y="6048375"/>
          <p14:tracePt t="33108" x="3798888" y="6048375"/>
          <p14:tracePt t="33124" x="3775075" y="6061075"/>
          <p14:tracePt t="33162" x="3762375" y="6061075"/>
          <p14:tracePt t="33178" x="3751263" y="6061075"/>
          <p14:tracePt t="33191" x="3738563" y="6061075"/>
          <p14:tracePt t="33208" x="3727450" y="6061075"/>
          <p14:tracePt t="33224" x="3690938" y="6061075"/>
          <p14:tracePt t="33242" x="3656013" y="6061075"/>
          <p14:tracePt t="33340" x="3643313" y="6061075"/>
          <p14:tracePt t="33595" x="3632200" y="6061075"/>
          <p14:tracePt t="33610" x="3619500" y="6061075"/>
          <p14:tracePt t="33624" x="3619500" y="6048375"/>
          <p14:tracePt t="33707" x="3619500" y="6037263"/>
          <p14:tracePt t="33726" x="3608388" y="6013450"/>
          <p14:tracePt t="33741" x="3608388" y="6000750"/>
          <p14:tracePt t="33757" x="3595688" y="5976938"/>
          <p14:tracePt t="33774" x="3584575" y="5965825"/>
          <p14:tracePt t="34491" x="3595688" y="5965825"/>
          <p14:tracePt t="34509" x="3619500" y="5965825"/>
          <p14:tracePt t="34524" x="3667125" y="5942013"/>
          <p14:tracePt t="34541" x="3727450" y="5942013"/>
          <p14:tracePt t="34557" x="3751263" y="5929313"/>
          <p14:tracePt t="34603" x="3762375" y="5929313"/>
          <p14:tracePt t="34611" x="3775075" y="5929313"/>
          <p14:tracePt t="34624" x="3786188" y="5929313"/>
          <p14:tracePt t="34641" x="3810000" y="5929313"/>
          <p14:tracePt t="34657" x="3870325" y="5918200"/>
          <p14:tracePt t="34675" x="3941763" y="5905500"/>
          <p14:tracePt t="34691" x="3965575" y="5894388"/>
          <p14:tracePt t="34707" x="3976688" y="5894388"/>
          <p14:tracePt t="34724" x="4000500" y="5894388"/>
          <p14:tracePt t="34742" x="4037013" y="5894388"/>
          <p14:tracePt t="34757" x="4071938" y="5905500"/>
          <p14:tracePt t="34774" x="4119563" y="5918200"/>
          <p14:tracePt t="34792" x="4156075" y="5918200"/>
          <p14:tracePt t="34809" x="4191000" y="5918200"/>
          <p14:tracePt t="34824" x="4238625" y="5918200"/>
          <p14:tracePt t="34841" x="4275138" y="5918200"/>
          <p14:tracePt t="34857" x="4333875" y="5918200"/>
          <p14:tracePt t="34875" x="4418013" y="5942013"/>
          <p14:tracePt t="34891" x="4452938" y="5942013"/>
          <p14:tracePt t="34907" x="4489450" y="5942013"/>
          <p14:tracePt t="34924" x="4524375" y="5942013"/>
          <p14:tracePt t="34947" x="4537075" y="5942013"/>
          <p14:tracePt t="34963" x="4560888" y="5942013"/>
          <p14:tracePt t="34974" x="4572000" y="5942013"/>
          <p14:tracePt t="34991" x="4608513" y="5942013"/>
          <p14:tracePt t="35009" x="4643438" y="5942013"/>
          <p14:tracePt t="35024" x="4679950" y="5942013"/>
          <p14:tracePt t="35041" x="4691063" y="5942013"/>
          <p14:tracePt t="35057" x="4727575" y="5942013"/>
          <p14:tracePt t="35075" x="4751388" y="5942013"/>
          <p14:tracePt t="35147" x="4762500" y="5942013"/>
          <p14:tracePt t="35159" x="4775200" y="5942013"/>
          <p14:tracePt t="35174" x="4799013" y="5942013"/>
          <p14:tracePt t="35191" x="4810125" y="5942013"/>
          <p14:tracePt t="35891" x="4822825" y="5942013"/>
          <p14:tracePt t="35909" x="4833938" y="5942013"/>
          <p14:tracePt t="35939" x="4846638" y="5942013"/>
          <p14:tracePt t="36003" x="4857750" y="5942013"/>
          <p14:tracePt t="36011" x="4870450" y="5942013"/>
          <p14:tracePt t="36027" x="4881563" y="5942013"/>
          <p14:tracePt t="36043" x="4905375" y="5942013"/>
          <p14:tracePt t="36057" x="4905375" y="5929313"/>
          <p14:tracePt t="36075" x="4918075" y="5918200"/>
          <p14:tracePt t="36091" x="4941888" y="5918200"/>
          <p14:tracePt t="36107" x="4976813" y="5918200"/>
          <p14:tracePt t="36124" x="5000625" y="5918200"/>
          <p14:tracePt t="36142" x="5048250" y="5918200"/>
          <p14:tracePt t="36157" x="5095875" y="5918200"/>
          <p14:tracePt t="36174" x="5156200" y="5918200"/>
          <p14:tracePt t="36191" x="5227638" y="5918200"/>
          <p14:tracePt t="36209" x="5275263" y="5905500"/>
          <p14:tracePt t="36224" x="5286375" y="5905500"/>
          <p14:tracePt t="36241" x="5299075" y="5905500"/>
          <p14:tracePt t="36257" x="5310188" y="5905500"/>
          <p14:tracePt t="36276" x="5394325" y="5905500"/>
          <p14:tracePt t="36291" x="5513388" y="5905500"/>
          <p14:tracePt t="36307" x="5632450" y="5905500"/>
          <p14:tracePt t="36324" x="5775325" y="5905500"/>
          <p14:tracePt t="36342" x="5881688" y="5905500"/>
          <p14:tracePt t="36357" x="5929313" y="5894388"/>
          <p14:tracePt t="36475" x="5942013" y="5894388"/>
          <p14:tracePt t="36499" x="5953125" y="5894388"/>
          <p14:tracePt t="36508" x="5965825" y="5894388"/>
          <p14:tracePt t="36524" x="6000750" y="5894388"/>
          <p14:tracePt t="36541" x="6024563" y="5894388"/>
          <p14:tracePt t="36559" x="6048375" y="5894388"/>
          <p14:tracePt t="36574" x="6072188" y="5894388"/>
          <p14:tracePt t="36603" x="6084888" y="5894388"/>
          <p14:tracePt t="36635" x="6108700" y="5894388"/>
          <p14:tracePt t="36651" x="6119813" y="5894388"/>
          <p14:tracePt t="36659" x="6156325" y="5894388"/>
          <p14:tracePt t="36674" x="6203950" y="5894388"/>
          <p14:tracePt t="36691" x="6286500" y="5894388"/>
          <p14:tracePt t="36709" x="6334125" y="5894388"/>
          <p14:tracePt t="36724" x="6357938" y="5894388"/>
          <p14:tracePt t="37315" x="6370638" y="5894388"/>
          <p14:tracePt t="37325" x="6381750" y="5870575"/>
          <p14:tracePt t="37341" x="6442075" y="5870575"/>
          <p14:tracePt t="37357" x="6500813" y="5870575"/>
          <p14:tracePt t="37374" x="6537325" y="5870575"/>
          <p14:tracePt t="37392" x="6572250" y="5870575"/>
          <p14:tracePt t="37407" x="6608763" y="5870575"/>
          <p14:tracePt t="37424" x="6667500" y="5870575"/>
          <p14:tracePt t="37441" x="6704013" y="5870575"/>
          <p14:tracePt t="37459" x="6799263" y="5870575"/>
          <p14:tracePt t="37475" x="6834188" y="5870575"/>
          <p14:tracePt t="37476" x="6858000" y="5870575"/>
          <p14:tracePt t="37491" x="6929438" y="5870575"/>
          <p14:tracePt t="37507" x="6977063" y="5870575"/>
          <p14:tracePt t="37525" x="7024688" y="5870575"/>
          <p14:tracePt t="37541" x="7072313" y="5870575"/>
          <p14:tracePt t="37557" x="7119938" y="5870575"/>
          <p14:tracePt t="37574" x="7143750" y="5870575"/>
          <p14:tracePt t="37592" x="7156450" y="5870575"/>
          <p14:tracePt t="37607" x="7191375" y="5870575"/>
          <p14:tracePt t="37624" x="7227888" y="5870575"/>
          <p14:tracePt t="37641" x="7262813" y="5870575"/>
          <p14:tracePt t="37659" x="7310438" y="5870575"/>
          <p14:tracePt t="37674" x="7323138" y="5870575"/>
          <p14:tracePt t="37691" x="7381875" y="5870575"/>
          <p14:tracePt t="37707" x="7429500" y="5870575"/>
          <p14:tracePt t="37725" x="7477125" y="5870575"/>
          <p14:tracePt t="37741" x="7548563" y="5870575"/>
          <p14:tracePt t="37757" x="7608888" y="5870575"/>
          <p14:tracePt t="37774" x="7632700" y="5870575"/>
          <p14:tracePt t="37792" x="7643813" y="5870575"/>
          <p14:tracePt t="37827" x="7656513" y="5870575"/>
          <p14:tracePt t="37841" x="7680325" y="5870575"/>
          <p14:tracePt t="37858" x="7751763" y="5870575"/>
          <p14:tracePt t="37874" x="7775575" y="5870575"/>
          <p14:tracePt t="37891" x="7810500" y="5870575"/>
          <p14:tracePt t="38451" x="7834313" y="5870575"/>
          <p14:tracePt t="38459" x="7858125" y="5870575"/>
          <p14:tracePt t="38474" x="7894638" y="5857875"/>
          <p14:tracePt t="38491" x="7977188" y="5857875"/>
          <p14:tracePt t="38508" x="8013700" y="5846763"/>
          <p14:tracePt t="38525" x="8072438" y="5834063"/>
          <p14:tracePt t="38541" x="8108950" y="5822950"/>
          <p14:tracePt t="38557" x="8143875" y="5822950"/>
          <p14:tracePt t="38574" x="8167688" y="5822950"/>
          <p14:tracePt t="38592" x="8228013" y="5822950"/>
          <p14:tracePt t="38607" x="8262938" y="5822950"/>
          <p14:tracePt t="38624" x="8323263" y="5799138"/>
          <p14:tracePt t="38641" x="8347075" y="5799138"/>
          <p14:tracePt t="38658" x="8370888" y="5786438"/>
          <p14:tracePt t="38692" x="8382000" y="5786438"/>
          <p14:tracePt t="38715" x="8405813" y="5786438"/>
          <p14:tracePt t="38725" x="8429625" y="5786438"/>
          <p14:tracePt t="38741" x="8477250" y="5786438"/>
          <p14:tracePt t="38757" x="8537575" y="5775325"/>
          <p14:tracePt t="38774" x="8609013" y="5762625"/>
          <p14:tracePt t="38792" x="8680450" y="5751513"/>
          <p14:tracePt t="38807" x="8751888" y="5738813"/>
          <p14:tracePt t="38824" x="8786813" y="5738813"/>
          <p14:tracePt t="38841" x="8834438" y="5738813"/>
          <p14:tracePt t="38859" x="8847138" y="5738813"/>
          <p14:tracePt t="38883" x="8870950" y="5738813"/>
          <p14:tracePt t="38891" x="8882063" y="5738813"/>
          <p14:tracePt t="38907" x="8953500" y="5738813"/>
          <p14:tracePt t="38925" x="9048750" y="5738813"/>
          <p14:tracePt t="38941" x="9180513" y="5738813"/>
          <p14:tracePt t="38957" x="9275763" y="5738813"/>
          <p14:tracePt t="38974" x="9310688" y="5738813"/>
          <p14:tracePt t="38991" x="9323388" y="5738813"/>
          <p14:tracePt t="39107" x="9334500" y="5738813"/>
          <p14:tracePt t="39148" x="9347200" y="5738813"/>
          <p14:tracePt t="39157" x="9358313" y="5738813"/>
          <p14:tracePt t="39174" x="9382125" y="5738813"/>
          <p14:tracePt t="39191" x="9418638" y="5738813"/>
          <p14:tracePt t="39207" x="9429750" y="5751513"/>
          <p14:tracePt t="40143" x="9418638" y="5762625"/>
          <p14:tracePt t="40157" x="9418638" y="5775325"/>
          <p14:tracePt t="40174" x="9405938" y="5799138"/>
          <p14:tracePt t="40190" x="9394825" y="5822950"/>
          <p14:tracePt t="40208" x="9394825" y="5834063"/>
          <p14:tracePt t="40224" x="9394825" y="5846763"/>
          <p14:tracePt t="40241" x="9394825" y="5857875"/>
          <p14:tracePt t="40316" x="9394825" y="5870575"/>
          <p14:tracePt t="40587" x="9382125" y="5881688"/>
          <p14:tracePt t="40699" x="9371013" y="5881688"/>
          <p14:tracePt t="40708" x="9358313" y="5881688"/>
          <p14:tracePt t="40724" x="9323388" y="5881688"/>
          <p14:tracePt t="40741" x="9263063" y="5846763"/>
          <p14:tracePt t="40757" x="9215438" y="5810250"/>
          <p14:tracePt t="40775" x="9132888" y="5775325"/>
          <p14:tracePt t="40791" x="9085263" y="5762625"/>
          <p14:tracePt t="40808" x="8990013" y="5738813"/>
          <p14:tracePt t="40824" x="8870950" y="5715000"/>
          <p14:tracePt t="40842" x="8704263" y="5680075"/>
          <p14:tracePt t="40857" x="8489950" y="5656263"/>
          <p14:tracePt t="40874" x="8191500" y="5608638"/>
          <p14:tracePt t="40891" x="7667625" y="5537200"/>
          <p14:tracePt t="40908" x="7167563" y="5465763"/>
          <p14:tracePt t="40924" x="6619875" y="5381625"/>
          <p14:tracePt t="40941" x="6143625" y="5299075"/>
          <p14:tracePt t="40957" x="5715000" y="5251450"/>
          <p14:tracePt t="40975" x="5381625" y="5214938"/>
          <p14:tracePt t="40991" x="5072063" y="5191125"/>
          <p14:tracePt t="41007" x="4775200" y="5191125"/>
          <p14:tracePt t="41024" x="4500563" y="5191125"/>
          <p14:tracePt t="41042" x="4227513" y="5191125"/>
          <p14:tracePt t="41057" x="3917950" y="5191125"/>
          <p14:tracePt t="41074" x="3667125" y="5191125"/>
          <p14:tracePt t="41091" x="3286125" y="5191125"/>
          <p14:tracePt t="41109" x="3084513" y="5191125"/>
          <p14:tracePt t="41124" x="2965450" y="5191125"/>
          <p14:tracePt t="41141" x="2905125" y="5191125"/>
          <p14:tracePt t="41157" x="2894013" y="5191125"/>
          <p14:tracePt t="41243" x="2881313" y="5191125"/>
          <p14:tracePt t="41267" x="2870200" y="5191125"/>
          <p14:tracePt t="41275" x="2857500" y="5191125"/>
          <p14:tracePt t="41291" x="2846388" y="5191125"/>
          <p14:tracePt t="41308" x="2833688" y="5191125"/>
          <p14:tracePt t="41325" x="2809875" y="5191125"/>
          <p14:tracePt t="41341" x="2809875" y="5203825"/>
          <p14:tracePt t="41358" x="2809875" y="5238750"/>
          <p14:tracePt t="41374" x="2798763" y="5286375"/>
          <p14:tracePt t="41392" x="2798763" y="5322888"/>
          <p14:tracePt t="41407" x="2774950" y="5334000"/>
          <p14:tracePt t="41483" x="2774950" y="5346700"/>
          <p14:tracePt t="41491" x="2786063" y="5370513"/>
          <p14:tracePt t="41507" x="2809875" y="5394325"/>
          <p14:tracePt t="41524" x="2833688" y="5405438"/>
          <p14:tracePt t="41541" x="2846388" y="5418138"/>
          <p14:tracePt t="41564" x="2857500" y="5418138"/>
          <p14:tracePt t="41603" x="2870200" y="5418138"/>
          <p14:tracePt t="41612" x="2881313" y="5418138"/>
          <p14:tracePt t="41625" x="2894013" y="5418138"/>
          <p14:tracePt t="41641" x="2941638" y="5418138"/>
          <p14:tracePt t="41657" x="2976563" y="5418138"/>
          <p14:tracePt t="41674" x="3013075" y="5418138"/>
          <p14:tracePt t="41788" x="3036888" y="5418138"/>
          <p14:tracePt t="41867" x="3048000" y="5418138"/>
          <p14:tracePt t="41883" x="3071813" y="5418138"/>
          <p14:tracePt t="41891" x="3084513" y="5418138"/>
          <p14:tracePt t="41956" x="3095625" y="5418138"/>
          <p14:tracePt t="41964" x="3108325" y="5418138"/>
          <p14:tracePt t="41980" x="3119438" y="5418138"/>
          <p14:tracePt t="42260" x="3132138" y="5418138"/>
          <p14:tracePt t="42275" x="3155950" y="5418138"/>
          <p14:tracePt t="42387" x="3167063" y="5418138"/>
          <p14:tracePt t="42403" x="3167063" y="5429250"/>
          <p14:tracePt t="42515" x="3190875" y="5441950"/>
          <p14:tracePt t="42532" x="3203575" y="5453063"/>
          <p14:tracePt t="42541" x="3203575" y="5465763"/>
          <p14:tracePt t="42557" x="3227388" y="5476875"/>
          <p14:tracePt t="42611" x="3227388" y="5489575"/>
          <p14:tracePt t="42923" x="3238500" y="5489575"/>
          <p14:tracePt t="42943" x="3262313" y="5489575"/>
          <p14:tracePt t="42957" x="3275013" y="5489575"/>
          <p14:tracePt t="43092" x="3286125" y="5489575"/>
          <p14:tracePt t="43756" x="3298825" y="5489575"/>
          <p14:tracePt t="43771" x="3298825" y="5500688"/>
          <p14:tracePt t="43780" x="3309938" y="5500688"/>
          <p14:tracePt t="43791" x="3322638" y="5513388"/>
          <p14:tracePt t="43807" x="3333750" y="5524500"/>
          <p14:tracePt t="43825" x="3346450" y="5537200"/>
          <p14:tracePt t="43841" x="3357563" y="5548313"/>
          <p14:tracePt t="44116" x="3357563" y="5561013"/>
          <p14:tracePt t="44125" x="3357563" y="5572125"/>
          <p14:tracePt t="44156" x="3357563" y="5584825"/>
          <p14:tracePt t="44260" x="3381375" y="5584825"/>
          <p14:tracePt t="44276" x="3381375" y="5595938"/>
          <p14:tracePt t="44292" x="3405188" y="5595938"/>
          <p14:tracePt t="44292" x="3429000" y="5608638"/>
          <p14:tracePt t="44307" x="3465513" y="5619750"/>
          <p14:tracePt t="44436" x="3476625" y="5619750"/>
          <p14:tracePt t="45164" x="3476625" y="5608638"/>
          <p14:tracePt t="45176" x="3476625" y="5595938"/>
          <p14:tracePt t="45308" x="3476625" y="5584825"/>
          <p14:tracePt t="45460" x="3476625" y="5572125"/>
          <p14:tracePt t="45588" x="3476625" y="5561013"/>
          <p14:tracePt t="45684" x="3476625" y="5548313"/>
          <p14:tracePt t="45740" x="3476625" y="5537200"/>
          <p14:tracePt t="45758" x="3476625" y="5524500"/>
          <p14:tracePt t="45788" x="3476625" y="5513388"/>
          <p14:tracePt t="45869" x="3476625" y="5489575"/>
          <p14:tracePt t="45876" x="3476625" y="5476875"/>
          <p14:tracePt t="45891" x="3476625" y="5465763"/>
          <p14:tracePt t="45907" x="3476625" y="5441950"/>
          <p14:tracePt t="45924" x="3476625" y="5405438"/>
          <p14:tracePt t="46044" x="3476625" y="5381625"/>
          <p14:tracePt t="46084" x="3476625" y="5370513"/>
          <p14:tracePt t="46444" x="3476625" y="5357813"/>
          <p14:tracePt t="46732" x="3489325" y="5357813"/>
          <p14:tracePt t="46756" x="3489325" y="5370513"/>
          <p14:tracePt t="46884" x="3489325" y="5381625"/>
          <p14:tracePt t="46900" x="3489325" y="5394325"/>
          <p14:tracePt t="46908" x="3489325" y="5405438"/>
          <p14:tracePt t="47300" x="3500438" y="5429250"/>
          <p14:tracePt t="47309" x="3500438" y="5453063"/>
          <p14:tracePt t="47324" x="3500438" y="5500688"/>
          <p14:tracePt t="47341" x="3513138" y="5561013"/>
          <p14:tracePt t="47357" x="3524250" y="5608638"/>
          <p14:tracePt t="47375" x="3524250" y="5632450"/>
          <p14:tracePt t="48100" x="3524250" y="5619750"/>
          <p14:tracePt t="48132" x="3524250" y="5595938"/>
          <p14:tracePt t="48149" x="3524250" y="5584825"/>
          <p14:tracePt t="48164" x="3524250" y="5548313"/>
          <p14:tracePt t="48180" x="3524250" y="5513388"/>
          <p14:tracePt t="48196" x="3524250" y="5500688"/>
          <p14:tracePt t="48207" x="3524250" y="5476875"/>
          <p14:tracePt t="48224" x="3524250" y="5465763"/>
          <p14:tracePt t="48240" x="3524250" y="5441950"/>
          <p14:tracePt t="48356" x="3524250" y="5429250"/>
          <p14:tracePt t="48365" x="3524250" y="5405438"/>
          <p14:tracePt t="48389" x="3524250" y="5394325"/>
          <p14:tracePt t="48404" x="3524250" y="5370513"/>
          <p14:tracePt t="48428" x="3524250" y="5357813"/>
          <p14:tracePt t="48441" x="3513138" y="5346700"/>
          <p14:tracePt t="48457" x="3500438" y="5334000"/>
          <p14:tracePt t="48474" x="3500438" y="5310188"/>
          <p14:tracePt t="48491" x="3500438" y="5286375"/>
          <p14:tracePt t="48508" x="3500438" y="5238750"/>
          <p14:tracePt t="48524" x="3500438" y="5203825"/>
          <p14:tracePt t="48541" x="3500438" y="5180013"/>
          <p14:tracePt t="48557" x="3500438" y="5143500"/>
          <p14:tracePt t="48575" x="3500438" y="5119688"/>
          <p14:tracePt t="48591" x="3489325" y="5095875"/>
          <p14:tracePt t="48607" x="3489325" y="5072063"/>
          <p14:tracePt t="48624" x="3489325" y="5048250"/>
          <p14:tracePt t="48642" x="3476625" y="5013325"/>
          <p14:tracePt t="48657" x="3476625" y="4965700"/>
          <p14:tracePt t="48674" x="3465513" y="4894263"/>
          <p14:tracePt t="48691" x="3452813" y="4822825"/>
          <p14:tracePt t="48709" x="3452813" y="4691063"/>
          <p14:tracePt t="48724" x="3452813" y="4572000"/>
          <p14:tracePt t="48741" x="3441700" y="4429125"/>
          <p14:tracePt t="48757" x="3429000" y="4322763"/>
          <p14:tracePt t="48775" x="3429000" y="4227513"/>
          <p14:tracePt t="48791" x="3405188" y="4167188"/>
          <p14:tracePt t="48807" x="3405188" y="4132263"/>
          <p14:tracePt t="48824" x="3405188" y="4071938"/>
          <p14:tracePt t="48842" x="3405188" y="4013200"/>
          <p14:tracePt t="48857" x="3405188" y="3976688"/>
          <p14:tracePt t="48874" x="3405188" y="3929063"/>
          <p14:tracePt t="48891" x="3405188" y="3905250"/>
          <p14:tracePt t="48909" x="3405188" y="3857625"/>
          <p14:tracePt t="48924" x="3405188" y="3833813"/>
          <p14:tracePt t="48941" x="3405188" y="3798888"/>
          <p14:tracePt t="48957" x="3405188" y="3775075"/>
          <p14:tracePt t="48975" x="3405188" y="3738563"/>
          <p14:tracePt t="48991" x="3405188" y="3714750"/>
          <p14:tracePt t="49007" x="3405188" y="3690938"/>
          <p14:tracePt t="49024" x="3405188" y="3667125"/>
          <p14:tracePt t="49042" x="3405188" y="3656013"/>
          <p14:tracePt t="49057" x="3405188" y="3643313"/>
          <p14:tracePt t="49149" x="3405188" y="3632200"/>
          <p14:tracePt t="49164" x="3405188" y="3619500"/>
          <p14:tracePt t="49174" x="3405188" y="3608388"/>
          <p14:tracePt t="49196" x="3405188" y="3595688"/>
          <p14:tracePt t="49207" x="3405188" y="3584575"/>
          <p14:tracePt t="49225" x="3405188" y="3571875"/>
          <p14:tracePt t="49241" x="3405188" y="3548063"/>
          <p14:tracePt t="49257" x="3405188" y="3536950"/>
          <p14:tracePt t="49274" x="3405188" y="3500438"/>
          <p14:tracePt t="49292" x="3405188" y="3429000"/>
          <p14:tracePt t="49308" x="3405188" y="3381375"/>
          <p14:tracePt t="49324" x="3405188" y="3298825"/>
          <p14:tracePt t="49341" x="3405188" y="3238500"/>
          <p14:tracePt t="49359" x="3405188" y="3190875"/>
          <p14:tracePt t="49374" x="3405188" y="3108325"/>
          <p14:tracePt t="49391" x="3405188" y="3024188"/>
          <p14:tracePt t="49407" x="3405188" y="2965450"/>
          <p14:tracePt t="49425" x="3405188" y="2894013"/>
          <p14:tracePt t="49440" x="3405188" y="2846388"/>
          <p14:tracePt t="49457" x="3405188" y="2809875"/>
          <p14:tracePt t="49474" x="3405188" y="2774950"/>
          <p14:tracePt t="49492" x="3394075" y="2751138"/>
          <p14:tracePt t="49507" x="3394075" y="2738438"/>
          <p14:tracePt t="49524" x="3394075" y="2714625"/>
          <p14:tracePt t="49541" x="3394075" y="2690813"/>
          <p14:tracePt t="49559" x="3381375" y="2655888"/>
          <p14:tracePt t="49574" x="3381375" y="2632075"/>
          <p14:tracePt t="49591" x="3370263" y="2595563"/>
          <p14:tracePt t="49607" x="3370263" y="2571750"/>
          <p14:tracePt t="49625" x="3370263" y="2524125"/>
          <p14:tracePt t="49641" x="3370263" y="2500313"/>
          <p14:tracePt t="49657" x="3370263" y="2452688"/>
          <p14:tracePt t="49674" x="3370263" y="2417763"/>
          <p14:tracePt t="49692" x="3370263" y="2370138"/>
          <p14:tracePt t="49709" x="3370263" y="2333625"/>
          <p14:tracePt t="49733" x="3370263" y="2322513"/>
          <p14:tracePt t="49756" x="3370263" y="2309813"/>
          <p14:tracePt t="49804" x="3370263" y="2298700"/>
          <p14:tracePt t="49860" x="3370263" y="2286000"/>
          <p14:tracePt t="49875" x="3370263" y="2274888"/>
          <p14:tracePt t="49892" x="3370263" y="2262188"/>
          <p14:tracePt t="49916" x="3370263" y="2251075"/>
          <p14:tracePt t="49924" x="3370263" y="2238375"/>
          <p14:tracePt t="49941" x="3370263" y="2214563"/>
          <p14:tracePt t="49957" x="3370263" y="2203450"/>
          <p14:tracePt t="49974" x="3370263" y="2166938"/>
          <p14:tracePt t="49991" x="3370263" y="2132013"/>
          <p14:tracePt t="50008" x="3370263" y="2108200"/>
          <p14:tracePt t="50024" x="3370263" y="2060575"/>
          <p14:tracePt t="50041" x="3370263" y="2036763"/>
          <p14:tracePt t="50057" x="3370263" y="2012950"/>
          <p14:tracePt t="50076" x="3370263" y="1952625"/>
          <p14:tracePt t="50092" x="3370263" y="1941513"/>
          <p14:tracePt t="50108" x="3357563" y="1928813"/>
          <p14:tracePt t="50124" x="3357563" y="1917700"/>
          <p14:tracePt t="50142" x="3357563" y="1905000"/>
          <p14:tracePt t="50157" x="3357563" y="1881188"/>
          <p14:tracePt t="50485" x="3357563" y="1870075"/>
          <p14:tracePt t="55629" x="3370263" y="1870075"/>
          <p14:tracePt t="55669" x="3381375" y="1881188"/>
          <p14:tracePt t="55773" x="3394075" y="1893888"/>
          <p14:tracePt t="55781" x="3405188" y="1905000"/>
          <p14:tracePt t="55854" x="3417888" y="1917700"/>
          <p14:tracePt t="55869" x="3429000" y="1928813"/>
          <p14:tracePt t="55877" x="3441700" y="1952625"/>
          <p14:tracePt t="55893" x="3465513" y="1989138"/>
          <p14:tracePt t="55907" x="3489325" y="2012950"/>
          <p14:tracePt t="55925" x="3548063" y="2071688"/>
          <p14:tracePt t="55941" x="3595688" y="2119313"/>
          <p14:tracePt t="55957" x="3632200" y="2155825"/>
          <p14:tracePt t="55974" x="3667125" y="2190750"/>
          <p14:tracePt t="55992" x="3703638" y="2227263"/>
          <p14:tracePt t="56007" x="3727450" y="2251075"/>
          <p14:tracePt t="56024" x="3751263" y="2262188"/>
          <p14:tracePt t="56041" x="3762375" y="2286000"/>
          <p14:tracePt t="56059" x="3786188" y="2286000"/>
          <p14:tracePt t="56074" x="3786188" y="2298700"/>
          <p14:tracePt t="56091" x="3822700" y="2322513"/>
          <p14:tracePt t="56107" x="3870325" y="2370138"/>
          <p14:tracePt t="56125" x="3941763" y="2428875"/>
          <p14:tracePt t="56141" x="4000500" y="2476500"/>
          <p14:tracePt t="56157" x="4071938" y="2536825"/>
          <p14:tracePt t="56174" x="4108450" y="2571750"/>
          <p14:tracePt t="56192" x="4132263" y="2584450"/>
          <p14:tracePt t="56207" x="4143375" y="2584450"/>
          <p14:tracePt t="56224" x="4156075" y="2595563"/>
          <p14:tracePt t="56241" x="4179888" y="2608263"/>
          <p14:tracePt t="56259" x="4214813" y="2643188"/>
          <p14:tracePt t="56274" x="4251325" y="2690813"/>
          <p14:tracePt t="56290" x="4322763" y="2738438"/>
          <p14:tracePt t="56307" x="4381500" y="2774950"/>
          <p14:tracePt t="56325" x="4394200" y="2786063"/>
          <p14:tracePt t="56365" x="4418013" y="2786063"/>
          <p14:tracePt t="56381" x="4418013" y="2798763"/>
          <p14:tracePt t="56397" x="4441825" y="2809875"/>
          <p14:tracePt t="56493" x="4441825" y="2822575"/>
          <p14:tracePt t="56509" x="4452938" y="2833688"/>
          <p14:tracePt t="56524" x="4465638" y="2833688"/>
          <p14:tracePt t="56541" x="4476750" y="2857500"/>
          <p14:tracePt t="56660" x="4476750" y="2870200"/>
          <p14:tracePt t="56685" x="4489450" y="2870200"/>
          <p14:tracePt t="56773" x="4500563" y="2881313"/>
          <p14:tracePt t="56788" x="4500563" y="2894013"/>
          <p14:tracePt t="56797" x="4513263" y="2894013"/>
          <p14:tracePt t="56813" x="4513263" y="2905125"/>
          <p14:tracePt t="56828" x="4524375" y="2917825"/>
          <p14:tracePt t="56845" x="4537075" y="2928938"/>
          <p14:tracePt t="56861" x="4537075" y="2941638"/>
          <p14:tracePt t="56893" x="4548188" y="2941638"/>
          <p14:tracePt t="56917" x="4548188" y="2952750"/>
          <p14:tracePt t="56925" x="4560888" y="2952750"/>
          <p14:tracePt t="56941" x="4560888" y="2965450"/>
          <p14:tracePt t="56957" x="4572000" y="2976563"/>
          <p14:tracePt t="56975" x="4572000" y="3000375"/>
          <p14:tracePt t="56997" x="4584700" y="3000375"/>
          <p14:tracePt t="57021" x="4584700" y="3013075"/>
          <p14:tracePt t="57036" x="4595813" y="3013075"/>
          <p14:tracePt t="57109" x="4608513" y="3024188"/>
          <p14:tracePt t="57150" x="4608513" y="3048000"/>
          <p14:tracePt t="57197" x="4619625" y="3048000"/>
          <p14:tracePt t="57277" x="4619625" y="3060700"/>
          <p14:tracePt t="57437" x="4632325" y="3060700"/>
          <p14:tracePt t="57541" x="4643438" y="3084513"/>
          <p14:tracePt t="57597" x="4643438" y="3095625"/>
          <p14:tracePt t="57621" x="4643438" y="3108325"/>
          <p14:tracePt t="57637" x="4656138" y="3119438"/>
          <p14:tracePt t="57645" x="4667250" y="3132138"/>
          <p14:tracePt t="57677" x="4679950" y="3143250"/>
          <p14:tracePt t="57709" x="4691063" y="3155950"/>
          <p14:tracePt t="60813" x="4703763" y="3155950"/>
          <p14:tracePt t="60825" x="4714875" y="3155950"/>
          <p14:tracePt t="60841" x="4727575" y="3155950"/>
          <p14:tracePt t="60869" x="4738688" y="3155950"/>
          <p14:tracePt t="61077" x="4751388" y="3155950"/>
          <p14:tracePt t="61278" x="4762500" y="3155950"/>
          <p14:tracePt t="61366" x="4775200" y="3155950"/>
          <p14:tracePt t="61389" x="4786313" y="3155950"/>
          <p14:tracePt t="61398" x="4799013" y="3155950"/>
          <p14:tracePt t="61413" x="4810125" y="3155950"/>
          <p14:tracePt t="61429" x="4833938" y="3143250"/>
          <p14:tracePt t="61525" x="4846638" y="3143250"/>
          <p14:tracePt t="61542" x="4857750" y="3143250"/>
          <p14:tracePt t="61557" x="4870450" y="3143250"/>
          <p14:tracePt t="61981" x="4881563" y="3143250"/>
          <p14:tracePt t="61993" x="4894263" y="3143250"/>
          <p14:tracePt t="62007" x="4905375" y="3143250"/>
          <p14:tracePt t="62038" x="4918075" y="3143250"/>
          <p14:tracePt t="62079" x="4929188" y="3143250"/>
          <p14:tracePt t="62093" x="4941888" y="3143250"/>
          <p14:tracePt t="62109" x="4953000" y="3143250"/>
          <p14:tracePt t="62124" x="4965700" y="3143250"/>
          <p14:tracePt t="62141" x="4976813" y="3143250"/>
          <p14:tracePt t="62165" x="4989513" y="3143250"/>
          <p14:tracePt t="62182" x="5013325" y="3155950"/>
          <p14:tracePt t="62190" x="5024438" y="3155950"/>
          <p14:tracePt t="62207" x="5060950" y="3179763"/>
          <p14:tracePt t="62225" x="5095875" y="3190875"/>
          <p14:tracePt t="62241" x="5156200" y="3214688"/>
          <p14:tracePt t="62257" x="5203825" y="3238500"/>
          <p14:tracePt t="62274" x="5275263" y="3262313"/>
          <p14:tracePt t="62292" x="5346700" y="3309938"/>
          <p14:tracePt t="62307" x="5394325" y="3346450"/>
          <p14:tracePt t="62324" x="5465763" y="3394075"/>
          <p14:tracePt t="62340" x="5537200" y="3429000"/>
          <p14:tracePt t="62341" x="5584825" y="3465513"/>
          <p14:tracePt t="62358" x="5643563" y="3489325"/>
          <p14:tracePt t="62374" x="5691188" y="3513138"/>
          <p14:tracePt t="62391" x="5715000" y="3524250"/>
          <p14:tracePt t="62407" x="5775325" y="3571875"/>
          <p14:tracePt t="62425" x="5846763" y="3643313"/>
          <p14:tracePt t="62441" x="5953125" y="3751263"/>
          <p14:tracePt t="62457" x="6061075" y="3870325"/>
          <p14:tracePt t="62474" x="6132513" y="3965575"/>
          <p14:tracePt t="62492" x="6180138" y="4000500"/>
          <p14:tracePt t="62507" x="6203950" y="4024313"/>
          <p14:tracePt t="62557" x="6215063" y="4037013"/>
          <p14:tracePt t="62575" x="6227763" y="4060825"/>
          <p14:tracePt t="62591" x="6262688" y="4119563"/>
          <p14:tracePt t="62607" x="6299200" y="4167188"/>
          <p14:tracePt t="62624" x="6334125" y="4238625"/>
          <p14:tracePt t="62642" x="6357938" y="4262438"/>
          <p14:tracePt t="62657" x="6381750" y="4286250"/>
          <p14:tracePt t="62902" x="6381750" y="4275138"/>
          <p14:tracePt t="62909" x="6381750" y="4262438"/>
          <p14:tracePt t="62924" x="6381750" y="4251325"/>
          <p14:tracePt t="62942" x="6381750" y="4227513"/>
          <p14:tracePt t="62957" x="6381750" y="4203700"/>
          <p14:tracePt t="62974" x="6381750" y="4179888"/>
          <p14:tracePt t="62992" x="6381750" y="4156075"/>
          <p14:tracePt t="63007" x="6381750" y="4095750"/>
          <p14:tracePt t="63024" x="6381750" y="4024313"/>
          <p14:tracePt t="63041" x="6381750" y="3941763"/>
          <p14:tracePt t="63058" x="6381750" y="3857625"/>
          <p14:tracePt t="63074" x="6381750" y="3775075"/>
          <p14:tracePt t="63091" x="6381750" y="3690938"/>
          <p14:tracePt t="63108" x="6381750" y="3584575"/>
          <p14:tracePt t="63125" x="6381750" y="3429000"/>
          <p14:tracePt t="63141" x="6381750" y="3322638"/>
          <p14:tracePt t="63158" x="6381750" y="3203575"/>
          <p14:tracePt t="63174" x="6381750" y="3132138"/>
          <p14:tracePt t="63192" x="6381750" y="3060700"/>
          <p14:tracePt t="63207" x="6381750" y="3013075"/>
          <p14:tracePt t="63224" x="6381750" y="2976563"/>
          <p14:tracePt t="63241" x="6381750" y="2941638"/>
          <p14:tracePt t="63259" x="6370638" y="2917825"/>
          <p14:tracePt t="63274" x="6370638" y="2905125"/>
          <p14:tracePt t="63291" x="6370638" y="2881313"/>
          <p14:tracePt t="63307" x="6370638" y="2846388"/>
          <p14:tracePt t="63325" x="6370638" y="2786063"/>
          <p14:tracePt t="63342" x="6370638" y="2727325"/>
          <p14:tracePt t="63359" x="6370638" y="2679700"/>
          <p14:tracePt t="63374" x="6357938" y="2619375"/>
          <p14:tracePt t="63391" x="6334125" y="2560638"/>
          <p14:tracePt t="63407" x="6334125" y="2524125"/>
          <p14:tracePt t="63424" x="6334125" y="2476500"/>
          <p14:tracePt t="63441" x="6323013" y="2452688"/>
          <p14:tracePt t="63458" x="6310313" y="2417763"/>
          <p14:tracePt t="63474" x="6310313" y="2393950"/>
          <p14:tracePt t="63491" x="6299200" y="2333625"/>
          <p14:tracePt t="63507" x="6299200" y="2309813"/>
          <p14:tracePt t="63525" x="6286500" y="2262188"/>
          <p14:tracePt t="63541" x="6286500" y="2227263"/>
          <p14:tracePt t="63557" x="6286500" y="2214563"/>
          <p14:tracePt t="63574" x="6275388" y="2179638"/>
          <p14:tracePt t="63591" x="6275388" y="2155825"/>
          <p14:tracePt t="63607" x="6275388" y="2143125"/>
          <p14:tracePt t="63624" x="6275388" y="2132013"/>
          <p14:tracePt t="63641" x="6275388" y="2108200"/>
          <p14:tracePt t="63687" x="6275388" y="2084388"/>
          <p14:tracePt t="63693" x="6275388" y="2060575"/>
          <p14:tracePt t="63708" x="6275388" y="2024063"/>
          <p14:tracePt t="63725" x="6275388" y="1941513"/>
          <p14:tracePt t="63741" x="6275388" y="1917700"/>
          <p14:tracePt t="63757" x="6275388" y="1846263"/>
          <p14:tracePt t="63774" x="6275388" y="1822450"/>
          <p14:tracePt t="63792" x="6275388" y="1809750"/>
          <p14:tracePt t="63807" x="6275388" y="1798638"/>
          <p14:tracePt t="63824" x="6251575" y="1785938"/>
          <p14:tracePt t="63841" x="6251575" y="1762125"/>
          <p14:tracePt t="63859" x="6251575" y="1738313"/>
          <p14:tracePt t="63874" x="6251575" y="1714500"/>
          <p14:tracePt t="63891" x="6251575" y="1703388"/>
          <p14:tracePt t="63910" x="6251575" y="1690688"/>
          <p14:tracePt t="63934" x="6251575" y="1679575"/>
          <p14:tracePt t="64198" x="6238875" y="1666875"/>
          <p14:tracePt t="64295" x="6227763" y="1666875"/>
          <p14:tracePt t="64318" x="6215063" y="1643063"/>
          <p14:tracePt t="64926" x="6203950" y="1643063"/>
          <p14:tracePt t="65023" x="6191250" y="1643063"/>
          <p14:tracePt t="65190" x="6180138" y="1643063"/>
          <p14:tracePt t="65350" x="6167438" y="1643063"/>
          <p14:tracePt t="65397" x="6156325" y="1643063"/>
          <p14:tracePt t="65495" x="6143625" y="1643063"/>
          <p14:tracePt t="66245" x="6143625" y="1655763"/>
          <p14:tracePt t="66341" x="6167438" y="1666875"/>
          <p14:tracePt t="66366" x="6180138" y="1666875"/>
          <p14:tracePt t="66382" x="6203950" y="1666875"/>
          <p14:tracePt t="66398" x="6215063" y="1666875"/>
          <p14:tracePt t="66502" x="6238875" y="1666875"/>
          <p14:tracePt t="66518" x="6262688" y="1666875"/>
          <p14:tracePt t="66526" x="6275388" y="1666875"/>
          <p14:tracePt t="66542" x="6286500" y="1666875"/>
          <p14:tracePt t="66557" x="6299200" y="1666875"/>
          <p14:tracePt t="66638" x="6310313" y="1666875"/>
          <p14:tracePt t="66758" x="6323013" y="1666875"/>
          <p14:tracePt t="66782" x="6334125" y="1666875"/>
          <p14:tracePt t="66791" x="6346825" y="1666875"/>
          <p14:tracePt t="66854" x="6357938" y="1666875"/>
          <p14:tracePt t="66862" x="6370638" y="1666875"/>
          <p14:tracePt t="67262" x="6357938" y="1666875"/>
          <p14:tracePt t="67289" x="6346825" y="1666875"/>
          <p14:tracePt t="67294" x="6334125" y="1666875"/>
          <p14:tracePt t="67307" x="6323013" y="1666875"/>
          <p14:tracePt t="67423" x="6310313" y="1666875"/>
          <p14:tracePt t="67438" x="6299200" y="1655763"/>
          <p14:tracePt t="67462" x="6286500" y="1655763"/>
          <p14:tracePt t="67474" x="6286500" y="1643063"/>
          <p14:tracePt t="67492" x="6275388" y="1631950"/>
          <p14:tracePt t="67507" x="6251575" y="1619250"/>
          <p14:tracePt t="67614" x="6238875" y="1595438"/>
          <p14:tracePt t="67630" x="6238875" y="1571625"/>
          <p14:tracePt t="67641" x="6238875" y="1560513"/>
          <p14:tracePt t="67657" x="6227763" y="1547813"/>
          <p14:tracePt t="67674" x="6215063" y="1524000"/>
          <p14:tracePt t="67692" x="6215063" y="1512888"/>
          <p14:tracePt t="68422" x="6215063" y="1524000"/>
          <p14:tracePt t="68430" x="6215063" y="1547813"/>
          <p14:tracePt t="68454" x="6215063" y="1560513"/>
          <p14:tracePt t="68462" x="6215063" y="1571625"/>
          <p14:tracePt t="68478" x="6215063" y="1584325"/>
          <p14:tracePt t="68494" x="6227763" y="1584325"/>
          <p14:tracePt t="68606" x="6238875" y="1595438"/>
          <p14:tracePt t="68670" x="6238875" y="1608138"/>
          <p14:tracePt t="68678" x="6251575" y="1608138"/>
          <p14:tracePt t="68983" x="6251575" y="1619250"/>
          <p14:tracePt t="69046" x="6262688" y="1631950"/>
          <p14:tracePt t="69094" x="6262688" y="1643063"/>
          <p14:tracePt t="69174" x="6262688" y="1655763"/>
          <p14:tracePt t="69193" x="6275388" y="1666875"/>
          <p14:tracePt t="69214" x="6275388" y="1679575"/>
          <p14:tracePt t="69230" x="6286500" y="1690688"/>
          <p14:tracePt t="69294" x="6299200" y="1703388"/>
          <p14:tracePt t="69326" x="6299200" y="1727200"/>
          <p14:tracePt t="69341" x="6310313" y="1727200"/>
          <p14:tracePt t="69357" x="6310313" y="1738313"/>
          <p14:tracePt t="69375" x="6334125" y="1762125"/>
          <p14:tracePt t="69398" x="6346825" y="1774825"/>
          <p14:tracePt t="69407" x="6346825" y="1785938"/>
          <p14:tracePt t="69424" x="6370638" y="1798638"/>
          <p14:tracePt t="69441" x="6394450" y="1822450"/>
          <p14:tracePt t="69457" x="6418263" y="1857375"/>
          <p14:tracePt t="69474" x="6453188" y="1893888"/>
          <p14:tracePt t="69491" x="6489700" y="1928813"/>
          <p14:tracePt t="69508" x="6524625" y="1965325"/>
          <p14:tracePt t="69524" x="6548438" y="2000250"/>
          <p14:tracePt t="69541" x="6561138" y="2000250"/>
          <p14:tracePt t="69558" x="6572250" y="2012950"/>
          <p14:tracePt t="69575" x="6596063" y="2036763"/>
          <p14:tracePt t="69591" x="6632575" y="2084388"/>
          <p14:tracePt t="69607" x="6656388" y="2119313"/>
          <p14:tracePt t="69624" x="6691313" y="2155825"/>
          <p14:tracePt t="69642" x="6715125" y="2179638"/>
          <p14:tracePt t="69657" x="6751638" y="2227263"/>
          <p14:tracePt t="69674" x="6775450" y="2251075"/>
          <p14:tracePt t="69691" x="6775450" y="2262188"/>
          <p14:tracePt t="69708" x="6810375" y="2298700"/>
          <p14:tracePt t="69724" x="6834188" y="2322513"/>
          <p14:tracePt t="69741" x="6834188" y="2333625"/>
          <p14:tracePt t="69758" x="6846888" y="2346325"/>
          <p14:tracePt t="69774" x="6858000" y="2370138"/>
          <p14:tracePt t="69814" x="6881813" y="2381250"/>
          <p14:tracePt t="69830" x="6905625" y="2405063"/>
          <p14:tracePt t="69842" x="6918325" y="2405063"/>
          <p14:tracePt t="69857" x="6942138" y="2417763"/>
          <p14:tracePt t="69874" x="6977063" y="2452688"/>
          <p14:tracePt t="69891" x="7000875" y="2465388"/>
          <p14:tracePt t="69908" x="7013575" y="2476500"/>
          <p14:tracePt t="69966" x="7024688" y="2476500"/>
          <p14:tracePt t="69974" x="7024688" y="2489200"/>
          <p14:tracePt t="69991" x="7037388" y="2500313"/>
          <p14:tracePt t="70007" x="7072313" y="2524125"/>
          <p14:tracePt t="70024" x="7096125" y="2536825"/>
          <p14:tracePt t="70041" x="7119938" y="2560638"/>
          <p14:tracePt t="70070" x="7143750" y="2571750"/>
          <p14:tracePt t="70150" x="7167563" y="2595563"/>
          <p14:tracePt t="70182" x="7180263" y="2595563"/>
          <p14:tracePt t="70191" x="7191375" y="2608263"/>
          <p14:tracePt t="70214" x="7215188" y="2619375"/>
          <p14:tracePt t="70225" x="7227888" y="2619375"/>
          <p14:tracePt t="70241" x="7251700" y="2632075"/>
          <p14:tracePt t="70257" x="7262813" y="2655888"/>
          <p14:tracePt t="70274" x="7310438" y="2690813"/>
          <p14:tracePt t="70292" x="7358063" y="2727325"/>
          <p14:tracePt t="70307" x="7418388" y="2751138"/>
          <p14:tracePt t="70324" x="7453313" y="2762250"/>
          <p14:tracePt t="70341" x="7477125" y="2774950"/>
          <p14:tracePt t="70398" x="7477125" y="2786063"/>
          <p14:tracePt t="70415" x="7500938" y="2798763"/>
          <p14:tracePt t="70431" x="7524750" y="2809875"/>
          <p14:tracePt t="70446" x="7548563" y="2822575"/>
          <p14:tracePt t="70457" x="7572375" y="2833688"/>
          <p14:tracePt t="70475" x="7596188" y="2857500"/>
          <p14:tracePt t="70492" x="7620000" y="2857500"/>
          <p14:tracePt t="70507" x="7656513" y="2894013"/>
          <p14:tracePt t="70524" x="7667625" y="2894013"/>
          <p14:tracePt t="70541" x="7680325" y="2905125"/>
          <p14:tracePt t="70670" x="7691438" y="2917825"/>
          <p14:tracePt t="71646" x="7691438" y="2928938"/>
          <p14:tracePt t="71671" x="7704138" y="2928938"/>
          <p14:tracePt t="71710" x="7715250" y="2941638"/>
          <p14:tracePt t="71734" x="7727950" y="2941638"/>
          <p14:tracePt t="71742" x="7727950" y="2952750"/>
          <p14:tracePt t="71758" x="7751763" y="2965450"/>
          <p14:tracePt t="71774" x="7762875" y="2989263"/>
          <p14:tracePt t="71790" x="7799388" y="3013075"/>
          <p14:tracePt t="71808" x="7858125" y="3084513"/>
          <p14:tracePt t="71824" x="7905750" y="3119438"/>
          <p14:tracePt t="71841" x="7953375" y="3167063"/>
          <p14:tracePt t="71857" x="7989888" y="3203575"/>
          <p14:tracePt t="71875" x="8024813" y="3238500"/>
          <p14:tracePt t="71891" x="8085138" y="3275013"/>
          <p14:tracePt t="71908" x="8120063" y="3309938"/>
          <p14:tracePt t="71924" x="8143875" y="3333750"/>
          <p14:tracePt t="71942" x="8180388" y="3357563"/>
          <p14:tracePt t="71957" x="8204200" y="3381375"/>
          <p14:tracePt t="71974" x="8251825" y="3429000"/>
          <p14:tracePt t="71991" x="8323263" y="3489325"/>
          <p14:tracePt t="72009" x="8370888" y="3548063"/>
          <p14:tracePt t="72024" x="8429625" y="3595688"/>
          <p14:tracePt t="72040" x="8477250" y="3656013"/>
          <p14:tracePt t="72057" x="8537575" y="3714750"/>
          <p14:tracePt t="72075" x="8572500" y="3762375"/>
          <p14:tracePt t="72091" x="8620125" y="3798888"/>
          <p14:tracePt t="72107" x="8656638" y="3846513"/>
          <p14:tracePt t="72124" x="8667750" y="3857625"/>
          <p14:tracePt t="72142" x="8680450" y="3881438"/>
          <p14:tracePt t="72157" x="8691563" y="3881438"/>
          <p14:tracePt t="72174" x="8691563" y="3894138"/>
          <p14:tracePt t="72191" x="8704263" y="3894138"/>
          <p14:tracePt t="72208" x="8728075" y="3917950"/>
          <p14:tracePt t="72224" x="8739188" y="3929063"/>
          <p14:tracePt t="72241" x="8775700" y="3965575"/>
          <p14:tracePt t="72257" x="8823325" y="4013200"/>
          <p14:tracePt t="72275" x="8894763" y="4084638"/>
          <p14:tracePt t="72291" x="8977313" y="4132263"/>
          <p14:tracePt t="72308" x="9001125" y="4143375"/>
          <p14:tracePt t="72324" x="9013825" y="4156075"/>
          <p14:tracePt t="72342" x="9024938" y="4167188"/>
          <p14:tracePt t="72357" x="9048750" y="4179888"/>
          <p14:tracePt t="72415" x="9048750" y="4191000"/>
          <p14:tracePt t="72446" x="9061450" y="4203700"/>
          <p14:tracePt t="72457" x="9072563" y="4214813"/>
          <p14:tracePt t="72474" x="9085263" y="4227513"/>
          <p14:tracePt t="72492" x="9109075" y="4251325"/>
          <p14:tracePt t="72507" x="9109075" y="4262438"/>
          <p14:tracePt t="72524" x="9132888" y="4298950"/>
          <p14:tracePt t="72540" x="9144000" y="4310063"/>
          <p14:tracePt t="72558" x="9156700" y="4322763"/>
          <p14:tracePt t="74734" x="9156700" y="4310063"/>
          <p14:tracePt t="74751" x="9144000" y="4310063"/>
          <p14:tracePt t="74766" x="9144000" y="4298950"/>
          <p14:tracePt t="74774" x="9144000" y="4286250"/>
          <p14:tracePt t="74791" x="9132888" y="4262438"/>
          <p14:tracePt t="74815" x="9109075" y="4227513"/>
          <p14:tracePt t="74831" x="9109075" y="4214813"/>
          <p14:tracePt t="74840" x="9109075" y="4191000"/>
          <p14:tracePt t="74857" x="9096375" y="4167188"/>
          <p14:tracePt t="74875" x="9096375" y="4143375"/>
          <p14:tracePt t="74891" x="9072563" y="4084638"/>
          <p14:tracePt t="74907" x="9061450" y="4060825"/>
          <p14:tracePt t="74924" x="9048750" y="4024313"/>
          <p14:tracePt t="74942" x="9013825" y="3952875"/>
          <p14:tracePt t="74957" x="9013825" y="3941763"/>
          <p14:tracePt t="74975" x="9013825" y="3894138"/>
          <p14:tracePt t="74991" x="9001125" y="3846513"/>
          <p14:tracePt t="75008" x="8977313" y="3810000"/>
          <p14:tracePt t="75024" x="8953500" y="3714750"/>
          <p14:tracePt t="75040" x="8942388" y="3643313"/>
          <p14:tracePt t="75057" x="8918575" y="3560763"/>
          <p14:tracePt t="75075" x="8858250" y="3417888"/>
          <p14:tracePt t="75091" x="8810625" y="3298825"/>
          <p14:tracePt t="75107" x="8763000" y="3179763"/>
          <p14:tracePt t="75124" x="8715375" y="3013075"/>
          <p14:tracePt t="75142" x="8680450" y="2857500"/>
          <p14:tracePt t="75157" x="8620125" y="2703513"/>
          <p14:tracePt t="75174" x="8524875" y="2489200"/>
          <p14:tracePt t="75190" x="8501063" y="2417763"/>
          <p14:tracePt t="75208" x="8477250" y="2370138"/>
          <p14:tracePt t="75224" x="8466138" y="2333625"/>
          <p14:tracePt t="75240" x="8453438" y="2322513"/>
          <p14:tracePt t="75263" x="8453438" y="2298700"/>
          <p14:tracePt t="75287" x="8442325" y="2274888"/>
          <p14:tracePt t="75303" x="8429625" y="2262188"/>
          <p14:tracePt t="75320" x="8429625" y="2251075"/>
          <p14:tracePt t="75327" x="8418513" y="2227263"/>
          <p14:tracePt t="75342" x="8418513" y="2203450"/>
          <p14:tracePt t="75357" x="8405813" y="2203450"/>
          <p14:tracePt t="75374" x="8394700" y="2166938"/>
          <p14:tracePt t="75391" x="8382000" y="2143125"/>
          <p14:tracePt t="75408" x="8370888" y="2132013"/>
          <p14:tracePt t="75439" x="8370888" y="2119313"/>
          <p14:tracePt t="75463" x="8358188" y="2108200"/>
          <p14:tracePt t="75479" x="8358188" y="2084388"/>
          <p14:tracePt t="75495" x="8347075" y="2071688"/>
          <p14:tracePt t="75519" x="8334375" y="2036763"/>
          <p14:tracePt t="75528" x="8334375" y="2024063"/>
          <p14:tracePt t="75542" x="8310563" y="2000250"/>
          <p14:tracePt t="75557" x="8310563" y="1965325"/>
          <p14:tracePt t="75575" x="8286750" y="1928813"/>
          <p14:tracePt t="75590" x="8275638" y="1917700"/>
          <p14:tracePt t="76063" x="8262938" y="1905000"/>
          <p14:tracePt t="76208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>
            <a:extLst>
              <a:ext uri="{FF2B5EF4-FFF2-40B4-BE49-F238E27FC236}">
                <a16:creationId xmlns="" xmlns:a16="http://schemas.microsoft.com/office/drawing/2014/main" id="{0DCC531A-DBC8-42C7-8E07-DC754BFFE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</a:t>
            </a:r>
            <a:r>
              <a:rPr lang="en-US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Temperatura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724" y="1143367"/>
            <a:ext cx="8776904" cy="5364344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269"/>
    </mc:Choice>
    <mc:Fallback>
      <p:transition spd="slow" advTm="126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52" x="6942138" y="809625"/>
          <p14:tracePt t="39507" x="6929438" y="809625"/>
          <p14:tracePt t="39524" x="6905625" y="798513"/>
          <p14:tracePt t="39539" x="6894513" y="785813"/>
          <p14:tracePt t="39549" x="6881813" y="785813"/>
          <p14:tracePt t="39566" x="6870700" y="774700"/>
          <p14:tracePt t="39583" x="6846888" y="762000"/>
          <p14:tracePt t="39600" x="6810375" y="727075"/>
          <p14:tracePt t="39616" x="6751638" y="703263"/>
          <p14:tracePt t="39633" x="6715125" y="690563"/>
          <p14:tracePt t="39649" x="6656388" y="679450"/>
          <p14:tracePt t="39667" x="6632575" y="666750"/>
          <p14:tracePt t="39683" x="6572250" y="642938"/>
          <p14:tracePt t="39699" x="6524625" y="619125"/>
          <p14:tracePt t="39716" x="6477000" y="608013"/>
          <p14:tracePt t="39733" x="6453188" y="608013"/>
          <p14:tracePt t="39749" x="6442075" y="608013"/>
          <p14:tracePt t="39766" x="6429375" y="608013"/>
          <p14:tracePt t="39783" x="6405563" y="608013"/>
          <p14:tracePt t="39800" x="6357938" y="619125"/>
          <p14:tracePt t="39816" x="6275388" y="655638"/>
          <p14:tracePt t="39832" x="6215063" y="690563"/>
          <p14:tracePt t="39849" x="6108700" y="714375"/>
          <p14:tracePt t="39867" x="5846763" y="738188"/>
          <p14:tracePt t="39883" x="5643563" y="809625"/>
          <p14:tracePt t="39899" x="5429250" y="904875"/>
          <p14:tracePt t="39916" x="5322888" y="976313"/>
          <p14:tracePt t="39933" x="5251450" y="1036638"/>
          <p14:tracePt t="39949" x="5214938" y="1071563"/>
          <p14:tracePt t="39966" x="5203825" y="1084263"/>
          <p14:tracePt t="39983" x="5191125" y="1095375"/>
          <p14:tracePt t="40000" x="5180013" y="1119188"/>
          <p14:tracePt t="40016" x="5132388" y="1119188"/>
          <p14:tracePt t="40033" x="5084763" y="1155700"/>
          <p14:tracePt t="40049" x="5013325" y="1190625"/>
          <p14:tracePt t="40067" x="4894263" y="1250950"/>
          <p14:tracePt t="40083" x="4857750" y="1274763"/>
          <p14:tracePt t="40099" x="4738688" y="1370013"/>
          <p14:tracePt t="40116" x="4691063" y="1404938"/>
          <p14:tracePt t="40179" x="4691063" y="1417638"/>
          <p14:tracePt t="40187" x="4679950" y="1441450"/>
          <p14:tracePt t="40200" x="4667250" y="1441450"/>
          <p14:tracePt t="40216" x="4656138" y="1452563"/>
          <p14:tracePt t="40233" x="4656138" y="1465263"/>
          <p14:tracePt t="40323" x="4656138" y="1476375"/>
          <p14:tracePt t="40339" x="4656138" y="1500188"/>
          <p14:tracePt t="40451" x="4656138" y="1524000"/>
          <p14:tracePt t="40467" x="4691063" y="1571625"/>
          <p14:tracePt t="40483" x="4714875" y="1608138"/>
          <p14:tracePt t="40499" x="4727575" y="1631950"/>
          <p14:tracePt t="40516" x="4738688" y="1643063"/>
          <p14:tracePt t="40534" x="4751388" y="1643063"/>
          <p14:tracePt t="40587" x="4775200" y="1643063"/>
          <p14:tracePt t="40619" x="4786313" y="1643063"/>
          <p14:tracePt t="40635" x="4799013" y="1643063"/>
          <p14:tracePt t="40649" x="4810125" y="1643063"/>
          <p14:tracePt t="40667" x="4870450" y="1643063"/>
          <p14:tracePt t="40683" x="4905375" y="1643063"/>
          <p14:tracePt t="40699" x="4941888" y="1643063"/>
          <p14:tracePt t="40723" x="4953000" y="1643063"/>
          <p14:tracePt t="40739" x="4965700" y="1643063"/>
          <p14:tracePt t="40749" x="4976813" y="1643063"/>
          <p14:tracePt t="40766" x="5013325" y="1643063"/>
          <p14:tracePt t="40783" x="5084763" y="1619250"/>
          <p14:tracePt t="40800" x="5156200" y="1608138"/>
          <p14:tracePt t="40816" x="5214938" y="1571625"/>
          <p14:tracePt t="40832" x="5262563" y="1571625"/>
          <p14:tracePt t="40849" x="5310188" y="1571625"/>
          <p14:tracePt t="40867" x="5322888" y="1571625"/>
          <p14:tracePt t="40899" x="5346700" y="1571625"/>
          <p14:tracePt t="40916" x="5405438" y="1571625"/>
          <p14:tracePt t="40933" x="5465763" y="1536700"/>
          <p14:tracePt t="40949" x="5500688" y="1536700"/>
          <p14:tracePt t="40966" x="5548313" y="1536700"/>
          <p14:tracePt t="40983" x="5561013" y="1536700"/>
          <p14:tracePt t="41000" x="5584825" y="1536700"/>
          <p14:tracePt t="41016" x="5595938" y="1536700"/>
          <p14:tracePt t="41033" x="5608638" y="1536700"/>
          <p14:tracePt t="41049" x="5667375" y="1536700"/>
          <p14:tracePt t="41067" x="5775325" y="1536700"/>
          <p14:tracePt t="41083" x="5822950" y="1536700"/>
          <p14:tracePt t="41083" x="5870575" y="1524000"/>
          <p14:tracePt t="41099" x="5942013" y="1524000"/>
          <p14:tracePt t="41116" x="5976938" y="1524000"/>
          <p14:tracePt t="41133" x="6000750" y="1524000"/>
          <p14:tracePt t="41149" x="6024563" y="1536700"/>
          <p14:tracePt t="41166" x="6037263" y="1536700"/>
          <p14:tracePt t="41183" x="6084888" y="1536700"/>
          <p14:tracePt t="41201" x="6156325" y="1536700"/>
          <p14:tracePt t="41216" x="6203950" y="1536700"/>
          <p14:tracePt t="41233" x="6251575" y="1536700"/>
          <p14:tracePt t="41249" x="6262688" y="1536700"/>
          <p14:tracePt t="41267" x="6275388" y="1536700"/>
          <p14:tracePt t="41283" x="6286500" y="1536700"/>
          <p14:tracePt t="41299" x="6334125" y="1536700"/>
          <p14:tracePt t="41316" x="6357938" y="1524000"/>
          <p14:tracePt t="41334" x="6381750" y="1512888"/>
          <p14:tracePt t="41349" x="6394450" y="1500188"/>
          <p14:tracePt t="41467" x="6405563" y="1489075"/>
          <p14:tracePt t="41571" x="6405563" y="1476375"/>
          <p14:tracePt t="41587" x="6394450" y="1465263"/>
          <p14:tracePt t="41604" x="6381750" y="1452563"/>
          <p14:tracePt t="41616" x="6370638" y="1441450"/>
          <p14:tracePt t="41632" x="6334125" y="1404938"/>
          <p14:tracePt t="41650" x="6299200" y="1381125"/>
          <p14:tracePt t="41666" x="6262688" y="1357313"/>
          <p14:tracePt t="41684" x="6227763" y="1333500"/>
          <p14:tracePt t="41700" x="6215063" y="1333500"/>
          <p14:tracePt t="41717" x="6203950" y="1333500"/>
          <p14:tracePt t="41733" x="6180138" y="1322388"/>
          <p14:tracePt t="41749" x="6132513" y="1322388"/>
          <p14:tracePt t="41766" x="6048375" y="1298575"/>
          <p14:tracePt t="41784" x="5976938" y="1274763"/>
          <p14:tracePt t="41799" x="5942013" y="1250950"/>
          <p14:tracePt t="41816" x="5929313" y="1250950"/>
          <p14:tracePt t="41832" x="5918200" y="1250950"/>
          <p14:tracePt t="41850" x="5905500" y="1250950"/>
          <p14:tracePt t="41866" x="5894388" y="1250950"/>
          <p14:tracePt t="41883" x="5857875" y="1250950"/>
          <p14:tracePt t="41884" x="5822950" y="1250950"/>
          <p14:tracePt t="41899" x="5786438" y="1250950"/>
          <p14:tracePt t="41917" x="5751513" y="1250950"/>
          <p14:tracePt t="41933" x="5691188" y="1250950"/>
          <p14:tracePt t="41949" x="5643563" y="1250950"/>
          <p14:tracePt t="41966" x="5608638" y="1250950"/>
          <p14:tracePt t="41983" x="5572125" y="1250950"/>
          <p14:tracePt t="41999" x="5561013" y="1250950"/>
          <p14:tracePt t="42028" x="5548313" y="1250950"/>
          <p14:tracePt t="42075" x="5537200" y="1250950"/>
          <p14:tracePt t="42091" x="5500688" y="1250950"/>
          <p14:tracePt t="42100" x="5489575" y="1250950"/>
          <p14:tracePt t="42116" x="5453063" y="1250950"/>
          <p14:tracePt t="42133" x="5418138" y="1262063"/>
          <p14:tracePt t="42150" x="5405438" y="1262063"/>
          <p14:tracePt t="42171" x="5394325" y="1262063"/>
          <p14:tracePt t="42182" x="5381625" y="1262063"/>
          <p14:tracePt t="42199" x="5346700" y="1274763"/>
          <p14:tracePt t="42217" x="5299075" y="1298575"/>
          <p14:tracePt t="42233" x="5262563" y="1322388"/>
          <p14:tracePt t="42250" x="5238750" y="1322388"/>
          <p14:tracePt t="42266" x="5227638" y="1333500"/>
          <p14:tracePt t="42293" x="5214938" y="1333500"/>
          <p14:tracePt t="42356" x="5214938" y="1346200"/>
          <p14:tracePt t="42371" x="5203825" y="1370013"/>
          <p14:tracePt t="42383" x="5191125" y="1370013"/>
          <p14:tracePt t="42399" x="5180013" y="1370013"/>
          <p14:tracePt t="42972" x="5167313" y="1370013"/>
          <p14:tracePt t="42985" x="5143500" y="1370013"/>
          <p14:tracePt t="42999" x="5108575" y="1370013"/>
          <p14:tracePt t="43099" x="5095875" y="1370013"/>
          <p14:tracePt t="43124" x="5072063" y="1370013"/>
          <p14:tracePt t="43139" x="5060950" y="1370013"/>
          <p14:tracePt t="43149" x="5037138" y="1370013"/>
          <p14:tracePt t="43166" x="4989513" y="1381125"/>
          <p14:tracePt t="43184" x="4894263" y="1404938"/>
          <p14:tracePt t="43199" x="4775200" y="1428750"/>
          <p14:tracePt t="43216" x="4679950" y="1465263"/>
          <p14:tracePt t="43233" x="4656138" y="1476375"/>
          <p14:tracePt t="43275" x="4643438" y="1476375"/>
          <p14:tracePt t="43307" x="4619625" y="1476375"/>
          <p14:tracePt t="43316" x="4572000" y="1500188"/>
          <p14:tracePt t="43332" x="4489450" y="1524000"/>
          <p14:tracePt t="43349" x="4381500" y="1571625"/>
          <p14:tracePt t="43366" x="4322763" y="1608138"/>
          <p14:tracePt t="43384" x="4286250" y="1619250"/>
          <p14:tracePt t="43435" x="4275138" y="1631950"/>
          <p14:tracePt t="43450" x="4262438" y="1631950"/>
          <p14:tracePt t="43466" x="4214813" y="1643063"/>
          <p14:tracePt t="43484" x="4156075" y="1679575"/>
          <p14:tracePt t="43499" x="4132263" y="1690688"/>
          <p14:tracePt t="43516" x="4119563" y="1703388"/>
          <p14:tracePt t="43547" x="4108450" y="1714500"/>
          <p14:tracePt t="43557" x="4095750" y="1714500"/>
          <p14:tracePt t="43566" x="4071938" y="1738313"/>
          <p14:tracePt t="43584" x="4024313" y="1751013"/>
          <p14:tracePt t="43599" x="3929063" y="1785938"/>
          <p14:tracePt t="43616" x="3822700" y="1809750"/>
          <p14:tracePt t="43633" x="3667125" y="1857375"/>
          <p14:tracePt t="43651" x="3584575" y="1905000"/>
          <p14:tracePt t="43651" x="3513138" y="1941513"/>
          <p14:tracePt t="43666" x="3476625" y="1952625"/>
          <p14:tracePt t="43684" x="3381375" y="2000250"/>
          <p14:tracePt t="43684" x="3370263" y="2024063"/>
          <p14:tracePt t="43699" x="3346450" y="2024063"/>
          <p14:tracePt t="43796" x="3333750" y="2036763"/>
          <p14:tracePt t="43820" x="3322638" y="2036763"/>
          <p14:tracePt t="43832" x="3309938" y="2036763"/>
          <p14:tracePt t="43849" x="3309938" y="2047875"/>
          <p14:tracePt t="43884" x="3298825" y="2047875"/>
          <p14:tracePt t="43900" x="3275013" y="2060575"/>
          <p14:tracePt t="43916" x="3251200" y="2084388"/>
          <p14:tracePt t="43934" x="3227388" y="2095500"/>
          <p14:tracePt t="43949" x="3203575" y="2119313"/>
          <p14:tracePt t="44076" x="3190875" y="2132013"/>
          <p14:tracePt t="44117" x="3179763" y="2143125"/>
          <p14:tracePt t="44188" x="3167063" y="2143125"/>
          <p14:tracePt t="44204" x="3155950" y="2143125"/>
          <p14:tracePt t="44216" x="3119438" y="2143125"/>
          <p14:tracePt t="44233" x="3060700" y="2155825"/>
          <p14:tracePt t="44249" x="3024188" y="2166938"/>
          <p14:tracePt t="44267" x="2952750" y="2166938"/>
          <p14:tracePt t="44284" x="2941638" y="2166938"/>
          <p14:tracePt t="44299" x="2917825" y="2179638"/>
          <p14:tracePt t="44340" x="2894013" y="2190750"/>
          <p14:tracePt t="44351" x="2881313" y="2190750"/>
          <p14:tracePt t="44368" x="2870200" y="2190750"/>
          <p14:tracePt t="44383" x="2809875" y="2227263"/>
          <p14:tracePt t="44399" x="2751138" y="2262188"/>
          <p14:tracePt t="44417" x="2690813" y="2309813"/>
          <p14:tracePt t="44433" x="2679700" y="2333625"/>
          <p14:tracePt t="44452" x="2679700" y="2346325"/>
          <p14:tracePt t="44468" x="2667000" y="2357438"/>
          <p14:tracePt t="44516" x="2655888" y="2357438"/>
          <p14:tracePt t="44587" x="2643188" y="2357438"/>
          <p14:tracePt t="44603" x="2619375" y="2370138"/>
          <p14:tracePt t="44628" x="2619375" y="2393950"/>
          <p14:tracePt t="44636" x="2608263" y="2405063"/>
          <p14:tracePt t="44649" x="2595563" y="2441575"/>
          <p14:tracePt t="44667" x="2584450" y="2465388"/>
          <p14:tracePt t="44757" x="2584450" y="2476500"/>
          <p14:tracePt t="44768" x="2584450" y="2489200"/>
          <p14:tracePt t="44782" x="2584450" y="2524125"/>
          <p14:tracePt t="44799" x="2584450" y="2571750"/>
          <p14:tracePt t="44816" x="2584450" y="2643188"/>
          <p14:tracePt t="44834" x="2584450" y="2703513"/>
          <p14:tracePt t="44849" x="2584450" y="2786063"/>
          <p14:tracePt t="44866" x="2584450" y="2881313"/>
          <p14:tracePt t="44883" x="2584450" y="2952750"/>
          <p14:tracePt t="44901" x="2584450" y="3084513"/>
          <p14:tracePt t="44916" x="2584450" y="3262313"/>
          <p14:tracePt t="44933" x="2584450" y="3452813"/>
          <p14:tracePt t="44949" x="2595563" y="3584575"/>
          <p14:tracePt t="44967" x="2608263" y="3690938"/>
          <p14:tracePt t="44983" x="2632075" y="3786188"/>
          <p14:tracePt t="44999" x="2643188" y="3917950"/>
          <p14:tracePt t="45016" x="2703513" y="4084638"/>
          <p14:tracePt t="45034" x="2751138" y="4227513"/>
          <p14:tracePt t="45049" x="2762250" y="4418013"/>
          <p14:tracePt t="45066" x="2786063" y="4656138"/>
          <p14:tracePt t="45083" x="2786063" y="4857750"/>
          <p14:tracePt t="45084" x="2786063" y="4976813"/>
          <p14:tracePt t="45100" x="2809875" y="5180013"/>
          <p14:tracePt t="45116" x="2809875" y="5322888"/>
          <p14:tracePt t="45133" x="2809875" y="5394325"/>
          <p14:tracePt t="45149" x="2809875" y="5465763"/>
          <p14:tracePt t="45167" x="2809875" y="5524500"/>
          <p14:tracePt t="45183" x="2809875" y="5595938"/>
          <p14:tracePt t="45199" x="2809875" y="5691188"/>
          <p14:tracePt t="45216" x="2809875" y="5786438"/>
          <p14:tracePt t="45234" x="2809875" y="5846763"/>
          <p14:tracePt t="45249" x="2809875" y="5905500"/>
          <p14:tracePt t="45266" x="2809875" y="5918200"/>
          <p14:tracePt t="45372" x="2809875" y="5929313"/>
          <p14:tracePt t="45452" x="2809875" y="5942013"/>
          <p14:tracePt t="45476" x="2809875" y="5929313"/>
          <p14:tracePt t="45484" x="2798763" y="5918200"/>
          <p14:tracePt t="45499" x="2798763" y="5894388"/>
          <p14:tracePt t="45516" x="2786063" y="5857875"/>
          <p14:tracePt t="45534" x="2774950" y="5810250"/>
          <p14:tracePt t="45549" x="2762250" y="5775325"/>
          <p14:tracePt t="45566" x="2762250" y="5762625"/>
          <p14:tracePt t="45588" x="2762250" y="5738813"/>
          <p14:tracePt t="45600" x="2738438" y="5727700"/>
          <p14:tracePt t="45616" x="2738438" y="5715000"/>
          <p14:tracePt t="45633" x="2738438" y="5680075"/>
          <p14:tracePt t="45649" x="2714625" y="5595938"/>
          <p14:tracePt t="45667" x="2667000" y="5465763"/>
          <p14:tracePt t="45683" x="2619375" y="5286375"/>
          <p14:tracePt t="45699" x="2571750" y="5048250"/>
          <p14:tracePt t="45716" x="2547938" y="4905375"/>
          <p14:tracePt t="45734" x="2536825" y="4762500"/>
          <p14:tracePt t="45749" x="2513013" y="4656138"/>
          <p14:tracePt t="45766" x="2489200" y="4572000"/>
          <p14:tracePt t="45783" x="2489200" y="4513263"/>
          <p14:tracePt t="45800" x="2476500" y="4465638"/>
          <p14:tracePt t="45816" x="2465388" y="4394200"/>
          <p14:tracePt t="45833" x="2465388" y="4322763"/>
          <p14:tracePt t="45849" x="2441575" y="4227513"/>
          <p14:tracePt t="45867" x="2428875" y="4071938"/>
          <p14:tracePt t="45883" x="2417763" y="4037013"/>
          <p14:tracePt t="45899" x="2417763" y="3905250"/>
          <p14:tracePt t="45916" x="2417763" y="3857625"/>
          <p14:tracePt t="45933" x="2417763" y="3846513"/>
          <p14:tracePt t="45956" x="2417763" y="3822700"/>
          <p14:tracePt t="45972" x="2417763" y="3810000"/>
          <p14:tracePt t="45983" x="2417763" y="3786188"/>
          <p14:tracePt t="46000" x="2417763" y="3762375"/>
          <p14:tracePt t="46016" x="2417763" y="3703638"/>
          <p14:tracePt t="46032" x="2417763" y="3679825"/>
          <p14:tracePt t="46049" x="2417763" y="3632200"/>
          <p14:tracePt t="46067" x="2417763" y="3608388"/>
          <p14:tracePt t="46083" x="2417763" y="3548063"/>
          <p14:tracePt t="46099" x="2417763" y="3429000"/>
          <p14:tracePt t="46116" x="2417763" y="3309938"/>
          <p14:tracePt t="46134" x="2452688" y="3132138"/>
          <p14:tracePt t="46149" x="2476500" y="2965450"/>
          <p14:tracePt t="46166" x="2489200" y="2774950"/>
          <p14:tracePt t="46183" x="2524125" y="2643188"/>
          <p14:tracePt t="46201" x="2536825" y="2513013"/>
          <p14:tracePt t="46216" x="2536825" y="2417763"/>
          <p14:tracePt t="46233" x="2547938" y="2346325"/>
          <p14:tracePt t="46249" x="2560638" y="2298700"/>
          <p14:tracePt t="46267" x="2571750" y="2227263"/>
          <p14:tracePt t="46283" x="2571750" y="2214563"/>
          <p14:tracePt t="46299" x="2584450" y="2190750"/>
          <p14:tracePt t="46316" x="2584450" y="2179638"/>
          <p14:tracePt t="46334" x="2584450" y="2166938"/>
          <p14:tracePt t="46349" x="2584450" y="2155825"/>
          <p14:tracePt t="46366" x="2584450" y="2132013"/>
          <p14:tracePt t="46383" x="2595563" y="2108200"/>
          <p14:tracePt t="46400" x="2608263" y="2060575"/>
          <p14:tracePt t="46416" x="2619375" y="2000250"/>
          <p14:tracePt t="46433" x="2632075" y="1952625"/>
          <p14:tracePt t="46449" x="2655888" y="1893888"/>
          <p14:tracePt t="46467" x="2655888" y="1881188"/>
          <p14:tracePt t="46483" x="2667000" y="1857375"/>
          <p14:tracePt t="46499" x="2667000" y="1846263"/>
          <p14:tracePt t="46604" x="2667000" y="1833563"/>
          <p14:tracePt t="46617" x="2667000" y="1822450"/>
          <p14:tracePt t="47156" x="2667000" y="1846263"/>
          <p14:tracePt t="47167" x="2679700" y="1870075"/>
          <p14:tracePt t="47183" x="2679700" y="1893888"/>
          <p14:tracePt t="47199" x="2679700" y="1941513"/>
          <p14:tracePt t="47285" x="2690813" y="1976438"/>
          <p14:tracePt t="47301" x="2703513" y="2047875"/>
          <p14:tracePt t="47316" x="2714625" y="2203450"/>
          <p14:tracePt t="47332" x="2727325" y="2381250"/>
          <p14:tracePt t="47349" x="2774950" y="2714625"/>
          <p14:tracePt t="47367" x="2798763" y="3132138"/>
          <p14:tracePt t="47383" x="2857500" y="3536950"/>
          <p14:tracePt t="47399" x="2917825" y="3833813"/>
          <p14:tracePt t="47416" x="2928938" y="4000500"/>
          <p14:tracePt t="47433" x="2941638" y="4084638"/>
          <p14:tracePt t="47449" x="2952750" y="4143375"/>
          <p14:tracePt t="47466" x="2952750" y="4179888"/>
          <p14:tracePt t="47483" x="2965450" y="4238625"/>
          <p14:tracePt t="47500" x="2976563" y="4322763"/>
          <p14:tracePt t="47516" x="2989263" y="4405313"/>
          <p14:tracePt t="47533" x="3013075" y="4524375"/>
          <p14:tracePt t="47549" x="3036888" y="4714875"/>
          <p14:tracePt t="47567" x="3084513" y="4989513"/>
          <p14:tracePt t="47582" x="3108325" y="5310188"/>
          <p14:tracePt t="47599" x="3167063" y="5608638"/>
          <p14:tracePt t="47616" x="3203575" y="5870575"/>
          <p14:tracePt t="47633" x="3227388" y="6037263"/>
          <p14:tracePt t="47649" x="3238500" y="6143625"/>
          <p14:tracePt t="47666" x="3262313" y="6191250"/>
          <p14:tracePt t="47683" x="3262313" y="6215063"/>
          <p14:tracePt t="47884" x="3262313" y="6180138"/>
          <p14:tracePt t="47900" x="3227388" y="6143625"/>
          <p14:tracePt t="47916" x="3190875" y="6084888"/>
          <p14:tracePt t="47933" x="3190875" y="6072188"/>
          <p14:tracePt t="47956" x="3179763" y="6072188"/>
          <p14:tracePt t="47972" x="3179763" y="6061075"/>
          <p14:tracePt t="48052" x="3155950" y="6061075"/>
          <p14:tracePt t="48068" x="3132138" y="6037263"/>
          <p14:tracePt t="48083" x="3108325" y="6037263"/>
          <p14:tracePt t="48099" x="3060700" y="5989638"/>
          <p14:tracePt t="48116" x="3024188" y="5953125"/>
          <p14:tracePt t="48133" x="2989263" y="5918200"/>
          <p14:tracePt t="48149" x="2952750" y="5881688"/>
          <p14:tracePt t="48166" x="2928938" y="5870575"/>
          <p14:tracePt t="48182" x="2917825" y="5857875"/>
          <p14:tracePt t="48244" x="2905125" y="5857875"/>
          <p14:tracePt t="48252" x="2894013" y="5846763"/>
          <p14:tracePt t="48267" x="2870200" y="5834063"/>
          <p14:tracePt t="48283" x="2833688" y="5810250"/>
          <p14:tracePt t="48299" x="2751138" y="5727700"/>
          <p14:tracePt t="48316" x="2679700" y="5667375"/>
          <p14:tracePt t="48333" x="2655888" y="5656263"/>
          <p14:tracePt t="48349" x="2655888" y="5643563"/>
          <p14:tracePt t="48852" x="2655888" y="5632450"/>
          <p14:tracePt t="48868" x="2667000" y="5632450"/>
          <p14:tracePt t="48885" x="2679700" y="5632450"/>
          <p14:tracePt t="48900" x="2690813" y="5632450"/>
          <p14:tracePt t="48916" x="2703513" y="5632450"/>
          <p14:tracePt t="48934" x="2714625" y="5632450"/>
          <p14:tracePt t="48956" x="2727325" y="5632450"/>
          <p14:tracePt t="48980" x="2738438" y="5632450"/>
          <p14:tracePt t="48988" x="2751138" y="5632450"/>
          <p14:tracePt t="49000" x="2774950" y="5632450"/>
          <p14:tracePt t="49016" x="2809875" y="5632450"/>
          <p14:tracePt t="49033" x="2857500" y="5632450"/>
          <p14:tracePt t="49049" x="2881313" y="5632450"/>
          <p14:tracePt t="49067" x="2894013" y="5632450"/>
          <p14:tracePt t="49109" x="2905125" y="5632450"/>
          <p14:tracePt t="49116" x="2917825" y="5632450"/>
          <p14:tracePt t="49134" x="2928938" y="5632450"/>
          <p14:tracePt t="49149" x="2952750" y="5632450"/>
          <p14:tracePt t="49166" x="2965450" y="5632450"/>
          <p14:tracePt t="49183" x="2989263" y="5632450"/>
          <p14:tracePt t="49201" x="3000375" y="5632450"/>
          <p14:tracePt t="49216" x="3024188" y="5632450"/>
          <p14:tracePt t="49233" x="3036888" y="5632450"/>
          <p14:tracePt t="49249" x="3071813" y="5632450"/>
          <p14:tracePt t="49267" x="3108325" y="5643563"/>
          <p14:tracePt t="49283" x="3155950" y="5667375"/>
          <p14:tracePt t="49300" x="3238500" y="5667375"/>
          <p14:tracePt t="49316" x="3275013" y="5667375"/>
          <p14:tracePt t="49333" x="3298825" y="5680075"/>
          <p14:tracePt t="49349" x="3322638" y="5680075"/>
          <p14:tracePt t="49380" x="3333750" y="5680075"/>
          <p14:tracePt t="49413" x="3346450" y="5680075"/>
          <p14:tracePt t="49420" x="3357563" y="5680075"/>
          <p14:tracePt t="49433" x="3370263" y="5680075"/>
          <p14:tracePt t="49449" x="3405188" y="5680075"/>
          <p14:tracePt t="49466" x="3452813" y="5703888"/>
          <p14:tracePt t="49484" x="3548063" y="5738813"/>
          <p14:tracePt t="49499" x="3584575" y="5751513"/>
          <p14:tracePt t="49516" x="3690938" y="5775325"/>
          <p14:tracePt t="49533" x="3738563" y="5775325"/>
          <p14:tracePt t="49551" x="3751263" y="5775325"/>
          <p14:tracePt t="49566" x="3762375" y="5775325"/>
          <p14:tracePt t="49583" x="3775075" y="5775325"/>
          <p14:tracePt t="49599" x="3786188" y="5775325"/>
          <p14:tracePt t="49617" x="3798888" y="5775325"/>
          <p14:tracePt t="49660" x="3810000" y="5775325"/>
          <p14:tracePt t="49972" x="3833813" y="5775325"/>
          <p14:tracePt t="49985" x="3846513" y="5775325"/>
          <p14:tracePt t="49999" x="3929063" y="5775325"/>
          <p14:tracePt t="50016" x="4037013" y="5775325"/>
          <p14:tracePt t="50033" x="4143375" y="5775325"/>
          <p14:tracePt t="50049" x="4238625" y="5775325"/>
          <p14:tracePt t="50067" x="4275138" y="5775325"/>
          <p14:tracePt t="50083" x="4322763" y="5762625"/>
          <p14:tracePt t="50100" x="4405313" y="5738813"/>
          <p14:tracePt t="50116" x="4513263" y="5738813"/>
          <p14:tracePt t="50133" x="4619625" y="5738813"/>
          <p14:tracePt t="50149" x="4762500" y="5738813"/>
          <p14:tracePt t="50166" x="4833938" y="5715000"/>
          <p14:tracePt t="50183" x="4881563" y="5715000"/>
          <p14:tracePt t="50444" x="4894263" y="5715000"/>
          <p14:tracePt t="50460" x="4905375" y="5715000"/>
          <p14:tracePt t="50484" x="4929188" y="5715000"/>
          <p14:tracePt t="50499" x="4953000" y="5715000"/>
          <p14:tracePt t="50517" x="5037138" y="5715000"/>
          <p14:tracePt t="50533" x="5119688" y="5715000"/>
          <p14:tracePt t="50549" x="5227638" y="5715000"/>
          <p14:tracePt t="50566" x="5322888" y="5715000"/>
          <p14:tracePt t="50584" x="5429250" y="5715000"/>
          <p14:tracePt t="50599" x="5513388" y="5715000"/>
          <p14:tracePt t="50616" x="5608638" y="5715000"/>
          <p14:tracePt t="50633" x="5727700" y="5715000"/>
          <p14:tracePt t="50651" x="5834063" y="5715000"/>
          <p14:tracePt t="50666" x="5857875" y="5715000"/>
          <p14:tracePt t="50683" x="5870575" y="5715000"/>
          <p14:tracePt t="50773" x="5881688" y="5715000"/>
          <p14:tracePt t="50784" x="5905500" y="5715000"/>
          <p14:tracePt t="50799" x="5965825" y="5715000"/>
          <p14:tracePt t="50816" x="5989638" y="5715000"/>
          <p14:tracePt t="50832" x="6013450" y="5715000"/>
          <p14:tracePt t="50988" x="6024563" y="5715000"/>
          <p14:tracePt t="51001" x="6037263" y="5727700"/>
          <p14:tracePt t="51016" x="6061075" y="5727700"/>
          <p14:tracePt t="51033" x="6119813" y="5727700"/>
          <p14:tracePt t="51049" x="6227763" y="5727700"/>
          <p14:tracePt t="51067" x="6394450" y="5727700"/>
          <p14:tracePt t="51083" x="6572250" y="5727700"/>
          <p14:tracePt t="51099" x="6775450" y="5727700"/>
          <p14:tracePt t="51101" x="6870700" y="5727700"/>
          <p14:tracePt t="51116" x="6989763" y="5727700"/>
          <p14:tracePt t="51133" x="7037388" y="5727700"/>
          <p14:tracePt t="51149" x="7061200" y="5727700"/>
          <p14:tracePt t="51166" x="7072313" y="5727700"/>
          <p14:tracePt t="51183" x="7085013" y="5727700"/>
          <p14:tracePt t="51200" x="7096125" y="5727700"/>
          <p14:tracePt t="51309" x="7119938" y="5727700"/>
          <p14:tracePt t="51317" x="7156450" y="5715000"/>
          <p14:tracePt t="51333" x="7204075" y="5715000"/>
          <p14:tracePt t="51349" x="7227888" y="5715000"/>
          <p14:tracePt t="51612" x="7239000" y="5715000"/>
          <p14:tracePt t="51621" x="7275513" y="5715000"/>
          <p14:tracePt t="51633" x="7323138" y="5715000"/>
          <p14:tracePt t="51649" x="7453313" y="5715000"/>
          <p14:tracePt t="51666" x="7620000" y="5715000"/>
          <p14:tracePt t="51684" x="7786688" y="5715000"/>
          <p14:tracePt t="51699" x="7823200" y="5715000"/>
          <p14:tracePt t="51716" x="7894638" y="5715000"/>
          <p14:tracePt t="51732" x="7918450" y="5715000"/>
          <p14:tracePt t="51750" x="7989888" y="5715000"/>
          <p14:tracePt t="51766" x="8037513" y="5715000"/>
          <p14:tracePt t="51783" x="8085138" y="5715000"/>
          <p14:tracePt t="51799" x="8120063" y="5715000"/>
          <p14:tracePt t="52053" x="8132763" y="5715000"/>
          <p14:tracePt t="52101" x="8156575" y="5715000"/>
          <p14:tracePt t="52116" x="8215313" y="5715000"/>
          <p14:tracePt t="52133" x="8347075" y="5715000"/>
          <p14:tracePt t="52149" x="8524875" y="5715000"/>
          <p14:tracePt t="52167" x="8704263" y="5715000"/>
          <p14:tracePt t="52183" x="8894763" y="5715000"/>
          <p14:tracePt t="52200" x="9037638" y="5715000"/>
          <p14:tracePt t="52216" x="9120188" y="5703888"/>
          <p14:tracePt t="52233" x="9156700" y="5703888"/>
          <p14:tracePt t="52293" x="9180513" y="5703888"/>
          <p14:tracePt t="52300" x="9204325" y="5703888"/>
          <p14:tracePt t="52317" x="9263063" y="5703888"/>
          <p14:tracePt t="52333" x="9347200" y="5703888"/>
          <p14:tracePt t="52349" x="9429750" y="5703888"/>
          <p14:tracePt t="52367" x="9477375" y="5691188"/>
          <p14:tracePt t="52941" x="9477375" y="5680075"/>
          <p14:tracePt t="53692" x="9453563" y="5680075"/>
          <p14:tracePt t="53748" x="9442450" y="5680075"/>
          <p14:tracePt t="53766" x="9418638" y="5656263"/>
          <p14:tracePt t="53789" x="9405938" y="5643563"/>
          <p14:tracePt t="53799" x="9394825" y="5632450"/>
          <p14:tracePt t="53816" x="9358313" y="5595938"/>
          <p14:tracePt t="53833" x="9334500" y="5548313"/>
          <p14:tracePt t="53849" x="9286875" y="5489575"/>
          <p14:tracePt t="53866" x="9263063" y="5418138"/>
          <p14:tracePt t="53882" x="9228138" y="5357813"/>
          <p14:tracePt t="53900" x="9167813" y="5214938"/>
          <p14:tracePt t="53916" x="9156700" y="5095875"/>
          <p14:tracePt t="53932" x="9109075" y="4965700"/>
          <p14:tracePt t="53949" x="9048750" y="4799013"/>
          <p14:tracePt t="53967" x="8990013" y="4632325"/>
          <p14:tracePt t="53983" x="8977313" y="4524375"/>
          <p14:tracePt t="53999" x="8953500" y="4452938"/>
          <p14:tracePt t="54016" x="8942388" y="4418013"/>
          <p14:tracePt t="54034" x="8942388" y="4405313"/>
          <p14:tracePt t="54049" x="8942388" y="4394200"/>
          <p14:tracePt t="54066" x="8942388" y="4357688"/>
          <p14:tracePt t="54082" x="8942388" y="4333875"/>
          <p14:tracePt t="54100" x="8929688" y="4262438"/>
          <p14:tracePt t="54117" x="8918575" y="4227513"/>
          <p14:tracePt t="54132" x="8918575" y="4179888"/>
          <p14:tracePt t="54149" x="8905875" y="4143375"/>
          <p14:tracePt t="54166" x="8894763" y="4060825"/>
          <p14:tracePt t="54183" x="8894763" y="3976688"/>
          <p14:tracePt t="54199" x="8882063" y="3833813"/>
          <p14:tracePt t="54216" x="8882063" y="3656013"/>
          <p14:tracePt t="54234" x="8882063" y="3441700"/>
          <p14:tracePt t="54249" x="8882063" y="3214688"/>
          <p14:tracePt t="54266" x="8870950" y="3036888"/>
          <p14:tracePt t="54282" x="8847138" y="2928938"/>
          <p14:tracePt t="54300" x="8847138" y="2870200"/>
          <p14:tracePt t="54316" x="8847138" y="2846388"/>
          <p14:tracePt t="54316" x="8847138" y="2833688"/>
          <p14:tracePt t="54357" x="8847138" y="2822575"/>
          <p14:tracePt t="54367" x="8847138" y="2809875"/>
          <p14:tracePt t="54383" x="8847138" y="2798763"/>
          <p14:tracePt t="54412" x="8847138" y="2786063"/>
          <p14:tracePt t="54420" x="8847138" y="2774950"/>
          <p14:tracePt t="54434" x="8847138" y="2762250"/>
          <p14:tracePt t="54449" x="8834438" y="2751138"/>
          <p14:tracePt t="54466" x="8834438" y="2738438"/>
          <p14:tracePt t="54493" x="8834438" y="2727325"/>
          <p14:tracePt t="54500" x="8834438" y="2714625"/>
          <p14:tracePt t="54516" x="8834438" y="2679700"/>
          <p14:tracePt t="54533" x="8834438" y="2608263"/>
          <p14:tracePt t="54549" x="8834438" y="2513013"/>
          <p14:tracePt t="54567" x="8834438" y="2441575"/>
          <p14:tracePt t="54583" x="8834438" y="2346325"/>
          <p14:tracePt t="54599" x="8823325" y="2274888"/>
          <p14:tracePt t="54616" x="8823325" y="2251075"/>
          <p14:tracePt t="54633" x="8823325" y="2227263"/>
          <p14:tracePt t="54649" x="8810625" y="2227263"/>
          <p14:tracePt t="54725" x="8810625" y="2214563"/>
          <p14:tracePt t="54733" x="8810625" y="2203450"/>
          <p14:tracePt t="54749" x="8799513" y="2190750"/>
          <p14:tracePt t="54766" x="8799513" y="2166938"/>
          <p14:tracePt t="54782" x="8799513" y="2155825"/>
          <p14:tracePt t="54800" x="8786813" y="2143125"/>
          <p14:tracePt t="54816" x="8775700" y="2119313"/>
          <p14:tracePt t="54833" x="8775700" y="2108200"/>
          <p14:tracePt t="54849" x="8763000" y="2084388"/>
          <p14:tracePt t="54868" x="8763000" y="2060575"/>
          <p14:tracePt t="55773" x="8751888" y="2047875"/>
          <p14:tracePt t="55797" x="8739188" y="2047875"/>
          <p14:tracePt t="55805" x="8728075" y="2047875"/>
          <p14:tracePt t="56109" x="8715375" y="2047875"/>
          <p14:tracePt t="56205" x="8704263" y="2047875"/>
          <p14:tracePt t="56221" x="8691563" y="2047875"/>
          <p14:tracePt t="56269" x="8680450" y="2047875"/>
          <p14:tracePt t="56350" x="8667750" y="2047875"/>
          <p14:tracePt t="56388" x="8656638" y="2036763"/>
          <p14:tracePt t="56517" x="8643938" y="2036763"/>
          <p14:tracePt t="56549" x="8643938" y="2024063"/>
          <p14:tracePt t="56605" x="8620125" y="2024063"/>
          <p14:tracePt t="56629" x="8620125" y="2012950"/>
          <p14:tracePt t="56653" x="8609013" y="2000250"/>
          <p14:tracePt t="56669" x="8596313" y="1989138"/>
          <p14:tracePt t="56684" x="8585200" y="1989138"/>
          <p14:tracePt t="56700" x="8585200" y="1976438"/>
          <p14:tracePt t="56717" x="8572500" y="1965325"/>
          <p14:tracePt t="57373" x="8561388" y="1952625"/>
          <p14:tracePt t="58429" x="8561388" y="1965325"/>
          <p14:tracePt t="58437" x="8561388" y="1976438"/>
          <p14:tracePt t="58449" x="8561388" y="2000250"/>
          <p14:tracePt t="58466" x="8561388" y="2012950"/>
          <p14:tracePt t="58541" x="8561388" y="2036763"/>
          <p14:tracePt t="58581" x="8561388" y="2047875"/>
          <p14:tracePt t="58597" x="8561388" y="2071688"/>
          <p14:tracePt t="58725" x="8561388" y="2084388"/>
          <p14:tracePt t="59309" x="8561388" y="2108200"/>
          <p14:tracePt t="59317" x="8561388" y="2119313"/>
          <p14:tracePt t="59349" x="8561388" y="2143125"/>
          <p14:tracePt t="59446" x="8561388" y="2155825"/>
          <p14:tracePt t="59461" x="8561388" y="2179638"/>
          <p14:tracePt t="59485" x="8561388" y="2190750"/>
          <p14:tracePt t="59565" x="8561388" y="2214563"/>
          <p14:tracePt t="59583" x="8561388" y="2238375"/>
          <p14:tracePt t="59599" x="8561388" y="2262188"/>
          <p14:tracePt t="59616" x="8561388" y="2286000"/>
          <p14:tracePt t="59633" x="8561388" y="2298700"/>
          <p14:tracePt t="59650" x="8561388" y="2309813"/>
          <p14:tracePt t="59666" x="8561388" y="2322513"/>
          <p14:tracePt t="59718" x="8561388" y="2346325"/>
          <p14:tracePt t="59734" x="8561388" y="2370138"/>
          <p14:tracePt t="59749" x="8561388" y="2393950"/>
          <p14:tracePt t="59766" x="8561388" y="2405063"/>
          <p14:tracePt t="59782" x="8561388" y="2417763"/>
          <p14:tracePt t="60917" x="8548688" y="2417763"/>
          <p14:tracePt t="61141" x="8537575" y="2417763"/>
          <p14:tracePt t="61150" x="8524875" y="2393950"/>
          <p14:tracePt t="61166" x="8513763" y="2381250"/>
          <p14:tracePt t="61183" x="8501063" y="2357438"/>
          <p14:tracePt t="61199" x="8477250" y="2346325"/>
          <p14:tracePt t="61217" x="8466138" y="2333625"/>
          <p14:tracePt t="61269" x="8453438" y="2333625"/>
          <p14:tracePt t="61285" x="8442325" y="2322513"/>
          <p14:tracePt t="61317" x="8429625" y="2322513"/>
          <p14:tracePt t="61333" x="8405813" y="2309813"/>
          <p14:tracePt t="61350" x="8358188" y="2298700"/>
          <p14:tracePt t="61366" x="8262938" y="2274888"/>
          <p14:tracePt t="61383" x="8167688" y="2238375"/>
          <p14:tracePt t="61399" x="8108950" y="2238375"/>
          <p14:tracePt t="61417" x="8061325" y="2238375"/>
          <p14:tracePt t="61433" x="8013700" y="2238375"/>
          <p14:tracePt t="61450" x="7977188" y="2238375"/>
          <p14:tracePt t="61466" x="7966075" y="2238375"/>
          <p14:tracePt t="61484" x="7918450" y="2238375"/>
          <p14:tracePt t="61499" x="7858125" y="2238375"/>
          <p14:tracePt t="61516" x="7751763" y="2238375"/>
          <p14:tracePt t="61533" x="7429500" y="2262188"/>
          <p14:tracePt t="61550" x="7227888" y="2262188"/>
          <p14:tracePt t="61566" x="7037388" y="2262188"/>
          <p14:tracePt t="61583" x="6881813" y="2262188"/>
          <p14:tracePt t="61599" x="6751638" y="2262188"/>
          <p14:tracePt t="61617" x="6656388" y="2262188"/>
          <p14:tracePt t="61633" x="6572250" y="2262188"/>
          <p14:tracePt t="61649" x="6500813" y="2262188"/>
          <p14:tracePt t="61666" x="6442075" y="2262188"/>
          <p14:tracePt t="61683" x="6370638" y="2262188"/>
          <p14:tracePt t="61699" x="6238875" y="2262188"/>
          <p14:tracePt t="61716" x="6072188" y="2262188"/>
          <p14:tracePt t="61734" x="5822950" y="2286000"/>
          <p14:tracePt t="61750" x="5643563" y="2309813"/>
          <p14:tracePt t="61766" x="5453063" y="2333625"/>
          <p14:tracePt t="61783" x="5286375" y="2357438"/>
          <p14:tracePt t="61799" x="5203825" y="2381250"/>
          <p14:tracePt t="61817" x="5156200" y="2381250"/>
          <p14:tracePt t="61833" x="5108575" y="2405063"/>
          <p14:tracePt t="61849" x="5060950" y="2417763"/>
          <p14:tracePt t="61866" x="5000625" y="2428875"/>
          <p14:tracePt t="61883" x="4941888" y="2465388"/>
          <p14:tracePt t="61899" x="4857750" y="2500313"/>
          <p14:tracePt t="61916" x="4751388" y="2524125"/>
          <p14:tracePt t="61933" x="4632325" y="2524125"/>
          <p14:tracePt t="61934" x="4584700" y="2547938"/>
          <p14:tracePt t="61950" x="4489450" y="2560638"/>
          <p14:tracePt t="61966" x="4418013" y="2571750"/>
          <p14:tracePt t="61983" x="4381500" y="2571750"/>
          <p14:tracePt t="61999" x="4370388" y="2584450"/>
          <p14:tracePt t="62017" x="4346575" y="2595563"/>
          <p14:tracePt t="62033" x="4333875" y="2595563"/>
          <p14:tracePt t="62049" x="4322763" y="2595563"/>
          <p14:tracePt t="62066" x="4310063" y="2595563"/>
          <p14:tracePt t="62083" x="4298950" y="2595563"/>
          <p14:tracePt t="62099" x="4251325" y="2608263"/>
          <p14:tracePt t="62116" x="4179888" y="2608263"/>
          <p14:tracePt t="62133" x="4143375" y="2619375"/>
          <p14:tracePt t="62134" x="4132263" y="2619375"/>
          <p14:tracePt t="62150" x="4084638" y="2643188"/>
          <p14:tracePt t="62166" x="4071938" y="2643188"/>
          <p14:tracePt t="62183" x="4037013" y="2643188"/>
          <p14:tracePt t="62199" x="3989388" y="2643188"/>
          <p14:tracePt t="62217" x="3929063" y="2643188"/>
          <p14:tracePt t="62233" x="3905250" y="2643188"/>
          <p14:tracePt t="62249" x="3870325" y="2643188"/>
          <p14:tracePt t="62309" x="3846513" y="2643188"/>
          <p14:tracePt t="62317" x="3833813" y="2643188"/>
          <p14:tracePt t="62333" x="3810000" y="2643188"/>
          <p14:tracePt t="62349" x="3714750" y="2643188"/>
          <p14:tracePt t="62366" x="3679825" y="2643188"/>
          <p14:tracePt t="62384" x="3656013" y="2632075"/>
          <p14:tracePt t="62399" x="3643313" y="2632075"/>
          <p14:tracePt t="62416" x="3632200" y="2632075"/>
          <p14:tracePt t="62433" x="3619500" y="2632075"/>
          <p14:tracePt t="62451" x="3595688" y="2632075"/>
          <p14:tracePt t="62466" x="3584575" y="2632075"/>
          <p14:tracePt t="62483" x="3560763" y="2632075"/>
          <p14:tracePt t="62598" x="3548063" y="2632075"/>
          <p14:tracePt t="62605" x="3536950" y="2632075"/>
          <p14:tracePt t="62616" x="3524250" y="2632075"/>
          <p14:tracePt t="62633" x="3500438" y="2632075"/>
          <p14:tracePt t="62649" x="3476625" y="2632075"/>
          <p14:tracePt t="62666" x="3452813" y="2632075"/>
          <p14:tracePt t="62733" x="3441700" y="2632075"/>
          <p14:tracePt t="62766" x="3417888" y="2632075"/>
          <p14:tracePt t="62790" x="3405188" y="2632075"/>
          <p14:tracePt t="62822" x="3381375" y="2632075"/>
          <p14:tracePt t="62838" x="3370263" y="2632075"/>
          <p14:tracePt t="62849" x="3333750" y="2632075"/>
          <p14:tracePt t="62866" x="3298825" y="2643188"/>
          <p14:tracePt t="62883" x="3238500" y="2655888"/>
          <p14:tracePt t="62900" x="3167063" y="2655888"/>
          <p14:tracePt t="62916" x="3108325" y="2655888"/>
          <p14:tracePt t="62932" x="3071813" y="2655888"/>
          <p14:tracePt t="62949" x="3024188" y="2655888"/>
          <p14:tracePt t="62967" x="3000375" y="2655888"/>
          <p14:tracePt t="62983" x="2952750" y="2655888"/>
          <p14:tracePt t="62999" x="2928938" y="2655888"/>
          <p14:tracePt t="63061" x="2917825" y="2655888"/>
          <p14:tracePt t="63077" x="2905125" y="2655888"/>
          <p14:tracePt t="63086" x="2894013" y="2655888"/>
          <p14:tracePt t="63099" x="2881313" y="2655888"/>
          <p14:tracePt t="63116" x="2870200" y="2655888"/>
          <p14:tracePt t="63133" x="2846388" y="2655888"/>
          <p14:tracePt t="63149" x="2833688" y="2655888"/>
          <p14:tracePt t="63166" x="2822575" y="2655888"/>
          <p14:tracePt t="63246" x="2798763" y="2655888"/>
          <p14:tracePt t="63261" x="2774950" y="2655888"/>
          <p14:tracePt t="63270" x="2762250" y="2655888"/>
          <p14:tracePt t="63283" x="2762250" y="2643188"/>
          <p14:tracePt t="63299" x="2738438" y="2632075"/>
          <p14:tracePt t="63334" x="2727325" y="2632075"/>
          <p14:tracePt t="63349" x="2714625" y="2632075"/>
          <p14:tracePt t="63438" x="2703513" y="2632075"/>
          <p14:tracePt t="63470" x="2690813" y="2632075"/>
          <p14:tracePt t="63518" x="2679700" y="2632075"/>
          <p14:tracePt t="63542" x="2667000" y="2632075"/>
          <p14:tracePt t="64054" x="2667000" y="2608263"/>
          <p14:tracePt t="64190" x="2667000" y="2595563"/>
          <p14:tracePt t="64213" x="2667000" y="2584450"/>
          <p14:tracePt t="64558" x="2667000" y="2571750"/>
          <p14:tracePt t="64766" x="2679700" y="2571750"/>
          <p14:tracePt t="64784" x="2690813" y="2571750"/>
          <p14:tracePt t="64854" x="2703513" y="2571750"/>
          <p14:tracePt t="64909" x="2714625" y="2571750"/>
          <p14:tracePt t="64934" x="2727325" y="2571750"/>
          <p14:tracePt t="65221" x="2738438" y="2571750"/>
          <p14:tracePt t="65326" x="2751138" y="2571750"/>
          <p14:tracePt t="66382" x="2762250" y="2571750"/>
          <p14:tracePt t="67895" x="2774950" y="2571750"/>
          <p14:tracePt t="67901" x="2809875" y="2560638"/>
          <p14:tracePt t="67916" x="2833688" y="2547938"/>
          <p14:tracePt t="67933" x="2965450" y="2513013"/>
          <p14:tracePt t="67951" x="3227388" y="2441575"/>
          <p14:tracePt t="67967" x="3452813" y="2381250"/>
          <p14:tracePt t="67982" x="3679825" y="2309813"/>
          <p14:tracePt t="67999" x="3857625" y="2262188"/>
          <p14:tracePt t="68016" x="4024313" y="2214563"/>
          <p14:tracePt t="68034" x="4191000" y="2179638"/>
          <p14:tracePt t="68049" x="4418013" y="2132013"/>
          <p14:tracePt t="68066" x="4691063" y="2071688"/>
          <p14:tracePt t="68083" x="4976813" y="2024063"/>
          <p14:tracePt t="68101" x="5286375" y="1976438"/>
          <p14:tracePt t="68116" x="5595938" y="1941513"/>
          <p14:tracePt t="68133" x="5857875" y="1941513"/>
          <p14:tracePt t="68150" x="6037263" y="1941513"/>
          <p14:tracePt t="68151" x="6108700" y="1941513"/>
          <p14:tracePt t="68167" x="6251575" y="1941513"/>
          <p14:tracePt t="68182" x="6429375" y="1941513"/>
          <p14:tracePt t="68199" x="6632575" y="1941513"/>
          <p14:tracePt t="68216" x="6834188" y="1952625"/>
          <p14:tracePt t="68234" x="7037388" y="1952625"/>
          <p14:tracePt t="68249" x="7251700" y="1952625"/>
          <p14:tracePt t="68266" x="7429500" y="1952625"/>
          <p14:tracePt t="68283" x="7656513" y="1965325"/>
          <p14:tracePt t="68300" x="7989888" y="1965325"/>
          <p14:tracePt t="68316" x="8382000" y="1965325"/>
          <p14:tracePt t="68333" x="8751888" y="1965325"/>
          <p14:tracePt t="68350" x="9228138" y="1965325"/>
          <p14:tracePt t="68366" x="9358313" y="1965325"/>
          <p14:tracePt t="68383" x="9371013" y="1976438"/>
          <p14:tracePt t="68606" x="9347200" y="1976438"/>
          <p14:tracePt t="68617" x="9334500" y="1976438"/>
          <p14:tracePt t="68633" x="9263063" y="1976438"/>
          <p14:tracePt t="68649" x="9191625" y="1976438"/>
          <p14:tracePt t="68666" x="9167813" y="1976438"/>
          <p14:tracePt t="68774" x="9144000" y="1976438"/>
          <p14:tracePt t="68830" x="9144000" y="1965325"/>
          <p14:tracePt t="68910" x="9132888" y="1965325"/>
          <p14:tracePt t="69502" x="9120188" y="1952625"/>
          <p14:tracePt t="69591" x="9109075" y="1952625"/>
          <p14:tracePt t="69601" x="9085263" y="1952625"/>
          <p14:tracePt t="69616" x="9024938" y="1952625"/>
          <p14:tracePt t="69633" x="8918575" y="1976438"/>
          <p14:tracePt t="69649" x="8704263" y="1989138"/>
          <p14:tracePt t="69667" x="8477250" y="2024063"/>
          <p14:tracePt t="69683" x="8215313" y="2071688"/>
          <p14:tracePt t="69699" x="7881938" y="2108200"/>
          <p14:tracePt t="69716" x="7405688" y="2166938"/>
          <p14:tracePt t="69733" x="6905625" y="2238375"/>
          <p14:tracePt t="69749" x="6418263" y="2286000"/>
          <p14:tracePt t="69751" x="6132513" y="2322513"/>
          <p14:tracePt t="69766" x="5524500" y="2428875"/>
          <p14:tracePt t="69782" x="5037138" y="2465388"/>
          <p14:tracePt t="69800" x="4714875" y="2500313"/>
          <p14:tracePt t="69816" x="4418013" y="2513013"/>
          <p14:tracePt t="69832" x="4227513" y="2524125"/>
          <p14:tracePt t="69849" x="4060825" y="2560638"/>
          <p14:tracePt t="69867" x="3965575" y="2571750"/>
          <p14:tracePt t="69883" x="3870325" y="2584450"/>
          <p14:tracePt t="69899" x="3727450" y="2619375"/>
          <p14:tracePt t="69916" x="3571875" y="2643188"/>
          <p14:tracePt t="69934" x="3346450" y="2667000"/>
          <p14:tracePt t="69950" x="3275013" y="2667000"/>
          <p14:tracePt t="69966" x="3108325" y="2679700"/>
          <p14:tracePt t="69983" x="3024188" y="2727325"/>
          <p14:tracePt t="70000" x="2976563" y="2738438"/>
          <p14:tracePt t="70016" x="2928938" y="2762250"/>
          <p14:tracePt t="70033" x="2894013" y="2786063"/>
          <p14:tracePt t="70049" x="2870200" y="2809875"/>
          <p14:tracePt t="70142" x="2857500" y="2809875"/>
          <p14:tracePt t="70151" x="2846388" y="2822575"/>
          <p14:tracePt t="70166" x="2822575" y="2822575"/>
          <p14:tracePt t="70183" x="2774950" y="2833688"/>
          <p14:tracePt t="70199" x="2714625" y="2857500"/>
          <p14:tracePt t="70217" x="2703513" y="2857500"/>
          <p14:tracePt t="70233" x="2690813" y="2857500"/>
          <p14:tracePt t="70326" x="2679700" y="2857500"/>
          <p14:tracePt t="70350" x="2667000" y="2846388"/>
          <p14:tracePt t="70366" x="2667000" y="2809875"/>
          <p14:tracePt t="70383" x="2643188" y="2798763"/>
          <p14:tracePt t="70400" x="2643188" y="2774950"/>
          <p14:tracePt t="70416" x="2632075" y="2751138"/>
          <p14:tracePt t="70433" x="2632075" y="2738438"/>
          <p14:tracePt t="70470" x="2632075" y="2727325"/>
          <p14:tracePt t="70486" x="2632075" y="2714625"/>
          <p14:tracePt t="70503" x="2632075" y="2703513"/>
          <p14:tracePt t="70516" x="2619375" y="2690813"/>
          <p14:tracePt t="70533" x="2619375" y="2679700"/>
          <p14:tracePt t="70550" x="2619375" y="2667000"/>
          <p14:tracePt t="70863" x="2619375" y="2643188"/>
          <p14:tracePt t="70910" x="2619375" y="2632075"/>
          <p14:tracePt t="70942" x="2619375" y="2619375"/>
          <p14:tracePt t="70983" x="2643188" y="2595563"/>
          <p14:tracePt t="71774" x="2655888" y="2584450"/>
          <p14:tracePt t="71785" x="2667000" y="2584450"/>
          <p14:tracePt t="71799" x="2679700" y="2584450"/>
          <p14:tracePt t="72335" x="2690813" y="2584450"/>
          <p14:tracePt t="72438" x="2703513" y="2584450"/>
          <p14:tracePt t="72450" x="2714625" y="2571750"/>
          <p14:tracePt t="72535" x="2727325" y="2571750"/>
          <p14:tracePt t="72567" x="2738438" y="2571750"/>
          <p14:tracePt t="72583" x="2751138" y="2571750"/>
          <p14:tracePt t="72599" x="2774950" y="2571750"/>
          <p14:tracePt t="72617" x="2786063" y="2571750"/>
          <p14:tracePt t="72886" x="2798763" y="2571750"/>
          <p14:tracePt t="72983" x="2809875" y="2571750"/>
          <p14:tracePt t="73287" x="2822575" y="2571750"/>
          <p14:tracePt t="73446" x="2833688" y="2560638"/>
          <p14:tracePt t="73526" x="2846388" y="2560638"/>
          <p14:tracePt t="73576" x="2857500" y="2560638"/>
          <p14:tracePt t="73655" x="2870200" y="2560638"/>
          <p14:tracePt t="73670" x="2881313" y="2560638"/>
          <p14:tracePt t="73683" x="2894013" y="2560638"/>
          <p14:tracePt t="73699" x="2905125" y="2560638"/>
          <p14:tracePt t="73716" x="2917825" y="2560638"/>
          <p14:tracePt t="73734" x="2928938" y="2560638"/>
          <p14:tracePt t="73806" x="2941638" y="2560638"/>
          <p14:tracePt t="73830" x="2952750" y="2560638"/>
          <p14:tracePt t="73855" x="2965450" y="2560638"/>
          <p14:tracePt t="73871" x="2976563" y="2560638"/>
          <p14:tracePt t="73884" x="3000375" y="2560638"/>
          <p14:tracePt t="73902" x="3013075" y="2560638"/>
          <p14:tracePt t="73916" x="3024188" y="2560638"/>
          <p14:tracePt t="73933" x="3036888" y="2560638"/>
          <p14:tracePt t="73967" x="3048000" y="2560638"/>
          <p14:tracePt t="73998" x="3060700" y="2560638"/>
          <p14:tracePt t="74022" x="3071813" y="2560638"/>
          <p14:tracePt t="74046" x="3084513" y="2560638"/>
          <p14:tracePt t="74054" x="3095625" y="2560638"/>
          <p14:tracePt t="74070" x="3108325" y="2560638"/>
          <p14:tracePt t="74190" x="3119438" y="2560638"/>
          <p14:tracePt t="74201" x="3132138" y="2560638"/>
          <p14:tracePt t="74270" x="3143250" y="2560638"/>
          <p14:tracePt t="74318" x="3155950" y="2560638"/>
          <p14:tracePt t="74333" x="3167063" y="2560638"/>
          <p14:tracePt t="74350" x="3203575" y="2560638"/>
          <p14:tracePt t="74367" x="3227388" y="2560638"/>
          <p14:tracePt t="74383" x="3238500" y="2560638"/>
          <p14:tracePt t="74399" x="3251200" y="2560638"/>
          <p14:tracePt t="74455" x="3262313" y="2560638"/>
          <p14:tracePt t="74487" x="3286125" y="2560638"/>
          <p14:tracePt t="74501" x="3298825" y="2560638"/>
          <p14:tracePt t="74516" x="3322638" y="2560638"/>
          <p14:tracePt t="74533" x="3333750" y="2560638"/>
          <p14:tracePt t="74549" x="3357563" y="2560638"/>
          <p14:tracePt t="74631" x="3370263" y="2560638"/>
          <p14:tracePt t="74654" x="3381375" y="2560638"/>
          <p14:tracePt t="74671" x="3394075" y="2560638"/>
          <p14:tracePt t="74695" x="3405188" y="2571750"/>
          <p14:tracePt t="74734" x="3417888" y="2571750"/>
          <p14:tracePt t="74749" x="3429000" y="2571750"/>
          <p14:tracePt t="74767" x="3441700" y="2571750"/>
          <p14:tracePt t="74791" x="3452813" y="2584450"/>
          <p14:tracePt t="74799" x="3465513" y="2584450"/>
          <p14:tracePt t="74816" x="3476625" y="2584450"/>
          <p14:tracePt t="74894" x="3489325" y="2584450"/>
          <p14:tracePt t="74910" x="3524250" y="2595563"/>
          <p14:tracePt t="75015" x="3536950" y="2595563"/>
          <p14:tracePt t="75024" x="3548063" y="2595563"/>
          <p14:tracePt t="75039" x="3560763" y="2595563"/>
          <p14:tracePt t="75056" x="3584575" y="2595563"/>
          <p14:tracePt t="75071" x="3595688" y="2595563"/>
          <p14:tracePt t="75095" x="3608388" y="2595563"/>
          <p14:tracePt t="75102" x="3619500" y="2595563"/>
          <p14:tracePt t="75143" x="3632200" y="2595563"/>
          <p14:tracePt t="75167" x="3643313" y="2595563"/>
          <p14:tracePt t="75182" x="3656013" y="2595563"/>
          <p14:tracePt t="75199" x="3667125" y="2595563"/>
          <p14:tracePt t="75223" x="3679825" y="2595563"/>
          <p14:tracePt t="75233" x="3690938" y="2595563"/>
          <p14:tracePt t="75249" x="3714750" y="2595563"/>
          <p14:tracePt t="75266" x="3738563" y="2595563"/>
          <p14:tracePt t="75284" x="3762375" y="2595563"/>
          <p14:tracePt t="75299" x="3775075" y="2584450"/>
          <p14:tracePt t="75343" x="3798888" y="2584450"/>
          <p14:tracePt t="75367" x="3798888" y="2571750"/>
          <p14:tracePt t="75391" x="3810000" y="2571750"/>
          <p14:tracePt t="75415" x="3833813" y="2571750"/>
          <p14:tracePt t="75455" x="3846513" y="2571750"/>
          <p14:tracePt t="75503" x="3870325" y="2571750"/>
          <p14:tracePt t="75519" x="3881438" y="2571750"/>
          <p14:tracePt t="75534" x="3905250" y="2571750"/>
          <p14:tracePt t="75549" x="3917950" y="2571750"/>
          <p14:tracePt t="75567" x="3941763" y="2571750"/>
          <p14:tracePt t="75591" x="3952875" y="2571750"/>
          <p14:tracePt t="75615" x="3976688" y="2571750"/>
          <p14:tracePt t="75631" x="4013200" y="2571750"/>
          <p14:tracePt t="75648" x="4037013" y="2571750"/>
          <p14:tracePt t="75655" x="4060825" y="2571750"/>
          <p14:tracePt t="75666" x="4071938" y="2560638"/>
          <p14:tracePt t="75683" x="4119563" y="2560638"/>
          <p14:tracePt t="75699" x="4143375" y="2560638"/>
          <p14:tracePt t="75822" x="4156075" y="2560638"/>
          <p14:tracePt t="75855" x="4167188" y="2560638"/>
          <p14:tracePt t="75895" x="4179888" y="2560638"/>
          <p14:tracePt t="75934" x="4191000" y="2560638"/>
          <p14:tracePt t="75949" x="4203700" y="2560638"/>
          <p14:tracePt t="75967" x="4238625" y="2560638"/>
          <p14:tracePt t="75982" x="4251325" y="2560638"/>
          <p14:tracePt t="76063" x="4262438" y="2560638"/>
          <p14:tracePt t="76071" x="4275138" y="2560638"/>
          <p14:tracePt t="76083" x="4298950" y="2547938"/>
          <p14:tracePt t="76103" x="4310063" y="2547938"/>
          <p14:tracePt t="76116" x="4322763" y="2547938"/>
          <p14:tracePt t="76133" x="4333875" y="2547938"/>
          <p14:tracePt t="76149" x="4357688" y="2547938"/>
          <p14:tracePt t="76166" x="4370388" y="2547938"/>
          <p14:tracePt t="76183" x="4394200" y="2547938"/>
          <p14:tracePt t="76200" x="4405313" y="2547938"/>
          <p14:tracePt t="76216" x="4418013" y="2547938"/>
          <p14:tracePt t="76233" x="4441825" y="2536825"/>
          <p14:tracePt t="76271" x="4452938" y="2536825"/>
          <p14:tracePt t="76351" x="4465638" y="2536825"/>
          <p14:tracePt t="76368" x="4500563" y="2524125"/>
          <p14:tracePt t="76383" x="4513263" y="2513013"/>
          <p14:tracePt t="76399" x="4548188" y="2513013"/>
          <p14:tracePt t="76416" x="4560888" y="2513013"/>
          <p14:tracePt t="76433" x="4572000" y="2513013"/>
          <p14:tracePt t="76455" x="4584700" y="2513013"/>
          <p14:tracePt t="76543" x="4595813" y="2513013"/>
          <p14:tracePt t="76551" x="4608513" y="2513013"/>
          <p14:tracePt t="76566" x="4619625" y="2513013"/>
          <p14:tracePt t="76583" x="4619625" y="2500313"/>
          <p14:tracePt t="76639" x="4632325" y="2500313"/>
          <p14:tracePt t="76650" x="4643438" y="2500313"/>
          <p14:tracePt t="76666" x="4656138" y="2500313"/>
          <p14:tracePt t="76687" x="4667250" y="2500313"/>
          <p14:tracePt t="76699" x="4679950" y="2500313"/>
          <p14:tracePt t="76717" x="4703763" y="2500313"/>
          <p14:tracePt t="76733" x="4714875" y="2513013"/>
          <p14:tracePt t="76749" x="4727575" y="2513013"/>
          <p14:tracePt t="76766" x="4738688" y="2513013"/>
          <p14:tracePt t="76807" x="4751388" y="2513013"/>
          <p14:tracePt t="76816" x="4762500" y="2513013"/>
          <p14:tracePt t="76833" x="4775200" y="2513013"/>
          <p14:tracePt t="76850" x="4799013" y="2513013"/>
          <p14:tracePt t="76866" x="4810125" y="2513013"/>
          <p14:tracePt t="76927" x="4822825" y="2513013"/>
          <p14:tracePt t="76934" x="4833938" y="2513013"/>
          <p14:tracePt t="76949" x="4846638" y="2513013"/>
          <p14:tracePt t="76974" x="4857750" y="2513013"/>
          <p14:tracePt t="77023" x="4881563" y="2513013"/>
          <p14:tracePt t="77047" x="4894263" y="2513013"/>
          <p14:tracePt t="77055" x="4905375" y="2513013"/>
          <p14:tracePt t="77066" x="4918075" y="2513013"/>
          <p14:tracePt t="77083" x="4941888" y="2513013"/>
          <p14:tracePt t="77101" x="4953000" y="2500313"/>
          <p14:tracePt t="77391" x="4976813" y="2500313"/>
          <p14:tracePt t="77447" x="4989513" y="2500313"/>
          <p14:tracePt t="77487" x="5000625" y="2500313"/>
          <p14:tracePt t="77500" x="5013325" y="2500313"/>
          <p14:tracePt t="77516" x="5024438" y="2500313"/>
          <p14:tracePt t="77533" x="5037138" y="2500313"/>
          <p14:tracePt t="77549" x="5060950" y="2500313"/>
          <p14:tracePt t="77567" x="5084763" y="2500313"/>
          <p14:tracePt t="77583" x="5095875" y="2500313"/>
          <p14:tracePt t="77639" x="5108575" y="2500313"/>
          <p14:tracePt t="77650" x="5132388" y="2513013"/>
          <p14:tracePt t="77666" x="5180013" y="2513013"/>
          <p14:tracePt t="77683" x="5251450" y="2513013"/>
          <p14:tracePt t="77699" x="5310188" y="2513013"/>
          <p14:tracePt t="77716" x="5346700" y="2513013"/>
          <p14:tracePt t="77733" x="5357813" y="2513013"/>
          <p14:tracePt t="78127" x="5370513" y="2513013"/>
          <p14:tracePt t="78144" x="5381625" y="2513013"/>
          <p14:tracePt t="78215" x="5394325" y="2513013"/>
          <p14:tracePt t="78224" x="5418138" y="2513013"/>
          <p14:tracePt t="78239" x="5429250" y="2513013"/>
          <p14:tracePt t="78249" x="5465763" y="2513013"/>
          <p14:tracePt t="78266" x="5489575" y="2513013"/>
          <p14:tracePt t="78284" x="5500688" y="2513013"/>
          <p14:tracePt t="78299" x="5524500" y="2513013"/>
          <p14:tracePt t="78591" x="5537200" y="2513013"/>
          <p14:tracePt t="79039" x="5548313" y="2513013"/>
          <p14:tracePt t="79055" x="5561013" y="2513013"/>
          <p14:tracePt t="79239" x="5572125" y="2500313"/>
          <p14:tracePt t="81744" x="5572125" y="2513013"/>
          <p14:tracePt t="81775" x="5572125" y="2524125"/>
          <p14:tracePt t="81815" x="5572125" y="2547938"/>
          <p14:tracePt t="81855" x="5572125" y="2560638"/>
          <p14:tracePt t="81903" x="5572125" y="2584450"/>
          <p14:tracePt t="81944" x="5572125" y="2595563"/>
          <p14:tracePt t="81975" x="5572125" y="2619375"/>
          <p14:tracePt t="81999" x="5572125" y="2632075"/>
          <p14:tracePt t="82016" x="5572125" y="2655888"/>
          <p14:tracePt t="82033" x="5572125" y="2667000"/>
          <p14:tracePt t="82072" x="5572125" y="2690813"/>
          <p14:tracePt t="82096" x="5572125" y="2703513"/>
          <p14:tracePt t="82111" x="5572125" y="2738438"/>
          <p14:tracePt t="82120" x="5572125" y="2751138"/>
          <p14:tracePt t="82133" x="5572125" y="2762250"/>
          <p14:tracePt t="82149" x="5572125" y="2809875"/>
          <p14:tracePt t="82166" x="5572125" y="2833688"/>
          <p14:tracePt t="82183" x="5572125" y="2857500"/>
          <p14:tracePt t="82199" x="5572125" y="2870200"/>
          <p14:tracePt t="82216" x="5572125" y="2881313"/>
          <p14:tracePt t="82233" x="5572125" y="2917825"/>
          <p14:tracePt t="82250" x="5572125" y="2941638"/>
          <p14:tracePt t="82266" x="5561013" y="2965450"/>
          <p14:tracePt t="82283" x="5561013" y="3013075"/>
          <p14:tracePt t="82299" x="5561013" y="3060700"/>
          <p14:tracePt t="82317" x="5561013" y="3132138"/>
          <p14:tracePt t="82333" x="5561013" y="3179763"/>
          <p14:tracePt t="82349" x="5561013" y="3214688"/>
          <p14:tracePt t="82366" x="5561013" y="3262313"/>
          <p14:tracePt t="82384" x="5561013" y="3346450"/>
          <p14:tracePt t="82399" x="5561013" y="3394075"/>
          <p14:tracePt t="82416" x="5561013" y="3452813"/>
          <p14:tracePt t="82433" x="5561013" y="3524250"/>
          <p14:tracePt t="82450" x="5561013" y="3584575"/>
          <p14:tracePt t="82466" x="5561013" y="3656013"/>
          <p14:tracePt t="82483" x="5561013" y="3703638"/>
          <p14:tracePt t="82499" x="5561013" y="3762375"/>
          <p14:tracePt t="82516" x="5561013" y="3833813"/>
          <p14:tracePt t="82533" x="5561013" y="3870325"/>
          <p14:tracePt t="82549" x="5561013" y="3917950"/>
          <p14:tracePt t="82566" x="5561013" y="3965575"/>
          <p14:tracePt t="82584" x="5561013" y="4024313"/>
          <p14:tracePt t="82599" x="5561013" y="4084638"/>
          <p14:tracePt t="82616" x="5561013" y="4143375"/>
          <p14:tracePt t="82633" x="5561013" y="4227513"/>
          <p14:tracePt t="82651" x="5561013" y="4333875"/>
          <p14:tracePt t="82666" x="5561013" y="4429125"/>
          <p14:tracePt t="82683" x="5584825" y="4584700"/>
          <p14:tracePt t="82699" x="5608638" y="4738688"/>
          <p14:tracePt t="82717" x="5619750" y="4846638"/>
          <p14:tracePt t="82733" x="5632450" y="4918075"/>
          <p14:tracePt t="82749" x="5643563" y="4965700"/>
          <p14:tracePt t="82766" x="5643563" y="4989513"/>
          <p14:tracePt t="82784" x="5656263" y="5037138"/>
          <p14:tracePt t="82799" x="5656263" y="5048250"/>
          <p14:tracePt t="82800" x="5656263" y="5095875"/>
          <p14:tracePt t="82816" x="5656263" y="5132388"/>
          <p14:tracePt t="82833" x="5680075" y="5191125"/>
          <p14:tracePt t="82850" x="5691188" y="5275263"/>
          <p14:tracePt t="82866" x="5703888" y="5357813"/>
          <p14:tracePt t="82883" x="5703888" y="5418138"/>
          <p14:tracePt t="82899" x="5703888" y="5453063"/>
          <p14:tracePt t="82916" x="5703888" y="5465763"/>
          <p14:tracePt t="82984" x="5703888" y="5476875"/>
          <p14:tracePt t="83000" x="5703888" y="5489575"/>
          <p14:tracePt t="83016" x="5703888" y="5500688"/>
          <p14:tracePt t="83032" x="5703888" y="5513388"/>
          <p14:tracePt t="83049" x="5703888" y="5524500"/>
          <p14:tracePt t="83112" x="5703888" y="5537200"/>
          <p14:tracePt t="83128" x="5703888" y="5561013"/>
          <p14:tracePt t="83135" x="5703888" y="5572125"/>
          <p14:tracePt t="83149" x="5703888" y="5608638"/>
          <p14:tracePt t="83166" x="5703888" y="5643563"/>
          <p14:tracePt t="83183" x="5703888" y="5680075"/>
          <p14:tracePt t="83200" x="5703888" y="5703888"/>
          <p14:tracePt t="83352" x="5691188" y="5703888"/>
          <p14:tracePt t="83439" x="5691188" y="5715000"/>
          <p14:tracePt t="83451" x="5680075" y="5727700"/>
          <p14:tracePt t="83472" x="5680075" y="5738813"/>
          <p14:tracePt t="83551" x="5667375" y="5738813"/>
          <p14:tracePt t="83720" x="5656263" y="5738813"/>
          <p14:tracePt t="83734" x="5643563" y="5738813"/>
          <p14:tracePt t="83749" x="5632450" y="5738813"/>
          <p14:tracePt t="83809" x="5619750" y="5738813"/>
          <p14:tracePt t="83817" x="5619750" y="5715000"/>
          <p14:tracePt t="83833" x="5608638" y="5691188"/>
          <p14:tracePt t="83849" x="5595938" y="5632450"/>
          <p14:tracePt t="83866" x="5572125" y="5584825"/>
          <p14:tracePt t="83884" x="5561013" y="5537200"/>
          <p14:tracePt t="83899" x="5548313" y="5513388"/>
          <p14:tracePt t="83916" x="5548313" y="5500688"/>
          <p14:tracePt t="83933" x="5548313" y="5465763"/>
          <p14:tracePt t="83949" x="5548313" y="5418138"/>
          <p14:tracePt t="83966" x="5537200" y="5394325"/>
          <p14:tracePt t="83983" x="5524500" y="5322888"/>
          <p14:tracePt t="84000" x="5524500" y="5238750"/>
          <p14:tracePt t="84016" x="5524500" y="5156200"/>
          <p14:tracePt t="84033" x="5524500" y="5084763"/>
          <p14:tracePt t="84049" x="5524500" y="4989513"/>
          <p14:tracePt t="84066" x="5524500" y="4905375"/>
          <p14:tracePt t="84084" x="5524500" y="4799013"/>
          <p14:tracePt t="84099" x="5524500" y="4679950"/>
          <p14:tracePt t="84116" x="5524500" y="4584700"/>
          <p14:tracePt t="84133" x="5524500" y="4465638"/>
          <p14:tracePt t="84150" x="5524500" y="4370388"/>
          <p14:tracePt t="84166" x="5524500" y="4275138"/>
          <p14:tracePt t="84183" x="5524500" y="4203700"/>
          <p14:tracePt t="84184" x="5524500" y="4167188"/>
          <p14:tracePt t="84199" x="5524500" y="4084638"/>
          <p14:tracePt t="84216" x="5524500" y="4000500"/>
          <p14:tracePt t="84233" x="5524500" y="3894138"/>
          <p14:tracePt t="84249" x="5524500" y="3798888"/>
          <p14:tracePt t="84266" x="5524500" y="3690938"/>
          <p14:tracePt t="84283" x="5524500" y="3595688"/>
          <p14:tracePt t="84299" x="5524500" y="3524250"/>
          <p14:tracePt t="84316" x="5524500" y="3417888"/>
          <p14:tracePt t="84332" x="5524500" y="3346450"/>
          <p14:tracePt t="84350" x="5524500" y="3298825"/>
          <p14:tracePt t="84366" x="5524500" y="3262313"/>
          <p14:tracePt t="84383" x="5524500" y="3227388"/>
          <p14:tracePt t="84399" x="5524500" y="3214688"/>
          <p14:tracePt t="84416" x="5524500" y="3190875"/>
          <p14:tracePt t="84504" x="5524500" y="3179763"/>
          <p14:tracePt t="84536" x="5524500" y="3155950"/>
          <p14:tracePt t="84552" x="5524500" y="3143250"/>
          <p14:tracePt t="84575" x="5524500" y="3119438"/>
          <p14:tracePt t="84599" x="5524500" y="3108325"/>
          <p14:tracePt t="84616" x="5524500" y="3084513"/>
          <p14:tracePt t="84633" x="5524500" y="3071813"/>
          <p14:tracePt t="84651" x="5524500" y="3036888"/>
          <p14:tracePt t="84666" x="5524500" y="3024188"/>
          <p14:tracePt t="84683" x="5524500" y="3000375"/>
          <p14:tracePt t="84699" x="5524500" y="2989263"/>
          <p14:tracePt t="84717" x="5524500" y="2952750"/>
          <p14:tracePt t="84733" x="5524500" y="2941638"/>
          <p14:tracePt t="84749" x="5524500" y="2917825"/>
          <p14:tracePt t="84766" x="5524500" y="2894013"/>
          <p14:tracePt t="84784" x="5524500" y="2857500"/>
          <p14:tracePt t="84800" x="5524500" y="2846388"/>
          <p14:tracePt t="84816" x="5524500" y="2822575"/>
          <p14:tracePt t="84833" x="5524500" y="2774950"/>
          <p14:tracePt t="84851" x="5524500" y="2751138"/>
          <p14:tracePt t="84866" x="5524500" y="2703513"/>
          <p14:tracePt t="84882" x="5524500" y="2667000"/>
          <p14:tracePt t="84899" x="5524500" y="2608263"/>
          <p14:tracePt t="84917" x="5524500" y="2584450"/>
          <p14:tracePt t="84933" x="5524500" y="2571750"/>
          <p14:tracePt t="85039" x="5524500" y="2560638"/>
          <p14:tracePt t="85056" x="5524500" y="2547938"/>
          <p14:tracePt t="85160" x="5524500" y="2536825"/>
          <p14:tracePt t="85472" x="5524500" y="2524125"/>
          <p14:tracePt t="85484" x="5524500" y="2513013"/>
          <p14:tracePt t="85504" x="5513388" y="2500313"/>
          <p14:tracePt t="85600" x="5513388" y="2489200"/>
          <p14:tracePt t="85617" x="5513388" y="2476500"/>
          <p14:tracePt t="86536" x="5513388" y="2465388"/>
          <p14:tracePt t="86631" x="5513388" y="2452688"/>
          <p14:tracePt t="86888" x="5513388" y="2441575"/>
          <p14:tracePt t="86913" x="5500688" y="2417763"/>
          <p14:tracePt t="95354" x="5489575" y="2417763"/>
          <p14:tracePt t="95369" x="5476875" y="2417763"/>
          <p14:tracePt t="95383" x="5465763" y="2417763"/>
          <p14:tracePt t="95399" x="5429250" y="2428875"/>
          <p14:tracePt t="95417" x="5418138" y="2428875"/>
          <p14:tracePt t="95433" x="5381625" y="2441575"/>
          <p14:tracePt t="95449" x="5357813" y="2441575"/>
          <p14:tracePt t="95466" x="5310188" y="2465388"/>
          <p14:tracePt t="95482" x="5286375" y="2465388"/>
          <p14:tracePt t="95500" x="5227638" y="2465388"/>
          <p14:tracePt t="95516" x="5143500" y="2476500"/>
          <p14:tracePt t="95533" x="5060950" y="2489200"/>
          <p14:tracePt t="95549" x="5000625" y="2513013"/>
          <p14:tracePt t="95567" x="4989513" y="2513013"/>
          <p14:tracePt t="95582" x="4976813" y="2513013"/>
          <p14:tracePt t="95599" x="4953000" y="2513013"/>
          <p14:tracePt t="95618" x="4941888" y="2513013"/>
          <p14:tracePt t="95618" x="4929188" y="2513013"/>
          <p14:tracePt t="95633" x="4905375" y="2513013"/>
          <p14:tracePt t="95649" x="4857750" y="2513013"/>
          <p14:tracePt t="95666" x="4810125" y="2513013"/>
          <p14:tracePt t="95683" x="4727575" y="2524125"/>
          <p14:tracePt t="95700" x="4632325" y="2524125"/>
          <p14:tracePt t="95716" x="4537075" y="2524125"/>
          <p14:tracePt t="95733" x="4429125" y="2536825"/>
          <p14:tracePt t="95749" x="4370388" y="2536825"/>
          <p14:tracePt t="95766" x="4333875" y="2536825"/>
          <p14:tracePt t="95783" x="4298950" y="2536825"/>
          <p14:tracePt t="95799" x="4275138" y="2536825"/>
          <p14:tracePt t="95816" x="4262438" y="2536825"/>
          <p14:tracePt t="95817" x="4251325" y="2536825"/>
          <p14:tracePt t="95833" x="4227513" y="2536825"/>
          <p14:tracePt t="95849" x="4167188" y="2536825"/>
          <p14:tracePt t="95866" x="4071938" y="2536825"/>
          <p14:tracePt t="95883" x="3917950" y="2536825"/>
          <p14:tracePt t="95900" x="3798888" y="2536825"/>
          <p14:tracePt t="95917" x="3714750" y="2536825"/>
          <p14:tracePt t="95932" x="3656013" y="2536825"/>
          <p14:tracePt t="95949" x="3619500" y="2536825"/>
          <p14:tracePt t="96129" x="3643313" y="2536825"/>
          <p14:tracePt t="96137" x="3714750" y="2536825"/>
          <p14:tracePt t="96149" x="3822700" y="2536825"/>
          <p14:tracePt t="96166" x="4119563" y="2536825"/>
          <p14:tracePt t="96182" x="4608513" y="2476500"/>
          <p14:tracePt t="96199" x="5238750" y="2381250"/>
          <p14:tracePt t="96217" x="6299200" y="2179638"/>
          <p14:tracePt t="96232" x="6799263" y="2132013"/>
          <p14:tracePt t="96249" x="7156450" y="2084388"/>
          <p14:tracePt t="96266" x="7358063" y="2060575"/>
          <p14:tracePt t="96284" x="7500938" y="2012950"/>
          <p14:tracePt t="96299" x="7572375" y="1976438"/>
          <p14:tracePt t="96316" x="7656513" y="1965325"/>
          <p14:tracePt t="96332" x="7739063" y="1965325"/>
          <p14:tracePt t="96350" x="7870825" y="1965325"/>
          <p14:tracePt t="96367" x="8096250" y="1965325"/>
          <p14:tracePt t="96383" x="8347075" y="1965325"/>
          <p14:tracePt t="96399" x="8585200" y="1965325"/>
          <p14:tracePt t="96417" x="8834438" y="1965325"/>
          <p14:tracePt t="96432" x="8882063" y="1965325"/>
          <p14:tracePt t="96449" x="8894763" y="1952625"/>
          <p14:tracePt t="96648" x="8894763" y="1965325"/>
          <p14:tracePt t="96667" x="8894763" y="1976438"/>
          <p14:tracePt t="96683" x="8894763" y="2000250"/>
          <p14:tracePt t="96699" x="8894763" y="2024063"/>
          <p14:tracePt t="96716" x="8894763" y="2047875"/>
          <p14:tracePt t="96734" x="8882063" y="2084388"/>
          <p14:tracePt t="96749" x="8870950" y="2108200"/>
          <p14:tracePt t="96766" x="8847138" y="2143125"/>
          <p14:tracePt t="96783" x="8834438" y="2155825"/>
          <p14:tracePt t="96800" x="8810625" y="2179638"/>
          <p14:tracePt t="97905" x="8810625" y="2190750"/>
          <p14:tracePt t="97929" x="8786813" y="2190750"/>
          <p14:tracePt t="97936" x="8763000" y="2190750"/>
          <p14:tracePt t="97949" x="8751888" y="2190750"/>
          <p14:tracePt t="97966" x="8609013" y="2203450"/>
          <p14:tracePt t="97983" x="8405813" y="2227263"/>
          <p14:tracePt t="97999" x="8191500" y="2227263"/>
          <p14:tracePt t="98016" x="7966075" y="2227263"/>
          <p14:tracePt t="98032" x="7656513" y="2238375"/>
          <p14:tracePt t="98049" x="7418388" y="2238375"/>
          <p14:tracePt t="98066" x="7143750" y="2286000"/>
          <p14:tracePt t="98082" x="6918325" y="2322513"/>
          <p14:tracePt t="98099" x="6608763" y="2357438"/>
          <p14:tracePt t="98117" x="6346825" y="2393950"/>
          <p14:tracePt t="98132" x="6132513" y="2441575"/>
          <p14:tracePt t="98149" x="5894388" y="2465388"/>
          <p14:tracePt t="98166" x="5715000" y="2489200"/>
          <p14:tracePt t="98183" x="5537200" y="2500313"/>
          <p14:tracePt t="98199" x="5346700" y="2524125"/>
          <p14:tracePt t="98216" x="5180013" y="2571750"/>
          <p14:tracePt t="98232" x="4857750" y="2690813"/>
          <p14:tracePt t="98249" x="4619625" y="2762250"/>
          <p14:tracePt t="98266" x="4370388" y="2833688"/>
          <p14:tracePt t="98282" x="4119563" y="2881313"/>
          <p14:tracePt t="98299" x="3917950" y="2952750"/>
          <p14:tracePt t="98316" x="3751263" y="3000375"/>
          <p14:tracePt t="98332" x="3679825" y="3013075"/>
          <p14:tracePt t="98349" x="3619500" y="3024188"/>
          <p14:tracePt t="98366" x="3571875" y="3024188"/>
          <p14:tracePt t="98383" x="3513138" y="3024188"/>
          <p14:tracePt t="98399" x="3417888" y="3024188"/>
          <p14:tracePt t="98416" x="3238500" y="3024188"/>
          <p14:tracePt t="98433" x="3000375" y="3024188"/>
          <p14:tracePt t="98450" x="2905125" y="3024188"/>
          <p14:tracePt t="98466" x="2822575" y="3024188"/>
          <p14:tracePt t="98482" x="2809875" y="3013075"/>
          <p14:tracePt t="98512" x="2809875" y="3000375"/>
          <p14:tracePt t="98528" x="2798763" y="3000375"/>
          <p14:tracePt t="98537" x="2798763" y="2989263"/>
          <p14:tracePt t="98561" x="2798763" y="2976563"/>
          <p14:tracePt t="98568" x="2798763" y="2965450"/>
          <p14:tracePt t="98583" x="2798763" y="2941638"/>
          <p14:tracePt t="98599" x="2762250" y="2894013"/>
          <p14:tracePt t="98616" x="2751138" y="2833688"/>
          <p14:tracePt t="98632" x="2714625" y="2751138"/>
          <p14:tracePt t="98650" x="2690813" y="2714625"/>
          <p14:tracePt t="98666" x="2690813" y="2703513"/>
          <p14:tracePt t="98936" x="2679700" y="2679700"/>
          <p14:tracePt t="98953" x="2679700" y="2667000"/>
          <p14:tracePt t="98966" x="2679700" y="2655888"/>
          <p14:tracePt t="98983" x="2679700" y="2643188"/>
          <p14:tracePt t="98999" x="2679700" y="2632075"/>
          <p14:tracePt t="99017" x="2679700" y="2608263"/>
          <p14:tracePt t="99233" x="2679700" y="2595563"/>
          <p14:tracePt t="99417" x="2679700" y="2584450"/>
          <p14:tracePt t="99449" x="2690813" y="2584450"/>
          <p14:tracePt t="99466" x="2727325" y="2584450"/>
          <p14:tracePt t="99482" x="2762250" y="2560638"/>
          <p14:tracePt t="99500" x="2798763" y="2547938"/>
          <p14:tracePt t="99516" x="2833688" y="2547938"/>
          <p14:tracePt t="99532" x="2846388" y="2536825"/>
          <p14:tracePt t="99601" x="2870200" y="2536825"/>
          <p14:tracePt t="99633" x="2881313" y="2536825"/>
          <p14:tracePt t="99649" x="2905125" y="2536825"/>
          <p14:tracePt t="99666" x="2941638" y="2536825"/>
          <p14:tracePt t="99683" x="2952750" y="2536825"/>
          <p14:tracePt t="99699" x="2976563" y="2536825"/>
          <p14:tracePt t="99716" x="2989263" y="2536825"/>
          <p14:tracePt t="99785" x="3000375" y="2536825"/>
          <p14:tracePt t="99809" x="3013075" y="2536825"/>
          <p14:tracePt t="99834" x="3024188" y="2536825"/>
          <p14:tracePt t="99849" x="3060700" y="2536825"/>
          <p14:tracePt t="99866" x="3071813" y="2524125"/>
          <p14:tracePt t="99883" x="3095625" y="2524125"/>
          <p14:tracePt t="99961" x="3108325" y="2524125"/>
          <p14:tracePt t="99977" x="3119438" y="2524125"/>
          <p14:tracePt t="100009" x="3132138" y="2524125"/>
          <p14:tracePt t="100073" x="3143250" y="2524125"/>
          <p14:tracePt t="100084" x="3155950" y="2524125"/>
          <p14:tracePt t="100099" x="3179763" y="2524125"/>
          <p14:tracePt t="100116" x="3203575" y="2513013"/>
          <p14:tracePt t="100132" x="3227388" y="2513013"/>
          <p14:tracePt t="100150" x="3238500" y="2513013"/>
          <p14:tracePt t="100166" x="3251200" y="2513013"/>
          <p14:tracePt t="100186" x="3262313" y="2513013"/>
          <p14:tracePt t="100199" x="3275013" y="2513013"/>
          <p14:tracePt t="100217" x="3298825" y="2513013"/>
          <p14:tracePt t="100233" x="3309938" y="2513013"/>
          <p14:tracePt t="100249" x="3322638" y="2513013"/>
          <p14:tracePt t="100266" x="3346450" y="2513013"/>
          <p14:tracePt t="100283" x="3357563" y="2513013"/>
          <p14:tracePt t="100299" x="3381375" y="2513013"/>
          <p14:tracePt t="100316" x="3417888" y="2513013"/>
          <p14:tracePt t="100333" x="3429000" y="2513013"/>
          <p14:tracePt t="100350" x="3465513" y="2513013"/>
          <p14:tracePt t="100366" x="3500438" y="2513013"/>
          <p14:tracePt t="100383" x="3524250" y="2513013"/>
          <p14:tracePt t="100399" x="3548063" y="2513013"/>
          <p14:tracePt t="100417" x="3584575" y="2513013"/>
          <p14:tracePt t="100433" x="3595688" y="2513013"/>
          <p14:tracePt t="100449" x="3619500" y="2513013"/>
          <p14:tracePt t="100466" x="3643313" y="2513013"/>
          <p14:tracePt t="100483" x="3656013" y="2500313"/>
          <p14:tracePt t="100499" x="3679825" y="2500313"/>
          <p14:tracePt t="100537" x="3690938" y="2500313"/>
          <p14:tracePt t="100561" x="3714750" y="2500313"/>
          <p14:tracePt t="100626" x="3727450" y="2500313"/>
          <p14:tracePt t="100667" x="3751263" y="2489200"/>
          <p14:tracePt t="100793" x="3762375" y="2489200"/>
          <p14:tracePt t="100810" x="3775075" y="2489200"/>
          <p14:tracePt t="100825" x="3786188" y="2489200"/>
          <p14:tracePt t="101050" x="3810000" y="2489200"/>
          <p14:tracePt t="102466" x="3822700" y="2500313"/>
          <p14:tracePt t="102649" x="3822700" y="2513013"/>
          <p14:tracePt t="102697" x="3822700" y="2524125"/>
          <p14:tracePt t="102705" x="3822700" y="2536825"/>
          <p14:tracePt t="102716" x="3822700" y="2547938"/>
          <p14:tracePt t="102734" x="3833813" y="2560638"/>
          <p14:tracePt t="102749" x="3833813" y="2595563"/>
          <p14:tracePt t="102766" x="3833813" y="2619375"/>
          <p14:tracePt t="102782" x="3846513" y="2632075"/>
          <p14:tracePt t="102800" x="3846513" y="2655888"/>
          <p14:tracePt t="102834" x="3846513" y="2667000"/>
          <p14:tracePt t="102849" x="3846513" y="2690813"/>
          <p14:tracePt t="102866" x="3846513" y="2727325"/>
          <p14:tracePt t="102883" x="3846513" y="2762250"/>
          <p14:tracePt t="102899" x="3870325" y="2786063"/>
          <p14:tracePt t="102916" x="3870325" y="2822575"/>
          <p14:tracePt t="102937" x="3870325" y="2846388"/>
          <p14:tracePt t="102953" x="3870325" y="2857500"/>
          <p14:tracePt t="102966" x="3881438" y="2881313"/>
          <p14:tracePt t="102982" x="3881438" y="2905125"/>
          <p14:tracePt t="103000" x="3894138" y="2952750"/>
          <p14:tracePt t="103016" x="3894138" y="2989263"/>
          <p14:tracePt t="103032" x="3894138" y="3024188"/>
          <p14:tracePt t="103034" x="3905250" y="3036888"/>
          <p14:tracePt t="103049" x="3917950" y="3084513"/>
          <p14:tracePt t="103067" x="3917950" y="3095625"/>
          <p14:tracePt t="103114" x="3917950" y="3108325"/>
          <p14:tracePt t="103122" x="3917950" y="3119438"/>
          <p14:tracePt t="103134" x="3917950" y="3132138"/>
          <p14:tracePt t="103149" x="3917950" y="3167063"/>
          <p14:tracePt t="103166" x="3929063" y="3214688"/>
          <p14:tracePt t="103183" x="3929063" y="3262313"/>
          <p14:tracePt t="103200" x="3929063" y="3298825"/>
          <p14:tracePt t="103216" x="3929063" y="3333750"/>
          <p14:tracePt t="103218" x="3929063" y="3346450"/>
          <p14:tracePt t="103233" x="3929063" y="3370263"/>
          <p14:tracePt t="103250" x="3941763" y="3381375"/>
          <p14:tracePt t="103274" x="3952875" y="3394075"/>
          <p14:tracePt t="103289" x="3952875" y="3405188"/>
          <p14:tracePt t="103299" x="3952875" y="3417888"/>
          <p14:tracePt t="103316" x="3952875" y="3441700"/>
          <p14:tracePt t="103334" x="3952875" y="3500438"/>
          <p14:tracePt t="103349" x="3952875" y="3524250"/>
          <p14:tracePt t="103366" x="3952875" y="3571875"/>
          <p14:tracePt t="103383" x="3952875" y="3619500"/>
          <p14:tracePt t="103400" x="3965575" y="3690938"/>
          <p14:tracePt t="103416" x="3976688" y="3751263"/>
          <p14:tracePt t="103433" x="3976688" y="3786188"/>
          <p14:tracePt t="103434" x="3976688" y="3798888"/>
          <p14:tracePt t="103451" x="3989388" y="3857625"/>
          <p14:tracePt t="103466" x="3989388" y="3894138"/>
          <p14:tracePt t="103482" x="3989388" y="3941763"/>
          <p14:tracePt t="103499" x="4000500" y="3989388"/>
          <p14:tracePt t="103516" x="4000500" y="4024313"/>
          <p14:tracePt t="103534" x="4000500" y="4048125"/>
          <p14:tracePt t="103549" x="4013200" y="4095750"/>
          <p14:tracePt t="103566" x="4013200" y="4119563"/>
          <p14:tracePt t="103583" x="4013200" y="4156075"/>
          <p14:tracePt t="103600" x="4013200" y="4179888"/>
          <p14:tracePt t="103616" x="4037013" y="4214813"/>
          <p14:tracePt t="103633" x="4037013" y="4238625"/>
          <p14:tracePt t="103649" x="4037013" y="4286250"/>
          <p14:tracePt t="103666" x="4037013" y="4310063"/>
          <p14:tracePt t="103683" x="4037013" y="4333875"/>
          <p14:tracePt t="103699" x="4037013" y="4346575"/>
          <p14:tracePt t="103716" x="4037013" y="4381500"/>
          <p14:tracePt t="103734" x="4037013" y="4429125"/>
          <p14:tracePt t="103749" x="4037013" y="4465638"/>
          <p14:tracePt t="103766" x="4037013" y="4513263"/>
          <p14:tracePt t="103782" x="4037013" y="4572000"/>
          <p14:tracePt t="103800" x="4037013" y="4608513"/>
          <p14:tracePt t="103816" x="4037013" y="4643438"/>
          <p14:tracePt t="103832" x="4037013" y="4656138"/>
          <p14:tracePt t="103849" x="4037013" y="4714875"/>
          <p14:tracePt t="103866" x="4037013" y="4738688"/>
          <p14:tracePt t="103882" x="4037013" y="4775200"/>
          <p14:tracePt t="103899" x="4037013" y="4810125"/>
          <p14:tracePt t="103916" x="4037013" y="4833938"/>
          <p14:tracePt t="103934" x="4037013" y="4846638"/>
          <p14:tracePt t="103950" x="4037013" y="4881563"/>
          <p14:tracePt t="103966" x="4037013" y="4929188"/>
          <p14:tracePt t="103982" x="4037013" y="4976813"/>
          <p14:tracePt t="104000" x="4037013" y="5013325"/>
          <p14:tracePt t="104016" x="4037013" y="5037138"/>
          <p14:tracePt t="104032" x="4037013" y="5048250"/>
          <p14:tracePt t="104049" x="4037013" y="5072063"/>
          <p14:tracePt t="104066" x="4037013" y="5108575"/>
          <p14:tracePt t="104082" x="4037013" y="5119688"/>
          <p14:tracePt t="104099" x="4037013" y="5167313"/>
          <p14:tracePt t="104116" x="4037013" y="5191125"/>
          <p14:tracePt t="104134" x="4037013" y="5227638"/>
          <p14:tracePt t="104149" x="4037013" y="5262563"/>
          <p14:tracePt t="104166" x="4037013" y="5275263"/>
          <p14:tracePt t="104182" x="4037013" y="5299075"/>
          <p14:tracePt t="104200" x="4037013" y="5310188"/>
          <p14:tracePt t="104218" x="4037013" y="5334000"/>
          <p14:tracePt t="104234" x="4037013" y="5346700"/>
          <p14:tracePt t="104249" x="4037013" y="5370513"/>
          <p14:tracePt t="104266" x="4037013" y="5381625"/>
          <p14:tracePt t="104282" x="4037013" y="5405438"/>
          <p14:tracePt t="104299" x="4037013" y="5429250"/>
          <p14:tracePt t="104316" x="4024313" y="5441950"/>
          <p14:tracePt t="104334" x="4024313" y="5465763"/>
          <p14:tracePt t="104349" x="4024313" y="5476875"/>
          <p14:tracePt t="104386" x="4024313" y="5489575"/>
          <p14:tracePt t="104474" x="4024313" y="5500688"/>
          <p14:tracePt t="104483" x="4024313" y="5513388"/>
          <p14:tracePt t="104499" x="4013200" y="5524500"/>
          <p14:tracePt t="104516" x="4013200" y="5537200"/>
          <p14:tracePt t="104533" x="4000500" y="5561013"/>
          <p14:tracePt t="104649" x="3989388" y="5572125"/>
          <p14:tracePt t="104667" x="3989388" y="5584825"/>
          <p14:tracePt t="105018" x="3989388" y="5595938"/>
          <p14:tracePt t="105058" x="3989388" y="5608638"/>
          <p14:tracePt t="105074" x="3989388" y="5619750"/>
          <p14:tracePt t="106258" x="3989388" y="5632450"/>
          <p14:tracePt t="106346" x="4000500" y="5632450"/>
          <p14:tracePt t="106370" x="4000500" y="5608638"/>
          <p14:tracePt t="106382" x="4000500" y="5595938"/>
          <p14:tracePt t="106399" x="4000500" y="5548313"/>
          <p14:tracePt t="106417" x="3989388" y="5500688"/>
          <p14:tracePt t="106417" x="3989388" y="5476875"/>
          <p14:tracePt t="106432" x="3976688" y="5441950"/>
          <p14:tracePt t="106449" x="3941763" y="5334000"/>
          <p14:tracePt t="106466" x="3929063" y="5286375"/>
          <p14:tracePt t="106483" x="3905250" y="5191125"/>
          <p14:tracePt t="106499" x="3905250" y="5108575"/>
          <p14:tracePt t="106516" x="3857625" y="4965700"/>
          <p14:tracePt t="106533" x="3833813" y="4857750"/>
          <p14:tracePt t="106550" x="3786188" y="4751388"/>
          <p14:tracePt t="106566" x="3762375" y="4632325"/>
          <p14:tracePt t="106582" x="3727450" y="4524375"/>
          <p14:tracePt t="106599" x="3727450" y="4429125"/>
          <p14:tracePt t="106617" x="3679825" y="4322763"/>
          <p14:tracePt t="106632" x="3619500" y="4191000"/>
          <p14:tracePt t="106650" x="3560763" y="3976688"/>
          <p14:tracePt t="106666" x="3513138" y="3798888"/>
          <p14:tracePt t="106683" x="3429000" y="3595688"/>
          <p14:tracePt t="106699" x="3370263" y="3417888"/>
          <p14:tracePt t="106716" x="3298825" y="3275013"/>
          <p14:tracePt t="106733" x="3262313" y="3155950"/>
          <p14:tracePt t="106750" x="3238500" y="3084513"/>
          <p14:tracePt t="106766" x="3214688" y="3048000"/>
          <p14:tracePt t="106783" x="3190875" y="3013075"/>
          <p14:tracePt t="106799" x="3179763" y="2989263"/>
          <p14:tracePt t="106817" x="3167063" y="2965450"/>
          <p14:tracePt t="106833" x="3132138" y="2928938"/>
          <p14:tracePt t="106850" x="3084513" y="2857500"/>
          <p14:tracePt t="106866" x="3048000" y="2809875"/>
          <p14:tracePt t="106883" x="3024188" y="2786063"/>
          <p14:tracePt t="106899" x="3000375" y="2751138"/>
          <p14:tracePt t="106916" x="2965450" y="2690813"/>
          <p14:tracePt t="106933" x="2905125" y="2632075"/>
          <p14:tracePt t="106951" x="2870200" y="2584450"/>
          <p14:tracePt t="106966" x="2822575" y="2536825"/>
          <p14:tracePt t="106983" x="2798763" y="2500313"/>
          <p14:tracePt t="106999" x="2762250" y="2452688"/>
          <p14:tracePt t="107017" x="2714625" y="2405063"/>
          <p14:tracePt t="107033" x="2703513" y="2393950"/>
          <p14:tracePt t="107177" x="2690813" y="2393950"/>
          <p14:tracePt t="107202" x="2679700" y="2393950"/>
          <p14:tracePt t="107216" x="2667000" y="2393950"/>
          <p14:tracePt t="107233" x="2655888" y="2393950"/>
          <p14:tracePt t="107275" x="2643188" y="2417763"/>
          <p14:tracePt t="107298" x="2632075" y="2428875"/>
          <p14:tracePt t="107314" x="2632075" y="2441575"/>
          <p14:tracePt t="107322" x="2632075" y="2452688"/>
          <p14:tracePt t="107333" x="2632075" y="2465388"/>
          <p14:tracePt t="107354" x="2619375" y="2476500"/>
          <p14:tracePt t="107426" x="2619375" y="2489200"/>
          <p14:tracePt t="107434" x="2619375" y="2500313"/>
          <p14:tracePt t="107450" x="2619375" y="2513013"/>
          <p14:tracePt t="107682" x="2608263" y="2536825"/>
          <p14:tracePt t="108570" x="2608263" y="2547938"/>
          <p14:tracePt t="108586" x="2619375" y="2547938"/>
          <p14:tracePt t="108610" x="2632075" y="2547938"/>
          <p14:tracePt t="108618" x="2643188" y="2547938"/>
          <p14:tracePt t="108632" x="2679700" y="2547938"/>
          <p14:tracePt t="108650" x="3000375" y="2524125"/>
          <p14:tracePt t="108666" x="3370263" y="2500313"/>
          <p14:tracePt t="108683" x="3870325" y="2441575"/>
          <p14:tracePt t="108699" x="4513263" y="2333625"/>
          <p14:tracePt t="108717" x="5108575" y="2262188"/>
          <p14:tracePt t="108732" x="5537200" y="2214563"/>
          <p14:tracePt t="108749" x="5918200" y="2155825"/>
          <p14:tracePt t="108766" x="6167438" y="2095500"/>
          <p14:tracePt t="108784" x="6418263" y="2047875"/>
          <p14:tracePt t="108799" x="6537325" y="2036763"/>
          <p14:tracePt t="108816" x="6656388" y="2024063"/>
          <p14:tracePt t="108832" x="6810375" y="2024063"/>
          <p14:tracePt t="108835" x="6918325" y="2024063"/>
          <p14:tracePt t="108850" x="7167563" y="2047875"/>
          <p14:tracePt t="108866" x="7418388" y="2108200"/>
          <p14:tracePt t="108882" x="7632700" y="2166938"/>
          <p14:tracePt t="108899" x="7775575" y="2203450"/>
          <p14:tracePt t="108917" x="7858125" y="2238375"/>
          <p14:tracePt t="108932" x="7881938" y="2251075"/>
          <p14:tracePt t="108949" x="7953375" y="2286000"/>
          <p14:tracePt t="108966" x="8037513" y="2309813"/>
          <p14:tracePt t="108983" x="8096250" y="2333625"/>
          <p14:tracePt t="108999" x="8143875" y="2346325"/>
          <p14:tracePt t="109016" x="8180388" y="2370138"/>
          <p14:tracePt t="109042" x="8191500" y="2370138"/>
          <p14:tracePt t="109322" x="8215313" y="2370138"/>
          <p14:tracePt t="109334" x="8215313" y="2381250"/>
          <p14:tracePt t="109349" x="8228013" y="2405063"/>
          <p14:tracePt t="109366" x="8239125" y="2441575"/>
          <p14:tracePt t="109382" x="8262938" y="2476500"/>
          <p14:tracePt t="109399" x="8286750" y="2524125"/>
          <p14:tracePt t="109417" x="8299450" y="2547938"/>
          <p14:tracePt t="109432" x="8310563" y="2547938"/>
          <p14:tracePt t="109706" x="8310563" y="2536825"/>
          <p14:tracePt t="109722" x="8310563" y="2524125"/>
          <p14:tracePt t="109733" x="8310563" y="2500313"/>
          <p14:tracePt t="109754" x="8310563" y="2489200"/>
          <p14:tracePt t="110266" x="8299450" y="2476500"/>
          <p14:tracePt t="110284" x="8228013" y="2476500"/>
          <p14:tracePt t="110299" x="8072438" y="2524125"/>
          <p14:tracePt t="110316" x="7810500" y="2584450"/>
          <p14:tracePt t="110332" x="7418388" y="2643188"/>
          <p14:tracePt t="110350" x="6870700" y="2690813"/>
          <p14:tracePt t="110366" x="6238875" y="2751138"/>
          <p14:tracePt t="110382" x="5762625" y="2774950"/>
          <p14:tracePt t="110399" x="5405438" y="2833688"/>
          <p14:tracePt t="110417" x="5119688" y="2894013"/>
          <p14:tracePt t="110432" x="4881563" y="2917825"/>
          <p14:tracePt t="110449" x="4656138" y="2952750"/>
          <p14:tracePt t="110451" x="4524375" y="2965450"/>
          <p14:tracePt t="110466" x="4275138" y="2976563"/>
          <p14:tracePt t="110483" x="4037013" y="3013075"/>
          <p14:tracePt t="110499" x="3870325" y="3013075"/>
          <p14:tracePt t="110516" x="3786188" y="3013075"/>
          <p14:tracePt t="110532" x="3738563" y="3013075"/>
          <p14:tracePt t="110550" x="3679825" y="3000375"/>
          <p14:tracePt t="110566" x="3619500" y="2976563"/>
          <p14:tracePt t="110582" x="3571875" y="2965450"/>
          <p14:tracePt t="110599" x="3513138" y="2952750"/>
          <p14:tracePt t="110617" x="3452813" y="2941638"/>
          <p14:tracePt t="110632" x="3429000" y="2941638"/>
          <p14:tracePt t="110649" x="3381375" y="2941638"/>
          <p14:tracePt t="110666" x="3309938" y="2941638"/>
          <p14:tracePt t="110666" x="3275013" y="2928938"/>
          <p14:tracePt t="110683" x="3155950" y="2917825"/>
          <p14:tracePt t="110699" x="3013075" y="2905125"/>
          <p14:tracePt t="110716" x="2952750" y="2870200"/>
          <p14:tracePt t="110732" x="2917825" y="2870200"/>
          <p14:tracePt t="110750" x="2870200" y="2857500"/>
          <p14:tracePt t="110767" x="2846388" y="2833688"/>
          <p14:tracePt t="110782" x="2822575" y="2809875"/>
          <p14:tracePt t="110799" x="2786063" y="2762250"/>
          <p14:tracePt t="110817" x="2751138" y="2738438"/>
          <p14:tracePt t="110818" x="2738438" y="2727325"/>
          <p14:tracePt t="110842" x="2727325" y="2714625"/>
          <p14:tracePt t="110890" x="2714625" y="2714625"/>
          <p14:tracePt t="110922" x="2690813" y="2703513"/>
          <p14:tracePt t="110932" x="2690813" y="2690813"/>
          <p14:tracePt t="110949" x="2667000" y="2667000"/>
          <p14:tracePt t="110966" x="2643188" y="2643188"/>
          <p14:tracePt t="110983" x="2619375" y="2608263"/>
          <p14:tracePt t="110999" x="2619375" y="2595563"/>
          <p14:tracePt t="111016" x="2619375" y="2584450"/>
          <p14:tracePt t="111050" x="2608263" y="2571750"/>
          <p14:tracePt t="111162" x="2608263" y="2560638"/>
          <p14:tracePt t="111394" x="2608263" y="2547938"/>
          <p14:tracePt t="111434" x="2619375" y="2547938"/>
          <p14:tracePt t="111459" x="2632075" y="2547938"/>
          <p14:tracePt t="111474" x="2643188" y="2547938"/>
          <p14:tracePt t="111483" x="2655888" y="2547938"/>
          <p14:tracePt t="111626" x="2667000" y="2547938"/>
          <p14:tracePt t="111675" x="2679700" y="2547938"/>
          <p14:tracePt t="111690" x="2690813" y="2547938"/>
          <p14:tracePt t="111762" x="2703513" y="2547938"/>
          <p14:tracePt t="111778" x="2714625" y="2547938"/>
          <p14:tracePt t="111787" x="2727325" y="2547938"/>
          <p14:tracePt t="111834" x="2738438" y="2547938"/>
          <p14:tracePt t="111850" x="2751138" y="2547938"/>
          <p14:tracePt t="111867" x="2762250" y="2547938"/>
          <p14:tracePt t="111954" x="2774950" y="2547938"/>
          <p14:tracePt t="111970" x="2786063" y="2547938"/>
          <p14:tracePt t="111994" x="2798763" y="2547938"/>
          <p14:tracePt t="112074" x="2809875" y="2547938"/>
          <p14:tracePt t="112084" x="2833688" y="2547938"/>
          <p14:tracePt t="112099" x="2870200" y="2536825"/>
          <p14:tracePt t="112116" x="2894013" y="2524125"/>
          <p14:tracePt t="112132" x="2905125" y="2524125"/>
          <p14:tracePt t="112150" x="2917825" y="2513013"/>
          <p14:tracePt t="112171" x="2941638" y="2513013"/>
          <p14:tracePt t="112194" x="2965450" y="2513013"/>
          <p14:tracePt t="112210" x="2976563" y="2513013"/>
          <p14:tracePt t="112251" x="2989263" y="2513013"/>
          <p14:tracePt t="112266" x="3000375" y="2513013"/>
          <p14:tracePt t="112283" x="3013075" y="2500313"/>
          <p14:tracePt t="112594" x="3024188" y="2500313"/>
          <p14:tracePt t="113339" x="3024188" y="2513013"/>
          <p14:tracePt t="113355" x="3036888" y="2536825"/>
          <p14:tracePt t="113366" x="3036888" y="2547938"/>
          <p14:tracePt t="113383" x="3036888" y="2560638"/>
          <p14:tracePt t="113399" x="3048000" y="2571750"/>
          <p14:tracePt t="113417" x="3048000" y="2619375"/>
          <p14:tracePt t="113432" x="3060700" y="2667000"/>
          <p14:tracePt t="113449" x="3071813" y="2727325"/>
          <p14:tracePt t="113452" x="3071813" y="2751138"/>
          <p14:tracePt t="113466" x="3071813" y="2798763"/>
          <p14:tracePt t="113483" x="3084513" y="2881313"/>
          <p14:tracePt t="113499" x="3084513" y="2941638"/>
          <p14:tracePt t="113516" x="3095625" y="2989263"/>
          <p14:tracePt t="113533" x="3095625" y="3036888"/>
          <p14:tracePt t="113550" x="3095625" y="3071813"/>
          <p14:tracePt t="113566" x="3095625" y="3119438"/>
          <p14:tracePt t="113583" x="3095625" y="3155950"/>
          <p14:tracePt t="113599" x="3095625" y="3214688"/>
          <p14:tracePt t="113617" x="3095625" y="3298825"/>
          <p14:tracePt t="113633" x="3095625" y="3394075"/>
          <p14:tracePt t="113649" x="3095625" y="3489325"/>
          <p14:tracePt t="113666" x="3095625" y="3643313"/>
          <p14:tracePt t="113683" x="3095625" y="3727450"/>
          <p14:tracePt t="113699" x="3095625" y="3786188"/>
          <p14:tracePt t="113716" x="3095625" y="3833813"/>
          <p14:tracePt t="113733" x="3095625" y="3870325"/>
          <p14:tracePt t="113750" x="3095625" y="3941763"/>
          <p14:tracePt t="113766" x="3095625" y="4000500"/>
          <p14:tracePt t="113783" x="3095625" y="4095750"/>
          <p14:tracePt t="113799" x="3095625" y="4214813"/>
          <p14:tracePt t="113817" x="3095625" y="4381500"/>
          <p14:tracePt t="113833" x="3095625" y="4476750"/>
          <p14:tracePt t="113849" x="3095625" y="4560888"/>
          <p14:tracePt t="113866" x="3095625" y="4584700"/>
          <p14:tracePt t="113930" x="3095625" y="4595813"/>
          <p14:tracePt t="113938" x="3095625" y="4608513"/>
          <p14:tracePt t="113950" x="3095625" y="4643438"/>
          <p14:tracePt t="113966" x="3095625" y="4703763"/>
          <p14:tracePt t="113983" x="3108325" y="4786313"/>
          <p14:tracePt t="113999" x="3108325" y="4870450"/>
          <p14:tracePt t="114017" x="3108325" y="4894263"/>
          <p14:tracePt t="114032" x="3108325" y="4905375"/>
          <p14:tracePt t="114114" x="3108325" y="4918075"/>
          <p14:tracePt t="114122" x="3108325" y="4929188"/>
          <p14:tracePt t="114133" x="3108325" y="4941888"/>
          <p14:tracePt t="114149" x="3108325" y="4965700"/>
          <p14:tracePt t="114166" x="3108325" y="4976813"/>
          <p14:tracePt t="114184" x="3108325" y="5000625"/>
          <p14:tracePt t="114200" x="3108325" y="5013325"/>
          <p14:tracePt t="114216" x="3108325" y="5037138"/>
          <p14:tracePt t="114233" x="3108325" y="5048250"/>
          <p14:tracePt t="114314" x="3108325" y="5060950"/>
          <p14:tracePt t="114323" x="3108325" y="5072063"/>
          <p14:tracePt t="114333" x="3108325" y="5084763"/>
          <p14:tracePt t="114349" x="3108325" y="5095875"/>
          <p14:tracePt t="114366" x="3108325" y="5119688"/>
          <p14:tracePt t="114383" x="3119438" y="5132388"/>
          <p14:tracePt t="114399" x="3119438" y="5156200"/>
          <p14:tracePt t="114416" x="3119438" y="5180013"/>
          <p14:tracePt t="114433" x="3119438" y="5203825"/>
          <p14:tracePt t="114450" x="3119438" y="5214938"/>
          <p14:tracePt t="114475" x="3119438" y="5227638"/>
          <p14:tracePt t="114491" x="3119438" y="5238750"/>
          <p14:tracePt t="114507" x="3119438" y="5251450"/>
          <p14:tracePt t="114516" x="3119438" y="5262563"/>
          <p14:tracePt t="114532" x="3119438" y="5286375"/>
          <p14:tracePt t="114549" x="3119438" y="5310188"/>
          <p14:tracePt t="114566" x="3119438" y="5346700"/>
          <p14:tracePt t="114584" x="3119438" y="5381625"/>
          <p14:tracePt t="114599" x="3119438" y="5418138"/>
          <p14:tracePt t="114616" x="3119438" y="5429250"/>
          <p14:tracePt t="114633" x="3119438" y="5441950"/>
          <p14:tracePt t="114699" x="3119438" y="5453063"/>
          <p14:tracePt t="114716" x="3119438" y="5465763"/>
          <p14:tracePt t="114739" x="3119438" y="5476875"/>
          <p14:tracePt t="114851" x="3119438" y="5489575"/>
          <p14:tracePt t="114883" x="3119438" y="5500688"/>
          <p14:tracePt t="114923" x="3119438" y="5513388"/>
          <p14:tracePt t="115115" x="3119438" y="5537200"/>
          <p14:tracePt t="115139" x="3119438" y="5548313"/>
          <p14:tracePt t="115149" x="3119438" y="5572125"/>
          <p14:tracePt t="115166" x="3108325" y="5584825"/>
          <p14:tracePt t="115563" x="3108325" y="5595938"/>
          <p14:tracePt t="115699" x="3108325" y="5608638"/>
          <p14:tracePt t="115866" x="3108325" y="5619750"/>
          <p14:tracePt t="115883" x="3095625" y="5619750"/>
          <p14:tracePt t="115980" x="3084513" y="5643563"/>
          <p14:tracePt t="118003" x="3084513" y="5632450"/>
          <p14:tracePt t="118018" x="3084513" y="5619750"/>
          <p14:tracePt t="118035" x="3084513" y="5595938"/>
          <p14:tracePt t="118049" x="3084513" y="5584825"/>
          <p14:tracePt t="118066" x="3084513" y="5572125"/>
          <p14:tracePt t="118084" x="3108325" y="5500688"/>
          <p14:tracePt t="118099" x="3108325" y="5476875"/>
          <p14:tracePt t="118116" x="3119438" y="5405438"/>
          <p14:tracePt t="118132" x="3155950" y="5334000"/>
          <p14:tracePt t="118150" x="3167063" y="5227638"/>
          <p14:tracePt t="118166" x="3214688" y="5143500"/>
          <p14:tracePt t="118182" x="3251200" y="5024438"/>
          <p14:tracePt t="118199" x="3286125" y="4929188"/>
          <p14:tracePt t="118217" x="3346450" y="4822825"/>
          <p14:tracePt t="118232" x="3405188" y="4656138"/>
          <p14:tracePt t="118249" x="3524250" y="4476750"/>
          <p14:tracePt t="118266" x="3632200" y="4286250"/>
          <p14:tracePt t="118284" x="3833813" y="3941763"/>
          <p14:tracePt t="118299" x="3989388" y="3667125"/>
          <p14:tracePt t="118316" x="4143375" y="3394075"/>
          <p14:tracePt t="118332" x="4322763" y="3071813"/>
          <p14:tracePt t="118350" x="4476750" y="2762250"/>
          <p14:tracePt t="118366" x="4632325" y="2524125"/>
          <p14:tracePt t="118383" x="4762500" y="2298700"/>
          <p14:tracePt t="118399" x="4870450" y="2132013"/>
          <p14:tracePt t="118417" x="4976813" y="1952625"/>
          <p14:tracePt t="118433" x="5037138" y="1881188"/>
          <p14:tracePt t="118449" x="5108575" y="1798638"/>
          <p14:tracePt t="118466" x="5167313" y="1738313"/>
          <p14:tracePt t="118484" x="5238750" y="1690688"/>
          <p14:tracePt t="118499" x="5262563" y="1666875"/>
          <p14:tracePt t="118516" x="5275263" y="1655763"/>
          <p14:tracePt t="118532" x="5286375" y="1643063"/>
          <p14:tracePt t="118550" x="5310188" y="1631950"/>
          <p14:tracePt t="119211" x="5299075" y="1631950"/>
          <p14:tracePt t="119227" x="5286375" y="1631950"/>
          <p14:tracePt t="119236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1337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VALORES DE REFERÊNCIA PARA “t”</a:t>
            </a: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414" y="740979"/>
            <a:ext cx="6337737" cy="600666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4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77"/>
    </mc:Choice>
    <mc:Fallback>
      <p:transition spd="slow" advTm="94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521" x="6096000" y="3429000"/>
          <p14:tracePt t="23569" x="6084888" y="3417888"/>
          <p14:tracePt t="23681" x="6072188" y="3417888"/>
          <p14:tracePt t="23721" x="6061075" y="3417888"/>
          <p14:tracePt t="23730" x="6048375" y="3417888"/>
          <p14:tracePt t="23747" x="6037263" y="3417888"/>
          <p14:tracePt t="23765" x="5976938" y="3394075"/>
          <p14:tracePt t="23780" x="5881688" y="3286125"/>
          <p14:tracePt t="23797" x="5822950" y="3190875"/>
          <p14:tracePt t="23814" x="5762625" y="3108325"/>
          <p14:tracePt t="23831" x="5727700" y="3084513"/>
          <p14:tracePt t="23847" x="5703888" y="3071813"/>
          <p14:tracePt t="23863" x="5680075" y="3060700"/>
          <p14:tracePt t="23905" x="5680075" y="3036888"/>
          <p14:tracePt t="23914" x="5656263" y="3024188"/>
          <p14:tracePt t="23930" x="5632450" y="3000375"/>
          <p14:tracePt t="23947" x="5595938" y="2952750"/>
          <p14:tracePt t="23963" x="5561013" y="2917825"/>
          <p14:tracePt t="23981" x="5548313" y="2905125"/>
          <p14:tracePt t="23997" x="5537200" y="2881313"/>
          <p14:tracePt t="24013" x="5524500" y="2881313"/>
          <p14:tracePt t="24030" x="5489575" y="2822575"/>
          <p14:tracePt t="24048" x="5429250" y="2727325"/>
          <p14:tracePt t="24064" x="5381625" y="2667000"/>
          <p14:tracePt t="24080" x="5322888" y="2608263"/>
          <p14:tracePt t="24098" x="5286375" y="2547938"/>
          <p14:tracePt t="24114" x="5262563" y="2536825"/>
          <p14:tracePt t="24209" x="5238750" y="2524125"/>
          <p14:tracePt t="24216" x="5238750" y="2513013"/>
          <p14:tracePt t="24230" x="5227638" y="2513013"/>
          <p14:tracePt t="24247" x="5180013" y="2465388"/>
          <p14:tracePt t="24263" x="5156200" y="2428875"/>
          <p14:tracePt t="24282" x="5084763" y="2346325"/>
          <p14:tracePt t="24297" x="5024438" y="2286000"/>
          <p14:tracePt t="24313" x="4953000" y="2166938"/>
          <p14:tracePt t="24330" x="4846638" y="2000250"/>
          <p14:tracePt t="24348" x="4714875" y="1870075"/>
          <p14:tracePt t="24363" x="4619625" y="1738313"/>
          <p14:tracePt t="24380" x="4584700" y="1655763"/>
          <p14:tracePt t="24397" x="4572000" y="1643063"/>
          <p14:tracePt t="24657" x="4572000" y="1655763"/>
          <p14:tracePt t="24681" x="4572000" y="1679575"/>
          <p14:tracePt t="24761" x="4572000" y="1690688"/>
          <p14:tracePt t="24769" x="4560888" y="1703388"/>
          <p14:tracePt t="24793" x="4560888" y="1714500"/>
          <p14:tracePt t="24841" x="4560888" y="1727200"/>
          <p14:tracePt t="25041" x="4537075" y="1738313"/>
          <p14:tracePt t="25057" x="4537075" y="1751013"/>
          <p14:tracePt t="25082" x="4524375" y="1762125"/>
          <p14:tracePt t="25833" x="4524375" y="1785938"/>
          <p14:tracePt t="25970" x="4524375" y="1798638"/>
          <p14:tracePt t="26202" x="4524375" y="1822450"/>
          <p14:tracePt t="27298" x="4524375" y="1833563"/>
          <p14:tracePt t="29250" x="4537075" y="1833563"/>
          <p14:tracePt t="29273" x="4548188" y="1833563"/>
          <p14:tracePt t="29298" x="4560888" y="1833563"/>
          <p14:tracePt t="29505" x="4572000" y="1833563"/>
          <p14:tracePt t="29602" x="4584700" y="1833563"/>
          <p14:tracePt t="29615" x="4595813" y="1833563"/>
          <p14:tracePt t="29630" x="4619625" y="1833563"/>
          <p14:tracePt t="29647" x="4643438" y="1833563"/>
          <p14:tracePt t="29663" x="4679950" y="1833563"/>
          <p14:tracePt t="29681" x="4691063" y="1833563"/>
          <p14:tracePt t="29697" x="4714875" y="1846263"/>
          <p14:tracePt t="29738" x="4727575" y="1846263"/>
          <p14:tracePt t="29754" x="4738688" y="1846263"/>
          <p14:tracePt t="29763" x="4751388" y="1846263"/>
          <p14:tracePt t="29780" x="4775200" y="1846263"/>
          <p14:tracePt t="29797" x="4799013" y="1846263"/>
          <p14:tracePt t="29815" x="4822825" y="1846263"/>
          <p14:tracePt t="29830" x="4870450" y="1846263"/>
          <p14:tracePt t="29847" x="4905375" y="1846263"/>
          <p14:tracePt t="29863" x="4953000" y="1846263"/>
          <p14:tracePt t="29881" x="5037138" y="1846263"/>
          <p14:tracePt t="29897" x="5048250" y="1846263"/>
          <p14:tracePt t="29946" x="5060950" y="1846263"/>
          <p14:tracePt t="29965" x="5084763" y="1846263"/>
          <p14:tracePt t="29980" x="5156200" y="1846263"/>
          <p14:tracePt t="29997" x="5227638" y="1846263"/>
          <p14:tracePt t="30013" x="5262563" y="1846263"/>
          <p14:tracePt t="30031" x="5286375" y="1846263"/>
          <p14:tracePt t="31466" x="5286375" y="1857375"/>
          <p14:tracePt t="31482" x="5275263" y="1870075"/>
          <p14:tracePt t="31506" x="5262563" y="1881188"/>
          <p14:tracePt t="31514" x="5262563" y="1893888"/>
          <p14:tracePt t="31530" x="5251450" y="1905000"/>
          <p14:tracePt t="31554" x="5238750" y="1928813"/>
          <p14:tracePt t="31578" x="5238750" y="1952625"/>
          <p14:tracePt t="31586" x="5227638" y="1952625"/>
          <p14:tracePt t="31597" x="5227638" y="1965325"/>
          <p14:tracePt t="31615" x="5214938" y="1976438"/>
          <p14:tracePt t="31630" x="5214938" y="2000250"/>
          <p14:tracePt t="31647" x="5214938" y="2024063"/>
          <p14:tracePt t="31664" x="5203825" y="2071688"/>
          <p14:tracePt t="31681" x="5191125" y="2132013"/>
          <p14:tracePt t="31697" x="5191125" y="2155825"/>
          <p14:tracePt t="31714" x="5180013" y="2214563"/>
          <p14:tracePt t="31730" x="5180013" y="2251075"/>
          <p14:tracePt t="31748" x="5167313" y="2262188"/>
          <p14:tracePt t="31818" x="5167313" y="2286000"/>
          <p14:tracePt t="31832" x="5167313" y="2298700"/>
          <p14:tracePt t="31847" x="5143500" y="2381250"/>
          <p14:tracePt t="31865" x="5132388" y="2428875"/>
          <p14:tracePt t="31881" x="5119688" y="2489200"/>
          <p14:tracePt t="31882" x="5119688" y="2524125"/>
          <p14:tracePt t="31898" x="5108575" y="2536825"/>
          <p14:tracePt t="31913" x="5108575" y="2547938"/>
          <p14:tracePt t="31947" x="5095875" y="2560638"/>
          <p14:tracePt t="31986" x="5084763" y="2560638"/>
          <p14:tracePt t="31997" x="5084763" y="2571750"/>
          <p14:tracePt t="32014" x="5048250" y="2595563"/>
          <p14:tracePt t="32031" x="5013325" y="2619375"/>
          <p14:tracePt t="32047" x="4965700" y="2643188"/>
          <p14:tracePt t="32064" x="4918075" y="2655888"/>
          <p14:tracePt t="32080" x="4881563" y="2655888"/>
          <p14:tracePt t="32098" x="4857750" y="2655888"/>
          <p14:tracePt t="32114" x="4846638" y="2655888"/>
          <p14:tracePt t="32130" x="4810125" y="2643188"/>
          <p14:tracePt t="32147" x="4799013" y="2595563"/>
          <p14:tracePt t="32165" x="4762500" y="2536825"/>
          <p14:tracePt t="32180" x="4714875" y="2452688"/>
          <p14:tracePt t="32197" x="4667250" y="2405063"/>
          <p14:tracePt t="32214" x="4595813" y="2309813"/>
          <p14:tracePt t="32230" x="4537075" y="2214563"/>
          <p14:tracePt t="32247" x="4476750" y="2119313"/>
          <p14:tracePt t="32263" x="4429125" y="2024063"/>
          <p14:tracePt t="32280" x="4394200" y="1965325"/>
          <p14:tracePt t="32298" x="4394200" y="1941513"/>
          <p14:tracePt t="32714" x="4381500" y="1941513"/>
          <p14:tracePt t="32930" x="4370388" y="1941513"/>
          <p14:tracePt t="33602" x="4357688" y="1941513"/>
          <p14:tracePt t="33618" x="4357688" y="1952625"/>
          <p14:tracePt t="33634" x="4357688" y="1965325"/>
          <p14:tracePt t="33647" x="4357688" y="1976438"/>
          <p14:tracePt t="33664" x="4357688" y="1989138"/>
          <p14:tracePt t="33706" x="4357688" y="2000250"/>
          <p14:tracePt t="33730" x="4357688" y="2012950"/>
          <p14:tracePt t="33747" x="4357688" y="2024063"/>
          <p14:tracePt t="33763" x="4357688" y="2036763"/>
          <p14:tracePt t="33780" x="4357688" y="2060575"/>
          <p14:tracePt t="33797" x="4357688" y="2084388"/>
          <p14:tracePt t="33814" x="4357688" y="2095500"/>
          <p14:tracePt t="33830" x="4357688" y="2119313"/>
          <p14:tracePt t="33847" x="4357688" y="2132013"/>
          <p14:tracePt t="33890" x="4357688" y="2155825"/>
          <p14:tracePt t="33914" x="4357688" y="2166938"/>
          <p14:tracePt t="33930" x="4357688" y="2190750"/>
          <p14:tracePt t="33954" x="4346575" y="2203450"/>
          <p14:tracePt t="34698" x="4346575" y="2227263"/>
          <p14:tracePt t="34738" x="4346575" y="2238375"/>
          <p14:tracePt t="34770" x="4346575" y="2262188"/>
          <p14:tracePt t="34786" x="4346575" y="2274888"/>
          <p14:tracePt t="34797" x="4346575" y="2298700"/>
          <p14:tracePt t="34813" x="4346575" y="2309813"/>
          <p14:tracePt t="34830" x="4346575" y="2333625"/>
          <p14:tracePt t="34848" x="4346575" y="2357438"/>
          <p14:tracePt t="34863" x="4346575" y="2370138"/>
          <p14:tracePt t="34924" x="4346575" y="2393950"/>
          <p14:tracePt t="34931" x="4346575" y="2417763"/>
          <p14:tracePt t="34947" x="4346575" y="2465388"/>
          <p14:tracePt t="34963" x="4346575" y="2524125"/>
          <p14:tracePt t="34980" x="4346575" y="2595563"/>
          <p14:tracePt t="34998" x="4346575" y="2632075"/>
          <p14:tracePt t="35013" x="4346575" y="2643188"/>
          <p14:tracePt t="35794" x="4346575" y="2667000"/>
          <p14:tracePt t="35882" x="4346575" y="2679700"/>
          <p14:tracePt t="35914" x="4346575" y="2703513"/>
          <p14:tracePt t="35946" x="4346575" y="2714625"/>
          <p14:tracePt t="35965" x="4346575" y="2738438"/>
          <p14:tracePt t="35980" x="4346575" y="2762250"/>
          <p14:tracePt t="35997" x="4346575" y="2774950"/>
          <p14:tracePt t="36034" x="4346575" y="2786063"/>
          <p14:tracePt t="37875" x="4346575" y="2774950"/>
          <p14:tracePt t="37882" x="4346575" y="2762250"/>
          <p14:tracePt t="37897" x="4346575" y="2751138"/>
          <p14:tracePt t="37914" x="4346575" y="2738438"/>
          <p14:tracePt t="37930" x="4346575" y="2714625"/>
          <p14:tracePt t="37947" x="4357688" y="2679700"/>
          <p14:tracePt t="37964" x="4370388" y="2667000"/>
          <p14:tracePt t="37980" x="4394200" y="2632075"/>
          <p14:tracePt t="37997" x="4418013" y="2595563"/>
          <p14:tracePt t="38014" x="4441825" y="2560638"/>
          <p14:tracePt t="38031" x="4465638" y="2500313"/>
          <p14:tracePt t="38047" x="4513263" y="2405063"/>
          <p14:tracePt t="38064" x="4595813" y="2309813"/>
          <p14:tracePt t="38080" x="4656138" y="2251075"/>
          <p14:tracePt t="38098" x="4751388" y="2190750"/>
          <p14:tracePt t="38114" x="4775200" y="2179638"/>
          <p14:tracePt t="38131" x="4881563" y="2095500"/>
          <p14:tracePt t="38147" x="5013325" y="2024063"/>
          <p14:tracePt t="38165" x="5143500" y="1952625"/>
          <p14:tracePt t="38180" x="5238750" y="1905000"/>
          <p14:tracePt t="38197" x="5286375" y="1870075"/>
          <p14:tracePt t="38214" x="5322888" y="1857375"/>
          <p14:tracePt t="38231" x="5334000" y="1846263"/>
          <p14:tracePt t="38247" x="5357813" y="1809750"/>
          <p14:tracePt t="38263" x="5394325" y="1751013"/>
          <p14:tracePt t="38280" x="5429250" y="1666875"/>
          <p14:tracePt t="38298" x="5489575" y="1584325"/>
          <p14:tracePt t="38314" x="5513388" y="1524000"/>
          <p14:tracePt t="38331" x="5513388" y="1500188"/>
          <p14:tracePt t="38507" x="5513388" y="1489075"/>
          <p14:tracePt t="38515" x="5513388" y="1500188"/>
          <p14:tracePt t="38531" x="5489575" y="1524000"/>
          <p14:tracePt t="38547" x="5453063" y="1536700"/>
          <p14:tracePt t="38563" x="5429250" y="1547813"/>
          <p14:tracePt t="38580" x="5405438" y="1560513"/>
          <p14:tracePt t="38598" x="5394325" y="1571625"/>
          <p14:tracePt t="38613" x="5357813" y="1595438"/>
          <p14:tracePt t="38630" x="5346700" y="1595438"/>
          <p14:tracePt t="38647" x="5310188" y="1631950"/>
          <p14:tracePt t="38665" x="5262563" y="1655763"/>
          <p14:tracePt t="38680" x="5191125" y="1727200"/>
          <p14:tracePt t="38697" x="5143500" y="1774825"/>
          <p14:tracePt t="38713" x="5084763" y="1798638"/>
          <p14:tracePt t="38732" x="5037138" y="1822450"/>
          <p14:tracePt t="38747" x="5013325" y="1833563"/>
          <p14:tracePt t="38763" x="4989513" y="1857375"/>
          <p14:tracePt t="38780" x="4965700" y="1881188"/>
          <p14:tracePt t="38798" x="4941888" y="1917700"/>
          <p14:tracePt t="38813" x="4918075" y="1941513"/>
          <p14:tracePt t="38830" x="4905375" y="1976438"/>
          <p14:tracePt t="38847" x="4881563" y="1989138"/>
          <p14:tracePt t="38865" x="4870450" y="2024063"/>
          <p14:tracePt t="38880" x="4870450" y="2047875"/>
          <p14:tracePt t="38897" x="4870450" y="2071688"/>
          <p14:tracePt t="38913" x="4857750" y="2119313"/>
          <p14:tracePt t="38931" x="4833938" y="2190750"/>
          <p14:tracePt t="38947" x="4833938" y="2238375"/>
          <p14:tracePt t="38964" x="4833938" y="2286000"/>
          <p14:tracePt t="38980" x="4833938" y="2309813"/>
          <p14:tracePt t="38998" x="4833938" y="2346325"/>
          <p14:tracePt t="39013" x="4833938" y="2357438"/>
          <p14:tracePt t="39030" x="4833938" y="2405063"/>
          <p14:tracePt t="39047" x="4833938" y="2428875"/>
          <p14:tracePt t="39065" x="4833938" y="2476500"/>
          <p14:tracePt t="39080" x="4833938" y="2500313"/>
          <p14:tracePt t="39097" x="4833938" y="2524125"/>
          <p14:tracePt t="39113" x="4833938" y="2547938"/>
          <p14:tracePt t="39131" x="4833938" y="2619375"/>
          <p14:tracePt t="39147" x="4857750" y="2679700"/>
          <p14:tracePt t="39163" x="4870450" y="2738438"/>
          <p14:tracePt t="39180" x="4905375" y="2809875"/>
          <p14:tracePt t="39198" x="4929188" y="2857500"/>
          <p14:tracePt t="39214" x="4941888" y="2870200"/>
          <p14:tracePt t="39230" x="4941888" y="2894013"/>
          <p14:tracePt t="39247" x="4953000" y="2894013"/>
          <p14:tracePt t="39264" x="4965700" y="2905125"/>
          <p14:tracePt t="39280" x="4976813" y="2917825"/>
          <p14:tracePt t="39297" x="5000625" y="2928938"/>
          <p14:tracePt t="39313" x="5024438" y="2941638"/>
          <p14:tracePt t="39331" x="5060950" y="2965450"/>
          <p14:tracePt t="39347" x="5072063" y="2965450"/>
          <p14:tracePt t="39371" x="5084763" y="2965450"/>
          <p14:tracePt t="39419" x="5095875" y="2965450"/>
          <p14:tracePt t="39431" x="5108575" y="2965450"/>
          <p14:tracePt t="39447" x="5143500" y="2976563"/>
          <p14:tracePt t="39463" x="5180013" y="2989263"/>
          <p14:tracePt t="39481" x="5203825" y="3000375"/>
          <p14:tracePt t="39497" x="5227638" y="3000375"/>
          <p14:tracePt t="39515" x="5238750" y="3000375"/>
          <p14:tracePt t="39530" x="5275263" y="3000375"/>
          <p14:tracePt t="39547" x="5322888" y="2989263"/>
          <p14:tracePt t="39565" x="5357813" y="2965450"/>
          <p14:tracePt t="39580" x="5381625" y="2952750"/>
          <p14:tracePt t="39597" x="5394325" y="2952750"/>
          <p14:tracePt t="39613" x="5418138" y="2952750"/>
          <p14:tracePt t="39651" x="5429250" y="2928938"/>
          <p14:tracePt t="39675" x="5441950" y="2917825"/>
          <p14:tracePt t="39683" x="5453063" y="2917825"/>
          <p14:tracePt t="39697" x="5489575" y="2881313"/>
          <p14:tracePt t="39713" x="5524500" y="2846388"/>
          <p14:tracePt t="39731" x="5572125" y="2786063"/>
          <p14:tracePt t="39747" x="5608638" y="2727325"/>
          <p14:tracePt t="39765" x="5632450" y="2667000"/>
          <p14:tracePt t="39780" x="5656263" y="2584450"/>
          <p14:tracePt t="39797" x="5680075" y="2500313"/>
          <p14:tracePt t="39813" x="5691188" y="2405063"/>
          <p14:tracePt t="39831" x="5715000" y="2298700"/>
          <p14:tracePt t="39847" x="5738813" y="2179638"/>
          <p14:tracePt t="39863" x="5738813" y="2108200"/>
          <p14:tracePt t="39880" x="5751513" y="2024063"/>
          <p14:tracePt t="39897" x="5762625" y="1976438"/>
          <p14:tracePt t="39913" x="5762625" y="1941513"/>
          <p14:tracePt t="39931" x="5762625" y="1928813"/>
          <p14:tracePt t="39947" x="5762625" y="1893888"/>
          <p14:tracePt t="39965" x="5762625" y="1870075"/>
          <p14:tracePt t="39980" x="5762625" y="1857375"/>
          <p14:tracePt t="39997" x="5762625" y="1833563"/>
          <p14:tracePt t="40013" x="5751513" y="1798638"/>
          <p14:tracePt t="40032" x="5751513" y="1785938"/>
          <p14:tracePt t="40047" x="5727700" y="1751013"/>
          <p14:tracePt t="40064" x="5727700" y="1727200"/>
          <p14:tracePt t="40080" x="5715000" y="1714500"/>
          <p14:tracePt t="40099" x="5703888" y="1703388"/>
          <p14:tracePt t="40115" x="5691188" y="1703388"/>
          <p14:tracePt t="40131" x="5691188" y="1690688"/>
          <p14:tracePt t="40147" x="5667375" y="1679575"/>
          <p14:tracePt t="40164" x="5643563" y="1666875"/>
          <p14:tracePt t="40180" x="5619750" y="1643063"/>
          <p14:tracePt t="40197" x="5608638" y="1631950"/>
          <p14:tracePt t="40213" x="5584825" y="1619250"/>
          <p14:tracePt t="40251" x="5572125" y="1619250"/>
          <p14:tracePt t="40275" x="5561013" y="1619250"/>
          <p14:tracePt t="40315" x="5537200" y="1619250"/>
          <p14:tracePt t="40338" x="5524500" y="1619250"/>
          <p14:tracePt t="40363" x="5500688" y="1619250"/>
          <p14:tracePt t="40380" x="5489575" y="1619250"/>
          <p14:tracePt t="40398" x="5465763" y="1619250"/>
          <p14:tracePt t="40414" x="5441950" y="1631950"/>
          <p14:tracePt t="40430" x="5418138" y="1643063"/>
          <p14:tracePt t="40447" x="5405438" y="1643063"/>
          <p14:tracePt t="40465" x="5370513" y="1679575"/>
          <p14:tracePt t="40480" x="5334000" y="1690688"/>
          <p14:tracePt t="40497" x="5310188" y="1714500"/>
          <p14:tracePt t="40513" x="5286375" y="1727200"/>
          <p14:tracePt t="40531" x="5238750" y="1785938"/>
          <p14:tracePt t="40547" x="5227638" y="1809750"/>
          <p14:tracePt t="40563" x="5214938" y="1822450"/>
          <p14:tracePt t="40580" x="5214938" y="1833563"/>
          <p14:tracePt t="41819" x="5214938" y="1857375"/>
          <p14:tracePt t="41832" x="5214938" y="1881188"/>
          <p14:tracePt t="41847" x="5203825" y="1941513"/>
          <p14:tracePt t="41863" x="5180013" y="2000250"/>
          <p14:tracePt t="41880" x="5167313" y="2024063"/>
          <p14:tracePt t="41897" x="5167313" y="2036763"/>
          <p14:tracePt t="42139" x="5156200" y="2071688"/>
          <p14:tracePt t="42148" x="5156200" y="2095500"/>
          <p14:tracePt t="42163" x="5156200" y="2166938"/>
          <p14:tracePt t="42180" x="5156200" y="2203450"/>
          <p14:tracePt t="42197" x="5143500" y="2227263"/>
          <p14:tracePt t="42215" x="5132388" y="2227263"/>
          <p14:tracePt t="42259" x="5132388" y="2238375"/>
          <p14:tracePt t="42275" x="5132388" y="2251075"/>
          <p14:tracePt t="42283" x="5132388" y="2262188"/>
          <p14:tracePt t="42297" x="5132388" y="2286000"/>
          <p14:tracePt t="42314" x="5132388" y="2322513"/>
          <p14:tracePt t="42330" x="5143500" y="2333625"/>
          <p14:tracePt t="42347" x="5167313" y="2381250"/>
          <p14:tracePt t="42371" x="5167313" y="2405063"/>
          <p14:tracePt t="42380" x="5167313" y="2417763"/>
          <p14:tracePt t="42397" x="5180013" y="2452688"/>
          <p14:tracePt t="42415" x="5180013" y="2489200"/>
          <p14:tracePt t="42430" x="5180013" y="2524125"/>
          <p14:tracePt t="42447" x="5180013" y="2560638"/>
          <p14:tracePt t="42463" x="5180013" y="2571750"/>
          <p14:tracePt t="42481" x="5203825" y="2595563"/>
          <p14:tracePt t="42497" x="5214938" y="2608263"/>
          <p14:tracePt t="42514" x="5227638" y="2619375"/>
          <p14:tracePt t="42531" x="5251450" y="2643188"/>
          <p14:tracePt t="42548" x="5262563" y="2655888"/>
          <p14:tracePt t="42563" x="5286375" y="2727325"/>
          <p14:tracePt t="42580" x="5346700" y="2846388"/>
          <p14:tracePt t="42597" x="5418138" y="3000375"/>
          <p14:tracePt t="42615" x="5489575" y="3132138"/>
          <p14:tracePt t="42630" x="5524500" y="3190875"/>
          <p14:tracePt t="42647" x="5548313" y="3227388"/>
          <p14:tracePt t="42663" x="5561013" y="3238500"/>
          <p14:tracePt t="42681" x="5572125" y="3251200"/>
          <p14:tracePt t="42697" x="5584825" y="3275013"/>
          <p14:tracePt t="42713" x="5595938" y="3298825"/>
          <p14:tracePt t="42731" x="5619750" y="3346450"/>
          <p14:tracePt t="42731" x="5632450" y="3381375"/>
          <p14:tracePt t="42748" x="5643563" y="3394075"/>
          <p14:tracePt t="42779" x="5643563" y="3405188"/>
          <p14:tracePt t="42795" x="5643563" y="3394075"/>
          <p14:tracePt t="42803" x="5643563" y="3370263"/>
          <p14:tracePt t="42815" x="5643563" y="3346450"/>
          <p14:tracePt t="42830" x="5643563" y="3333750"/>
          <p14:tracePt t="42899" x="5656263" y="3322638"/>
          <p14:tracePt t="42915" x="5667375" y="3322638"/>
          <p14:tracePt t="43036" x="5680075" y="3322638"/>
          <p14:tracePt t="43099" x="5680075" y="3333750"/>
          <p14:tracePt t="43211" x="5667375" y="3333750"/>
          <p14:tracePt t="43219" x="5656263" y="3333750"/>
          <p14:tracePt t="43235" x="5643563" y="3333750"/>
          <p14:tracePt t="43267" x="5632450" y="3333750"/>
          <p14:tracePt t="43282" x="5619750" y="3333750"/>
          <p14:tracePt t="43297" x="5608638" y="3322638"/>
          <p14:tracePt t="43435" x="5595938" y="3309938"/>
          <p14:tracePt t="43555" x="5584825" y="3298825"/>
          <p14:tracePt t="43565" x="5572125" y="3286125"/>
          <p14:tracePt t="43587" x="5561013" y="3275013"/>
          <p14:tracePt t="43699" x="5561013" y="3262313"/>
          <p14:tracePt t="43731" x="5548313" y="3251200"/>
          <p14:tracePt t="43891" x="5548313" y="3238500"/>
          <p14:tracePt t="44219" x="5537200" y="3238500"/>
          <p14:tracePt t="44284" x="5524500" y="3227388"/>
          <p14:tracePt t="44299" x="5524500" y="3214688"/>
          <p14:tracePt t="44315" x="5513388" y="3203575"/>
          <p14:tracePt t="44331" x="5500688" y="3190875"/>
          <p14:tracePt t="44347" x="5489575" y="3167063"/>
          <p14:tracePt t="44365" x="5489575" y="3155950"/>
          <p14:tracePt t="44380" x="5489575" y="3143250"/>
          <p14:tracePt t="48564" x="5500688" y="3143250"/>
          <p14:tracePt t="49212" x="5500688" y="3155950"/>
          <p14:tracePt t="49220" x="5500688" y="3167063"/>
          <p14:tracePt t="49230" x="5500688" y="3179763"/>
          <p14:tracePt t="49247" x="5500688" y="3214688"/>
          <p14:tracePt t="49264" x="5500688" y="3251200"/>
          <p14:tracePt t="49281" x="5500688" y="3262313"/>
          <p14:tracePt t="49297" x="5500688" y="3286125"/>
          <p14:tracePt t="49347" x="5500688" y="3309938"/>
          <p14:tracePt t="49364" x="5489575" y="3346450"/>
          <p14:tracePt t="49380" x="5489575" y="3394075"/>
          <p14:tracePt t="49396" x="5489575" y="3429000"/>
          <p14:tracePt t="49413" x="5489575" y="3465513"/>
          <p14:tracePt t="49431" x="5489575" y="3489325"/>
          <p14:tracePt t="49452" x="5489575" y="3500438"/>
          <p14:tracePt t="49468" x="5476875" y="3513138"/>
          <p14:tracePt t="49483" x="5476875" y="3524250"/>
          <p14:tracePt t="49499" x="5476875" y="3536950"/>
          <p14:tracePt t="49516" x="5476875" y="3560763"/>
          <p14:tracePt t="49530" x="5465763" y="3571875"/>
          <p14:tracePt t="49547" x="5465763" y="3595688"/>
          <p14:tracePt t="49549" x="5465763" y="3608388"/>
          <p14:tracePt t="49564" x="5465763" y="3643313"/>
          <p14:tracePt t="49580" x="5453063" y="3679825"/>
          <p14:tracePt t="49597" x="5441950" y="3714750"/>
          <p14:tracePt t="49613" x="5441950" y="3727450"/>
          <p14:tracePt t="49632" x="5441950" y="3751263"/>
          <p14:tracePt t="49647" x="5441950" y="3762375"/>
          <p14:tracePt t="49663" x="5441950" y="3775075"/>
          <p14:tracePt t="49680" x="5441950" y="3786188"/>
          <p14:tracePt t="49876" x="5441950" y="3798888"/>
          <p14:tracePt t="49956" x="5441950" y="3810000"/>
          <p14:tracePt t="49972" x="5441950" y="3822700"/>
          <p14:tracePt t="50916" x="5441950" y="3810000"/>
          <p14:tracePt t="50932" x="5441950" y="3798888"/>
          <p14:tracePt t="50947" x="5441950" y="3786188"/>
          <p14:tracePt t="50964" x="5476875" y="3714750"/>
          <p14:tracePt t="50980" x="5489575" y="3703638"/>
          <p14:tracePt t="50998" x="5513388" y="3656013"/>
          <p14:tracePt t="51014" x="5524500" y="3619500"/>
          <p14:tracePt t="51030" x="5537200" y="3571875"/>
          <p14:tracePt t="51047" x="5537200" y="3536950"/>
          <p14:tracePt t="51064" x="5537200" y="3465513"/>
          <p14:tracePt t="51080" x="5548313" y="3429000"/>
          <p14:tracePt t="51097" x="5548313" y="3394075"/>
          <p14:tracePt t="51113" x="5561013" y="3370263"/>
          <p14:tracePt t="51131" x="5561013" y="3346450"/>
          <p14:tracePt t="51156" x="5561013" y="3333750"/>
          <p14:tracePt t="51172" x="5561013" y="3322638"/>
          <p14:tracePt t="51180" x="5561013" y="3309938"/>
          <p14:tracePt t="51198" x="5561013" y="3251200"/>
          <p14:tracePt t="51213" x="5561013" y="3203575"/>
          <p14:tracePt t="51230" x="5561013" y="3167063"/>
          <p14:tracePt t="51247" x="5561013" y="3119438"/>
          <p14:tracePt t="51264" x="5561013" y="3071813"/>
          <p14:tracePt t="51280" x="5548313" y="3048000"/>
          <p14:tracePt t="51300" x="5537200" y="3036888"/>
          <p14:tracePt t="51380" x="5513388" y="3036888"/>
          <p14:tracePt t="51412" x="5500688" y="3036888"/>
          <p14:tracePt t="51420" x="5500688" y="3024188"/>
          <p14:tracePt t="51430" x="5476875" y="3024188"/>
          <p14:tracePt t="51447" x="5453063" y="3024188"/>
          <p14:tracePt t="51465" x="5429250" y="3013075"/>
          <p14:tracePt t="51480" x="5405438" y="3013075"/>
          <p14:tracePt t="51497" x="5381625" y="3013075"/>
          <p14:tracePt t="51513" x="5357813" y="3013075"/>
          <p14:tracePt t="51531" x="5322888" y="3013075"/>
          <p14:tracePt t="51547" x="5310188" y="3013075"/>
          <p14:tracePt t="51564" x="5286375" y="3013075"/>
          <p14:tracePt t="51596" x="5275263" y="3013075"/>
          <p14:tracePt t="51628" x="5251450" y="3013075"/>
          <p14:tracePt t="51676" x="5238750" y="3013075"/>
          <p14:tracePt t="51684" x="5227638" y="3013075"/>
          <p14:tracePt t="51700" x="5214938" y="3013075"/>
          <p14:tracePt t="51713" x="5203825" y="3013075"/>
          <p14:tracePt t="51730" x="5191125" y="3013075"/>
          <p14:tracePt t="51748" x="5180013" y="3036888"/>
          <p14:tracePt t="51804" x="5167313" y="3036888"/>
          <p14:tracePt t="51836" x="5156200" y="3036888"/>
          <p14:tracePt t="51847" x="5143500" y="3036888"/>
          <p14:tracePt t="51864" x="5132388" y="3048000"/>
          <p14:tracePt t="51881" x="5119688" y="3071813"/>
          <p14:tracePt t="51897" x="5095875" y="3084513"/>
          <p14:tracePt t="51913" x="5084763" y="3095625"/>
          <p14:tracePt t="51988" x="5084763" y="3119438"/>
          <p14:tracePt t="52004" x="5072063" y="3119438"/>
          <p14:tracePt t="52013" x="5060950" y="3132138"/>
          <p14:tracePt t="52030" x="5060950" y="3155950"/>
          <p14:tracePt t="52047" x="5048250" y="3179763"/>
          <p14:tracePt t="52065" x="5024438" y="3214688"/>
          <p14:tracePt t="52080" x="5013325" y="3238500"/>
          <p14:tracePt t="52108" x="5013325" y="3251200"/>
          <p14:tracePt t="52116" x="5013325" y="3262313"/>
          <p14:tracePt t="52131" x="5000625" y="3262313"/>
          <p14:tracePt t="52147" x="4989513" y="3286125"/>
          <p14:tracePt t="52164" x="4976813" y="3322638"/>
          <p14:tracePt t="52180" x="4976813" y="3346450"/>
          <p14:tracePt t="52198" x="4965700" y="3370263"/>
          <p14:tracePt t="52213" x="4965700" y="3381375"/>
          <p14:tracePt t="52230" x="4965700" y="3405188"/>
          <p14:tracePt t="52247" x="4953000" y="3417888"/>
          <p14:tracePt t="52268" x="4953000" y="3429000"/>
          <p14:tracePt t="52280" x="4953000" y="3441700"/>
          <p14:tracePt t="52297" x="4941888" y="3465513"/>
          <p14:tracePt t="52313" x="4941888" y="3489325"/>
          <p14:tracePt t="52331" x="4941888" y="3500438"/>
          <p14:tracePt t="52404" x="4941888" y="3524250"/>
          <p14:tracePt t="52444" x="4941888" y="3536950"/>
          <p14:tracePt t="52476" x="4941888" y="3548063"/>
          <p14:tracePt t="52516" x="4953000" y="3548063"/>
          <p14:tracePt t="52530" x="4965700" y="3548063"/>
          <p14:tracePt t="52548" x="4989513" y="3524250"/>
          <p14:tracePt t="52564" x="5000625" y="3524250"/>
          <p14:tracePt t="52580" x="5037138" y="3500438"/>
          <p14:tracePt t="52597" x="5048250" y="3476625"/>
          <p14:tracePt t="52614" x="5084763" y="3429000"/>
          <p14:tracePt t="52630" x="5132388" y="3370263"/>
          <p14:tracePt t="52647" x="5167313" y="3322638"/>
          <p14:tracePt t="52663" x="5191125" y="3286125"/>
          <p14:tracePt t="52681" x="5203825" y="3275013"/>
          <p14:tracePt t="52804" x="5214938" y="3262313"/>
          <p14:tracePt t="52884" x="5214938" y="3251200"/>
          <p14:tracePt t="52900" x="5227638" y="3227388"/>
          <p14:tracePt t="52916" x="5227638" y="3214688"/>
          <p14:tracePt t="52930" x="5227638" y="3203575"/>
          <p14:tracePt t="52956" x="5227638" y="3190875"/>
          <p14:tracePt t="52972" x="5227638" y="3179763"/>
          <p14:tracePt t="53068" x="5227638" y="3167063"/>
          <p14:tracePt t="53132" x="5227638" y="3155950"/>
          <p14:tracePt t="53196" x="5227638" y="3132138"/>
          <p14:tracePt t="53340" x="5214938" y="3132138"/>
          <p14:tracePt t="53348" x="5203825" y="3132138"/>
          <p14:tracePt t="53363" x="5180013" y="3132138"/>
          <p14:tracePt t="53380" x="5167313" y="3143250"/>
          <p14:tracePt t="53397" x="5119688" y="3179763"/>
          <p14:tracePt t="53415" x="5095875" y="3214688"/>
          <p14:tracePt t="53430" x="5072063" y="3227388"/>
          <p14:tracePt t="53447" x="5013325" y="3275013"/>
          <p14:tracePt t="53463" x="4965700" y="3333750"/>
          <p14:tracePt t="53481" x="4881563" y="3417888"/>
          <p14:tracePt t="53498" x="4846638" y="3465513"/>
          <p14:tracePt t="53513" x="4799013" y="3513138"/>
          <p14:tracePt t="53530" x="4762500" y="3548063"/>
          <p14:tracePt t="53548" x="4738688" y="3608388"/>
          <p14:tracePt t="53564" x="4703763" y="3656013"/>
          <p14:tracePt t="53580" x="4667250" y="3714750"/>
          <p14:tracePt t="53598" x="4632325" y="3775075"/>
          <p14:tracePt t="53615" x="4595813" y="3857625"/>
          <p14:tracePt t="53630" x="4560888" y="3929063"/>
          <p14:tracePt t="53647" x="4548188" y="3965575"/>
          <p14:tracePt t="53663" x="4537075" y="4000500"/>
          <p14:tracePt t="53772" x="4537075" y="3976688"/>
          <p14:tracePt t="53781" x="4537075" y="3965575"/>
          <p14:tracePt t="53797" x="4537075" y="3941763"/>
          <p14:tracePt t="53876" x="4537075" y="3929063"/>
          <p14:tracePt t="53884" x="4537075" y="3917950"/>
          <p14:tracePt t="53900" x="4537075" y="3894138"/>
          <p14:tracePt t="53916" x="4537075" y="3881438"/>
          <p14:tracePt t="53930" x="4537075" y="3870325"/>
          <p14:tracePt t="53948" x="4537075" y="3833813"/>
          <p14:tracePt t="53964" x="4548188" y="3810000"/>
          <p14:tracePt t="53980" x="4548188" y="3798888"/>
          <p14:tracePt t="53997" x="4560888" y="3775075"/>
          <p14:tracePt t="54015" x="4560888" y="3751263"/>
          <p14:tracePt t="54030" x="4572000" y="3714750"/>
          <p14:tracePt t="54047" x="4572000" y="3703638"/>
          <p14:tracePt t="54063" x="4572000" y="3690938"/>
          <p14:tracePt t="54081" x="4584700" y="3667125"/>
          <p14:tracePt t="54540" x="4584700" y="3679825"/>
          <p14:tracePt t="54549" x="4595813" y="3714750"/>
          <p14:tracePt t="54563" x="4595813" y="3738563"/>
          <p14:tracePt t="54580" x="4608513" y="3786188"/>
          <p14:tracePt t="54597" x="4608513" y="3798888"/>
          <p14:tracePt t="54684" x="4643438" y="3775075"/>
          <p14:tracePt t="54698" x="4643438" y="3751263"/>
          <p14:tracePt t="54713" x="4703763" y="3656013"/>
          <p14:tracePt t="54730" x="4751388" y="3571875"/>
          <p14:tracePt t="54747" x="4799013" y="3476625"/>
          <p14:tracePt t="54765" x="4810125" y="3429000"/>
          <p14:tracePt t="54780" x="4822825" y="3429000"/>
          <p14:tracePt t="54804" x="4822825" y="3417888"/>
          <p14:tracePt t="54868" x="4833938" y="3417888"/>
          <p14:tracePt t="54881" x="4846638" y="3417888"/>
          <p14:tracePt t="54897" x="4870450" y="3394075"/>
          <p14:tracePt t="54913" x="4881563" y="3381375"/>
          <p14:tracePt t="54930" x="4881563" y="3370263"/>
          <p14:tracePt t="54948" x="4894263" y="3357563"/>
          <p14:tracePt t="54980" x="4905375" y="3357563"/>
          <p14:tracePt t="55020" x="4905375" y="3346450"/>
          <p14:tracePt t="55036" x="4905375" y="3333750"/>
          <p14:tracePt t="55052" x="4918075" y="3322638"/>
          <p14:tracePt t="55068" x="4918075" y="3309938"/>
          <p14:tracePt t="55080" x="4941888" y="3286125"/>
          <p14:tracePt t="55098" x="4965700" y="3251200"/>
          <p14:tracePt t="55114" x="4989513" y="3203575"/>
          <p14:tracePt t="55130" x="5024438" y="3143250"/>
          <p14:tracePt t="55147" x="5048250" y="3108325"/>
          <p14:tracePt t="55165" x="5095875" y="3024188"/>
          <p14:tracePt t="55180" x="5119688" y="3000375"/>
          <p14:tracePt t="55197" x="5119688" y="2989263"/>
          <p14:tracePt t="55380" x="5119688" y="2976563"/>
          <p14:tracePt t="55413" x="5108575" y="2976563"/>
          <p14:tracePt t="55430" x="5095875" y="2976563"/>
          <p14:tracePt t="55447" x="5084763" y="2989263"/>
          <p14:tracePt t="55468" x="5084763" y="3000375"/>
          <p14:tracePt t="55484" x="5072063" y="3000375"/>
          <p14:tracePt t="55497" x="5072063" y="3013075"/>
          <p14:tracePt t="55514" x="5060950" y="3024188"/>
          <p14:tracePt t="55532" x="5037138" y="3048000"/>
          <p14:tracePt t="55547" x="5013325" y="3071813"/>
          <p14:tracePt t="55563" x="4989513" y="3095625"/>
          <p14:tracePt t="55565" x="4976813" y="3132138"/>
          <p14:tracePt t="55580" x="4965700" y="3155950"/>
          <p14:tracePt t="55598" x="4929188" y="3190875"/>
          <p14:tracePt t="55613" x="4918075" y="3238500"/>
          <p14:tracePt t="55630" x="4894263" y="3275013"/>
          <p14:tracePt t="55647" x="4881563" y="3322638"/>
          <p14:tracePt t="55665" x="4857750" y="3370263"/>
          <p14:tracePt t="55680" x="4846638" y="3429000"/>
          <p14:tracePt t="55697" x="4846638" y="3476625"/>
          <p14:tracePt t="55714" x="4846638" y="3513138"/>
          <p14:tracePt t="55731" x="4846638" y="3536950"/>
          <p14:tracePt t="55747" x="4846638" y="3548063"/>
          <p14:tracePt t="55764" x="4846638" y="3560763"/>
          <p14:tracePt t="55780" x="4846638" y="3584575"/>
          <p14:tracePt t="55797" x="4846638" y="3608388"/>
          <p14:tracePt t="55813" x="4846638" y="3632200"/>
          <p14:tracePt t="55831" x="4857750" y="3667125"/>
          <p14:tracePt t="55847" x="4881563" y="3714750"/>
          <p14:tracePt t="55865" x="4905375" y="3775075"/>
          <p14:tracePt t="55880" x="4929188" y="3822700"/>
          <p14:tracePt t="55897" x="4953000" y="3894138"/>
          <p14:tracePt t="55913" x="4989513" y="3941763"/>
          <p14:tracePt t="55931" x="5013325" y="3965575"/>
          <p14:tracePt t="55947" x="5013325" y="3976688"/>
          <p14:tracePt t="55963" x="5024438" y="3989388"/>
          <p14:tracePt t="55980" x="5060950" y="4037013"/>
          <p14:tracePt t="55997" x="5095875" y="4060825"/>
          <p14:tracePt t="56013" x="5119688" y="4071938"/>
          <p14:tracePt t="56030" x="5143500" y="4084638"/>
          <p14:tracePt t="56052" x="5156200" y="4084638"/>
          <p14:tracePt t="56065" x="5167313" y="4084638"/>
          <p14:tracePt t="56080" x="5180013" y="4084638"/>
          <p14:tracePt t="56097" x="5203825" y="4084638"/>
          <p14:tracePt t="56113" x="5251450" y="4084638"/>
          <p14:tracePt t="56132" x="5310188" y="4060825"/>
          <p14:tracePt t="56147" x="5334000" y="4048125"/>
          <p14:tracePt t="56163" x="5381625" y="4037013"/>
          <p14:tracePt t="56180" x="5429250" y="4013200"/>
          <p14:tracePt t="56181" x="5441950" y="4000500"/>
          <p14:tracePt t="56197" x="5465763" y="4000500"/>
          <p14:tracePt t="56213" x="5500688" y="3965575"/>
          <p14:tracePt t="56230" x="5537200" y="3929063"/>
          <p14:tracePt t="56247" x="5561013" y="3905250"/>
          <p14:tracePt t="56264" x="5595938" y="3833813"/>
          <p14:tracePt t="56280" x="5608638" y="3798888"/>
          <p14:tracePt t="56297" x="5632450" y="3751263"/>
          <p14:tracePt t="56313" x="5643563" y="3727450"/>
          <p14:tracePt t="56330" x="5643563" y="3690938"/>
          <p14:tracePt t="56347" x="5643563" y="3679825"/>
          <p14:tracePt t="56365" x="5643563" y="3632200"/>
          <p14:tracePt t="56380" x="5643563" y="3608388"/>
          <p14:tracePt t="56397" x="5643563" y="3584575"/>
          <p14:tracePt t="56413" x="5643563" y="3536950"/>
          <p14:tracePt t="56430" x="5643563" y="3500438"/>
          <p14:tracePt t="56447" x="5643563" y="3476625"/>
          <p14:tracePt t="56465" x="5643563" y="3452813"/>
          <p14:tracePt t="56480" x="5632450" y="3417888"/>
          <p14:tracePt t="56497" x="5632450" y="3405188"/>
          <p14:tracePt t="56514" x="5632450" y="3394075"/>
          <p14:tracePt t="56532" x="5632450" y="3381375"/>
          <p14:tracePt t="56547" x="5619750" y="3370263"/>
          <p14:tracePt t="56772" x="5608638" y="3370263"/>
          <p14:tracePt t="56788" x="5595938" y="3370263"/>
          <p14:tracePt t="56804" x="5584825" y="3370263"/>
          <p14:tracePt t="56814" x="5572125" y="3394075"/>
          <p14:tracePt t="56852" x="5572125" y="3405188"/>
          <p14:tracePt t="56916" x="5572125" y="3417888"/>
          <p14:tracePt t="56931" x="5572125" y="3429000"/>
          <p14:tracePt t="56947" x="5572125" y="3452813"/>
          <p14:tracePt t="56964" x="5561013" y="3489325"/>
          <p14:tracePt t="56980" x="5561013" y="3524250"/>
          <p14:tracePt t="56997" x="5561013" y="3571875"/>
          <p14:tracePt t="57015" x="5561013" y="3608388"/>
          <p14:tracePt t="57030" x="5561013" y="3667125"/>
          <p14:tracePt t="57047" x="5561013" y="3714750"/>
          <p14:tracePt t="57064" x="5561013" y="3738563"/>
          <p14:tracePt t="57080" x="5561013" y="3775075"/>
          <p14:tracePt t="57097" x="5561013" y="3798888"/>
          <p14:tracePt t="57114" x="5561013" y="3810000"/>
          <p14:tracePt t="57131" x="5561013" y="3833813"/>
          <p14:tracePt t="57148" x="5561013" y="3846513"/>
          <p14:tracePt t="57163" x="5561013" y="3870325"/>
          <p14:tracePt t="57180" x="5561013" y="3917950"/>
          <p14:tracePt t="57197" x="5561013" y="3941763"/>
          <p14:tracePt t="57214" x="5561013" y="3965575"/>
          <p14:tracePt t="57230" x="5548313" y="4000500"/>
          <p14:tracePt t="57252" x="5548313" y="4024313"/>
          <p14:tracePt t="57340" x="5548313" y="4037013"/>
          <p14:tracePt t="57349" x="5548313" y="4060825"/>
          <p14:tracePt t="57364" x="5548313" y="4084638"/>
          <p14:tracePt t="57380" x="5537200" y="4119563"/>
          <p14:tracePt t="57396" x="5524500" y="4156075"/>
          <p14:tracePt t="57414" x="5524500" y="4167188"/>
          <p14:tracePt t="57717" x="5537200" y="4167188"/>
          <p14:tracePt t="57731" x="5548313" y="4156075"/>
          <p14:tracePt t="57747" x="5548313" y="4119563"/>
          <p14:tracePt t="58669" x="5548313" y="4132263"/>
          <p14:tracePt t="58682" x="5537200" y="4132263"/>
          <p14:tracePt t="58697" x="5489575" y="4156075"/>
          <p14:tracePt t="58713" x="5441950" y="4191000"/>
          <p14:tracePt t="58730" x="5394325" y="4191000"/>
          <p14:tracePt t="58748" x="5381625" y="4191000"/>
          <p14:tracePt t="58829" x="5370513" y="4191000"/>
          <p14:tracePt t="58836" x="5357813" y="4191000"/>
          <p14:tracePt t="58847" x="5346700" y="4191000"/>
          <p14:tracePt t="58864" x="5310188" y="4191000"/>
          <p14:tracePt t="58880" x="5262563" y="4191000"/>
          <p14:tracePt t="58898" x="5214938" y="4191000"/>
          <p14:tracePt t="58913" x="5180013" y="4191000"/>
          <p14:tracePt t="58930" x="5143500" y="4191000"/>
          <p14:tracePt t="58981" x="5132388" y="4191000"/>
          <p14:tracePt t="58997" x="5108575" y="4191000"/>
          <p14:tracePt t="59013" x="5048250" y="4179888"/>
          <p14:tracePt t="59030" x="4894263" y="4156075"/>
          <p14:tracePt t="59047" x="4822825" y="4132263"/>
          <p14:tracePt t="59064" x="4751388" y="4119563"/>
          <p14:tracePt t="59081" x="4714875" y="4095750"/>
          <p14:tracePt t="59097" x="4691063" y="4084638"/>
          <p14:tracePt t="59113" x="4667250" y="4084638"/>
          <p14:tracePt t="59131" x="4643438" y="4060825"/>
          <p14:tracePt t="59147" x="4619625" y="4048125"/>
          <p14:tracePt t="59163" x="4560888" y="4037013"/>
          <p14:tracePt t="59180" x="4489450" y="4013200"/>
          <p14:tracePt t="59198" x="4465638" y="4000500"/>
          <p14:tracePt t="59444" x="4452938" y="4000500"/>
          <p14:tracePt t="59485" x="4452938" y="4013200"/>
          <p14:tracePt t="59501" x="4452938" y="4024313"/>
          <p14:tracePt t="59515" x="4441825" y="4048125"/>
          <p14:tracePt t="59530" x="4441825" y="4095750"/>
          <p14:tracePt t="59547" x="4441825" y="4143375"/>
          <p14:tracePt t="59563" x="4441825" y="4191000"/>
          <p14:tracePt t="59581" x="4441825" y="4251325"/>
          <p14:tracePt t="59597" x="4441825" y="4275138"/>
          <p14:tracePt t="59613" x="4441825" y="4286250"/>
          <p14:tracePt t="59630" x="4441825" y="4322763"/>
          <p14:tracePt t="59648" x="4441825" y="4346575"/>
          <p14:tracePt t="59663" x="4441825" y="4381500"/>
          <p14:tracePt t="59680" x="4441825" y="4429125"/>
          <p14:tracePt t="59699" x="4441825" y="4452938"/>
          <p14:tracePt t="59837" x="4441825" y="4465638"/>
          <p14:tracePt t="59965" x="4441825" y="4476750"/>
          <p14:tracePt t="59982" x="4441825" y="4489450"/>
          <p14:tracePt t="59997" x="4441825" y="4500563"/>
          <p14:tracePt t="60036" x="4441825" y="4513263"/>
          <p14:tracePt t="60048" x="4441825" y="4524375"/>
          <p14:tracePt t="60063" x="4441825" y="4548188"/>
          <p14:tracePt t="60080" x="4452938" y="4595813"/>
          <p14:tracePt t="60097" x="4452938" y="4643438"/>
          <p14:tracePt t="60115" x="4465638" y="4691063"/>
          <p14:tracePt t="60130" x="4465638" y="4714875"/>
          <p14:tracePt t="60147" x="4465638" y="4727575"/>
          <p14:tracePt t="60525" x="4465638" y="4738688"/>
          <p14:tracePt t="60541" x="4476750" y="4751388"/>
          <p14:tracePt t="60549" x="4476750" y="4762500"/>
          <p14:tracePt t="60564" x="4476750" y="4775200"/>
          <p14:tracePt t="60580" x="4489450" y="4786313"/>
          <p14:tracePt t="60598" x="4500563" y="4810125"/>
          <p14:tracePt t="60613" x="4500563" y="4833938"/>
          <p14:tracePt t="60630" x="4537075" y="4881563"/>
          <p14:tracePt t="60647" x="4560888" y="4976813"/>
          <p14:tracePt t="60665" x="4608513" y="5037138"/>
          <p14:tracePt t="60680" x="4632325" y="5119688"/>
          <p14:tracePt t="60697" x="4656138" y="5180013"/>
          <p14:tracePt t="60713" x="4667250" y="5203825"/>
          <p14:tracePt t="60731" x="4679950" y="5214938"/>
          <p14:tracePt t="60781" x="4691063" y="5227638"/>
          <p14:tracePt t="60798" x="4703763" y="5227638"/>
          <p14:tracePt t="60813" x="4714875" y="5251450"/>
          <p14:tracePt t="60830" x="4762500" y="5310188"/>
          <p14:tracePt t="60847" x="4762500" y="5334000"/>
          <p14:tracePt t="60865" x="4775200" y="5334000"/>
          <p14:tracePt t="60957" x="4799013" y="5346700"/>
          <p14:tracePt t="60965" x="4799013" y="5357813"/>
          <p14:tracePt t="60981" x="4822825" y="5357813"/>
          <p14:tracePt t="60997" x="4833938" y="5357813"/>
          <p14:tracePt t="61013" x="4833938" y="5370513"/>
          <p14:tracePt t="61031" x="4846638" y="5381625"/>
          <p14:tracePt t="61053" x="4857750" y="5381625"/>
          <p14:tracePt t="61063" x="4870450" y="5381625"/>
          <p14:tracePt t="61080" x="4881563" y="5381625"/>
          <p14:tracePt t="61098" x="4894263" y="5370513"/>
          <p14:tracePt t="61113" x="4905375" y="5370513"/>
          <p14:tracePt t="61133" x="4918075" y="5370513"/>
          <p14:tracePt t="61150" x="4929188" y="5370513"/>
          <p14:tracePt t="61164" x="4953000" y="5357813"/>
          <p14:tracePt t="61181" x="4965700" y="5346700"/>
          <p14:tracePt t="61197" x="5024438" y="5322888"/>
          <p14:tracePt t="61213" x="5084763" y="5286375"/>
          <p14:tracePt t="61231" x="5132388" y="5251450"/>
          <p14:tracePt t="61247" x="5191125" y="5227638"/>
          <p14:tracePt t="61263" x="5227638" y="5203825"/>
          <p14:tracePt t="61280" x="5286375" y="5156200"/>
          <p14:tracePt t="61298" x="5357813" y="5119688"/>
          <p14:tracePt t="61313" x="5405438" y="5072063"/>
          <p14:tracePt t="61330" x="5453063" y="5024438"/>
          <p14:tracePt t="61347" x="5500688" y="4941888"/>
          <p14:tracePt t="61364" x="5561013" y="4810125"/>
          <p14:tracePt t="61380" x="5572125" y="4786313"/>
          <p14:tracePt t="61397" x="5619750" y="4714875"/>
          <p14:tracePt t="61413" x="5632450" y="4691063"/>
          <p14:tracePt t="61431" x="5643563" y="4667250"/>
          <p14:tracePt t="61447" x="5643563" y="4632325"/>
          <p14:tracePt t="61464" x="5643563" y="4572000"/>
          <p14:tracePt t="61480" x="5643563" y="4476750"/>
          <p14:tracePt t="61498" x="5643563" y="4322763"/>
          <p14:tracePt t="61513" x="5643563" y="4191000"/>
          <p14:tracePt t="61530" x="5632450" y="4060825"/>
          <p14:tracePt t="61547" x="5584825" y="3905250"/>
          <p14:tracePt t="61565" x="5513388" y="3738563"/>
          <p14:tracePt t="61581" x="5465763" y="3679825"/>
          <p14:tracePt t="61597" x="5370513" y="3548063"/>
          <p14:tracePt t="61613" x="5334000" y="3513138"/>
          <p14:tracePt t="61631" x="5322888" y="3500438"/>
          <p14:tracePt t="61661" x="5310188" y="3500438"/>
          <p14:tracePt t="61669" x="5299075" y="3500438"/>
          <p14:tracePt t="61680" x="5275263" y="3513138"/>
          <p14:tracePt t="61698" x="5238750" y="3571875"/>
          <p14:tracePt t="61713" x="5167313" y="3608388"/>
          <p14:tracePt t="61730" x="5132388" y="3619500"/>
          <p14:tracePt t="61747" x="5108575" y="3643313"/>
          <p14:tracePt t="61765" x="5060950" y="3667125"/>
          <p14:tracePt t="61781" x="5037138" y="3690938"/>
          <p14:tracePt t="61797" x="5013325" y="3727450"/>
          <p14:tracePt t="61813" x="4965700" y="3798888"/>
          <p14:tracePt t="61831" x="4941888" y="3894138"/>
          <p14:tracePt t="61847" x="4918075" y="3965575"/>
          <p14:tracePt t="61863" x="4905375" y="4024313"/>
          <p14:tracePt t="61880" x="4905375" y="4095750"/>
          <p14:tracePt t="61897" x="4881563" y="4156075"/>
          <p14:tracePt t="61913" x="4881563" y="4238625"/>
          <p14:tracePt t="61930" x="4881563" y="4322763"/>
          <p14:tracePt t="61947" x="4881563" y="4405313"/>
          <p14:tracePt t="61965" x="4881563" y="4513263"/>
          <p14:tracePt t="61981" x="4881563" y="4560888"/>
          <p14:tracePt t="61997" x="4881563" y="4619625"/>
          <p14:tracePt t="62013" x="4905375" y="4703763"/>
          <p14:tracePt t="62031" x="4941888" y="4786313"/>
          <p14:tracePt t="62047" x="4965700" y="4881563"/>
          <p14:tracePt t="62064" x="4989513" y="4965700"/>
          <p14:tracePt t="62080" x="5013325" y="5072063"/>
          <p14:tracePt t="62098" x="5037138" y="5156200"/>
          <p14:tracePt t="62113" x="5072063" y="5227638"/>
          <p14:tracePt t="62130" x="5095875" y="5334000"/>
          <p14:tracePt t="62147" x="5132388" y="5476875"/>
          <p14:tracePt t="62165" x="5203825" y="5656263"/>
          <p14:tracePt t="62180" x="5227638" y="5703888"/>
          <p14:tracePt t="62197" x="5299075" y="5810250"/>
          <p14:tracePt t="62213" x="5310188" y="5810250"/>
          <p14:tracePt t="62232" x="5310188" y="5834063"/>
          <p14:tracePt t="62421" x="5322888" y="5834063"/>
          <p14:tracePt t="62432" x="5334000" y="5846763"/>
          <p14:tracePt t="62447" x="5357813" y="5894388"/>
          <p14:tracePt t="62463" x="5381625" y="5942013"/>
          <p14:tracePt t="62480" x="5394325" y="5953125"/>
          <p14:tracePt t="62565" x="5394325" y="5942013"/>
          <p14:tracePt t="62709" x="5405438" y="5942013"/>
          <p14:tracePt t="62733" x="5405438" y="5929313"/>
          <p14:tracePt t="62747" x="5405438" y="5918200"/>
          <p14:tracePt t="62763" x="5405438" y="5894388"/>
          <p14:tracePt t="62781" x="5405438" y="5870575"/>
          <p14:tracePt t="62805" x="5405438" y="5857875"/>
          <p14:tracePt t="62821" x="5405438" y="5846763"/>
          <p14:tracePt t="62830" x="5405438" y="5834063"/>
          <p14:tracePt t="62877" x="5405438" y="5822950"/>
          <p14:tracePt t="63053" x="5405438" y="5810250"/>
          <p14:tracePt t="63064" x="5405438" y="5799138"/>
          <p14:tracePt t="63109" x="5405438" y="5786438"/>
          <p14:tracePt t="63197" x="5405438" y="5775325"/>
          <p14:tracePt t="63215" x="5405438" y="5762625"/>
          <p14:tracePt t="63237" x="5394325" y="5738813"/>
          <p14:tracePt t="63309" x="5394325" y="5727700"/>
          <p14:tracePt t="63325" x="5394325" y="5715000"/>
          <p14:tracePt t="63334" x="5394325" y="5691188"/>
          <p14:tracePt t="63347" x="5394325" y="5680075"/>
          <p14:tracePt t="63364" x="5370513" y="5632450"/>
          <p14:tracePt t="63381" x="5370513" y="5561013"/>
          <p14:tracePt t="63397" x="5357813" y="5513388"/>
          <p14:tracePt t="63413" x="5357813" y="5476875"/>
          <p14:tracePt t="63430" x="5346700" y="5465763"/>
          <p14:tracePt t="64469" x="5346700" y="5453063"/>
          <p14:tracePt t="64481" x="5334000" y="5453063"/>
          <p14:tracePt t="64517" x="5334000" y="5465763"/>
          <p14:tracePt t="64567" x="5334000" y="5476875"/>
          <p14:tracePt t="64597" x="5334000" y="5500688"/>
          <p14:tracePt t="64621" x="5322888" y="5513388"/>
          <p14:tracePt t="64669" x="5322888" y="5537200"/>
          <p14:tracePt t="64686" x="5322888" y="5548313"/>
          <p14:tracePt t="64717" x="5322888" y="5561013"/>
          <p14:tracePt t="64730" x="5322888" y="5572125"/>
          <p14:tracePt t="64821" x="5322888" y="5584825"/>
          <p14:tracePt t="64830" x="5322888" y="5595938"/>
          <p14:tracePt t="64847" x="5322888" y="5619750"/>
          <p14:tracePt t="64863" x="5322888" y="5643563"/>
          <p14:tracePt t="64880" x="5322888" y="5667375"/>
          <p14:tracePt t="64897" x="5322888" y="5680075"/>
          <p14:tracePt t="66902" x="5322888" y="5691188"/>
          <p14:tracePt t="66915" x="5322888" y="5703888"/>
          <p14:tracePt t="66930" x="5322888" y="5727700"/>
          <p14:tracePt t="66947" x="5322888" y="5738813"/>
          <p14:tracePt t="66963" x="5322888" y="5751513"/>
          <p14:tracePt t="67005" x="5322888" y="5762625"/>
          <p14:tracePt t="67021" x="5322888" y="5775325"/>
          <p14:tracePt t="67030" x="5322888" y="5799138"/>
          <p14:tracePt t="67047" x="5322888" y="5846763"/>
          <p14:tracePt t="67063" x="5322888" y="5857875"/>
          <p14:tracePt t="67080" x="5322888" y="5870575"/>
          <p14:tracePt t="67174" x="5322888" y="5881688"/>
          <p14:tracePt t="67278" x="5322888" y="5894388"/>
          <p14:tracePt t="67295" x="5322888" y="5905500"/>
          <p14:tracePt t="67397" x="5322888" y="5918200"/>
          <p14:tracePt t="67414" x="5322888" y="5976938"/>
          <p14:tracePt t="67430" x="5322888" y="6048375"/>
          <p14:tracePt t="67447" x="5322888" y="6108700"/>
          <p14:tracePt t="67463" x="5322888" y="6132513"/>
          <p14:tracePt t="67510" x="5322888" y="6108700"/>
          <p14:tracePt t="67517" x="5322888" y="6048375"/>
          <p14:tracePt t="67530" x="5322888" y="5989638"/>
          <p14:tracePt t="67547" x="5322888" y="5870575"/>
          <p14:tracePt t="67563" x="5322888" y="5834063"/>
          <p14:tracePt t="67597" x="5322888" y="5846763"/>
          <p14:tracePt t="67614" x="5322888" y="5918200"/>
          <p14:tracePt t="67630" x="5322888" y="5965825"/>
          <p14:tracePt t="67647" x="5322888" y="5976938"/>
          <p14:tracePt t="67693" x="5322888" y="5965825"/>
          <p14:tracePt t="67701" x="5322888" y="5953125"/>
          <p14:tracePt t="67713" x="5322888" y="5929313"/>
          <p14:tracePt t="68549" x="5310188" y="5942013"/>
          <p14:tracePt t="69246" x="5310188" y="5965825"/>
          <p14:tracePt t="69265" x="5310188" y="5976938"/>
          <p14:tracePt t="69382" x="5310188" y="6000750"/>
          <p14:tracePt t="69398" x="5310188" y="6024563"/>
          <p14:tracePt t="69413" x="5310188" y="6048375"/>
          <p14:tracePt t="69486" x="5310188" y="6037263"/>
          <p14:tracePt t="69498" x="5310188" y="6013450"/>
          <p14:tracePt t="70167" x="5299075" y="6000750"/>
          <p14:tracePt t="70254" x="5286375" y="6000750"/>
          <p14:tracePt t="70278" x="5262563" y="6000750"/>
          <p14:tracePt t="70293" x="5251450" y="6000750"/>
          <p14:tracePt t="70302" x="5238750" y="6000750"/>
          <p14:tracePt t="70349" x="5227638" y="6013450"/>
          <p14:tracePt t="70366" x="5214938" y="6013450"/>
          <p14:tracePt t="70382" x="5191125" y="6013450"/>
          <p14:tracePt t="70397" x="5180013" y="6013450"/>
          <p14:tracePt t="70413" x="5132388" y="6024563"/>
          <p14:tracePt t="70431" x="5095875" y="6037263"/>
          <p14:tracePt t="70448" x="5084763" y="6048375"/>
          <p14:tracePt t="70470" x="5072063" y="6048375"/>
          <p14:tracePt t="70480" x="5060950" y="6048375"/>
          <p14:tracePt t="70497" x="5024438" y="6072188"/>
          <p14:tracePt t="70513" x="4976813" y="6084888"/>
          <p14:tracePt t="70530" x="4881563" y="6108700"/>
          <p14:tracePt t="70547" x="4799013" y="6132513"/>
          <p14:tracePt t="70564" x="4738688" y="6156325"/>
          <p14:tracePt t="70580" x="4703763" y="6167438"/>
          <p14:tracePt t="70597" x="4679950" y="6180138"/>
          <p14:tracePt t="70622" x="4667250" y="6191250"/>
          <p14:tracePt t="70630" x="4656138" y="6191250"/>
          <p14:tracePt t="70647" x="4632325" y="6203950"/>
          <p14:tracePt t="70663" x="4595813" y="6227763"/>
          <p14:tracePt t="70680" x="4524375" y="6275388"/>
          <p14:tracePt t="70698" x="4452938" y="6310313"/>
          <p14:tracePt t="70713" x="4394200" y="6334125"/>
          <p14:tracePt t="70730" x="4346575" y="6357938"/>
          <p14:tracePt t="70747" x="4333875" y="6370638"/>
          <p14:tracePt t="70765" x="4322763" y="6370638"/>
          <p14:tracePt t="70780" x="4310063" y="6381750"/>
          <p14:tracePt t="70894" x="4298950" y="6381750"/>
          <p14:tracePt t="70910" x="4275138" y="6405563"/>
          <p14:tracePt t="70926" x="4262438" y="6418263"/>
          <p14:tracePt t="70934" x="4238625" y="6418263"/>
          <p14:tracePt t="70950" x="4227513" y="6418263"/>
          <p14:tracePt t="71534" x="4238625" y="6405563"/>
          <p14:tracePt t="71548" x="4262438" y="6405563"/>
          <p14:tracePt t="71564" x="4275138" y="6394450"/>
          <p14:tracePt t="71580" x="4298950" y="6394450"/>
          <p14:tracePt t="71597" x="4298950" y="6381750"/>
          <p14:tracePt t="71630" x="4310063" y="6381750"/>
          <p14:tracePt t="71670" x="4322763" y="6381750"/>
          <p14:tracePt t="71681" x="4333875" y="6381750"/>
          <p14:tracePt t="71697" x="4346575" y="6381750"/>
          <p14:tracePt t="71774" x="4357688" y="6381750"/>
          <p14:tracePt t="71798" x="4370388" y="6381750"/>
          <p14:tracePt t="71982" x="4381500" y="6381750"/>
          <p14:tracePt t="71998" x="4394200" y="6381750"/>
          <p14:tracePt t="72013" x="4418013" y="6381750"/>
          <p14:tracePt t="72079" x="4429125" y="6381750"/>
          <p14:tracePt t="72086" x="4441825" y="6381750"/>
          <p14:tracePt t="72102" x="4452938" y="6381750"/>
          <p14:tracePt t="72118" x="4465638" y="6381750"/>
          <p14:tracePt t="72130" x="4476750" y="6381750"/>
          <p14:tracePt t="72150" x="4489450" y="6370638"/>
          <p14:tracePt t="72182" x="4500563" y="6370638"/>
          <p14:tracePt t="72198" x="4513263" y="6370638"/>
          <p14:tracePt t="72214" x="4524375" y="6370638"/>
          <p14:tracePt t="72246" x="4537075" y="6370638"/>
          <p14:tracePt t="72254" x="4548188" y="6370638"/>
          <p14:tracePt t="72263" x="4560888" y="6370638"/>
          <p14:tracePt t="72281" x="4584700" y="6370638"/>
          <p14:tracePt t="72297" x="4595813" y="6370638"/>
          <p14:tracePt t="72313" x="4619625" y="6370638"/>
          <p14:tracePt t="72330" x="4632325" y="6370638"/>
          <p14:tracePt t="72348" x="4656138" y="6370638"/>
          <p14:tracePt t="72363" x="4679950" y="6370638"/>
          <p14:tracePt t="72380" x="4703763" y="6370638"/>
          <p14:tracePt t="72438" x="4714875" y="6370638"/>
          <p14:tracePt t="72470" x="4738688" y="6370638"/>
          <p14:tracePt t="72542" x="4751388" y="6370638"/>
          <p14:tracePt t="72566" x="4775200" y="6370638"/>
          <p14:tracePt t="72582" x="4786313" y="6370638"/>
          <p14:tracePt t="72686" x="4799013" y="6370638"/>
          <p14:tracePt t="72698" x="4810125" y="6370638"/>
          <p14:tracePt t="72713" x="4810125" y="6357938"/>
          <p14:tracePt t="72730" x="4822825" y="6357938"/>
          <p14:tracePt t="72998" x="4846638" y="6357938"/>
          <p14:tracePt t="73566" x="4857750" y="6357938"/>
          <p14:tracePt t="73582" x="4894263" y="6334125"/>
          <p14:tracePt t="73599" x="4918075" y="6334125"/>
          <p14:tracePt t="73614" x="4941888" y="6334125"/>
          <p14:tracePt t="73630" x="4965700" y="6334125"/>
          <p14:tracePt t="73647" x="4976813" y="6334125"/>
          <p14:tracePt t="73686" x="5000625" y="6334125"/>
          <p14:tracePt t="73710" x="5013325" y="6334125"/>
          <p14:tracePt t="73726" x="5037138" y="6334125"/>
          <p14:tracePt t="73742" x="5048250" y="6334125"/>
          <p14:tracePt t="73750" x="5072063" y="6334125"/>
          <p14:tracePt t="73766" x="5084763" y="6334125"/>
          <p14:tracePt t="73781" x="5095875" y="6334125"/>
          <p14:tracePt t="73798" x="5108575" y="6334125"/>
          <p14:tracePt t="73814" x="5119688" y="6334125"/>
          <p14:tracePt t="73830" x="5156200" y="6334125"/>
          <p14:tracePt t="73848" x="5214938" y="6334125"/>
          <p14:tracePt t="73863" x="5286375" y="6334125"/>
          <p14:tracePt t="73880" x="5322888" y="6334125"/>
          <p14:tracePt t="73897" x="5346700" y="6334125"/>
          <p14:tracePt t="73950" x="5357813" y="6334125"/>
          <p14:tracePt t="74030" x="5370513" y="6334125"/>
          <p14:tracePt t="74047" x="5394325" y="6323013"/>
          <p14:tracePt t="74126" x="5405438" y="6323013"/>
          <p14:tracePt t="74134" x="5429250" y="6323013"/>
          <p14:tracePt t="74147" x="5453063" y="6323013"/>
          <p14:tracePt t="74164" x="5524500" y="6323013"/>
          <p14:tracePt t="74180" x="5584825" y="6323013"/>
          <p14:tracePt t="74198" x="5608638" y="6323013"/>
          <p14:tracePt t="74213" x="5619750" y="6323013"/>
          <p14:tracePt t="75711" x="5619750" y="6310313"/>
          <p14:tracePt t="80919" x="5619750" y="6299200"/>
          <p14:tracePt t="80935" x="5619750" y="6286500"/>
          <p14:tracePt t="80947" x="5619750" y="6262688"/>
          <p14:tracePt t="80964" x="5619750" y="6227763"/>
          <p14:tracePt t="80980" x="5619750" y="6143625"/>
          <p14:tracePt t="80998" x="5619750" y="5942013"/>
          <p14:tracePt t="81014" x="5619750" y="5846763"/>
          <p14:tracePt t="81031" x="5619750" y="5584825"/>
          <p14:tracePt t="81047" x="5619750" y="5441950"/>
          <p14:tracePt t="81064" x="5619750" y="5299075"/>
          <p14:tracePt t="81080" x="5619750" y="5191125"/>
          <p14:tracePt t="81097" x="5619750" y="5084763"/>
          <p14:tracePt t="81113" x="5619750" y="5000625"/>
          <p14:tracePt t="81131" x="5619750" y="4929188"/>
          <p14:tracePt t="81147" x="5619750" y="4870450"/>
          <p14:tracePt t="81163" x="5619750" y="4786313"/>
          <p14:tracePt t="81180" x="5619750" y="4703763"/>
          <p14:tracePt t="81198" x="5619750" y="4537075"/>
          <p14:tracePt t="81213" x="5619750" y="4476750"/>
          <p14:tracePt t="81231" x="5619750" y="4167188"/>
          <p14:tracePt t="81247" x="5619750" y="4037013"/>
          <p14:tracePt t="81264" x="5619750" y="3584575"/>
          <p14:tracePt t="81280" x="5619750" y="3322638"/>
          <p14:tracePt t="81297" x="5619750" y="3084513"/>
          <p14:tracePt t="81313" x="5619750" y="2870200"/>
          <p14:tracePt t="81331" x="5619750" y="2690813"/>
          <p14:tracePt t="81347" x="5619750" y="2560638"/>
          <p14:tracePt t="81363" x="5619750" y="2465388"/>
          <p14:tracePt t="81380" x="5619750" y="2381250"/>
          <p14:tracePt t="81397" x="5619750" y="2309813"/>
          <p14:tracePt t="81413" x="5619750" y="2262188"/>
          <p14:tracePt t="81431" x="5619750" y="2214563"/>
          <p14:tracePt t="81432" x="5619750" y="2203450"/>
          <p14:tracePt t="81448" x="5619750" y="2190750"/>
          <p14:tracePt t="81465" x="5619750" y="2179638"/>
          <p14:tracePt t="81759" x="5608638" y="2179638"/>
          <p14:tracePt t="81775" x="5608638" y="2203450"/>
          <p14:tracePt t="81791" x="5608638" y="2227263"/>
          <p14:tracePt t="81799" x="5595938" y="2262188"/>
          <p14:tracePt t="81815" x="5595938" y="2298700"/>
          <p14:tracePt t="81831" x="5584825" y="2370138"/>
          <p14:tracePt t="81847" x="5584825" y="2428875"/>
          <p14:tracePt t="81863" x="5572125" y="2476500"/>
          <p14:tracePt t="81880" x="5561013" y="2571750"/>
          <p14:tracePt t="81897" x="5548313" y="2619375"/>
          <p14:tracePt t="81915" x="5537200" y="2667000"/>
          <p14:tracePt t="81930" x="5537200" y="2738438"/>
          <p14:tracePt t="81947" x="5537200" y="2786063"/>
          <p14:tracePt t="81964" x="5537200" y="2798763"/>
          <p14:tracePt t="81980" x="5537200" y="2822575"/>
          <p14:tracePt t="81997" x="5537200" y="2833688"/>
          <p14:tracePt t="82014" x="5537200" y="2857500"/>
          <p14:tracePt t="82031" x="5537200" y="2917825"/>
          <p14:tracePt t="82047" x="5537200" y="2976563"/>
          <p14:tracePt t="82063" x="5537200" y="3071813"/>
          <p14:tracePt t="82080" x="5537200" y="3203575"/>
          <p14:tracePt t="82098" x="5537200" y="3298825"/>
          <p14:tracePt t="82113" x="5537200" y="3370263"/>
          <p14:tracePt t="82130" x="5537200" y="3452813"/>
          <p14:tracePt t="82147" x="5537200" y="3524250"/>
          <p14:tracePt t="82164" x="5537200" y="3571875"/>
          <p14:tracePt t="82180" x="5537200" y="3632200"/>
          <p14:tracePt t="82197" x="5537200" y="3703638"/>
          <p14:tracePt t="82213" x="5537200" y="3775075"/>
          <p14:tracePt t="82231" x="5537200" y="3917950"/>
          <p14:tracePt t="82247" x="5537200" y="4024313"/>
          <p14:tracePt t="82263" x="5537200" y="4108450"/>
          <p14:tracePt t="82280" x="5537200" y="4179888"/>
          <p14:tracePt t="82297" x="5537200" y="4251325"/>
          <p14:tracePt t="82314" x="5537200" y="4298950"/>
          <p14:tracePt t="82330" x="5537200" y="4346575"/>
          <p14:tracePt t="82347" x="5537200" y="4357688"/>
          <p14:tracePt t="82365" x="5537200" y="4405313"/>
          <p14:tracePt t="82380" x="5537200" y="4452938"/>
          <p14:tracePt t="82397" x="5537200" y="4500563"/>
          <p14:tracePt t="82415" x="5537200" y="4572000"/>
          <p14:tracePt t="82430" x="5537200" y="4619625"/>
          <p14:tracePt t="82447" x="5537200" y="4632325"/>
          <p14:tracePt t="82464" x="5537200" y="4656138"/>
          <p14:tracePt t="82487" x="5537200" y="4667250"/>
          <p14:tracePt t="82498" x="5537200" y="4679950"/>
          <p14:tracePt t="82514" x="5537200" y="4703763"/>
          <p14:tracePt t="82530" x="5537200" y="4775200"/>
          <p14:tracePt t="82547" x="5537200" y="4857750"/>
          <p14:tracePt t="82565" x="5537200" y="4941888"/>
          <p14:tracePt t="82580" x="5537200" y="5000625"/>
          <p14:tracePt t="82597" x="5537200" y="5024438"/>
          <p14:tracePt t="82614" x="5537200" y="5048250"/>
          <p14:tracePt t="82631" x="5548313" y="5060950"/>
          <p14:tracePt t="82647" x="5548313" y="5072063"/>
          <p14:tracePt t="82665" x="5561013" y="5132388"/>
          <p14:tracePt t="82680" x="5561013" y="5180013"/>
          <p14:tracePt t="82698" x="5584825" y="5227638"/>
          <p14:tracePt t="82713" x="5584825" y="5251450"/>
          <p14:tracePt t="82730" x="5584825" y="5262563"/>
          <p14:tracePt t="82747" x="5584825" y="5275263"/>
          <p14:tracePt t="82765" x="5608638" y="5310188"/>
          <p14:tracePt t="82780" x="5619750" y="5334000"/>
          <p14:tracePt t="82797" x="5619750" y="5381625"/>
          <p14:tracePt t="82813" x="5632450" y="5418138"/>
          <p14:tracePt t="82831" x="5632450" y="5453063"/>
          <p14:tracePt t="82847" x="5643563" y="5476875"/>
          <p14:tracePt t="82864" x="5643563" y="5489575"/>
          <p14:tracePt t="82880" x="5643563" y="5513388"/>
          <p14:tracePt t="82898" x="5656263" y="5548313"/>
          <p14:tracePt t="82913" x="5656263" y="5561013"/>
          <p14:tracePt t="82930" x="5656263" y="5595938"/>
          <p14:tracePt t="82947" x="5656263" y="5608638"/>
          <p14:tracePt t="82965" x="5656263" y="5643563"/>
          <p14:tracePt t="82980" x="5656263" y="5703888"/>
          <p14:tracePt t="82997" x="5667375" y="5738813"/>
          <p14:tracePt t="83013" x="5667375" y="5799138"/>
          <p14:tracePt t="83031" x="5691188" y="5894388"/>
          <p14:tracePt t="83047" x="5691188" y="5918200"/>
          <p14:tracePt t="83063" x="5691188" y="6000750"/>
          <p14:tracePt t="83080" x="5691188" y="6024563"/>
          <p14:tracePt t="83175" x="5691188" y="6037263"/>
          <p14:tracePt t="83191" x="5691188" y="6048375"/>
          <p14:tracePt t="83215" x="5691188" y="6061075"/>
          <p14:tracePt t="83327" x="5691188" y="6072188"/>
          <p14:tracePt t="83351" x="5691188" y="6084888"/>
          <p14:tracePt t="83367" x="5691188" y="6096000"/>
          <p14:tracePt t="83415" x="5691188" y="6108700"/>
          <p14:tracePt t="83431" x="5691188" y="6119813"/>
          <p14:tracePt t="83446" x="5691188" y="6132513"/>
          <p14:tracePt t="83463" x="5691188" y="6156325"/>
          <p14:tracePt t="83480" x="5691188" y="6167438"/>
          <p14:tracePt t="83498" x="5691188" y="6180138"/>
          <p14:tracePt t="83519" x="5691188" y="6203950"/>
          <p14:tracePt t="83535" x="5691188" y="6215063"/>
          <p14:tracePt t="83546" x="5691188" y="6227763"/>
          <p14:tracePt t="83565" x="5691188" y="6238875"/>
          <p14:tracePt t="83807" x="5691188" y="6215063"/>
          <p14:tracePt t="83815" x="5691188" y="6180138"/>
          <p14:tracePt t="83831" x="5691188" y="6156325"/>
          <p14:tracePt t="83847" x="5691188" y="6084888"/>
          <p14:tracePt t="83864" x="5691188" y="6037263"/>
          <p14:tracePt t="83880" x="5691188" y="5965825"/>
          <p14:tracePt t="83897" x="5691188" y="5894388"/>
          <p14:tracePt t="83914" x="5691188" y="5786438"/>
          <p14:tracePt t="83930" x="5691188" y="5656263"/>
          <p14:tracePt t="83948" x="5691188" y="5513388"/>
          <p14:tracePt t="83963" x="5691188" y="5346700"/>
          <p14:tracePt t="83980" x="5703888" y="5191125"/>
          <p14:tracePt t="83997" x="5727700" y="5072063"/>
          <p14:tracePt t="84015" x="5762625" y="4857750"/>
          <p14:tracePt t="84030" x="5775325" y="4786313"/>
          <p14:tracePt t="84047" x="5822950" y="4595813"/>
          <p14:tracePt t="84063" x="5857875" y="4500563"/>
          <p14:tracePt t="84081" x="5894388" y="4405313"/>
          <p14:tracePt t="84097" x="5942013" y="4286250"/>
          <p14:tracePt t="84113" x="5989638" y="4167188"/>
          <p14:tracePt t="84130" x="6037263" y="4084638"/>
          <p14:tracePt t="84148" x="6096000" y="3989388"/>
          <p14:tracePt t="84163" x="6132513" y="3917950"/>
          <p14:tracePt t="84180" x="6191250" y="3810000"/>
          <p14:tracePt t="84197" x="6251575" y="3714750"/>
          <p14:tracePt t="84215" x="6323013" y="3524250"/>
          <p14:tracePt t="84230" x="6370638" y="3441700"/>
          <p14:tracePt t="84247" x="6477000" y="3275013"/>
          <p14:tracePt t="84263" x="6524625" y="3190875"/>
          <p14:tracePt t="84281" x="6561138" y="3155950"/>
          <p14:tracePt t="84297" x="6608763" y="3095625"/>
          <p14:tracePt t="84313" x="6643688" y="3048000"/>
          <p14:tracePt t="84330" x="6715125" y="2976563"/>
          <p14:tracePt t="84348" x="6775450" y="2905125"/>
          <p14:tracePt t="84363" x="6834188" y="2857500"/>
          <p14:tracePt t="84380" x="6929438" y="2786063"/>
          <p14:tracePt t="84397" x="7061200" y="2714625"/>
          <p14:tracePt t="84415" x="7239000" y="2608263"/>
          <p14:tracePt t="84430" x="7286625" y="2571750"/>
          <p14:tracePt t="84447" x="7477125" y="2452688"/>
          <p14:tracePt t="84463" x="7608888" y="2322513"/>
          <p14:tracePt t="84480" x="7762875" y="2227263"/>
          <p14:tracePt t="84497" x="7881938" y="2143125"/>
          <p14:tracePt t="84513" x="7989888" y="2071688"/>
          <p14:tracePt t="84530" x="8072438" y="2012950"/>
          <p14:tracePt t="84548" x="8120063" y="1989138"/>
          <p14:tracePt t="84563" x="8156575" y="1976438"/>
          <p14:tracePt t="84580" x="8180388" y="1941513"/>
          <p14:tracePt t="84599" x="8204200" y="1928813"/>
          <p14:tracePt t="84615" x="8228013" y="1917700"/>
          <p14:tracePt t="84630" x="8251825" y="1893888"/>
          <p14:tracePt t="84647" x="8323263" y="1857375"/>
          <p14:tracePt t="84663" x="8347075" y="1833563"/>
          <p14:tracePt t="84681" x="8370888" y="1822450"/>
          <p14:tracePt t="84697" x="8382000" y="1809750"/>
          <p14:tracePt t="84713" x="8394700" y="1809750"/>
          <p14:tracePt t="84730" x="8405813" y="1798638"/>
          <p14:tracePt t="84748" x="8405813" y="1785938"/>
          <p14:tracePt t="84763" x="8442325" y="1774825"/>
          <p14:tracePt t="84780" x="8501063" y="1727200"/>
          <p14:tracePt t="84797" x="8609013" y="1643063"/>
          <p14:tracePt t="84815" x="8751888" y="1536700"/>
          <p14:tracePt t="84830" x="8799513" y="1500188"/>
          <p14:tracePt t="84849" x="8953500" y="1381125"/>
          <p14:tracePt t="84864" x="9037638" y="1298575"/>
          <p14:tracePt t="84881" x="9109075" y="1203325"/>
          <p14:tracePt t="84897" x="9180513" y="1095375"/>
          <p14:tracePt t="84913" x="9228138" y="1036638"/>
          <p14:tracePt t="84930" x="9275763" y="941388"/>
          <p14:tracePt t="84948" x="9310688" y="904875"/>
          <p14:tracePt t="84963" x="9323388" y="881063"/>
          <p14:tracePt t="85039" x="9334500" y="881063"/>
          <p14:tracePt t="85048" x="9347200" y="857250"/>
          <p14:tracePt t="85063" x="9358313" y="846138"/>
          <p14:tracePt t="85080" x="9394825" y="809625"/>
          <p14:tracePt t="85097" x="9405938" y="785813"/>
          <p14:tracePt t="85114" x="9418638" y="774700"/>
          <p14:tracePt t="85224" x="9442450" y="750888"/>
          <p14:tracePt t="85247" x="9453563" y="727075"/>
          <p14:tracePt t="86087" x="9453563" y="738188"/>
          <p14:tracePt t="86099" x="9453563" y="750888"/>
          <p14:tracePt t="86119" x="9453563" y="762000"/>
          <p14:tracePt t="86183" x="9453563" y="774700"/>
          <p14:tracePt t="86197" x="9453563" y="809625"/>
          <p14:tracePt t="86213" x="9442450" y="857250"/>
          <p14:tracePt t="86230" x="9418638" y="965200"/>
          <p14:tracePt t="86247" x="9418638" y="1060450"/>
          <p14:tracePt t="86247" x="9418638" y="1108075"/>
          <p14:tracePt t="86264" x="9418638" y="1227138"/>
          <p14:tracePt t="86280" x="9418638" y="1322388"/>
          <p14:tracePt t="86296" x="9418638" y="1393825"/>
          <p14:tracePt t="86313" x="9418638" y="1417638"/>
          <p14:tracePt t="86331" x="9418638" y="1441450"/>
          <p14:tracePt t="86347" x="9418638" y="1489075"/>
          <p14:tracePt t="86363" x="9418638" y="1524000"/>
          <p14:tracePt t="86380" x="9418638" y="1595438"/>
          <p14:tracePt t="86398" x="9418638" y="1655763"/>
          <p14:tracePt t="86413" x="9418638" y="1714500"/>
          <p14:tracePt t="86430" x="9418638" y="1798638"/>
          <p14:tracePt t="86447" x="9418638" y="1881188"/>
          <p14:tracePt t="86464" x="9418638" y="1941513"/>
          <p14:tracePt t="86480" x="9418638" y="1976438"/>
          <p14:tracePt t="86743" x="9405938" y="1989138"/>
          <p14:tracePt t="87320" x="9394825" y="1976438"/>
          <p14:tracePt t="89728" x="9394825" y="1965325"/>
          <p14:tracePt t="93065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7102"/>
          </a:xfrm>
        </p:spPr>
        <p:txBody>
          <a:bodyPr/>
          <a:lstStyle/>
          <a:p>
            <a:pPr algn="ctr"/>
            <a:r>
              <a:rPr lang="pt-BR" altLang="pt-BR" b="1" dirty="0" smtClean="0">
                <a:latin typeface="Calisto MT" panose="02040603050505030304" pitchFamily="18" charset="0"/>
              </a:rPr>
              <a:t>c)</a:t>
            </a:r>
            <a:r>
              <a:rPr lang="pt-BR" altLang="pt-BR" b="1" u="sng" dirty="0" smtClean="0">
                <a:latin typeface="Calisto MT" panose="02040603050505030304" pitchFamily="18" charset="0"/>
              </a:rPr>
              <a:t>Regime Intermitente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09903" y="1182414"/>
            <a:ext cx="487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*Entra-se com S a ser testado e uma série de chuva de vários anos.</a:t>
            </a:r>
          </a:p>
          <a:p>
            <a:endParaRPr lang="pt-BR" sz="2400" dirty="0"/>
          </a:p>
          <a:p>
            <a:r>
              <a:rPr lang="pt-BR" sz="2400" dirty="0" smtClean="0"/>
              <a:t>*O modelo vai fazendo um balanço volumétrico na zona radicular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3" y="3290364"/>
            <a:ext cx="4401184" cy="31892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5985641" y="874637"/>
            <a:ext cx="58542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*</a:t>
            </a:r>
            <a:r>
              <a:rPr lang="pt-BR" sz="2000" dirty="0" smtClean="0"/>
              <a:t>O modelo vai calculando a oscilação do LF e simula a quebra de produtividade.</a:t>
            </a:r>
          </a:p>
          <a:p>
            <a:endParaRPr lang="pt-BR" sz="2000" dirty="0"/>
          </a:p>
          <a:p>
            <a:r>
              <a:rPr lang="pt-BR" sz="2000" dirty="0" smtClean="0"/>
              <a:t>*Quanto maior o espaçamento mais barato fica o projeto mas mais a produtividade diminui.</a:t>
            </a:r>
          </a:p>
          <a:p>
            <a:endParaRPr lang="pt-BR" sz="2000" dirty="0"/>
          </a:p>
          <a:p>
            <a:r>
              <a:rPr lang="pt-BR" sz="2000" dirty="0" smtClean="0"/>
              <a:t>*Simulando-se vários espaçamentos calcula-se o ponto mais econômico</a:t>
            </a:r>
            <a:endParaRPr lang="pt-BR" sz="20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97" y="3436716"/>
            <a:ext cx="4623499" cy="319775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081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258"/>
    </mc:Choice>
    <mc:Fallback>
      <p:transition spd="slow" advTm="182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866" x="9394825" y="1809750"/>
          <p14:tracePt t="27882" x="9382125" y="1798638"/>
          <p14:tracePt t="27890" x="9371013" y="1798638"/>
          <p14:tracePt t="27903" x="9358313" y="1774825"/>
          <p14:tracePt t="27920" x="9323388" y="1751013"/>
          <p14:tracePt t="27938" x="9263063" y="1714500"/>
          <p14:tracePt t="27954" x="9239250" y="1703388"/>
          <p14:tracePt t="27970" x="9215438" y="1679575"/>
          <p14:tracePt t="27986" x="9180513" y="1666875"/>
          <p14:tracePt t="28004" x="9144000" y="1631950"/>
          <p14:tracePt t="28020" x="9048750" y="1500188"/>
          <p14:tracePt t="28036" x="8870950" y="1322388"/>
          <p14:tracePt t="28053" x="8620125" y="1131888"/>
          <p14:tracePt t="28071" x="8429625" y="1012825"/>
          <p14:tracePt t="28086" x="8358188" y="989013"/>
          <p14:tracePt t="28103" x="8334375" y="989013"/>
          <p14:tracePt t="28120" x="8275638" y="989013"/>
          <p14:tracePt t="28138" x="8191500" y="1023938"/>
          <p14:tracePt t="28153" x="8132763" y="1060450"/>
          <p14:tracePt t="28170" x="7929563" y="1190625"/>
          <p14:tracePt t="28186" x="7643813" y="1274763"/>
          <p14:tracePt t="28203" x="7275513" y="1346200"/>
          <p14:tracePt t="28220" x="6834188" y="1404938"/>
          <p14:tracePt t="28236" x="6418263" y="1500188"/>
          <p14:tracePt t="28253" x="6096000" y="1631950"/>
          <p14:tracePt t="28271" x="5857875" y="1762125"/>
          <p14:tracePt t="28286" x="5656263" y="1893888"/>
          <p14:tracePt t="28303" x="5524500" y="1989138"/>
          <p14:tracePt t="28320" x="5465763" y="2036763"/>
          <p14:tracePt t="28338" x="5418138" y="2084388"/>
          <p14:tracePt t="28354" x="5394325" y="2095500"/>
          <p14:tracePt t="28355" x="5357813" y="2108200"/>
          <p14:tracePt t="28371" x="5286375" y="2132013"/>
          <p14:tracePt t="28371" x="5180013" y="2143125"/>
          <p14:tracePt t="28386" x="5013325" y="2166938"/>
          <p14:tracePt t="28404" x="4799013" y="2214563"/>
          <p14:tracePt t="28420" x="4656138" y="2262188"/>
          <p14:tracePt t="28436" x="4572000" y="2262188"/>
          <p14:tracePt t="28453" x="4560888" y="2262188"/>
          <p14:tracePt t="28490" x="4560888" y="2238375"/>
          <p14:tracePt t="28503" x="4560888" y="2227263"/>
          <p14:tracePt t="28520" x="4560888" y="2190750"/>
          <p14:tracePt t="28538" x="4548188" y="2166938"/>
          <p14:tracePt t="28586" x="4537075" y="2143125"/>
          <p14:tracePt t="28604" x="4537075" y="2119313"/>
          <p14:tracePt t="28620" x="4513263" y="2060575"/>
          <p14:tracePt t="28636" x="4489450" y="1965325"/>
          <p14:tracePt t="28653" x="4465638" y="1881188"/>
          <p14:tracePt t="28671" x="4452938" y="1833563"/>
          <p14:tracePt t="28850" x="4452938" y="1822450"/>
          <p14:tracePt t="28866" x="4452938" y="1798638"/>
          <p14:tracePt t="28874" x="4452938" y="1785938"/>
          <p14:tracePt t="28886" x="4452938" y="1762125"/>
          <p14:tracePt t="28903" x="4465638" y="1738313"/>
          <p14:tracePt t="28921" x="4476750" y="1714500"/>
          <p14:tracePt t="29091" x="4489450" y="1703388"/>
          <p14:tracePt t="29514" x="4476750" y="1703388"/>
          <p14:tracePt t="29522" x="4441825" y="1714500"/>
          <p14:tracePt t="29537" x="4394200" y="1727200"/>
          <p14:tracePt t="29553" x="4298950" y="1727200"/>
          <p14:tracePt t="29570" x="4143375" y="1762125"/>
          <p14:tracePt t="29587" x="4108450" y="1774825"/>
          <p14:tracePt t="29603" x="4084638" y="1774825"/>
          <p14:tracePt t="29620" x="4071938" y="1774825"/>
          <p14:tracePt t="29636" x="4048125" y="1785938"/>
          <p14:tracePt t="29654" x="3894138" y="1798638"/>
          <p14:tracePt t="29670" x="3690938" y="1846263"/>
          <p14:tracePt t="29686" x="3429000" y="1905000"/>
          <p14:tracePt t="29703" x="3155950" y="1965325"/>
          <p14:tracePt t="29721" x="2952750" y="2000250"/>
          <p14:tracePt t="29736" x="2798763" y="2036763"/>
          <p14:tracePt t="29753" x="2751138" y="2047875"/>
          <p14:tracePt t="29810" x="2727325" y="2047875"/>
          <p14:tracePt t="29821" x="2714625" y="2047875"/>
          <p14:tracePt t="29836" x="2667000" y="2060575"/>
          <p14:tracePt t="29853" x="2632075" y="2071688"/>
          <p14:tracePt t="29870" x="2619375" y="2071688"/>
          <p14:tracePt t="29890" x="2608263" y="2071688"/>
          <p14:tracePt t="29906" x="2595563" y="2071688"/>
          <p14:tracePt t="29922" x="2571750" y="2071688"/>
          <p14:tracePt t="29936" x="2547938" y="2071688"/>
          <p14:tracePt t="29954" x="2524125" y="2071688"/>
          <p14:tracePt t="29970" x="2500313" y="2060575"/>
          <p14:tracePt t="29987" x="2452688" y="2047875"/>
          <p14:tracePt t="30003" x="2417763" y="2047875"/>
          <p14:tracePt t="30020" x="2370138" y="2047875"/>
          <p14:tracePt t="30036" x="2333625" y="2047875"/>
          <p14:tracePt t="30053" x="2309813" y="2047875"/>
          <p14:tracePt t="30070" x="2262188" y="2024063"/>
          <p14:tracePt t="30087" x="2203450" y="1989138"/>
          <p14:tracePt t="30103" x="2143125" y="1965325"/>
          <p14:tracePt t="30120" x="2084388" y="1941513"/>
          <p14:tracePt t="30136" x="2036763" y="1928813"/>
          <p14:tracePt t="30154" x="2000250" y="1928813"/>
          <p14:tracePt t="30323" x="1989138" y="1928813"/>
          <p14:tracePt t="30875" x="2000250" y="1928813"/>
          <p14:tracePt t="30922" x="2012950" y="1928813"/>
          <p14:tracePt t="30936" x="2036763" y="1928813"/>
          <p14:tracePt t="30954" x="2071688" y="1928813"/>
          <p14:tracePt t="30978" x="2084388" y="1928813"/>
          <p14:tracePt t="30994" x="2095500" y="1928813"/>
          <p14:tracePt t="31010" x="2108200" y="1928813"/>
          <p14:tracePt t="31026" x="2132013" y="1928813"/>
          <p14:tracePt t="31036" x="2166938" y="1941513"/>
          <p14:tracePt t="31053" x="2251075" y="1952625"/>
          <p14:tracePt t="31070" x="2357438" y="1976438"/>
          <p14:tracePt t="31087" x="2465388" y="1976438"/>
          <p14:tracePt t="31103" x="2513013" y="1976438"/>
          <p14:tracePt t="31120" x="2547938" y="1976438"/>
          <p14:tracePt t="31137" x="2584450" y="1976438"/>
          <p14:tracePt t="31154" x="2619375" y="1976438"/>
          <p14:tracePt t="31171" x="2667000" y="1976438"/>
          <p14:tracePt t="31186" x="2703513" y="1976438"/>
          <p14:tracePt t="31203" x="2762250" y="1976438"/>
          <p14:tracePt t="31221" x="2846388" y="1976438"/>
          <p14:tracePt t="31236" x="2976563" y="1941513"/>
          <p14:tracePt t="31253" x="3048000" y="1917700"/>
          <p14:tracePt t="31270" x="3084513" y="1893888"/>
          <p14:tracePt t="31314" x="3095625" y="1893888"/>
          <p14:tracePt t="31322" x="3108325" y="1905000"/>
          <p14:tracePt t="31336" x="3132138" y="1917700"/>
          <p14:tracePt t="31354" x="3203575" y="1965325"/>
          <p14:tracePt t="31370" x="3214688" y="1965325"/>
          <p14:tracePt t="31386" x="3251200" y="1976438"/>
          <p14:tracePt t="31410" x="3262313" y="1989138"/>
          <p14:tracePt t="31421" x="3262313" y="2000250"/>
          <p14:tracePt t="31436" x="3275013" y="2012950"/>
          <p14:tracePt t="31453" x="3298825" y="2012950"/>
          <p14:tracePt t="31470" x="3322638" y="2012950"/>
          <p14:tracePt t="31490" x="3333750" y="2012950"/>
          <p14:tracePt t="31635" x="3346450" y="2012950"/>
          <p14:tracePt t="31890" x="3357563" y="2012950"/>
          <p14:tracePt t="31994" x="3370263" y="2012950"/>
          <p14:tracePt t="32005" x="3381375" y="2000250"/>
          <p14:tracePt t="32020" x="3441700" y="1989138"/>
          <p14:tracePt t="32037" x="3524250" y="1941513"/>
          <p14:tracePt t="32053" x="3584575" y="1905000"/>
          <p14:tracePt t="32071" x="3632200" y="1893888"/>
          <p14:tracePt t="32282" x="3643313" y="1893888"/>
          <p14:tracePt t="32306" x="3656013" y="1893888"/>
          <p14:tracePt t="32331" x="3667125" y="1893888"/>
          <p14:tracePt t="33644" x="3656013" y="1893888"/>
          <p14:tracePt t="33771" x="3643313" y="1881188"/>
          <p14:tracePt t="33818" x="3643313" y="1870075"/>
          <p14:tracePt t="33842" x="3632200" y="1857375"/>
          <p14:tracePt t="34323" x="3619500" y="1857375"/>
          <p14:tracePt t="35611" x="3608388" y="1857375"/>
          <p14:tracePt t="35651" x="3595688" y="1857375"/>
          <p14:tracePt t="35659" x="3584575" y="1846263"/>
          <p14:tracePt t="35844" x="3571875" y="1846263"/>
          <p14:tracePt t="35867" x="3560763" y="1846263"/>
          <p14:tracePt t="35876" x="3548063" y="1846263"/>
          <p14:tracePt t="35891" x="3536950" y="1846263"/>
          <p14:tracePt t="36235" x="3536950" y="1833563"/>
          <p14:tracePt t="38299" x="3524250" y="1833563"/>
          <p14:tracePt t="38619" x="3500438" y="1822450"/>
          <p14:tracePt t="38639" x="3452813" y="1774825"/>
          <p14:tracePt t="38653" x="3429000" y="1738313"/>
          <p14:tracePt t="38670" x="3429000" y="1727200"/>
          <p14:tracePt t="38755" x="3417888" y="1727200"/>
          <p14:tracePt t="38772" x="3405188" y="1714500"/>
          <p14:tracePt t="38787" x="3394075" y="1714500"/>
          <p14:tracePt t="38803" x="3381375" y="1703388"/>
          <p14:tracePt t="38883" x="3370263" y="1703388"/>
          <p14:tracePt t="38891" x="3357563" y="1703388"/>
          <p14:tracePt t="38903" x="3333750" y="1703388"/>
          <p14:tracePt t="38920" x="3275013" y="1690688"/>
          <p14:tracePt t="38936" x="3214688" y="1666875"/>
          <p14:tracePt t="38954" x="3119438" y="1655763"/>
          <p14:tracePt t="38971" x="3108325" y="1655763"/>
          <p14:tracePt t="38986" x="3095625" y="1655763"/>
          <p14:tracePt t="39003" x="3084513" y="1655763"/>
          <p14:tracePt t="39020" x="3071813" y="1655763"/>
          <p14:tracePt t="39036" x="3036888" y="1655763"/>
          <p14:tracePt t="39053" x="2976563" y="1655763"/>
          <p14:tracePt t="39070" x="2905125" y="1643063"/>
          <p14:tracePt t="39088" x="2881313" y="1643063"/>
          <p14:tracePt t="39107" x="2870200" y="1643063"/>
          <p14:tracePt t="39179" x="2857500" y="1631950"/>
          <p14:tracePt t="39187" x="2846388" y="1631950"/>
          <p14:tracePt t="39203" x="2833688" y="1631950"/>
          <p14:tracePt t="39220" x="2798763" y="1631950"/>
          <p14:tracePt t="39236" x="2762250" y="1631950"/>
          <p14:tracePt t="39254" x="2738438" y="1631950"/>
          <p14:tracePt t="40027" x="2751138" y="1631950"/>
          <p14:tracePt t="40038" x="2762250" y="1631950"/>
          <p14:tracePt t="40059" x="2774950" y="1631950"/>
          <p14:tracePt t="40070" x="2786063" y="1631950"/>
          <p14:tracePt t="40087" x="2809875" y="1631950"/>
          <p14:tracePt t="40103" x="2833688" y="1631950"/>
          <p14:tracePt t="40120" x="2894013" y="1643063"/>
          <p14:tracePt t="40136" x="2917825" y="1643063"/>
          <p14:tracePt t="40153" x="2952750" y="1666875"/>
          <p14:tracePt t="40170" x="2989263" y="1666875"/>
          <p14:tracePt t="40188" x="3048000" y="1703388"/>
          <p14:tracePt t="40203" x="3108325" y="1727200"/>
          <p14:tracePt t="40220" x="3179763" y="1738313"/>
          <p14:tracePt t="40236" x="3227388" y="1738313"/>
          <p14:tracePt t="40254" x="3298825" y="1751013"/>
          <p14:tracePt t="40270" x="3333750" y="1762125"/>
          <p14:tracePt t="40287" x="3394075" y="1774825"/>
          <p14:tracePt t="40303" x="3429000" y="1785938"/>
          <p14:tracePt t="40320" x="3476625" y="1809750"/>
          <p14:tracePt t="40336" x="3524250" y="1809750"/>
          <p14:tracePt t="40353" x="3632200" y="1809750"/>
          <p14:tracePt t="40370" x="3714750" y="1809750"/>
          <p14:tracePt t="40388" x="3822700" y="1809750"/>
          <p14:tracePt t="40403" x="3857625" y="1809750"/>
          <p14:tracePt t="40420" x="3929063" y="1809750"/>
          <p14:tracePt t="40436" x="3952875" y="1809750"/>
          <p14:tracePt t="40454" x="3976688" y="1822450"/>
          <p14:tracePt t="40470" x="4024313" y="1846263"/>
          <p14:tracePt t="40486" x="4095750" y="1857375"/>
          <p14:tracePt t="40503" x="4143375" y="1857375"/>
          <p14:tracePt t="40520" x="4179888" y="1870075"/>
          <p14:tracePt t="40536" x="4203700" y="1870075"/>
          <p14:tracePt t="40553" x="4227513" y="1870075"/>
          <p14:tracePt t="40570" x="4238625" y="1870075"/>
          <p14:tracePt t="40587" x="4251325" y="1870075"/>
          <p14:tracePt t="40603" x="4275138" y="1881188"/>
          <p14:tracePt t="40620" x="4310063" y="1905000"/>
          <p14:tracePt t="40636" x="4357688" y="1905000"/>
          <p14:tracePt t="40654" x="4405313" y="1905000"/>
          <p14:tracePt t="40670" x="4418013" y="1905000"/>
          <p14:tracePt t="40686" x="4429125" y="1905000"/>
          <p14:tracePt t="40787" x="4441825" y="1905000"/>
          <p14:tracePt t="41659" x="4452938" y="1905000"/>
          <p14:tracePt t="41773" x="4465638" y="1905000"/>
          <p14:tracePt t="42332" x="4476750" y="1905000"/>
          <p14:tracePt t="42532" x="4476750" y="1893888"/>
          <p14:tracePt t="42547" x="4476750" y="1881188"/>
          <p14:tracePt t="42556" x="4476750" y="1870075"/>
          <p14:tracePt t="43740" x="4476750" y="1857375"/>
          <p14:tracePt t="43796" x="4465638" y="1857375"/>
          <p14:tracePt t="43803" x="4452938" y="1857375"/>
          <p14:tracePt t="43820" x="4418013" y="1857375"/>
          <p14:tracePt t="43836" x="4394200" y="1870075"/>
          <p14:tracePt t="43853" x="4346575" y="1881188"/>
          <p14:tracePt t="43870" x="4298950" y="1905000"/>
          <p14:tracePt t="43888" x="4227513" y="1928813"/>
          <p14:tracePt t="43903" x="4167188" y="1952625"/>
          <p14:tracePt t="43920" x="4108450" y="1965325"/>
          <p14:tracePt t="43936" x="4048125" y="1965325"/>
          <p14:tracePt t="43954" x="3989388" y="2000250"/>
          <p14:tracePt t="43969" x="3905250" y="2012950"/>
          <p14:tracePt t="43986" x="3786188" y="2047875"/>
          <p14:tracePt t="44003" x="3619500" y="2108200"/>
          <p14:tracePt t="44020" x="3489325" y="2143125"/>
          <p14:tracePt t="44036" x="3381375" y="2166938"/>
          <p14:tracePt t="44053" x="3275013" y="2203450"/>
          <p14:tracePt t="44070" x="3143250" y="2238375"/>
          <p14:tracePt t="44087" x="3024188" y="2274888"/>
          <p14:tracePt t="44103" x="2881313" y="2298700"/>
          <p14:tracePt t="44120" x="2798763" y="2322513"/>
          <p14:tracePt t="44136" x="2714625" y="2333625"/>
          <p14:tracePt t="44154" x="2655888" y="2346325"/>
          <p14:tracePt t="44170" x="2595563" y="2370138"/>
          <p14:tracePt t="44186" x="2524125" y="2381250"/>
          <p14:tracePt t="44203" x="2333625" y="2428875"/>
          <p14:tracePt t="44220" x="2179638" y="2476500"/>
          <p14:tracePt t="44236" x="2000250" y="2500313"/>
          <p14:tracePt t="44253" x="1846263" y="2524125"/>
          <p14:tracePt t="44270" x="1738313" y="2536825"/>
          <p14:tracePt t="44287" x="1679575" y="2547938"/>
          <p14:tracePt t="44303" x="1666875" y="2547938"/>
          <p14:tracePt t="44332" x="1655763" y="2547938"/>
          <p14:tracePt t="44347" x="1643063" y="2547938"/>
          <p14:tracePt t="44355" x="1631950" y="2547938"/>
          <p14:tracePt t="44369" x="1595438" y="2560638"/>
          <p14:tracePt t="44386" x="1536700" y="2560638"/>
          <p14:tracePt t="44403" x="1428750" y="2608263"/>
          <p14:tracePt t="44420" x="1370013" y="2608263"/>
          <p14:tracePt t="44436" x="1322388" y="2608263"/>
          <p14:tracePt t="44453" x="1309688" y="2608263"/>
          <p14:tracePt t="44470" x="1298575" y="2608263"/>
          <p14:tracePt t="44499" x="1285875" y="2608263"/>
          <p14:tracePt t="44508" x="1262063" y="2632075"/>
          <p14:tracePt t="44524" x="1250950" y="2632075"/>
          <p14:tracePt t="44536" x="1227138" y="2632075"/>
          <p14:tracePt t="44554" x="1190625" y="2632075"/>
          <p14:tracePt t="44570" x="1166813" y="2632075"/>
          <p14:tracePt t="44586" x="1155700" y="2632075"/>
          <p14:tracePt t="44603" x="1131888" y="2632075"/>
          <p14:tracePt t="44603" x="1108075" y="2632075"/>
          <p14:tracePt t="44621" x="1095375" y="2632075"/>
          <p14:tracePt t="44636" x="1084263" y="2632075"/>
          <p14:tracePt t="44837" x="1071563" y="2632075"/>
          <p14:tracePt t="44908" x="1071563" y="2643188"/>
          <p14:tracePt t="44932" x="1060450" y="2643188"/>
          <p14:tracePt t="44947" x="1047750" y="2643188"/>
          <p14:tracePt t="45364" x="1071563" y="2643188"/>
          <p14:tracePt t="45380" x="1084263" y="2643188"/>
          <p14:tracePt t="45387" x="1108075" y="2643188"/>
          <p14:tracePt t="45420" x="1119188" y="2643188"/>
          <p14:tracePt t="45460" x="1131888" y="2643188"/>
          <p14:tracePt t="45470" x="1143000" y="2643188"/>
          <p14:tracePt t="45486" x="1166813" y="2643188"/>
          <p14:tracePt t="45504" x="1203325" y="2643188"/>
          <p14:tracePt t="45520" x="1262063" y="2643188"/>
          <p14:tracePt t="45536" x="1285875" y="2643188"/>
          <p14:tracePt t="45553" x="1322388" y="2655888"/>
          <p14:tracePt t="45571" x="1417638" y="2667000"/>
          <p14:tracePt t="45586" x="1452563" y="2679700"/>
          <p14:tracePt t="45604" x="1608138" y="2679700"/>
          <p14:tracePt t="45620" x="1643063" y="2679700"/>
          <p14:tracePt t="45637" x="1690688" y="2679700"/>
          <p14:tracePt t="45653" x="1714500" y="2690813"/>
          <p14:tracePt t="45670" x="1738313" y="2690813"/>
          <p14:tracePt t="45686" x="1762125" y="2703513"/>
          <p14:tracePt t="45704" x="1774825" y="2703513"/>
          <p14:tracePt t="45724" x="1785938" y="2703513"/>
          <p14:tracePt t="45736" x="1798638" y="2703513"/>
          <p14:tracePt t="45753" x="1822450" y="2703513"/>
          <p14:tracePt t="45771" x="1846263" y="2703513"/>
          <p14:tracePt t="45786" x="1870075" y="2703513"/>
          <p14:tracePt t="45803" x="1893888" y="2703513"/>
          <p14:tracePt t="45820" x="1905000" y="2703513"/>
          <p14:tracePt t="45837" x="1928813" y="2703513"/>
          <p14:tracePt t="45868" x="1941513" y="2703513"/>
          <p14:tracePt t="45884" x="1965325" y="2703513"/>
          <p14:tracePt t="45891" x="1989138" y="2703513"/>
          <p14:tracePt t="45904" x="2012950" y="2703513"/>
          <p14:tracePt t="45920" x="2071688" y="2690813"/>
          <p14:tracePt t="45936" x="2143125" y="2690813"/>
          <p14:tracePt t="45953" x="2190750" y="2679700"/>
          <p14:tracePt t="45971" x="2203450" y="2679700"/>
          <p14:tracePt t="46011" x="2214563" y="2679700"/>
          <p14:tracePt t="46020" x="2238375" y="2679700"/>
          <p14:tracePt t="46037" x="2322513" y="2679700"/>
          <p14:tracePt t="46053" x="2428875" y="2679700"/>
          <p14:tracePt t="46070" x="2547938" y="2679700"/>
          <p14:tracePt t="46086" x="2643188" y="2679700"/>
          <p14:tracePt t="46104" x="2679700" y="2679700"/>
          <p14:tracePt t="46164" x="2690813" y="2679700"/>
          <p14:tracePt t="46172" x="2714625" y="2679700"/>
          <p14:tracePt t="46186" x="2727325" y="2679700"/>
          <p14:tracePt t="46204" x="2786063" y="2667000"/>
          <p14:tracePt t="46204" x="2822575" y="2655888"/>
          <p14:tracePt t="46220" x="2905125" y="2655888"/>
          <p14:tracePt t="46237" x="2952750" y="2655888"/>
          <p14:tracePt t="46253" x="3000375" y="2655888"/>
          <p14:tracePt t="46269" x="3024188" y="2655888"/>
          <p14:tracePt t="46286" x="3036888" y="2655888"/>
          <p14:tracePt t="46308" x="3048000" y="2655888"/>
          <p14:tracePt t="46320" x="3060700" y="2655888"/>
          <p14:tracePt t="46336" x="3108325" y="2655888"/>
          <p14:tracePt t="46353" x="3179763" y="2643188"/>
          <p14:tracePt t="46370" x="3251200" y="2632075"/>
          <p14:tracePt t="46386" x="3322638" y="2608263"/>
          <p14:tracePt t="46403" x="3381375" y="2584450"/>
          <p14:tracePt t="46420" x="3405188" y="2584450"/>
          <p14:tracePt t="46437" x="3429000" y="2584450"/>
          <p14:tracePt t="46453" x="3465513" y="2584450"/>
          <p14:tracePt t="46470" x="3524250" y="2584450"/>
          <p14:tracePt t="46486" x="3619500" y="2584450"/>
          <p14:tracePt t="46503" x="3703638" y="2584450"/>
          <p14:tracePt t="46520" x="3762375" y="2571750"/>
          <p14:tracePt t="46536" x="3798888" y="2560638"/>
          <p14:tracePt t="46564" x="3822700" y="2560638"/>
          <p14:tracePt t="46587" x="3846513" y="2560638"/>
          <p14:tracePt t="46603" x="3870325" y="2560638"/>
          <p14:tracePt t="46620" x="4000500" y="2560638"/>
          <p14:tracePt t="46637" x="4119563" y="2560638"/>
          <p14:tracePt t="46653" x="4227513" y="2584450"/>
          <p14:tracePt t="46670" x="4262438" y="2584450"/>
          <p14:tracePt t="46686" x="4286250" y="2595563"/>
          <p14:tracePt t="46844" x="4286250" y="2608263"/>
          <p14:tracePt t="46972" x="4286250" y="2619375"/>
          <p14:tracePt t="46988" x="4262438" y="2632075"/>
          <p14:tracePt t="47004" x="4214813" y="2655888"/>
          <p14:tracePt t="47005" x="4156075" y="2655888"/>
          <p14:tracePt t="47020" x="4013200" y="2679700"/>
          <p14:tracePt t="47036" x="3870325" y="2714625"/>
          <p14:tracePt t="47054" x="3714750" y="2727325"/>
          <p14:tracePt t="47070" x="3619500" y="2727325"/>
          <p14:tracePt t="47086" x="3571875" y="2727325"/>
          <p14:tracePt t="47103" x="3524250" y="2727325"/>
          <p14:tracePt t="47121" x="3476625" y="2727325"/>
          <p14:tracePt t="47136" x="3370263" y="2738438"/>
          <p14:tracePt t="47153" x="3227388" y="2738438"/>
          <p14:tracePt t="47170" x="3060700" y="2738438"/>
          <p14:tracePt t="47187" x="2857500" y="2738438"/>
          <p14:tracePt t="47203" x="2809875" y="2738438"/>
          <p14:tracePt t="47220" x="2727325" y="2738438"/>
          <p14:tracePt t="47236" x="2679700" y="2738438"/>
          <p14:tracePt t="47254" x="2655888" y="2738438"/>
          <p14:tracePt t="47270" x="2619375" y="2738438"/>
          <p14:tracePt t="47286" x="2571750" y="2751138"/>
          <p14:tracePt t="47303" x="2500313" y="2774950"/>
          <p14:tracePt t="47321" x="2441575" y="2774950"/>
          <p14:tracePt t="47336" x="2393950" y="2786063"/>
          <p14:tracePt t="47353" x="2357438" y="2786063"/>
          <p14:tracePt t="47370" x="2333625" y="2786063"/>
          <p14:tracePt t="47387" x="2309813" y="2786063"/>
          <p14:tracePt t="47403" x="2286000" y="2809875"/>
          <p14:tracePt t="47420" x="2262188" y="2809875"/>
          <p14:tracePt t="47436" x="2227263" y="2822575"/>
          <p14:tracePt t="47454" x="2203450" y="2822575"/>
          <p14:tracePt t="47470" x="2143125" y="2846388"/>
          <p14:tracePt t="47486" x="2143125" y="2857500"/>
          <p14:tracePt t="47503" x="2119313" y="2870200"/>
          <p14:tracePt t="47521" x="2108200" y="2870200"/>
          <p14:tracePt t="47556" x="2084388" y="2881313"/>
          <p14:tracePt t="47570" x="2071688" y="2894013"/>
          <p14:tracePt t="47587" x="2047875" y="2905125"/>
          <p14:tracePt t="47587" x="2024063" y="2941638"/>
          <p14:tracePt t="47604" x="2000250" y="2952750"/>
          <p14:tracePt t="47620" x="1941513" y="3024188"/>
          <p14:tracePt t="47636" x="1917700" y="3048000"/>
          <p14:tracePt t="47654" x="1893888" y="3060700"/>
          <p14:tracePt t="47685" x="1893888" y="3071813"/>
          <p14:tracePt t="47724" x="1893888" y="3084513"/>
          <p14:tracePt t="47737" x="1893888" y="3095625"/>
          <p14:tracePt t="47753" x="1893888" y="3108325"/>
          <p14:tracePt t="47770" x="1893888" y="3132138"/>
          <p14:tracePt t="47786" x="1893888" y="3143250"/>
          <p14:tracePt t="47820" x="1893888" y="3155950"/>
          <p14:tracePt t="47836" x="1893888" y="3167063"/>
          <p14:tracePt t="47860" x="1905000" y="3179763"/>
          <p14:tracePt t="47884" x="1917700" y="3179763"/>
          <p14:tracePt t="47892" x="1928813" y="3179763"/>
          <p14:tracePt t="47903" x="1952625" y="3190875"/>
          <p14:tracePt t="47920" x="2060575" y="3190875"/>
          <p14:tracePt t="47937" x="2214563" y="3190875"/>
          <p14:tracePt t="47953" x="2405063" y="3214688"/>
          <p14:tracePt t="47970" x="2619375" y="3214688"/>
          <p14:tracePt t="47986" x="2738438" y="3214688"/>
          <p14:tracePt t="48004" x="2786063" y="3214688"/>
          <p14:tracePt t="48044" x="2798763" y="3214688"/>
          <p14:tracePt t="48053" x="2822575" y="3214688"/>
          <p14:tracePt t="48071" x="2905125" y="3214688"/>
          <p14:tracePt t="48086" x="3000375" y="3214688"/>
          <p14:tracePt t="48103" x="3119438" y="3203575"/>
          <p14:tracePt t="48120" x="3227388" y="3190875"/>
          <p14:tracePt t="48138" x="3262313" y="3190875"/>
          <p14:tracePt t="48153" x="3275013" y="3190875"/>
          <p14:tracePt t="48170" x="3286125" y="3190875"/>
          <p14:tracePt t="48186" x="3298825" y="3190875"/>
          <p14:tracePt t="48204" x="3405188" y="3190875"/>
          <p14:tracePt t="48220" x="3548063" y="3167063"/>
          <p14:tracePt t="48236" x="3703638" y="3143250"/>
          <p14:tracePt t="48253" x="3894138" y="3132138"/>
          <p14:tracePt t="48271" x="4060825" y="3095625"/>
          <p14:tracePt t="48286" x="4143375" y="3084513"/>
          <p14:tracePt t="48303" x="4179888" y="3060700"/>
          <p14:tracePt t="48320" x="4203700" y="3060700"/>
          <p14:tracePt t="48337" x="4227513" y="3060700"/>
          <p14:tracePt t="48353" x="4262438" y="3060700"/>
          <p14:tracePt t="48370" x="4333875" y="3048000"/>
          <p14:tracePt t="48386" x="4441825" y="3000375"/>
          <p14:tracePt t="48403" x="4560888" y="2952750"/>
          <p14:tracePt t="48420" x="4608513" y="2952750"/>
          <p14:tracePt t="48436" x="4643438" y="2952750"/>
          <p14:tracePt t="48453" x="4656138" y="2952750"/>
          <p14:tracePt t="48484" x="4667250" y="2952750"/>
          <p14:tracePt t="48492" x="4691063" y="2941638"/>
          <p14:tracePt t="48508" x="4727575" y="2941638"/>
          <p14:tracePt t="48520" x="4738688" y="2928938"/>
          <p14:tracePt t="48537" x="4846638" y="2894013"/>
          <p14:tracePt t="48553" x="4941888" y="2881313"/>
          <p14:tracePt t="48570" x="5037138" y="2846388"/>
          <p14:tracePt t="48586" x="5084763" y="2833688"/>
          <p14:tracePt t="48604" x="5132388" y="2822575"/>
          <p14:tracePt t="48621" x="5156200" y="2809875"/>
          <p14:tracePt t="48636" x="5180013" y="2809875"/>
          <p14:tracePt t="48653" x="5262563" y="2762250"/>
          <p14:tracePt t="48671" x="5310188" y="2751138"/>
          <p14:tracePt t="48686" x="5405438" y="2714625"/>
          <p14:tracePt t="48703" x="5441950" y="2703513"/>
          <p14:tracePt t="48720" x="5476875" y="2690813"/>
          <p14:tracePt t="48737" x="5500688" y="2667000"/>
          <p14:tracePt t="48753" x="5537200" y="2667000"/>
          <p14:tracePt t="48770" x="5572125" y="2643188"/>
          <p14:tracePt t="48786" x="5643563" y="2608263"/>
          <p14:tracePt t="48804" x="5775325" y="2571750"/>
          <p14:tracePt t="48820" x="5870575" y="2524125"/>
          <p14:tracePt t="48836" x="5942013" y="2500313"/>
          <p14:tracePt t="48853" x="5965825" y="2500313"/>
          <p14:tracePt t="48884" x="5989638" y="2489200"/>
          <p14:tracePt t="48908" x="5989638" y="2465388"/>
          <p14:tracePt t="48920" x="6013450" y="2452688"/>
          <p14:tracePt t="48937" x="6024563" y="2393950"/>
          <p14:tracePt t="48953" x="6061075" y="2309813"/>
          <p14:tracePt t="48970" x="6072188" y="2298700"/>
          <p14:tracePt t="48986" x="6072188" y="2286000"/>
          <p14:tracePt t="49028" x="6072188" y="2274888"/>
          <p14:tracePt t="49036" x="6084888" y="2262188"/>
          <p14:tracePt t="49053" x="6084888" y="2251075"/>
          <p14:tracePt t="49071" x="6084888" y="2238375"/>
          <p14:tracePt t="49086" x="6084888" y="2227263"/>
          <p14:tracePt t="49103" x="6096000" y="2227263"/>
          <p14:tracePt t="49204" x="6096000" y="2214563"/>
          <p14:tracePt t="49236" x="6096000" y="2203450"/>
          <p14:tracePt t="49253" x="6096000" y="2190750"/>
          <p14:tracePt t="49324" x="6096000" y="2179638"/>
          <p14:tracePt t="49337" x="6096000" y="2155825"/>
          <p14:tracePt t="49353" x="6084888" y="2119313"/>
          <p14:tracePt t="49370" x="6084888" y="2108200"/>
          <p14:tracePt t="49386" x="6084888" y="2084388"/>
          <p14:tracePt t="49452" x="6084888" y="2071688"/>
          <p14:tracePt t="49604" x="0" y="0"/>
        </p14:tracePtLst>
        <p14:tracePtLst>
          <p14:tracePt t="53861" x="5989638" y="2047875"/>
          <p14:tracePt t="53884" x="5976938" y="2047875"/>
          <p14:tracePt t="53900" x="5965825" y="2047875"/>
          <p14:tracePt t="53909" x="5953125" y="2047875"/>
          <p14:tracePt t="53933" x="5942013" y="2047875"/>
          <p14:tracePt t="53941" x="5929313" y="2047875"/>
          <p14:tracePt t="53953" x="5918200" y="2047875"/>
          <p14:tracePt t="53970" x="5905500" y="2036763"/>
          <p14:tracePt t="53986" x="5881688" y="2036763"/>
          <p14:tracePt t="54004" x="5846763" y="2036763"/>
          <p14:tracePt t="54021" x="5810250" y="2036763"/>
          <p14:tracePt t="54036" x="5738813" y="2060575"/>
          <p14:tracePt t="54053" x="5643563" y="2108200"/>
          <p14:tracePt t="54070" x="5548313" y="2155825"/>
          <p14:tracePt t="54086" x="5453063" y="2227263"/>
          <p14:tracePt t="54103" x="5322888" y="2322513"/>
          <p14:tracePt t="54120" x="5167313" y="2417763"/>
          <p14:tracePt t="54137" x="5037138" y="2513013"/>
          <p14:tracePt t="54153" x="4918075" y="2619375"/>
          <p14:tracePt t="54170" x="4799013" y="2727325"/>
          <p14:tracePt t="54186" x="4703763" y="2846388"/>
          <p14:tracePt t="54204" x="4524375" y="3024188"/>
          <p14:tracePt t="54220" x="4500563" y="3048000"/>
          <p14:tracePt t="54236" x="4357688" y="3227388"/>
          <p14:tracePt t="54253" x="4298950" y="3309938"/>
          <p14:tracePt t="54271" x="4238625" y="3394075"/>
          <p14:tracePt t="54286" x="4203700" y="3452813"/>
          <p14:tracePt t="54303" x="4167188" y="3536950"/>
          <p14:tracePt t="54319" x="4119563" y="3608388"/>
          <p14:tracePt t="54337" x="4048125" y="3727450"/>
          <p14:tracePt t="54353" x="3976688" y="3857625"/>
          <p14:tracePt t="54370" x="3870325" y="4037013"/>
          <p14:tracePt t="54386" x="3786188" y="4191000"/>
          <p14:tracePt t="54404" x="3667125" y="4405313"/>
          <p14:tracePt t="54404" x="3619500" y="4476750"/>
          <p14:tracePt t="54420" x="3571875" y="4548188"/>
          <p14:tracePt t="54436" x="3476625" y="4762500"/>
          <p14:tracePt t="54453" x="3429000" y="4881563"/>
          <p14:tracePt t="54471" x="3405188" y="5013325"/>
          <p14:tracePt t="54486" x="3357563" y="5167313"/>
          <p14:tracePt t="54503" x="3357563" y="5227638"/>
          <p14:tracePt t="54520" x="3346450" y="5299075"/>
          <p14:tracePt t="54537" x="3333750" y="5346700"/>
          <p14:tracePt t="54553" x="3333750" y="5370513"/>
          <p14:tracePt t="54570" x="3333750" y="5381625"/>
          <p14:tracePt t="54586" x="3333750" y="5394325"/>
          <p14:tracePt t="54604" x="3333750" y="5405438"/>
          <p14:tracePt t="54620" x="3333750" y="5429250"/>
          <p14:tracePt t="54636" x="3322638" y="5476875"/>
          <p14:tracePt t="54653" x="3322638" y="5537200"/>
          <p14:tracePt t="54671" x="3322638" y="5584825"/>
          <p14:tracePt t="54686" x="3322638" y="5619750"/>
          <p14:tracePt t="54725" x="3309938" y="5632450"/>
          <p14:tracePt t="54813" x="3309938" y="5656263"/>
          <p14:tracePt t="54877" x="3298825" y="5667375"/>
          <p14:tracePt t="55669" x="3286125" y="5667375"/>
          <p14:tracePt t="55688" x="3286125" y="5632450"/>
          <p14:tracePt t="55703" x="3275013" y="5595938"/>
          <p14:tracePt t="55720" x="3251200" y="5548313"/>
          <p14:tracePt t="55736" x="3227388" y="5489575"/>
          <p14:tracePt t="55753" x="3214688" y="5418138"/>
          <p14:tracePt t="55770" x="3190875" y="5334000"/>
          <p14:tracePt t="55786" x="3155950" y="5227638"/>
          <p14:tracePt t="55803" x="3132138" y="5119688"/>
          <p14:tracePt t="55821" x="3084513" y="4953000"/>
          <p14:tracePt t="55836" x="3048000" y="4870450"/>
          <p14:tracePt t="55853" x="3024188" y="4822825"/>
          <p14:tracePt t="55870" x="3013075" y="4786313"/>
          <p14:tracePt t="55887" x="2989263" y="4738688"/>
          <p14:tracePt t="55903" x="2976563" y="4703763"/>
          <p14:tracePt t="55919" x="2965450" y="4679950"/>
          <p14:tracePt t="55936" x="2952750" y="4643438"/>
          <p14:tracePt t="55953" x="2941638" y="4608513"/>
          <p14:tracePt t="55970" x="2917825" y="4572000"/>
          <p14:tracePt t="55986" x="2894013" y="4500563"/>
          <p14:tracePt t="56003" x="2870200" y="4441825"/>
          <p14:tracePt t="56021" x="2798763" y="4275138"/>
          <p14:tracePt t="56036" x="2762250" y="4214813"/>
          <p14:tracePt t="56053" x="2679700" y="4000500"/>
          <p14:tracePt t="56069" x="2632075" y="3881438"/>
          <p14:tracePt t="56087" x="2584450" y="3762375"/>
          <p14:tracePt t="56103" x="2524125" y="3656013"/>
          <p14:tracePt t="56119" x="2476500" y="3560763"/>
          <p14:tracePt t="56136" x="2452688" y="3489325"/>
          <p14:tracePt t="56154" x="2441575" y="3452813"/>
          <p14:tracePt t="56169" x="2428875" y="3417888"/>
          <p14:tracePt t="56186" x="2417763" y="3405188"/>
          <p14:tracePt t="56221" x="2417763" y="3394075"/>
          <p14:tracePt t="56365" x="2405063" y="3394075"/>
          <p14:tracePt t="56589" x="2393950" y="3394075"/>
          <p14:tracePt t="56604" x="2393950" y="3417888"/>
          <p14:tracePt t="56619" x="2393950" y="3441700"/>
          <p14:tracePt t="56636" x="2381250" y="3465513"/>
          <p14:tracePt t="56725" x="2381250" y="3476625"/>
          <p14:tracePt t="56738" x="2381250" y="3489325"/>
          <p14:tracePt t="56753" x="2381250" y="3524250"/>
          <p14:tracePt t="56770" x="2370138" y="3560763"/>
          <p14:tracePt t="56786" x="2370138" y="3595688"/>
          <p14:tracePt t="56804" x="2370138" y="3619500"/>
          <p14:tracePt t="56819" x="2370138" y="3632200"/>
          <p14:tracePt t="56869" x="2370138" y="3643313"/>
          <p14:tracePt t="56887" x="2370138" y="3667125"/>
          <p14:tracePt t="56903" x="2370138" y="3703638"/>
          <p14:tracePt t="56919" x="2370138" y="3751263"/>
          <p14:tracePt t="56936" x="2370138" y="3798888"/>
          <p14:tracePt t="56954" x="2370138" y="3846513"/>
          <p14:tracePt t="56969" x="2370138" y="3870325"/>
          <p14:tracePt t="56986" x="2370138" y="3894138"/>
          <p14:tracePt t="57003" x="2357438" y="3929063"/>
          <p14:tracePt t="57020" x="2357438" y="3952875"/>
          <p14:tracePt t="57037" x="2357438" y="3965575"/>
          <p14:tracePt t="57062" x="2357438" y="3989388"/>
          <p14:tracePt t="57070" x="2357438" y="4000500"/>
          <p14:tracePt t="57087" x="2346325" y="4037013"/>
          <p14:tracePt t="57103" x="2346325" y="4071938"/>
          <p14:tracePt t="57119" x="2346325" y="4108450"/>
          <p14:tracePt t="57136" x="2346325" y="4143375"/>
          <p14:tracePt t="57154" x="2333625" y="4167188"/>
          <p14:tracePt t="57170" x="2322513" y="4238625"/>
          <p14:tracePt t="57186" x="2322513" y="4275138"/>
          <p14:tracePt t="57203" x="2322513" y="4322763"/>
          <p14:tracePt t="57221" x="2322513" y="4370388"/>
          <p14:tracePt t="57236" x="2309813" y="4405313"/>
          <p14:tracePt t="57253" x="2309813" y="4429125"/>
          <p14:tracePt t="57270" x="2298700" y="4452938"/>
          <p14:tracePt t="57301" x="2298700" y="4465638"/>
          <p14:tracePt t="57317" x="2298700" y="4476750"/>
          <p14:tracePt t="57325" x="2298700" y="4489450"/>
          <p14:tracePt t="57337" x="2298700" y="4500563"/>
          <p14:tracePt t="57381" x="2298700" y="4513263"/>
          <p14:tracePt t="57389" x="2298700" y="4524375"/>
          <p14:tracePt t="57403" x="2298700" y="4537075"/>
          <p14:tracePt t="57421" x="2298700" y="4548188"/>
          <p14:tracePt t="57437" x="2298700" y="4560888"/>
          <p14:tracePt t="59454" x="2309813" y="4560888"/>
          <p14:tracePt t="59471" x="2309813" y="4548188"/>
          <p14:tracePt t="59486" x="2322513" y="4548188"/>
          <p14:tracePt t="59503" x="2357438" y="4500563"/>
          <p14:tracePt t="59525" x="2370138" y="4489450"/>
          <p14:tracePt t="59536" x="2381250" y="4476750"/>
          <p14:tracePt t="59613" x="2393950" y="4476750"/>
          <p14:tracePt t="59637" x="2417763" y="4476750"/>
          <p14:tracePt t="59662" x="2428875" y="4465638"/>
          <p14:tracePt t="59749" x="2441575" y="4452938"/>
          <p14:tracePt t="59765" x="2452688" y="4452938"/>
          <p14:tracePt t="59773" x="2465388" y="4452938"/>
          <p14:tracePt t="59786" x="2476500" y="4429125"/>
          <p14:tracePt t="59803" x="2524125" y="4418013"/>
          <p14:tracePt t="59821" x="2584450" y="4370388"/>
          <p14:tracePt t="59837" x="2595563" y="4357688"/>
          <p14:tracePt t="59853" x="2608263" y="4357688"/>
          <p14:tracePt t="59886" x="2619375" y="4346575"/>
          <p14:tracePt t="59925" x="2632075" y="4346575"/>
          <p14:tracePt t="59941" x="2667000" y="4346575"/>
          <p14:tracePt t="59957" x="2679700" y="4346575"/>
          <p14:tracePt t="59971" x="2690813" y="4346575"/>
          <p14:tracePt t="59986" x="2703513" y="4346575"/>
          <p14:tracePt t="60003" x="2714625" y="4333875"/>
          <p14:tracePt t="60020" x="2738438" y="4333875"/>
          <p14:tracePt t="60038" x="2786063" y="4310063"/>
          <p14:tracePt t="60053" x="2822575" y="4298950"/>
          <p14:tracePt t="60070" x="2857500" y="4298950"/>
          <p14:tracePt t="60086" x="2881313" y="4286250"/>
          <p14:tracePt t="60104" x="2894013" y="4286250"/>
          <p14:tracePt t="60120" x="2905125" y="4275138"/>
          <p14:tracePt t="60141" x="2917825" y="4275138"/>
          <p14:tracePt t="60153" x="2928938" y="4275138"/>
          <p14:tracePt t="60171" x="2952750" y="4262438"/>
          <p14:tracePt t="60186" x="2965450" y="4262438"/>
          <p14:tracePt t="60203" x="3000375" y="4251325"/>
          <p14:tracePt t="60220" x="3013075" y="4251325"/>
          <p14:tracePt t="60237" x="3048000" y="4251325"/>
          <p14:tracePt t="60253" x="3060700" y="4251325"/>
          <p14:tracePt t="60270" x="3071813" y="4238625"/>
          <p14:tracePt t="60293" x="3084513" y="4238625"/>
          <p14:tracePt t="60304" x="3095625" y="4238625"/>
          <p14:tracePt t="60320" x="3119438" y="4238625"/>
          <p14:tracePt t="60336" x="3132138" y="4238625"/>
          <p14:tracePt t="60354" x="3179763" y="4227513"/>
          <p14:tracePt t="60370" x="3203575" y="4227513"/>
          <p14:tracePt t="60386" x="3251200" y="4214813"/>
          <p14:tracePt t="60403" x="3275013" y="4214813"/>
          <p14:tracePt t="60421" x="3286125" y="4214813"/>
          <p14:tracePt t="60543" x="3309938" y="4214813"/>
          <p14:tracePt t="60597" x="3322638" y="4214813"/>
          <p14:tracePt t="60637" x="3346450" y="4214813"/>
          <p14:tracePt t="60654" x="3357563" y="4214813"/>
          <p14:tracePt t="60670" x="3394075" y="4214813"/>
          <p14:tracePt t="60686" x="3417888" y="4214813"/>
          <p14:tracePt t="60717" x="3429000" y="4214813"/>
          <p14:tracePt t="60725" x="3441700" y="4214813"/>
          <p14:tracePt t="60736" x="3452813" y="4214813"/>
          <p14:tracePt t="60753" x="3476625" y="4214813"/>
          <p14:tracePt t="60770" x="3500438" y="4214813"/>
          <p14:tracePt t="60787" x="3548063" y="4214813"/>
          <p14:tracePt t="60803" x="3584575" y="4214813"/>
          <p14:tracePt t="60820" x="3632200" y="4214813"/>
          <p14:tracePt t="60836" x="3656013" y="4214813"/>
          <p14:tracePt t="60854" x="3667125" y="4214813"/>
          <p14:tracePt t="60885" x="3690938" y="4227513"/>
          <p14:tracePt t="60903" x="3703638" y="4227513"/>
          <p14:tracePt t="60920" x="3727450" y="4227513"/>
          <p14:tracePt t="60936" x="3751263" y="4227513"/>
          <p14:tracePt t="60953" x="3775075" y="4227513"/>
          <p14:tracePt t="60970" x="3786188" y="4227513"/>
          <p14:tracePt t="61262" x="3762375" y="4227513"/>
          <p14:tracePt t="61271" x="3751263" y="4227513"/>
          <p14:tracePt t="61286" x="3690938" y="4238625"/>
          <p14:tracePt t="61303" x="3608388" y="4251325"/>
          <p14:tracePt t="61320" x="3441700" y="4275138"/>
          <p14:tracePt t="61337" x="3298825" y="4275138"/>
          <p14:tracePt t="61353" x="3155950" y="4286250"/>
          <p14:tracePt t="61370" x="3060700" y="4286250"/>
          <p14:tracePt t="61386" x="2976563" y="4298950"/>
          <p14:tracePt t="61404" x="2881313" y="4310063"/>
          <p14:tracePt t="61419" x="2798763" y="4322763"/>
          <p14:tracePt t="61436" x="2703513" y="4333875"/>
          <p14:tracePt t="61453" x="2608263" y="4357688"/>
          <p14:tracePt t="61453" x="2547938" y="4357688"/>
          <p14:tracePt t="61470" x="2452688" y="4381500"/>
          <p14:tracePt t="61486" x="2405063" y="4381500"/>
          <p14:tracePt t="61503" x="2381250" y="4381500"/>
          <p14:tracePt t="61589" x="2370138" y="4381500"/>
          <p14:tracePt t="61605" x="2357438" y="4381500"/>
          <p14:tracePt t="61933" x="2346325" y="4381500"/>
          <p14:tracePt t="62021" x="2346325" y="4394200"/>
          <p14:tracePt t="62037" x="2346325" y="4405313"/>
          <p14:tracePt t="62055" x="2322513" y="4441825"/>
          <p14:tracePt t="62070" x="2322513" y="4452938"/>
          <p14:tracePt t="62086" x="2322513" y="4465638"/>
          <p14:tracePt t="62173" x="2322513" y="4476750"/>
          <p14:tracePt t="62197" x="2322513" y="4489450"/>
          <p14:tracePt t="62222" x="2322513" y="4500563"/>
          <p14:tracePt t="62237" x="2322513" y="4513263"/>
          <p14:tracePt t="62254" x="2322513" y="4524375"/>
          <p14:tracePt t="62269" x="2309813" y="4537075"/>
          <p14:tracePt t="62286" x="2309813" y="4548188"/>
          <p14:tracePt t="62303" x="2309813" y="4560888"/>
          <p14:tracePt t="62321" x="2309813" y="4572000"/>
          <p14:tracePt t="62357" x="2309813" y="4584700"/>
          <p14:tracePt t="62453" x="2309813" y="4595813"/>
          <p14:tracePt t="62477" x="2309813" y="4608513"/>
          <p14:tracePt t="62517" x="2309813" y="4619625"/>
          <p14:tracePt t="62574" x="2309813" y="4632325"/>
          <p14:tracePt t="62597" x="2286000" y="4643438"/>
          <p14:tracePt t="62621" x="2286000" y="4667250"/>
          <p14:tracePt t="62637" x="2286000" y="4679950"/>
          <p14:tracePt t="62654" x="2286000" y="4703763"/>
          <p14:tracePt t="62670" x="2274888" y="4727575"/>
          <p14:tracePt t="62686" x="2274888" y="4751388"/>
          <p14:tracePt t="62870" x="2274888" y="4762500"/>
          <p14:tracePt t="62901" x="2286000" y="4762500"/>
          <p14:tracePt t="62909" x="2309813" y="4762500"/>
          <p14:tracePt t="62919" x="2346325" y="4786313"/>
          <p14:tracePt t="62936" x="2370138" y="4786313"/>
          <p14:tracePt t="62954" x="2417763" y="4786313"/>
          <p14:tracePt t="62970" x="2441575" y="4786313"/>
          <p14:tracePt t="62997" x="2452688" y="4786313"/>
          <p14:tracePt t="63029" x="2489200" y="4786313"/>
          <p14:tracePt t="63038" x="2513013" y="4786313"/>
          <p14:tracePt t="63053" x="2560638" y="4799013"/>
          <p14:tracePt t="63070" x="2608263" y="4799013"/>
          <p14:tracePt t="63086" x="2655888" y="4799013"/>
          <p14:tracePt t="63104" x="2690813" y="4799013"/>
          <p14:tracePt t="63120" x="2714625" y="4810125"/>
          <p14:tracePt t="63136" x="2727325" y="4822825"/>
          <p14:tracePt t="63206" x="2738438" y="4822825"/>
          <p14:tracePt t="63221" x="2751138" y="4833938"/>
          <p14:tracePt t="63236" x="2786063" y="4857750"/>
          <p14:tracePt t="63253" x="2846388" y="4881563"/>
          <p14:tracePt t="63542" x="2857500" y="4881563"/>
          <p14:tracePt t="63557" x="2870200" y="4881563"/>
          <p14:tracePt t="63573" x="2870200" y="4857750"/>
          <p14:tracePt t="63589" x="2870200" y="4846638"/>
          <p14:tracePt t="63603" x="2870200" y="4822825"/>
          <p14:tracePt t="63621" x="2881313" y="4775200"/>
          <p14:tracePt t="63636" x="2905125" y="4762500"/>
          <p14:tracePt t="63654" x="2905125" y="4727575"/>
          <p14:tracePt t="63669" x="2905125" y="4691063"/>
          <p14:tracePt t="63687" x="2917825" y="4656138"/>
          <p14:tracePt t="63703" x="2917825" y="4643438"/>
          <p14:tracePt t="63719" x="2917825" y="4608513"/>
          <p14:tracePt t="63736" x="2917825" y="4584700"/>
          <p14:tracePt t="63758" x="2917825" y="4572000"/>
          <p14:tracePt t="63789" x="2917825" y="4548188"/>
          <p14:tracePt t="63821" x="2917825" y="4537075"/>
          <p14:tracePt t="63854" x="2917825" y="4513263"/>
          <p14:tracePt t="63870" x="2917825" y="4500563"/>
          <p14:tracePt t="63886" x="2917825" y="4476750"/>
          <p14:tracePt t="63904" x="2917825" y="4465638"/>
          <p14:tracePt t="63920" x="2905125" y="4429125"/>
          <p14:tracePt t="63936" x="2905125" y="4418013"/>
          <p14:tracePt t="63953" x="2905125" y="4394200"/>
          <p14:tracePt t="63971" x="2905125" y="4370388"/>
          <p14:tracePt t="63986" x="2894013" y="4357688"/>
          <p14:tracePt t="64003" x="2894013" y="4346575"/>
          <p14:tracePt t="64021" x="2894013" y="4333875"/>
          <p14:tracePt t="64054" x="2894013" y="4322763"/>
          <p14:tracePt t="64110" x="2894013" y="4310063"/>
          <p14:tracePt t="64125" x="2894013" y="4298950"/>
          <p14:tracePt t="64150" x="2881313" y="4275138"/>
          <p14:tracePt t="64166" x="2881313" y="4262438"/>
          <p14:tracePt t="64590" x="2870200" y="4251325"/>
          <p14:tracePt t="64605" x="2857500" y="4262438"/>
          <p14:tracePt t="64620" x="2857500" y="4286250"/>
          <p14:tracePt t="64636" x="2833688" y="4346575"/>
          <p14:tracePt t="64653" x="2822575" y="4418013"/>
          <p14:tracePt t="64654" x="2809875" y="4429125"/>
          <p14:tracePt t="64670" x="2809875" y="4465638"/>
          <p14:tracePt t="64686" x="2798763" y="4500563"/>
          <p14:tracePt t="64703" x="2786063" y="4524375"/>
          <p14:tracePt t="64720" x="2774950" y="4584700"/>
          <p14:tracePt t="64738" x="2774950" y="4619625"/>
          <p14:tracePt t="64753" x="2762250" y="4679950"/>
          <p14:tracePt t="64770" x="2738438" y="4714875"/>
          <p14:tracePt t="64786" x="2738438" y="4751388"/>
          <p14:tracePt t="64804" x="2727325" y="4775200"/>
          <p14:tracePt t="64822" x="2727325" y="4786313"/>
          <p14:tracePt t="64838" x="2714625" y="4799013"/>
          <p14:tracePt t="64934" x="2703513" y="4799013"/>
          <p14:tracePt t="64950" x="2690813" y="4810125"/>
          <p14:tracePt t="64958" x="2679700" y="4822825"/>
          <p14:tracePt t="64970" x="2655888" y="4846638"/>
          <p14:tracePt t="64986" x="2643188" y="4870450"/>
          <p14:tracePt t="65003" x="2632075" y="4881563"/>
          <p14:tracePt t="65020" x="2619375" y="4894263"/>
          <p14:tracePt t="65036" x="2595563" y="4918075"/>
          <p14:tracePt t="65062" x="2584450" y="4929188"/>
          <p14:tracePt t="65071" x="2571750" y="4941888"/>
          <p14:tracePt t="65086" x="2571750" y="4953000"/>
          <p14:tracePt t="65103" x="2560638" y="4965700"/>
          <p14:tracePt t="65120" x="2547938" y="4976813"/>
          <p14:tracePt t="65190" x="2547938" y="4989513"/>
          <p14:tracePt t="65230" x="2536825" y="5000625"/>
          <p14:tracePt t="65246" x="2524125" y="5013325"/>
          <p14:tracePt t="65702" x="2524125" y="5024438"/>
          <p14:tracePt t="65710" x="2524125" y="5037138"/>
          <p14:tracePt t="65721" x="2513013" y="5060950"/>
          <p14:tracePt t="65736" x="2513013" y="5084763"/>
          <p14:tracePt t="65753" x="2513013" y="5095875"/>
          <p14:tracePt t="65771" x="2513013" y="5132388"/>
          <p14:tracePt t="65786" x="2513013" y="5143500"/>
          <p14:tracePt t="65803" x="2513013" y="5156200"/>
          <p14:tracePt t="65830" x="2513013" y="5167313"/>
          <p14:tracePt t="65847" x="2500313" y="5191125"/>
          <p14:tracePt t="65853" x="2500313" y="5203825"/>
          <p14:tracePt t="65869" x="2500313" y="5238750"/>
          <p14:tracePt t="65886" x="2489200" y="5275263"/>
          <p14:tracePt t="65903" x="2489200" y="5322888"/>
          <p14:tracePt t="65920" x="2476500" y="5346700"/>
          <p14:tracePt t="65936" x="2476500" y="5370513"/>
          <p14:tracePt t="65953" x="2476500" y="5381625"/>
          <p14:tracePt t="67854" x="2465388" y="5381625"/>
          <p14:tracePt t="67884" x="2452688" y="5381625"/>
          <p14:tracePt t="67886" x="2441575" y="5381625"/>
          <p14:tracePt t="67903" x="2428875" y="5381625"/>
          <p14:tracePt t="67920" x="2417763" y="5381625"/>
          <p14:tracePt t="67937" x="2405063" y="5381625"/>
          <p14:tracePt t="67953" x="2381250" y="5381625"/>
          <p14:tracePt t="67970" x="2370138" y="5381625"/>
          <p14:tracePt t="67986" x="2346325" y="5381625"/>
          <p14:tracePt t="68004" x="2322513" y="5381625"/>
          <p14:tracePt t="68020" x="2309813" y="5381625"/>
          <p14:tracePt t="68036" x="2286000" y="5381625"/>
          <p14:tracePt t="68054" x="2251075" y="5381625"/>
          <p14:tracePt t="68070" x="2227263" y="5381625"/>
          <p14:tracePt t="68910" x="2238375" y="5381625"/>
          <p14:tracePt t="68926" x="2251075" y="5381625"/>
          <p14:tracePt t="68936" x="2274888" y="5381625"/>
          <p14:tracePt t="68953" x="2298700" y="5381625"/>
          <p14:tracePt t="68970" x="2322513" y="5381625"/>
          <p14:tracePt t="68987" x="2333625" y="5381625"/>
          <p14:tracePt t="69003" x="2357438" y="5381625"/>
          <p14:tracePt t="69019" x="2370138" y="5381625"/>
          <p14:tracePt t="69036" x="2393950" y="5381625"/>
          <p14:tracePt t="69054" x="2417763" y="5381625"/>
          <p14:tracePt t="69070" x="2452688" y="5381625"/>
          <p14:tracePt t="69086" x="2524125" y="5405438"/>
          <p14:tracePt t="69103" x="2571750" y="5418138"/>
          <p14:tracePt t="69121" x="2619375" y="5418138"/>
          <p14:tracePt t="69136" x="2643188" y="5418138"/>
          <p14:tracePt t="69153" x="2655888" y="5418138"/>
          <p14:tracePt t="69170" x="2714625" y="5429250"/>
          <p14:tracePt t="69187" x="2751138" y="5429250"/>
          <p14:tracePt t="69203" x="2833688" y="5453063"/>
          <p14:tracePt t="69220" x="2894013" y="5465763"/>
          <p14:tracePt t="69236" x="2952750" y="5465763"/>
          <p14:tracePt t="69254" x="3000375" y="5465763"/>
          <p14:tracePt t="69269" x="3013075" y="5465763"/>
          <p14:tracePt t="69286" x="3048000" y="5465763"/>
          <p14:tracePt t="69303" x="3084513" y="5476875"/>
          <p14:tracePt t="69321" x="3108325" y="5489575"/>
          <p14:tracePt t="69336" x="3155950" y="5489575"/>
          <p14:tracePt t="69353" x="3179763" y="5500688"/>
          <p14:tracePt t="69370" x="3203575" y="5500688"/>
          <p14:tracePt t="69388" x="3227388" y="5500688"/>
          <p14:tracePt t="69403" x="3238500" y="5500688"/>
          <p14:tracePt t="69420" x="3262313" y="5500688"/>
          <p14:tracePt t="69436" x="3275013" y="5513388"/>
          <p14:tracePt t="69454" x="3309938" y="5513388"/>
          <p14:tracePt t="69469" x="3333750" y="5513388"/>
          <p14:tracePt t="69486" x="3346450" y="5513388"/>
          <p14:tracePt t="69503" x="3357563" y="5513388"/>
          <p14:tracePt t="69521" x="3381375" y="5513388"/>
          <p14:tracePt t="69536" x="3394075" y="5500688"/>
          <p14:tracePt t="69553" x="3417888" y="5500688"/>
          <p14:tracePt t="69570" x="3429000" y="5500688"/>
          <p14:tracePt t="69588" x="3441700" y="5500688"/>
          <p14:tracePt t="69603" x="3465513" y="5489575"/>
          <p14:tracePt t="69620" x="3500438" y="5489575"/>
          <p14:tracePt t="69636" x="3536950" y="5476875"/>
          <p14:tracePt t="69654" x="3595688" y="5476875"/>
          <p14:tracePt t="69670" x="3632200" y="5453063"/>
          <p14:tracePt t="69686" x="3667125" y="5441950"/>
          <p14:tracePt t="69703" x="3690938" y="5429250"/>
          <p14:tracePt t="69721" x="3690938" y="5418138"/>
          <p14:tracePt t="69736" x="3703638" y="5418138"/>
          <p14:tracePt t="69822" x="3714750" y="5405438"/>
          <p14:tracePt t="69838" x="3727450" y="5405438"/>
          <p14:tracePt t="69854" x="3738563" y="5405438"/>
          <p14:tracePt t="70326" x="3714750" y="5405438"/>
          <p14:tracePt t="70338" x="3703638" y="5405438"/>
          <p14:tracePt t="70353" x="3619500" y="5429250"/>
          <p14:tracePt t="70370" x="3500438" y="5500688"/>
          <p14:tracePt t="70386" x="3370263" y="5572125"/>
          <p14:tracePt t="70404" x="3227388" y="5619750"/>
          <p14:tracePt t="70420" x="3071813" y="5667375"/>
          <p14:tracePt t="70436" x="2976563" y="5680075"/>
          <p14:tracePt t="70453" x="2905125" y="5680075"/>
          <p14:tracePt t="70471" x="2833688" y="5680075"/>
          <p14:tracePt t="70486" x="2751138" y="5680075"/>
          <p14:tracePt t="70503" x="2655888" y="5680075"/>
          <p14:tracePt t="70520" x="2560638" y="5715000"/>
          <p14:tracePt t="70537" x="2500313" y="5715000"/>
          <p14:tracePt t="70553" x="2500313" y="5727700"/>
          <p14:tracePt t="70718" x="2489200" y="5727700"/>
          <p14:tracePt t="70726" x="2489200" y="5715000"/>
          <p14:tracePt t="70742" x="2489200" y="5703888"/>
          <p14:tracePt t="70766" x="2500313" y="5703888"/>
          <p14:tracePt t="70782" x="2524125" y="5703888"/>
          <p14:tracePt t="70791" x="2536825" y="5703888"/>
          <p14:tracePt t="70803" x="2560638" y="5680075"/>
          <p14:tracePt t="70820" x="2571750" y="5680075"/>
          <p14:tracePt t="70836" x="2584450" y="5680075"/>
          <p14:tracePt t="70895" x="2595563" y="5680075"/>
          <p14:tracePt t="70918" x="2608263" y="5703888"/>
          <p14:tracePt t="70927" x="2608263" y="5715000"/>
          <p14:tracePt t="70942" x="2619375" y="5738813"/>
          <p14:tracePt t="71046" x="2619375" y="5751513"/>
          <p14:tracePt t="71055" x="2619375" y="5762625"/>
          <p14:tracePt t="71071" x="2619375" y="5822950"/>
          <p14:tracePt t="71086" x="2632075" y="5870575"/>
          <p14:tracePt t="71103" x="2655888" y="5918200"/>
          <p14:tracePt t="71121" x="2655888" y="5953125"/>
          <p14:tracePt t="71247" x="2655888" y="5965825"/>
          <p14:tracePt t="71255" x="2655888" y="5989638"/>
          <p14:tracePt t="71270" x="2667000" y="6000750"/>
          <p14:tracePt t="71270" x="2679700" y="6024563"/>
          <p14:tracePt t="71286" x="2690813" y="6061075"/>
          <p14:tracePt t="71303" x="2690813" y="6072188"/>
          <p14:tracePt t="71320" x="2703513" y="6096000"/>
          <p14:tracePt t="71336" x="2714625" y="6156325"/>
          <p14:tracePt t="71353" x="2751138" y="6286500"/>
          <p14:tracePt t="71370" x="2774950" y="6477000"/>
          <p14:tracePt t="71388" x="2809875" y="6704013"/>
          <p14:tracePt t="72215" x="2894013" y="6846888"/>
          <p14:tracePt t="72222" x="2894013" y="6834188"/>
          <p14:tracePt t="72236" x="2905125" y="6810375"/>
          <p14:tracePt t="72253" x="2917825" y="6775450"/>
          <p14:tracePt t="72270" x="2928938" y="6680200"/>
          <p14:tracePt t="72271" x="2928938" y="6643688"/>
          <p14:tracePt t="72287" x="2941638" y="6548438"/>
          <p14:tracePt t="72303" x="2976563" y="6418263"/>
          <p14:tracePt t="72321" x="2976563" y="6299200"/>
          <p14:tracePt t="72336" x="2989263" y="6191250"/>
          <p14:tracePt t="72354" x="3024188" y="6048375"/>
          <p14:tracePt t="72370" x="3036888" y="5918200"/>
          <p14:tracePt t="72386" x="3048000" y="5762625"/>
          <p14:tracePt t="72403" x="3084513" y="5619750"/>
          <p14:tracePt t="72420" x="3095625" y="5453063"/>
          <p14:tracePt t="72436" x="3108325" y="5357813"/>
          <p14:tracePt t="72453" x="3132138" y="5286375"/>
          <p14:tracePt t="72470" x="3132138" y="5214938"/>
          <p14:tracePt t="72487" x="3143250" y="5191125"/>
          <p14:tracePt t="72503" x="3155950" y="5180013"/>
          <p14:tracePt t="72520" x="3167063" y="5132388"/>
          <p14:tracePt t="72536" x="3167063" y="5108575"/>
          <p14:tracePt t="72554" x="3167063" y="5060950"/>
          <p14:tracePt t="72571" x="3179763" y="5013325"/>
          <p14:tracePt t="72586" x="3179763" y="4965700"/>
          <p14:tracePt t="72603" x="3179763" y="4918075"/>
          <p14:tracePt t="72621" x="3190875" y="4881563"/>
          <p14:tracePt t="72636" x="3190875" y="4846638"/>
          <p14:tracePt t="72653" x="3214688" y="4822825"/>
          <p14:tracePt t="72670" x="3214688" y="4786313"/>
          <p14:tracePt t="72671" x="3214688" y="4762500"/>
          <p14:tracePt t="72687" x="3214688" y="4727575"/>
          <p14:tracePt t="72703" x="3227388" y="4679950"/>
          <p14:tracePt t="72720" x="3227388" y="4667250"/>
          <p14:tracePt t="72736" x="3227388" y="4656138"/>
          <p14:tracePt t="73359" x="0" y="0"/>
        </p14:tracePtLst>
        <p14:tracePtLst>
          <p14:tracePt t="103938" x="3298825" y="4500563"/>
          <p14:tracePt t="104145" x="3298825" y="4513263"/>
          <p14:tracePt t="104155" x="3322638" y="4548188"/>
          <p14:tracePt t="104170" x="3394075" y="4572000"/>
          <p14:tracePt t="104186" x="3513138" y="4572000"/>
          <p14:tracePt t="104203" x="3738563" y="4572000"/>
          <p14:tracePt t="104220" x="3941763" y="4572000"/>
          <p14:tracePt t="104237" x="4084638" y="4572000"/>
          <p14:tracePt t="104253" x="4156075" y="4572000"/>
          <p14:tracePt t="104270" x="4238625" y="4572000"/>
          <p14:tracePt t="104286" x="4286250" y="4572000"/>
          <p14:tracePt t="104304" x="4333875" y="4572000"/>
          <p14:tracePt t="104319" x="4418013" y="4572000"/>
          <p14:tracePt t="104336" x="4560888" y="4632325"/>
          <p14:tracePt t="104353" x="4941888" y="4751388"/>
          <p14:tracePt t="104370" x="5429250" y="4810125"/>
          <p14:tracePt t="104386" x="6037263" y="4857750"/>
          <p14:tracePt t="104403" x="6727825" y="4918075"/>
          <p14:tracePt t="104420" x="7370763" y="4953000"/>
          <p14:tracePt t="104438" x="7989888" y="5000625"/>
          <p14:tracePt t="104453" x="8323263" y="5000625"/>
          <p14:tracePt t="104470" x="8561388" y="4976813"/>
          <p14:tracePt t="104486" x="8739188" y="4894263"/>
          <p14:tracePt t="104504" x="8847138" y="4799013"/>
          <p14:tracePt t="104519" x="8905875" y="4751388"/>
          <p14:tracePt t="104536" x="8929688" y="4727575"/>
          <p14:tracePt t="104569" x="8942388" y="4727575"/>
          <p14:tracePt t="104587" x="8977313" y="4751388"/>
          <p14:tracePt t="104641" x="8977313" y="4762500"/>
          <p14:tracePt t="104698" x="8977313" y="4775200"/>
          <p14:tracePt t="104706" x="8953500" y="4799013"/>
          <p14:tracePt t="104721" x="8894763" y="4822825"/>
          <p14:tracePt t="104736" x="8858250" y="4846638"/>
          <p14:tracePt t="104753" x="8763000" y="4918075"/>
          <p14:tracePt t="104754" x="8704263" y="4941888"/>
          <p14:tracePt t="104769" x="8632825" y="4965700"/>
          <p14:tracePt t="104786" x="8524875" y="5000625"/>
          <p14:tracePt t="104803" x="8429625" y="5013325"/>
          <p14:tracePt t="104820" x="8347075" y="5048250"/>
          <p14:tracePt t="104836" x="8286750" y="5060950"/>
          <p14:tracePt t="104854" x="8215313" y="5060950"/>
          <p14:tracePt t="104870" x="8108950" y="5095875"/>
          <p14:tracePt t="104886" x="8037513" y="5119688"/>
          <p14:tracePt t="104903" x="7953375" y="5119688"/>
          <p14:tracePt t="104920" x="7905750" y="5143500"/>
          <p14:tracePt t="104936" x="7894638" y="5143500"/>
          <p14:tracePt t="105002" x="7881938" y="5143500"/>
          <p14:tracePt t="105010" x="7870825" y="5143500"/>
          <p14:tracePt t="105026" x="7858125" y="5143500"/>
          <p14:tracePt t="105042" x="7847013" y="5143500"/>
          <p14:tracePt t="105053" x="7823200" y="5143500"/>
          <p14:tracePt t="105071" x="7810500" y="5132388"/>
          <p14:tracePt t="105086" x="7786688" y="5108575"/>
          <p14:tracePt t="105103" x="7775575" y="5095875"/>
          <p14:tracePt t="105120" x="7739063" y="5095875"/>
          <p14:tracePt t="105138" x="7704138" y="5072063"/>
          <p14:tracePt t="105153" x="7680325" y="5072063"/>
          <p14:tracePt t="105170" x="7667625" y="5072063"/>
          <p14:tracePt t="105186" x="7643813" y="5072063"/>
          <p14:tracePt t="105203" x="7620000" y="5060950"/>
          <p14:tracePt t="105220" x="7596188" y="5060950"/>
          <p14:tracePt t="105236" x="7572375" y="5037138"/>
          <p14:tracePt t="105253" x="7561263" y="5024438"/>
          <p14:tracePt t="105314" x="7537450" y="5024438"/>
          <p14:tracePt t="105322" x="7524750" y="5013325"/>
          <p14:tracePt t="105337" x="7513638" y="5013325"/>
          <p14:tracePt t="105338" x="7513638" y="5000625"/>
          <p14:tracePt t="105353" x="7500938" y="4989513"/>
          <p14:tracePt t="105370" x="7477125" y="4965700"/>
          <p14:tracePt t="105427" x="7453313" y="4965700"/>
          <p14:tracePt t="105658" x="7442200" y="4965700"/>
          <p14:tracePt t="105697" x="7429500" y="4965700"/>
          <p14:tracePt t="105705" x="7418388" y="4965700"/>
          <p14:tracePt t="105720" x="7405688" y="4941888"/>
          <p14:tracePt t="105738" x="7346950" y="4833938"/>
          <p14:tracePt t="105753" x="7310438" y="4799013"/>
          <p14:tracePt t="105770" x="7251700" y="4679950"/>
          <p14:tracePt t="105786" x="7227888" y="4595813"/>
          <p14:tracePt t="105804" x="7204075" y="4524375"/>
          <p14:tracePt t="105820" x="7180263" y="4476750"/>
          <p14:tracePt t="105836" x="7167563" y="4441825"/>
          <p14:tracePt t="105853" x="7167563" y="4405313"/>
          <p14:tracePt t="105871" x="7167563" y="4394200"/>
          <p14:tracePt t="105886" x="7167563" y="4357688"/>
          <p14:tracePt t="105903" x="7167563" y="4322763"/>
          <p14:tracePt t="105920" x="7156450" y="4262438"/>
          <p14:tracePt t="105937" x="7132638" y="4191000"/>
          <p14:tracePt t="105954" x="7132638" y="4143375"/>
          <p14:tracePt t="105970" x="7119938" y="4095750"/>
          <p14:tracePt t="105986" x="7119938" y="4048125"/>
          <p14:tracePt t="106004" x="7119938" y="4000500"/>
          <p14:tracePt t="106020" x="7108825" y="3989388"/>
          <p14:tracePt t="106036" x="7108825" y="3976688"/>
          <p14:tracePt t="106053" x="7108825" y="3965575"/>
          <p14:tracePt t="106071" x="7108825" y="3952875"/>
          <p14:tracePt t="106089" x="7108825" y="3941763"/>
          <p14:tracePt t="106546" x="7108825" y="3929063"/>
          <p14:tracePt t="106561" x="7096125" y="3929063"/>
          <p14:tracePt t="106601" x="7085013" y="3941763"/>
          <p14:tracePt t="106698" x="7085013" y="3952875"/>
          <p14:tracePt t="106747" x="7085013" y="3965575"/>
          <p14:tracePt t="106762" x="7085013" y="3976688"/>
          <p14:tracePt t="106771" x="7072313" y="4013200"/>
          <p14:tracePt t="106786" x="7061200" y="4037013"/>
          <p14:tracePt t="106803" x="7061200" y="4071938"/>
          <p14:tracePt t="106819" x="7048500" y="4108450"/>
          <p14:tracePt t="106837" x="7048500" y="4132263"/>
          <p14:tracePt t="106853" x="7048500" y="4156075"/>
          <p14:tracePt t="106870" x="7048500" y="4167188"/>
          <p14:tracePt t="106886" x="7037388" y="4179888"/>
          <p14:tracePt t="106922" x="7037388" y="4191000"/>
          <p14:tracePt t="106936" x="7037388" y="4214813"/>
          <p14:tracePt t="106953" x="7037388" y="4238625"/>
          <p14:tracePt t="106971" x="7037388" y="4275138"/>
          <p14:tracePt t="106986" x="7037388" y="4298950"/>
          <p14:tracePt t="107003" x="7037388" y="4333875"/>
          <p14:tracePt t="107020" x="7037388" y="4370388"/>
          <p14:tracePt t="107037" x="7037388" y="4405313"/>
          <p14:tracePt t="107053" x="7037388" y="4441825"/>
          <p14:tracePt t="107069" x="7037388" y="4476750"/>
          <p14:tracePt t="107086" x="7037388" y="4524375"/>
          <p14:tracePt t="107104" x="7037388" y="4572000"/>
          <p14:tracePt t="107119" x="7037388" y="4608513"/>
          <p14:tracePt t="107136" x="7037388" y="4667250"/>
          <p14:tracePt t="107153" x="7037388" y="4714875"/>
          <p14:tracePt t="107154" x="7037388" y="4738688"/>
          <p14:tracePt t="107170" x="7037388" y="4810125"/>
          <p14:tracePt t="107186" x="7037388" y="4870450"/>
          <p14:tracePt t="107203" x="7037388" y="4918075"/>
          <p14:tracePt t="107220" x="7037388" y="4953000"/>
          <p14:tracePt t="107237" x="7037388" y="5000625"/>
          <p14:tracePt t="107253" x="7037388" y="5037138"/>
          <p14:tracePt t="107270" x="7037388" y="5060950"/>
          <p14:tracePt t="107286" x="7037388" y="5095875"/>
          <p14:tracePt t="107304" x="7037388" y="5132388"/>
          <p14:tracePt t="107320" x="7037388" y="5167313"/>
          <p14:tracePt t="107336" x="7037388" y="5227638"/>
          <p14:tracePt t="107354" x="7037388" y="5299075"/>
          <p14:tracePt t="107355" x="7037388" y="5334000"/>
          <p14:tracePt t="107371" x="7037388" y="5429250"/>
          <p14:tracePt t="107386" x="7037388" y="5513388"/>
          <p14:tracePt t="107403" x="7037388" y="5572125"/>
          <p14:tracePt t="107420" x="7037388" y="5608638"/>
          <p14:tracePt t="107437" x="7037388" y="5643563"/>
          <p14:tracePt t="107453" x="7037388" y="5691188"/>
          <p14:tracePt t="107470" x="7048500" y="5751513"/>
          <p14:tracePt t="107486" x="7048500" y="5799138"/>
          <p14:tracePt t="107504" x="7048500" y="5846763"/>
          <p14:tracePt t="107520" x="7061200" y="5881688"/>
          <p14:tracePt t="107536" x="7072313" y="5929313"/>
          <p14:tracePt t="107553" x="7072313" y="5965825"/>
          <p14:tracePt t="107571" x="7072313" y="5976938"/>
          <p14:tracePt t="107586" x="7072313" y="6000750"/>
          <p14:tracePt t="107603" x="7072313" y="6048375"/>
          <p14:tracePt t="107619" x="7072313" y="6061075"/>
          <p14:tracePt t="107637" x="7072313" y="6084888"/>
          <p14:tracePt t="107653" x="7072313" y="6108700"/>
          <p14:tracePt t="107669" x="7072313" y="6119813"/>
          <p14:tracePt t="107698" x="7072313" y="6143625"/>
          <p14:tracePt t="107713" x="7072313" y="6156325"/>
          <p14:tracePt t="107721" x="7072313" y="6167438"/>
          <p14:tracePt t="107736" x="7072313" y="6180138"/>
          <p14:tracePt t="107753" x="7072313" y="6191250"/>
          <p14:tracePt t="107771" x="7096125" y="6227763"/>
          <p14:tracePt t="108186" x="7119938" y="6227763"/>
          <p14:tracePt t="108205" x="7167563" y="6227763"/>
          <p14:tracePt t="108220" x="7227888" y="6251575"/>
          <p14:tracePt t="108236" x="7310438" y="6275388"/>
          <p14:tracePt t="108253" x="7381875" y="6286500"/>
          <p14:tracePt t="108271" x="7442200" y="6286500"/>
          <p14:tracePt t="108286" x="7489825" y="6286500"/>
          <p14:tracePt t="108303" x="7513638" y="6299200"/>
          <p14:tracePt t="108320" x="7537450" y="6299200"/>
          <p14:tracePt t="108338" x="7632700" y="6323013"/>
          <p14:tracePt t="108353" x="7667625" y="6334125"/>
          <p14:tracePt t="108370" x="7786688" y="6346825"/>
          <p14:tracePt t="108386" x="7858125" y="6346825"/>
          <p14:tracePt t="108403" x="7942263" y="6346825"/>
          <p14:tracePt t="108420" x="8001000" y="6346825"/>
          <p14:tracePt t="108436" x="8085138" y="6357938"/>
          <p14:tracePt t="108453" x="8143875" y="6357938"/>
          <p14:tracePt t="108470" x="8191500" y="6370638"/>
          <p14:tracePt t="108486" x="8228013" y="6370638"/>
          <p14:tracePt t="108503" x="8262938" y="6381750"/>
          <p14:tracePt t="108520" x="8310563" y="6381750"/>
          <p14:tracePt t="108537" x="8347075" y="6381750"/>
          <p14:tracePt t="108538" x="8382000" y="6381750"/>
          <p14:tracePt t="108553" x="8442325" y="6381750"/>
          <p14:tracePt t="108570" x="8537575" y="6381750"/>
          <p14:tracePt t="108586" x="8609013" y="6381750"/>
          <p14:tracePt t="108604" x="8680450" y="6381750"/>
          <p14:tracePt t="108620" x="8751888" y="6381750"/>
          <p14:tracePt t="108636" x="8810625" y="6381750"/>
          <p14:tracePt t="108653" x="8858250" y="6381750"/>
          <p14:tracePt t="108671" x="8929688" y="6381750"/>
          <p14:tracePt t="108686" x="8990013" y="6381750"/>
          <p14:tracePt t="108703" x="9037638" y="6381750"/>
          <p14:tracePt t="108720" x="9109075" y="6381750"/>
          <p14:tracePt t="108738" x="9156700" y="6370638"/>
          <p14:tracePt t="108753" x="9191625" y="6370638"/>
          <p14:tracePt t="108770" x="9286875" y="6346825"/>
          <p14:tracePt t="108786" x="9394825" y="6346825"/>
          <p14:tracePt t="108803" x="9561513" y="6299200"/>
          <p14:tracePt t="108820" x="9715500" y="6227763"/>
          <p14:tracePt t="108836" x="9894888" y="6167438"/>
          <p14:tracePt t="108853" x="9990138" y="6156325"/>
          <p14:tracePt t="108871" x="10048875" y="6143625"/>
          <p14:tracePt t="108886" x="10109200" y="6132513"/>
          <p14:tracePt t="108903" x="10156825" y="6119813"/>
          <p14:tracePt t="108920" x="10228263" y="6108700"/>
          <p14:tracePt t="108938" x="10429875" y="6061075"/>
          <p14:tracePt t="108953" x="10501313" y="6037263"/>
          <p14:tracePt t="108970" x="10680700" y="5976938"/>
          <p14:tracePt t="108986" x="10787063" y="5965825"/>
          <p14:tracePt t="109004" x="10847388" y="5953125"/>
          <p14:tracePt t="109020" x="10918825" y="5929313"/>
          <p14:tracePt t="109042" x="10929938" y="5929313"/>
          <p14:tracePt t="109053" x="10942638" y="5929313"/>
          <p14:tracePt t="109070" x="10966450" y="5929313"/>
          <p14:tracePt t="109086" x="10990263" y="5918200"/>
          <p14:tracePt t="109103" x="11014075" y="5918200"/>
          <p14:tracePt t="109120" x="11025188" y="5918200"/>
          <p14:tracePt t="109290" x="10990263" y="5918200"/>
          <p14:tracePt t="109304" x="10942638" y="5918200"/>
          <p14:tracePt t="109320" x="10739438" y="5942013"/>
          <p14:tracePt t="109336" x="10466388" y="5965825"/>
          <p14:tracePt t="109353" x="10096500" y="6013450"/>
          <p14:tracePt t="109370" x="9525000" y="6013450"/>
          <p14:tracePt t="109386" x="9204325" y="6013450"/>
          <p14:tracePt t="109403" x="8953500" y="5989638"/>
          <p14:tracePt t="109420" x="8715375" y="5929313"/>
          <p14:tracePt t="109437" x="8501063" y="5870575"/>
          <p14:tracePt t="109453" x="8299450" y="5799138"/>
          <p14:tracePt t="109470" x="8048625" y="5715000"/>
          <p14:tracePt t="109486" x="7823200" y="5643563"/>
          <p14:tracePt t="109503" x="7608888" y="5537200"/>
          <p14:tracePt t="109520" x="7334250" y="5405438"/>
          <p14:tracePt t="109536" x="7037388" y="5262563"/>
          <p14:tracePt t="109553" x="6762750" y="5095875"/>
          <p14:tracePt t="109571" x="6524625" y="4905375"/>
          <p14:tracePt t="109586" x="6465888" y="4846638"/>
          <p14:tracePt t="109603" x="6453188" y="4799013"/>
          <p14:tracePt t="109620" x="6453188" y="4786313"/>
          <p14:tracePt t="109638" x="6453188" y="4762500"/>
          <p14:tracePt t="109842" x="6465888" y="4762500"/>
          <p14:tracePt t="109859" x="6477000" y="4751388"/>
          <p14:tracePt t="109870" x="6500813" y="4738688"/>
          <p14:tracePt t="109886" x="6524625" y="4714875"/>
          <p14:tracePt t="109903" x="6596063" y="4679950"/>
          <p14:tracePt t="109921" x="6656388" y="4643438"/>
          <p14:tracePt t="109936" x="6727825" y="4608513"/>
          <p14:tracePt t="109953" x="6786563" y="4595813"/>
          <p14:tracePt t="109970" x="6870700" y="4572000"/>
          <p14:tracePt t="109987" x="6894513" y="4560888"/>
          <p14:tracePt t="110003" x="6918325" y="4548188"/>
          <p14:tracePt t="110020" x="6929438" y="4548188"/>
          <p14:tracePt t="110036" x="6965950" y="4537075"/>
          <p14:tracePt t="110054" x="6977063" y="4524375"/>
          <p14:tracePt t="110070" x="7037388" y="4476750"/>
          <p14:tracePt t="110086" x="7108825" y="4429125"/>
          <p14:tracePt t="110103" x="7180263" y="4370388"/>
          <p14:tracePt t="110120" x="7251700" y="4298950"/>
          <p14:tracePt t="110136" x="7299325" y="4238625"/>
          <p14:tracePt t="110154" x="7346950" y="4156075"/>
          <p14:tracePt t="110155" x="7370763" y="4132263"/>
          <p14:tracePt t="110170" x="7418388" y="4060825"/>
          <p14:tracePt t="110187" x="7442200" y="4000500"/>
          <p14:tracePt t="110203" x="7477125" y="3905250"/>
          <p14:tracePt t="110220" x="7500938" y="3833813"/>
          <p14:tracePt t="110236" x="7513638" y="3786188"/>
          <p14:tracePt t="110254" x="7524750" y="3727450"/>
          <p14:tracePt t="110270" x="7548563" y="3679825"/>
          <p14:tracePt t="110286" x="7548563" y="3656013"/>
          <p14:tracePt t="110303" x="7548563" y="3643313"/>
          <p14:tracePt t="110410" x="7572375" y="3643313"/>
          <p14:tracePt t="110434" x="7572375" y="3656013"/>
          <p14:tracePt t="110443" x="7572375" y="3667125"/>
          <p14:tracePt t="110453" x="7572375" y="3679825"/>
          <p14:tracePt t="110470" x="7585075" y="3738563"/>
          <p14:tracePt t="110486" x="7596188" y="3798888"/>
          <p14:tracePt t="110504" x="7620000" y="3894138"/>
          <p14:tracePt t="110520" x="7643813" y="3929063"/>
          <p14:tracePt t="110536" x="7680325" y="3976688"/>
          <p14:tracePt t="110553" x="7704138" y="4071938"/>
          <p14:tracePt t="110571" x="7739063" y="4167188"/>
          <p14:tracePt t="110586" x="7751763" y="4238625"/>
          <p14:tracePt t="110603" x="7775575" y="4298950"/>
          <p14:tracePt t="110619" x="7786688" y="4357688"/>
          <p14:tracePt t="110637" x="7810500" y="4405313"/>
          <p14:tracePt t="110654" x="7810500" y="4418013"/>
          <p14:tracePt t="110670" x="7823200" y="4441825"/>
          <p14:tracePt t="110690" x="7834313" y="4452938"/>
          <p14:tracePt t="110739" x="7847013" y="4465638"/>
          <p14:tracePt t="110754" x="7847013" y="4476750"/>
          <p14:tracePt t="110827" x="7858125" y="4489450"/>
          <p14:tracePt t="110838" x="7870825" y="4489450"/>
          <p14:tracePt t="110882" x="7881938" y="4476750"/>
          <p14:tracePt t="110891" x="7894638" y="4476750"/>
          <p14:tracePt t="110903" x="7905750" y="4465638"/>
          <p14:tracePt t="110920" x="7953375" y="4418013"/>
          <p14:tracePt t="110936" x="8024813" y="4333875"/>
          <p14:tracePt t="110953" x="8085138" y="4286250"/>
          <p14:tracePt t="110971" x="8167688" y="4167188"/>
          <p14:tracePt t="110986" x="8191500" y="4119563"/>
          <p14:tracePt t="111003" x="8215313" y="4060825"/>
          <p14:tracePt t="111020" x="8215313" y="4024313"/>
          <p14:tracePt t="111037" x="8228013" y="4000500"/>
          <p14:tracePt t="111090" x="8228013" y="3989388"/>
          <p14:tracePt t="111104" x="8228013" y="3976688"/>
          <p14:tracePt t="111122" x="8239125" y="3965575"/>
          <p14:tracePt t="111194" x="8251825" y="3965575"/>
          <p14:tracePt t="111242" x="8262938" y="3976688"/>
          <p14:tracePt t="111253" x="8275638" y="4000500"/>
          <p14:tracePt t="111271" x="8286750" y="4048125"/>
          <p14:tracePt t="111286" x="8310563" y="4143375"/>
          <p14:tracePt t="111303" x="8334375" y="4214813"/>
          <p14:tracePt t="111320" x="8347075" y="4322763"/>
          <p14:tracePt t="111337" x="8394700" y="4429125"/>
          <p14:tracePt t="111353" x="8405813" y="4513263"/>
          <p14:tracePt t="111370" x="8442325" y="4572000"/>
          <p14:tracePt t="111387" x="8442325" y="4595813"/>
          <p14:tracePt t="111404" x="8453438" y="4632325"/>
          <p14:tracePt t="111434" x="8466138" y="4632325"/>
          <p14:tracePt t="111466" x="8477250" y="4632325"/>
          <p14:tracePt t="111491" x="8501063" y="4632325"/>
          <p14:tracePt t="111506" x="8513763" y="4632325"/>
          <p14:tracePt t="111522" x="8537575" y="4619625"/>
          <p14:tracePt t="111537" x="8537575" y="4608513"/>
          <p14:tracePt t="111553" x="8596313" y="4537075"/>
          <p14:tracePt t="111571" x="8680450" y="4394200"/>
          <p14:tracePt t="111586" x="8751888" y="4262438"/>
          <p14:tracePt t="111604" x="8823325" y="4156075"/>
          <p14:tracePt t="111620" x="8858250" y="4037013"/>
          <p14:tracePt t="111636" x="8894763" y="3989388"/>
          <p14:tracePt t="111654" x="8894763" y="3965575"/>
          <p14:tracePt t="111714" x="8918575" y="3965575"/>
          <p14:tracePt t="111738" x="8918575" y="3976688"/>
          <p14:tracePt t="111754" x="8918575" y="3989388"/>
          <p14:tracePt t="111770" x="8918575" y="4000500"/>
          <p14:tracePt t="111786" x="8966200" y="4095750"/>
          <p14:tracePt t="111803" x="8990013" y="4227513"/>
          <p14:tracePt t="111821" x="9037638" y="4381500"/>
          <p14:tracePt t="111836" x="9072563" y="4500563"/>
          <p14:tracePt t="111853" x="9109075" y="4595813"/>
          <p14:tracePt t="111870" x="9132888" y="4643438"/>
          <p14:tracePt t="111898" x="9144000" y="4643438"/>
          <p14:tracePt t="111938" x="9144000" y="4632325"/>
          <p14:tracePt t="111954" x="9191625" y="4584700"/>
          <p14:tracePt t="111970" x="9239250" y="4500563"/>
          <p14:tracePt t="111986" x="9299575" y="4381500"/>
          <p14:tracePt t="112003" x="9323388" y="4333875"/>
          <p14:tracePt t="112021" x="9334500" y="4310063"/>
          <p14:tracePt t="112036" x="9334500" y="4298950"/>
          <p14:tracePt t="112082" x="9347200" y="4298950"/>
          <p14:tracePt t="112098" x="9347200" y="4310063"/>
          <p14:tracePt t="112106" x="9358313" y="4346575"/>
          <p14:tracePt t="112120" x="9371013" y="4370388"/>
          <p14:tracePt t="112136" x="9382125" y="4452938"/>
          <p14:tracePt t="112154" x="9394825" y="4572000"/>
          <p14:tracePt t="112170" x="9418638" y="4691063"/>
          <p14:tracePt t="112186" x="9453563" y="4833938"/>
          <p14:tracePt t="112203" x="9490075" y="4918075"/>
          <p14:tracePt t="112221" x="9525000" y="4965700"/>
          <p14:tracePt t="112283" x="9548813" y="4965700"/>
          <p14:tracePt t="112292" x="9572625" y="4965700"/>
          <p14:tracePt t="112303" x="9585325" y="4929188"/>
          <p14:tracePt t="112319" x="9644063" y="4846638"/>
          <p14:tracePt t="112336" x="9691688" y="4751388"/>
          <p14:tracePt t="112354" x="9704388" y="4727575"/>
          <p14:tracePt t="112386" x="9715500" y="4727575"/>
          <p14:tracePt t="112403" x="9739313" y="4727575"/>
          <p14:tracePt t="112420" x="9752013" y="4738688"/>
          <p14:tracePt t="112436" x="9775825" y="4786313"/>
          <p14:tracePt t="112453" x="9786938" y="4810125"/>
          <p14:tracePt t="112470" x="9799638" y="4833938"/>
          <p14:tracePt t="112487" x="9799638" y="4857750"/>
          <p14:tracePt t="112503" x="9810750" y="4881563"/>
          <p14:tracePt t="112522" x="9823450" y="4905375"/>
          <p14:tracePt t="112546" x="9847263" y="4918075"/>
          <p14:tracePt t="112554" x="9858375" y="4941888"/>
          <p14:tracePt t="112602" x="9871075" y="4941888"/>
          <p14:tracePt t="112650" x="9894888" y="4941888"/>
          <p14:tracePt t="112658" x="9906000" y="4941888"/>
          <p14:tracePt t="112670" x="9929813" y="4953000"/>
          <p14:tracePt t="112687" x="9953625" y="4953000"/>
          <p14:tracePt t="112703" x="10001250" y="4953000"/>
          <p14:tracePt t="112720" x="10025063" y="4953000"/>
          <p14:tracePt t="112787" x="10025063" y="4965700"/>
          <p14:tracePt t="113235" x="10013950" y="4953000"/>
          <p14:tracePt t="113251" x="10001250" y="4953000"/>
          <p14:tracePt t="113259" x="9977438" y="4941888"/>
          <p14:tracePt t="113270" x="9953625" y="4929188"/>
          <p14:tracePt t="113286" x="9918700" y="4881563"/>
          <p14:tracePt t="113304" x="9847263" y="4833938"/>
          <p14:tracePt t="113319" x="9763125" y="4786313"/>
          <p14:tracePt t="113336" x="9644063" y="4727575"/>
          <p14:tracePt t="113353" x="9548813" y="4679950"/>
          <p14:tracePt t="113371" x="9418638" y="4632325"/>
          <p14:tracePt t="113386" x="9334500" y="4584700"/>
          <p14:tracePt t="113403" x="9263063" y="4537075"/>
          <p14:tracePt t="113419" x="9191625" y="4500563"/>
          <p14:tracePt t="113438" x="9144000" y="4476750"/>
          <p14:tracePt t="113453" x="9085263" y="4441825"/>
          <p14:tracePt t="113469" x="9024938" y="4405313"/>
          <p14:tracePt t="113486" x="8942388" y="4394200"/>
          <p14:tracePt t="113504" x="8847138" y="4370388"/>
          <p14:tracePt t="113519" x="8751888" y="4333875"/>
          <p14:tracePt t="113536" x="8656638" y="4286250"/>
          <p14:tracePt t="113553" x="8596313" y="4275138"/>
          <p14:tracePt t="113571" x="8501063" y="4251325"/>
          <p14:tracePt t="113586" x="8466138" y="4227513"/>
          <p14:tracePt t="113603" x="8418513" y="4227513"/>
          <p14:tracePt t="113619" x="8394700" y="4227513"/>
          <p14:tracePt t="113637" x="8382000" y="4227513"/>
          <p14:tracePt t="113658" x="8358188" y="4214813"/>
          <p14:tracePt t="113670" x="8347075" y="4214813"/>
          <p14:tracePt t="113686" x="8310563" y="4203700"/>
          <p14:tracePt t="113704" x="8275638" y="4191000"/>
          <p14:tracePt t="113719" x="8228013" y="4191000"/>
          <p14:tracePt t="113736" x="8180388" y="4191000"/>
          <p14:tracePt t="113753" x="8156575" y="4191000"/>
          <p14:tracePt t="113770" x="8143875" y="4191000"/>
          <p14:tracePt t="113818" x="8120063" y="4191000"/>
          <p14:tracePt t="113834" x="8108950" y="4191000"/>
          <p14:tracePt t="113852" x="8096250" y="4191000"/>
          <p14:tracePt t="113869" x="8072438" y="4191000"/>
          <p14:tracePt t="114187" x="8061325" y="4179888"/>
          <p14:tracePt t="114378" x="8072438" y="4179888"/>
          <p14:tracePt t="114403" x="8085138" y="4179888"/>
          <p14:tracePt t="114435" x="8096250" y="4179888"/>
          <p14:tracePt t="114443" x="8108950" y="4179888"/>
          <p14:tracePt t="114454" x="8120063" y="4179888"/>
          <p14:tracePt t="114469" x="8143875" y="4179888"/>
          <p14:tracePt t="114486" x="8180388" y="4179888"/>
          <p14:tracePt t="114503" x="8239125" y="4227513"/>
          <p14:tracePt t="114521" x="8262938" y="4251325"/>
          <p14:tracePt t="114536" x="8275638" y="4262438"/>
          <p14:tracePt t="114554" x="8286750" y="4262438"/>
          <p14:tracePt t="114691" x="8286750" y="4275138"/>
          <p14:tracePt t="114707" x="8286750" y="4286250"/>
          <p14:tracePt t="114739" x="8286750" y="4298950"/>
          <p14:tracePt t="115411" x="8275638" y="4298950"/>
          <p14:tracePt t="115422" x="8275638" y="4286250"/>
          <p14:tracePt t="115436" x="8262938" y="4275138"/>
          <p14:tracePt t="115459" x="8262938" y="4262438"/>
          <p14:tracePt t="115547" x="8262938" y="4251325"/>
          <p14:tracePt t="115562" x="8262938" y="4238625"/>
          <p14:tracePt t="115571" x="8239125" y="4227513"/>
          <p14:tracePt t="115586" x="8239125" y="4179888"/>
          <p14:tracePt t="115603" x="8215313" y="4156075"/>
          <p14:tracePt t="115621" x="8215313" y="4132263"/>
          <p14:tracePt t="115770" x="8215313" y="4119563"/>
          <p14:tracePt t="115787" x="8215313" y="4108450"/>
          <p14:tracePt t="115803" x="8215313" y="4095750"/>
          <p14:tracePt t="115827" x="8215313" y="4084638"/>
          <p14:tracePt t="115836" x="8215313" y="4071938"/>
          <p14:tracePt t="115853" x="8215313" y="4060825"/>
          <p14:tracePt t="115871" x="8215313" y="4037013"/>
          <p14:tracePt t="115886" x="8204200" y="4013200"/>
          <p14:tracePt t="116043" x="8204200" y="4000500"/>
          <p14:tracePt t="116107" x="8204200" y="3989388"/>
          <p14:tracePt t="116139" x="8204200" y="3976688"/>
          <p14:tracePt t="116153" x="8191500" y="3965575"/>
          <p14:tracePt t="116467" x="8191500" y="3976688"/>
          <p14:tracePt t="116499" x="8191500" y="3989388"/>
          <p14:tracePt t="116516" x="8191500" y="4013200"/>
          <p14:tracePt t="116522" x="8191500" y="4024313"/>
          <p14:tracePt t="116539" x="8191500" y="4048125"/>
          <p14:tracePt t="116554" x="8204200" y="4071938"/>
          <p14:tracePt t="116570" x="8204200" y="4095750"/>
          <p14:tracePt t="116587" x="8204200" y="4119563"/>
          <p14:tracePt t="116603" x="8204200" y="4132263"/>
          <p14:tracePt t="116620" x="8204200" y="4143375"/>
          <p14:tracePt t="116723" x="8204200" y="4156075"/>
          <p14:tracePt t="116738" x="8204200" y="4179888"/>
          <p14:tracePt t="116753" x="8215313" y="4203700"/>
          <p14:tracePt t="116770" x="8215313" y="4214813"/>
          <p14:tracePt t="116787" x="8215313" y="4238625"/>
          <p14:tracePt t="116804" x="8215313" y="4251325"/>
          <p14:tracePt t="116939" x="8215313" y="4262438"/>
          <p14:tracePt t="116954" x="8228013" y="4275138"/>
          <p14:tracePt t="117027" x="8239125" y="4275138"/>
          <p14:tracePt t="117259" x="8251825" y="4275138"/>
          <p14:tracePt t="117275" x="8262938" y="4275138"/>
          <p14:tracePt t="117331" x="8275638" y="4275138"/>
          <p14:tracePt t="117339" x="8275638" y="4262438"/>
          <p14:tracePt t="117355" x="8286750" y="4251325"/>
          <p14:tracePt t="117370" x="8286750" y="4238625"/>
          <p14:tracePt t="117386" x="8310563" y="4214813"/>
          <p14:tracePt t="117387" x="8310563" y="4203700"/>
          <p14:tracePt t="117403" x="8323263" y="4203700"/>
          <p14:tracePt t="117420" x="8323263" y="4191000"/>
          <p14:tracePt t="117515" x="8334375" y="4191000"/>
          <p14:tracePt t="117522" x="8347075" y="4179888"/>
          <p14:tracePt t="117596" x="8347075" y="4167188"/>
          <p14:tracePt t="117699" x="8370888" y="4179888"/>
          <p14:tracePt t="117707" x="8370888" y="4203700"/>
          <p14:tracePt t="117720" x="8382000" y="4227513"/>
          <p14:tracePt t="117736" x="8394700" y="4275138"/>
          <p14:tracePt t="117753" x="8429625" y="4322763"/>
          <p14:tracePt t="117770" x="8429625" y="4333875"/>
          <p14:tracePt t="117923" x="8442325" y="4346575"/>
          <p14:tracePt t="117947" x="8453438" y="4346575"/>
          <p14:tracePt t="117963" x="8466138" y="4333875"/>
          <p14:tracePt t="117971" x="8477250" y="4322763"/>
          <p14:tracePt t="117987" x="8489950" y="4298950"/>
          <p14:tracePt t="117987" x="8513763" y="4251325"/>
          <p14:tracePt t="118003" x="8548688" y="4203700"/>
          <p14:tracePt t="118020" x="8561388" y="4156075"/>
          <p14:tracePt t="118036" x="8585200" y="4108450"/>
          <p14:tracePt t="118053" x="8585200" y="4095750"/>
          <p14:tracePt t="118220" x="8585200" y="4132263"/>
          <p14:tracePt t="118237" x="8585200" y="4156075"/>
          <p14:tracePt t="118253" x="8596313" y="4203700"/>
          <p14:tracePt t="118539" x="8609013" y="4214813"/>
          <p14:tracePt t="118555" x="8643938" y="4214813"/>
          <p14:tracePt t="118570" x="8656638" y="4203700"/>
          <p14:tracePt t="118587" x="8680450" y="4179888"/>
          <p14:tracePt t="118587" x="8691563" y="4156075"/>
          <p14:tracePt t="118603" x="8691563" y="4143375"/>
          <p14:tracePt t="118620" x="8704263" y="4132263"/>
          <p14:tracePt t="118707" x="8715375" y="4132263"/>
          <p14:tracePt t="118723" x="8715375" y="4108450"/>
          <p14:tracePt t="118819" x="8728075" y="4108450"/>
          <p14:tracePt t="118838" x="8739188" y="4084638"/>
          <p14:tracePt t="118853" x="8763000" y="4071938"/>
          <p14:tracePt t="118869" x="8775700" y="4071938"/>
          <p14:tracePt t="118923" x="8786813" y="4071938"/>
          <p14:tracePt t="118937" x="8799513" y="4071938"/>
          <p14:tracePt t="118953" x="8810625" y="4071938"/>
          <p14:tracePt t="119019" x="8810625" y="4095750"/>
          <p14:tracePt t="119037" x="8728075" y="4156075"/>
          <p14:tracePt t="119053" x="8620125" y="4262438"/>
          <p14:tracePt t="119070" x="8489950" y="4357688"/>
          <p14:tracePt t="119086" x="8429625" y="4394200"/>
          <p14:tracePt t="119104" x="8347075" y="4441825"/>
          <p14:tracePt t="119120" x="8334375" y="4441825"/>
          <p14:tracePt t="119136" x="8323263" y="4441825"/>
          <p14:tracePt t="119153" x="8299450" y="4441825"/>
          <p14:tracePt t="119171" x="8215313" y="4441825"/>
          <p14:tracePt t="119186" x="8180388" y="4441825"/>
          <p14:tracePt t="119204" x="8108950" y="4476750"/>
          <p14:tracePt t="119219" x="8037513" y="4476750"/>
          <p14:tracePt t="119237" x="7929563" y="4500563"/>
          <p14:tracePt t="119253" x="7858125" y="4500563"/>
          <p14:tracePt t="119270" x="7799388" y="4500563"/>
          <p14:tracePt t="119286" x="7762875" y="4500563"/>
          <p14:tracePt t="119304" x="7739063" y="4500563"/>
          <p14:tracePt t="119319" x="7715250" y="4489450"/>
          <p14:tracePt t="119336" x="7643813" y="4465638"/>
          <p14:tracePt t="119353" x="7500938" y="4381500"/>
          <p14:tracePt t="119370" x="7358063" y="4346575"/>
          <p14:tracePt t="119387" x="7251700" y="4298950"/>
          <p14:tracePt t="119388" x="7215188" y="4298950"/>
          <p14:tracePt t="119403" x="7132638" y="4251325"/>
          <p14:tracePt t="119420" x="7119938" y="4251325"/>
          <p14:tracePt t="119437" x="7108825" y="4227513"/>
          <p14:tracePt t="119490" x="7096125" y="4227513"/>
          <p14:tracePt t="119504" x="7085013" y="4227513"/>
          <p14:tracePt t="119519" x="7072313" y="4227513"/>
          <p14:tracePt t="119536" x="7037388" y="4227513"/>
          <p14:tracePt t="119555" x="7024688" y="4227513"/>
          <p14:tracePt t="119611" x="7013575" y="4227513"/>
          <p14:tracePt t="119619" x="7000875" y="4227513"/>
          <p14:tracePt t="119637" x="6977063" y="4251325"/>
          <p14:tracePt t="119892" x="6965950" y="4251325"/>
          <p14:tracePt t="119904" x="6965950" y="4275138"/>
          <p14:tracePt t="119920" x="6965950" y="4286250"/>
          <p14:tracePt t="120043" x="6965950" y="4310063"/>
          <p14:tracePt t="120483" x="6977063" y="4310063"/>
          <p14:tracePt t="120491" x="7013575" y="4310063"/>
          <p14:tracePt t="120503" x="7048500" y="4310063"/>
          <p14:tracePt t="120520" x="7132638" y="4310063"/>
          <p14:tracePt t="120536" x="7204075" y="4310063"/>
          <p14:tracePt t="120554" x="7239000" y="4310063"/>
          <p14:tracePt t="120569" x="7262813" y="4310063"/>
          <p14:tracePt t="120635" x="7275513" y="4310063"/>
          <p14:tracePt t="120731" x="7286625" y="4322763"/>
          <p14:tracePt t="120739" x="7299325" y="4322763"/>
          <p14:tracePt t="120753" x="7310438" y="4333875"/>
          <p14:tracePt t="120770" x="7358063" y="4333875"/>
          <p14:tracePt t="120786" x="7405688" y="4333875"/>
          <p14:tracePt t="120804" x="7500938" y="4333875"/>
          <p14:tracePt t="120819" x="7537450" y="4333875"/>
          <p14:tracePt t="120859" x="7561263" y="4333875"/>
          <p14:tracePt t="120870" x="7585075" y="4370388"/>
          <p14:tracePt t="120886" x="7608888" y="4381500"/>
          <p14:tracePt t="120903" x="7643813" y="4418013"/>
          <p14:tracePt t="120920" x="7656513" y="4418013"/>
          <p14:tracePt t="120939" x="7667625" y="4418013"/>
          <p14:tracePt t="120953" x="7680325" y="4418013"/>
          <p14:tracePt t="120970" x="7715250" y="4405313"/>
          <p14:tracePt t="120987" x="7727950" y="4394200"/>
          <p14:tracePt t="121019" x="7751763" y="4394200"/>
          <p14:tracePt t="121036" x="7775575" y="4394200"/>
          <p14:tracePt t="121053" x="7786688" y="4394200"/>
          <p14:tracePt t="121071" x="7823200" y="4381500"/>
          <p14:tracePt t="121086" x="7858125" y="4381500"/>
          <p14:tracePt t="121103" x="7881938" y="4357688"/>
          <p14:tracePt t="121120" x="7929563" y="4346575"/>
          <p14:tracePt t="121137" x="7966075" y="4333875"/>
          <p14:tracePt t="121153" x="7977188" y="4322763"/>
          <p14:tracePt t="121170" x="7989888" y="4310063"/>
          <p14:tracePt t="121187" x="8001000" y="4310063"/>
          <p14:tracePt t="121203" x="8085138" y="4286250"/>
          <p14:tracePt t="121220" x="8132763" y="4275138"/>
          <p14:tracePt t="121236" x="8180388" y="4238625"/>
          <p14:tracePt t="121253" x="8191500" y="4238625"/>
          <p14:tracePt t="121275" x="8204200" y="4238625"/>
          <p14:tracePt t="121299" x="8215313" y="4238625"/>
          <p14:tracePt t="121331" x="8228013" y="4238625"/>
          <p14:tracePt t="121339" x="8239125" y="4238625"/>
          <p14:tracePt t="121353" x="8251825" y="4227513"/>
          <p14:tracePt t="121370" x="8275638" y="4227513"/>
          <p14:tracePt t="121388" x="8323263" y="4214813"/>
          <p14:tracePt t="121404" x="8370888" y="4214813"/>
          <p14:tracePt t="121419" x="8442325" y="4214813"/>
          <p14:tracePt t="121436" x="8477250" y="4214813"/>
          <p14:tracePt t="121453" x="8489950" y="4214813"/>
          <p14:tracePt t="121471" x="8513763" y="4214813"/>
          <p14:tracePt t="121486" x="8524875" y="4214813"/>
          <p14:tracePt t="121503" x="8561388" y="4214813"/>
          <p14:tracePt t="121520" x="8609013" y="4214813"/>
          <p14:tracePt t="121538" x="8632825" y="4214813"/>
          <p14:tracePt t="121553" x="8643938" y="4214813"/>
          <p14:tracePt t="121569" x="8656638" y="4214813"/>
          <p14:tracePt t="121586" x="8680450" y="4214813"/>
          <p14:tracePt t="121604" x="8715375" y="4251325"/>
          <p14:tracePt t="121619" x="8739188" y="4262438"/>
          <p14:tracePt t="121636" x="8786813" y="4275138"/>
          <p14:tracePt t="121653" x="8834438" y="4275138"/>
          <p14:tracePt t="121671" x="8882063" y="4275138"/>
          <p14:tracePt t="121686" x="8894763" y="4275138"/>
          <p14:tracePt t="121703" x="8929688" y="4262438"/>
          <p14:tracePt t="121755" x="8953500" y="4262438"/>
          <p14:tracePt t="121771" x="8977313" y="4262438"/>
          <p14:tracePt t="121786" x="9013825" y="4262438"/>
          <p14:tracePt t="121803" x="9061450" y="4262438"/>
          <p14:tracePt t="121820" x="9096375" y="4251325"/>
          <p14:tracePt t="121837" x="9132888" y="4251325"/>
          <p14:tracePt t="121853" x="9156700" y="4251325"/>
          <p14:tracePt t="121899" x="9167813" y="4251325"/>
          <p14:tracePt t="121915" x="9191625" y="4251325"/>
          <p14:tracePt t="121923" x="9215438" y="4227513"/>
          <p14:tracePt t="121936" x="9275763" y="4214813"/>
          <p14:tracePt t="121953" x="9371013" y="4179888"/>
          <p14:tracePt t="121970" x="9405938" y="4179888"/>
          <p14:tracePt t="121986" x="9429750" y="4179888"/>
          <p14:tracePt t="122003" x="9442450" y="4179888"/>
          <p14:tracePt t="122060" x="9466263" y="4167188"/>
          <p14:tracePt t="122075" x="9477375" y="4167188"/>
          <p14:tracePt t="122086" x="9490075" y="4167188"/>
          <p14:tracePt t="122364" x="9477375" y="4167188"/>
          <p14:tracePt t="122371" x="9418638" y="4179888"/>
          <p14:tracePt t="122386" x="9405938" y="4179888"/>
          <p14:tracePt t="122403" x="9299575" y="4203700"/>
          <p14:tracePt t="122420" x="9239250" y="4227513"/>
          <p14:tracePt t="122437" x="9167813" y="4238625"/>
          <p14:tracePt t="122453" x="9120188" y="4251325"/>
          <p14:tracePt t="122470" x="9109075" y="4251325"/>
          <p14:tracePt t="122486" x="9109075" y="4262438"/>
          <p14:tracePt t="122555" x="9096375" y="4262438"/>
          <p14:tracePt t="122611" x="9085263" y="4262438"/>
          <p14:tracePt t="122628" x="9072563" y="4262438"/>
          <p14:tracePt t="122637" x="9061450" y="4262438"/>
          <p14:tracePt t="122653" x="9024938" y="4262438"/>
          <p14:tracePt t="122670" x="9001125" y="4262438"/>
          <p14:tracePt t="122686" x="8990013" y="4262438"/>
          <p14:tracePt t="122704" x="8977313" y="4262438"/>
          <p14:tracePt t="122731" x="8966200" y="4262438"/>
          <p14:tracePt t="122748" x="8942388" y="4262438"/>
          <p14:tracePt t="122755" x="8905875" y="4262438"/>
          <p14:tracePt t="122771" x="8786813" y="4262438"/>
          <p14:tracePt t="122786" x="8728075" y="4262438"/>
          <p14:tracePt t="122803" x="8548688" y="4286250"/>
          <p14:tracePt t="122820" x="8501063" y="4298950"/>
          <p14:tracePt t="122837" x="8477250" y="4298950"/>
          <p14:tracePt t="122915" x="8466138" y="4298950"/>
          <p14:tracePt t="122924" x="8453438" y="4298950"/>
          <p14:tracePt t="122936" x="8429625" y="4298950"/>
          <p14:tracePt t="122953" x="8394700" y="4298950"/>
          <p14:tracePt t="122970" x="8358188" y="4298950"/>
          <p14:tracePt t="122988" x="8334375" y="4298950"/>
          <p14:tracePt t="123003" x="8310563" y="4298950"/>
          <p14:tracePt t="123067" x="8286750" y="4298950"/>
          <p14:tracePt t="123076" x="8275638" y="4298950"/>
          <p14:tracePt t="123155" x="8262938" y="4298950"/>
          <p14:tracePt t="123171" x="8251825" y="4298950"/>
          <p14:tracePt t="123196" x="8239125" y="4298950"/>
          <p14:tracePt t="123531" x="8239125" y="4286250"/>
          <p14:tracePt t="123540" x="8239125" y="4275138"/>
          <p14:tracePt t="123588" x="8239125" y="4262438"/>
          <p14:tracePt t="123692" x="8239125" y="4251325"/>
          <p14:tracePt t="123705" x="8239125" y="4238625"/>
          <p14:tracePt t="123720" x="8228013" y="4238625"/>
          <p14:tracePt t="123736" x="8228013" y="4227513"/>
          <p14:tracePt t="123924" x="8215313" y="4238625"/>
          <p14:tracePt t="123938" x="8204200" y="4251325"/>
          <p14:tracePt t="123953" x="8191500" y="4286250"/>
          <p14:tracePt t="123969" x="8167688" y="4357688"/>
          <p14:tracePt t="123986" x="8143875" y="4429125"/>
          <p14:tracePt t="124003" x="8108950" y="4524375"/>
          <p14:tracePt t="124020" x="8096250" y="4548188"/>
          <p14:tracePt t="124036" x="8096250" y="4560888"/>
          <p14:tracePt t="124283" x="8085138" y="4560888"/>
          <p14:tracePt t="124292" x="8085138" y="4548188"/>
          <p14:tracePt t="124308" x="8072438" y="4537075"/>
          <p14:tracePt t="124320" x="8061325" y="4524375"/>
          <p14:tracePt t="124337" x="8048625" y="4524375"/>
          <p14:tracePt t="124354" x="8013700" y="4489450"/>
          <p14:tracePt t="124370" x="8001000" y="4489450"/>
          <p14:tracePt t="124388" x="7989888" y="4489450"/>
          <p14:tracePt t="124403" x="7966075" y="4489450"/>
          <p14:tracePt t="124420" x="7953375" y="4489450"/>
          <p14:tracePt t="124436" x="7942263" y="4489450"/>
          <p14:tracePt t="124453" x="7918450" y="4476750"/>
          <p14:tracePt t="124470" x="7881938" y="4465638"/>
          <p14:tracePt t="124487" x="7847013" y="4441825"/>
          <p14:tracePt t="124503" x="7810500" y="4441825"/>
          <p14:tracePt t="124519" x="7799388" y="4429125"/>
          <p14:tracePt t="124536" x="7775575" y="4429125"/>
          <p14:tracePt t="124603" x="7762875" y="4429125"/>
          <p14:tracePt t="124628" x="7739063" y="4429125"/>
          <p14:tracePt t="124643" x="7727950" y="4429125"/>
          <p14:tracePt t="124676" x="7704138" y="4429125"/>
          <p14:tracePt t="124764" x="7691438" y="4418013"/>
          <p14:tracePt t="124892" x="7691438" y="4405313"/>
          <p14:tracePt t="124916" x="7715250" y="4405313"/>
          <p14:tracePt t="124924" x="7739063" y="4405313"/>
          <p14:tracePt t="124936" x="7762875" y="4405313"/>
          <p14:tracePt t="124953" x="7823200" y="4394200"/>
          <p14:tracePt t="124971" x="7918450" y="4394200"/>
          <p14:tracePt t="124986" x="7966075" y="4394200"/>
          <p14:tracePt t="125004" x="8037513" y="4394200"/>
          <p14:tracePt t="125019" x="8085138" y="4394200"/>
          <p14:tracePt t="125037" x="8132763" y="4381500"/>
          <p14:tracePt t="125054" x="8204200" y="4381500"/>
          <p14:tracePt t="125070" x="8262938" y="4370388"/>
          <p14:tracePt t="125086" x="8299450" y="4370388"/>
          <p14:tracePt t="125684" x="8310563" y="4357688"/>
          <p14:tracePt t="125804" x="8310563" y="4333875"/>
          <p14:tracePt t="125820" x="8310563" y="4322763"/>
          <p14:tracePt t="125836" x="8310563" y="4298950"/>
          <p14:tracePt t="125853" x="8299450" y="4286250"/>
          <p14:tracePt t="125869" x="8299450" y="4275138"/>
          <p14:tracePt t="125900" x="8299450" y="4262438"/>
          <p14:tracePt t="125956" x="8299450" y="4251325"/>
          <p14:tracePt t="125971" x="8299450" y="4238625"/>
          <p14:tracePt t="125986" x="8286750" y="4214813"/>
          <p14:tracePt t="126003" x="8275638" y="4203700"/>
          <p14:tracePt t="126124" x="8275638" y="4191000"/>
          <p14:tracePt t="126138" x="8275638" y="4179888"/>
          <p14:tracePt t="126155" x="8275638" y="4167188"/>
          <p14:tracePt t="126196" x="8275638" y="4156075"/>
          <p14:tracePt t="126212" x="8262938" y="4143375"/>
          <p14:tracePt t="126228" x="8262938" y="4132263"/>
          <p14:tracePt t="126236" x="8262938" y="4108450"/>
          <p14:tracePt t="126268" x="8262938" y="4095750"/>
          <p14:tracePt t="126365" x="8262938" y="4084638"/>
          <p14:tracePt t="126412" x="8262938" y="4071938"/>
          <p14:tracePt t="126516" x="8262938" y="4060825"/>
          <p14:tracePt t="126532" x="8262938" y="4037013"/>
          <p14:tracePt t="126540" x="8251825" y="4024313"/>
          <p14:tracePt t="126556" x="8251825" y="4000500"/>
          <p14:tracePt t="126572" x="8251825" y="3989388"/>
          <p14:tracePt t="126587" x="8239125" y="3976688"/>
          <p14:tracePt t="126604" x="8239125" y="3965575"/>
          <p14:tracePt t="126676" x="8239125" y="3952875"/>
          <p14:tracePt t="126693" x="8239125" y="3929063"/>
          <p14:tracePt t="126716" x="8239125" y="3917950"/>
          <p14:tracePt t="127012" x="8239125" y="3929063"/>
          <p14:tracePt t="127021" x="8239125" y="3941763"/>
          <p14:tracePt t="127036" x="8239125" y="3965575"/>
          <p14:tracePt t="127053" x="8251825" y="4000500"/>
          <p14:tracePt t="127070" x="8275638" y="4037013"/>
          <p14:tracePt t="127088" x="8275638" y="4048125"/>
          <p14:tracePt t="127103" x="8286750" y="4071938"/>
          <p14:tracePt t="127132" x="8286750" y="4084638"/>
          <p14:tracePt t="127140" x="8286750" y="4095750"/>
          <p14:tracePt t="127154" x="8286750" y="4108450"/>
          <p14:tracePt t="127170" x="8286750" y="4119563"/>
          <p14:tracePt t="127186" x="8310563" y="4143375"/>
          <p14:tracePt t="127203" x="8310563" y="4191000"/>
          <p14:tracePt t="127221" x="8323263" y="4214813"/>
          <p14:tracePt t="127236" x="8323263" y="4227513"/>
          <p14:tracePt t="127317" x="8334375" y="4227513"/>
          <p14:tracePt t="127332" x="8334375" y="4238625"/>
          <p14:tracePt t="127348" x="8334375" y="4251325"/>
          <p14:tracePt t="127373" x="8334375" y="4262438"/>
          <p14:tracePt t="127436" x="8347075" y="4262438"/>
          <p14:tracePt t="127460" x="8358188" y="4262438"/>
          <p14:tracePt t="127476" x="8382000" y="4251325"/>
          <p14:tracePt t="127492" x="8418513" y="4214813"/>
          <p14:tracePt t="127503" x="8429625" y="4214813"/>
          <p14:tracePt t="127521" x="8466138" y="4179888"/>
          <p14:tracePt t="127536" x="8501063" y="4143375"/>
          <p14:tracePt t="127553" x="8513763" y="4132263"/>
          <p14:tracePt t="127764" x="8524875" y="4132263"/>
          <p14:tracePt t="127772" x="8548688" y="4132263"/>
          <p14:tracePt t="127786" x="8572500" y="4132263"/>
          <p14:tracePt t="127804" x="8596313" y="4132263"/>
          <p14:tracePt t="127820" x="8620125" y="4132263"/>
          <p14:tracePt t="127836" x="8632825" y="4143375"/>
          <p14:tracePt t="127853" x="8691563" y="4179888"/>
          <p14:tracePt t="127869" x="8715375" y="4203700"/>
          <p14:tracePt t="127886" x="8775700" y="4214813"/>
          <p14:tracePt t="127904" x="8810625" y="4214813"/>
          <p14:tracePt t="127920" x="8847138" y="4227513"/>
          <p14:tracePt t="127936" x="8894763" y="4227513"/>
          <p14:tracePt t="127953" x="8929688" y="4227513"/>
          <p14:tracePt t="127971" x="8953500" y="4227513"/>
          <p14:tracePt t="128028" x="8966200" y="4227513"/>
          <p14:tracePt t="128037" x="8977313" y="4227513"/>
          <p14:tracePt t="128053" x="9037638" y="4227513"/>
          <p14:tracePt t="128070" x="9096375" y="4227513"/>
          <p14:tracePt t="128086" x="9132888" y="4227513"/>
          <p14:tracePt t="128468" x="9120188" y="4227513"/>
          <p14:tracePt t="128476" x="9096375" y="4227513"/>
          <p14:tracePt t="128486" x="9085263" y="4227513"/>
          <p14:tracePt t="128503" x="9037638" y="4227513"/>
          <p14:tracePt t="128520" x="9013825" y="4227513"/>
          <p14:tracePt t="128540" x="9001125" y="4227513"/>
          <p14:tracePt t="128555" x="8990013" y="4227513"/>
          <p14:tracePt t="128570" x="8977313" y="4227513"/>
          <p14:tracePt t="128586" x="8942388" y="4227513"/>
          <p14:tracePt t="128604" x="8894763" y="4227513"/>
          <p14:tracePt t="128620" x="8810625" y="4227513"/>
          <p14:tracePt t="128636" x="8728075" y="4227513"/>
          <p14:tracePt t="128653" x="8632825" y="4227513"/>
          <p14:tracePt t="128671" x="8548688" y="4227513"/>
          <p14:tracePt t="128686" x="8477250" y="4214813"/>
          <p14:tracePt t="128703" x="8429625" y="4214813"/>
          <p14:tracePt t="128720" x="8358188" y="4214813"/>
          <p14:tracePt t="128738" x="8286750" y="4214813"/>
          <p14:tracePt t="128753" x="8215313" y="4214813"/>
          <p14:tracePt t="128770" x="8204200" y="4214813"/>
          <p14:tracePt t="128786" x="8191500" y="4214813"/>
          <p14:tracePt t="128820" x="8180388" y="4214813"/>
          <p14:tracePt t="128836" x="8156575" y="4214813"/>
          <p14:tracePt t="128853" x="8072438" y="4227513"/>
          <p14:tracePt t="128871" x="7977188" y="4227513"/>
          <p14:tracePt t="128886" x="7870825" y="4251325"/>
          <p14:tracePt t="128903" x="7810500" y="4286250"/>
          <p14:tracePt t="128920" x="7762875" y="4286250"/>
          <p14:tracePt t="128964" x="7751763" y="4286250"/>
          <p14:tracePt t="128980" x="7739063" y="4298950"/>
          <p14:tracePt t="128988" x="7727950" y="4310063"/>
          <p14:tracePt t="129004" x="7680325" y="4310063"/>
          <p14:tracePt t="129020" x="7656513" y="4322763"/>
          <p14:tracePt t="129036" x="7596188" y="4333875"/>
          <p14:tracePt t="129053" x="7537450" y="4357688"/>
          <p14:tracePt t="129071" x="7524750" y="4357688"/>
          <p14:tracePt t="129086" x="7489825" y="4370388"/>
          <p14:tracePt t="129103" x="7453313" y="4370388"/>
          <p14:tracePt t="129120" x="7429500" y="4405313"/>
          <p14:tracePt t="129138" x="7405688" y="4418013"/>
          <p14:tracePt t="129153" x="7358063" y="4429125"/>
          <p14:tracePt t="129170" x="7334250" y="4441825"/>
          <p14:tracePt t="129186" x="7334250" y="4452938"/>
          <p14:tracePt t="129204" x="7323138" y="4452938"/>
          <p14:tracePt t="129404" x="7310438" y="4465638"/>
          <p14:tracePt t="129516" x="7299325" y="4489450"/>
          <p14:tracePt t="129532" x="7275513" y="4489450"/>
          <p14:tracePt t="129540" x="7262813" y="4489450"/>
          <p14:tracePt t="129553" x="7251700" y="4489450"/>
          <p14:tracePt t="129570" x="7239000" y="4513263"/>
          <p14:tracePt t="129588" x="7227888" y="4513263"/>
          <p14:tracePt t="129636" x="7215188" y="4513263"/>
          <p14:tracePt t="129653" x="7191375" y="4513263"/>
          <p14:tracePt t="129670" x="7167563" y="4524375"/>
          <p14:tracePt t="129686" x="7132638" y="4524375"/>
          <p14:tracePt t="129703" x="7108825" y="4524375"/>
          <p14:tracePt t="129720" x="7096125" y="4524375"/>
          <p14:tracePt t="129736" x="7072313" y="4537075"/>
          <p14:tracePt t="129753" x="7061200" y="4537075"/>
          <p14:tracePt t="130484" x="7072313" y="4537075"/>
          <p14:tracePt t="130492" x="7085013" y="4537075"/>
          <p14:tracePt t="130503" x="7096125" y="4537075"/>
          <p14:tracePt t="130520" x="7143750" y="4537075"/>
          <p14:tracePt t="130536" x="7215188" y="4537075"/>
          <p14:tracePt t="130554" x="7310438" y="4537075"/>
          <p14:tracePt t="130570" x="7405688" y="4537075"/>
          <p14:tracePt t="130586" x="7466013" y="4537075"/>
          <p14:tracePt t="130603" x="7500938" y="4524375"/>
          <p14:tracePt t="130621" x="7548563" y="4500563"/>
          <p14:tracePt t="130668" x="7561263" y="4500563"/>
          <p14:tracePt t="130676" x="7585075" y="4500563"/>
          <p14:tracePt t="130687" x="7620000" y="4500563"/>
          <p14:tracePt t="130703" x="7691438" y="4500563"/>
          <p14:tracePt t="130720" x="7799388" y="4500563"/>
          <p14:tracePt t="130736" x="7881938" y="4500563"/>
          <p14:tracePt t="130754" x="7929563" y="4500563"/>
          <p14:tracePt t="130770" x="7977188" y="4500563"/>
          <p14:tracePt t="130786" x="8001000" y="4500563"/>
          <p14:tracePt t="130804" x="8013700" y="4500563"/>
          <p14:tracePt t="130821" x="8048625" y="4500563"/>
          <p14:tracePt t="130836" x="8096250" y="4500563"/>
          <p14:tracePt t="130853" x="8143875" y="4500563"/>
          <p14:tracePt t="130870" x="8167688" y="4500563"/>
          <p14:tracePt t="130887" x="8191500" y="4489450"/>
          <p14:tracePt t="130903" x="8228013" y="4476750"/>
          <p14:tracePt t="130919" x="8286750" y="4452938"/>
          <p14:tracePt t="130936" x="8358188" y="4429125"/>
          <p14:tracePt t="130954" x="8429625" y="4405313"/>
          <p14:tracePt t="130970" x="8466138" y="4405313"/>
          <p14:tracePt t="130986" x="8489950" y="4405313"/>
          <p14:tracePt t="131003" x="8501063" y="4405313"/>
          <p14:tracePt t="131068" x="8524875" y="4394200"/>
          <p14:tracePt t="131077" x="8548688" y="4394200"/>
          <p14:tracePt t="131087" x="8572500" y="4381500"/>
          <p14:tracePt t="131103" x="8596313" y="4370388"/>
          <p14:tracePt t="131188" x="8609013" y="4370388"/>
          <p14:tracePt t="131205" x="8632825" y="4370388"/>
          <p14:tracePt t="131341" x="8643938" y="4357688"/>
          <p14:tracePt t="131357" x="8656638" y="4346575"/>
          <p14:tracePt t="131572" x="8667750" y="4346575"/>
          <p14:tracePt t="131812" x="8643938" y="4346575"/>
          <p14:tracePt t="131821" x="8632825" y="4346575"/>
          <p14:tracePt t="131836" x="8561388" y="4322763"/>
          <p14:tracePt t="131853" x="8477250" y="4298950"/>
          <p14:tracePt t="131869" x="8347075" y="4275138"/>
          <p14:tracePt t="131887" x="8239125" y="4238625"/>
          <p14:tracePt t="131903" x="8132763" y="4203700"/>
          <p14:tracePt t="131920" x="8048625" y="4179888"/>
          <p14:tracePt t="131936" x="8013700" y="4167188"/>
          <p14:tracePt t="131954" x="7966075" y="4132263"/>
          <p14:tracePt t="131972" x="7953375" y="4132263"/>
          <p14:tracePt t="131986" x="7942263" y="4132263"/>
          <p14:tracePt t="132045" x="7929563" y="4132263"/>
          <p14:tracePt t="132053" x="7918450" y="4132263"/>
          <p14:tracePt t="132070" x="7894638" y="4132263"/>
          <p14:tracePt t="132086" x="7847013" y="4132263"/>
          <p14:tracePt t="132103" x="7823200" y="4132263"/>
          <p14:tracePt t="132357" x="7823200" y="4143375"/>
          <p14:tracePt t="132388" x="7847013" y="4143375"/>
          <p14:tracePt t="132403" x="7858125" y="4143375"/>
          <p14:tracePt t="132420" x="7881938" y="4143375"/>
          <p14:tracePt t="132437" x="7905750" y="4143375"/>
          <p14:tracePt t="132453" x="7942263" y="4156075"/>
          <p14:tracePt t="132469" x="7977188" y="4167188"/>
          <p14:tracePt t="132486" x="8037513" y="4179888"/>
          <p14:tracePt t="132504" x="8108950" y="4191000"/>
          <p14:tracePt t="132519" x="8191500" y="4191000"/>
          <p14:tracePt t="132536" x="8299450" y="4214813"/>
          <p14:tracePt t="132553" x="8347075" y="4214813"/>
          <p14:tracePt t="132645" x="8358188" y="4227513"/>
          <p14:tracePt t="132668" x="8382000" y="4238625"/>
          <p14:tracePt t="132676" x="8405813" y="4238625"/>
          <p14:tracePt t="132686" x="8418513" y="4238625"/>
          <p14:tracePt t="132703" x="8466138" y="4262438"/>
          <p14:tracePt t="132720" x="8513763" y="4262438"/>
          <p14:tracePt t="132736" x="8524875" y="4262438"/>
          <p14:tracePt t="132753" x="8548688" y="4262438"/>
          <p14:tracePt t="132770" x="8561388" y="4262438"/>
          <p14:tracePt t="132787" x="8585200" y="4262438"/>
          <p14:tracePt t="132803" x="8643938" y="4262438"/>
          <p14:tracePt t="132820" x="8715375" y="4262438"/>
          <p14:tracePt t="132836" x="8775700" y="4262438"/>
          <p14:tracePt t="132854" x="8799513" y="4262438"/>
          <p14:tracePt t="132869" x="8810625" y="4262438"/>
          <p14:tracePt t="132886" x="8823325" y="4262438"/>
          <p14:tracePt t="132932" x="8834438" y="4262438"/>
          <p14:tracePt t="132940" x="8847138" y="4262438"/>
          <p14:tracePt t="132956" x="8870950" y="4251325"/>
          <p14:tracePt t="132972" x="8882063" y="4251325"/>
          <p14:tracePt t="132986" x="8905875" y="4251325"/>
          <p14:tracePt t="133004" x="8942388" y="4227513"/>
          <p14:tracePt t="133020" x="8953500" y="4227513"/>
          <p14:tracePt t="133100" x="8966200" y="4227513"/>
          <p14:tracePt t="133108" x="8990013" y="4227513"/>
          <p14:tracePt t="133125" x="9013825" y="4214813"/>
          <p14:tracePt t="133136" x="9048750" y="4203700"/>
          <p14:tracePt t="133153" x="9072563" y="4179888"/>
          <p14:tracePt t="133171" x="9085263" y="4167188"/>
          <p14:tracePt t="133186" x="9096375" y="4167188"/>
          <p14:tracePt t="133252" x="9085263" y="4167188"/>
          <p14:tracePt t="133270" x="9072563" y="4143375"/>
          <p14:tracePt t="133286" x="9061450" y="4143375"/>
          <p14:tracePt t="133303" x="9048750" y="4143375"/>
          <p14:tracePt t="133325" x="9048750" y="4132263"/>
          <p14:tracePt t="133348" x="9024938" y="4132263"/>
          <p14:tracePt t="133373" x="9001125" y="4108450"/>
          <p14:tracePt t="133386" x="8990013" y="4108450"/>
          <p14:tracePt t="133404" x="8929688" y="4084638"/>
          <p14:tracePt t="133421" x="8870950" y="4060825"/>
          <p14:tracePt t="133436" x="8823325" y="4037013"/>
          <p14:tracePt t="133453" x="8775700" y="4024313"/>
          <p14:tracePt t="133471" x="8739188" y="4024313"/>
          <p14:tracePt t="133486" x="8691563" y="4024313"/>
          <p14:tracePt t="133503" x="8643938" y="4024313"/>
          <p14:tracePt t="133520" x="8561388" y="4024313"/>
          <p14:tracePt t="133537" x="8466138" y="4024313"/>
          <p14:tracePt t="133553" x="8347075" y="4024313"/>
          <p14:tracePt t="133569" x="8251825" y="4037013"/>
          <p14:tracePt t="133586" x="8204200" y="4060825"/>
          <p14:tracePt t="133604" x="8191500" y="4060825"/>
          <p14:tracePt t="133716" x="8180388" y="4071938"/>
          <p14:tracePt t="133724" x="8180388" y="4084638"/>
          <p14:tracePt t="135742" x="8204200" y="4095750"/>
          <p14:tracePt t="135756" x="8228013" y="4095750"/>
          <p14:tracePt t="135770" x="8239125" y="4095750"/>
          <p14:tracePt t="135786" x="8275638" y="4095750"/>
          <p14:tracePt t="135803" x="8286750" y="4095750"/>
          <p14:tracePt t="135820" x="8299450" y="4095750"/>
          <p14:tracePt t="135837" x="8310563" y="4095750"/>
          <p14:tracePt t="135853" x="8347075" y="4119563"/>
          <p14:tracePt t="135870" x="8370888" y="4143375"/>
          <p14:tracePt t="135989" x="8394700" y="4143375"/>
          <p14:tracePt t="136005" x="8418513" y="4143375"/>
          <p14:tracePt t="136019" x="8429625" y="4143375"/>
          <p14:tracePt t="136036" x="8442325" y="4143375"/>
          <p14:tracePt t="136053" x="8453438" y="4143375"/>
          <p14:tracePt t="136071" x="8466138" y="4143375"/>
          <p14:tracePt t="136093" x="8477250" y="4143375"/>
          <p14:tracePt t="136109" x="8501063" y="4143375"/>
          <p14:tracePt t="136125" x="8524875" y="4143375"/>
          <p14:tracePt t="136138" x="8548688" y="4143375"/>
          <p14:tracePt t="136153" x="8572500" y="4143375"/>
          <p14:tracePt t="136173" x="8585200" y="4143375"/>
          <p14:tracePt t="136189" x="8609013" y="4143375"/>
          <p14:tracePt t="136204" x="8632825" y="4143375"/>
          <p14:tracePt t="136220" x="8643938" y="4143375"/>
          <p14:tracePt t="136237" x="8656638" y="4143375"/>
          <p14:tracePt t="136253" x="8667750" y="4143375"/>
          <p14:tracePt t="136293" x="8680450" y="4143375"/>
          <p14:tracePt t="136318" x="8691563" y="4143375"/>
          <p14:tracePt t="136333" x="8715375" y="4143375"/>
          <p14:tracePt t="136341" x="8728075" y="4143375"/>
          <p14:tracePt t="136353" x="8739188" y="4132263"/>
          <p14:tracePt t="136370" x="8775700" y="4132263"/>
          <p14:tracePt t="136386" x="8810625" y="4132263"/>
          <p14:tracePt t="136404" x="8870950" y="4132263"/>
          <p14:tracePt t="136420" x="8905875" y="4132263"/>
          <p14:tracePt t="136436" x="8905875" y="4143375"/>
          <p14:tracePt t="136485" x="8918575" y="4143375"/>
          <p14:tracePt t="136501" x="8929688" y="4143375"/>
          <p14:tracePt t="136509" x="8953500" y="4143375"/>
          <p14:tracePt t="136520" x="8966200" y="4143375"/>
          <p14:tracePt t="136536" x="9013825" y="4143375"/>
          <p14:tracePt t="136553" x="9048750" y="4143375"/>
          <p14:tracePt t="137653" x="9061450" y="4132263"/>
          <p14:tracePt t="139805" x="9061450" y="4119563"/>
          <p14:tracePt t="139829" x="9061450" y="4108450"/>
          <p14:tracePt t="142149" x="9061450" y="4095750"/>
          <p14:tracePt t="142157" x="9061450" y="4084638"/>
          <p14:tracePt t="142170" x="9061450" y="4071938"/>
          <p14:tracePt t="142186" x="9061450" y="4024313"/>
          <p14:tracePt t="142203" x="9061450" y="3976688"/>
          <p14:tracePt t="142221" x="9061450" y="3775075"/>
          <p14:tracePt t="142236" x="9061450" y="3690938"/>
          <p14:tracePt t="142254" x="9061450" y="3262313"/>
          <p14:tracePt t="142269" x="9061450" y="2857500"/>
          <p14:tracePt t="142287" x="9109075" y="2346325"/>
          <p14:tracePt t="142303" x="9156700" y="1941513"/>
          <p14:tracePt t="142320" x="9263063" y="1560513"/>
          <p14:tracePt t="142336" x="9286875" y="1357313"/>
          <p14:tracePt t="142353" x="9299575" y="1285875"/>
          <p14:tracePt t="142370" x="9299575" y="1250950"/>
          <p14:tracePt t="142406" x="9310688" y="1238250"/>
          <p14:tracePt t="142886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2642"/>
          </a:xfrm>
        </p:spPr>
        <p:txBody>
          <a:bodyPr/>
          <a:lstStyle/>
          <a:p>
            <a:pPr algn="ctr"/>
            <a:r>
              <a:rPr lang="pt-BR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Reafirmando a importância </a:t>
            </a:r>
            <a:br>
              <a:rPr lang="pt-BR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espaçamento (S) bem calculado</a:t>
            </a:r>
            <a:endParaRPr lang="pt-BR" sz="3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817298" y="1121435"/>
            <a:ext cx="8557403" cy="5355312"/>
          </a:xfrm>
          <a:prstGeom prst="rect">
            <a:avLst/>
          </a:prstGeom>
          <a:solidFill>
            <a:schemeClr val="bg1"/>
          </a:solidFill>
          <a:ln w="57150"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EXEMPLO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Sendo dados: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*S = 20 m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*Custo do m instalado = R$ 15,00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Qual o custo da implantação por hectare ?</a:t>
            </a:r>
          </a:p>
          <a:p>
            <a:pPr algn="ctr"/>
            <a:endParaRPr lang="pt-BR" dirty="0"/>
          </a:p>
          <a:p>
            <a:pPr algn="ctr"/>
            <a:r>
              <a:rPr lang="pt-BR" b="1" dirty="0" smtClean="0"/>
              <a:t>SOLUÇÃO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100 m ÷ 20 m = 5 linhas de drenos /ha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Cada linha tem 100 m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500 m/ha</a:t>
            </a:r>
          </a:p>
          <a:p>
            <a:pPr algn="ctr"/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Multiplicando por R$ 15,00/m = R$ 7.500,00/ha</a:t>
            </a:r>
          </a:p>
          <a:p>
            <a:pPr algn="ctr"/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o espaçamento puder ser o dobro (40 m) o custo cai pela metade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793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584"/>
    </mc:Choice>
    <mc:Fallback>
      <p:transition spd="slow" advTm="146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22065" x="9167813" y="1155700"/>
          <p14:tracePt t="22078" x="9167813" y="1143000"/>
          <p14:tracePt t="22095" x="9156700" y="1131888"/>
          <p14:tracePt t="22111" x="9120188" y="1095375"/>
          <p14:tracePt t="22128" x="9061450" y="1036638"/>
          <p14:tracePt t="22146" x="9001125" y="989013"/>
          <p14:tracePt t="22162" x="8990013" y="976313"/>
          <p14:tracePt t="22226" x="8966200" y="976313"/>
          <p14:tracePt t="22233" x="8953500" y="976313"/>
          <p14:tracePt t="22245" x="8918575" y="976313"/>
          <p14:tracePt t="22261" x="8810625" y="976313"/>
          <p14:tracePt t="22278" x="8643938" y="976313"/>
          <p14:tracePt t="22296" x="8524875" y="976313"/>
          <p14:tracePt t="22311" x="8489950" y="976313"/>
          <p14:tracePt t="22328" x="8477250" y="989013"/>
          <p14:tracePt t="22362" x="8466138" y="989013"/>
          <p14:tracePt t="22379" x="8442325" y="1023938"/>
          <p14:tracePt t="22395" x="8347075" y="1095375"/>
          <p14:tracePt t="22411" x="8191500" y="1227138"/>
          <p14:tracePt t="22428" x="7918450" y="1417638"/>
          <p14:tracePt t="22446" x="7620000" y="1690688"/>
          <p14:tracePt t="22461" x="7204075" y="1976438"/>
          <p14:tracePt t="22478" x="6929438" y="2179638"/>
          <p14:tracePt t="22495" x="6762750" y="2298700"/>
          <p14:tracePt t="22512" x="6680200" y="2346325"/>
          <p14:tracePt t="22528" x="6643688" y="2393950"/>
          <p14:tracePt t="22530" x="6632575" y="2393950"/>
          <p14:tracePt t="22545" x="6596063" y="2417763"/>
          <p14:tracePt t="22561" x="6561138" y="2476500"/>
          <p14:tracePt t="22562" x="6524625" y="2513013"/>
          <p14:tracePt t="22579" x="6418263" y="2608263"/>
          <p14:tracePt t="22595" x="6310313" y="2703513"/>
          <p14:tracePt t="22611" x="6180138" y="2833688"/>
          <p14:tracePt t="22628" x="6108700" y="2894013"/>
          <p14:tracePt t="22646" x="6072188" y="2917825"/>
          <p14:tracePt t="22661" x="6048375" y="2928938"/>
          <p14:tracePt t="22937" x="6048375" y="2917825"/>
          <p14:tracePt t="22946" x="6048375" y="2905125"/>
          <p14:tracePt t="22961" x="6048375" y="2870200"/>
          <p14:tracePt t="22978" x="6048375" y="2822575"/>
          <p14:tracePt t="22995" x="6048375" y="2798763"/>
          <p14:tracePt t="23013" x="6048375" y="2786063"/>
          <p14:tracePt t="23028" x="6061075" y="2762250"/>
          <p14:tracePt t="23130" x="6061075" y="2751138"/>
          <p14:tracePt t="23147" x="6072188" y="2727325"/>
          <p14:tracePt t="23161" x="6084888" y="2703513"/>
          <p14:tracePt t="23178" x="6096000" y="2679700"/>
          <p14:tracePt t="23195" x="6096000" y="2667000"/>
          <p14:tracePt t="23212" x="6108700" y="2655888"/>
          <p14:tracePt t="23474" x="6119813" y="2655888"/>
          <p14:tracePt t="23522" x="6132513" y="2655888"/>
          <p14:tracePt t="23538" x="6132513" y="2643188"/>
          <p14:tracePt t="23602" x="6143625" y="2643188"/>
          <p14:tracePt t="23613" x="6156325" y="2643188"/>
          <p14:tracePt t="23628" x="6167438" y="2643188"/>
          <p14:tracePt t="23645" x="6203950" y="2632075"/>
          <p14:tracePt t="23662" x="6215063" y="2632075"/>
          <p14:tracePt t="23714" x="6238875" y="2619375"/>
          <p14:tracePt t="23728" x="6262688" y="2619375"/>
          <p14:tracePt t="23746" x="6299200" y="2608263"/>
          <p14:tracePt t="23762" x="6323013" y="2595563"/>
          <p14:tracePt t="23778" x="6346825" y="2584450"/>
          <p14:tracePt t="24746" x="6346825" y="2595563"/>
          <p14:tracePt t="24763" x="6346825" y="2608263"/>
          <p14:tracePt t="24778" x="6334125" y="2619375"/>
          <p14:tracePt t="24795" x="6334125" y="2632075"/>
          <p14:tracePt t="24811" x="6334125" y="2643188"/>
          <p14:tracePt t="24842" x="6323013" y="2655888"/>
          <p14:tracePt t="24850" x="6323013" y="2667000"/>
          <p14:tracePt t="24861" x="6323013" y="2679700"/>
          <p14:tracePt t="24878" x="6323013" y="2703513"/>
          <p14:tracePt t="24895" x="6299200" y="2762250"/>
          <p14:tracePt t="24911" x="6299200" y="2809875"/>
          <p14:tracePt t="24928" x="6286500" y="2857500"/>
          <p14:tracePt t="24945" x="6275388" y="2905125"/>
          <p14:tracePt t="24963" x="6275388" y="2928938"/>
          <p14:tracePt t="24978" x="6275388" y="2965450"/>
          <p14:tracePt t="24995" x="6275388" y="2976563"/>
          <p14:tracePt t="25011" x="6275388" y="3024188"/>
          <p14:tracePt t="25029" x="6251575" y="3071813"/>
          <p14:tracePt t="25045" x="6251575" y="3119438"/>
          <p14:tracePt t="25061" x="6251575" y="3167063"/>
          <p14:tracePt t="25078" x="6238875" y="3179763"/>
          <p14:tracePt t="25095" x="6238875" y="3190875"/>
          <p14:tracePt t="25138" x="6227763" y="3203575"/>
          <p14:tracePt t="25242" x="6227763" y="3214688"/>
          <p14:tracePt t="25258" x="6215063" y="3227388"/>
          <p14:tracePt t="25410" x="6203950" y="3227388"/>
          <p14:tracePt t="25426" x="6180138" y="3227388"/>
          <p14:tracePt t="25435" x="6167438" y="3227388"/>
          <p14:tracePt t="25445" x="6143625" y="3227388"/>
          <p14:tracePt t="25461" x="6096000" y="3227388"/>
          <p14:tracePt t="25479" x="6084888" y="3227388"/>
          <p14:tracePt t="25495" x="6061075" y="3227388"/>
          <p14:tracePt t="25538" x="6048375" y="3227388"/>
          <p14:tracePt t="25546" x="6013450" y="3227388"/>
          <p14:tracePt t="25563" x="5976938" y="3227388"/>
          <p14:tracePt t="25578" x="5929313" y="3214688"/>
          <p14:tracePt t="25595" x="5881688" y="3214688"/>
          <p14:tracePt t="25613" x="5857875" y="3203575"/>
          <p14:tracePt t="25628" x="5834063" y="3203575"/>
          <p14:tracePt t="25645" x="5822950" y="3203575"/>
          <p14:tracePt t="25661" x="5810250" y="3190875"/>
          <p14:tracePt t="25698" x="5799138" y="3190875"/>
          <p14:tracePt t="25711" x="5775325" y="3190875"/>
          <p14:tracePt t="25728" x="5762625" y="3190875"/>
          <p14:tracePt t="25746" x="5738813" y="3190875"/>
          <p14:tracePt t="25786" x="5727700" y="3190875"/>
          <p14:tracePt t="25802" x="5715000" y="3190875"/>
          <p14:tracePt t="25813" x="5691188" y="3190875"/>
          <p14:tracePt t="25828" x="5680075" y="3179763"/>
          <p14:tracePt t="25845" x="5632450" y="3179763"/>
          <p14:tracePt t="25861" x="5608638" y="3179763"/>
          <p14:tracePt t="25879" x="5584825" y="3179763"/>
          <p14:tracePt t="25895" x="5572125" y="3179763"/>
          <p14:tracePt t="26346" x="5561013" y="3179763"/>
          <p14:tracePt t="26364" x="5572125" y="3167063"/>
          <p14:tracePt t="26386" x="5584825" y="3155950"/>
          <p14:tracePt t="26402" x="5595938" y="3143250"/>
          <p14:tracePt t="26418" x="5608638" y="3143250"/>
          <p14:tracePt t="26434" x="5619750" y="3132138"/>
          <p14:tracePt t="26446" x="5632450" y="3132138"/>
          <p14:tracePt t="26462" x="5680075" y="3108325"/>
          <p14:tracePt t="26478" x="5703888" y="3084513"/>
          <p14:tracePt t="26495" x="5727700" y="3084513"/>
          <p14:tracePt t="26512" x="5738813" y="3084513"/>
          <p14:tracePt t="26528" x="5751513" y="3084513"/>
          <p14:tracePt t="26570" x="5762625" y="3084513"/>
          <p14:tracePt t="26586" x="5775325" y="3084513"/>
          <p14:tracePt t="26595" x="5799138" y="3060700"/>
          <p14:tracePt t="26611" x="5810250" y="3048000"/>
          <p14:tracePt t="26628" x="5822950" y="3048000"/>
          <p14:tracePt t="26646" x="5834063" y="3048000"/>
          <p14:tracePt t="26954" x="5846763" y="3048000"/>
          <p14:tracePt t="27082" x="5857875" y="3060700"/>
          <p14:tracePt t="27096" x="5870575" y="3071813"/>
          <p14:tracePt t="27111" x="5881688" y="3095625"/>
          <p14:tracePt t="27128" x="5894388" y="3119438"/>
          <p14:tracePt t="27145" x="5894388" y="3143250"/>
          <p14:tracePt t="27554" x="5905500" y="3143250"/>
          <p14:tracePt t="28266" x="5918200" y="3143250"/>
          <p14:tracePt t="28674" x="5929313" y="3143250"/>
          <p14:tracePt t="29074" x="5942013" y="3143250"/>
          <p14:tracePt t="29619" x="5953125" y="3143250"/>
          <p14:tracePt t="29738" x="5965825" y="3143250"/>
          <p14:tracePt t="29762" x="5976938" y="3143250"/>
          <p14:tracePt t="30195" x="5989638" y="3143250"/>
          <p14:tracePt t="31730" x="6000750" y="3143250"/>
          <p14:tracePt t="31763" x="6013450" y="3143250"/>
          <p14:tracePt t="31778" x="6024563" y="3143250"/>
          <p14:tracePt t="31804" x="6037263" y="3143250"/>
          <p14:tracePt t="31819" x="6048375" y="3143250"/>
          <p14:tracePt t="31859" x="6061075" y="3143250"/>
          <p14:tracePt t="31923" x="6072188" y="3143250"/>
          <p14:tracePt t="31930" x="6084888" y="3132138"/>
          <p14:tracePt t="31955" x="6096000" y="3132138"/>
          <p14:tracePt t="32116" x="6119813" y="3132138"/>
          <p14:tracePt t="32129" x="6143625" y="3132138"/>
          <p14:tracePt t="32145" x="6191250" y="3132138"/>
          <p14:tracePt t="32161" x="6227763" y="3132138"/>
          <p14:tracePt t="32163" x="6262688" y="3132138"/>
          <p14:tracePt t="32178" x="6286500" y="3132138"/>
          <p14:tracePt t="32195" x="6299200" y="3132138"/>
          <p14:tracePt t="32211" x="6310313" y="3132138"/>
          <p14:tracePt t="32228" x="6323013" y="3132138"/>
          <p14:tracePt t="32245" x="6346825" y="3132138"/>
          <p14:tracePt t="32263" x="6405563" y="3132138"/>
          <p14:tracePt t="32278" x="6465888" y="3132138"/>
          <p14:tracePt t="32295" x="6513513" y="3132138"/>
          <p14:tracePt t="32311" x="6561138" y="3132138"/>
          <p14:tracePt t="32329" x="6584950" y="3132138"/>
          <p14:tracePt t="32345" x="6608763" y="3132138"/>
          <p14:tracePt t="32403" x="6619875" y="3132138"/>
          <p14:tracePt t="32412" x="6643688" y="3132138"/>
          <p14:tracePt t="32428" x="6667500" y="3132138"/>
          <p14:tracePt t="32445" x="6704013" y="3132138"/>
          <p14:tracePt t="32461" x="6715125" y="3132138"/>
          <p14:tracePt t="32479" x="6738938" y="3132138"/>
          <p14:tracePt t="32499" x="6751638" y="3132138"/>
          <p14:tracePt t="32515" x="6775450" y="3143250"/>
          <p14:tracePt t="32528" x="6786563" y="3143250"/>
          <p14:tracePt t="32546" x="6823075" y="3143250"/>
          <p14:tracePt t="32561" x="6834188" y="3143250"/>
          <p14:tracePt t="32578" x="6881813" y="3143250"/>
          <p14:tracePt t="32595" x="6894513" y="3143250"/>
          <p14:tracePt t="32675" x="6905625" y="3143250"/>
          <p14:tracePt t="32682" x="6918325" y="3143250"/>
          <p14:tracePt t="32699" x="6929438" y="3143250"/>
          <p14:tracePt t="32819" x="6942138" y="3143250"/>
          <p14:tracePt t="32828" x="6953250" y="3143250"/>
          <p14:tracePt t="32845" x="6965950" y="3143250"/>
          <p14:tracePt t="32861" x="6977063" y="3143250"/>
          <p14:tracePt t="32878" x="7000875" y="3143250"/>
          <p14:tracePt t="32971" x="7013575" y="3132138"/>
          <p14:tracePt t="32994" x="7037388" y="3132138"/>
          <p14:tracePt t="33011" x="7048500" y="3132138"/>
          <p14:tracePt t="33028" x="7072313" y="3132138"/>
          <p14:tracePt t="33251" x="7085013" y="3132138"/>
          <p14:tracePt t="33262" x="7096125" y="3132138"/>
          <p14:tracePt t="33278" x="7132638" y="3132138"/>
          <p14:tracePt t="33295" x="7167563" y="3132138"/>
          <p14:tracePt t="33311" x="7191375" y="3132138"/>
          <p14:tracePt t="33380" x="7204075" y="3132138"/>
          <p14:tracePt t="33396" x="7239000" y="3132138"/>
          <p14:tracePt t="33411" x="7275513" y="3132138"/>
          <p14:tracePt t="33428" x="7299325" y="3132138"/>
          <p14:tracePt t="33445" x="7310438" y="3132138"/>
          <p14:tracePt t="33579" x="7323138" y="3132138"/>
          <p14:tracePt t="33595" x="7346950" y="3132138"/>
          <p14:tracePt t="33611" x="7394575" y="3132138"/>
          <p14:tracePt t="33629" x="7429500" y="3132138"/>
          <p14:tracePt t="33645" x="7477125" y="3132138"/>
          <p14:tracePt t="33663" x="7500938" y="3132138"/>
          <p14:tracePt t="33731" x="7513638" y="3132138"/>
          <p14:tracePt t="33746" x="7572375" y="3132138"/>
          <p14:tracePt t="33761" x="7596188" y="3132138"/>
          <p14:tracePt t="33778" x="7680325" y="3132138"/>
          <p14:tracePt t="33795" x="7691438" y="3132138"/>
          <p14:tracePt t="33813" x="7704138" y="3132138"/>
          <p14:tracePt t="33843" x="7715250" y="3132138"/>
          <p14:tracePt t="33867" x="7727950" y="3132138"/>
          <p14:tracePt t="33879" x="7739063" y="3132138"/>
          <p14:tracePt t="33895" x="7762875" y="3132138"/>
          <p14:tracePt t="34979" x="7751763" y="3132138"/>
          <p14:tracePt t="34996" x="7715250" y="3132138"/>
          <p14:tracePt t="35011" x="7667625" y="3132138"/>
          <p14:tracePt t="35028" x="7572375" y="3143250"/>
          <p14:tracePt t="35045" x="7442200" y="3155950"/>
          <p14:tracePt t="35062" x="7310438" y="3179763"/>
          <p14:tracePt t="35078" x="7191375" y="3190875"/>
          <p14:tracePt t="35095" x="7085013" y="3203575"/>
          <p14:tracePt t="35111" x="7000875" y="3203575"/>
          <p14:tracePt t="35129" x="6929438" y="3227388"/>
          <p14:tracePt t="35145" x="6846888" y="3227388"/>
          <p14:tracePt t="35162" x="6727825" y="3251200"/>
          <p14:tracePt t="35179" x="6442075" y="3286125"/>
          <p14:tracePt t="35195" x="6227763" y="3309938"/>
          <p14:tracePt t="35212" x="6000750" y="3346450"/>
          <p14:tracePt t="35228" x="5810250" y="3370263"/>
          <p14:tracePt t="35245" x="5680075" y="3370263"/>
          <p14:tracePt t="35262" x="5595938" y="3370263"/>
          <p14:tracePt t="35278" x="5548313" y="3370263"/>
          <p14:tracePt t="35295" x="5489575" y="3370263"/>
          <p14:tracePt t="35312" x="5429250" y="3370263"/>
          <p14:tracePt t="35329" x="5381625" y="3381375"/>
          <p14:tracePt t="35345" x="5322888" y="3381375"/>
          <p14:tracePt t="35362" x="5286375" y="3381375"/>
          <p14:tracePt t="35378" x="5203825" y="3381375"/>
          <p14:tracePt t="35395" x="5167313" y="3405188"/>
          <p14:tracePt t="35411" x="5143500" y="3405188"/>
          <p14:tracePt t="35428" x="5119688" y="3405188"/>
          <p14:tracePt t="35445" x="5095875" y="3417888"/>
          <p14:tracePt t="35462" x="5084763" y="3417888"/>
          <p14:tracePt t="35478" x="5072063" y="3417888"/>
          <p14:tracePt t="35495" x="5060950" y="3417888"/>
          <p14:tracePt t="35512" x="5013325" y="3417888"/>
          <p14:tracePt t="35529" x="4894263" y="3452813"/>
          <p14:tracePt t="35545" x="4738688" y="3465513"/>
          <p14:tracePt t="35562" x="4584700" y="3524250"/>
          <p14:tracePt t="35580" x="4452938" y="3571875"/>
          <p14:tracePt t="35595" x="4418013" y="3584575"/>
          <p14:tracePt t="35626" x="4405313" y="3595688"/>
          <p14:tracePt t="36027" x="4405313" y="3608388"/>
          <p14:tracePt t="36043" x="4418013" y="3608388"/>
          <p14:tracePt t="36059" x="4429125" y="3608388"/>
          <p14:tracePt t="36067" x="4452938" y="3608388"/>
          <p14:tracePt t="36083" x="4476750" y="3619500"/>
          <p14:tracePt t="36096" x="4489450" y="3632200"/>
          <p14:tracePt t="36112" x="4537075" y="3643313"/>
          <p14:tracePt t="36128" x="4560888" y="3656013"/>
          <p14:tracePt t="36144" x="4608513" y="3656013"/>
          <p14:tracePt t="36162" x="4656138" y="3656013"/>
          <p14:tracePt t="36179" x="4775200" y="3656013"/>
          <p14:tracePt t="36195" x="4857750" y="3667125"/>
          <p14:tracePt t="36211" x="4929188" y="3690938"/>
          <p14:tracePt t="36229" x="4965700" y="3690938"/>
          <p14:tracePt t="36245" x="4976813" y="3690938"/>
          <p14:tracePt t="36261" x="5000625" y="3690938"/>
          <p14:tracePt t="36278" x="5037138" y="3690938"/>
          <p14:tracePt t="36296" x="5095875" y="3690938"/>
          <p14:tracePt t="36311" x="5132388" y="3690938"/>
          <p14:tracePt t="36328" x="5180013" y="3690938"/>
          <p14:tracePt t="36345" x="5191125" y="3690938"/>
          <p14:tracePt t="36363" x="5214938" y="3690938"/>
          <p14:tracePt t="36378" x="5227638" y="3690938"/>
          <p14:tracePt t="36395" x="5262563" y="3690938"/>
          <p14:tracePt t="36396" x="5299075" y="3690938"/>
          <p14:tracePt t="36412" x="5334000" y="3690938"/>
          <p14:tracePt t="36430" x="5381625" y="3690938"/>
          <p14:tracePt t="36445" x="5429250" y="3690938"/>
          <p14:tracePt t="36461" x="5465763" y="3690938"/>
          <p14:tracePt t="36478" x="5524500" y="3690938"/>
          <p14:tracePt t="36495" x="5584825" y="3690938"/>
          <p14:tracePt t="36512" x="5632450" y="3690938"/>
          <p14:tracePt t="36528" x="5680075" y="3690938"/>
          <p14:tracePt t="36546" x="5715000" y="3690938"/>
          <p14:tracePt t="36562" x="5727700" y="3690938"/>
          <p14:tracePt t="36578" x="5751513" y="3690938"/>
          <p14:tracePt t="36595" x="5799138" y="3690938"/>
          <p14:tracePt t="36611" x="5846763" y="3690938"/>
          <p14:tracePt t="36629" x="5905500" y="3703638"/>
          <p14:tracePt t="36645" x="5976938" y="3703638"/>
          <p14:tracePt t="36661" x="6048375" y="3727450"/>
          <p14:tracePt t="36678" x="6084888" y="3738563"/>
          <p14:tracePt t="36696" x="6119813" y="3738563"/>
          <p14:tracePt t="36711" x="6143625" y="3751263"/>
          <p14:tracePt t="36728" x="6167438" y="3751263"/>
          <p14:tracePt t="36745" x="6203950" y="3751263"/>
          <p14:tracePt t="36763" x="6286500" y="3751263"/>
          <p14:tracePt t="36779" x="6334125" y="3751263"/>
          <p14:tracePt t="36780" x="6357938" y="3751263"/>
          <p14:tracePt t="36795" x="6405563" y="3762375"/>
          <p14:tracePt t="36811" x="6442075" y="3775075"/>
          <p14:tracePt t="36835" x="6453188" y="3775075"/>
          <p14:tracePt t="36845" x="6465888" y="3775075"/>
          <p14:tracePt t="36867" x="6477000" y="3786188"/>
          <p14:tracePt t="36878" x="6500813" y="3786188"/>
          <p14:tracePt t="36896" x="6619875" y="3786188"/>
          <p14:tracePt t="36912" x="6762750" y="3786188"/>
          <p14:tracePt t="36928" x="6881813" y="3786188"/>
          <p14:tracePt t="36945" x="6977063" y="3786188"/>
          <p14:tracePt t="36963" x="7037388" y="3798888"/>
          <p14:tracePt t="37027" x="7048500" y="3798888"/>
          <p14:tracePt t="37043" x="7085013" y="3798888"/>
          <p14:tracePt t="37052" x="7132638" y="3798888"/>
          <p14:tracePt t="37062" x="7167563" y="3798888"/>
          <p14:tracePt t="37078" x="7251700" y="3786188"/>
          <p14:tracePt t="37096" x="7323138" y="3775075"/>
          <p14:tracePt t="37111" x="7381875" y="3775075"/>
          <p14:tracePt t="37128" x="7418388" y="3775075"/>
          <p14:tracePt t="37145" x="7453313" y="3762375"/>
          <p14:tracePt t="37163" x="7537450" y="3762375"/>
          <p14:tracePt t="37178" x="7585075" y="3738563"/>
          <p14:tracePt t="37195" x="7680325" y="3727450"/>
          <p14:tracePt t="37212" x="7727950" y="3714750"/>
          <p14:tracePt t="37229" x="7751763" y="3690938"/>
          <p14:tracePt t="37323" x="7762875" y="3690938"/>
          <p14:tracePt t="37331" x="7775575" y="3690938"/>
          <p14:tracePt t="37345" x="7799388" y="3690938"/>
          <p14:tracePt t="37361" x="7847013" y="3690938"/>
          <p14:tracePt t="37378" x="7870825" y="3690938"/>
          <p14:tracePt t="37396" x="7881938" y="3690938"/>
          <p14:tracePt t="37603" x="7894638" y="3690938"/>
          <p14:tracePt t="37627" x="7905750" y="3690938"/>
          <p14:tracePt t="37748" x="7918450" y="3690938"/>
          <p14:tracePt t="37764" x="7929563" y="3690938"/>
          <p14:tracePt t="38187" x="7953375" y="3679825"/>
          <p14:tracePt t="38196" x="7966075" y="3667125"/>
          <p14:tracePt t="38211" x="8024813" y="3608388"/>
          <p14:tracePt t="38228" x="8120063" y="3524250"/>
          <p14:tracePt t="38245" x="8204200" y="3429000"/>
          <p14:tracePt t="38262" x="8262938" y="3370263"/>
          <p14:tracePt t="38278" x="8347075" y="3262313"/>
          <p14:tracePt t="38295" x="8382000" y="3190875"/>
          <p14:tracePt t="38311" x="8442325" y="3071813"/>
          <p14:tracePt t="38330" x="8489950" y="2989263"/>
          <p14:tracePt t="38345" x="8501063" y="2917825"/>
          <p14:tracePt t="38361" x="8537575" y="2833688"/>
          <p14:tracePt t="38378" x="8537575" y="2822575"/>
          <p14:tracePt t="38396" x="8537575" y="2786063"/>
          <p14:tracePt t="38636" x="8537575" y="2774950"/>
          <p14:tracePt t="38646" x="8537575" y="2751138"/>
          <p14:tracePt t="38667" x="8537575" y="2738438"/>
          <p14:tracePt t="38965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64C8E99-9D81-4789-9629-7406D44F7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56B8ADD5-1FD3-4900-A643-E3FA6326A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1- INTRODUÇÃO e </a:t>
            </a:r>
            <a:b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SENSIBILIDADE DAS CULTURAS</a:t>
            </a:r>
            <a:b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</a:br>
            <a:r>
              <a:rPr lang="pt-BR" alt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AO EXCESSO DE ÁGUA NO SOLO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(Parte 3)</a:t>
            </a:r>
            <a:endParaRPr lang="en-US" sz="3600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2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37"/>
    </mc:Choice>
    <mc:Fallback>
      <p:transition spd="slow" advTm="15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C69F8D-DE09-4D27-B1E8-2E3032F0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976100" cy="1103585"/>
          </a:xfrm>
        </p:spPr>
        <p:txBody>
          <a:bodyPr/>
          <a:lstStyle/>
          <a:p>
            <a:pPr>
              <a:defRPr/>
            </a:pPr>
            <a:r>
              <a:rPr lang="pt-BR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1.4)Critérios de drenagem subterrânea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0" y="1996440"/>
            <a:ext cx="7879080" cy="4861559"/>
          </a:xfrm>
        </p:spPr>
        <p:txBody>
          <a:bodyPr/>
          <a:lstStyle/>
          <a:p>
            <a:pPr marL="0" indent="0">
              <a:buNone/>
            </a:pPr>
            <a:r>
              <a:rPr lang="pt-BR" b="1" dirty="0"/>
              <a:t>a)Regime Permanente (“</a:t>
            </a:r>
            <a:r>
              <a:rPr lang="pt-BR" b="1" dirty="0" err="1"/>
              <a:t>Steady</a:t>
            </a:r>
            <a:r>
              <a:rPr lang="pt-BR" b="1" dirty="0"/>
              <a:t> </a:t>
            </a:r>
            <a:r>
              <a:rPr lang="pt-BR" b="1" dirty="0" err="1"/>
              <a:t>State</a:t>
            </a:r>
            <a:r>
              <a:rPr lang="pt-BR" b="1" dirty="0"/>
              <a:t>”)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b)Regime Não Permanente (“Non </a:t>
            </a:r>
            <a:r>
              <a:rPr lang="pt-BR" b="1" dirty="0" err="1"/>
              <a:t>Steady</a:t>
            </a:r>
            <a:r>
              <a:rPr lang="pt-BR" b="1" dirty="0"/>
              <a:t> </a:t>
            </a:r>
            <a:r>
              <a:rPr lang="pt-BR" b="1" dirty="0" err="1"/>
              <a:t>State</a:t>
            </a:r>
            <a:r>
              <a:rPr lang="pt-BR" b="1" dirty="0"/>
              <a:t>”)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c)Regime Intermitente(“</a:t>
            </a:r>
            <a:r>
              <a:rPr lang="pt-BR" b="1" dirty="0" err="1"/>
              <a:t>Transient</a:t>
            </a:r>
            <a:r>
              <a:rPr lang="pt-BR" b="1" dirty="0"/>
              <a:t> </a:t>
            </a:r>
            <a:r>
              <a:rPr lang="pt-BR" b="1" dirty="0" err="1"/>
              <a:t>State</a:t>
            </a:r>
            <a:r>
              <a:rPr lang="pt-BR" b="1" dirty="0"/>
              <a:t>”)</a:t>
            </a:r>
          </a:p>
          <a:p>
            <a:pPr marL="0" indent="0">
              <a:buNone/>
            </a:pPr>
            <a:endParaRPr lang="pt-BR" b="1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370"/>
    </mc:Choice>
    <mc:Fallback>
      <p:transition spd="slow" advTm="175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>
            <a:extLst>
              <a:ext uri="{FF2B5EF4-FFF2-40B4-BE49-F238E27FC236}">
                <a16:creationId xmlns="" xmlns:a16="http://schemas.microsoft.com/office/drawing/2014/main" id="{0DCD24DD-AFB1-4C04-8CE1-B81CED144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644"/>
            <a:ext cx="11353800" cy="219222"/>
          </a:xfrm>
        </p:spPr>
        <p:txBody>
          <a:bodyPr/>
          <a:lstStyle/>
          <a:p>
            <a:pPr algn="ctr"/>
            <a:r>
              <a:rPr lang="pt-BR" altLang="pt-BR" b="1" u="sng" dirty="0">
                <a:latin typeface="Calisto MT" panose="02040603050505030304" pitchFamily="18" charset="0"/>
              </a:rPr>
              <a:t/>
            </a:r>
            <a:br>
              <a:rPr lang="pt-BR" altLang="pt-BR" b="1" u="sng" dirty="0">
                <a:latin typeface="Calisto MT" panose="02040603050505030304" pitchFamily="18" charset="0"/>
              </a:rPr>
            </a:br>
            <a:r>
              <a:rPr lang="pt-BR" altLang="pt-BR" b="1" dirty="0">
                <a:latin typeface="Calisto MT" panose="02040603050505030304" pitchFamily="18" charset="0"/>
              </a:rPr>
              <a:t>a)</a:t>
            </a:r>
            <a:r>
              <a:rPr lang="pt-BR" altLang="pt-BR" b="1" u="sng" dirty="0">
                <a:latin typeface="Calisto MT" panose="02040603050505030304" pitchFamily="18" charset="0"/>
              </a:rPr>
              <a:t>Regime Permanente</a:t>
            </a:r>
            <a:endParaRPr lang="en-US" alt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1C0DA7DF-1731-436D-BC42-C3D084B7D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766BA36F-821C-425F-93AA-0AC023D77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2" y="1061480"/>
            <a:ext cx="8000002" cy="547285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CaixaDeTexto 2"/>
          <p:cNvSpPr txBox="1"/>
          <p:nvPr/>
        </p:nvSpPr>
        <p:spPr>
          <a:xfrm>
            <a:off x="8623738" y="1040524"/>
            <a:ext cx="3452648" cy="313932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2 PERGUNTAS</a:t>
            </a:r>
          </a:p>
          <a:p>
            <a:endParaRPr lang="pt-BR" dirty="0"/>
          </a:p>
          <a:p>
            <a:r>
              <a:rPr lang="pt-BR" b="1" dirty="0" smtClean="0"/>
              <a:t>1)Qual o valor da Recarga “R” ? </a:t>
            </a:r>
          </a:p>
          <a:p>
            <a:endParaRPr lang="pt-BR" dirty="0"/>
          </a:p>
          <a:p>
            <a:r>
              <a:rPr lang="pt-BR" dirty="0" smtClean="0"/>
              <a:t>Varia de 2,0 a 10,0 mm/dia</a:t>
            </a:r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r>
              <a:rPr lang="pt-BR" b="1" dirty="0" smtClean="0"/>
              <a:t>2)Qual o valor ideal de “p” ? </a:t>
            </a:r>
          </a:p>
          <a:p>
            <a:endParaRPr lang="pt-BR" dirty="0"/>
          </a:p>
          <a:p>
            <a:r>
              <a:rPr lang="pt-BR" dirty="0" smtClean="0"/>
              <a:t>Depende de vários fatores</a:t>
            </a: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284"/>
    </mc:Choice>
    <mc:Fallback>
      <p:transition spd="slow" advTm="198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14657" x="6203950" y="3595688"/>
          <p14:tracePt t="14705" x="6191250" y="3595688"/>
          <p14:tracePt t="14721" x="6180138" y="3595688"/>
          <p14:tracePt t="14737" x="6156325" y="3595688"/>
          <p14:tracePt t="14760" x="6143625" y="3595688"/>
          <p14:tracePt t="14771" x="6132513" y="3595688"/>
          <p14:tracePt t="14788" x="6119813" y="3595688"/>
          <p14:tracePt t="14804" x="6096000" y="3584575"/>
          <p14:tracePt t="14821" x="6024563" y="3560763"/>
          <p14:tracePt t="14837" x="5918200" y="3536950"/>
          <p14:tracePt t="14869" x="5572125" y="3429000"/>
          <p14:tracePt t="14872" x="5500688" y="3394075"/>
          <p14:tracePt t="14888" x="5429250" y="3381375"/>
          <p14:tracePt t="14904" x="5214938" y="3251200"/>
          <p14:tracePt t="14921" x="5024438" y="3119438"/>
          <p14:tracePt t="14937" x="4751388" y="3000375"/>
          <p14:tracePt t="14954" x="4429125" y="2881313"/>
          <p14:tracePt t="14971" x="4071938" y="2786063"/>
          <p14:tracePt t="14989" x="3762375" y="2714625"/>
          <p14:tracePt t="15004" x="3513138" y="2655888"/>
          <p14:tracePt t="15021" x="3275013" y="2584450"/>
          <p14:tracePt t="15037" x="3119438" y="2536825"/>
          <p14:tracePt t="15055" x="3013075" y="2524125"/>
          <p14:tracePt t="15071" x="2941638" y="2489200"/>
          <p14:tracePt t="15087" x="2833688" y="2465388"/>
          <p14:tracePt t="15104" x="2655888" y="2417763"/>
          <p14:tracePt t="15121" x="2513013" y="2370138"/>
          <p14:tracePt t="15138" x="2393950" y="2370138"/>
          <p14:tracePt t="15154" x="2298700" y="2357438"/>
          <p14:tracePt t="15171" x="2190750" y="2322513"/>
          <p14:tracePt t="15189" x="2108200" y="2298700"/>
          <p14:tracePt t="15205" x="2036763" y="2274888"/>
          <p14:tracePt t="15221" x="1989138" y="2262188"/>
          <p14:tracePt t="15238" x="1952625" y="2251075"/>
          <p14:tracePt t="15255" x="1928813" y="2251075"/>
          <p14:tracePt t="15271" x="1893888" y="2238375"/>
          <p14:tracePt t="15288" x="1870075" y="2227263"/>
          <p14:tracePt t="15289" x="1846263" y="2214563"/>
          <p14:tracePt t="15304" x="1809750" y="2214563"/>
          <p14:tracePt t="15321" x="1798638" y="2203450"/>
          <p14:tracePt t="15337" x="1762125" y="2190750"/>
          <p14:tracePt t="15354" x="1738313" y="2179638"/>
          <p14:tracePt t="15371" x="1714500" y="2166938"/>
          <p14:tracePt t="15389" x="1703388" y="2166938"/>
          <p14:tracePt t="15404" x="1679575" y="2166938"/>
          <p14:tracePt t="15421" x="1679575" y="2155825"/>
          <p14:tracePt t="15441" x="1655763" y="2143125"/>
          <p14:tracePt t="15455" x="1643063" y="2143125"/>
          <p14:tracePt t="15471" x="1560513" y="2084388"/>
          <p14:tracePt t="15488" x="1465263" y="2024063"/>
          <p14:tracePt t="15489" x="1393825" y="1976438"/>
          <p14:tracePt t="15504" x="1309688" y="1941513"/>
          <p14:tracePt t="15521" x="1214438" y="1881188"/>
          <p14:tracePt t="15537" x="1179513" y="1870075"/>
          <p14:tracePt t="15554" x="1131888" y="1846263"/>
          <p14:tracePt t="15585" x="1108075" y="1833563"/>
          <p14:tracePt t="15640" x="1095375" y="1822450"/>
          <p14:tracePt t="15665" x="1084263" y="1822450"/>
          <p14:tracePt t="15792" x="1071563" y="1798638"/>
          <p14:tracePt t="16000" x="1071563" y="1809750"/>
          <p14:tracePt t="16008" x="1095375" y="1822450"/>
          <p14:tracePt t="16021" x="1131888" y="1846263"/>
          <p14:tracePt t="16037" x="1179513" y="1870075"/>
          <p14:tracePt t="16054" x="1262063" y="1928813"/>
          <p14:tracePt t="16072" x="1465263" y="2024063"/>
          <p14:tracePt t="16088" x="1547813" y="2095500"/>
          <p14:tracePt t="16105" x="1798638" y="2227263"/>
          <p14:tracePt t="16121" x="1965325" y="2333625"/>
          <p14:tracePt t="16138" x="2095500" y="2405063"/>
          <p14:tracePt t="16154" x="2203450" y="2465388"/>
          <p14:tracePt t="16171" x="2357438" y="2584450"/>
          <p14:tracePt t="16188" x="2489200" y="2679700"/>
          <p14:tracePt t="16204" x="2608263" y="2774950"/>
          <p14:tracePt t="16221" x="2703513" y="2857500"/>
          <p14:tracePt t="16237" x="2809875" y="2941638"/>
          <p14:tracePt t="16254" x="2870200" y="2989263"/>
          <p14:tracePt t="16271" x="2941638" y="3036888"/>
          <p14:tracePt t="16287" x="2965450" y="3036888"/>
          <p14:tracePt t="16305" x="3024188" y="3071813"/>
          <p14:tracePt t="16321" x="3060700" y="3084513"/>
          <p14:tracePt t="16338" x="3119438" y="3108325"/>
          <p14:tracePt t="16354" x="3227388" y="3132138"/>
          <p14:tracePt t="16371" x="3357563" y="3167063"/>
          <p14:tracePt t="16388" x="3476625" y="3190875"/>
          <p14:tracePt t="16405" x="3595688" y="3227388"/>
          <p14:tracePt t="16421" x="3714750" y="3251200"/>
          <p14:tracePt t="16437" x="3857625" y="3275013"/>
          <p14:tracePt t="16454" x="3965575" y="3286125"/>
          <p14:tracePt t="16473" x="4037013" y="3286125"/>
          <p14:tracePt t="16487" x="4060825" y="3286125"/>
          <p14:tracePt t="16505" x="4119563" y="3286125"/>
          <p14:tracePt t="16521" x="4143375" y="3286125"/>
          <p14:tracePt t="16539" x="4156075" y="3286125"/>
          <p14:tracePt t="16609" x="4167188" y="3286125"/>
          <p14:tracePt t="16736" x="4167188" y="3322638"/>
          <p14:tracePt t="16745" x="4167188" y="3346450"/>
          <p14:tracePt t="16754" x="4167188" y="3370263"/>
          <p14:tracePt t="16771" x="4167188" y="3441700"/>
          <p14:tracePt t="16787" x="4167188" y="3536950"/>
          <p14:tracePt t="16805" x="4167188" y="3632200"/>
          <p14:tracePt t="16821" x="4167188" y="3714750"/>
          <p14:tracePt t="16837" x="4167188" y="3786188"/>
          <p14:tracePt t="16854" x="4167188" y="3881438"/>
          <p14:tracePt t="16872" x="4167188" y="4013200"/>
          <p14:tracePt t="16887" x="4167188" y="4048125"/>
          <p14:tracePt t="16904" x="4191000" y="4179888"/>
          <p14:tracePt t="16921" x="4203700" y="4275138"/>
          <p14:tracePt t="16938" x="4214813" y="4357688"/>
          <p14:tracePt t="16954" x="4214813" y="4418013"/>
          <p14:tracePt t="16971" x="4238625" y="4465638"/>
          <p14:tracePt t="16987" x="4238625" y="4513263"/>
          <p14:tracePt t="17005" x="4238625" y="4584700"/>
          <p14:tracePt t="17021" x="4238625" y="4643438"/>
          <p14:tracePt t="17038" x="4238625" y="4727575"/>
          <p14:tracePt t="17054" x="4238625" y="4833938"/>
          <p14:tracePt t="17072" x="4238625" y="5048250"/>
          <p14:tracePt t="17088" x="4238625" y="5108575"/>
          <p14:tracePt t="17104" x="4238625" y="5310188"/>
          <p14:tracePt t="17121" x="4238625" y="5381625"/>
          <p14:tracePt t="17138" x="4238625" y="5429250"/>
          <p14:tracePt t="17154" x="4238625" y="5453063"/>
          <p14:tracePt t="17171" x="4238625" y="5489575"/>
          <p14:tracePt t="17187" x="4238625" y="5500688"/>
          <p14:tracePt t="17205" x="4238625" y="5513388"/>
          <p14:tracePt t="17281" x="4227513" y="5524500"/>
          <p14:tracePt t="17297" x="4214813" y="5524500"/>
          <p14:tracePt t="17305" x="4179888" y="5524500"/>
          <p14:tracePt t="17321" x="4071938" y="5524500"/>
          <p14:tracePt t="17337" x="3952875" y="5513388"/>
          <p14:tracePt t="17355" x="3857625" y="5513388"/>
          <p14:tracePt t="17371" x="3775075" y="5513388"/>
          <p14:tracePt t="17387" x="3714750" y="5513388"/>
          <p14:tracePt t="17404" x="3667125" y="5513388"/>
          <p14:tracePt t="17422" x="3632200" y="5513388"/>
          <p14:tracePt t="17437" x="3571875" y="5513388"/>
          <p14:tracePt t="17454" x="3476625" y="5500688"/>
          <p14:tracePt t="17471" x="3309938" y="5476875"/>
          <p14:tracePt t="17489" x="2965450" y="5394325"/>
          <p14:tracePt t="17504" x="2738438" y="5322888"/>
          <p14:tracePt t="17521" x="2584450" y="5275263"/>
          <p14:tracePt t="17538" x="2452688" y="5227638"/>
          <p14:tracePt t="17555" x="2346325" y="5203825"/>
          <p14:tracePt t="17571" x="2238375" y="5167313"/>
          <p14:tracePt t="17587" x="2132013" y="5108575"/>
          <p14:tracePt t="17604" x="2012950" y="5060950"/>
          <p14:tracePt t="17622" x="1870075" y="5000625"/>
          <p14:tracePt t="17637" x="1727200" y="4929188"/>
          <p14:tracePt t="17654" x="1595438" y="4905375"/>
          <p14:tracePt t="17671" x="1489075" y="4857750"/>
          <p14:tracePt t="17688" x="1370013" y="4799013"/>
          <p14:tracePt t="17704" x="1322388" y="4751388"/>
          <p14:tracePt t="17721" x="1274763" y="4714875"/>
          <p14:tracePt t="17737" x="1227138" y="4643438"/>
          <p14:tracePt t="17755" x="1166813" y="4584700"/>
          <p14:tracePt t="17771" x="1095375" y="4500563"/>
          <p14:tracePt t="17787" x="1047750" y="4429125"/>
          <p14:tracePt t="17804" x="1000125" y="4370388"/>
          <p14:tracePt t="17822" x="952500" y="4333875"/>
          <p14:tracePt t="17837" x="928688" y="4298950"/>
          <p14:tracePt t="17854" x="881063" y="4214813"/>
          <p14:tracePt t="17871" x="869950" y="4143375"/>
          <p14:tracePt t="17888" x="846138" y="4095750"/>
          <p14:tracePt t="18074" x="857250" y="4095750"/>
          <p14:tracePt t="18088" x="917575" y="4108450"/>
          <p14:tracePt t="18104" x="989013" y="4143375"/>
          <p14:tracePt t="18121" x="1060450" y="4191000"/>
          <p14:tracePt t="18137" x="1143000" y="4238625"/>
          <p14:tracePt t="18155" x="1238250" y="4286250"/>
          <p14:tracePt t="18171" x="1417638" y="4394200"/>
          <p14:tracePt t="18187" x="1608138" y="4500563"/>
          <p14:tracePt t="18204" x="1809750" y="4608513"/>
          <p14:tracePt t="18222" x="2036763" y="4727575"/>
          <p14:tracePt t="18237" x="2227263" y="4799013"/>
          <p14:tracePt t="18254" x="2405063" y="4870450"/>
          <p14:tracePt t="18271" x="2571750" y="4953000"/>
          <p14:tracePt t="18289" x="2846388" y="5037138"/>
          <p14:tracePt t="18305" x="3036888" y="5095875"/>
          <p14:tracePt t="18321" x="3251200" y="5156200"/>
          <p14:tracePt t="18337" x="3417888" y="5203825"/>
          <p14:tracePt t="18355" x="3584575" y="5262563"/>
          <p14:tracePt t="18371" x="3775075" y="5346700"/>
          <p14:tracePt t="18387" x="3965575" y="5429250"/>
          <p14:tracePt t="18404" x="4156075" y="5489575"/>
          <p14:tracePt t="18422" x="4310063" y="5524500"/>
          <p14:tracePt t="18437" x="4381500" y="5537200"/>
          <p14:tracePt t="18454" x="4418013" y="5537200"/>
          <p14:tracePt t="18471" x="4441825" y="5537200"/>
          <p14:tracePt t="18521" x="4452938" y="5537200"/>
          <p14:tracePt t="18537" x="4465638" y="5537200"/>
          <p14:tracePt t="18555" x="4476750" y="5524500"/>
          <p14:tracePt t="18571" x="4489450" y="5524500"/>
          <p14:tracePt t="18587" x="4489450" y="5500688"/>
          <p14:tracePt t="18604" x="4500563" y="5453063"/>
          <p14:tracePt t="18622" x="4537075" y="5394325"/>
          <p14:tracePt t="18637" x="4537075" y="5286375"/>
          <p14:tracePt t="18654" x="4537075" y="5203825"/>
          <p14:tracePt t="18671" x="4548188" y="5084763"/>
          <p14:tracePt t="18689" x="4548188" y="4905375"/>
          <p14:tracePt t="18704" x="4548188" y="4799013"/>
          <p14:tracePt t="18721" x="4548188" y="4727575"/>
          <p14:tracePt t="18737" x="4548188" y="4656138"/>
          <p14:tracePt t="18756" x="4548188" y="4572000"/>
          <p14:tracePt t="18771" x="4548188" y="4465638"/>
          <p14:tracePt t="18788" x="4548188" y="4370388"/>
          <p14:tracePt t="18804" x="4548188" y="4286250"/>
          <p14:tracePt t="18822" x="4548188" y="4214813"/>
          <p14:tracePt t="18837" x="4548188" y="4179888"/>
          <p14:tracePt t="18854" x="4548188" y="4143375"/>
          <p14:tracePt t="18871" x="4548188" y="4119563"/>
          <p14:tracePt t="18888" x="4560888" y="4095750"/>
          <p14:tracePt t="18905" x="4572000" y="4084638"/>
          <p14:tracePt t="18921" x="4572000" y="4024313"/>
          <p14:tracePt t="18937" x="4595813" y="3989388"/>
          <p14:tracePt t="18955" x="4608513" y="3941763"/>
          <p14:tracePt t="18971" x="4619625" y="3917950"/>
          <p14:tracePt t="18987" x="4632325" y="3894138"/>
          <p14:tracePt t="19004" x="4632325" y="3881438"/>
          <p14:tracePt t="19022" x="4643438" y="3846513"/>
          <p14:tracePt t="19037" x="4656138" y="3822700"/>
          <p14:tracePt t="19054" x="4691063" y="3762375"/>
          <p14:tracePt t="19071" x="4714875" y="3727450"/>
          <p14:tracePt t="19088" x="4751388" y="3667125"/>
          <p14:tracePt t="19104" x="4775200" y="3632200"/>
          <p14:tracePt t="19122" x="4822825" y="3584575"/>
          <p14:tracePt t="19137" x="4881563" y="3524250"/>
          <p14:tracePt t="19156" x="4929188" y="3465513"/>
          <p14:tracePt t="19171" x="4989513" y="3405188"/>
          <p14:tracePt t="19187" x="5060950" y="3346450"/>
          <p14:tracePt t="19204" x="5108575" y="3333750"/>
          <p14:tracePt t="19221" x="5203825" y="3298825"/>
          <p14:tracePt t="19237" x="5286375" y="3286125"/>
          <p14:tracePt t="19254" x="5418138" y="3238500"/>
          <p14:tracePt t="19271" x="5561013" y="3190875"/>
          <p14:tracePt t="19289" x="5727700" y="3143250"/>
          <p14:tracePt t="19305" x="5786438" y="3119438"/>
          <p14:tracePt t="19305" x="5822950" y="3108325"/>
          <p14:tracePt t="19322" x="5881688" y="3084513"/>
          <p14:tracePt t="19338" x="5918200" y="3084513"/>
          <p14:tracePt t="19355" x="5953125" y="3084513"/>
          <p14:tracePt t="19371" x="6024563" y="3084513"/>
          <p14:tracePt t="19387" x="6084888" y="3084513"/>
          <p14:tracePt t="19404" x="6167438" y="3084513"/>
          <p14:tracePt t="19421" x="6310313" y="3108325"/>
          <p14:tracePt t="19437" x="6465888" y="3143250"/>
          <p14:tracePt t="19454" x="6561138" y="3167063"/>
          <p14:tracePt t="19471" x="6643688" y="3203575"/>
          <p14:tracePt t="19489" x="6738938" y="3262313"/>
          <p14:tracePt t="19504" x="6799263" y="3309938"/>
          <p14:tracePt t="19520" x="6823075" y="3333750"/>
          <p14:tracePt t="19538" x="6858000" y="3381375"/>
          <p14:tracePt t="19556" x="6905625" y="3452813"/>
          <p14:tracePt t="19571" x="6953250" y="3500438"/>
          <p14:tracePt t="19587" x="7000875" y="3571875"/>
          <p14:tracePt t="19604" x="7061200" y="3643313"/>
          <p14:tracePt t="19622" x="7108825" y="3727450"/>
          <p14:tracePt t="19637" x="7143750" y="3786188"/>
          <p14:tracePt t="19655" x="7180263" y="3870325"/>
          <p14:tracePt t="19671" x="7191375" y="3917950"/>
          <p14:tracePt t="19689" x="7215188" y="3989388"/>
          <p14:tracePt t="19704" x="7239000" y="4071938"/>
          <p14:tracePt t="19721" x="7251700" y="4132263"/>
          <p14:tracePt t="19737" x="7262813" y="4191000"/>
          <p14:tracePt t="19755" x="7286625" y="4298950"/>
          <p14:tracePt t="19771" x="7299325" y="4381500"/>
          <p14:tracePt t="19787" x="7310438" y="4465638"/>
          <p14:tracePt t="19805" x="7323138" y="4524375"/>
          <p14:tracePt t="19822" x="7334250" y="4619625"/>
          <p14:tracePt t="19837" x="7334250" y="4703763"/>
          <p14:tracePt t="19854" x="7334250" y="4762500"/>
          <p14:tracePt t="19871" x="7334250" y="4822825"/>
          <p14:tracePt t="19889" x="7334250" y="4881563"/>
          <p14:tracePt t="19905" x="7334250" y="4894263"/>
          <p14:tracePt t="19921" x="7334250" y="4905375"/>
          <p14:tracePt t="19937" x="7334250" y="4918075"/>
          <p14:tracePt t="19977" x="7334250" y="4929188"/>
          <p14:tracePt t="20009" x="7334250" y="4941888"/>
          <p14:tracePt t="20097" x="7323138" y="4929188"/>
          <p14:tracePt t="20106" x="7299325" y="4918075"/>
          <p14:tracePt t="20121" x="7275513" y="4870450"/>
          <p14:tracePt t="20121" x="7239000" y="4846638"/>
          <p14:tracePt t="20137" x="7180263" y="4727575"/>
          <p14:tracePt t="20154" x="7085013" y="4572000"/>
          <p14:tracePt t="20172" x="7013575" y="4429125"/>
          <p14:tracePt t="20188" x="6953250" y="4298950"/>
          <p14:tracePt t="20204" x="6894513" y="4167188"/>
          <p14:tracePt t="20221" x="6846888" y="4060825"/>
          <p14:tracePt t="20239" x="6799263" y="3952875"/>
          <p14:tracePt t="20254" x="6762750" y="3846513"/>
          <p14:tracePt t="20270" x="6704013" y="3714750"/>
          <p14:tracePt t="20287" x="6656388" y="3643313"/>
          <p14:tracePt t="20305" x="6608763" y="3584575"/>
          <p14:tracePt t="20321" x="6584950" y="3548063"/>
          <p14:tracePt t="20337" x="6561138" y="3513138"/>
          <p14:tracePt t="20354" x="6524625" y="3465513"/>
          <p14:tracePt t="20372" x="6500813" y="3405188"/>
          <p14:tracePt t="20388" x="6453188" y="3322638"/>
          <p14:tracePt t="20404" x="6381750" y="3203575"/>
          <p14:tracePt t="20420" x="6310313" y="3108325"/>
          <p14:tracePt t="20439" x="6238875" y="3000375"/>
          <p14:tracePt t="20454" x="6180138" y="2952750"/>
          <p14:tracePt t="20471" x="6108700" y="2881313"/>
          <p14:tracePt t="20487" x="6072188" y="2857500"/>
          <p14:tracePt t="20506" x="6013450" y="2798763"/>
          <p14:tracePt t="20521" x="5965825" y="2751138"/>
          <p14:tracePt t="20537" x="5905500" y="2679700"/>
          <p14:tracePt t="20554" x="5810250" y="2584450"/>
          <p14:tracePt t="20572" x="5680075" y="2513013"/>
          <p14:tracePt t="20587" x="5561013" y="2417763"/>
          <p14:tracePt t="20604" x="5370513" y="2309813"/>
          <p14:tracePt t="20621" x="5180013" y="2203450"/>
          <p14:tracePt t="20639" x="5037138" y="2143125"/>
          <p14:tracePt t="20654" x="4941888" y="2095500"/>
          <p14:tracePt t="20671" x="4857750" y="2036763"/>
          <p14:tracePt t="20688" x="4786313" y="1965325"/>
          <p14:tracePt t="20705" x="4691063" y="1881188"/>
          <p14:tracePt t="20721" x="4619625" y="1833563"/>
          <p14:tracePt t="20737" x="4548188" y="1798638"/>
          <p14:tracePt t="20754" x="4489450" y="1785938"/>
          <p14:tracePt t="20772" x="4441825" y="1774825"/>
          <p14:tracePt t="20841" x="4418013" y="1774825"/>
          <p14:tracePt t="20856" x="4405313" y="1774825"/>
          <p14:tracePt t="20871" x="4370388" y="1774825"/>
          <p14:tracePt t="20887" x="4333875" y="1774825"/>
          <p14:tracePt t="20904" x="4275138" y="1774825"/>
          <p14:tracePt t="20921" x="4214813" y="1774825"/>
          <p14:tracePt t="20937" x="4167188" y="1774825"/>
          <p14:tracePt t="20954" x="4132263" y="1774825"/>
          <p14:tracePt t="20971" x="4060825" y="1785938"/>
          <p14:tracePt t="20989" x="3952875" y="1809750"/>
          <p14:tracePt t="21004" x="3798888" y="1857375"/>
          <p14:tracePt t="21021" x="3608388" y="1928813"/>
          <p14:tracePt t="21037" x="3489325" y="1941513"/>
          <p14:tracePt t="21055" x="3429000" y="1965325"/>
          <p14:tracePt t="21071" x="3346450" y="1965325"/>
          <p14:tracePt t="21088" x="3251200" y="1965325"/>
          <p14:tracePt t="21104" x="3167063" y="1965325"/>
          <p14:tracePt t="21105" x="3143250" y="1976438"/>
          <p14:tracePt t="21122" x="3060700" y="1989138"/>
          <p14:tracePt t="21137" x="2952750" y="2012950"/>
          <p14:tracePt t="21154" x="2809875" y="2047875"/>
          <p14:tracePt t="21171" x="2679700" y="2095500"/>
          <p14:tracePt t="21188" x="2513013" y="2155825"/>
          <p14:tracePt t="21204" x="2346325" y="2203450"/>
          <p14:tracePt t="21221" x="2166938" y="2298700"/>
          <p14:tracePt t="21238" x="2036763" y="2381250"/>
          <p14:tracePt t="21255" x="1952625" y="2465388"/>
          <p14:tracePt t="21271" x="1881188" y="2560638"/>
          <p14:tracePt t="21288" x="1870075" y="2608263"/>
          <p14:tracePt t="21304" x="1833563" y="2679700"/>
          <p14:tracePt t="21305" x="1833563" y="2690813"/>
          <p14:tracePt t="21321" x="1822450" y="2727325"/>
          <p14:tracePt t="21338" x="1798638" y="2762250"/>
          <p14:tracePt t="21354" x="1785938" y="2822575"/>
          <p14:tracePt t="21371" x="1774825" y="2928938"/>
          <p14:tracePt t="21389" x="1751013" y="3024188"/>
          <p14:tracePt t="21404" x="1751013" y="3119438"/>
          <p14:tracePt t="21421" x="1751013" y="3203575"/>
          <p14:tracePt t="21438" x="1751013" y="3275013"/>
          <p14:tracePt t="21455" x="1798638" y="3417888"/>
          <p14:tracePt t="21471" x="1833563" y="3571875"/>
          <p14:tracePt t="21488" x="1905000" y="3786188"/>
          <p14:tracePt t="21504" x="2000250" y="4000500"/>
          <p14:tracePt t="21506" x="2071688" y="4084638"/>
          <p14:tracePt t="21522" x="2203450" y="4298950"/>
          <p14:tracePt t="21538" x="2333625" y="4465638"/>
          <p14:tracePt t="21554" x="2476500" y="4584700"/>
          <p14:tracePt t="21571" x="2571750" y="4656138"/>
          <p14:tracePt t="21589" x="2643188" y="4691063"/>
          <p14:tracePt t="21604" x="2679700" y="4691063"/>
          <p14:tracePt t="21621" x="2690813" y="4691063"/>
          <p14:tracePt t="21637" x="2738438" y="4691063"/>
          <p14:tracePt t="21655" x="2833688" y="4679950"/>
          <p14:tracePt t="21671" x="2965450" y="4608513"/>
          <p14:tracePt t="21688" x="3132138" y="4560888"/>
          <p14:tracePt t="21704" x="3238500" y="4500563"/>
          <p14:tracePt t="21722" x="3429000" y="4418013"/>
          <p14:tracePt t="21737" x="3524250" y="4346575"/>
          <p14:tracePt t="21754" x="3632200" y="4262438"/>
          <p14:tracePt t="21771" x="3727450" y="4156075"/>
          <p14:tracePt t="21789" x="3857625" y="4024313"/>
          <p14:tracePt t="21804" x="3965575" y="3846513"/>
          <p14:tracePt t="21821" x="4071938" y="3690938"/>
          <p14:tracePt t="21837" x="4143375" y="3548063"/>
          <p14:tracePt t="21855" x="4191000" y="3429000"/>
          <p14:tracePt t="21871" x="4238625" y="3309938"/>
          <p14:tracePt t="21888" x="4262438" y="3227388"/>
          <p14:tracePt t="21904" x="4310063" y="3132138"/>
          <p14:tracePt t="21906" x="4333875" y="3071813"/>
          <p14:tracePt t="21922" x="4381500" y="2941638"/>
          <p14:tracePt t="21937" x="4441825" y="2809875"/>
          <p14:tracePt t="21954" x="4476750" y="2727325"/>
          <p14:tracePt t="21971" x="4489450" y="2690813"/>
          <p14:tracePt t="21989" x="4500563" y="2679700"/>
          <p14:tracePt t="22114" x="4513263" y="2703513"/>
          <p14:tracePt t="22122" x="4524375" y="2774950"/>
          <p14:tracePt t="22137" x="4560888" y="2846388"/>
          <p14:tracePt t="22154" x="4608513" y="2976563"/>
          <p14:tracePt t="22171" x="4667250" y="3119438"/>
          <p14:tracePt t="22189" x="4738688" y="3309938"/>
          <p14:tracePt t="22204" x="4799013" y="3429000"/>
          <p14:tracePt t="22221" x="4881563" y="3608388"/>
          <p14:tracePt t="22238" x="4965700" y="3727450"/>
          <p14:tracePt t="22255" x="5048250" y="3846513"/>
          <p14:tracePt t="22271" x="5132388" y="3952875"/>
          <p14:tracePt t="22288" x="5214938" y="4071938"/>
          <p14:tracePt t="22304" x="5299075" y="4191000"/>
          <p14:tracePt t="22322" x="5453063" y="4370388"/>
          <p14:tracePt t="22338" x="5548313" y="4489450"/>
          <p14:tracePt t="22354" x="5632450" y="4584700"/>
          <p14:tracePt t="22371" x="5667375" y="4619625"/>
          <p14:tracePt t="22389" x="5703888" y="4656138"/>
          <p14:tracePt t="22404" x="5738813" y="4691063"/>
          <p14:tracePt t="22421" x="5751513" y="4714875"/>
          <p14:tracePt t="22438" x="5786438" y="4738688"/>
          <p14:tracePt t="22455" x="5834063" y="4762500"/>
          <p14:tracePt t="22471" x="5905500" y="4799013"/>
          <p14:tracePt t="22487" x="5965825" y="4822825"/>
          <p14:tracePt t="22504" x="5989638" y="4846638"/>
          <p14:tracePt t="22522" x="6013450" y="4846638"/>
          <p14:tracePt t="23385" x="6000750" y="4846638"/>
          <p14:tracePt t="23394" x="6000750" y="4822825"/>
          <p14:tracePt t="23404" x="5976938" y="4822825"/>
          <p14:tracePt t="23421" x="5965825" y="4810125"/>
          <p14:tracePt t="23437" x="5965825" y="4786313"/>
          <p14:tracePt t="23457" x="5953125" y="4775200"/>
          <p14:tracePt t="23545" x="5942013" y="4775200"/>
          <p14:tracePt t="23555" x="5942013" y="4762500"/>
          <p14:tracePt t="23571" x="5929313" y="4751388"/>
          <p14:tracePt t="23588" x="5929313" y="4738688"/>
          <p14:tracePt t="23604" x="5918200" y="4727575"/>
          <p14:tracePt t="23622" x="5894388" y="4703763"/>
          <p14:tracePt t="23638" x="5881688" y="4679950"/>
          <p14:tracePt t="23654" x="5857875" y="4643438"/>
          <p14:tracePt t="23671" x="5846763" y="4632325"/>
          <p14:tracePt t="23688" x="5846763" y="4619625"/>
          <p14:tracePt t="23704" x="5834063" y="4608513"/>
          <p14:tracePt t="23729" x="5834063" y="4595813"/>
          <p14:tracePt t="23738" x="5822950" y="4595813"/>
          <p14:tracePt t="23754" x="5810250" y="4584700"/>
          <p14:tracePt t="23771" x="5810250" y="4572000"/>
          <p14:tracePt t="23787" x="5786438" y="4548188"/>
          <p14:tracePt t="23804" x="5775325" y="4537075"/>
          <p14:tracePt t="23822" x="5738813" y="4500563"/>
          <p14:tracePt t="23837" x="5715000" y="4452938"/>
          <p14:tracePt t="23854" x="5680075" y="4418013"/>
          <p14:tracePt t="23871" x="5643563" y="4357688"/>
          <p14:tracePt t="23888" x="5619750" y="4322763"/>
          <p14:tracePt t="23889" x="5608638" y="4310063"/>
          <p14:tracePt t="23904" x="5584825" y="4275138"/>
          <p14:tracePt t="23921" x="5561013" y="4251325"/>
          <p14:tracePt t="23937" x="5548313" y="4214813"/>
          <p14:tracePt t="23955" x="5537200" y="4203700"/>
          <p14:tracePt t="23971" x="5524500" y="4191000"/>
          <p14:tracePt t="23987" x="5513388" y="4167188"/>
          <p14:tracePt t="24004" x="5500688" y="4156075"/>
          <p14:tracePt t="24022" x="5489575" y="4132263"/>
          <p14:tracePt t="24037" x="5465763" y="4108450"/>
          <p14:tracePt t="24054" x="5429250" y="4060825"/>
          <p14:tracePt t="24071" x="5418138" y="4037013"/>
          <p14:tracePt t="24088" x="5370513" y="3989388"/>
          <p14:tracePt t="24089" x="5357813" y="3965575"/>
          <p14:tracePt t="24104" x="5322888" y="3929063"/>
          <p14:tracePt t="24121" x="5262563" y="3833813"/>
          <p14:tracePt t="24137" x="5227638" y="3786188"/>
          <p14:tracePt t="24155" x="5191125" y="3751263"/>
          <p14:tracePt t="24170" x="5167313" y="3703638"/>
          <p14:tracePt t="24187" x="5143500" y="3667125"/>
          <p14:tracePt t="24204" x="5108575" y="3643313"/>
          <p14:tracePt t="24222" x="5095875" y="3608388"/>
          <p14:tracePt t="24238" x="5072063" y="3571875"/>
          <p14:tracePt t="24254" x="5048250" y="3524250"/>
          <p14:tracePt t="24271" x="5024438" y="3489325"/>
          <p14:tracePt t="24289" x="4976813" y="3429000"/>
          <p14:tracePt t="24304" x="4965700" y="3429000"/>
          <p14:tracePt t="24321" x="4941888" y="3394075"/>
          <p14:tracePt t="24337" x="4918075" y="3357563"/>
          <p14:tracePt t="24354" x="4894263" y="3322638"/>
          <p14:tracePt t="24371" x="4881563" y="3298825"/>
          <p14:tracePt t="24388" x="4857750" y="3275013"/>
          <p14:tracePt t="24404" x="4846638" y="3251200"/>
          <p14:tracePt t="24422" x="4822825" y="3227388"/>
          <p14:tracePt t="24437" x="4822825" y="3214688"/>
          <p14:tracePt t="24569" x="4822825" y="3251200"/>
          <p14:tracePt t="24577" x="4822825" y="3309938"/>
          <p14:tracePt t="24587" x="4822825" y="3394075"/>
          <p14:tracePt t="24604" x="4822825" y="3536950"/>
          <p14:tracePt t="24621" x="4822825" y="3762375"/>
          <p14:tracePt t="24638" x="4822825" y="3941763"/>
          <p14:tracePt t="24654" x="4822825" y="4108450"/>
          <p14:tracePt t="24671" x="4833938" y="4262438"/>
          <p14:tracePt t="24688" x="4846638" y="4429125"/>
          <p14:tracePt t="24689" x="4857750" y="4537075"/>
          <p14:tracePt t="24705" x="4857750" y="4738688"/>
          <p14:tracePt t="24721" x="4857750" y="4929188"/>
          <p14:tracePt t="24738" x="4857750" y="5108575"/>
          <p14:tracePt t="24754" x="4857750" y="5299075"/>
          <p14:tracePt t="24771" x="4857750" y="5453063"/>
          <p14:tracePt t="24787" x="4857750" y="5619750"/>
          <p14:tracePt t="24804" x="4857750" y="5799138"/>
          <p14:tracePt t="24821" x="4833938" y="5989638"/>
          <p14:tracePt t="24839" x="4799013" y="6180138"/>
          <p14:tracePt t="24854" x="4762500" y="6381750"/>
          <p14:tracePt t="24871" x="4751388" y="6548438"/>
          <p14:tracePt t="24887" x="4691063" y="6738938"/>
          <p14:tracePt t="24970" x="4584700" y="6846888"/>
          <p14:tracePt t="24977" x="4537075" y="6786563"/>
          <p14:tracePt t="24987" x="4513263" y="6738938"/>
          <p14:tracePt t="25004" x="4465638" y="6656388"/>
          <p14:tracePt t="25021" x="4429125" y="6572250"/>
          <p14:tracePt t="25038" x="4381500" y="6513513"/>
          <p14:tracePt t="25054" x="4381500" y="6477000"/>
          <p14:tracePt t="25071" x="4381500" y="6453188"/>
          <p14:tracePt t="25087" x="4370388" y="6429375"/>
          <p14:tracePt t="25105" x="4370388" y="6405563"/>
          <p14:tracePt t="25121" x="4370388" y="6381750"/>
          <p14:tracePt t="25137" x="4370388" y="6370638"/>
          <p14:tracePt t="25154" x="4370388" y="6323013"/>
          <p14:tracePt t="25172" x="4370388" y="6275388"/>
          <p14:tracePt t="25187" x="4346575" y="6203950"/>
          <p14:tracePt t="25204" x="4346575" y="6156325"/>
          <p14:tracePt t="25221" x="4333875" y="6108700"/>
          <p14:tracePt t="25239" x="4322763" y="6096000"/>
          <p14:tracePt t="25254" x="4322763" y="6072188"/>
          <p14:tracePt t="25271" x="4310063" y="6061075"/>
          <p14:tracePt t="25288" x="4310063" y="6048375"/>
          <p14:tracePt t="25305" x="4298950" y="6024563"/>
          <p14:tracePt t="25321" x="4286250" y="6024563"/>
          <p14:tracePt t="25337" x="4286250" y="6000750"/>
          <p14:tracePt t="25354" x="4275138" y="5989638"/>
          <p14:tracePt t="25371" x="4262438" y="5976938"/>
          <p14:tracePt t="25387" x="4238625" y="5953125"/>
          <p14:tracePt t="25404" x="4227513" y="5942013"/>
          <p14:tracePt t="25421" x="4203700" y="5918200"/>
          <p14:tracePt t="25439" x="4167188" y="5881688"/>
          <p14:tracePt t="25454" x="4132263" y="5857875"/>
          <p14:tracePt t="25471" x="4108450" y="5846763"/>
          <p14:tracePt t="25487" x="4071938" y="5822950"/>
          <p14:tracePt t="25505" x="4000500" y="5786438"/>
          <p14:tracePt t="25521" x="3952875" y="5762625"/>
          <p14:tracePt t="25537" x="3833813" y="5691188"/>
          <p14:tracePt t="25554" x="3714750" y="5595938"/>
          <p14:tracePt t="25572" x="3595688" y="5513388"/>
          <p14:tracePt t="25587" x="3489325" y="5453063"/>
          <p14:tracePt t="25604" x="3381375" y="5394325"/>
          <p14:tracePt t="25621" x="3333750" y="5357813"/>
          <p14:tracePt t="25639" x="3286125" y="5334000"/>
          <p14:tracePt t="25654" x="3262313" y="5322888"/>
          <p14:tracePt t="25671" x="3238500" y="5310188"/>
          <p14:tracePt t="25688" x="3227388" y="5286375"/>
          <p14:tracePt t="25705" x="3155950" y="5251450"/>
          <p14:tracePt t="25721" x="3119438" y="5238750"/>
          <p14:tracePt t="25737" x="3024188" y="5191125"/>
          <p14:tracePt t="25754" x="2976563" y="5167313"/>
          <p14:tracePt t="25772" x="2941638" y="5143500"/>
          <p14:tracePt t="25787" x="2894013" y="5108575"/>
          <p14:tracePt t="25804" x="2846388" y="5072063"/>
          <p14:tracePt t="25821" x="2822575" y="5072063"/>
          <p14:tracePt t="25838" x="2809875" y="5048250"/>
          <p14:tracePt t="25865" x="2774950" y="5048250"/>
          <p14:tracePt t="25882" x="2774950" y="5037138"/>
          <p14:tracePt t="25890" x="2762250" y="5037138"/>
          <p14:tracePt t="25905" x="2727325" y="5013325"/>
          <p14:tracePt t="25921" x="2703513" y="5000625"/>
          <p14:tracePt t="25937" x="2643188" y="4976813"/>
          <p14:tracePt t="25954" x="2608263" y="4941888"/>
          <p14:tracePt t="25971" x="2584450" y="4918075"/>
          <p14:tracePt t="25987" x="2560638" y="4905375"/>
          <p14:tracePt t="26004" x="2536825" y="4894263"/>
          <p14:tracePt t="26021" x="2513013" y="4870450"/>
          <p14:tracePt t="26039" x="2500313" y="4857750"/>
          <p14:tracePt t="26054" x="2476500" y="4846638"/>
          <p14:tracePt t="26089" x="2476500" y="4833938"/>
          <p14:tracePt t="26121" x="2452688" y="4822825"/>
          <p14:tracePt t="26138" x="2441575" y="4810125"/>
          <p14:tracePt t="26154" x="2405063" y="4775200"/>
          <p14:tracePt t="26171" x="2393950" y="4762500"/>
          <p14:tracePt t="26187" x="2370138" y="4738688"/>
          <p14:tracePt t="26204" x="2346325" y="4738688"/>
          <p14:tracePt t="26241" x="2333625" y="4727575"/>
          <p14:tracePt t="26522" x="2333625" y="4714875"/>
          <p14:tracePt t="26538" x="2370138" y="4727575"/>
          <p14:tracePt t="26554" x="2428875" y="4762500"/>
          <p14:tracePt t="26571" x="2524125" y="4822825"/>
          <p14:tracePt t="26587" x="2655888" y="4894263"/>
          <p14:tracePt t="26605" x="2809875" y="4989513"/>
          <p14:tracePt t="26621" x="2976563" y="5072063"/>
          <p14:tracePt t="26637" x="3084513" y="5119688"/>
          <p14:tracePt t="26654" x="3167063" y="5156200"/>
          <p14:tracePt t="26672" x="3214688" y="5191125"/>
          <p14:tracePt t="26688" x="3262313" y="5214938"/>
          <p14:tracePt t="26704" x="3346450" y="5251450"/>
          <p14:tracePt t="26721" x="3417888" y="5286375"/>
          <p14:tracePt t="26722" x="3452813" y="5286375"/>
          <p14:tracePt t="26738" x="3571875" y="5322888"/>
          <p14:tracePt t="26754" x="3679825" y="5357813"/>
          <p14:tracePt t="26771" x="3751263" y="5381625"/>
          <p14:tracePt t="26787" x="3833813" y="5405438"/>
          <p14:tracePt t="26805" x="3905250" y="5441950"/>
          <p14:tracePt t="26821" x="3952875" y="5453063"/>
          <p14:tracePt t="26837" x="4000500" y="5476875"/>
          <p14:tracePt t="26854" x="4013200" y="5476875"/>
          <p14:tracePt t="26872" x="4037013" y="5476875"/>
          <p14:tracePt t="26888" x="4084638" y="5476875"/>
          <p14:tracePt t="26904" x="4156075" y="5500688"/>
          <p14:tracePt t="26921" x="4238625" y="5500688"/>
          <p14:tracePt t="26921" x="4286250" y="5500688"/>
          <p14:tracePt t="26938" x="4346575" y="5500688"/>
          <p14:tracePt t="26954" x="4405313" y="5500688"/>
          <p14:tracePt t="26971" x="4441825" y="5500688"/>
          <p14:tracePt t="26994" x="4452938" y="5500688"/>
          <p14:tracePt t="27005" x="4465638" y="5500688"/>
          <p14:tracePt t="27021" x="4476750" y="5489575"/>
          <p14:tracePt t="27037" x="4489450" y="5453063"/>
          <p14:tracePt t="27054" x="4524375" y="5405438"/>
          <p14:tracePt t="27072" x="4548188" y="5346700"/>
          <p14:tracePt t="27088" x="4584700" y="5262563"/>
          <p14:tracePt t="27104" x="4643438" y="5119688"/>
          <p14:tracePt t="27122" x="4727575" y="4941888"/>
          <p14:tracePt t="27122" x="4762500" y="4833938"/>
          <p14:tracePt t="27138" x="4786313" y="4643438"/>
          <p14:tracePt t="27154" x="4822825" y="4441825"/>
          <p14:tracePt t="27171" x="4822825" y="4310063"/>
          <p14:tracePt t="27187" x="4822825" y="4214813"/>
          <p14:tracePt t="27205" x="4822825" y="4179888"/>
          <p14:tracePt t="27221" x="4822825" y="4167188"/>
          <p14:tracePt t="27419" x="4833938" y="4167188"/>
          <p14:tracePt t="27442" x="4846638" y="4167188"/>
          <p14:tracePt t="27454" x="4870450" y="4167188"/>
          <p14:tracePt t="27471" x="4905375" y="4214813"/>
          <p14:tracePt t="27489" x="4941888" y="4286250"/>
          <p14:tracePt t="27504" x="4976813" y="4310063"/>
          <p14:tracePt t="27521" x="5037138" y="4370388"/>
          <p14:tracePt t="27522" x="5060950" y="4381500"/>
          <p14:tracePt t="27537" x="5108575" y="4418013"/>
          <p14:tracePt t="27555" x="5143500" y="4452938"/>
          <p14:tracePt t="27571" x="5191125" y="4476750"/>
          <p14:tracePt t="27587" x="5238750" y="4513263"/>
          <p14:tracePt t="27604" x="5286375" y="4572000"/>
          <p14:tracePt t="27622" x="5346700" y="4608513"/>
          <p14:tracePt t="27638" x="5429250" y="4656138"/>
          <p14:tracePt t="27654" x="5476875" y="4691063"/>
          <p14:tracePt t="27671" x="5524500" y="4727575"/>
          <p14:tracePt t="27689" x="5548313" y="4738688"/>
          <p14:tracePt t="27689" x="5561013" y="4738688"/>
          <p14:tracePt t="27704" x="5584825" y="4751388"/>
          <p14:tracePt t="27721" x="5632450" y="4775200"/>
          <p14:tracePt t="27722" x="5643563" y="4786313"/>
          <p14:tracePt t="27737" x="5715000" y="4822825"/>
          <p14:tracePt t="27755" x="5786438" y="4870450"/>
          <p14:tracePt t="27771" x="5881688" y="4918075"/>
          <p14:tracePt t="27788" x="6013450" y="4965700"/>
          <p14:tracePt t="27804" x="6143625" y="4989513"/>
          <p14:tracePt t="27822" x="6262688" y="5013325"/>
          <p14:tracePt t="27838" x="6310313" y="5048250"/>
          <p14:tracePt t="27854" x="6370638" y="5072063"/>
          <p14:tracePt t="27871" x="6418263" y="5095875"/>
          <p14:tracePt t="27889" x="6477000" y="5108575"/>
          <p14:tracePt t="27889" x="6489700" y="5119688"/>
          <p14:tracePt t="27904" x="6513513" y="5119688"/>
          <p14:tracePt t="27921" x="6584950" y="5143500"/>
          <p14:tracePt t="27923" x="6596063" y="5143500"/>
          <p14:tracePt t="27937" x="6680200" y="5167313"/>
          <p14:tracePt t="27955" x="6715125" y="5191125"/>
          <p14:tracePt t="27971" x="6762750" y="5203825"/>
          <p14:tracePt t="27988" x="6799263" y="5214938"/>
          <p14:tracePt t="28004" x="6810375" y="5214938"/>
          <p14:tracePt t="28022" x="6858000" y="5238750"/>
          <p14:tracePt t="28038" x="6894513" y="5251450"/>
          <p14:tracePt t="28054" x="6942138" y="5262563"/>
          <p14:tracePt t="28071" x="6965950" y="5275263"/>
          <p14:tracePt t="28698" x="6953250" y="5275263"/>
          <p14:tracePt t="28778" x="6942138" y="5275263"/>
          <p14:tracePt t="28789" x="6942138" y="5262563"/>
          <p14:tracePt t="28804" x="6929438" y="5251450"/>
          <p14:tracePt t="28821" x="6918325" y="5238750"/>
          <p14:tracePt t="28838" x="6905625" y="5238750"/>
          <p14:tracePt t="28855" x="6894513" y="5227638"/>
          <p14:tracePt t="28871" x="6881813" y="5214938"/>
          <p14:tracePt t="28887" x="6870700" y="5203825"/>
          <p14:tracePt t="28906" x="6858000" y="5191125"/>
          <p14:tracePt t="28922" x="6823075" y="5167313"/>
          <p14:tracePt t="28938" x="6810375" y="5156200"/>
          <p14:tracePt t="28954" x="6775450" y="5119688"/>
          <p14:tracePt t="28971" x="6751638" y="5084763"/>
          <p14:tracePt t="28989" x="6691313" y="5024438"/>
          <p14:tracePt t="29004" x="6667500" y="4976813"/>
          <p14:tracePt t="29021" x="6596063" y="4894263"/>
          <p14:tracePt t="29037" x="6561138" y="4810125"/>
          <p14:tracePt t="29055" x="6524625" y="4775200"/>
          <p14:tracePt t="29071" x="6477000" y="4679950"/>
          <p14:tracePt t="29087" x="6442075" y="4619625"/>
          <p14:tracePt t="29104" x="6394450" y="4537075"/>
          <p14:tracePt t="29122" x="6334125" y="4429125"/>
          <p14:tracePt t="29137" x="6310313" y="4381500"/>
          <p14:tracePt t="29154" x="6299200" y="4333875"/>
          <p14:tracePt t="29171" x="6251575" y="4275138"/>
          <p14:tracePt t="29189" x="6215063" y="4214813"/>
          <p14:tracePt t="29204" x="6180138" y="4167188"/>
          <p14:tracePt t="29221" x="6156325" y="4095750"/>
          <p14:tracePt t="29238" x="6072188" y="3952875"/>
          <p14:tracePt t="29255" x="5976938" y="3810000"/>
          <p14:tracePt t="29271" x="5881688" y="3619500"/>
          <p14:tracePt t="29288" x="5786438" y="3405188"/>
          <p14:tracePt t="29304" x="5703888" y="3190875"/>
          <p14:tracePt t="29322" x="5561013" y="2881313"/>
          <p14:tracePt t="29338" x="5465763" y="2667000"/>
          <p14:tracePt t="29354" x="5405438" y="2500313"/>
          <p14:tracePt t="29371" x="5334000" y="2309813"/>
          <p14:tracePt t="29388" x="5262563" y="2132013"/>
          <p14:tracePt t="29404" x="5214938" y="2012950"/>
          <p14:tracePt t="29421" x="5167313" y="1917700"/>
          <p14:tracePt t="29437" x="5132388" y="1833563"/>
          <p14:tracePt t="29455" x="5108575" y="1809750"/>
          <p14:tracePt t="29471" x="5084763" y="1762125"/>
          <p14:tracePt t="29487" x="5084763" y="1738313"/>
          <p14:tracePt t="29504" x="5072063" y="1714500"/>
          <p14:tracePt t="29522" x="5048250" y="1666875"/>
          <p14:tracePt t="29537" x="5037138" y="1643063"/>
          <p14:tracePt t="29554" x="5013325" y="1584325"/>
          <p14:tracePt t="29571" x="5000625" y="1560513"/>
          <p14:tracePt t="29588" x="4976813" y="1524000"/>
          <p14:tracePt t="29604" x="4953000" y="1500188"/>
          <p14:tracePt t="29634" x="4953000" y="1489075"/>
          <p14:tracePt t="29650" x="4941888" y="1476375"/>
          <p14:tracePt t="29658" x="4929188" y="1476375"/>
          <p14:tracePt t="29671" x="4929188" y="1465263"/>
          <p14:tracePt t="29687" x="4918075" y="1452563"/>
          <p14:tracePt t="29704" x="4894263" y="1428750"/>
          <p14:tracePt t="29722" x="4857750" y="1393825"/>
          <p14:tracePt t="29858" x="4846638" y="1381125"/>
          <p14:tracePt t="29874" x="4833938" y="1381125"/>
          <p14:tracePt t="29887" x="4822825" y="1381125"/>
          <p14:tracePt t="29904" x="4786313" y="1381125"/>
          <p14:tracePt t="29921" x="4751388" y="1404938"/>
          <p14:tracePt t="29938" x="4679950" y="1452563"/>
          <p14:tracePt t="29954" x="4656138" y="1489075"/>
          <p14:tracePt t="29971" x="4643438" y="1512888"/>
          <p14:tracePt t="29987" x="4632325" y="1512888"/>
          <p14:tracePt t="30026" x="4632325" y="1524000"/>
          <p14:tracePt t="30037" x="4619625" y="1524000"/>
          <p14:tracePt t="30055" x="4595813" y="1536700"/>
          <p14:tracePt t="30072" x="4572000" y="1560513"/>
          <p14:tracePt t="30087" x="4524375" y="1584325"/>
          <p14:tracePt t="30104" x="4489450" y="1608138"/>
          <p14:tracePt t="30121" x="4465638" y="1631950"/>
          <p14:tracePt t="30138" x="4441825" y="1655763"/>
          <p14:tracePt t="30154" x="4418013" y="1655763"/>
          <p14:tracePt t="30171" x="4405313" y="1666875"/>
          <p14:tracePt t="30187" x="4394200" y="1690688"/>
          <p14:tracePt t="30205" x="4381500" y="1690688"/>
          <p14:tracePt t="30266" x="4357688" y="1703388"/>
          <p14:tracePt t="30274" x="4346575" y="1703388"/>
          <p14:tracePt t="30287" x="4333875" y="1703388"/>
          <p14:tracePt t="30304" x="4251325" y="1714500"/>
          <p14:tracePt t="30321" x="4167188" y="1727200"/>
          <p14:tracePt t="30339" x="4071938" y="1762125"/>
          <p14:tracePt t="30354" x="4037013" y="1762125"/>
          <p14:tracePt t="30371" x="4013200" y="1762125"/>
          <p14:tracePt t="30387" x="3989388" y="1762125"/>
          <p14:tracePt t="30410" x="3965575" y="1762125"/>
          <p14:tracePt t="30421" x="3952875" y="1762125"/>
          <p14:tracePt t="30437" x="3881438" y="1762125"/>
          <p14:tracePt t="30454" x="3822700" y="1751013"/>
          <p14:tracePt t="30472" x="3810000" y="1751013"/>
          <p14:tracePt t="30487" x="3786188" y="1751013"/>
          <p14:tracePt t="30504" x="3775075" y="1751013"/>
          <p14:tracePt t="30522" x="3762375" y="1738313"/>
          <p14:tracePt t="30522" x="3751263" y="1738313"/>
          <p14:tracePt t="30539" x="3738563" y="1738313"/>
          <p14:tracePt t="30554" x="3714750" y="1738313"/>
          <p14:tracePt t="30571" x="3679825" y="1738313"/>
          <p14:tracePt t="30587" x="3608388" y="1738313"/>
          <p14:tracePt t="30605" x="3536950" y="1738313"/>
          <p14:tracePt t="30621" x="3489325" y="1738313"/>
          <p14:tracePt t="30637" x="3476625" y="1714500"/>
          <p14:tracePt t="30654" x="3452813" y="1714500"/>
          <p14:tracePt t="30672" x="3441700" y="1703388"/>
          <p14:tracePt t="30687" x="3417888" y="1703388"/>
          <p14:tracePt t="30704" x="3394075" y="1703388"/>
          <p14:tracePt t="30721" x="3357563" y="1703388"/>
          <p14:tracePt t="30739" x="3275013" y="1703388"/>
          <p14:tracePt t="30754" x="3227388" y="1690688"/>
          <p14:tracePt t="30770" x="3143250" y="1666875"/>
          <p14:tracePt t="30787" x="3095625" y="1666875"/>
          <p14:tracePt t="30805" x="3060700" y="1666875"/>
          <p14:tracePt t="30821" x="3024188" y="1666875"/>
          <p14:tracePt t="30837" x="3013075" y="1666875"/>
          <p14:tracePt t="30883" x="2989263" y="1666875"/>
          <p14:tracePt t="30898" x="2976563" y="1666875"/>
          <p14:tracePt t="30905" x="2952750" y="1666875"/>
          <p14:tracePt t="30922" x="2941638" y="1666875"/>
          <p14:tracePt t="30953" x="2917825" y="1666875"/>
          <p14:tracePt t="31058" x="2894013" y="1666875"/>
          <p14:tracePt t="31074" x="2881313" y="1679575"/>
          <p14:tracePt t="31087" x="2870200" y="1679575"/>
          <p14:tracePt t="31122" x="2857500" y="1679575"/>
          <p14:tracePt t="31186" x="2857500" y="1690688"/>
          <p14:tracePt t="31202" x="2833688" y="1703388"/>
          <p14:tracePt t="31218" x="2833688" y="1714500"/>
          <p14:tracePt t="31250" x="2822575" y="1714500"/>
          <p14:tracePt t="31274" x="2822575" y="1727200"/>
          <p14:tracePt t="31307" x="2822575" y="1738313"/>
          <p14:tracePt t="31321" x="2798763" y="1762125"/>
          <p14:tracePt t="31338" x="2786063" y="1785938"/>
          <p14:tracePt t="31355" x="2762250" y="1809750"/>
          <p14:tracePt t="31458" x="2762250" y="1822450"/>
          <p14:tracePt t="31482" x="2762250" y="1833563"/>
          <p14:tracePt t="31522" x="2762250" y="1846263"/>
          <p14:tracePt t="31546" x="2762250" y="1857375"/>
          <p14:tracePt t="31555" x="2762250" y="1870075"/>
          <p14:tracePt t="31571" x="2762250" y="1881188"/>
          <p14:tracePt t="31587" x="2762250" y="1893888"/>
          <p14:tracePt t="31658" x="2762250" y="1905000"/>
          <p14:tracePt t="31674" x="2762250" y="1917700"/>
          <p14:tracePt t="31698" x="2762250" y="1941513"/>
          <p14:tracePt t="31714" x="2762250" y="1952625"/>
          <p14:tracePt t="31730" x="2762250" y="1965325"/>
          <p14:tracePt t="31803" x="2786063" y="1965325"/>
          <p14:tracePt t="31818" x="2786063" y="1976438"/>
          <p14:tracePt t="31826" x="2809875" y="1976438"/>
          <p14:tracePt t="31837" x="2833688" y="1976438"/>
          <p14:tracePt t="31854" x="2857500" y="1976438"/>
          <p14:tracePt t="31872" x="2917825" y="1976438"/>
          <p14:tracePt t="31887" x="2976563" y="1976438"/>
          <p14:tracePt t="31904" x="3036888" y="1976438"/>
          <p14:tracePt t="31921" x="3095625" y="1976438"/>
          <p14:tracePt t="31938" x="3179763" y="1976438"/>
          <p14:tracePt t="31954" x="3251200" y="1952625"/>
          <p14:tracePt t="31971" x="3322638" y="1928813"/>
          <p14:tracePt t="31987" x="3370263" y="1893888"/>
          <p14:tracePt t="32005" x="3381375" y="1893888"/>
          <p14:tracePt t="32202" x="3394075" y="1893888"/>
          <p14:tracePt t="32306" x="3405188" y="1893888"/>
          <p14:tracePt t="32322" x="3417888" y="1917700"/>
          <p14:tracePt t="32337" x="3417888" y="1941513"/>
          <p14:tracePt t="32354" x="3429000" y="1965325"/>
          <p14:tracePt t="32371" x="3441700" y="2000250"/>
          <p14:tracePt t="32388" x="3441700" y="2012950"/>
          <p14:tracePt t="32404" x="3452813" y="2036763"/>
          <p14:tracePt t="32421" x="3452813" y="2060575"/>
          <p14:tracePt t="32437" x="3465513" y="2095500"/>
          <p14:tracePt t="32455" x="3476625" y="2119313"/>
          <p14:tracePt t="32470" x="3476625" y="2132013"/>
          <p14:tracePt t="32487" x="3476625" y="2143125"/>
          <p14:tracePt t="32514" x="3489325" y="2166938"/>
          <p14:tracePt t="32538" x="3500438" y="2179638"/>
          <p14:tracePt t="32554" x="3500438" y="2227263"/>
          <p14:tracePt t="32571" x="3524250" y="2262188"/>
          <p14:tracePt t="32588" x="3536950" y="2309813"/>
          <p14:tracePt t="32604" x="3536950" y="2322513"/>
          <p14:tracePt t="32621" x="3548063" y="2333625"/>
          <p14:tracePt t="32715" x="3548063" y="2346325"/>
          <p14:tracePt t="32722" x="3548063" y="2370138"/>
          <p14:tracePt t="32737" x="3560763" y="2370138"/>
          <p14:tracePt t="32754" x="3571875" y="2381250"/>
          <p14:tracePt t="32803" x="3584575" y="2381250"/>
          <p14:tracePt t="32810" x="3595688" y="2381250"/>
          <p14:tracePt t="32821" x="3619500" y="2405063"/>
          <p14:tracePt t="32837" x="3643313" y="2428875"/>
          <p14:tracePt t="32854" x="3679825" y="2441575"/>
          <p14:tracePt t="32872" x="3690938" y="2441575"/>
          <p14:tracePt t="32887" x="3703638" y="2441575"/>
          <p14:tracePt t="32904" x="3714750" y="2441575"/>
          <p14:tracePt t="32921" x="3727450" y="2441575"/>
          <p14:tracePt t="32939" x="3798888" y="2452688"/>
          <p14:tracePt t="32954" x="3870325" y="2476500"/>
          <p14:tracePt t="32971" x="3952875" y="2476500"/>
          <p14:tracePt t="32989" x="4048125" y="2489200"/>
          <p14:tracePt t="33005" x="4143375" y="2500313"/>
          <p14:tracePt t="33021" x="4227513" y="2500313"/>
          <p14:tracePt t="33038" x="4286250" y="2500313"/>
          <p14:tracePt t="33054" x="4322763" y="2500313"/>
          <p14:tracePt t="33072" x="4357688" y="2500313"/>
          <p14:tracePt t="33087" x="4370388" y="2500313"/>
          <p14:tracePt t="33104" x="4381500" y="2500313"/>
          <p14:tracePt t="33121" x="4405313" y="2500313"/>
          <p14:tracePt t="33139" x="4441825" y="2500313"/>
          <p14:tracePt t="33154" x="4465638" y="2500313"/>
          <p14:tracePt t="33171" x="4489450" y="2500313"/>
          <p14:tracePt t="33187" x="4500563" y="2500313"/>
          <p14:tracePt t="33205" x="4548188" y="2500313"/>
          <p14:tracePt t="33221" x="4619625" y="2500313"/>
          <p14:tracePt t="33237" x="4679950" y="2489200"/>
          <p14:tracePt t="33254" x="4751388" y="2476500"/>
          <p14:tracePt t="33272" x="4833938" y="2476500"/>
          <p14:tracePt t="33288" x="4894263" y="2465388"/>
          <p14:tracePt t="33304" x="4918075" y="2452688"/>
          <p14:tracePt t="33321" x="4953000" y="2441575"/>
          <p14:tracePt t="33339" x="4976813" y="2441575"/>
          <p14:tracePt t="33354" x="4989513" y="2441575"/>
          <p14:tracePt t="33371" x="5000625" y="2441575"/>
          <p14:tracePt t="33387" x="5024438" y="2441575"/>
          <p14:tracePt t="33405" x="5060950" y="2441575"/>
          <p14:tracePt t="33421" x="5072063" y="2441575"/>
          <p14:tracePt t="33437" x="5108575" y="2441575"/>
          <p14:tracePt t="33454" x="5132388" y="2441575"/>
          <p14:tracePt t="33472" x="5143500" y="2441575"/>
          <p14:tracePt t="33487" x="5191125" y="2441575"/>
          <p14:tracePt t="33504" x="5214938" y="2441575"/>
          <p14:tracePt t="33521" x="5251450" y="2441575"/>
          <p14:tracePt t="33539" x="5286375" y="2452688"/>
          <p14:tracePt t="33554" x="5310188" y="2476500"/>
          <p14:tracePt t="33571" x="5334000" y="2489200"/>
          <p14:tracePt t="33587" x="5346700" y="2524125"/>
          <p14:tracePt t="33605" x="5370513" y="2536825"/>
          <p14:tracePt t="33621" x="5381625" y="2560638"/>
          <p14:tracePt t="33699" x="5394325" y="2584450"/>
          <p14:tracePt t="33706" x="5405438" y="2608263"/>
          <p14:tracePt t="33722" x="5418138" y="2619375"/>
          <p14:tracePt t="33737" x="5418138" y="2632075"/>
          <p14:tracePt t="33754" x="5429250" y="2679700"/>
          <p14:tracePt t="33843" x="5429250" y="2690813"/>
          <p14:tracePt t="33858" x="5429250" y="2714625"/>
          <p14:tracePt t="33971" x="5429250" y="2738438"/>
          <p14:tracePt t="33994" x="5418138" y="2751138"/>
          <p14:tracePt t="34004" x="5405438" y="2751138"/>
          <p14:tracePt t="34075" x="5394325" y="2751138"/>
          <p14:tracePt t="34091" x="5370513" y="2751138"/>
          <p14:tracePt t="34104" x="5346700" y="2751138"/>
          <p14:tracePt t="34121" x="5299075" y="2751138"/>
          <p14:tracePt t="34138" x="5227638" y="2751138"/>
          <p14:tracePt t="34138" x="5203825" y="2751138"/>
          <p14:tracePt t="34155" x="5156200" y="2751138"/>
          <p14:tracePt t="34171" x="5119688" y="2751138"/>
          <p14:tracePt t="34187" x="5108575" y="2751138"/>
          <p14:tracePt t="34204" x="5084763" y="2751138"/>
          <p14:tracePt t="34226" x="5072063" y="2751138"/>
          <p14:tracePt t="34237" x="5048250" y="2738438"/>
          <p14:tracePt t="34254" x="5013325" y="2738438"/>
          <p14:tracePt t="34271" x="5000625" y="2714625"/>
          <p14:tracePt t="34289" x="4989513" y="2714625"/>
          <p14:tracePt t="34304" x="4976813" y="2714625"/>
          <p14:tracePt t="34321" x="4965700" y="2714625"/>
          <p14:tracePt t="34339" x="4953000" y="2703513"/>
          <p14:tracePt t="34355" x="4929188" y="2703513"/>
          <p14:tracePt t="34371" x="4929188" y="2690813"/>
          <p14:tracePt t="34388" x="4918075" y="2690813"/>
          <p14:tracePt t="34404" x="4905375" y="2690813"/>
          <p14:tracePt t="34422" x="4894263" y="2679700"/>
          <p14:tracePt t="34443" x="4870450" y="2679700"/>
          <p14:tracePt t="34454" x="4857750" y="2679700"/>
          <p14:tracePt t="34471" x="4822825" y="2667000"/>
          <p14:tracePt t="34489" x="4775200" y="2643188"/>
          <p14:tracePt t="34504" x="4714875" y="2632075"/>
          <p14:tracePt t="34521" x="4679950" y="2619375"/>
          <p14:tracePt t="34538" x="4643438" y="2619375"/>
          <p14:tracePt t="34539" x="4643438" y="2608263"/>
          <p14:tracePt t="34555" x="4632325" y="2595563"/>
          <p14:tracePt t="34596" x="4619625" y="2595563"/>
          <p14:tracePt t="34619" x="4608513" y="2595563"/>
          <p14:tracePt t="34626" x="4584700" y="2595563"/>
          <p14:tracePt t="34638" x="4572000" y="2595563"/>
          <p14:tracePt t="34654" x="4524375" y="2595563"/>
          <p14:tracePt t="34671" x="4476750" y="2595563"/>
          <p14:tracePt t="34689" x="4429125" y="2584450"/>
          <p14:tracePt t="34705" x="4405313" y="2560638"/>
          <p14:tracePt t="34721" x="4381500" y="2560638"/>
          <p14:tracePt t="34738" x="4370388" y="2547938"/>
          <p14:tracePt t="34763" x="4357688" y="2547938"/>
          <p14:tracePt t="34772" x="4346575" y="2547938"/>
          <p14:tracePt t="34788" x="4322763" y="2524125"/>
          <p14:tracePt t="34804" x="4275138" y="2513013"/>
          <p14:tracePt t="34822" x="4238625" y="2500313"/>
          <p14:tracePt t="34837" x="4203700" y="2476500"/>
          <p14:tracePt t="34854" x="4167188" y="2465388"/>
          <p14:tracePt t="34871" x="4132263" y="2452688"/>
          <p14:tracePt t="34889" x="4084638" y="2441575"/>
          <p14:tracePt t="34904" x="4048125" y="2428875"/>
          <p14:tracePt t="34921" x="4000500" y="2417763"/>
          <p14:tracePt t="34939" x="3965575" y="2417763"/>
          <p14:tracePt t="34940" x="3929063" y="2393950"/>
          <p14:tracePt t="34955" x="3905250" y="2381250"/>
          <p14:tracePt t="34971" x="3894138" y="2381250"/>
          <p14:tracePt t="35011" x="3881438" y="2381250"/>
          <p14:tracePt t="35042" x="3870325" y="2381250"/>
          <p14:tracePt t="35054" x="3857625" y="2370138"/>
          <p14:tracePt t="35071" x="3833813" y="2370138"/>
          <p14:tracePt t="35089" x="3822700" y="2357438"/>
          <p14:tracePt t="35104" x="3798888" y="2346325"/>
          <p14:tracePt t="35121" x="3775075" y="2333625"/>
          <p14:tracePt t="35137" x="3751263" y="2322513"/>
          <p14:tracePt t="35155" x="3714750" y="2309813"/>
          <p14:tracePt t="35171" x="3714750" y="2298700"/>
          <p14:tracePt t="35786" x="3714750" y="2322513"/>
          <p14:tracePt t="35794" x="3727450" y="2322513"/>
          <p14:tracePt t="35813" x="3727450" y="2346325"/>
          <p14:tracePt t="35821" x="3738563" y="2357438"/>
          <p14:tracePt t="35851" x="3751263" y="2357438"/>
          <p14:tracePt t="35906" x="3762375" y="2370138"/>
          <p14:tracePt t="35931" x="3775075" y="2381250"/>
          <p14:tracePt t="35947" x="3775075" y="2393950"/>
          <p14:tracePt t="35954" x="3786188" y="2405063"/>
          <p14:tracePt t="35971" x="3798888" y="2428875"/>
          <p14:tracePt t="35988" x="3810000" y="2441575"/>
          <p14:tracePt t="36004" x="3833813" y="2452688"/>
          <p14:tracePt t="36021" x="3833813" y="2465388"/>
          <p14:tracePt t="36037" x="3846513" y="2476500"/>
          <p14:tracePt t="36058" x="3846513" y="2489200"/>
          <p14:tracePt t="36075" x="3857625" y="2500313"/>
          <p14:tracePt t="36088" x="3870325" y="2500313"/>
          <p14:tracePt t="36104" x="3881438" y="2524125"/>
          <p14:tracePt t="36122" x="3905250" y="2547938"/>
          <p14:tracePt t="36138" x="3905250" y="2560638"/>
          <p14:tracePt t="36155" x="3929063" y="2571750"/>
          <p14:tracePt t="36188" x="3929063" y="2584450"/>
          <p14:tracePt t="36205" x="3941763" y="2595563"/>
          <p14:tracePt t="36221" x="3952875" y="2595563"/>
          <p14:tracePt t="36237" x="3965575" y="2619375"/>
          <p14:tracePt t="36254" x="3976688" y="2632075"/>
          <p14:tracePt t="36272" x="3989388" y="2643188"/>
          <p14:tracePt t="36291" x="4000500" y="2655888"/>
          <p14:tracePt t="36307" x="4000500" y="2667000"/>
          <p14:tracePt t="36322" x="4024313" y="2679700"/>
          <p14:tracePt t="36339" x="4037013" y="2703513"/>
          <p14:tracePt t="36355" x="4048125" y="2714625"/>
          <p14:tracePt t="36371" x="4071938" y="2762250"/>
          <p14:tracePt t="36387" x="4095750" y="2786063"/>
          <p14:tracePt t="36405" x="4119563" y="2809875"/>
          <p14:tracePt t="36422" x="4132263" y="2833688"/>
          <p14:tracePt t="36437" x="4143375" y="2846388"/>
          <p14:tracePt t="36454" x="4156075" y="2857500"/>
          <p14:tracePt t="36472" x="4167188" y="2870200"/>
          <p14:tracePt t="36487" x="4179888" y="2881313"/>
          <p14:tracePt t="36504" x="4179888" y="2894013"/>
          <p14:tracePt t="36578" x="4191000" y="2917825"/>
          <p14:tracePt t="36603" x="4214813" y="2941638"/>
          <p14:tracePt t="36611" x="4227513" y="2952750"/>
          <p14:tracePt t="36621" x="4251325" y="2965450"/>
          <p14:tracePt t="36637" x="4251325" y="3000375"/>
          <p14:tracePt t="36655" x="4275138" y="3024188"/>
          <p14:tracePt t="36671" x="4275138" y="3048000"/>
          <p14:tracePt t="36687" x="4286250" y="3060700"/>
          <p14:tracePt t="36704" x="4298950" y="3071813"/>
          <p14:tracePt t="36722" x="4298950" y="3084513"/>
          <p14:tracePt t="36746" x="4310063" y="3095625"/>
          <p14:tracePt t="36819" x="4310063" y="3108325"/>
          <p14:tracePt t="36827" x="4310063" y="3119438"/>
          <p14:tracePt t="36837" x="4322763" y="3119438"/>
          <p14:tracePt t="36854" x="4333875" y="3155950"/>
          <p14:tracePt t="36871" x="4333875" y="3179763"/>
          <p14:tracePt t="36888" x="4333875" y="3203575"/>
          <p14:tracePt t="36904" x="4346575" y="3238500"/>
          <p14:tracePt t="36921" x="4357688" y="3262313"/>
          <p14:tracePt t="36937" x="4357688" y="3275013"/>
          <p14:tracePt t="37075" x="4357688" y="3298825"/>
          <p14:tracePt t="37088" x="4370388" y="3298825"/>
          <p14:tracePt t="37107" x="4370388" y="3309938"/>
          <p14:tracePt t="38275" x="4370388" y="3333750"/>
          <p14:tracePt t="38299" x="4370388" y="3346450"/>
          <p14:tracePt t="38315" x="4370388" y="3370263"/>
          <p14:tracePt t="38330" x="4381500" y="3381375"/>
          <p14:tracePt t="38346" x="4381500" y="3405188"/>
          <p14:tracePt t="38355" x="4394200" y="3417888"/>
          <p14:tracePt t="38371" x="4394200" y="3429000"/>
          <p14:tracePt t="38395" x="4394200" y="3441700"/>
          <p14:tracePt t="38404" x="4405313" y="3441700"/>
          <p14:tracePt t="38468" x="4405313" y="3452813"/>
          <p14:tracePt t="38578" x="4405313" y="3465513"/>
          <p14:tracePt t="38595" x="4405313" y="3476625"/>
          <p14:tracePt t="38635" x="4405313" y="3489325"/>
          <p14:tracePt t="38668" x="4418013" y="3500438"/>
          <p14:tracePt t="38675" x="4418013" y="3513138"/>
          <p14:tracePt t="38691" x="4418013" y="3524250"/>
          <p14:tracePt t="38704" x="4429125" y="3536950"/>
          <p14:tracePt t="38721" x="4429125" y="3548063"/>
          <p14:tracePt t="38835" x="4429125" y="3560763"/>
          <p14:tracePt t="38851" x="4429125" y="3584575"/>
          <p14:tracePt t="38867" x="4441825" y="3595688"/>
          <p14:tracePt t="38971" x="4441825" y="3619500"/>
          <p14:tracePt t="39011" x="4441825" y="3632200"/>
          <p14:tracePt t="39051" x="4441825" y="3656013"/>
          <p14:tracePt t="39067" x="4452938" y="3667125"/>
          <p14:tracePt t="39083" x="4452938" y="3690938"/>
          <p14:tracePt t="39091" x="4452938" y="3714750"/>
          <p14:tracePt t="39104" x="4476750" y="3751263"/>
          <p14:tracePt t="39121" x="4476750" y="3762375"/>
          <p14:tracePt t="39137" x="4476750" y="3798888"/>
          <p14:tracePt t="39154" x="4476750" y="3822700"/>
          <p14:tracePt t="39171" x="4476750" y="3857625"/>
          <p14:tracePt t="39188" x="4489450" y="3894138"/>
          <p14:tracePt t="39204" x="4489450" y="3905250"/>
          <p14:tracePt t="39221" x="4489450" y="3929063"/>
          <p14:tracePt t="39237" x="4500563" y="3941763"/>
          <p14:tracePt t="39255" x="4500563" y="3965575"/>
          <p14:tracePt t="39271" x="4500563" y="3976688"/>
          <p14:tracePt t="39288" x="4513263" y="4000500"/>
          <p14:tracePt t="39307" x="4513263" y="4013200"/>
          <p14:tracePt t="39323" x="4513263" y="4037013"/>
          <p14:tracePt t="39337" x="4513263" y="4048125"/>
          <p14:tracePt t="39355" x="4524375" y="4084638"/>
          <p14:tracePt t="39355" x="4524375" y="4095750"/>
          <p14:tracePt t="39371" x="4524375" y="4132263"/>
          <p14:tracePt t="39388" x="4524375" y="4156075"/>
          <p14:tracePt t="39404" x="4524375" y="4167188"/>
          <p14:tracePt t="39435" x="4524375" y="4191000"/>
          <p14:tracePt t="39459" x="4524375" y="4203700"/>
          <p14:tracePt t="39472" x="4537075" y="4227513"/>
          <p14:tracePt t="39487" x="4537075" y="4262438"/>
          <p14:tracePt t="39504" x="4548188" y="4333875"/>
          <p14:tracePt t="39521" x="4560888" y="4394200"/>
          <p14:tracePt t="39539" x="4584700" y="4513263"/>
          <p14:tracePt t="39554" x="4584700" y="4524375"/>
          <p14:tracePt t="39571" x="4608513" y="4619625"/>
          <p14:tracePt t="39588" x="4608513" y="4679950"/>
          <p14:tracePt t="39605" x="4608513" y="4738688"/>
          <p14:tracePt t="39621" x="4619625" y="4786313"/>
          <p14:tracePt t="39637" x="4632325" y="4833938"/>
          <p14:tracePt t="39655" x="4632325" y="4870450"/>
          <p14:tracePt t="39672" x="4643438" y="4918075"/>
          <p14:tracePt t="39688" x="4643438" y="4941888"/>
          <p14:tracePt t="39704" x="4656138" y="4989513"/>
          <p14:tracePt t="39721" x="4667250" y="5024438"/>
          <p14:tracePt t="39739" x="4667250" y="5119688"/>
          <p14:tracePt t="39754" x="4691063" y="5132388"/>
          <p14:tracePt t="39771" x="4691063" y="5203825"/>
          <p14:tracePt t="39787" x="4691063" y="5214938"/>
          <p14:tracePt t="39805" x="4703763" y="5227638"/>
          <p14:tracePt t="40035" x="4714875" y="5238750"/>
          <p14:tracePt t="40043" x="4727575" y="5275263"/>
          <p14:tracePt t="40059" x="4727575" y="5286375"/>
          <p14:tracePt t="40071" x="4727575" y="5299075"/>
          <p14:tracePt t="40087" x="4738688" y="5334000"/>
          <p14:tracePt t="40104" x="4751388" y="5370513"/>
          <p14:tracePt t="40121" x="4751388" y="5381625"/>
          <p14:tracePt t="40291" x="4762500" y="5370513"/>
          <p14:tracePt t="40305" x="4762500" y="5357813"/>
          <p14:tracePt t="40321" x="4762500" y="5334000"/>
          <p14:tracePt t="40337" x="4775200" y="5299075"/>
          <p14:tracePt t="40354" x="4775200" y="5251450"/>
          <p14:tracePt t="40355" x="4786313" y="5238750"/>
          <p14:tracePt t="40372" x="4786313" y="5191125"/>
          <p14:tracePt t="40387" x="4799013" y="5132388"/>
          <p14:tracePt t="40404" x="4810125" y="5060950"/>
          <p14:tracePt t="40421" x="4822825" y="4918075"/>
          <p14:tracePt t="40438" x="4846638" y="4775200"/>
          <p14:tracePt t="40454" x="4870450" y="4608513"/>
          <p14:tracePt t="40471" x="4894263" y="4489450"/>
          <p14:tracePt t="40488" x="4905375" y="4381500"/>
          <p14:tracePt t="40505" x="4905375" y="4310063"/>
          <p14:tracePt t="40521" x="4905375" y="4275138"/>
          <p14:tracePt t="40537" x="4905375" y="4238625"/>
          <p14:tracePt t="40554" x="4918075" y="4214813"/>
          <p14:tracePt t="40555" x="4918075" y="4203700"/>
          <p14:tracePt t="40572" x="4918075" y="4191000"/>
          <p14:tracePt t="40587" x="4929188" y="4179888"/>
          <p14:tracePt t="40619" x="4929188" y="4167188"/>
          <p14:tracePt t="40635" x="4929188" y="4156075"/>
          <p14:tracePt t="40675" x="4929188" y="4132263"/>
          <p14:tracePt t="40795" x="4965700" y="4132263"/>
          <p14:tracePt t="40804" x="4976813" y="4156075"/>
          <p14:tracePt t="40821" x="5000625" y="4214813"/>
          <p14:tracePt t="40837" x="5037138" y="4251325"/>
          <p14:tracePt t="40854" x="5060950" y="4286250"/>
          <p14:tracePt t="40872" x="5072063" y="4322763"/>
          <p14:tracePt t="40887" x="5084763" y="4333875"/>
          <p14:tracePt t="40904" x="5095875" y="4357688"/>
          <p14:tracePt t="40921" x="5108575" y="4394200"/>
          <p14:tracePt t="40939" x="5167313" y="4513263"/>
          <p14:tracePt t="40954" x="5180013" y="4537075"/>
          <p14:tracePt t="40971" x="5251450" y="4691063"/>
          <p14:tracePt t="40987" x="5286375" y="4775200"/>
          <p14:tracePt t="41005" x="5334000" y="4881563"/>
          <p14:tracePt t="41021" x="5346700" y="4918075"/>
          <p14:tracePt t="41037" x="5357813" y="4953000"/>
          <p14:tracePt t="41054" x="5370513" y="4965700"/>
          <p14:tracePt t="41072" x="5381625" y="5000625"/>
          <p14:tracePt t="41108" x="5381625" y="5013325"/>
          <p14:tracePt t="41121" x="5394325" y="5024438"/>
          <p14:tracePt t="41138" x="5405438" y="5072063"/>
          <p14:tracePt t="41154" x="5418138" y="5095875"/>
          <p14:tracePt t="41171" x="5441950" y="5180013"/>
          <p14:tracePt t="41187" x="5441950" y="5238750"/>
          <p14:tracePt t="41205" x="5465763" y="5286375"/>
          <p14:tracePt t="41221" x="5465763" y="5310188"/>
          <p14:tracePt t="41331" x="5476875" y="5334000"/>
          <p14:tracePt t="41347" x="5476875" y="5346700"/>
          <p14:tracePt t="41363" x="5476875" y="5370513"/>
          <p14:tracePt t="41435" x="5476875" y="5381625"/>
          <p14:tracePt t="41468" x="5489575" y="5381625"/>
          <p14:tracePt t="41683" x="5489575" y="5405438"/>
          <p14:tracePt t="41691" x="5489575" y="5418138"/>
          <p14:tracePt t="41707" x="5489575" y="5429250"/>
          <p14:tracePt t="41721" x="5489575" y="5441950"/>
          <p14:tracePt t="42068" x="5476875" y="5441950"/>
          <p14:tracePt t="42084" x="5465763" y="5441950"/>
          <p14:tracePt t="42091" x="5441950" y="5441950"/>
          <p14:tracePt t="42104" x="5418138" y="5441950"/>
          <p14:tracePt t="42121" x="5381625" y="5441950"/>
          <p14:tracePt t="42139" x="5310188" y="5441950"/>
          <p14:tracePt t="42154" x="5299075" y="5441950"/>
          <p14:tracePt t="42171" x="5262563" y="5441950"/>
          <p14:tracePt t="42187" x="5238750" y="5441950"/>
          <p14:tracePt t="42205" x="5180013" y="5441950"/>
          <p14:tracePt t="42221" x="5084763" y="5441950"/>
          <p14:tracePt t="42237" x="4953000" y="5441950"/>
          <p14:tracePt t="42254" x="4799013" y="5441950"/>
          <p14:tracePt t="42271" x="4703763" y="5441950"/>
          <p14:tracePt t="42287" x="4656138" y="5441950"/>
          <p14:tracePt t="42371" x="4643438" y="5441950"/>
          <p14:tracePt t="42388" x="4595813" y="5441950"/>
          <p14:tracePt t="42404" x="4537075" y="5441950"/>
          <p14:tracePt t="42421" x="4465638" y="5441950"/>
          <p14:tracePt t="42437" x="4394200" y="5465763"/>
          <p14:tracePt t="42455" x="4346575" y="5465763"/>
          <p14:tracePt t="42859" x="4357688" y="5465763"/>
          <p14:tracePt t="42872" x="4381500" y="5465763"/>
          <p14:tracePt t="42887" x="4418013" y="5465763"/>
          <p14:tracePt t="42904" x="4465638" y="5465763"/>
          <p14:tracePt t="42921" x="4489450" y="5465763"/>
          <p14:tracePt t="42938" x="4537075" y="5465763"/>
          <p14:tracePt t="42954" x="4560888" y="5465763"/>
          <p14:tracePt t="42971" x="4608513" y="5465763"/>
          <p14:tracePt t="42987" x="4632325" y="5465763"/>
          <p14:tracePt t="43005" x="4667250" y="5465763"/>
          <p14:tracePt t="43021" x="4703763" y="5465763"/>
          <p14:tracePt t="43037" x="4738688" y="5465763"/>
          <p14:tracePt t="43054" x="4751388" y="5465763"/>
          <p14:tracePt t="43072" x="4775200" y="5465763"/>
          <p14:tracePt t="43087" x="4786313" y="5465763"/>
          <p14:tracePt t="43104" x="4799013" y="5465763"/>
          <p14:tracePt t="43121" x="4810125" y="5465763"/>
          <p14:tracePt t="43138" x="4846638" y="5465763"/>
          <p14:tracePt t="43154" x="4857750" y="5465763"/>
          <p14:tracePt t="43171" x="4929188" y="5465763"/>
          <p14:tracePt t="43187" x="4976813" y="5465763"/>
          <p14:tracePt t="43205" x="5024438" y="5465763"/>
          <p14:tracePt t="43221" x="5072063" y="5465763"/>
          <p14:tracePt t="43238" x="5095875" y="5465763"/>
          <p14:tracePt t="43259" x="5108575" y="5465763"/>
          <p14:tracePt t="43272" x="5119688" y="5465763"/>
          <p14:tracePt t="43287" x="5132388" y="5465763"/>
          <p14:tracePt t="43304" x="5180013" y="5465763"/>
          <p14:tracePt t="43321" x="5203825" y="5465763"/>
          <p14:tracePt t="43338" x="5238750" y="5465763"/>
          <p14:tracePt t="43354" x="5262563" y="5465763"/>
          <p14:tracePt t="43372" x="5286375" y="5465763"/>
          <p14:tracePt t="43387" x="5299075" y="5465763"/>
          <p14:tracePt t="43405" x="5322888" y="5465763"/>
          <p14:tracePt t="43428" x="5334000" y="5465763"/>
          <p14:tracePt t="43437" x="5346700" y="5465763"/>
          <p14:tracePt t="43454" x="5357813" y="5465763"/>
          <p14:tracePt t="43472" x="5394325" y="5465763"/>
          <p14:tracePt t="43487" x="5441950" y="5465763"/>
          <p14:tracePt t="43504" x="5476875" y="5453063"/>
          <p14:tracePt t="43521" x="5489575" y="5453063"/>
          <p14:tracePt t="43538" x="5513388" y="5453063"/>
          <p14:tracePt t="43539" x="5524500" y="5453063"/>
          <p14:tracePt t="43563" x="5548313" y="5453063"/>
          <p14:tracePt t="43579" x="5561013" y="5453063"/>
          <p14:tracePt t="43595" x="5584825" y="5453063"/>
          <p14:tracePt t="43612" x="5595938" y="5453063"/>
          <p14:tracePt t="43621" x="5608638" y="5453063"/>
          <p14:tracePt t="43637" x="5632450" y="5453063"/>
          <p14:tracePt t="43654" x="5656263" y="5453063"/>
          <p14:tracePt t="43672" x="5680075" y="5441950"/>
          <p14:tracePt t="43687" x="5715000" y="5429250"/>
          <p14:tracePt t="43704" x="5751513" y="5429250"/>
          <p14:tracePt t="43721" x="5786438" y="5429250"/>
          <p14:tracePt t="43739" x="5857875" y="5418138"/>
          <p14:tracePt t="43754" x="5870575" y="5418138"/>
          <p14:tracePt t="43771" x="5894388" y="5405438"/>
          <p14:tracePt t="43787" x="5905500" y="5405438"/>
          <p14:tracePt t="43835" x="5918200" y="5405438"/>
          <p14:tracePt t="43843" x="5942013" y="5405438"/>
          <p14:tracePt t="43859" x="5965825" y="5405438"/>
          <p14:tracePt t="43872" x="5976938" y="5405438"/>
          <p14:tracePt t="43887" x="5989638" y="5405438"/>
          <p14:tracePt t="43904" x="6000750" y="5405438"/>
          <p14:tracePt t="43921" x="6013450" y="5405438"/>
          <p14:tracePt t="44299" x="6024563" y="5405438"/>
          <p14:tracePt t="44331" x="6024563" y="5418138"/>
          <p14:tracePt t="44371" x="6013450" y="5429250"/>
          <p14:tracePt t="44395" x="6013450" y="5441950"/>
          <p14:tracePt t="44411" x="6000750" y="5453063"/>
          <p14:tracePt t="44443" x="5989638" y="5465763"/>
          <p14:tracePt t="44467" x="5976938" y="5465763"/>
          <p14:tracePt t="44523" x="5976938" y="5476875"/>
          <p14:tracePt t="44539" x="5965825" y="5476875"/>
          <p14:tracePt t="44555" x="5953125" y="5500688"/>
          <p14:tracePt t="44571" x="5942013" y="5500688"/>
          <p14:tracePt t="45533" x="5929313" y="5500688"/>
          <p14:tracePt t="45628" x="5918200" y="5500688"/>
          <p14:tracePt t="45748" x="5918200" y="5489575"/>
          <p14:tracePt t="45764" x="5905500" y="5489575"/>
          <p14:tracePt t="45779" x="5905500" y="5476875"/>
          <p14:tracePt t="45787" x="5905500" y="5465763"/>
          <p14:tracePt t="45804" x="5905500" y="5453063"/>
          <p14:tracePt t="45908" x="5905500" y="5441950"/>
          <p14:tracePt t="46051" x="5905500" y="5429250"/>
          <p14:tracePt t="46212" x="5905500" y="5418138"/>
          <p14:tracePt t="46221" x="5894388" y="5418138"/>
          <p14:tracePt t="46243" x="5894388" y="5405438"/>
          <p14:tracePt t="46267" x="5894388" y="5394325"/>
          <p14:tracePt t="46555" x="5881688" y="5381625"/>
          <p14:tracePt t="46612" x="5881688" y="5370513"/>
          <p14:tracePt t="46628" x="5881688" y="5357813"/>
          <p14:tracePt t="46652" x="5870575" y="5346700"/>
          <p14:tracePt t="46724" x="5870575" y="5334000"/>
          <p14:tracePt t="46739" x="5870575" y="5322888"/>
          <p14:tracePt t="46754" x="5870575" y="5310188"/>
          <p14:tracePt t="46883" x="5870575" y="5299075"/>
          <p14:tracePt t="46900" x="5857875" y="5286375"/>
          <p14:tracePt t="46917" x="5857875" y="5275263"/>
          <p14:tracePt t="47372" x="5846763" y="5251450"/>
          <p14:tracePt t="47500" x="5846763" y="5238750"/>
          <p14:tracePt t="47572" x="5846763" y="5227638"/>
          <p14:tracePt t="47589" x="5834063" y="5227638"/>
          <p14:tracePt t="47612" x="5834063" y="5214938"/>
          <p14:tracePt t="47621" x="5834063" y="5203825"/>
          <p14:tracePt t="47637" x="5822950" y="5191125"/>
          <p14:tracePt t="47676" x="5822950" y="5180013"/>
          <p14:tracePt t="47692" x="5822950" y="5167313"/>
          <p14:tracePt t="47704" x="5822950" y="5156200"/>
          <p14:tracePt t="47973" x="5822950" y="5143500"/>
          <p14:tracePt t="48045" x="5822950" y="5132388"/>
          <p14:tracePt t="48068" x="5822950" y="5119688"/>
          <p14:tracePt t="48093" x="5799138" y="5108575"/>
          <p14:tracePt t="48116" x="5799138" y="5095875"/>
          <p14:tracePt t="48204" x="5799138" y="5084763"/>
          <p14:tracePt t="48260" x="5799138" y="5060950"/>
          <p14:tracePt t="48292" x="5799138" y="5048250"/>
          <p14:tracePt t="48315" x="5799138" y="5024438"/>
          <p14:tracePt t="48355" x="5799138" y="5013325"/>
          <p14:tracePt t="48372" x="5786438" y="5000625"/>
          <p14:tracePt t="48388" x="5786438" y="4989513"/>
          <p14:tracePt t="48405" x="5786438" y="4976813"/>
          <p14:tracePt t="48628" x="5786438" y="4965700"/>
          <p14:tracePt t="48653" x="5786438" y="4953000"/>
          <p14:tracePt t="48724" x="5786438" y="4941888"/>
          <p14:tracePt t="48747" x="5786438" y="4929188"/>
          <p14:tracePt t="48755" x="5786438" y="4905375"/>
          <p14:tracePt t="48780" x="5786438" y="4881563"/>
          <p14:tracePt t="49293" x="5775325" y="4881563"/>
          <p14:tracePt t="49308" x="5775325" y="4894263"/>
          <p14:tracePt t="49321" x="5762625" y="4905375"/>
          <p14:tracePt t="49337" x="5751513" y="4918075"/>
          <p14:tracePt t="49354" x="5715000" y="4953000"/>
          <p14:tracePt t="49372" x="5619750" y="5037138"/>
          <p14:tracePt t="49388" x="5584825" y="5072063"/>
          <p14:tracePt t="49388" x="5548313" y="5119688"/>
          <p14:tracePt t="49404" x="5453063" y="5203825"/>
          <p14:tracePt t="49421" x="5334000" y="5299075"/>
          <p14:tracePt t="49438" x="5214938" y="5394325"/>
          <p14:tracePt t="49454" x="5108575" y="5489575"/>
          <p14:tracePt t="49471" x="5024438" y="5561013"/>
          <p14:tracePt t="49487" x="4953000" y="5619750"/>
          <p14:tracePt t="49505" x="4905375" y="5667375"/>
          <p14:tracePt t="49521" x="4857750" y="5715000"/>
          <p14:tracePt t="49537" x="4799013" y="5751513"/>
          <p14:tracePt t="49554" x="4775200" y="5762625"/>
          <p14:tracePt t="49597" x="4762500" y="5762625"/>
          <p14:tracePt t="49612" x="4751388" y="5762625"/>
          <p14:tracePt t="49636" x="4738688" y="5762625"/>
          <p14:tracePt t="49676" x="4727575" y="5762625"/>
          <p14:tracePt t="49692" x="4703763" y="5762625"/>
          <p14:tracePt t="49708" x="4679950" y="5751513"/>
          <p14:tracePt t="49721" x="4643438" y="5738813"/>
          <p14:tracePt t="49737" x="4608513" y="5703888"/>
          <p14:tracePt t="49754" x="4572000" y="5667375"/>
          <p14:tracePt t="49772" x="4537075" y="5632450"/>
          <p14:tracePt t="49787" x="4524375" y="5595938"/>
          <p14:tracePt t="49804" x="4500563" y="5572125"/>
          <p14:tracePt t="50052" x="4489450" y="5572125"/>
          <p14:tracePt t="50132" x="4476750" y="5572125"/>
          <p14:tracePt t="50884" x="4465638" y="5572125"/>
          <p14:tracePt t="50901" x="4452938" y="5572125"/>
          <p14:tracePt t="50908" x="4441825" y="5572125"/>
          <p14:tracePt t="50921" x="4429125" y="5572125"/>
          <p14:tracePt t="50937" x="4418013" y="5561013"/>
          <p14:tracePt t="51052" x="4418013" y="5548313"/>
          <p14:tracePt t="51116" x="4418013" y="5524500"/>
          <p14:tracePt t="51133" x="4418013" y="5513388"/>
          <p14:tracePt t="51140" x="4429125" y="5489575"/>
          <p14:tracePt t="51154" x="4452938" y="5476875"/>
          <p14:tracePt t="51171" x="4489450" y="5441950"/>
          <p14:tracePt t="51188" x="4537075" y="5381625"/>
          <p14:tracePt t="51204" x="4572000" y="5346700"/>
          <p14:tracePt t="51221" x="4584700" y="5310188"/>
          <p14:tracePt t="51237" x="4595813" y="5299075"/>
          <p14:tracePt t="51316" x="4608513" y="5286375"/>
          <p14:tracePt t="51324" x="4619625" y="5262563"/>
          <p14:tracePt t="51340" x="4619625" y="5251450"/>
          <p14:tracePt t="51354" x="4632325" y="5238750"/>
          <p14:tracePt t="51370" x="4643438" y="5227638"/>
          <p14:tracePt t="51620" x="4656138" y="5238750"/>
          <p14:tracePt t="51638" x="4656138" y="5251450"/>
          <p14:tracePt t="51654" x="4656138" y="5262563"/>
          <p14:tracePt t="51671" x="4656138" y="5275263"/>
          <p14:tracePt t="51687" x="4656138" y="5286375"/>
          <p14:tracePt t="51705" x="4656138" y="5299075"/>
          <p14:tracePt t="51721" x="4656138" y="5310188"/>
          <p14:tracePt t="51737" x="4656138" y="5334000"/>
          <p14:tracePt t="51754" x="4656138" y="5357813"/>
          <p14:tracePt t="51772" x="4656138" y="5394325"/>
          <p14:tracePt t="51788" x="4656138" y="5405438"/>
          <p14:tracePt t="51812" x="4656138" y="5429250"/>
          <p14:tracePt t="51837" x="4656138" y="5441950"/>
          <p14:tracePt t="51860" x="4643438" y="5465763"/>
          <p14:tracePt t="51892" x="4643438" y="5476875"/>
          <p14:tracePt t="51916" x="4632325" y="5489575"/>
          <p14:tracePt t="51996" x="4619625" y="5489575"/>
          <p14:tracePt t="52005" x="4608513" y="5489575"/>
          <p14:tracePt t="52021" x="4595813" y="5513388"/>
          <p14:tracePt t="52038" x="4560888" y="5513388"/>
          <p14:tracePt t="52054" x="4548188" y="5513388"/>
          <p14:tracePt t="52071" x="4524375" y="5513388"/>
          <p14:tracePt t="52087" x="4489450" y="5524500"/>
          <p14:tracePt t="52104" x="4452938" y="5524500"/>
          <p14:tracePt t="52121" x="4441825" y="5524500"/>
          <p14:tracePt t="52138" x="4405313" y="5548313"/>
          <p14:tracePt t="52164" x="4394200" y="5548313"/>
          <p14:tracePt t="52172" x="4381500" y="5548313"/>
          <p14:tracePt t="52380" x="4405313" y="5548313"/>
          <p14:tracePt t="52389" x="4465638" y="5537200"/>
          <p14:tracePt t="52404" x="4632325" y="5500688"/>
          <p14:tracePt t="52421" x="4833938" y="5476875"/>
          <p14:tracePt t="52438" x="5132388" y="5465763"/>
          <p14:tracePt t="52455" x="5595938" y="5465763"/>
          <p14:tracePt t="52471" x="6156325" y="5418138"/>
          <p14:tracePt t="52488" x="6667500" y="5310188"/>
          <p14:tracePt t="52504" x="6977063" y="5275263"/>
          <p14:tracePt t="52522" x="7215188" y="5203825"/>
          <p14:tracePt t="52537" x="7299325" y="5191125"/>
          <p14:tracePt t="52554" x="7334250" y="5180013"/>
          <p14:tracePt t="52644" x="7346950" y="5167313"/>
          <p14:tracePt t="52796" x="7323138" y="5167313"/>
          <p14:tracePt t="52805" x="7299325" y="5167313"/>
          <p14:tracePt t="52821" x="7215188" y="5214938"/>
          <p14:tracePt t="52837" x="7167563" y="5251450"/>
          <p14:tracePt t="52854" x="7108825" y="5286375"/>
          <p14:tracePt t="52872" x="7072313" y="5310188"/>
          <p14:tracePt t="52887" x="7061200" y="5334000"/>
          <p14:tracePt t="52904" x="7048500" y="5346700"/>
          <p14:tracePt t="52948" x="7048500" y="5357813"/>
          <p14:tracePt t="52956" x="7048500" y="5370513"/>
          <p14:tracePt t="52973" x="7048500" y="5405438"/>
          <p14:tracePt t="52989" x="7072313" y="5429250"/>
          <p14:tracePt t="52989" x="7096125" y="5441950"/>
          <p14:tracePt t="53004" x="7191375" y="5524500"/>
          <p14:tracePt t="53021" x="7239000" y="5537200"/>
          <p14:tracePt t="53037" x="7262813" y="5548313"/>
          <p14:tracePt t="53054" x="7275513" y="5561013"/>
          <p14:tracePt t="53260" x="7262813" y="5548313"/>
          <p14:tracePt t="53272" x="7215188" y="5537200"/>
          <p14:tracePt t="53288" x="7037388" y="5500688"/>
          <p14:tracePt t="53304" x="6929438" y="5489575"/>
          <p14:tracePt t="53321" x="6834188" y="5476875"/>
          <p14:tracePt t="53338" x="6727825" y="5453063"/>
          <p14:tracePt t="53354" x="6656388" y="5405438"/>
          <p14:tracePt t="53371" x="6596063" y="5394325"/>
          <p14:tracePt t="53387" x="6584950" y="5381625"/>
          <p14:tracePt t="53405" x="6537325" y="5370513"/>
          <p14:tracePt t="53421" x="6500813" y="5357813"/>
          <p14:tracePt t="53437" x="6442075" y="5346700"/>
          <p14:tracePt t="53454" x="6370638" y="5334000"/>
          <p14:tracePt t="53472" x="6299200" y="5322888"/>
          <p14:tracePt t="53487" x="6238875" y="5299075"/>
          <p14:tracePt t="53504" x="6180138" y="5275263"/>
          <p14:tracePt t="53521" x="6156325" y="5262563"/>
          <p14:tracePt t="53538" x="6132513" y="5262563"/>
          <p14:tracePt t="53554" x="6108700" y="5251450"/>
          <p14:tracePt t="53571" x="6096000" y="5238750"/>
          <p14:tracePt t="53588" x="6084888" y="5227638"/>
          <p14:tracePt t="53605" x="6037263" y="5214938"/>
          <p14:tracePt t="53621" x="5989638" y="5191125"/>
          <p14:tracePt t="53637" x="5953125" y="5180013"/>
          <p14:tracePt t="53654" x="5929313" y="5180013"/>
          <p14:tracePt t="53708" x="5918200" y="5180013"/>
          <p14:tracePt t="53732" x="5905500" y="5180013"/>
          <p14:tracePt t="53740" x="5894388" y="5180013"/>
          <p14:tracePt t="53756" x="5870575" y="5180013"/>
          <p14:tracePt t="53771" x="5846763" y="5191125"/>
          <p14:tracePt t="53788" x="5834063" y="5203825"/>
          <p14:tracePt t="53789" x="5810250" y="5214938"/>
          <p14:tracePt t="53877" x="5786438" y="5227638"/>
          <p14:tracePt t="53893" x="5775325" y="5227638"/>
          <p14:tracePt t="53904" x="5751513" y="5238750"/>
          <p14:tracePt t="53921" x="5738813" y="5251450"/>
          <p14:tracePt t="54148" x="5727700" y="5262563"/>
          <p14:tracePt t="54165" x="5727700" y="5275263"/>
          <p14:tracePt t="54381" x="5715000" y="5275263"/>
          <p14:tracePt t="54404" x="5703888" y="5275263"/>
          <p14:tracePt t="54428" x="5691188" y="5275263"/>
          <p14:tracePt t="54437" x="5680075" y="5262563"/>
          <p14:tracePt t="54455" x="5667375" y="5251450"/>
          <p14:tracePt t="54471" x="5667375" y="5227638"/>
          <p14:tracePt t="54487" x="5656263" y="5214938"/>
          <p14:tracePt t="54504" x="5656263" y="5203825"/>
          <p14:tracePt t="54522" x="5643563" y="5180013"/>
          <p14:tracePt t="54564" x="5632450" y="5156200"/>
          <p14:tracePt t="54581" x="5632450" y="5143500"/>
          <p14:tracePt t="54604" x="5619750" y="5132388"/>
          <p14:tracePt t="54621" x="5619750" y="5119688"/>
          <p14:tracePt t="54676" x="5619750" y="5108575"/>
          <p14:tracePt t="54692" x="5619750" y="5084763"/>
          <p14:tracePt t="54709" x="5619750" y="5072063"/>
          <p14:tracePt t="54724" x="5619750" y="5048250"/>
          <p14:tracePt t="54738" x="5619750" y="5037138"/>
          <p14:tracePt t="54756" x="5608638" y="4989513"/>
          <p14:tracePt t="54756" x="5595938" y="4989513"/>
          <p14:tracePt t="54771" x="5595938" y="4976813"/>
          <p14:tracePt t="54788" x="5595938" y="4953000"/>
          <p14:tracePt t="54804" x="5595938" y="4894263"/>
          <p14:tracePt t="54821" x="5595938" y="4870450"/>
          <p14:tracePt t="54837" x="5595938" y="4846638"/>
          <p14:tracePt t="54854" x="5595938" y="4810125"/>
          <p14:tracePt t="54871" x="5595938" y="4775200"/>
          <p14:tracePt t="54889" x="5595938" y="4751388"/>
          <p14:tracePt t="54904" x="5595938" y="4738688"/>
          <p14:tracePt t="54921" x="5584825" y="4714875"/>
          <p14:tracePt t="54940" x="5584825" y="4703763"/>
          <p14:tracePt t="54981" x="5584825" y="4691063"/>
          <p14:tracePt t="55005" x="5584825" y="4667250"/>
          <p14:tracePt t="55028" x="5584825" y="4656138"/>
          <p14:tracePt t="55045" x="5584825" y="4632325"/>
          <p14:tracePt t="55054" x="5584825" y="4619625"/>
          <p14:tracePt t="55071" x="5572125" y="4584700"/>
          <p14:tracePt t="55089" x="5561013" y="4548188"/>
          <p14:tracePt t="55104" x="5561013" y="4524375"/>
          <p14:tracePt t="55121" x="5561013" y="4500563"/>
          <p14:tracePt t="55137" x="5561013" y="4465638"/>
          <p14:tracePt t="55156" x="5561013" y="4441825"/>
          <p14:tracePt t="55197" x="5561013" y="4429125"/>
          <p14:tracePt t="55213" x="5561013" y="4405313"/>
          <p14:tracePt t="55229" x="5561013" y="4394200"/>
          <p14:tracePt t="55237" x="5561013" y="4357688"/>
          <p14:tracePt t="55254" x="5561013" y="4333875"/>
          <p14:tracePt t="55271" x="5561013" y="4275138"/>
          <p14:tracePt t="55289" x="5561013" y="4238625"/>
          <p14:tracePt t="55304" x="5561013" y="4227513"/>
          <p14:tracePt t="55320" x="5561013" y="4203700"/>
          <p14:tracePt t="55337" x="5561013" y="4191000"/>
          <p14:tracePt t="55908" x="5561013" y="4203700"/>
          <p14:tracePt t="56509" x="5548313" y="4203700"/>
          <p14:tracePt t="56522" x="5537200" y="4203700"/>
          <p14:tracePt t="56537" x="5524500" y="4203700"/>
          <p14:tracePt t="56573" x="5513388" y="4203700"/>
          <p14:tracePt t="56588" x="5489575" y="4203700"/>
          <p14:tracePt t="56613" x="5465763" y="4203700"/>
          <p14:tracePt t="56669" x="5465763" y="4191000"/>
          <p14:tracePt t="56686" x="5453063" y="4191000"/>
          <p14:tracePt t="56701" x="5453063" y="4179888"/>
          <p14:tracePt t="56717" x="5429250" y="4167188"/>
          <p14:tracePt t="56733" x="5418138" y="4156075"/>
          <p14:tracePt t="56750" x="5405438" y="4143375"/>
          <p14:tracePt t="56756" x="5381625" y="4132263"/>
          <p14:tracePt t="56771" x="5370513" y="4119563"/>
          <p14:tracePt t="56787" x="5334000" y="4095750"/>
          <p14:tracePt t="56805" x="5286375" y="4024313"/>
          <p14:tracePt t="56821" x="5238750" y="3941763"/>
          <p14:tracePt t="56837" x="5203825" y="3881438"/>
          <p14:tracePt t="56854" x="5167313" y="3786188"/>
          <p14:tracePt t="56872" x="5119688" y="3727450"/>
          <p14:tracePt t="56887" x="5095875" y="3656013"/>
          <p14:tracePt t="56904" x="5072063" y="3619500"/>
          <p14:tracePt t="56921" x="5072063" y="3595688"/>
          <p14:tracePt t="56938" x="5060950" y="3548063"/>
          <p14:tracePt t="56954" x="5048250" y="3524250"/>
          <p14:tracePt t="56971" x="5048250" y="3489325"/>
          <p14:tracePt t="56987" x="5037138" y="3452813"/>
          <p14:tracePt t="57037" x="5037138" y="3441700"/>
          <p14:tracePt t="57054" x="5037138" y="3417888"/>
          <p14:tracePt t="57072" x="5037138" y="3405188"/>
          <p14:tracePt t="57087" x="5037138" y="3381375"/>
          <p14:tracePt t="57104" x="5037138" y="3346450"/>
          <p14:tracePt t="57120" x="5037138" y="3322638"/>
          <p14:tracePt t="57138" x="5037138" y="3298825"/>
          <p14:tracePt t="57154" x="5037138" y="3275013"/>
          <p14:tracePt t="57171" x="5037138" y="3262313"/>
          <p14:tracePt t="57187" x="5037138" y="3238500"/>
          <p14:tracePt t="57205" x="5037138" y="3203575"/>
          <p14:tracePt t="57221" x="5037138" y="3143250"/>
          <p14:tracePt t="57237" x="5037138" y="3060700"/>
          <p14:tracePt t="57254" x="5037138" y="2965450"/>
          <p14:tracePt t="57272" x="5024438" y="2857500"/>
          <p14:tracePt t="57287" x="5013325" y="2774950"/>
          <p14:tracePt t="57304" x="5013325" y="2738438"/>
          <p14:tracePt t="57321" x="5013325" y="2714625"/>
          <p14:tracePt t="57338" x="5013325" y="2703513"/>
          <p14:tracePt t="57397" x="5013325" y="2690813"/>
          <p14:tracePt t="57413" x="5013325" y="2679700"/>
          <p14:tracePt t="57421" x="5013325" y="2667000"/>
          <p14:tracePt t="57445" x="5013325" y="2655888"/>
          <p14:tracePt t="57460" x="5013325" y="2643188"/>
          <p14:tracePt t="57573" x="5013325" y="2632075"/>
          <p14:tracePt t="57597" x="5013325" y="2608263"/>
          <p14:tracePt t="57605" x="5013325" y="2595563"/>
          <p14:tracePt t="57693" x="5013325" y="2571750"/>
          <p14:tracePt t="57742" x="5013325" y="2560638"/>
          <p14:tracePt t="57773" x="5013325" y="2536825"/>
          <p14:tracePt t="57789" x="5013325" y="2524125"/>
          <p14:tracePt t="57812" x="5013325" y="2500313"/>
          <p14:tracePt t="57892" x="5013325" y="2489200"/>
          <p14:tracePt t="57917" x="5037138" y="2476500"/>
          <p14:tracePt t="57932" x="5048250" y="2476500"/>
          <p14:tracePt t="57940" x="5048250" y="2465388"/>
          <p14:tracePt t="58109" x="5048250" y="2452688"/>
          <p14:tracePt t="58141" x="5060950" y="2452688"/>
          <p14:tracePt t="58157" x="5072063" y="2441575"/>
          <p14:tracePt t="58261" x="5095875" y="2428875"/>
          <p14:tracePt t="58277" x="5108575" y="2428875"/>
          <p14:tracePt t="58293" x="5119688" y="2428875"/>
          <p14:tracePt t="58380" x="5119688" y="2417763"/>
          <p14:tracePt t="58396" x="5143500" y="2417763"/>
          <p14:tracePt t="58405" x="5156200" y="2417763"/>
          <p14:tracePt t="58421" x="5180013" y="2417763"/>
          <p14:tracePt t="58493" x="5191125" y="2417763"/>
          <p14:tracePt t="58518" x="5203825" y="2428875"/>
          <p14:tracePt t="58541" x="5214938" y="2428875"/>
          <p14:tracePt t="58554" x="5214938" y="2441575"/>
          <p14:tracePt t="58572" x="5227638" y="2452688"/>
          <p14:tracePt t="58588" x="5227638" y="2476500"/>
          <p14:tracePt t="58604" x="5238750" y="2489200"/>
          <p14:tracePt t="58621" x="5251450" y="2513013"/>
          <p14:tracePt t="58638" x="5251450" y="2524125"/>
          <p14:tracePt t="58685" x="5262563" y="2536825"/>
          <p14:tracePt t="58741" x="5262563" y="2547938"/>
          <p14:tracePt t="58755" x="5275263" y="2571750"/>
          <p14:tracePt t="58909" x="5275263" y="2595563"/>
          <p14:tracePt t="58934" x="5275263" y="2608263"/>
          <p14:tracePt t="58941" x="5286375" y="2608263"/>
          <p14:tracePt t="58957" x="5286375" y="2619375"/>
          <p14:tracePt t="58981" x="5299075" y="2619375"/>
          <p14:tracePt t="58997" x="5299075" y="2632075"/>
          <p14:tracePt t="59004" x="5310188" y="2643188"/>
          <p14:tracePt t="59020" x="5310188" y="2655888"/>
          <p14:tracePt t="59037" x="5322888" y="2679700"/>
          <p14:tracePt t="59124" x="5322888" y="2703513"/>
          <p14:tracePt t="59165" x="5322888" y="2714625"/>
          <p14:tracePt t="59181" x="5322888" y="2738438"/>
          <p14:tracePt t="59197" x="5322888" y="2751138"/>
          <p14:tracePt t="59213" x="5322888" y="2774950"/>
          <p14:tracePt t="59229" x="5322888" y="2786063"/>
          <p14:tracePt t="59253" x="5322888" y="2809875"/>
          <p14:tracePt t="59262" x="5334000" y="2822575"/>
          <p14:tracePt t="59293" x="5334000" y="2833688"/>
          <p14:tracePt t="59317" x="5334000" y="2846388"/>
          <p14:tracePt t="59325" x="5334000" y="2857500"/>
          <p14:tracePt t="59349" x="5334000" y="2870200"/>
          <p14:tracePt t="59357" x="5334000" y="2881313"/>
          <p14:tracePt t="59371" x="5334000" y="2894013"/>
          <p14:tracePt t="59389" x="5334000" y="2917825"/>
          <p14:tracePt t="59389" x="5334000" y="2928938"/>
          <p14:tracePt t="59413" x="5334000" y="2941638"/>
          <p14:tracePt t="59429" x="5334000" y="2952750"/>
          <p14:tracePt t="59445" x="5334000" y="2965450"/>
          <p14:tracePt t="59461" x="5334000" y="2976563"/>
          <p14:tracePt t="59472" x="5334000" y="2989263"/>
          <p14:tracePt t="59487" x="5334000" y="3000375"/>
          <p14:tracePt t="59504" x="5334000" y="3024188"/>
          <p14:tracePt t="59521" x="5334000" y="3036888"/>
          <p14:tracePt t="59538" x="5334000" y="3048000"/>
          <p14:tracePt t="59589" x="5334000" y="3060700"/>
          <p14:tracePt t="59605" x="5334000" y="3071813"/>
          <p14:tracePt t="59621" x="5334000" y="3095625"/>
          <p14:tracePt t="59637" x="5334000" y="3108325"/>
          <p14:tracePt t="59654" x="5334000" y="3119438"/>
          <p14:tracePt t="59672" x="5334000" y="3132138"/>
          <p14:tracePt t="60677" x="5334000" y="3143250"/>
          <p14:tracePt t="60689" x="5334000" y="3155950"/>
          <p14:tracePt t="60704" x="5334000" y="3179763"/>
          <p14:tracePt t="60721" x="5334000" y="3190875"/>
          <p14:tracePt t="60738" x="5334000" y="3214688"/>
          <p14:tracePt t="60755" x="5334000" y="3251200"/>
          <p14:tracePt t="60771" x="5334000" y="3286125"/>
          <p14:tracePt t="60787" x="5334000" y="3346450"/>
          <p14:tracePt t="60804" x="5334000" y="3381375"/>
          <p14:tracePt t="60821" x="5334000" y="3417888"/>
          <p14:tracePt t="60837" x="5334000" y="3429000"/>
          <p14:tracePt t="60885" x="5334000" y="3452813"/>
          <p14:tracePt t="60917" x="5334000" y="3465513"/>
          <p14:tracePt t="60925" x="5334000" y="3489325"/>
          <p14:tracePt t="60941" x="5334000" y="3513138"/>
          <p14:tracePt t="60955" x="5334000" y="3536950"/>
          <p14:tracePt t="60971" x="5334000" y="3584575"/>
          <p14:tracePt t="60987" x="5334000" y="3632200"/>
          <p14:tracePt t="61004" x="5334000" y="3643313"/>
          <p14:tracePt t="61022" x="5334000" y="3667125"/>
          <p14:tracePt t="61044" x="5334000" y="3679825"/>
          <p14:tracePt t="61054" x="5334000" y="3690938"/>
          <p14:tracePt t="61071" x="5334000" y="3727450"/>
          <p14:tracePt t="61088" x="5334000" y="3738563"/>
          <p14:tracePt t="61109" x="5334000" y="3762375"/>
          <p14:tracePt t="61437" x="5334000" y="3786188"/>
          <p14:tracePt t="61455" x="5334000" y="3798888"/>
          <p14:tracePt t="61471" x="5322888" y="3833813"/>
          <p14:tracePt t="61488" x="5286375" y="3881438"/>
          <p14:tracePt t="61504" x="5262563" y="3917950"/>
          <p14:tracePt t="61521" x="5238750" y="3941763"/>
          <p14:tracePt t="61537" x="5203825" y="4000500"/>
          <p14:tracePt t="61554" x="5180013" y="4060825"/>
          <p14:tracePt t="61571" x="5143500" y="4119563"/>
          <p14:tracePt t="61589" x="5084763" y="4251325"/>
          <p14:tracePt t="61604" x="5060950" y="4275138"/>
          <p14:tracePt t="61621" x="5000625" y="4405313"/>
          <p14:tracePt t="61637" x="4976813" y="4489450"/>
          <p14:tracePt t="61655" x="4953000" y="4560888"/>
          <p14:tracePt t="61671" x="4905375" y="4667250"/>
          <p14:tracePt t="61687" x="4881563" y="4762500"/>
          <p14:tracePt t="61704" x="4857750" y="4833938"/>
          <p14:tracePt t="61722" x="4833938" y="4929188"/>
          <p14:tracePt t="61737" x="4799013" y="5013325"/>
          <p14:tracePt t="61754" x="4786313" y="5108575"/>
          <p14:tracePt t="61771" x="4762500" y="5214938"/>
          <p14:tracePt t="61789" x="4727575" y="5370513"/>
          <p14:tracePt t="61804" x="4714875" y="5394325"/>
          <p14:tracePt t="61821" x="4691063" y="5537200"/>
          <p14:tracePt t="61837" x="4643438" y="5643563"/>
          <p14:tracePt t="61855" x="4632325" y="5751513"/>
          <p14:tracePt t="61870" x="4632325" y="5786438"/>
          <p14:tracePt t="61887" x="4632325" y="5822950"/>
          <p14:tracePt t="62085" x="4632325" y="5810250"/>
          <p14:tracePt t="62093" x="4632325" y="5799138"/>
          <p14:tracePt t="62104" x="4619625" y="5786438"/>
          <p14:tracePt t="62121" x="4608513" y="5762625"/>
          <p14:tracePt t="62137" x="4595813" y="5727700"/>
          <p14:tracePt t="62155" x="4584700" y="5715000"/>
          <p14:tracePt t="62171" x="4572000" y="5691188"/>
          <p14:tracePt t="62187" x="4560888" y="5680075"/>
          <p14:tracePt t="62230" x="4560888" y="5667375"/>
          <p14:tracePt t="62373" x="4548188" y="5667375"/>
          <p14:tracePt t="62388" x="4537075" y="5643563"/>
          <p14:tracePt t="62405" x="4524375" y="5643563"/>
          <p14:tracePt t="62421" x="4524375" y="5632450"/>
          <p14:tracePt t="62437" x="4513263" y="5619750"/>
          <p14:tracePt t="62455" x="4513263" y="5608638"/>
          <p14:tracePt t="62471" x="4513263" y="5595938"/>
          <p14:tracePt t="62853" x="4524375" y="5595938"/>
          <p14:tracePt t="62872" x="4595813" y="5608638"/>
          <p14:tracePt t="62887" x="4679950" y="5632450"/>
          <p14:tracePt t="62904" x="4738688" y="5656263"/>
          <p14:tracePt t="62921" x="4775200" y="5667375"/>
          <p14:tracePt t="62939" x="4799013" y="5667375"/>
          <p14:tracePt t="63069" x="4810125" y="5680075"/>
          <p14:tracePt t="63141" x="4833938" y="5691188"/>
          <p14:tracePt t="63165" x="4857750" y="5703888"/>
          <p14:tracePt t="63189" x="4881563" y="5703888"/>
          <p14:tracePt t="63205" x="4894263" y="5703888"/>
          <p14:tracePt t="63222" x="4941888" y="5738813"/>
          <p14:tracePt t="63237" x="4953000" y="5738813"/>
          <p14:tracePt t="63255" x="4976813" y="5751513"/>
          <p14:tracePt t="63271" x="5000625" y="5762625"/>
          <p14:tracePt t="63289" x="5013325" y="5775325"/>
          <p14:tracePt t="63304" x="5037138" y="5786438"/>
          <p14:tracePt t="63557" x="5048250" y="5786438"/>
          <p14:tracePt t="63571" x="5072063" y="5786438"/>
          <p14:tracePt t="63587" x="5108575" y="5786438"/>
          <p14:tracePt t="63604" x="5167313" y="5786438"/>
          <p14:tracePt t="63621" x="5441950" y="5738813"/>
          <p14:tracePt t="63638" x="5680075" y="5703888"/>
          <p14:tracePt t="63654" x="5905500" y="5680075"/>
          <p14:tracePt t="63671" x="6108700" y="5632450"/>
          <p14:tracePt t="63687" x="6227763" y="5619750"/>
          <p14:tracePt t="63705" x="6310313" y="5584825"/>
          <p14:tracePt t="63721" x="6346825" y="5572125"/>
          <p14:tracePt t="63737" x="6381750" y="5548313"/>
          <p14:tracePt t="63754" x="6442075" y="5524500"/>
          <p14:tracePt t="63772" x="6500813" y="5489575"/>
          <p14:tracePt t="63787" x="6596063" y="5429250"/>
          <p14:tracePt t="63804" x="6691313" y="5381625"/>
          <p14:tracePt t="63821" x="6799263" y="5310188"/>
          <p14:tracePt t="63822" x="6858000" y="5262563"/>
          <p14:tracePt t="63838" x="6942138" y="5227638"/>
          <p14:tracePt t="63854" x="6989763" y="5191125"/>
          <p14:tracePt t="63871" x="6989763" y="5180013"/>
          <p14:tracePt t="64022" x="7000875" y="5180013"/>
          <p14:tracePt t="64046" x="7013575" y="5180013"/>
          <p14:tracePt t="64054" x="7024688" y="5180013"/>
          <p14:tracePt t="64071" x="7048500" y="5203825"/>
          <p14:tracePt t="64087" x="7119938" y="5238750"/>
          <p14:tracePt t="64105" x="7215188" y="5286375"/>
          <p14:tracePt t="64121" x="7310438" y="5299075"/>
          <p14:tracePt t="64138" x="7358063" y="5334000"/>
          <p14:tracePt t="64154" x="7381875" y="5346700"/>
          <p14:tracePt t="64171" x="7429500" y="5381625"/>
          <p14:tracePt t="64187" x="7524750" y="5429250"/>
          <p14:tracePt t="64204" x="7656513" y="5489575"/>
          <p14:tracePt t="64221" x="7834313" y="5584825"/>
          <p14:tracePt t="64238" x="7966075" y="5643563"/>
          <p14:tracePt t="64254" x="8013700" y="5656263"/>
          <p14:tracePt t="64271" x="8024813" y="5667375"/>
          <p14:tracePt t="64629" x="8013700" y="5667375"/>
          <p14:tracePt t="64638" x="8001000" y="5667375"/>
          <p14:tracePt t="64654" x="7953375" y="5667375"/>
          <p14:tracePt t="64671" x="7870825" y="5667375"/>
          <p14:tracePt t="64688" x="7762875" y="5667375"/>
          <p14:tracePt t="64706" x="7667625" y="5667375"/>
          <p14:tracePt t="64721" x="7608888" y="5667375"/>
          <p14:tracePt t="64737" x="7524750" y="5656263"/>
          <p14:tracePt t="64754" x="7477125" y="5643563"/>
          <p14:tracePt t="64772" x="7394575" y="5619750"/>
          <p14:tracePt t="64787" x="7251700" y="5584825"/>
          <p14:tracePt t="64804" x="7061200" y="5524500"/>
          <p14:tracePt t="64821" x="6858000" y="5476875"/>
          <p14:tracePt t="64821" x="6775450" y="5453063"/>
          <p14:tracePt t="64838" x="6643688" y="5405438"/>
          <p14:tracePt t="64854" x="6561138" y="5405438"/>
          <p14:tracePt t="64871" x="6477000" y="5381625"/>
          <p14:tracePt t="64888" x="6370638" y="5370513"/>
          <p14:tracePt t="64905" x="6251575" y="5346700"/>
          <p14:tracePt t="64921" x="6048375" y="5322888"/>
          <p14:tracePt t="64938" x="5799138" y="5262563"/>
          <p14:tracePt t="64954" x="5465763" y="5203825"/>
          <p14:tracePt t="64971" x="5037138" y="5156200"/>
          <p14:tracePt t="64987" x="4572000" y="5037138"/>
          <p14:tracePt t="65004" x="4322763" y="4965700"/>
          <p14:tracePt t="65021" x="4095750" y="4881563"/>
          <p14:tracePt t="65038" x="4037013" y="4833938"/>
          <p14:tracePt t="65054" x="3989388" y="4799013"/>
          <p14:tracePt t="65071" x="3965575" y="4775200"/>
          <p14:tracePt t="65087" x="3929063" y="4751388"/>
          <p14:tracePt t="65105" x="3894138" y="4714875"/>
          <p14:tracePt t="65121" x="3870325" y="4691063"/>
          <p14:tracePt t="65138" x="3857625" y="4679950"/>
          <p14:tracePt t="65358" x="3870325" y="4679950"/>
          <p14:tracePt t="65372" x="3894138" y="4679950"/>
          <p14:tracePt t="65388" x="3917950" y="4679950"/>
          <p14:tracePt t="65404" x="3929063" y="4667250"/>
          <p14:tracePt t="65421" x="3952875" y="4667250"/>
          <p14:tracePt t="65422" x="3976688" y="4667250"/>
          <p14:tracePt t="65438" x="4013200" y="4714875"/>
          <p14:tracePt t="65454" x="4037013" y="4738688"/>
          <p14:tracePt t="65471" x="4071938" y="4762500"/>
          <p14:tracePt t="65487" x="4084638" y="4786313"/>
          <p14:tracePt t="65505" x="4084638" y="4799013"/>
          <p14:tracePt t="65669" x="4095750" y="4822825"/>
          <p14:tracePt t="65678" x="4095750" y="4833938"/>
          <p14:tracePt t="65687" x="4108450" y="4870450"/>
          <p14:tracePt t="65704" x="4132263" y="4953000"/>
          <p14:tracePt t="65721" x="4143375" y="5024438"/>
          <p14:tracePt t="65738" x="4167188" y="5119688"/>
          <p14:tracePt t="65754" x="4179888" y="5167313"/>
          <p14:tracePt t="65771" x="4191000" y="5191125"/>
          <p14:tracePt t="65885" x="4191000" y="5203825"/>
          <p14:tracePt t="66253" x="4191000" y="5191125"/>
          <p14:tracePt t="66261" x="4191000" y="5180013"/>
          <p14:tracePt t="66277" x="4191000" y="5156200"/>
          <p14:tracePt t="66301" x="4191000" y="5132388"/>
          <p14:tracePt t="66309" x="4191000" y="5108575"/>
          <p14:tracePt t="66322" x="4191000" y="5084763"/>
          <p14:tracePt t="66337" x="4191000" y="5037138"/>
          <p14:tracePt t="66354" x="4179888" y="4953000"/>
          <p14:tracePt t="66371" x="4179888" y="4857750"/>
          <p14:tracePt t="66388" x="4167188" y="4799013"/>
          <p14:tracePt t="66404" x="4167188" y="4714875"/>
          <p14:tracePt t="66421" x="4167188" y="4619625"/>
          <p14:tracePt t="66422" x="4167188" y="4560888"/>
          <p14:tracePt t="66437" x="4167188" y="4476750"/>
          <p14:tracePt t="66455" x="4167188" y="4394200"/>
          <p14:tracePt t="66471" x="4167188" y="4333875"/>
          <p14:tracePt t="66487" x="4167188" y="4286250"/>
          <p14:tracePt t="66504" x="4167188" y="4238625"/>
          <p14:tracePt t="66522" x="4167188" y="4191000"/>
          <p14:tracePt t="66537" x="4167188" y="4156075"/>
          <p14:tracePt t="66554" x="4167188" y="4108450"/>
          <p14:tracePt t="66571" x="4179888" y="4071938"/>
          <p14:tracePt t="66588" x="4179888" y="4060825"/>
          <p14:tracePt t="66604" x="4203700" y="4024313"/>
          <p14:tracePt t="66622" x="4203700" y="4013200"/>
          <p14:tracePt t="66622" x="4214813" y="4000500"/>
          <p14:tracePt t="66646" x="4214813" y="3989388"/>
          <p14:tracePt t="66662" x="4214813" y="3976688"/>
          <p14:tracePt t="66677" x="4238625" y="3952875"/>
          <p14:tracePt t="66687" x="4238625" y="3941763"/>
          <p14:tracePt t="66704" x="4262438" y="3881438"/>
          <p14:tracePt t="66722" x="4298950" y="3833813"/>
          <p14:tracePt t="66738" x="4322763" y="3786188"/>
          <p14:tracePt t="66754" x="4357688" y="3751263"/>
          <p14:tracePt t="66771" x="4370388" y="3751263"/>
          <p14:tracePt t="66788" x="4370388" y="3738563"/>
          <p14:tracePt t="66805" x="4381500" y="3738563"/>
          <p14:tracePt t="66821" x="4394200" y="3738563"/>
          <p14:tracePt t="66822" x="4405313" y="3738563"/>
          <p14:tracePt t="66838" x="4452938" y="3738563"/>
          <p14:tracePt t="66855" x="4489450" y="3727450"/>
          <p14:tracePt t="66871" x="4513263" y="3714750"/>
          <p14:tracePt t="66887" x="4524375" y="3703638"/>
          <p14:tracePt t="66926" x="4537075" y="3703638"/>
          <p14:tracePt t="66939" x="4560888" y="3703638"/>
          <p14:tracePt t="66954" x="4608513" y="3703638"/>
          <p14:tracePt t="66971" x="4667250" y="3703638"/>
          <p14:tracePt t="66987" x="4738688" y="3703638"/>
          <p14:tracePt t="67005" x="4822825" y="3703638"/>
          <p14:tracePt t="67021" x="4846638" y="3703638"/>
          <p14:tracePt t="67037" x="4905375" y="3703638"/>
          <p14:tracePt t="67054" x="4929188" y="3703638"/>
          <p14:tracePt t="67072" x="4953000" y="3703638"/>
          <p14:tracePt t="67087" x="5013325" y="3667125"/>
          <p14:tracePt t="67104" x="5084763" y="3656013"/>
          <p14:tracePt t="67121" x="5132388" y="3656013"/>
          <p14:tracePt t="67152" x="5262563" y="3619500"/>
          <p14:tracePt t="67157" x="5299075" y="3608388"/>
          <p14:tracePt t="67171" x="5322888" y="3608388"/>
          <p14:tracePt t="67188" x="5370513" y="3595688"/>
          <p14:tracePt t="67205" x="5441950" y="3560763"/>
          <p14:tracePt t="67221" x="5476875" y="3548063"/>
          <p14:tracePt t="67238" x="5500688" y="3536950"/>
          <p14:tracePt t="67254" x="5513388" y="3524250"/>
          <p14:tracePt t="67278" x="5524500" y="3524250"/>
          <p14:tracePt t="67294" x="5537200" y="3524250"/>
          <p14:tracePt t="67304" x="5548313" y="3524250"/>
          <p14:tracePt t="67321" x="5561013" y="3524250"/>
          <p14:tracePt t="67338" x="5584825" y="3524250"/>
          <p14:tracePt t="67354" x="5608638" y="3524250"/>
          <p14:tracePt t="67371" x="5643563" y="3524250"/>
          <p14:tracePt t="67387" x="5667375" y="3524250"/>
          <p14:tracePt t="67405" x="5703888" y="3524250"/>
          <p14:tracePt t="67421" x="5727700" y="3524250"/>
          <p14:tracePt t="67437" x="5810250" y="3524250"/>
          <p14:tracePt t="67454" x="5857875" y="3524250"/>
          <p14:tracePt t="67472" x="5905500" y="3524250"/>
          <p14:tracePt t="67487" x="5976938" y="3524250"/>
          <p14:tracePt t="67504" x="6024563" y="3524250"/>
          <p14:tracePt t="67521" x="6072188" y="3513138"/>
          <p14:tracePt t="67538" x="6108700" y="3513138"/>
          <p14:tracePt t="67554" x="6132513" y="3500438"/>
          <p14:tracePt t="67571" x="6143625" y="3500438"/>
          <p14:tracePt t="67587" x="6156325" y="3500438"/>
          <p14:tracePt t="67605" x="6180138" y="3500438"/>
          <p14:tracePt t="67621" x="6238875" y="3500438"/>
          <p14:tracePt t="67638" x="6370638" y="3500438"/>
          <p14:tracePt t="67654" x="6442075" y="3513138"/>
          <p14:tracePt t="67672" x="6465888" y="3513138"/>
          <p14:tracePt t="67742" x="6477000" y="3513138"/>
          <p14:tracePt t="67755" x="6477000" y="3524250"/>
          <p14:tracePt t="67771" x="6489700" y="3524250"/>
          <p14:tracePt t="67787" x="6524625" y="3524250"/>
          <p14:tracePt t="67804" x="6572250" y="3548063"/>
          <p14:tracePt t="67822" x="6643688" y="3560763"/>
          <p14:tracePt t="67837" x="6704013" y="3584575"/>
          <p14:tracePt t="67854" x="6786563" y="3632200"/>
          <p14:tracePt t="67871" x="6823075" y="3643313"/>
          <p14:tracePt t="67889" x="6846888" y="3667125"/>
          <p14:tracePt t="67904" x="6858000" y="3679825"/>
          <p14:tracePt t="67921" x="6870700" y="3703638"/>
          <p14:tracePt t="67937" x="6894513" y="3727450"/>
          <p14:tracePt t="67955" x="6905625" y="3751263"/>
          <p14:tracePt t="67971" x="6905625" y="3775075"/>
          <p14:tracePt t="67987" x="6953250" y="3822700"/>
          <p14:tracePt t="68004" x="7000875" y="3894138"/>
          <p14:tracePt t="68022" x="7061200" y="4013200"/>
          <p14:tracePt t="68038" x="7085013" y="4084638"/>
          <p14:tracePt t="68054" x="7108825" y="4167188"/>
          <p14:tracePt t="68071" x="7132638" y="4238625"/>
          <p14:tracePt t="68089" x="7132638" y="4275138"/>
          <p14:tracePt t="68104" x="7143750" y="4346575"/>
          <p14:tracePt t="68121" x="7156450" y="4405313"/>
          <p14:tracePt t="68137" x="7156450" y="4452938"/>
          <p14:tracePt t="68155" x="7156450" y="4548188"/>
          <p14:tracePt t="68171" x="7156450" y="4632325"/>
          <p14:tracePt t="68187" x="7180263" y="4714875"/>
          <p14:tracePt t="68204" x="7180263" y="4799013"/>
          <p14:tracePt t="68222" x="7191375" y="4918075"/>
          <p14:tracePt t="68237" x="7204075" y="4941888"/>
          <p14:tracePt t="68238" x="7204075" y="4965700"/>
          <p14:tracePt t="68254" x="7204075" y="4976813"/>
          <p14:tracePt t="68271" x="7204075" y="4989513"/>
          <p14:tracePt t="68366" x="7191375" y="4989513"/>
          <p14:tracePt t="68373" x="7167563" y="4965700"/>
          <p14:tracePt t="68387" x="7119938" y="4941888"/>
          <p14:tracePt t="68404" x="7013575" y="4881563"/>
          <p14:tracePt t="68421" x="6810375" y="4786313"/>
          <p14:tracePt t="68437" x="6584950" y="4679950"/>
          <p14:tracePt t="68454" x="6442075" y="4595813"/>
          <p14:tracePt t="68471" x="6262688" y="4524375"/>
          <p14:tracePt t="68487" x="6084888" y="4452938"/>
          <p14:tracePt t="68505" x="5918200" y="4346575"/>
          <p14:tracePt t="68521" x="5822950" y="4286250"/>
          <p14:tracePt t="68537" x="5738813" y="4227513"/>
          <p14:tracePt t="68554" x="5667375" y="4167188"/>
          <p14:tracePt t="68572" x="5632450" y="4143375"/>
          <p14:tracePt t="68587" x="5608638" y="4119563"/>
          <p14:tracePt t="68604" x="5595938" y="4108450"/>
          <p14:tracePt t="68622" x="5584825" y="4108450"/>
          <p14:tracePt t="68838" x="5572125" y="4095750"/>
          <p14:tracePt t="68951" x="5572125" y="4084638"/>
          <p14:tracePt t="69150" x="5572125" y="4095750"/>
          <p14:tracePt t="69158" x="5572125" y="4108450"/>
          <p14:tracePt t="69171" x="5572125" y="4156075"/>
          <p14:tracePt t="69187" x="5572125" y="4203700"/>
          <p14:tracePt t="69204" x="5572125" y="4251325"/>
          <p14:tracePt t="69222" x="5584825" y="4333875"/>
          <p14:tracePt t="69239" x="5584825" y="4357688"/>
          <p14:tracePt t="69254" x="5584825" y="4370388"/>
          <p14:tracePt t="69286" x="5584825" y="4394200"/>
          <p14:tracePt t="69302" x="5584825" y="4418013"/>
          <p14:tracePt t="69310" x="5584825" y="4429125"/>
          <p14:tracePt t="69321" x="5584825" y="4441825"/>
          <p14:tracePt t="69337" x="5584825" y="4500563"/>
          <p14:tracePt t="69355" x="5595938" y="4560888"/>
          <p14:tracePt t="69371" x="5595938" y="4619625"/>
          <p14:tracePt t="69387" x="5619750" y="4679950"/>
          <p14:tracePt t="69404" x="5619750" y="4714875"/>
          <p14:tracePt t="69422" x="5632450" y="4751388"/>
          <p14:tracePt t="69438" x="5632450" y="4786313"/>
          <p14:tracePt t="69438" x="5632450" y="4799013"/>
          <p14:tracePt t="69454" x="5643563" y="4846638"/>
          <p14:tracePt t="69471" x="5656263" y="4905375"/>
          <p14:tracePt t="69488" x="5656263" y="4941888"/>
          <p14:tracePt t="69504" x="5667375" y="4965700"/>
          <p14:tracePt t="69521" x="5667375" y="4989513"/>
          <p14:tracePt t="69537" x="5667375" y="5000625"/>
          <p14:tracePt t="69556" x="5680075" y="5037138"/>
          <p14:tracePt t="69571" x="5680075" y="5048250"/>
          <p14:tracePt t="69587" x="5680075" y="5108575"/>
          <p14:tracePt t="69604" x="5680075" y="5143500"/>
          <p14:tracePt t="69622" x="5703888" y="5180013"/>
          <p14:tracePt t="69637" x="5703888" y="5191125"/>
          <p14:tracePt t="69654" x="5703888" y="5214938"/>
          <p14:tracePt t="69671" x="5703888" y="5227638"/>
          <p14:tracePt t="69689" x="5703888" y="5251450"/>
          <p14:tracePt t="69704" x="5703888" y="5286375"/>
          <p14:tracePt t="69721" x="5703888" y="5299075"/>
          <p14:tracePt t="69737" x="5715000" y="5310188"/>
          <p14:tracePt t="69755" x="5715000" y="5334000"/>
          <p14:tracePt t="69790" x="5715000" y="5346700"/>
          <p14:tracePt t="69854" x="5715000" y="5357813"/>
          <p14:tracePt t="69872" x="5715000" y="5370513"/>
          <p14:tracePt t="69887" x="5715000" y="5381625"/>
          <p14:tracePt t="69904" x="5715000" y="5405438"/>
          <p14:tracePt t="70166" x="5715000" y="5394325"/>
          <p14:tracePt t="70173" x="5715000" y="5357813"/>
          <p14:tracePt t="70187" x="5715000" y="5334000"/>
          <p14:tracePt t="70204" x="5715000" y="5286375"/>
          <p14:tracePt t="70221" x="5703888" y="5214938"/>
          <p14:tracePt t="70238" x="5691188" y="5108575"/>
          <p14:tracePt t="70254" x="5691188" y="5037138"/>
          <p14:tracePt t="70270" x="5656263" y="4929188"/>
          <p14:tracePt t="70287" x="5643563" y="4833938"/>
          <p14:tracePt t="70305" x="5632450" y="4751388"/>
          <p14:tracePt t="70320" x="5632450" y="4679950"/>
          <p14:tracePt t="70337" x="5608638" y="4595813"/>
          <p14:tracePt t="70354" x="5608638" y="4524375"/>
          <p14:tracePt t="70371" x="5595938" y="4476750"/>
          <p14:tracePt t="70387" x="5584825" y="4405313"/>
          <p14:tracePt t="70404" x="5584825" y="4333875"/>
          <p14:tracePt t="70420" x="5561013" y="4275138"/>
          <p14:tracePt t="70438" x="5548313" y="4191000"/>
          <p14:tracePt t="70454" x="5548313" y="4156075"/>
          <p14:tracePt t="70470" x="5548313" y="4132263"/>
          <p14:tracePt t="70487" x="5548313" y="4108450"/>
          <p14:tracePt t="70505" x="5548313" y="4084638"/>
          <p14:tracePt t="70521" x="5537200" y="4071938"/>
          <p14:tracePt t="70537" x="5537200" y="4048125"/>
          <p14:tracePt t="70554" x="5537200" y="4037013"/>
          <p14:tracePt t="70572" x="5537200" y="4024313"/>
          <p14:tracePt t="70587" x="5524500" y="4000500"/>
          <p14:tracePt t="70606" x="5524500" y="3976688"/>
          <p14:tracePt t="70620" x="5524500" y="3965575"/>
          <p14:tracePt t="70639" x="5524500" y="3941763"/>
          <p14:tracePt t="70654" x="5513388" y="3905250"/>
          <p14:tracePt t="70671" x="5513388" y="3881438"/>
          <p14:tracePt t="70687" x="5513388" y="3846513"/>
          <p14:tracePt t="70705" x="5500688" y="3810000"/>
          <p14:tracePt t="70846" x="5500688" y="3786188"/>
          <p14:tracePt t="72669" x="5500688" y="3798888"/>
          <p14:tracePt t="72680" x="5500688" y="3810000"/>
          <p14:tracePt t="72687" x="5500688" y="3822700"/>
          <p14:tracePt t="72704" x="5513388" y="3846513"/>
          <p14:tracePt t="72721" x="5513388" y="3857625"/>
          <p14:tracePt t="72739" x="5513388" y="3894138"/>
          <p14:tracePt t="72759" x="5513388" y="3917950"/>
          <p14:tracePt t="72782" x="5513388" y="3929063"/>
          <p14:tracePt t="72814" x="5513388" y="3952875"/>
          <p14:tracePt t="72830" x="5513388" y="3965575"/>
          <p14:tracePt t="72838" x="5524500" y="4000500"/>
          <p14:tracePt t="72854" x="5524500" y="4037013"/>
          <p14:tracePt t="72871" x="5537200" y="4084638"/>
          <p14:tracePt t="72889" x="5548313" y="4156075"/>
          <p14:tracePt t="72904" x="5561013" y="4227513"/>
          <p14:tracePt t="72921" x="5561013" y="4275138"/>
          <p14:tracePt t="72937" x="5572125" y="4310063"/>
          <p14:tracePt t="72955" x="5572125" y="4346575"/>
          <p14:tracePt t="72971" x="5584825" y="4381500"/>
          <p14:tracePt t="72987" x="5584825" y="4394200"/>
          <p14:tracePt t="73004" x="5584825" y="4405313"/>
          <p14:tracePt t="73022" x="5595938" y="4452938"/>
          <p14:tracePt t="73039" x="5595938" y="4465638"/>
          <p14:tracePt t="73054" x="5608638" y="4476750"/>
          <p14:tracePt t="73071" x="5608638" y="4513263"/>
          <p14:tracePt t="73088" x="5619750" y="4548188"/>
          <p14:tracePt t="73104" x="5643563" y="4584700"/>
          <p14:tracePt t="73121" x="5643563" y="4608513"/>
          <p14:tracePt t="73137" x="5643563" y="4632325"/>
          <p14:tracePt t="73155" x="5643563" y="4667250"/>
          <p14:tracePt t="73171" x="5643563" y="4703763"/>
          <p14:tracePt t="73187" x="5643563" y="4751388"/>
          <p14:tracePt t="73204" x="5656263" y="4786313"/>
          <p14:tracePt t="73222" x="5667375" y="4857750"/>
          <p14:tracePt t="73237" x="5667375" y="4870450"/>
          <p14:tracePt t="73254" x="5680075" y="4953000"/>
          <p14:tracePt t="73270" x="5691188" y="4989513"/>
          <p14:tracePt t="73288" x="5691188" y="5024438"/>
          <p14:tracePt t="73310" x="5691188" y="5037138"/>
          <p14:tracePt t="73342" x="5703888" y="5060950"/>
          <p14:tracePt t="73398" x="5703888" y="5072063"/>
          <p14:tracePt t="73422" x="5703888" y="5095875"/>
          <p14:tracePt t="73438" x="5703888" y="5119688"/>
          <p14:tracePt t="73454" x="5703888" y="5156200"/>
          <p14:tracePt t="73471" x="5703888" y="5180013"/>
          <p14:tracePt t="73487" x="5703888" y="5191125"/>
          <p14:tracePt t="73550" x="5703888" y="5203825"/>
          <p14:tracePt t="73558" x="5703888" y="5214938"/>
          <p14:tracePt t="73591" x="5703888" y="5227638"/>
          <p14:tracePt t="73886" x="5703888" y="5238750"/>
          <p14:tracePt t="73894" x="5703888" y="5251450"/>
          <p14:tracePt t="73911" x="5691188" y="5275263"/>
          <p14:tracePt t="73943" x="5691188" y="5286375"/>
          <p14:tracePt t="74422" x="5691188" y="5310188"/>
          <p14:tracePt t="74438" x="5691188" y="5357813"/>
          <p14:tracePt t="74454" x="5691188" y="5370513"/>
          <p14:tracePt t="74695" x="5691188" y="5381625"/>
          <p14:tracePt t="74705" x="5691188" y="5394325"/>
          <p14:tracePt t="74721" x="5691188" y="5418138"/>
          <p14:tracePt t="74738" x="5691188" y="5441950"/>
          <p14:tracePt t="74754" x="5691188" y="5453063"/>
          <p14:tracePt t="75238" x="5691188" y="5465763"/>
          <p14:tracePt t="75255" x="5691188" y="5476875"/>
          <p14:tracePt t="75271" x="5691188" y="5513388"/>
          <p14:tracePt t="75287" x="5680075" y="5548313"/>
          <p14:tracePt t="75304" x="5667375" y="5619750"/>
          <p14:tracePt t="75322" x="5643563" y="5715000"/>
          <p14:tracePt t="75337" x="5632450" y="5822950"/>
          <p14:tracePt t="75354" x="5595938" y="5965825"/>
          <p14:tracePt t="75371" x="5584825" y="6072188"/>
          <p14:tracePt t="75388" x="5572125" y="6132513"/>
          <p14:tracePt t="75404" x="5561013" y="6180138"/>
          <p14:tracePt t="75421" x="5548313" y="6203950"/>
          <p14:tracePt t="75437" x="5537200" y="6215063"/>
          <p14:tracePt t="75494" x="5524500" y="6227763"/>
          <p14:tracePt t="75504" x="5513388" y="6227763"/>
          <p14:tracePt t="75522" x="5489575" y="6251575"/>
          <p14:tracePt t="75537" x="5465763" y="6275388"/>
          <p14:tracePt t="75554" x="5441950" y="6286500"/>
          <p14:tracePt t="75571" x="5429250" y="6299200"/>
          <p14:tracePt t="75646" x="5405438" y="6310313"/>
          <p14:tracePt t="75655" x="5394325" y="6310313"/>
          <p14:tracePt t="75671" x="5346700" y="6310313"/>
          <p14:tracePt t="75687" x="5299075" y="6310313"/>
          <p14:tracePt t="75704" x="5286375" y="6310313"/>
          <p14:tracePt t="75721" x="5262563" y="6310313"/>
          <p14:tracePt t="75737" x="5238750" y="6310313"/>
          <p14:tracePt t="75759" x="5227638" y="6310313"/>
          <p14:tracePt t="75771" x="5203825" y="6310313"/>
          <p14:tracePt t="75788" x="5167313" y="6286500"/>
          <p14:tracePt t="76095" x="5156200" y="6275388"/>
          <p14:tracePt t="76106" x="5143500" y="6275388"/>
          <p14:tracePt t="76121" x="5108575" y="6275388"/>
          <p14:tracePt t="76137" x="5048250" y="6238875"/>
          <p14:tracePt t="76154" x="4965700" y="6227763"/>
          <p14:tracePt t="76172" x="4941888" y="6215063"/>
          <p14:tracePt t="76502" x="4965700" y="6215063"/>
          <p14:tracePt t="76510" x="4976813" y="6215063"/>
          <p14:tracePt t="76521" x="5000625" y="6215063"/>
          <p14:tracePt t="76537" x="5037138" y="6203950"/>
          <p14:tracePt t="76646" x="5060950" y="6191250"/>
          <p14:tracePt t="76663" x="5084763" y="6191250"/>
          <p14:tracePt t="76671" x="5095875" y="6191250"/>
          <p14:tracePt t="76702" x="5108575" y="6191250"/>
          <p14:tracePt t="76742" x="5119688" y="6191250"/>
          <p14:tracePt t="76755" x="5132388" y="6191250"/>
          <p14:tracePt t="76770" x="5191125" y="6191250"/>
          <p14:tracePt t="76787" x="5286375" y="6191250"/>
          <p14:tracePt t="76804" x="5381625" y="6156325"/>
          <p14:tracePt t="76822" x="5453063" y="6143625"/>
          <p14:tracePt t="76837" x="5513388" y="6132513"/>
          <p14:tracePt t="76854" x="5537200" y="6132513"/>
          <p14:tracePt t="76879" x="5548313" y="6132513"/>
          <p14:tracePt t="76918" x="5572125" y="6132513"/>
          <p14:tracePt t="76927" x="5584825" y="6108700"/>
          <p14:tracePt t="76950" x="5608638" y="6108700"/>
          <p14:tracePt t="76958" x="5619750" y="6108700"/>
          <p14:tracePt t="76974" x="5632450" y="6108700"/>
          <p14:tracePt t="76987" x="5643563" y="6108700"/>
          <p14:tracePt t="77004" x="5667375" y="6096000"/>
          <p14:tracePt t="77022" x="5691188" y="6096000"/>
          <p14:tracePt t="77037" x="5738813" y="6096000"/>
          <p14:tracePt t="77054" x="5810250" y="6096000"/>
          <p14:tracePt t="77070" x="5881688" y="6096000"/>
          <p14:tracePt t="77088" x="5929313" y="6084888"/>
          <p14:tracePt t="77104" x="6000750" y="6061075"/>
          <p14:tracePt t="77121" x="6061075" y="6061075"/>
          <p14:tracePt t="77137" x="6096000" y="6061075"/>
          <p14:tracePt t="77155" x="6108700" y="6048375"/>
          <p14:tracePt t="77171" x="6132513" y="6048375"/>
          <p14:tracePt t="77187" x="6156325" y="6048375"/>
          <p14:tracePt t="77204" x="6180138" y="6037263"/>
          <p14:tracePt t="77222" x="6262688" y="6037263"/>
          <p14:tracePt t="77238" x="6286500" y="6037263"/>
          <p14:tracePt t="77254" x="6346825" y="6037263"/>
          <p14:tracePt t="77271" x="6394450" y="6037263"/>
          <p14:tracePt t="77289" x="6429375" y="6037263"/>
          <p14:tracePt t="77304" x="6465888" y="6037263"/>
          <p14:tracePt t="77321" x="6489700" y="6037263"/>
          <p14:tracePt t="77337" x="6500813" y="6037263"/>
          <p14:tracePt t="77355" x="6561138" y="6037263"/>
          <p14:tracePt t="77371" x="6619875" y="6037263"/>
          <p14:tracePt t="77387" x="6667500" y="6037263"/>
          <p14:tracePt t="77404" x="6727825" y="6024563"/>
          <p14:tracePt t="77422" x="6751638" y="6024563"/>
          <p14:tracePt t="77438" x="6762750" y="6024563"/>
          <p14:tracePt t="77454" x="6775450" y="6024563"/>
          <p14:tracePt t="77471" x="6799263" y="6024563"/>
          <p14:tracePt t="77488" x="6834188" y="6024563"/>
          <p14:tracePt t="77504" x="6846888" y="6024563"/>
          <p14:tracePt t="77521" x="6858000" y="6024563"/>
          <p14:tracePt t="77538" x="6870700" y="6024563"/>
          <p14:tracePt t="77555" x="6905625" y="6024563"/>
          <p14:tracePt t="77571" x="6953250" y="6024563"/>
          <p14:tracePt t="77587" x="7037388" y="6024563"/>
          <p14:tracePt t="77604" x="7096125" y="6024563"/>
          <p14:tracePt t="77622" x="7132638" y="6024563"/>
          <p14:tracePt t="77783" x="7143750" y="6024563"/>
          <p14:tracePt t="77807" x="7156450" y="6024563"/>
          <p14:tracePt t="77823" x="7167563" y="6024563"/>
          <p14:tracePt t="77839" x="7180263" y="6024563"/>
          <p14:tracePt t="77855" x="7204075" y="6024563"/>
          <p14:tracePt t="77871" x="7251700" y="6024563"/>
          <p14:tracePt t="77887" x="7346950" y="6024563"/>
          <p14:tracePt t="77904" x="7394575" y="6024563"/>
          <p14:tracePt t="77921" x="7429500" y="6024563"/>
          <p14:tracePt t="78103" x="7453313" y="6024563"/>
          <p14:tracePt t="78122" x="7477125" y="6024563"/>
          <p14:tracePt t="78138" x="7524750" y="6024563"/>
          <p14:tracePt t="78154" x="7548563" y="6024563"/>
          <p14:tracePt t="78171" x="7572375" y="6024563"/>
          <p14:tracePt t="78270" x="7585075" y="6024563"/>
          <p14:tracePt t="78288" x="7608888" y="6024563"/>
          <p14:tracePt t="78304" x="7643813" y="6024563"/>
          <p14:tracePt t="80735" x="7632700" y="6013450"/>
          <p14:tracePt t="80839" x="7620000" y="6013450"/>
          <p14:tracePt t="81351" x="7608888" y="6013450"/>
          <p14:tracePt t="81423" x="7596188" y="6013450"/>
          <p14:tracePt t="81439" x="7585075" y="6013450"/>
          <p14:tracePt t="81454" x="7572375" y="6013450"/>
          <p14:tracePt t="81470" x="7548563" y="6013450"/>
          <p14:tracePt t="81487" x="7537450" y="6013450"/>
          <p14:tracePt t="81504" x="7524750" y="6013450"/>
          <p14:tracePt t="81542" x="7513638" y="6013450"/>
          <p14:tracePt t="81554" x="7500938" y="6013450"/>
          <p14:tracePt t="81571" x="7489825" y="6013450"/>
          <p14:tracePt t="81587" x="7453313" y="6013450"/>
          <p14:tracePt t="81604" x="7429500" y="6013450"/>
          <p14:tracePt t="81620" x="7405688" y="6013450"/>
          <p14:tracePt t="81638" x="7394575" y="6013450"/>
          <p14:tracePt t="81654" x="7358063" y="6013450"/>
          <p14:tracePt t="81670" x="7286625" y="6013450"/>
          <p14:tracePt t="81687" x="7275513" y="6013450"/>
          <p14:tracePt t="81719" x="7167563" y="6013450"/>
          <p14:tracePt t="81726" x="7156450" y="6024563"/>
          <p14:tracePt t="81737" x="7132638" y="6024563"/>
          <p14:tracePt t="81754" x="7072313" y="6024563"/>
          <p14:tracePt t="81771" x="7024688" y="6024563"/>
          <p14:tracePt t="81787" x="6929438" y="6037263"/>
          <p14:tracePt t="81804" x="6846888" y="6072188"/>
          <p14:tracePt t="81820" x="6727825" y="6108700"/>
          <p14:tracePt t="81838" x="6619875" y="6132513"/>
          <p14:tracePt t="81854" x="6537325" y="6156325"/>
          <p14:tracePt t="81870" x="6477000" y="6167438"/>
          <p14:tracePt t="81926" x="6465888" y="6167438"/>
          <p14:tracePt t="81938" x="6442075" y="6167438"/>
          <p14:tracePt t="81954" x="6405563" y="6180138"/>
          <p14:tracePt t="81970" x="6357938" y="6191250"/>
          <p14:tracePt t="81987" x="6299200" y="6203950"/>
          <p14:tracePt t="82004" x="6227763" y="6215063"/>
          <p14:tracePt t="82020" x="6180138" y="6215063"/>
          <p14:tracePt t="82037" x="6156325" y="6215063"/>
          <p14:tracePt t="82054" x="6119813" y="6215063"/>
          <p14:tracePt t="82055" x="6096000" y="6215063"/>
          <p14:tracePt t="82071" x="6061075" y="6215063"/>
          <p14:tracePt t="82087" x="6024563" y="6215063"/>
          <p14:tracePt t="82104" x="5953125" y="6215063"/>
          <p14:tracePt t="82120" x="5881688" y="6215063"/>
          <p14:tracePt t="82138" x="5810250" y="6215063"/>
          <p14:tracePt t="82154" x="5727700" y="6215063"/>
          <p14:tracePt t="82170" x="5691188" y="6215063"/>
          <p14:tracePt t="82187" x="5667375" y="6227763"/>
          <p14:tracePt t="82205" x="5656263" y="6227763"/>
          <p14:tracePt t="82231" x="5643563" y="6227763"/>
          <p14:tracePt t="82246" x="5619750" y="6227763"/>
          <p14:tracePt t="82255" x="5595938" y="6227763"/>
          <p14:tracePt t="82271" x="5537200" y="6215063"/>
          <p14:tracePt t="82287" x="5465763" y="6203950"/>
          <p14:tracePt t="82304" x="5394325" y="6191250"/>
          <p14:tracePt t="82320" x="5346700" y="6167438"/>
          <p14:tracePt t="82338" x="5310188" y="6156325"/>
          <p14:tracePt t="82354" x="5299075" y="6156325"/>
          <p14:tracePt t="82391" x="5286375" y="6156325"/>
          <p14:tracePt t="82404" x="5262563" y="6156325"/>
          <p14:tracePt t="82420" x="5238750" y="6156325"/>
          <p14:tracePt t="82437" x="5167313" y="6119813"/>
          <p14:tracePt t="82454" x="5143500" y="6119813"/>
          <p14:tracePt t="84311" x="5132388" y="6108700"/>
          <p14:tracePt t="84383" x="5132388" y="6096000"/>
          <p14:tracePt t="84408" x="5132388" y="6084888"/>
          <p14:tracePt t="84420" x="5132388" y="6072188"/>
          <p14:tracePt t="84437" x="5132388" y="6048375"/>
          <p14:tracePt t="84454" x="5156200" y="6000750"/>
          <p14:tracePt t="84455" x="5156200" y="5965825"/>
          <p14:tracePt t="84471" x="5167313" y="5929313"/>
          <p14:tracePt t="84487" x="5203825" y="5751513"/>
          <p14:tracePt t="84504" x="5227638" y="5584825"/>
          <p14:tracePt t="84521" x="5227638" y="5394325"/>
          <p14:tracePt t="84537" x="5227638" y="5180013"/>
          <p14:tracePt t="84554" x="5227638" y="4953000"/>
          <p14:tracePt t="84570" x="5227638" y="4738688"/>
          <p14:tracePt t="84588" x="5227638" y="4476750"/>
          <p14:tracePt t="84604" x="5227638" y="4238625"/>
          <p14:tracePt t="84620" x="5227638" y="3976688"/>
          <p14:tracePt t="84637" x="5214938" y="3738563"/>
          <p14:tracePt t="84654" x="5203825" y="3524250"/>
          <p14:tracePt t="84670" x="5180013" y="3286125"/>
          <p14:tracePt t="84672" x="5180013" y="3179763"/>
          <p14:tracePt t="84687" x="5156200" y="2965450"/>
          <p14:tracePt t="84704" x="5156200" y="2762250"/>
          <p14:tracePt t="84722" x="5156200" y="2571750"/>
          <p14:tracePt t="84737" x="5156200" y="2405063"/>
          <p14:tracePt t="84754" x="5156200" y="2262188"/>
          <p14:tracePt t="84770" x="5143500" y="2155825"/>
          <p14:tracePt t="84788" x="5119688" y="2060575"/>
          <p14:tracePt t="84804" x="5108575" y="2000250"/>
          <p14:tracePt t="84820" x="5108575" y="1952625"/>
          <p14:tracePt t="84837" x="5108575" y="1905000"/>
          <p14:tracePt t="84855" x="5072063" y="1833563"/>
          <p14:tracePt t="84870" x="5072063" y="1822450"/>
          <p14:tracePt t="84887" x="5060950" y="1762125"/>
          <p14:tracePt t="84904" x="5048250" y="1714500"/>
          <p14:tracePt t="84922" x="5037138" y="1679575"/>
          <p14:tracePt t="84937" x="5013325" y="1655763"/>
          <p14:tracePt t="84954" x="5013325" y="1608138"/>
          <p14:tracePt t="84971" x="4976813" y="1571625"/>
          <p14:tracePt t="84988" x="4976813" y="1536700"/>
          <p14:tracePt t="85004" x="4965700" y="1489075"/>
          <p14:tracePt t="85020" x="4953000" y="1476375"/>
          <p14:tracePt t="85037" x="4941888" y="1452563"/>
          <p14:tracePt t="85055" x="4941888" y="1441450"/>
          <p14:tracePt t="85070" x="4929188" y="1428750"/>
          <p14:tracePt t="85207" x="4918075" y="1417638"/>
          <p14:tracePt t="85221" x="4905375" y="1417638"/>
          <p14:tracePt t="85237" x="4894263" y="1404938"/>
          <p14:tracePt t="85254" x="4881563" y="1393825"/>
          <p14:tracePt t="85287" x="4870450" y="1393825"/>
          <p14:tracePt t="85383" x="4846638" y="1393825"/>
          <p14:tracePt t="85391" x="4846638" y="1381125"/>
          <p14:tracePt t="85407" x="4833938" y="1381125"/>
          <p14:tracePt t="85431" x="4810125" y="1381125"/>
          <p14:tracePt t="85535" x="4799013" y="1381125"/>
          <p14:tracePt t="85559" x="4775200" y="1381125"/>
          <p14:tracePt t="85687" x="4762500" y="1381125"/>
          <p14:tracePt t="85807" x="4751388" y="1381125"/>
          <p14:tracePt t="85951" x="4738688" y="1381125"/>
          <p14:tracePt t="85967" x="4727575" y="1381125"/>
          <p14:tracePt t="85983" x="4714875" y="1381125"/>
          <p14:tracePt t="86471" x="4714875" y="1393825"/>
          <p14:tracePt t="86488" x="4762500" y="1512888"/>
          <p14:tracePt t="86504" x="4894263" y="1727200"/>
          <p14:tracePt t="86521" x="5037138" y="1976438"/>
          <p14:tracePt t="86537" x="5191125" y="2251075"/>
          <p14:tracePt t="86554" x="5310188" y="2489200"/>
          <p14:tracePt t="86570" x="5441950" y="2714625"/>
          <p14:tracePt t="86587" x="5548313" y="2905125"/>
          <p14:tracePt t="86604" x="5619750" y="3071813"/>
          <p14:tracePt t="86621" x="5680075" y="3238500"/>
          <p14:tracePt t="86637" x="5738813" y="3381375"/>
          <p14:tracePt t="86654" x="5775325" y="3513138"/>
          <p14:tracePt t="86671" x="5786438" y="3632200"/>
          <p14:tracePt t="86672" x="5799138" y="3690938"/>
          <p14:tracePt t="86688" x="5799138" y="3751263"/>
          <p14:tracePt t="86704" x="5799138" y="3798888"/>
          <p14:tracePt t="86721" x="5799138" y="3822700"/>
          <p14:tracePt t="87095" x="5799138" y="3833813"/>
          <p14:tracePt t="87105" x="5786438" y="3833813"/>
          <p14:tracePt t="87121" x="5775325" y="3810000"/>
          <p14:tracePt t="87367" x="5762625" y="3798888"/>
          <p14:tracePt t="87376" x="5751513" y="3786188"/>
          <p14:tracePt t="87387" x="5738813" y="3775075"/>
          <p14:tracePt t="87404" x="5727700" y="3762375"/>
          <p14:tracePt t="87420" x="5727700" y="3751263"/>
          <p14:tracePt t="87438" x="5715000" y="3751263"/>
          <p14:tracePt t="87454" x="5703888" y="3751263"/>
          <p14:tracePt t="87831" x="5703888" y="3775075"/>
          <p14:tracePt t="87839" x="5703888" y="3798888"/>
          <p14:tracePt t="87855" x="5703888" y="3822700"/>
          <p14:tracePt t="87870" x="5703888" y="3833813"/>
          <p14:tracePt t="87887" x="5703888" y="3857625"/>
          <p14:tracePt t="87904" x="5703888" y="3870325"/>
          <p14:tracePt t="87935" x="5703888" y="3894138"/>
          <p14:tracePt t="87951" x="5703888" y="3905250"/>
          <p14:tracePt t="87959" x="5703888" y="3941763"/>
          <p14:tracePt t="87975" x="5703888" y="3952875"/>
          <p14:tracePt t="87987" x="5703888" y="3965575"/>
          <p14:tracePt t="88004" x="5703888" y="3976688"/>
          <p14:tracePt t="88020" x="5703888" y="3989388"/>
          <p14:tracePt t="88038" x="5703888" y="4000500"/>
          <p14:tracePt t="88054" x="5703888" y="4013200"/>
          <p14:tracePt t="88071" x="5703888" y="4037013"/>
          <p14:tracePt t="88087" x="5703888" y="4108450"/>
          <p14:tracePt t="88105" x="5703888" y="4167188"/>
          <p14:tracePt t="88120" x="5703888" y="4214813"/>
          <p14:tracePt t="88137" x="5703888" y="4251325"/>
          <p14:tracePt t="88154" x="5703888" y="4275138"/>
          <p14:tracePt t="88171" x="5703888" y="4298950"/>
          <p14:tracePt t="88187" x="5703888" y="4310063"/>
          <p14:tracePt t="88204" x="5703888" y="4322763"/>
          <p14:tracePt t="88223" x="5703888" y="4333875"/>
          <p14:tracePt t="88239" x="5703888" y="4346575"/>
          <p14:tracePt t="88254" x="5703888" y="4357688"/>
          <p14:tracePt t="88271" x="5703888" y="4370388"/>
          <p14:tracePt t="88287" x="5703888" y="4441825"/>
          <p14:tracePt t="88304" x="5703888" y="4476750"/>
          <p14:tracePt t="88321" x="5715000" y="4524375"/>
          <p14:tracePt t="88337" x="5715000" y="4560888"/>
          <p14:tracePt t="88354" x="5715000" y="4595813"/>
          <p14:tracePt t="88371" x="5715000" y="4619625"/>
          <p14:tracePt t="88387" x="5715000" y="4632325"/>
          <p14:tracePt t="88404" x="5715000" y="4643438"/>
          <p14:tracePt t="88421" x="5727700" y="4667250"/>
          <p14:tracePt t="88438" x="5727700" y="4679950"/>
          <p14:tracePt t="88463" x="5727700" y="4691063"/>
          <p14:tracePt t="88495" x="5727700" y="4714875"/>
          <p14:tracePt t="88511" x="5727700" y="4727575"/>
          <p14:tracePt t="88527" x="5727700" y="4751388"/>
          <p14:tracePt t="88543" x="5727700" y="4762500"/>
          <p14:tracePt t="88559" x="5738813" y="4762500"/>
          <p14:tracePt t="88571" x="5738813" y="4775200"/>
          <p14:tracePt t="88599" x="5738813" y="4786313"/>
          <p14:tracePt t="88616" x="5738813" y="4799013"/>
          <p14:tracePt t="88640" x="5738813" y="4810125"/>
          <p14:tracePt t="88655" x="5738813" y="4822825"/>
          <p14:tracePt t="88671" x="5751513" y="4857750"/>
          <p14:tracePt t="88687" x="5762625" y="4976813"/>
          <p14:tracePt t="88704" x="5762625" y="5072063"/>
          <p14:tracePt t="88721" x="5786438" y="5180013"/>
          <p14:tracePt t="88737" x="5799138" y="5286375"/>
          <p14:tracePt t="88754" x="5810250" y="5370513"/>
          <p14:tracePt t="88770" x="5810250" y="5418138"/>
          <p14:tracePt t="88788" x="5822950" y="5465763"/>
          <p14:tracePt t="88804" x="5822950" y="5489575"/>
          <p14:tracePt t="88821" x="5834063" y="5513388"/>
          <p14:tracePt t="88837" x="5834063" y="5524500"/>
          <p14:tracePt t="88863" x="5834063" y="5537200"/>
          <p14:tracePt t="88968" x="5834063" y="5561013"/>
          <p14:tracePt t="90791" x="5834063" y="5548313"/>
          <p14:tracePt t="90816" x="5822950" y="5548313"/>
          <p14:tracePt t="90831" x="5822950" y="5537200"/>
          <p14:tracePt t="90840" x="5810250" y="5537200"/>
          <p14:tracePt t="91175" x="5799138" y="5537200"/>
          <p14:tracePt t="91216" x="5786438" y="5537200"/>
          <p14:tracePt t="91296" x="5775325" y="5537200"/>
          <p14:tracePt t="91480" x="5762625" y="5524500"/>
          <p14:tracePt t="91512" x="5751513" y="5500688"/>
          <p14:tracePt t="92552" x="5738813" y="5500688"/>
          <p14:tracePt t="92567" x="5738813" y="5489575"/>
          <p14:tracePt t="92576" x="5727700" y="5476875"/>
          <p14:tracePt t="92587" x="5727700" y="5465763"/>
          <p14:tracePt t="92604" x="5691188" y="5394325"/>
          <p14:tracePt t="92621" x="5643563" y="5299075"/>
          <p14:tracePt t="92637" x="5572125" y="5143500"/>
          <p14:tracePt t="92654" x="5513388" y="5000625"/>
          <p14:tracePt t="92671" x="5441950" y="4810125"/>
          <p14:tracePt t="92688" x="5381625" y="4524375"/>
          <p14:tracePt t="92704" x="5346700" y="4346575"/>
          <p14:tracePt t="92721" x="5310188" y="4214813"/>
          <p14:tracePt t="92737" x="5275263" y="4132263"/>
          <p14:tracePt t="92755" x="5275263" y="4108450"/>
          <p14:tracePt t="92771" x="5275263" y="4095750"/>
          <p14:tracePt t="92840" x="5275263" y="4071938"/>
          <p14:tracePt t="92854" x="5262563" y="4048125"/>
          <p14:tracePt t="92871" x="5251450" y="4024313"/>
          <p14:tracePt t="92887" x="5238750" y="3965575"/>
          <p14:tracePt t="92888" x="5227638" y="3929063"/>
          <p14:tracePt t="92904" x="5214938" y="3881438"/>
          <p14:tracePt t="92921" x="5191125" y="3810000"/>
          <p14:tracePt t="92937" x="5167313" y="3727450"/>
          <p14:tracePt t="92954" x="5143500" y="3643313"/>
          <p14:tracePt t="92970" x="5084763" y="3513138"/>
          <p14:tracePt t="92988" x="5037138" y="3357563"/>
          <p14:tracePt t="93004" x="4953000" y="3167063"/>
          <p14:tracePt t="93020" x="4894263" y="2965450"/>
          <p14:tracePt t="93037" x="4846638" y="2762250"/>
          <p14:tracePt t="93054" x="4810125" y="2619375"/>
          <p14:tracePt t="93070" x="4775200" y="2489200"/>
          <p14:tracePt t="93087" x="4751388" y="2441575"/>
          <p14:tracePt t="93088" x="4751388" y="2428875"/>
          <p14:tracePt t="93104" x="4738688" y="2417763"/>
          <p14:tracePt t="93136" x="4727575" y="2405063"/>
          <p14:tracePt t="93144" x="4727575" y="2393950"/>
          <p14:tracePt t="93154" x="4727575" y="2357438"/>
          <p14:tracePt t="93170" x="4679950" y="2251075"/>
          <p14:tracePt t="93188" x="4619625" y="2060575"/>
          <p14:tracePt t="93204" x="4537075" y="1857375"/>
          <p14:tracePt t="93221" x="4489450" y="1690688"/>
          <p14:tracePt t="93237" x="4429125" y="1571625"/>
          <p14:tracePt t="93255" x="4394200" y="1489075"/>
          <p14:tracePt t="93271" x="4381500" y="1452563"/>
          <p14:tracePt t="93287" x="4381500" y="1428750"/>
          <p14:tracePt t="93288" x="4370388" y="1417638"/>
          <p14:tracePt t="95544" x="4381500" y="1417638"/>
          <p14:tracePt t="95632" x="4394200" y="1404938"/>
          <p14:tracePt t="96176" x="4394200" y="1393825"/>
          <p14:tracePt t="97473" x="4394200" y="1381125"/>
          <p14:tracePt t="97768" x="4405313" y="1381125"/>
          <p14:tracePt t="97777" x="4418013" y="1381125"/>
          <p14:tracePt t="97801" x="4429125" y="1393825"/>
          <p14:tracePt t="97816" x="4441825" y="1404938"/>
          <p14:tracePt t="97833" x="4452938" y="1417638"/>
          <p14:tracePt t="97857" x="4465638" y="1428750"/>
          <p14:tracePt t="97889" x="4476750" y="1452563"/>
          <p14:tracePt t="97905" x="4489450" y="1465263"/>
          <p14:tracePt t="97921" x="4500563" y="1512888"/>
          <p14:tracePt t="97937" x="4548188" y="1571625"/>
          <p14:tracePt t="97954" x="4632325" y="1679575"/>
          <p14:tracePt t="97972" x="4703763" y="1762125"/>
          <p14:tracePt t="97987" x="4799013" y="1881188"/>
          <p14:tracePt t="98004" x="4857750" y="1952625"/>
          <p14:tracePt t="98021" x="4905375" y="2012950"/>
          <p14:tracePt t="98039" x="4929188" y="2060575"/>
          <p14:tracePt t="98054" x="4953000" y="2084388"/>
          <p14:tracePt t="98071" x="4976813" y="2132013"/>
          <p14:tracePt t="98087" x="5000625" y="2155825"/>
          <p14:tracePt t="98104" x="5048250" y="2227263"/>
          <p14:tracePt t="98121" x="5084763" y="2298700"/>
          <p14:tracePt t="98137" x="5095875" y="2333625"/>
          <p14:tracePt t="98154" x="5156200" y="2428875"/>
          <p14:tracePt t="98171" x="5203825" y="2524125"/>
          <p14:tracePt t="98187" x="5238750" y="2619375"/>
          <p14:tracePt t="98204" x="5286375" y="2727325"/>
          <p14:tracePt t="98221" x="5322888" y="2822575"/>
          <p14:tracePt t="98238" x="5370513" y="2928938"/>
          <p14:tracePt t="98254" x="5405438" y="3071813"/>
          <p14:tracePt t="98270" x="5465763" y="3167063"/>
          <p14:tracePt t="98287" x="5476875" y="3275013"/>
          <p14:tracePt t="98304" x="5524500" y="3405188"/>
          <p14:tracePt t="98320" x="5561013" y="3489325"/>
          <p14:tracePt t="98337" x="5572125" y="3548063"/>
          <p14:tracePt t="98354" x="5584825" y="3584575"/>
          <p14:tracePt t="98371" x="5584825" y="3595688"/>
          <p14:tracePt t="98387" x="5608638" y="3632200"/>
          <p14:tracePt t="98404" x="5608638" y="3667125"/>
          <p14:tracePt t="98420" x="5632450" y="3714750"/>
          <p14:tracePt t="98438" x="5656263" y="3762375"/>
          <p14:tracePt t="98454" x="5656263" y="3798888"/>
          <p14:tracePt t="98470" x="5680075" y="3881438"/>
          <p14:tracePt t="98487" x="5691188" y="3917950"/>
          <p14:tracePt t="98505" x="5691188" y="3952875"/>
          <p14:tracePt t="98520" x="5691188" y="3965575"/>
          <p14:tracePt t="98537" x="5703888" y="3976688"/>
          <p14:tracePt t="98648" x="5703888" y="4000500"/>
          <p14:tracePt t="98672" x="5715000" y="4013200"/>
          <p14:tracePt t="98687" x="5715000" y="4024313"/>
          <p14:tracePt t="99345" x="5715000" y="4013200"/>
          <p14:tracePt t="99355" x="5703888" y="4013200"/>
          <p14:tracePt t="99371" x="5703888" y="3989388"/>
          <p14:tracePt t="99387" x="5691188" y="3976688"/>
          <p14:tracePt t="99404" x="5691188" y="3965575"/>
          <p14:tracePt t="99421" x="5691188" y="3952875"/>
          <p14:tracePt t="99745" x="5691188" y="3965575"/>
          <p14:tracePt t="99755" x="5691188" y="3989388"/>
          <p14:tracePt t="99771" x="5691188" y="4024313"/>
          <p14:tracePt t="99787" x="5691188" y="4095750"/>
          <p14:tracePt t="99804" x="5691188" y="4108450"/>
          <p14:tracePt t="99821" x="5691188" y="4143375"/>
          <p14:tracePt t="99837" x="5691188" y="4167188"/>
          <p14:tracePt t="99854" x="5703888" y="4167188"/>
          <p14:tracePt t="99873" x="5703888" y="4179888"/>
          <p14:tracePt t="99889" x="5703888" y="4214813"/>
          <p14:tracePt t="99905" x="5703888" y="4238625"/>
          <p14:tracePt t="99921" x="5703888" y="4298950"/>
          <p14:tracePt t="99937" x="5715000" y="4394200"/>
          <p14:tracePt t="99955" x="5715000" y="4476750"/>
          <p14:tracePt t="99971" x="5715000" y="4537075"/>
          <p14:tracePt t="99987" x="5727700" y="4595813"/>
          <p14:tracePt t="100004" x="5738813" y="4632325"/>
          <p14:tracePt t="100022" x="5738813" y="4656138"/>
          <p14:tracePt t="100049" x="5738813" y="4667250"/>
          <p14:tracePt t="100081" x="5751513" y="4691063"/>
          <p14:tracePt t="100097" x="5751513" y="4703763"/>
          <p14:tracePt t="100113" x="5751513" y="4727575"/>
          <p14:tracePt t="100121" x="5751513" y="4751388"/>
          <p14:tracePt t="100137" x="5751513" y="4775200"/>
          <p14:tracePt t="100155" x="5751513" y="4810125"/>
          <p14:tracePt t="100171" x="5775325" y="4857750"/>
          <p14:tracePt t="100187" x="5786438" y="4881563"/>
          <p14:tracePt t="100204" x="5786438" y="4905375"/>
          <p14:tracePt t="100222" x="5786438" y="4929188"/>
          <p14:tracePt t="100237" x="5786438" y="4941888"/>
          <p14:tracePt t="100289" x="5786438" y="4965700"/>
          <p14:tracePt t="100305" x="5786438" y="4976813"/>
          <p14:tracePt t="100321" x="5786438" y="5013325"/>
          <p14:tracePt t="100337" x="5786438" y="5048250"/>
          <p14:tracePt t="100354" x="5786438" y="5108575"/>
          <p14:tracePt t="100372" x="5799138" y="5156200"/>
          <p14:tracePt t="100387" x="5799138" y="5214938"/>
          <p14:tracePt t="100404" x="5799138" y="5238750"/>
          <p14:tracePt t="100421" x="5799138" y="5262563"/>
          <p14:tracePt t="100438" x="5799138" y="5275263"/>
          <p14:tracePt t="100454" x="5799138" y="5286375"/>
          <p14:tracePt t="100561" x="5799138" y="5299075"/>
          <p14:tracePt t="100585" x="5799138" y="5310188"/>
          <p14:tracePt t="100601" x="5799138" y="5322888"/>
          <p14:tracePt t="100609" x="5799138" y="5334000"/>
          <p14:tracePt t="100929" x="5799138" y="5357813"/>
          <p14:tracePt t="100945" x="5799138" y="5370513"/>
          <p14:tracePt t="100961" x="5799138" y="5381625"/>
          <p14:tracePt t="100971" x="5799138" y="5394325"/>
          <p14:tracePt t="100987" x="5799138" y="5405438"/>
          <p14:tracePt t="101265" x="5799138" y="5418138"/>
          <p14:tracePt t="101433" x="5799138" y="5429250"/>
          <p14:tracePt t="101449" x="5799138" y="5441950"/>
          <p14:tracePt t="101473" x="5799138" y="5453063"/>
          <p14:tracePt t="101487" x="5786438" y="5465763"/>
          <p14:tracePt t="101697" x="5775325" y="5465763"/>
          <p14:tracePt t="101706" x="5775325" y="5476875"/>
          <p14:tracePt t="102010" x="5762625" y="5476875"/>
          <p14:tracePt t="102193" x="5751513" y="5476875"/>
          <p14:tracePt t="102209" x="5738813" y="5476875"/>
          <p14:tracePt t="102221" x="5715000" y="5476875"/>
          <p14:tracePt t="102237" x="5703888" y="5476875"/>
          <p14:tracePt t="102254" x="5667375" y="5441950"/>
          <p14:tracePt t="102271" x="5643563" y="5429250"/>
          <p14:tracePt t="102289" x="5632450" y="5429250"/>
          <p14:tracePt t="102304" x="5632450" y="5418138"/>
          <p14:tracePt t="102321" x="5619750" y="5405438"/>
          <p14:tracePt t="102322" x="5608638" y="5405438"/>
          <p14:tracePt t="102338" x="5595938" y="5394325"/>
          <p14:tracePt t="102354" x="5548313" y="5357813"/>
          <p14:tracePt t="102371" x="5489575" y="5322888"/>
          <p14:tracePt t="102387" x="5418138" y="5275263"/>
          <p14:tracePt t="102405" x="5346700" y="5214938"/>
          <p14:tracePt t="102421" x="5227638" y="5119688"/>
          <p14:tracePt t="102437" x="5072063" y="5013325"/>
          <p14:tracePt t="102454" x="4894263" y="4881563"/>
          <p14:tracePt t="102472" x="4738688" y="4751388"/>
          <p14:tracePt t="102487" x="4537075" y="4608513"/>
          <p14:tracePt t="102504" x="4346575" y="4465638"/>
          <p14:tracePt t="102521" x="4167188" y="4322763"/>
          <p14:tracePt t="102538" x="4013200" y="4167188"/>
          <p14:tracePt t="102554" x="3917950" y="4037013"/>
          <p14:tracePt t="102571" x="3786188" y="3857625"/>
          <p14:tracePt t="102587" x="3667125" y="3656013"/>
          <p14:tracePt t="102604" x="3548063" y="3513138"/>
          <p14:tracePt t="102621" x="3441700" y="3394075"/>
          <p14:tracePt t="102638" x="3381375" y="3309938"/>
          <p14:tracePt t="102654" x="3357563" y="3238500"/>
          <p14:tracePt t="102671" x="3322638" y="3190875"/>
          <p14:tracePt t="102688" x="3322638" y="3167063"/>
          <p14:tracePt t="102704" x="3298825" y="3155950"/>
          <p14:tracePt t="102729" x="3298825" y="3132138"/>
          <p14:tracePt t="102753" x="3298825" y="3119438"/>
          <p14:tracePt t="102769" x="3298825" y="3095625"/>
          <p14:tracePt t="102777" x="3298825" y="3084513"/>
          <p14:tracePt t="102787" x="3298825" y="3060700"/>
          <p14:tracePt t="102805" x="3298825" y="3036888"/>
          <p14:tracePt t="102821" x="3298825" y="3013075"/>
          <p14:tracePt t="102849" x="3298825" y="3000375"/>
          <p14:tracePt t="102865" x="3298825" y="2989263"/>
          <p14:tracePt t="102881" x="3298825" y="2976563"/>
          <p14:tracePt t="102890" x="3322638" y="2976563"/>
          <p14:tracePt t="102904" x="3333750" y="2965450"/>
          <p14:tracePt t="102921" x="3370263" y="2941638"/>
          <p14:tracePt t="102938" x="3394075" y="2941638"/>
          <p14:tracePt t="102954" x="3405188" y="2941638"/>
          <p14:tracePt t="102971" x="3441700" y="2941638"/>
          <p14:tracePt t="102987" x="3452813" y="2941638"/>
          <p14:tracePt t="103005" x="3489325" y="2941638"/>
          <p14:tracePt t="103021" x="3513138" y="2941638"/>
          <p14:tracePt t="103037" x="3536950" y="2941638"/>
          <p14:tracePt t="103054" x="3548063" y="2941638"/>
          <p14:tracePt t="103071" x="3560763" y="2941638"/>
          <p14:tracePt t="103087" x="3571875" y="2941638"/>
          <p14:tracePt t="103137" x="3584575" y="2941638"/>
          <p14:tracePt t="103155" x="3608388" y="2941638"/>
          <p14:tracePt t="103171" x="3632200" y="2941638"/>
          <p14:tracePt t="103193" x="3643313" y="2941638"/>
          <p14:tracePt t="103249" x="3656013" y="2941638"/>
          <p14:tracePt t="103353" x="3667125" y="2941638"/>
          <p14:tracePt t="103426" x="3679825" y="2941638"/>
          <p14:tracePt t="103450" x="3690938" y="2941638"/>
          <p14:tracePt t="103465" x="3703638" y="2941638"/>
          <p14:tracePt t="103481" x="3714750" y="2941638"/>
          <p14:tracePt t="103489" x="3727450" y="2941638"/>
          <p14:tracePt t="103505" x="3762375" y="2941638"/>
          <p14:tracePt t="103521" x="3786188" y="2941638"/>
          <p14:tracePt t="103577" x="3798888" y="2941638"/>
          <p14:tracePt t="103589" x="3810000" y="2941638"/>
          <p14:tracePt t="103609" x="3822700" y="2941638"/>
          <p14:tracePt t="103881" x="3833813" y="2952750"/>
          <p14:tracePt t="103889" x="3833813" y="2965450"/>
          <p14:tracePt t="103904" x="3846513" y="2989263"/>
          <p14:tracePt t="103921" x="3870325" y="3024188"/>
          <p14:tracePt t="104009" x="3894138" y="3036888"/>
          <p14:tracePt t="104022" x="3894138" y="3048000"/>
          <p14:tracePt t="104038" x="3941763" y="3132138"/>
          <p14:tracePt t="104054" x="4037013" y="3286125"/>
          <p14:tracePt t="104071" x="4119563" y="3465513"/>
          <p14:tracePt t="104088" x="4167188" y="3608388"/>
          <p14:tracePt t="104104" x="4191000" y="3656013"/>
          <p14:tracePt t="104138" x="4191000" y="3608388"/>
          <p14:tracePt t="104155" x="4191000" y="3489325"/>
          <p14:tracePt t="104171" x="4191000" y="3394075"/>
          <p14:tracePt t="104187" x="4203700" y="3333750"/>
          <p14:tracePt t="104482" x="4203700" y="3322638"/>
          <p14:tracePt t="104497" x="4203700" y="3309938"/>
          <p14:tracePt t="104505" x="4203700" y="3298825"/>
          <p14:tracePt t="104521" x="4179888" y="3275013"/>
          <p14:tracePt t="104537" x="4167188" y="3251200"/>
          <p14:tracePt t="104555" x="4132263" y="3214688"/>
          <p14:tracePt t="104571" x="4108450" y="3167063"/>
          <p14:tracePt t="104587" x="4095750" y="3143250"/>
          <p14:tracePt t="104604" x="4071938" y="3095625"/>
          <p14:tracePt t="104622" x="4060825" y="3084513"/>
          <p14:tracePt t="104642" x="4048125" y="3084513"/>
          <p14:tracePt t="104657" x="4048125" y="3071813"/>
          <p14:tracePt t="105194" x="4048125" y="3084513"/>
          <p14:tracePt t="105205" x="4048125" y="3095625"/>
          <p14:tracePt t="105221" x="4048125" y="3119438"/>
          <p14:tracePt t="105237" x="4048125" y="3143250"/>
          <p14:tracePt t="105254" x="4048125" y="3203575"/>
          <p14:tracePt t="105271" x="4048125" y="3262313"/>
          <p14:tracePt t="105288" x="4048125" y="3298825"/>
          <p14:tracePt t="105304" x="4048125" y="3346450"/>
          <p14:tracePt t="105321" x="4048125" y="3381375"/>
          <p14:tracePt t="105354" x="4048125" y="3394075"/>
          <p14:tracePt t="105378" x="4048125" y="3405188"/>
          <p14:tracePt t="105401" x="4048125" y="3417888"/>
          <p14:tracePt t="105417" x="4048125" y="3429000"/>
          <p14:tracePt t="105426" x="4048125" y="3452813"/>
          <p14:tracePt t="105443" x="4048125" y="3476625"/>
          <p14:tracePt t="105454" x="4048125" y="3489325"/>
          <p14:tracePt t="105472" x="4048125" y="3524250"/>
          <p14:tracePt t="105487" x="4048125" y="3536950"/>
          <p14:tracePt t="105504" x="4048125" y="3560763"/>
          <p14:tracePt t="105521" x="4048125" y="3571875"/>
          <p14:tracePt t="105538" x="4048125" y="3595688"/>
          <p14:tracePt t="105554" x="4048125" y="3608388"/>
          <p14:tracePt t="105571" x="4048125" y="3632200"/>
          <p14:tracePt t="105587" x="4048125" y="3656013"/>
          <p14:tracePt t="105604" x="4048125" y="3679825"/>
          <p14:tracePt t="105621" x="4060825" y="3727450"/>
          <p14:tracePt t="105637" x="4060825" y="3762375"/>
          <p14:tracePt t="105654" x="4071938" y="3786188"/>
          <p14:tracePt t="105672" x="4071938" y="3833813"/>
          <p14:tracePt t="105688" x="4071938" y="3870325"/>
          <p14:tracePt t="105704" x="4071938" y="3894138"/>
          <p14:tracePt t="105721" x="4071938" y="3929063"/>
          <p14:tracePt t="105738" x="4084638" y="3965575"/>
          <p14:tracePt t="105754" x="4084638" y="3989388"/>
          <p14:tracePt t="105771" x="4084638" y="4000500"/>
          <p14:tracePt t="105787" x="4084638" y="4037013"/>
          <p14:tracePt t="105805" x="4108450" y="4071938"/>
          <p14:tracePt t="105821" x="4108450" y="4084638"/>
          <p14:tracePt t="105837" x="4108450" y="4108450"/>
          <p14:tracePt t="105854" x="4108450" y="4119563"/>
          <p14:tracePt t="105872" x="4108450" y="4156075"/>
          <p14:tracePt t="105887" x="4119563" y="4191000"/>
          <p14:tracePt t="105904" x="4119563" y="4227513"/>
          <p14:tracePt t="105921" x="4119563" y="4275138"/>
          <p14:tracePt t="105922" x="4132263" y="4286250"/>
          <p14:tracePt t="105938" x="4132263" y="4322763"/>
          <p14:tracePt t="105954" x="4132263" y="4346575"/>
          <p14:tracePt t="105971" x="4132263" y="4357688"/>
          <p14:tracePt t="105987" x="4132263" y="4394200"/>
          <p14:tracePt t="106005" x="4143375" y="4394200"/>
          <p14:tracePt t="106020" x="4143375" y="4405313"/>
          <p14:tracePt t="106037" x="4143375" y="4429125"/>
          <p14:tracePt t="106054" x="4143375" y="4476750"/>
          <p14:tracePt t="106072" x="4143375" y="4500563"/>
          <p14:tracePt t="106087" x="4156075" y="4548188"/>
          <p14:tracePt t="106104" x="4156075" y="4572000"/>
          <p14:tracePt t="106121" x="4167188" y="4619625"/>
          <p14:tracePt t="106122" x="4167188" y="4632325"/>
          <p14:tracePt t="106138" x="4167188" y="4656138"/>
          <p14:tracePt t="106154" x="4167188" y="4667250"/>
          <p14:tracePt t="106171" x="4167188" y="4679950"/>
          <p14:tracePt t="106187" x="4167188" y="4691063"/>
          <p14:tracePt t="106205" x="4167188" y="4703763"/>
          <p14:tracePt t="106225" x="4167188" y="4714875"/>
          <p14:tracePt t="106242" x="4167188" y="4727575"/>
          <p14:tracePt t="106258" x="4167188" y="4738688"/>
          <p14:tracePt t="106271" x="4167188" y="4751388"/>
          <p14:tracePt t="106287" x="4167188" y="4775200"/>
          <p14:tracePt t="106304" x="4167188" y="4810125"/>
          <p14:tracePt t="106321" x="4167188" y="4833938"/>
          <p14:tracePt t="106323" x="4167188" y="4846638"/>
          <p14:tracePt t="106338" x="4167188" y="4881563"/>
          <p14:tracePt t="106354" x="4167188" y="4894263"/>
          <p14:tracePt t="106371" x="4167188" y="4918075"/>
          <p14:tracePt t="106387" x="4167188" y="4941888"/>
          <p14:tracePt t="106405" x="4167188" y="4965700"/>
          <p14:tracePt t="106421" x="4167188" y="4976813"/>
          <p14:tracePt t="106437" x="4167188" y="4989513"/>
          <p14:tracePt t="106490" x="4167188" y="5000625"/>
          <p14:tracePt t="106505" x="4167188" y="5013325"/>
          <p14:tracePt t="106530" x="4167188" y="5024438"/>
          <p14:tracePt t="106570" x="4167188" y="5037138"/>
          <p14:tracePt t="106589" x="4167188" y="5048250"/>
          <p14:tracePt t="106604" x="4167188" y="5060950"/>
          <p14:tracePt t="106621" x="4167188" y="5084763"/>
          <p14:tracePt t="106637" x="4167188" y="5095875"/>
          <p14:tracePt t="106658" x="4167188" y="5108575"/>
          <p14:tracePt t="106674" x="4167188" y="5119688"/>
          <p14:tracePt t="106722" x="4167188" y="5132388"/>
          <p14:tracePt t="106745" x="4167188" y="5156200"/>
          <p14:tracePt t="106754" x="4167188" y="5180013"/>
          <p14:tracePt t="106771" x="4167188" y="5214938"/>
          <p14:tracePt t="106787" x="4167188" y="5262563"/>
          <p14:tracePt t="106805" x="4167188" y="5334000"/>
          <p14:tracePt t="106821" x="4167188" y="5405438"/>
          <p14:tracePt t="106837" x="4167188" y="5465763"/>
          <p14:tracePt t="106854" x="4167188" y="5513388"/>
          <p14:tracePt t="106872" x="4167188" y="5572125"/>
          <p14:tracePt t="106887" x="4167188" y="5595938"/>
          <p14:tracePt t="106904" x="4167188" y="5608638"/>
          <p14:tracePt t="107426" x="4167188" y="5584825"/>
          <p14:tracePt t="107438" x="4167188" y="5561013"/>
          <p14:tracePt t="107455" x="4179888" y="5489575"/>
          <p14:tracePt t="107470" x="4191000" y="5418138"/>
          <p14:tracePt t="107487" x="4203700" y="5310188"/>
          <p14:tracePt t="107506" x="4238625" y="5119688"/>
          <p14:tracePt t="107521" x="4251325" y="5060950"/>
          <p14:tracePt t="107537" x="4322763" y="4799013"/>
          <p14:tracePt t="107554" x="4405313" y="4608513"/>
          <p14:tracePt t="107571" x="4500563" y="4418013"/>
          <p14:tracePt t="107587" x="4643438" y="4227513"/>
          <p14:tracePt t="107604" x="4799013" y="4024313"/>
          <p14:tracePt t="107621" x="4989513" y="3857625"/>
          <p14:tracePt t="107638" x="5167313" y="3703638"/>
          <p14:tracePt t="107654" x="5357813" y="3548063"/>
          <p14:tracePt t="107671" x="5584825" y="3417888"/>
          <p14:tracePt t="107687" x="5799138" y="3298825"/>
          <p14:tracePt t="107705" x="6024563" y="3203575"/>
          <p14:tracePt t="107721" x="6084888" y="3190875"/>
          <p14:tracePt t="107737" x="6215063" y="3179763"/>
          <p14:tracePt t="107754" x="6286500" y="3179763"/>
          <p14:tracePt t="107771" x="6370638" y="3179763"/>
          <p14:tracePt t="107787" x="6489700" y="3179763"/>
          <p14:tracePt t="107804" x="6619875" y="3179763"/>
          <p14:tracePt t="107820" x="6751638" y="3190875"/>
          <p14:tracePt t="107839" x="6846888" y="3203575"/>
          <p14:tracePt t="107854" x="6929438" y="3203575"/>
          <p14:tracePt t="107871" x="7000875" y="3214688"/>
          <p14:tracePt t="107887" x="7048500" y="3214688"/>
          <p14:tracePt t="107970" x="7061200" y="3214688"/>
          <p14:tracePt t="107989" x="7072313" y="3214688"/>
          <p14:tracePt t="108004" x="7096125" y="3214688"/>
          <p14:tracePt t="108021" x="7132638" y="3214688"/>
          <p14:tracePt t="108038" x="7180263" y="3238500"/>
          <p14:tracePt t="108055" x="7215188" y="3251200"/>
          <p14:tracePt t="108070" x="7251700" y="3251200"/>
          <p14:tracePt t="108087" x="7286625" y="3262313"/>
          <p14:tracePt t="108106" x="7299325" y="3262313"/>
          <p14:tracePt t="108298" x="7323138" y="3262313"/>
          <p14:tracePt t="108305" x="7358063" y="3238500"/>
          <p14:tracePt t="108320" x="7381875" y="3238500"/>
          <p14:tracePt t="108338" x="7466013" y="3167063"/>
          <p14:tracePt t="108354" x="7500938" y="3132138"/>
          <p14:tracePt t="108371" x="7524750" y="3108325"/>
          <p14:tracePt t="108970" x="7524750" y="3095625"/>
          <p14:tracePt t="108989" x="7537450" y="3095625"/>
          <p14:tracePt t="109004" x="7572375" y="3060700"/>
          <p14:tracePt t="109021" x="7608888" y="3036888"/>
          <p14:tracePt t="109037" x="7620000" y="3024188"/>
          <p14:tracePt t="109055" x="7643813" y="3013075"/>
          <p14:tracePt t="109322" x="7656513" y="3024188"/>
          <p14:tracePt t="109338" x="7667625" y="3024188"/>
          <p14:tracePt t="109354" x="7667625" y="3036888"/>
          <p14:tracePt t="110194" x="7667625" y="3048000"/>
          <p14:tracePt t="110205" x="7667625" y="3060700"/>
          <p14:tracePt t="110226" x="7667625" y="3071813"/>
          <p14:tracePt t="110237" x="7667625" y="3084513"/>
          <p14:tracePt t="110258" x="7667625" y="3095625"/>
          <p14:tracePt t="110290" x="7667625" y="3108325"/>
          <p14:tracePt t="110378" x="7667625" y="3119438"/>
          <p14:tracePt t="110394" x="7667625" y="3132138"/>
          <p14:tracePt t="110418" x="7667625" y="3155950"/>
          <p14:tracePt t="110426" x="7667625" y="3167063"/>
          <p14:tracePt t="110442" x="7667625" y="3179763"/>
          <p14:tracePt t="110455" x="7667625" y="3190875"/>
          <p14:tracePt t="110471" x="7667625" y="3203575"/>
          <p14:tracePt t="110522" x="7667625" y="3214688"/>
          <p14:tracePt t="110547" x="7667625" y="3227388"/>
          <p14:tracePt t="110562" x="7667625" y="3238500"/>
          <p14:tracePt t="110579" x="7667625" y="3251200"/>
          <p14:tracePt t="110587" x="7656513" y="3262313"/>
          <p14:tracePt t="110605" x="7656513" y="3275013"/>
          <p14:tracePt t="110626" x="7656513" y="3286125"/>
          <p14:tracePt t="110642" x="7656513" y="3298825"/>
          <p14:tracePt t="110658" x="7656513" y="3322638"/>
          <p14:tracePt t="110682" x="7656513" y="3346450"/>
          <p14:tracePt t="110690" x="7656513" y="3357563"/>
          <p14:tracePt t="110705" x="7656513" y="3370263"/>
          <p14:tracePt t="110720" x="7656513" y="3381375"/>
          <p14:tracePt t="110739" x="7656513" y="3417888"/>
          <p14:tracePt t="110754" x="7656513" y="3429000"/>
          <p14:tracePt t="110779" x="7656513" y="3452813"/>
          <p14:tracePt t="110811" x="7656513" y="3465513"/>
          <p14:tracePt t="110850" x="7656513" y="3489325"/>
          <p14:tracePt t="110866" x="7656513" y="3500438"/>
          <p14:tracePt t="110882" x="7656513" y="3524250"/>
          <p14:tracePt t="110890" x="7656513" y="3536950"/>
          <p14:tracePt t="110906" x="7656513" y="3560763"/>
          <p14:tracePt t="110923" x="7656513" y="3571875"/>
          <p14:tracePt t="110938" x="7656513" y="3595688"/>
          <p14:tracePt t="111266" x="7632700" y="3584575"/>
          <p14:tracePt t="111282" x="7632700" y="3560763"/>
          <p14:tracePt t="111290" x="7620000" y="3524250"/>
          <p14:tracePt t="111304" x="7620000" y="3489325"/>
          <p14:tracePt t="111320" x="7608888" y="3429000"/>
          <p14:tracePt t="111338" x="7585075" y="3309938"/>
          <p14:tracePt t="111354" x="7572375" y="3238500"/>
          <p14:tracePt t="111371" x="7572375" y="3203575"/>
          <p14:tracePt t="111372" x="7561263" y="3179763"/>
          <p14:tracePt t="111387" x="7537450" y="3108325"/>
          <p14:tracePt t="111405" x="7524750" y="3048000"/>
          <p14:tracePt t="111421" x="7513638" y="3013075"/>
          <p14:tracePt t="111437" x="7513638" y="3000375"/>
          <p14:tracePt t="111594" x="7513638" y="3013075"/>
          <p14:tracePt t="111610" x="7513638" y="3036888"/>
          <p14:tracePt t="111650" x="7513638" y="3048000"/>
          <p14:tracePt t="111658" x="7500938" y="3084513"/>
          <p14:tracePt t="111674" x="7500938" y="3119438"/>
          <p14:tracePt t="111687" x="7500938" y="3167063"/>
          <p14:tracePt t="111704" x="7500938" y="3286125"/>
          <p14:tracePt t="111721" x="7500938" y="3405188"/>
          <p14:tracePt t="111739" x="7500938" y="3584575"/>
          <p14:tracePt t="111754" x="7500938" y="3632200"/>
          <p14:tracePt t="111771" x="7500938" y="3643313"/>
          <p14:tracePt t="111858" x="7489825" y="3643313"/>
          <p14:tracePt t="111963" x="7489825" y="3632200"/>
          <p14:tracePt t="111978" x="7489825" y="3619500"/>
          <p14:tracePt t="111987" x="7477125" y="3595688"/>
          <p14:tracePt t="112050" x="7477125" y="3584575"/>
          <p14:tracePt t="112074" x="7453313" y="3560763"/>
          <p14:tracePt t="112161" x="7442200" y="3560763"/>
          <p14:tracePt t="112171" x="7418388" y="3560763"/>
          <p14:tracePt t="112187" x="7394575" y="3560763"/>
          <p14:tracePt t="112204" x="7323138" y="3548063"/>
          <p14:tracePt t="112221" x="7239000" y="3524250"/>
          <p14:tracePt t="112238" x="7119938" y="3500438"/>
          <p14:tracePt t="112254" x="7037388" y="3500438"/>
          <p14:tracePt t="112271" x="6965950" y="3500438"/>
          <p14:tracePt t="112287" x="6929438" y="3500438"/>
          <p14:tracePt t="112305" x="6881813" y="3500438"/>
          <p14:tracePt t="112321" x="6858000" y="3500438"/>
          <p14:tracePt t="112338" x="6810375" y="3500438"/>
          <p14:tracePt t="112339" x="6775450" y="3500438"/>
          <p14:tracePt t="112354" x="6715125" y="3500438"/>
          <p14:tracePt t="112371" x="6584950" y="3500438"/>
          <p14:tracePt t="112387" x="6442075" y="3500438"/>
          <p14:tracePt t="112404" x="6299200" y="3500438"/>
          <p14:tracePt t="112421" x="6238875" y="3500438"/>
          <p14:tracePt t="112438" x="6203950" y="3500438"/>
          <p14:tracePt t="112454" x="6143625" y="3513138"/>
          <p14:tracePt t="112471" x="6108700" y="3524250"/>
          <p14:tracePt t="112487" x="6024563" y="3524250"/>
          <p14:tracePt t="112505" x="5942013" y="3536950"/>
          <p14:tracePt t="112521" x="5834063" y="3560763"/>
          <p14:tracePt t="112537" x="5738813" y="3571875"/>
          <p14:tracePt t="112539" x="5667375" y="3584575"/>
          <p14:tracePt t="112554" x="5561013" y="3584575"/>
          <p14:tracePt t="112571" x="5524500" y="3584575"/>
          <p14:tracePt t="112587" x="5489575" y="3595688"/>
          <p14:tracePt t="112604" x="5476875" y="3608388"/>
          <p14:tracePt t="112698" x="5465763" y="3608388"/>
          <p14:tracePt t="112738" x="5453063" y="3608388"/>
          <p14:tracePt t="112754" x="5441950" y="3608388"/>
          <p14:tracePt t="113058" x="5465763" y="3608388"/>
          <p14:tracePt t="113082" x="5476875" y="3595688"/>
          <p14:tracePt t="113090" x="5513388" y="3595688"/>
          <p14:tracePt t="113104" x="5524500" y="3584575"/>
          <p14:tracePt t="113121" x="5561013" y="3571875"/>
          <p14:tracePt t="113138" x="5595938" y="3571875"/>
          <p14:tracePt t="113218" x="5619750" y="3571875"/>
          <p14:tracePt t="113234" x="5632450" y="3571875"/>
          <p14:tracePt t="113250" x="5643563" y="3571875"/>
          <p14:tracePt t="113258" x="5643563" y="3560763"/>
          <p14:tracePt t="113322" x="5656263" y="3560763"/>
          <p14:tracePt t="113594" x="5643563" y="3560763"/>
          <p14:tracePt t="113605" x="5632450" y="3560763"/>
          <p14:tracePt t="113621" x="5632450" y="3571875"/>
          <p14:tracePt t="113637" x="5595938" y="3571875"/>
          <p14:tracePt t="113654" x="5595938" y="3584575"/>
          <p14:tracePt t="113672" x="5572125" y="3595688"/>
          <p14:tracePt t="114058" x="5584825" y="3595688"/>
          <p14:tracePt t="114082" x="5595938" y="3595688"/>
          <p14:tracePt t="114090" x="5619750" y="3595688"/>
          <p14:tracePt t="114106" x="5632450" y="3595688"/>
          <p14:tracePt t="114121" x="5656263" y="3608388"/>
          <p14:tracePt t="114138" x="5667375" y="3608388"/>
          <p14:tracePt t="114426" x="5656263" y="3619500"/>
          <p14:tracePt t="114439" x="5632450" y="3619500"/>
          <p14:tracePt t="114454" x="5619750" y="3619500"/>
          <p14:tracePt t="114471" x="5608638" y="3619500"/>
          <p14:tracePt t="114554" x="5595938" y="3619500"/>
          <p14:tracePt t="114572" x="5584825" y="3619500"/>
          <p14:tracePt t="114850" x="5595938" y="3619500"/>
          <p14:tracePt t="114867" x="5632450" y="3619500"/>
          <p14:tracePt t="114874" x="5632450" y="3608388"/>
          <p14:tracePt t="114887" x="5656263" y="3608388"/>
          <p14:tracePt t="114904" x="5667375" y="3608388"/>
          <p14:tracePt t="116307" x="5680075" y="3608388"/>
          <p14:tracePt t="116403" x="5680075" y="3595688"/>
          <p14:tracePt t="116411" x="5656263" y="3584575"/>
          <p14:tracePt t="116421" x="5632450" y="3571875"/>
          <p14:tracePt t="116437" x="5572125" y="3536950"/>
          <p14:tracePt t="116454" x="5489575" y="3500438"/>
          <p14:tracePt t="116472" x="5405438" y="3452813"/>
          <p14:tracePt t="116488" x="5299075" y="3405188"/>
          <p14:tracePt t="116504" x="5060950" y="3333750"/>
          <p14:tracePt t="116521" x="4786313" y="3262313"/>
          <p14:tracePt t="116539" x="4370388" y="3203575"/>
          <p14:tracePt t="116554" x="4108450" y="3155950"/>
          <p14:tracePt t="116571" x="3894138" y="3132138"/>
          <p14:tracePt t="116587" x="3810000" y="3119438"/>
          <p14:tracePt t="116610" x="3798888" y="3108325"/>
          <p14:tracePt t="116626" x="3786188" y="3108325"/>
          <p14:tracePt t="116660" x="3775075" y="3095625"/>
          <p14:tracePt t="116672" x="3762375" y="3095625"/>
          <p14:tracePt t="116687" x="3751263" y="3095625"/>
          <p14:tracePt t="116704" x="3703638" y="3084513"/>
          <p14:tracePt t="116721" x="3667125" y="3071813"/>
          <p14:tracePt t="116738" x="3643313" y="3071813"/>
          <p14:tracePt t="116803" x="3632200" y="3071813"/>
          <p14:tracePt t="117091" x="3619500" y="3071813"/>
          <p14:tracePt t="117116" x="3619500" y="3095625"/>
          <p14:tracePt t="117123" x="3619500" y="3108325"/>
          <p14:tracePt t="117137" x="3619500" y="3143250"/>
          <p14:tracePt t="117154" x="3619500" y="3214688"/>
          <p14:tracePt t="117154" x="3619500" y="3251200"/>
          <p14:tracePt t="117171" x="3632200" y="3333750"/>
          <p14:tracePt t="117187" x="3632200" y="3441700"/>
          <p14:tracePt t="117204" x="3643313" y="3465513"/>
          <p14:tracePt t="117221" x="3643313" y="3489325"/>
          <p14:tracePt t="117243" x="3643313" y="3500438"/>
          <p14:tracePt t="117254" x="3643313" y="3513138"/>
          <p14:tracePt t="117271" x="3643313" y="3548063"/>
          <p14:tracePt t="117287" x="3643313" y="3595688"/>
          <p14:tracePt t="117305" x="3643313" y="3656013"/>
          <p14:tracePt t="117321" x="3643313" y="3727450"/>
          <p14:tracePt t="117337" x="3643313" y="3810000"/>
          <p14:tracePt t="117354" x="3656013" y="3857625"/>
          <p14:tracePt t="117355" x="3656013" y="3870325"/>
          <p14:tracePt t="117371" x="3679825" y="3929063"/>
          <p14:tracePt t="117387" x="3679825" y="4000500"/>
          <p14:tracePt t="117404" x="3690938" y="4108450"/>
          <p14:tracePt t="117421" x="3703638" y="4191000"/>
          <p14:tracePt t="117439" x="3727450" y="4310063"/>
          <p14:tracePt t="117454" x="3738563" y="4429125"/>
          <p14:tracePt t="117471" x="3751263" y="4513263"/>
          <p14:tracePt t="117487" x="3775075" y="4572000"/>
          <p14:tracePt t="117505" x="3775075" y="4595813"/>
          <p14:tracePt t="117521" x="3775075" y="4643438"/>
          <p14:tracePt t="117537" x="3786188" y="4679950"/>
          <p14:tracePt t="117555" x="3798888" y="4786313"/>
          <p14:tracePt t="117571" x="3833813" y="4905375"/>
          <p14:tracePt t="117587" x="3846513" y="5013325"/>
          <p14:tracePt t="117604" x="3846513" y="5119688"/>
          <p14:tracePt t="117621" x="3846513" y="5262563"/>
          <p14:tracePt t="117638" x="3857625" y="5334000"/>
          <p14:tracePt t="117654" x="3881438" y="5381625"/>
          <p14:tracePt t="117670" x="3881438" y="5405438"/>
          <p14:tracePt t="119043" x="3894138" y="5405438"/>
          <p14:tracePt t="119066" x="3894138" y="5381625"/>
          <p14:tracePt t="119075" x="3894138" y="5346700"/>
          <p14:tracePt t="119087" x="3905250" y="5310188"/>
          <p14:tracePt t="119104" x="3929063" y="5214938"/>
          <p14:tracePt t="119122" x="3952875" y="5013325"/>
          <p14:tracePt t="119137" x="3952875" y="4929188"/>
          <p14:tracePt t="119155" x="4000500" y="4691063"/>
          <p14:tracePt t="119171" x="4048125" y="4513263"/>
          <p14:tracePt t="119188" x="4084638" y="4394200"/>
          <p14:tracePt t="119204" x="4132263" y="4262438"/>
          <p14:tracePt t="119221" x="4203700" y="4119563"/>
          <p14:tracePt t="119237" x="4310063" y="4000500"/>
          <p14:tracePt t="119255" x="4441825" y="3881438"/>
          <p14:tracePt t="119271" x="4632325" y="3751263"/>
          <p14:tracePt t="119287" x="4857750" y="3643313"/>
          <p14:tracePt t="119304" x="5084763" y="3548063"/>
          <p14:tracePt t="119322" x="5346700" y="3417888"/>
          <p14:tracePt t="119322" x="5489575" y="3381375"/>
          <p14:tracePt t="119337" x="5608638" y="3333750"/>
          <p14:tracePt t="119355" x="5953125" y="3203575"/>
          <p14:tracePt t="119371" x="6262688" y="3143250"/>
          <p14:tracePt t="119388" x="6572250" y="3119438"/>
          <p14:tracePt t="119404" x="6834188" y="3095625"/>
          <p14:tracePt t="119421" x="7048500" y="3060700"/>
          <p14:tracePt t="119437" x="7143750" y="3060700"/>
          <p14:tracePt t="119455" x="7167563" y="3060700"/>
          <p14:tracePt t="119539" x="7180263" y="3060700"/>
          <p14:tracePt t="119555" x="7191375" y="3060700"/>
          <p14:tracePt t="119571" x="7227888" y="3060700"/>
          <p14:tracePt t="119587" x="7251700" y="3060700"/>
          <p14:tracePt t="119604" x="7262813" y="3060700"/>
          <p14:tracePt t="119707" x="7299325" y="3060700"/>
          <p14:tracePt t="119721" x="7346950" y="3060700"/>
          <p14:tracePt t="119737" x="7524750" y="3060700"/>
          <p14:tracePt t="119754" x="7704138" y="3060700"/>
          <p14:tracePt t="119771" x="7870825" y="3060700"/>
          <p14:tracePt t="119788" x="7881938" y="3060700"/>
          <p14:tracePt t="120042" x="7881938" y="3084513"/>
          <p14:tracePt t="120055" x="7881938" y="3119438"/>
          <p14:tracePt t="120071" x="7881938" y="3203575"/>
          <p14:tracePt t="120087" x="7881938" y="3298825"/>
          <p14:tracePt t="120104" x="7881938" y="3417888"/>
          <p14:tracePt t="120121" x="7881938" y="3500438"/>
          <p14:tracePt t="120137" x="7881938" y="3548063"/>
          <p14:tracePt t="120155" x="7881938" y="3560763"/>
          <p14:tracePt t="120451" x="7881938" y="3571875"/>
          <p14:tracePt t="120459" x="7870825" y="3571875"/>
          <p14:tracePt t="120471" x="7823200" y="3571875"/>
          <p14:tracePt t="120487" x="7572375" y="3571875"/>
          <p14:tracePt t="120504" x="7048500" y="3727450"/>
          <p14:tracePt t="120522" x="6381750" y="3917950"/>
          <p14:tracePt t="120522" x="6108700" y="3989388"/>
          <p14:tracePt t="120537" x="5905500" y="4071938"/>
          <p14:tracePt t="120554" x="5619750" y="4191000"/>
          <p14:tracePt t="120555" x="5584825" y="4214813"/>
          <p14:tracePt t="120571" x="5572125" y="4214813"/>
          <p14:tracePt t="120619" x="5561013" y="4214813"/>
          <p14:tracePt t="120627" x="5537200" y="4214813"/>
          <p14:tracePt t="120637" x="5537200" y="4203700"/>
          <p14:tracePt t="120655" x="5513388" y="4143375"/>
          <p14:tracePt t="120671" x="5489575" y="4119563"/>
          <p14:tracePt t="120687" x="5453063" y="4084638"/>
          <p14:tracePt t="120704" x="5441950" y="4060825"/>
          <p14:tracePt t="120721" x="5441950" y="4048125"/>
          <p14:tracePt t="120738" x="5418138" y="4037013"/>
          <p14:tracePt t="120803" x="5418138" y="4024313"/>
          <p14:tracePt t="120811" x="5418138" y="4013200"/>
          <p14:tracePt t="120820" x="5418138" y="4000500"/>
          <p14:tracePt t="120837" x="5418138" y="3989388"/>
          <p14:tracePt t="120854" x="5418138" y="3952875"/>
          <p14:tracePt t="120871" x="5418138" y="3905250"/>
          <p14:tracePt t="120887" x="5429250" y="3833813"/>
          <p14:tracePt t="120904" x="5453063" y="3775075"/>
          <p14:tracePt t="120921" x="5465763" y="3738563"/>
          <p14:tracePt t="120939" x="5489575" y="3679825"/>
          <p14:tracePt t="120954" x="5489575" y="3656013"/>
          <p14:tracePt t="120971" x="5513388" y="3619500"/>
          <p14:tracePt t="121179" x="5513388" y="3632200"/>
          <p14:tracePt t="121188" x="5513388" y="3656013"/>
          <p14:tracePt t="121204" x="5513388" y="3690938"/>
          <p14:tracePt t="121221" x="5524500" y="3738563"/>
          <p14:tracePt t="121237" x="5548313" y="3810000"/>
          <p14:tracePt t="121255" x="5548313" y="3846513"/>
          <p14:tracePt t="121271" x="5548313" y="3894138"/>
          <p14:tracePt t="121287" x="5561013" y="3917950"/>
          <p14:tracePt t="121304" x="5561013" y="3952875"/>
          <p14:tracePt t="121321" x="5561013" y="3989388"/>
          <p14:tracePt t="121338" x="5572125" y="4013200"/>
          <p14:tracePt t="121354" x="5572125" y="4071938"/>
          <p14:tracePt t="121355" x="5584825" y="4071938"/>
          <p14:tracePt t="121371" x="5584825" y="4119563"/>
          <p14:tracePt t="121388" x="5595938" y="4156075"/>
          <p14:tracePt t="121404" x="5595938" y="4227513"/>
          <p14:tracePt t="121421" x="5595938" y="4262438"/>
          <p14:tracePt t="121437" x="5632450" y="4310063"/>
          <p14:tracePt t="121455" x="5632450" y="4357688"/>
          <p14:tracePt t="121471" x="5632450" y="4394200"/>
          <p14:tracePt t="121487" x="5632450" y="4429125"/>
          <p14:tracePt t="121504" x="5643563" y="4489450"/>
          <p14:tracePt t="121521" x="5643563" y="4524375"/>
          <p14:tracePt t="121537" x="5656263" y="4584700"/>
          <p14:tracePt t="121555" x="5656263" y="4632325"/>
          <p14:tracePt t="121555" x="5667375" y="4656138"/>
          <p14:tracePt t="121571" x="5667375" y="4714875"/>
          <p14:tracePt t="121588" x="5667375" y="4762500"/>
          <p14:tracePt t="121604" x="5680075" y="4822825"/>
          <p14:tracePt t="121620" x="5680075" y="4846638"/>
          <p14:tracePt t="121637" x="5691188" y="4857750"/>
          <p14:tracePt t="121655" x="5691188" y="4881563"/>
          <p14:tracePt t="121671" x="5691188" y="4918075"/>
          <p14:tracePt t="121687" x="5691188" y="4941888"/>
          <p14:tracePt t="121704" x="5691188" y="4976813"/>
          <p14:tracePt t="121721" x="5691188" y="4989513"/>
          <p14:tracePt t="121737" x="5691188" y="5024438"/>
          <p14:tracePt t="121754" x="5691188" y="5037138"/>
          <p14:tracePt t="121771" x="5691188" y="5060950"/>
          <p14:tracePt t="121788" x="5691188" y="5072063"/>
          <p14:tracePt t="121804" x="5691188" y="5084763"/>
          <p14:tracePt t="121835" x="5691188" y="5095875"/>
          <p14:tracePt t="121859" x="5691188" y="5119688"/>
          <p14:tracePt t="121872" x="5691188" y="5143500"/>
          <p14:tracePt t="121887" x="5691188" y="5167313"/>
          <p14:tracePt t="121904" x="5691188" y="5203825"/>
          <p14:tracePt t="121921" x="5691188" y="5227638"/>
          <p14:tracePt t="121938" x="5691188" y="5238750"/>
          <p14:tracePt t="121955" x="5691188" y="5251450"/>
          <p14:tracePt t="121971" x="5715000" y="5262563"/>
          <p14:tracePt t="122067" x="5715000" y="5275263"/>
          <p14:tracePt t="122075" x="5715000" y="5286375"/>
          <p14:tracePt t="122099" x="5715000" y="5299075"/>
          <p14:tracePt t="122115" x="5715000" y="5310188"/>
          <p14:tracePt t="122204" x="5715000" y="5322888"/>
          <p14:tracePt t="123300" x="5715000" y="5299075"/>
          <p14:tracePt t="123307" x="5715000" y="5286375"/>
          <p14:tracePt t="123323" x="5715000" y="5262563"/>
          <p14:tracePt t="123337" x="5715000" y="5251450"/>
          <p14:tracePt t="123354" x="5715000" y="5214938"/>
          <p14:tracePt t="123371" x="5715000" y="5143500"/>
          <p14:tracePt t="123387" x="5715000" y="5084763"/>
          <p14:tracePt t="123404" x="5715000" y="5013325"/>
          <p14:tracePt t="123421" x="5715000" y="4929188"/>
          <p14:tracePt t="123439" x="5715000" y="4857750"/>
          <p14:tracePt t="123454" x="5715000" y="4786313"/>
          <p14:tracePt t="123471" x="5715000" y="4727575"/>
          <p14:tracePt t="123487" x="5715000" y="4679950"/>
          <p14:tracePt t="123505" x="5715000" y="4656138"/>
          <p14:tracePt t="123523" x="5715000" y="4643438"/>
          <p14:tracePt t="123619" x="5715000" y="4632325"/>
          <p14:tracePt t="124036" x="5715000" y="4619625"/>
          <p14:tracePt t="124044" x="5715000" y="4608513"/>
          <p14:tracePt t="124059" x="5715000" y="4595813"/>
          <p14:tracePt t="124084" x="5715000" y="4584700"/>
          <p14:tracePt t="124100" x="5715000" y="4560888"/>
          <p14:tracePt t="124443" x="5715000" y="4537075"/>
          <p14:tracePt t="124867" x="5715000" y="4548188"/>
          <p14:tracePt t="124875" x="5703888" y="4572000"/>
          <p14:tracePt t="124887" x="5703888" y="4595813"/>
          <p14:tracePt t="124904" x="5680075" y="4643438"/>
          <p14:tracePt t="124920" x="5632450" y="4727575"/>
          <p14:tracePt t="124938" x="5608638" y="4810125"/>
          <p14:tracePt t="124939" x="5572125" y="4881563"/>
          <p14:tracePt t="124954" x="5561013" y="4929188"/>
          <p14:tracePt t="124971" x="5500688" y="5048250"/>
          <p14:tracePt t="124972" x="5489575" y="5095875"/>
          <p14:tracePt t="124987" x="5441950" y="5191125"/>
          <p14:tracePt t="125004" x="5394325" y="5286375"/>
          <p14:tracePt t="125021" x="5346700" y="5346700"/>
          <p14:tracePt t="125037" x="5299075" y="5441950"/>
          <p14:tracePt t="125054" x="5275263" y="5500688"/>
          <p14:tracePt t="125072" x="5238750" y="5561013"/>
          <p14:tracePt t="125087" x="5227638" y="5584825"/>
          <p14:tracePt t="125172" x="5214938" y="5595938"/>
          <p14:tracePt t="125188" x="5203825" y="5608638"/>
          <p14:tracePt t="125204" x="5203825" y="5632450"/>
          <p14:tracePt t="125221" x="5156200" y="5715000"/>
          <p14:tracePt t="125237" x="5143500" y="5799138"/>
          <p14:tracePt t="125255" x="5095875" y="5918200"/>
          <p14:tracePt t="125271" x="5060950" y="6048375"/>
          <p14:tracePt t="125288" x="5024438" y="6180138"/>
          <p14:tracePt t="125304" x="5000625" y="6262688"/>
          <p14:tracePt t="125322" x="4989513" y="6310313"/>
          <p14:tracePt t="125500" x="4989513" y="6323013"/>
          <p14:tracePt t="125507" x="5013325" y="6310313"/>
          <p14:tracePt t="125521" x="5024438" y="6310313"/>
          <p14:tracePt t="125537" x="5084763" y="6286500"/>
          <p14:tracePt t="125554" x="5167313" y="6262688"/>
          <p14:tracePt t="125572" x="5275263" y="6251575"/>
          <p14:tracePt t="125588" x="5357813" y="6251575"/>
          <p14:tracePt t="125604" x="5418138" y="6238875"/>
          <p14:tracePt t="125621" x="5524500" y="6215063"/>
          <p14:tracePt t="125638" x="5608638" y="6203950"/>
          <p14:tracePt t="125654" x="5738813" y="6203950"/>
          <p14:tracePt t="125671" x="5894388" y="6203950"/>
          <p14:tracePt t="125687" x="6024563" y="6203950"/>
          <p14:tracePt t="125704" x="6167438" y="6203950"/>
          <p14:tracePt t="125721" x="6275388" y="6203950"/>
          <p14:tracePt t="125737" x="6394450" y="6191250"/>
          <p14:tracePt t="125754" x="6465888" y="6180138"/>
          <p14:tracePt t="125772" x="6596063" y="6156325"/>
          <p14:tracePt t="125788" x="6680200" y="6156325"/>
          <p14:tracePt t="125804" x="6762750" y="6156325"/>
          <p14:tracePt t="125821" x="6823075" y="6156325"/>
          <p14:tracePt t="125839" x="6881813" y="6156325"/>
          <p14:tracePt t="125854" x="6965950" y="6156325"/>
          <p14:tracePt t="125871" x="7048500" y="6156325"/>
          <p14:tracePt t="125887" x="7085013" y="6156325"/>
          <p14:tracePt t="125905" x="7132638" y="6156325"/>
          <p14:tracePt t="125921" x="7180263" y="6156325"/>
          <p14:tracePt t="125937" x="7299325" y="6156325"/>
          <p14:tracePt t="125954" x="7381875" y="6132513"/>
          <p14:tracePt t="125972" x="7453313" y="6132513"/>
          <p14:tracePt t="126484" x="7453313" y="6119813"/>
          <p14:tracePt t="126491" x="7453313" y="6108700"/>
          <p14:tracePt t="126516" x="7442200" y="6084888"/>
          <p14:tracePt t="126524" x="7429500" y="6072188"/>
          <p14:tracePt t="126540" x="7429500" y="6061075"/>
          <p14:tracePt t="126555" x="7418388" y="6037263"/>
          <p14:tracePt t="126579" x="7394575" y="6000750"/>
          <p14:tracePt t="126587" x="7394575" y="5989638"/>
          <p14:tracePt t="126604" x="7334250" y="5918200"/>
          <p14:tracePt t="126622" x="7275513" y="5786438"/>
          <p14:tracePt t="126637" x="7143750" y="5595938"/>
          <p14:tracePt t="126654" x="6953250" y="5381625"/>
          <p14:tracePt t="126671" x="6751638" y="5084763"/>
          <p14:tracePt t="126688" x="6537325" y="4870450"/>
          <p14:tracePt t="126704" x="6405563" y="4595813"/>
          <p14:tracePt t="126721" x="6310313" y="4333875"/>
          <p14:tracePt t="126737" x="6108700" y="4000500"/>
          <p14:tracePt t="126755" x="5834063" y="3619500"/>
          <p14:tracePt t="126771" x="5751513" y="3500438"/>
          <p14:tracePt t="126787" x="5453063" y="3167063"/>
          <p14:tracePt t="126804" x="5262563" y="2976563"/>
          <p14:tracePt t="126821" x="5119688" y="2809875"/>
          <p14:tracePt t="126837" x="4989513" y="2632075"/>
          <p14:tracePt t="126854" x="4905375" y="2476500"/>
          <p14:tracePt t="126871" x="4810125" y="2322513"/>
          <p14:tracePt t="126888" x="4762500" y="2262188"/>
          <p14:tracePt t="126904" x="4738688" y="2227263"/>
          <p14:tracePt t="126921" x="4714875" y="2190750"/>
          <p14:tracePt t="126937" x="4679950" y="2132013"/>
          <p14:tracePt t="126955" x="4643438" y="2071688"/>
          <p14:tracePt t="126972" x="4619625" y="2047875"/>
          <p14:tracePt t="126987" x="4537075" y="1928813"/>
          <p14:tracePt t="127004" x="4441825" y="1809750"/>
          <p14:tracePt t="127021" x="4346575" y="1679575"/>
          <p14:tracePt t="127037" x="4286250" y="1584325"/>
          <p14:tracePt t="127054" x="4214813" y="1452563"/>
          <p14:tracePt t="127071" x="4179888" y="1381125"/>
          <p14:tracePt t="127164" x="4179888" y="1393825"/>
          <p14:tracePt t="128084" x="4179888" y="1404938"/>
          <p14:tracePt t="128092" x="4179888" y="1441450"/>
          <p14:tracePt t="128104" x="4203700" y="1489075"/>
          <p14:tracePt t="128121" x="4251325" y="1584325"/>
          <p14:tracePt t="128137" x="4357688" y="1714500"/>
          <p14:tracePt t="128155" x="4608513" y="1941513"/>
          <p14:tracePt t="128171" x="4703763" y="1989138"/>
          <p14:tracePt t="128187" x="5143500" y="2132013"/>
          <p14:tracePt t="128204" x="5394325" y="2190750"/>
          <p14:tracePt t="128221" x="5584825" y="2251075"/>
          <p14:tracePt t="128237" x="5715000" y="2262188"/>
          <p14:tracePt t="128254" x="5799138" y="2262188"/>
          <p14:tracePt t="128271" x="5857875" y="2262188"/>
          <p14:tracePt t="128289" x="5942013" y="2262188"/>
          <p14:tracePt t="128304" x="6108700" y="2322513"/>
          <p14:tracePt t="128321" x="6418263" y="2405063"/>
          <p14:tracePt t="128337" x="6751638" y="2465388"/>
          <p14:tracePt t="128355" x="7180263" y="2571750"/>
          <p14:tracePt t="128371" x="7251700" y="2584450"/>
          <p14:tracePt t="128387" x="7275513" y="2584450"/>
          <p14:tracePt t="128716" x="7286625" y="2584450"/>
          <p14:tracePt t="129100" x="7262813" y="2571750"/>
          <p14:tracePt t="129124" x="7251700" y="2571750"/>
          <p14:tracePt t="129137" x="7239000" y="2547938"/>
          <p14:tracePt t="12915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>
            <a:extLst>
              <a:ext uri="{FF2B5EF4-FFF2-40B4-BE49-F238E27FC236}">
                <a16:creationId xmlns="" xmlns:a16="http://schemas.microsoft.com/office/drawing/2014/main" id="{4F0381AE-E1C1-4F3C-97D7-A6A5A31C2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3920"/>
            <a:ext cx="11976100" cy="45719"/>
          </a:xfrm>
        </p:spPr>
        <p:txBody>
          <a:bodyPr/>
          <a:lstStyle/>
          <a:p>
            <a:pPr algn="ctr"/>
            <a:r>
              <a:rPr lang="pt-BR" altLang="pt-BR" b="1" dirty="0" smtClean="0">
                <a:solidFill>
                  <a:srgbClr val="000066"/>
                </a:solidFill>
                <a:latin typeface="Calisto MT" panose="02040603050505030304" pitchFamily="18" charset="0"/>
              </a:rPr>
              <a:t>Qual o valor ideal de “p” ?</a:t>
            </a:r>
            <a:r>
              <a:rPr lang="pt-BR" altLang="pt-BR" b="1" u="sng" dirty="0">
                <a:latin typeface="Calisto MT" panose="02040603050505030304" pitchFamily="18" charset="0"/>
              </a:rPr>
              <a:t/>
            </a:r>
            <a:br>
              <a:rPr lang="pt-BR" altLang="pt-BR" b="1" u="sng" dirty="0">
                <a:latin typeface="Calisto MT" panose="02040603050505030304" pitchFamily="18" charset="0"/>
              </a:rPr>
            </a:b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E92BF6C2-817B-4943-BF24-24A186355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" y="1539240"/>
            <a:ext cx="11976100" cy="5318760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1)Profundidade efetiva do sistema radicular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2)Solo (altura da franja capilar)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3)Se está previsto irrigação 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4)Se há risco de salinização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5)Se o ano é seco ou úmido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014"/>
    </mc:Choice>
    <mc:Fallback>
      <p:transition spd="slow" advTm="139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>
            <a:extLst>
              <a:ext uri="{FF2B5EF4-FFF2-40B4-BE49-F238E27FC236}">
                <a16:creationId xmlns="" xmlns:a16="http://schemas.microsoft.com/office/drawing/2014/main" id="{381C0395-B662-4782-A4B2-AC8314B7A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152"/>
          </a:xfrm>
        </p:spPr>
        <p:txBody>
          <a:bodyPr/>
          <a:lstStyle/>
          <a:p>
            <a:pPr algn="ctr"/>
            <a:r>
              <a:rPr lang="en-U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OBS: </a:t>
            </a:r>
            <a:r>
              <a:rPr lang="en-US" alt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Desempenho</a:t>
            </a:r>
            <a:r>
              <a:rPr lang="en-U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</a:t>
            </a:r>
            <a:r>
              <a:rPr lang="en-U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786086"/>
            <a:ext cx="7880350" cy="587858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314"/>
    </mc:Choice>
    <mc:Fallback>
      <p:transition spd="slow" advTm="105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537" x="6143625" y="928688"/>
          <p14:tracePt t="18544" x="6132513" y="917575"/>
          <p14:tracePt t="18556" x="6108700" y="893763"/>
          <p14:tracePt t="18572" x="6072188" y="846138"/>
          <p14:tracePt t="18589" x="6048375" y="822325"/>
          <p14:tracePt t="18607" x="6037263" y="809625"/>
          <p14:tracePt t="18622" x="6013450" y="785813"/>
          <p14:tracePt t="18639" x="6013450" y="774700"/>
          <p14:tracePt t="18657" x="5976938" y="738188"/>
          <p14:tracePt t="18673" x="5965825" y="727075"/>
          <p14:tracePt t="18689" x="5953125" y="714375"/>
          <p14:tracePt t="18705" x="5942013" y="703263"/>
          <p14:tracePt t="18865" x="5929313" y="703263"/>
          <p14:tracePt t="18897" x="5929313" y="727075"/>
          <p14:tracePt t="18905" x="5929313" y="738188"/>
          <p14:tracePt t="18922" x="5929313" y="798513"/>
          <p14:tracePt t="18940" x="5929313" y="928688"/>
          <p14:tracePt t="18955" x="5929313" y="1119188"/>
          <p14:tracePt t="18972" x="5929313" y="1262063"/>
          <p14:tracePt t="18989" x="5929313" y="1404938"/>
          <p14:tracePt t="19007" x="5929313" y="1476375"/>
          <p14:tracePt t="19022" x="5929313" y="1512888"/>
          <p14:tracePt t="19039" x="5929313" y="1547813"/>
          <p14:tracePt t="19056" x="5929313" y="1584325"/>
          <p14:tracePt t="19057" x="5929313" y="1608138"/>
          <p14:tracePt t="19073" x="5929313" y="1666875"/>
          <p14:tracePt t="19089" x="5929313" y="1714500"/>
          <p14:tracePt t="19106" x="5929313" y="1738313"/>
          <p14:tracePt t="19184" x="5929313" y="1762125"/>
          <p14:tracePt t="19209" x="5929313" y="1785938"/>
          <p14:tracePt t="19222" x="5929313" y="1798638"/>
          <p14:tracePt t="19239" x="5929313" y="1822450"/>
          <p14:tracePt t="19257" x="5929313" y="1833563"/>
          <p14:tracePt t="19328" x="5929313" y="1846263"/>
          <p14:tracePt t="19340" x="5929313" y="1857375"/>
          <p14:tracePt t="19356" x="5929313" y="1870075"/>
          <p14:tracePt t="19372" x="5929313" y="1905000"/>
          <p14:tracePt t="19389" x="5929313" y="1917700"/>
          <p14:tracePt t="19406" x="5929313" y="1928813"/>
          <p14:tracePt t="19448" x="5929313" y="1941513"/>
          <p14:tracePt t="19456" x="5929313" y="1952625"/>
          <p14:tracePt t="19473" x="5942013" y="2012950"/>
          <p14:tracePt t="19489" x="5942013" y="2084388"/>
          <p14:tracePt t="19506" x="5942013" y="2155825"/>
          <p14:tracePt t="19522" x="5942013" y="2179638"/>
          <p14:tracePt t="19540" x="5953125" y="2203450"/>
          <p14:tracePt t="19744" x="5965825" y="2190750"/>
          <p14:tracePt t="19761" x="5976938" y="2166938"/>
          <p14:tracePt t="19772" x="5989638" y="2132013"/>
          <p14:tracePt t="19789" x="6000750" y="2084388"/>
          <p14:tracePt t="19806" x="6013450" y="2036763"/>
          <p14:tracePt t="19823" x="6024563" y="2012950"/>
          <p14:tracePt t="19839" x="6037263" y="1965325"/>
          <p14:tracePt t="19856" x="6061075" y="1893888"/>
          <p14:tracePt t="19872" x="6072188" y="1857375"/>
          <p14:tracePt t="19890" x="6072188" y="1822450"/>
          <p14:tracePt t="19906" x="6072188" y="1798638"/>
          <p14:tracePt t="19922" x="6072188" y="1751013"/>
          <p14:tracePt t="19939" x="6072188" y="1738313"/>
          <p14:tracePt t="19956" x="6072188" y="1714500"/>
          <p14:tracePt t="20041" x="6072188" y="1703388"/>
          <p14:tracePt t="20057" x="6072188" y="1679575"/>
          <p14:tracePt t="20072" x="6072188" y="1655763"/>
          <p14:tracePt t="20089" x="6072188" y="1608138"/>
          <p14:tracePt t="20106" x="6061075" y="1595438"/>
          <p14:tracePt t="20217" x="6061075" y="1584325"/>
          <p14:tracePt t="20489" x="6048375" y="1571625"/>
          <p14:tracePt t="20507" x="6037263" y="1571625"/>
          <p14:tracePt t="20522" x="6013450" y="1595438"/>
          <p14:tracePt t="20744" x="6013450" y="1608138"/>
          <p14:tracePt t="20757" x="6013450" y="1619250"/>
          <p14:tracePt t="20772" x="6000750" y="1631950"/>
          <p14:tracePt t="20789" x="6000750" y="1643063"/>
          <p14:tracePt t="20806" x="5989638" y="1666875"/>
          <p14:tracePt t="20824" x="5989638" y="1690688"/>
          <p14:tracePt t="20839" x="5989638" y="1703388"/>
          <p14:tracePt t="20856" x="5976938" y="1703388"/>
          <p14:tracePt t="20872" x="5976938" y="1738313"/>
          <p14:tracePt t="20897" x="5976938" y="1751013"/>
          <p14:tracePt t="20905" x="5976938" y="1762125"/>
          <p14:tracePt t="20922" x="5953125" y="1785938"/>
          <p14:tracePt t="20939" x="5953125" y="1798638"/>
          <p14:tracePt t="20956" x="5953125" y="1822450"/>
          <p14:tracePt t="20972" x="5953125" y="1857375"/>
          <p14:tracePt t="20989" x="5953125" y="1881188"/>
          <p14:tracePt t="21006" x="5953125" y="1893888"/>
          <p14:tracePt t="21023" x="5953125" y="1917700"/>
          <p14:tracePt t="21089" x="5953125" y="1928813"/>
          <p14:tracePt t="21106" x="5942013" y="1965325"/>
          <p14:tracePt t="21122" x="5942013" y="2012950"/>
          <p14:tracePt t="21139" x="5942013" y="2047875"/>
          <p14:tracePt t="21156" x="5942013" y="2060575"/>
          <p14:tracePt t="21305" x="5953125" y="2060575"/>
          <p14:tracePt t="21321" x="5965825" y="2047875"/>
          <p14:tracePt t="21328" x="5965825" y="2036763"/>
          <p14:tracePt t="21339" x="5976938" y="2012950"/>
          <p14:tracePt t="21356" x="5989638" y="2000250"/>
          <p14:tracePt t="21374" x="5989638" y="1989138"/>
          <p14:tracePt t="21401" x="6000750" y="1965325"/>
          <p14:tracePt t="21408" x="6000750" y="1952625"/>
          <p14:tracePt t="21422" x="6000750" y="1941513"/>
          <p14:tracePt t="21440" x="6013450" y="1893888"/>
          <p14:tracePt t="21456" x="6024563" y="1881188"/>
          <p14:tracePt t="21472" x="6024563" y="1857375"/>
          <p14:tracePt t="21489" x="6024563" y="1833563"/>
          <p14:tracePt t="21507" x="6024563" y="1822450"/>
          <p14:tracePt t="21522" x="6024563" y="1809750"/>
          <p14:tracePt t="21539" x="6024563" y="1798638"/>
          <p14:tracePt t="21556" x="6024563" y="1785938"/>
          <p14:tracePt t="21577" x="6024563" y="1762125"/>
          <p14:tracePt t="21589" x="6024563" y="1751013"/>
          <p14:tracePt t="21606" x="6024563" y="1714500"/>
          <p14:tracePt t="21622" x="6024563" y="1690688"/>
          <p14:tracePt t="21640" x="6024563" y="1643063"/>
          <p14:tracePt t="21656" x="6024563" y="1631950"/>
          <p14:tracePt t="21969" x="6024563" y="1595438"/>
          <p14:tracePt t="21993" x="6013450" y="1595438"/>
          <p14:tracePt t="22008" x="6000750" y="1584325"/>
          <p14:tracePt t="22022" x="5989638" y="1571625"/>
          <p14:tracePt t="22072" x="5976938" y="1571625"/>
          <p14:tracePt t="22201" x="5965825" y="1571625"/>
          <p14:tracePt t="22248" x="5953125" y="1571625"/>
          <p14:tracePt t="22264" x="5953125" y="1584325"/>
          <p14:tracePt t="22274" x="5942013" y="1595438"/>
          <p14:tracePt t="22289" x="5918200" y="1643063"/>
          <p14:tracePt t="22306" x="5905500" y="1655763"/>
          <p14:tracePt t="22322" x="5905500" y="1666875"/>
          <p14:tracePt t="22340" x="5905500" y="1679575"/>
          <p14:tracePt t="22356" x="5894388" y="1679575"/>
          <p14:tracePt t="22372" x="5894388" y="1690688"/>
          <p14:tracePt t="22389" x="5894388" y="1714500"/>
          <p14:tracePt t="22407" x="5881688" y="1727200"/>
          <p14:tracePt t="22422" x="5881688" y="1738313"/>
          <p14:tracePt t="22439" x="5881688" y="1751013"/>
          <p14:tracePt t="22497" x="5881688" y="1762125"/>
          <p14:tracePt t="22507" x="5881688" y="1774825"/>
          <p14:tracePt t="22522" x="5881688" y="1785938"/>
          <p14:tracePt t="22539" x="5881688" y="1822450"/>
          <p14:tracePt t="22556" x="5881688" y="1846263"/>
          <p14:tracePt t="22573" x="5881688" y="1857375"/>
          <p14:tracePt t="22589" x="5881688" y="1881188"/>
          <p14:tracePt t="22737" x="5881688" y="1893888"/>
          <p14:tracePt t="22745" x="5881688" y="1905000"/>
          <p14:tracePt t="22756" x="5881688" y="1917700"/>
          <p14:tracePt t="22772" x="5894388" y="1941513"/>
          <p14:tracePt t="22789" x="5905500" y="1976438"/>
          <p14:tracePt t="22806" x="5929313" y="2024063"/>
          <p14:tracePt t="22822" x="5942013" y="2036763"/>
          <p14:tracePt t="23361" x="5953125" y="2036763"/>
          <p14:tracePt t="23385" x="5953125" y="2024063"/>
          <p14:tracePt t="23465" x="5965825" y="2012950"/>
          <p14:tracePt t="23481" x="5965825" y="2000250"/>
          <p14:tracePt t="23489" x="5965825" y="1989138"/>
          <p14:tracePt t="23506" x="5976938" y="1976438"/>
          <p14:tracePt t="23522" x="5989638" y="1965325"/>
          <p14:tracePt t="23545" x="6000750" y="1965325"/>
          <p14:tracePt t="23585" x="6037263" y="1965325"/>
          <p14:tracePt t="23593" x="6061075" y="1941513"/>
          <p14:tracePt t="23607" x="6096000" y="1928813"/>
          <p14:tracePt t="23622" x="6167438" y="1893888"/>
          <p14:tracePt t="23639" x="6227763" y="1870075"/>
          <p14:tracePt t="23656" x="6299200" y="1846263"/>
          <p14:tracePt t="23657" x="6334125" y="1833563"/>
          <p14:tracePt t="23674" x="6405563" y="1822450"/>
          <p14:tracePt t="23689" x="6453188" y="1822450"/>
          <p14:tracePt t="23706" x="6513513" y="1822450"/>
          <p14:tracePt t="23722" x="6584950" y="1822450"/>
          <p14:tracePt t="23740" x="6704013" y="1822450"/>
          <p14:tracePt t="23756" x="6858000" y="1833563"/>
          <p14:tracePt t="23772" x="7037388" y="1833563"/>
          <p14:tracePt t="23789" x="7204075" y="1833563"/>
          <p14:tracePt t="23807" x="7346950" y="1833563"/>
          <p14:tracePt t="23822" x="7500938" y="1833563"/>
          <p14:tracePt t="23839" x="7632700" y="1833563"/>
          <p14:tracePt t="23855" x="7775575" y="1833563"/>
          <p14:tracePt t="23873" x="7942263" y="1833563"/>
          <p14:tracePt t="23889" x="8048625" y="1833563"/>
          <p14:tracePt t="23906" x="8143875" y="1833563"/>
          <p14:tracePt t="23922" x="8204200" y="1833563"/>
          <p14:tracePt t="23940" x="8286750" y="1833563"/>
          <p14:tracePt t="23956" x="8370888" y="1833563"/>
          <p14:tracePt t="23972" x="8466138" y="1833563"/>
          <p14:tracePt t="23989" x="8572500" y="1846263"/>
          <p14:tracePt t="24007" x="8691563" y="1846263"/>
          <p14:tracePt t="24022" x="8870950" y="1846263"/>
          <p14:tracePt t="24039" x="9013825" y="1846263"/>
          <p14:tracePt t="24056" x="9096375" y="1846263"/>
          <p14:tracePt t="24073" x="9120188" y="1846263"/>
          <p14:tracePt t="24449" x="9132888" y="1857375"/>
          <p14:tracePt t="24457" x="9132888" y="1893888"/>
          <p14:tracePt t="24472" x="9156700" y="1952625"/>
          <p14:tracePt t="24489" x="9167813" y="2000250"/>
          <p14:tracePt t="24506" x="9180513" y="2036763"/>
          <p14:tracePt t="24523" x="9191625" y="2047875"/>
          <p14:tracePt t="25057" x="9180513" y="2024063"/>
          <p14:tracePt t="25074" x="9156700" y="1976438"/>
          <p14:tracePt t="25089" x="9072563" y="1917700"/>
          <p14:tracePt t="25106" x="8953500" y="1822450"/>
          <p14:tracePt t="25122" x="8810625" y="1727200"/>
          <p14:tracePt t="25140" x="8632825" y="1631950"/>
          <p14:tracePt t="25156" x="8501063" y="1560513"/>
          <p14:tracePt t="25172" x="8418513" y="1512888"/>
          <p14:tracePt t="25189" x="8358188" y="1476375"/>
          <p14:tracePt t="25207" x="8286750" y="1452563"/>
          <p14:tracePt t="25222" x="8239125" y="1428750"/>
          <p14:tracePt t="25239" x="8143875" y="1393825"/>
          <p14:tracePt t="25256" x="8037513" y="1370013"/>
          <p14:tracePt t="25274" x="7751763" y="1298575"/>
          <p14:tracePt t="25289" x="7418388" y="1238250"/>
          <p14:tracePt t="25306" x="7072313" y="1203325"/>
          <p14:tracePt t="25322" x="6715125" y="1119188"/>
          <p14:tracePt t="25340" x="6465888" y="1084263"/>
          <p14:tracePt t="25356" x="6299200" y="1071563"/>
          <p14:tracePt t="25372" x="6180138" y="1060450"/>
          <p14:tracePt t="25389" x="6084888" y="1060450"/>
          <p14:tracePt t="25407" x="5965825" y="1060450"/>
          <p14:tracePt t="25422" x="5810250" y="1060450"/>
          <p14:tracePt t="25439" x="5680075" y="1060450"/>
          <p14:tracePt t="25456" x="5513388" y="1060450"/>
          <p14:tracePt t="25473" x="5299075" y="1060450"/>
          <p14:tracePt t="25489" x="5180013" y="1060450"/>
          <p14:tracePt t="25506" x="5060950" y="1084263"/>
          <p14:tracePt t="25522" x="4953000" y="1119188"/>
          <p14:tracePt t="25541" x="4857750" y="1179513"/>
          <p14:tracePt t="25556" x="4738688" y="1227138"/>
          <p14:tracePt t="25572" x="4643438" y="1274763"/>
          <p14:tracePt t="25589" x="4548188" y="1309688"/>
          <p14:tracePt t="25607" x="4429125" y="1333500"/>
          <p14:tracePt t="25622" x="4310063" y="1370013"/>
          <p14:tracePt t="25639" x="4203700" y="1428750"/>
          <p14:tracePt t="25656" x="4132263" y="1441450"/>
          <p14:tracePt t="25674" x="4048125" y="1465263"/>
          <p14:tracePt t="25689" x="3989388" y="1476375"/>
          <p14:tracePt t="25706" x="3929063" y="1512888"/>
          <p14:tracePt t="25722" x="3894138" y="1536700"/>
          <p14:tracePt t="25740" x="3846513" y="1571625"/>
          <p14:tracePt t="25756" x="3786188" y="1595438"/>
          <p14:tracePt t="25772" x="3703638" y="1608138"/>
          <p14:tracePt t="25789" x="3690938" y="1608138"/>
          <p14:tracePt t="25807" x="3656013" y="1643063"/>
          <p14:tracePt t="25822" x="3632200" y="1655763"/>
          <p14:tracePt t="25839" x="3608388" y="1666875"/>
          <p14:tracePt t="25855" x="3571875" y="1690688"/>
          <p14:tracePt t="25874" x="3524250" y="1727200"/>
          <p14:tracePt t="25889" x="3513138" y="1738313"/>
          <p14:tracePt t="25906" x="3489325" y="1751013"/>
          <p14:tracePt t="25922" x="3476625" y="1774825"/>
          <p14:tracePt t="25940" x="3441700" y="1798638"/>
          <p14:tracePt t="25956" x="3405188" y="1833563"/>
          <p14:tracePt t="25972" x="3357563" y="1893888"/>
          <p14:tracePt t="25989" x="3346450" y="1905000"/>
          <p14:tracePt t="26007" x="3322638" y="1928813"/>
          <p14:tracePt t="26049" x="3309938" y="1941513"/>
          <p14:tracePt t="26081" x="3298825" y="1952625"/>
          <p14:tracePt t="26089" x="3286125" y="1952625"/>
          <p14:tracePt t="26105" x="3251200" y="1989138"/>
          <p14:tracePt t="26122" x="3238500" y="2000250"/>
          <p14:tracePt t="26140" x="3227388" y="2012950"/>
          <p14:tracePt t="26156" x="3214688" y="2024063"/>
          <p14:tracePt t="26225" x="3190875" y="2047875"/>
          <p14:tracePt t="26345" x="3179763" y="2047875"/>
          <p14:tracePt t="26481" x="3167063" y="2060575"/>
          <p14:tracePt t="26889" x="3179763" y="2060575"/>
          <p14:tracePt t="26907" x="3203575" y="2036763"/>
          <p14:tracePt t="26922" x="3227388" y="2024063"/>
          <p14:tracePt t="26939" x="3275013" y="2012950"/>
          <p14:tracePt t="26956" x="3309938" y="1989138"/>
          <p14:tracePt t="26974" x="3346450" y="1976438"/>
          <p14:tracePt t="26989" x="3381375" y="1965325"/>
          <p14:tracePt t="27005" x="3394075" y="1952625"/>
          <p14:tracePt t="27024" x="3405188" y="1952625"/>
          <p14:tracePt t="27153" x="3417888" y="1952625"/>
          <p14:tracePt t="27161" x="3417888" y="1941513"/>
          <p14:tracePt t="27172" x="3429000" y="1941513"/>
          <p14:tracePt t="27189" x="3465513" y="1917700"/>
          <p14:tracePt t="27206" x="3500438" y="1905000"/>
          <p14:tracePt t="27223" x="3536950" y="1905000"/>
          <p14:tracePt t="27239" x="3548063" y="1893888"/>
          <p14:tracePt t="27545" x="3548063" y="1881188"/>
          <p14:tracePt t="27569" x="3548063" y="1870075"/>
          <p14:tracePt t="27577" x="3548063" y="1857375"/>
          <p14:tracePt t="27593" x="3548063" y="1846263"/>
          <p14:tracePt t="27609" x="3548063" y="1833563"/>
          <p14:tracePt t="27623" x="3548063" y="1809750"/>
          <p14:tracePt t="27642" x="3548063" y="1798638"/>
          <p14:tracePt t="27665" x="3548063" y="1785938"/>
          <p14:tracePt t="27769" x="3571875" y="1785938"/>
          <p14:tracePt t="27777" x="3584575" y="1785938"/>
          <p14:tracePt t="27789" x="3619500" y="1785938"/>
          <p14:tracePt t="27806" x="3690938" y="1785938"/>
          <p14:tracePt t="27823" x="3786188" y="1785938"/>
          <p14:tracePt t="27840" x="3917950" y="1785938"/>
          <p14:tracePt t="27856" x="4060825" y="1785938"/>
          <p14:tracePt t="27874" x="4191000" y="1785938"/>
          <p14:tracePt t="27874" x="4214813" y="1785938"/>
          <p14:tracePt t="27889" x="4251325" y="1774825"/>
          <p14:tracePt t="27906" x="4286250" y="1774825"/>
          <p14:tracePt t="27922" x="4310063" y="1762125"/>
          <p14:tracePt t="27954" x="4322763" y="1762125"/>
          <p14:tracePt t="27969" x="4333875" y="1762125"/>
          <p14:tracePt t="27977" x="4357688" y="1762125"/>
          <p14:tracePt t="27993" x="4370388" y="1762125"/>
          <p14:tracePt t="28006" x="4394200" y="1762125"/>
          <p14:tracePt t="28022" x="4405313" y="1762125"/>
          <p14:tracePt t="28049" x="4429125" y="1762125"/>
          <p14:tracePt t="28057" x="4452938" y="1774825"/>
          <p14:tracePt t="28073" x="4465638" y="1785938"/>
          <p14:tracePt t="28089" x="4584700" y="1822450"/>
          <p14:tracePt t="28106" x="4632325" y="1833563"/>
          <p14:tracePt t="28122" x="4679950" y="1846263"/>
          <p14:tracePt t="28139" x="4727575" y="1846263"/>
          <p14:tracePt t="28156" x="4751388" y="1846263"/>
          <p14:tracePt t="28174" x="4775200" y="1846263"/>
          <p14:tracePt t="28218" x="4786313" y="1846263"/>
          <p14:tracePt t="28241" x="4799013" y="1846263"/>
          <p14:tracePt t="28257" x="4810125" y="1846263"/>
          <p14:tracePt t="28272" x="4822825" y="1846263"/>
          <p14:tracePt t="28289" x="4870450" y="1846263"/>
          <p14:tracePt t="28306" x="4953000" y="1846263"/>
          <p14:tracePt t="28324" x="4965700" y="1833563"/>
          <p14:tracePt t="28339" x="4989513" y="1822450"/>
          <p14:tracePt t="28418" x="5000625" y="1822450"/>
          <p14:tracePt t="28425" x="5024438" y="1822450"/>
          <p14:tracePt t="28439" x="5037138" y="1809750"/>
          <p14:tracePt t="28458" x="5060950" y="1798638"/>
          <p14:tracePt t="28553" x="5072063" y="1798638"/>
          <p14:tracePt t="28561" x="5108575" y="1798638"/>
          <p14:tracePt t="28572" x="5143500" y="1798638"/>
          <p14:tracePt t="28589" x="5203825" y="1798638"/>
          <p14:tracePt t="28606" x="5238750" y="1798638"/>
          <p14:tracePt t="28624" x="5251450" y="1798638"/>
          <p14:tracePt t="28842" x="5262563" y="1774825"/>
          <p14:tracePt t="28857" x="5262563" y="1703388"/>
          <p14:tracePt t="28872" x="5262563" y="1666875"/>
          <p14:tracePt t="28889" x="5262563" y="1619250"/>
          <p14:tracePt t="28890" x="5262563" y="1584325"/>
          <p14:tracePt t="28906" x="5262563" y="1571625"/>
          <p14:tracePt t="28924" x="5262563" y="1560513"/>
          <p14:tracePt t="28970" x="5262563" y="1547813"/>
          <p14:tracePt t="28977" x="5262563" y="1536700"/>
          <p14:tracePt t="28990" x="5262563" y="1524000"/>
          <p14:tracePt t="29005" x="5275263" y="1489075"/>
          <p14:tracePt t="29042" x="5275263" y="1465263"/>
          <p14:tracePt t="29114" x="5275263" y="1452563"/>
          <p14:tracePt t="29130" x="5275263" y="1428750"/>
          <p14:tracePt t="29146" x="5275263" y="1417638"/>
          <p14:tracePt t="29281" x="5275263" y="1428750"/>
          <p14:tracePt t="29290" x="5251450" y="1452563"/>
          <p14:tracePt t="29306" x="5203825" y="1512888"/>
          <p14:tracePt t="29322" x="5156200" y="1571625"/>
          <p14:tracePt t="29339" x="5119688" y="1619250"/>
          <p14:tracePt t="29357" x="5084763" y="1643063"/>
          <p14:tracePt t="29372" x="5060950" y="1666875"/>
          <p14:tracePt t="29389" x="5024438" y="1690688"/>
          <p14:tracePt t="29406" x="4953000" y="1738313"/>
          <p14:tracePt t="29424" x="4918075" y="1751013"/>
          <p14:tracePt t="29439" x="4894263" y="1774825"/>
          <p14:tracePt t="29456" x="4870450" y="1785938"/>
          <p14:tracePt t="29545" x="4857750" y="1785938"/>
          <p14:tracePt t="29562" x="4846638" y="1774825"/>
          <p14:tracePt t="29572" x="4846638" y="1751013"/>
          <p14:tracePt t="29589" x="4846638" y="1727200"/>
          <p14:tracePt t="29606" x="4846638" y="1666875"/>
          <p14:tracePt t="29623" x="4846638" y="1619250"/>
          <p14:tracePt t="29639" x="4846638" y="1584325"/>
          <p14:tracePt t="29656" x="4846638" y="1536700"/>
          <p14:tracePt t="29672" x="4846638" y="1512888"/>
          <p14:tracePt t="29690" x="4846638" y="1452563"/>
          <p14:tracePt t="29706" x="4846638" y="1404938"/>
          <p14:tracePt t="29722" x="4846638" y="1346200"/>
          <p14:tracePt t="29739" x="4846638" y="1285875"/>
          <p14:tracePt t="29757" x="4846638" y="1262063"/>
          <p14:tracePt t="29772" x="4846638" y="1250950"/>
          <p14:tracePt t="29898" x="4846638" y="1262063"/>
          <p14:tracePt t="29914" x="4833938" y="1274763"/>
          <p14:tracePt t="29930" x="4833938" y="1298575"/>
          <p14:tracePt t="29939" x="4822825" y="1309688"/>
          <p14:tracePt t="29956" x="4810125" y="1357313"/>
          <p14:tracePt t="29974" x="4799013" y="1404938"/>
          <p14:tracePt t="29989" x="4762500" y="1465263"/>
          <p14:tracePt t="30006" x="4751388" y="1524000"/>
          <p14:tracePt t="30022" x="4714875" y="1595438"/>
          <p14:tracePt t="30040" x="4679950" y="1666875"/>
          <p14:tracePt t="30056" x="4643438" y="1738313"/>
          <p14:tracePt t="30072" x="4619625" y="1798638"/>
          <p14:tracePt t="30089" x="4595813" y="1846263"/>
          <p14:tracePt t="30153" x="4584700" y="1846263"/>
          <p14:tracePt t="30162" x="4584700" y="1822450"/>
          <p14:tracePt t="30174" x="4584700" y="1809750"/>
          <p14:tracePt t="30189" x="4572000" y="1762125"/>
          <p14:tracePt t="30206" x="4548188" y="1703388"/>
          <p14:tracePt t="30222" x="4537075" y="1666875"/>
          <p14:tracePt t="30240" x="4524375" y="1643063"/>
          <p14:tracePt t="30256" x="4524375" y="1571625"/>
          <p14:tracePt t="30272" x="4524375" y="1512888"/>
          <p14:tracePt t="30289" x="4500563" y="1370013"/>
          <p14:tracePt t="30307" x="4500563" y="1274763"/>
          <p14:tracePt t="30322" x="4500563" y="1214438"/>
          <p14:tracePt t="30339" x="4489450" y="1143000"/>
          <p14:tracePt t="30356" x="4476750" y="1095375"/>
          <p14:tracePt t="30498" x="4476750" y="1119188"/>
          <p14:tracePt t="30507" x="4476750" y="1143000"/>
          <p14:tracePt t="30522" x="4452938" y="1227138"/>
          <p14:tracePt t="30539" x="4429125" y="1346200"/>
          <p14:tracePt t="30556" x="4394200" y="1452563"/>
          <p14:tracePt t="30573" x="4381500" y="1560513"/>
          <p14:tracePt t="30589" x="4357688" y="1608138"/>
          <p14:tracePt t="30606" x="4346575" y="1643063"/>
          <p14:tracePt t="30622" x="4346575" y="1666875"/>
          <p14:tracePt t="30640" x="4333875" y="1666875"/>
          <p14:tracePt t="30666" x="4322763" y="1679575"/>
          <p14:tracePt t="30778" x="4322763" y="1690688"/>
          <p14:tracePt t="30795" x="4310063" y="1690688"/>
          <p14:tracePt t="30806" x="4310063" y="1679575"/>
          <p14:tracePt t="30822" x="4310063" y="1631950"/>
          <p14:tracePt t="30839" x="4298950" y="1547813"/>
          <p14:tracePt t="30855" x="4286250" y="1476375"/>
          <p14:tracePt t="30874" x="4251325" y="1346200"/>
          <p14:tracePt t="30889" x="4251325" y="1309688"/>
          <p14:tracePt t="30906" x="4251325" y="1250950"/>
          <p14:tracePt t="31130" x="4238625" y="1238250"/>
          <p14:tracePt t="31140" x="4227513" y="1238250"/>
          <p14:tracePt t="31156" x="4203700" y="1298575"/>
          <p14:tracePt t="31172" x="4156075" y="1417638"/>
          <p14:tracePt t="31189" x="4095750" y="1536700"/>
          <p14:tracePt t="31207" x="4037013" y="1655763"/>
          <p14:tracePt t="31222" x="4000500" y="1727200"/>
          <p14:tracePt t="31239" x="3989388" y="1738313"/>
          <p14:tracePt t="31346" x="3976688" y="1738313"/>
          <p14:tracePt t="31410" x="3965575" y="1738313"/>
          <p14:tracePt t="31426" x="3965575" y="1714500"/>
          <p14:tracePt t="31440" x="3965575" y="1703388"/>
          <p14:tracePt t="31456" x="3965575" y="1631950"/>
          <p14:tracePt t="31472" x="3965575" y="1560513"/>
          <p14:tracePt t="31490" x="3965575" y="1357313"/>
          <p14:tracePt t="31506" x="3965575" y="1250950"/>
          <p14:tracePt t="31522" x="3965575" y="1143000"/>
          <p14:tracePt t="31539" x="3965575" y="1084263"/>
          <p14:tracePt t="31556" x="3965575" y="1060450"/>
          <p14:tracePt t="31698" x="3965575" y="1084263"/>
          <p14:tracePt t="31707" x="3965575" y="1095375"/>
          <p14:tracePt t="31722" x="3952875" y="1131888"/>
          <p14:tracePt t="31739" x="3941763" y="1166813"/>
          <p14:tracePt t="31756" x="3929063" y="1190625"/>
          <p14:tracePt t="31773" x="3917950" y="1238250"/>
          <p14:tracePt t="31789" x="3905250" y="1274763"/>
          <p14:tracePt t="31806" x="3881438" y="1322388"/>
          <p14:tracePt t="31822" x="3857625" y="1381125"/>
          <p14:tracePt t="31840" x="3833813" y="1452563"/>
          <p14:tracePt t="31856" x="3822700" y="1489075"/>
          <p14:tracePt t="31872" x="3822700" y="1500188"/>
          <p14:tracePt t="32002" x="3798888" y="1512888"/>
          <p14:tracePt t="32042" x="3798888" y="1524000"/>
          <p14:tracePt t="32106" x="3786188" y="1524000"/>
          <p14:tracePt t="32124" x="3786188" y="1512888"/>
          <p14:tracePt t="32140" x="3775075" y="1489075"/>
          <p14:tracePt t="32156" x="3775075" y="1465263"/>
          <p14:tracePt t="32172" x="3775075" y="1441450"/>
          <p14:tracePt t="32242" x="3762375" y="1441450"/>
          <p14:tracePt t="32257" x="3762375" y="1428750"/>
          <p14:tracePt t="32282" x="3762375" y="1417638"/>
          <p14:tracePt t="32474" x="3751263" y="1417638"/>
          <p14:tracePt t="32491" x="3738563" y="1417638"/>
          <p14:tracePt t="32505" x="3727450" y="1417638"/>
          <p14:tracePt t="32523" x="3703638" y="1428750"/>
          <p14:tracePt t="32539" x="3690938" y="1428750"/>
          <p14:tracePt t="33866" x="3714750" y="1441450"/>
          <p14:tracePt t="33874" x="3727450" y="1452563"/>
          <p14:tracePt t="33889" x="3762375" y="1465263"/>
          <p14:tracePt t="33906" x="3846513" y="1465263"/>
          <p14:tracePt t="33922" x="3894138" y="1476375"/>
          <p14:tracePt t="33940" x="3941763" y="1476375"/>
          <p14:tracePt t="33955" x="3976688" y="1489075"/>
          <p14:tracePt t="33972" x="4048125" y="1489075"/>
          <p14:tracePt t="33989" x="4119563" y="1489075"/>
          <p14:tracePt t="34007" x="4214813" y="1500188"/>
          <p14:tracePt t="34022" x="4310063" y="1512888"/>
          <p14:tracePt t="34039" x="4381500" y="1536700"/>
          <p14:tracePt t="34056" x="4476750" y="1571625"/>
          <p14:tracePt t="34074" x="4572000" y="1608138"/>
          <p14:tracePt t="34090" x="4619625" y="1619250"/>
          <p14:tracePt t="34091" x="4656138" y="1619250"/>
          <p14:tracePt t="34107" x="4703763" y="1619250"/>
          <p14:tracePt t="34107" x="4738688" y="1619250"/>
          <p14:tracePt t="34122" x="4810125" y="1619250"/>
          <p14:tracePt t="34140" x="4894263" y="1619250"/>
          <p14:tracePt t="34155" x="4941888" y="1595438"/>
          <p14:tracePt t="34172" x="5000625" y="1595438"/>
          <p14:tracePt t="34189" x="5072063" y="1595438"/>
          <p14:tracePt t="34207" x="5095875" y="1595438"/>
          <p14:tracePt t="34222" x="5108575" y="1595438"/>
          <p14:tracePt t="34239" x="5143500" y="1584325"/>
          <p14:tracePt t="34256" x="5156200" y="1571625"/>
          <p14:tracePt t="34273" x="5180013" y="1560513"/>
          <p14:tracePt t="34289" x="5203825" y="1547813"/>
          <p14:tracePt t="34378" x="5227638" y="1536700"/>
          <p14:tracePt t="34390" x="5238750" y="1524000"/>
          <p14:tracePt t="34406" x="5262563" y="1512888"/>
          <p14:tracePt t="34422" x="5275263" y="1500188"/>
          <p14:tracePt t="34514" x="5299075" y="1500188"/>
          <p14:tracePt t="34523" x="5310188" y="1476375"/>
          <p14:tracePt t="34539" x="5334000" y="1476375"/>
          <p14:tracePt t="34555" x="5357813" y="1476375"/>
          <p14:tracePt t="34572" x="5370513" y="1476375"/>
          <p14:tracePt t="34602" x="5381625" y="1476375"/>
          <p14:tracePt t="34625" x="5394325" y="1476375"/>
          <p14:tracePt t="34650" x="5405438" y="1476375"/>
          <p14:tracePt t="34665" x="5429250" y="1476375"/>
          <p14:tracePt t="34674" x="5453063" y="1465263"/>
          <p14:tracePt t="34690" x="5489575" y="1452563"/>
          <p14:tracePt t="34762" x="5500688" y="1452563"/>
          <p14:tracePt t="34794" x="5537200" y="1452563"/>
          <p14:tracePt t="34806" x="5595938" y="1452563"/>
          <p14:tracePt t="34822" x="5738813" y="1500188"/>
          <p14:tracePt t="34840" x="5870575" y="1547813"/>
          <p14:tracePt t="34856" x="5905500" y="1571625"/>
          <p14:tracePt t="35082" x="5894388" y="1571625"/>
          <p14:tracePt t="35091" x="5881688" y="1571625"/>
          <p14:tracePt t="35106" x="5846763" y="1571625"/>
          <p14:tracePt t="35122" x="5834063" y="1571625"/>
          <p14:tracePt t="35139" x="5810250" y="1571625"/>
          <p14:tracePt t="35162" x="5786438" y="1571625"/>
          <p14:tracePt t="35178" x="5786438" y="1560513"/>
          <p14:tracePt t="35189" x="5775325" y="1560513"/>
          <p14:tracePt t="35206" x="5762625" y="1560513"/>
          <p14:tracePt t="35222" x="5727700" y="1560513"/>
          <p14:tracePt t="35240" x="5656263" y="1560513"/>
          <p14:tracePt t="35256" x="5572125" y="1547813"/>
          <p14:tracePt t="35272" x="5537200" y="1536700"/>
          <p14:tracePt t="35289" x="5489575" y="1536700"/>
          <p14:tracePt t="35307" x="5453063" y="1524000"/>
          <p14:tracePt t="35330" x="5453063" y="1512888"/>
          <p14:tracePt t="35410" x="5441950" y="1512888"/>
          <p14:tracePt t="35424" x="5429250" y="1512888"/>
          <p14:tracePt t="35450" x="5418138" y="1512888"/>
          <p14:tracePt t="35466" x="5405438" y="1512888"/>
          <p14:tracePt t="35507" x="5394325" y="1512888"/>
          <p14:tracePt t="35523" x="5381625" y="1512888"/>
          <p14:tracePt t="35547" x="5370513" y="1512888"/>
          <p14:tracePt t="35556" x="5357813" y="1512888"/>
          <p14:tracePt t="35572" x="5346700" y="1512888"/>
          <p14:tracePt t="35589" x="5334000" y="1512888"/>
          <p14:tracePt t="35606" x="5310188" y="1512888"/>
          <p14:tracePt t="35622" x="5275263" y="1500188"/>
          <p14:tracePt t="35639" x="5238750" y="1500188"/>
          <p14:tracePt t="35656" x="5191125" y="1500188"/>
          <p14:tracePt t="35672" x="5167313" y="1500188"/>
          <p14:tracePt t="35689" x="5132388" y="1500188"/>
          <p14:tracePt t="35706" x="5119688" y="1476375"/>
          <p14:tracePt t="35762" x="5108575" y="1476375"/>
          <p14:tracePt t="35786" x="5095875" y="1476375"/>
          <p14:tracePt t="35794" x="5084763" y="1476375"/>
          <p14:tracePt t="35826" x="5072063" y="1489075"/>
          <p14:tracePt t="35843" x="5060950" y="1489075"/>
          <p14:tracePt t="35867" x="5048250" y="1489075"/>
          <p14:tracePt t="35874" x="5037138" y="1489075"/>
          <p14:tracePt t="35898" x="5024438" y="1489075"/>
          <p14:tracePt t="35906" x="5013325" y="1500188"/>
          <p14:tracePt t="35923" x="5000625" y="1500188"/>
          <p14:tracePt t="35939" x="4976813" y="1512888"/>
          <p14:tracePt t="35956" x="4976813" y="1524000"/>
          <p14:tracePt t="35972" x="4953000" y="1524000"/>
          <p14:tracePt t="35990" x="4929188" y="1547813"/>
          <p14:tracePt t="36006" x="4918075" y="1547813"/>
          <p14:tracePt t="36034" x="4905375" y="1547813"/>
          <p14:tracePt t="36082" x="4870450" y="1560513"/>
          <p14:tracePt t="36098" x="4846638" y="1571625"/>
          <p14:tracePt t="36107" x="4833938" y="1571625"/>
          <p14:tracePt t="36122" x="4810125" y="1584325"/>
          <p14:tracePt t="36139" x="4786313" y="1595438"/>
          <p14:tracePt t="36157" x="4762500" y="1595438"/>
          <p14:tracePt t="36172" x="4751388" y="1595438"/>
          <p14:tracePt t="36194" x="4738688" y="1595438"/>
          <p14:tracePt t="36211" x="4727575" y="1595438"/>
          <p14:tracePt t="36226" x="4714875" y="1595438"/>
          <p14:tracePt t="36239" x="4714875" y="1608138"/>
          <p14:tracePt t="36256" x="4691063" y="1619250"/>
          <p14:tracePt t="36272" x="4667250" y="1619250"/>
          <p14:tracePt t="36290" x="4643438" y="1631950"/>
          <p14:tracePt t="36307" x="4632325" y="1631950"/>
          <p14:tracePt t="36330" x="4619625" y="1631950"/>
          <p14:tracePt t="36339" x="4595813" y="1631950"/>
          <p14:tracePt t="36357" x="4572000" y="1631950"/>
          <p14:tracePt t="36372" x="4560888" y="1631950"/>
          <p14:tracePt t="36394" x="4537075" y="1631950"/>
          <p14:tracePt t="36406" x="4524375" y="1631950"/>
          <p14:tracePt t="36424" x="4513263" y="1631950"/>
          <p14:tracePt t="36439" x="4500563" y="1631950"/>
          <p14:tracePt t="36456" x="4489450" y="1631950"/>
          <p14:tracePt t="36472" x="4465638" y="1631950"/>
          <p14:tracePt t="36490" x="4452938" y="1631950"/>
          <p14:tracePt t="36507" x="4429125" y="1631950"/>
          <p14:tracePt t="36522" x="4418013" y="1643063"/>
          <p14:tracePt t="36539" x="4394200" y="1655763"/>
          <p14:tracePt t="36562" x="4381500" y="1655763"/>
          <p14:tracePt t="36642" x="4357688" y="1655763"/>
          <p14:tracePt t="36657" x="4346575" y="1655763"/>
          <p14:tracePt t="36672" x="4322763" y="1655763"/>
          <p14:tracePt t="36689" x="4298950" y="1666875"/>
          <p14:tracePt t="36706" x="4251325" y="1679575"/>
          <p14:tracePt t="36723" x="4238625" y="1679575"/>
          <p14:tracePt t="36810" x="4227513" y="1679575"/>
          <p14:tracePt t="36824" x="4214813" y="1690688"/>
          <p14:tracePt t="36843" x="4203700" y="1690688"/>
          <p14:tracePt t="36856" x="4191000" y="1690688"/>
          <p14:tracePt t="36883" x="4179888" y="1703388"/>
          <p14:tracePt t="36938" x="4167188" y="1703388"/>
          <p14:tracePt t="36957" x="4156075" y="1714500"/>
          <p14:tracePt t="36972" x="4132263" y="1714500"/>
          <p14:tracePt t="36995" x="4119563" y="1714500"/>
          <p14:tracePt t="37010" x="4108450" y="1738313"/>
          <p14:tracePt t="37026" x="4095750" y="1738313"/>
          <p14:tracePt t="37090" x="4084638" y="1738313"/>
          <p14:tracePt t="37107" x="4060825" y="1738313"/>
          <p14:tracePt t="37122" x="4060825" y="1751013"/>
          <p14:tracePt t="37139" x="4048125" y="1751013"/>
          <p14:tracePt t="37156" x="4024313" y="1751013"/>
          <p14:tracePt t="37235" x="4024313" y="1762125"/>
          <p14:tracePt t="37243" x="4013200" y="1774825"/>
          <p14:tracePt t="37258" x="4000500" y="1774825"/>
          <p14:tracePt t="37272" x="3989388" y="1774825"/>
          <p14:tracePt t="37290" x="3976688" y="1785938"/>
          <p14:tracePt t="37290" x="3965575" y="1785938"/>
          <p14:tracePt t="37306" x="3952875" y="1785938"/>
          <p14:tracePt t="37322" x="3941763" y="1798638"/>
          <p14:tracePt t="37403" x="3917950" y="1798638"/>
          <p14:tracePt t="37410" x="3917950" y="1809750"/>
          <p14:tracePt t="37422" x="3905250" y="1809750"/>
          <p14:tracePt t="37439" x="3905250" y="1822450"/>
          <p14:tracePt t="37456" x="3881438" y="1822450"/>
          <p14:tracePt t="37555" x="3870325" y="1822450"/>
          <p14:tracePt t="37574" x="3857625" y="1833563"/>
          <p14:tracePt t="37589" x="3846513" y="1833563"/>
          <p14:tracePt t="37674" x="3833813" y="1833563"/>
          <p14:tracePt t="37690" x="3798888" y="1833563"/>
          <p14:tracePt t="37706" x="3786188" y="1833563"/>
          <p14:tracePt t="37722" x="3762375" y="1846263"/>
          <p14:tracePt t="37803" x="3751263" y="1857375"/>
          <p14:tracePt t="37810" x="3727450" y="1857375"/>
          <p14:tracePt t="37822" x="3714750" y="1857375"/>
          <p14:tracePt t="37839" x="3690938" y="1857375"/>
          <p14:tracePt t="37856" x="3679825" y="1870075"/>
          <p14:tracePt t="37938" x="3667125" y="1881188"/>
          <p14:tracePt t="37957" x="3643313" y="1881188"/>
          <p14:tracePt t="37972" x="3632200" y="1893888"/>
          <p14:tracePt t="37990" x="3608388" y="1905000"/>
          <p14:tracePt t="38006" x="3571875" y="1941513"/>
          <p14:tracePt t="38106" x="3560763" y="1952625"/>
          <p14:tracePt t="38186" x="3536950" y="1965325"/>
          <p14:tracePt t="38202" x="3536950" y="1976438"/>
          <p14:tracePt t="38306" x="3513138" y="1989138"/>
          <p14:tracePt t="38323" x="3500438" y="2000250"/>
          <p14:tracePt t="38346" x="3489325" y="2000250"/>
          <p14:tracePt t="38363" x="3476625" y="2012950"/>
          <p14:tracePt t="38394" x="3452813" y="2024063"/>
          <p14:tracePt t="38443" x="3452813" y="2036763"/>
          <p14:tracePt t="38498" x="3441700" y="2036763"/>
          <p14:tracePt t="38522" x="3429000" y="2047875"/>
          <p14:tracePt t="38570" x="3417888" y="2047875"/>
          <p14:tracePt t="38698" x="3405188" y="2060575"/>
          <p14:tracePt t="38707" x="3394075" y="2060575"/>
          <p14:tracePt t="38723" x="3381375" y="2071688"/>
          <p14:tracePt t="38954" x="3370263" y="2071688"/>
          <p14:tracePt t="38962" x="3357563" y="2071688"/>
          <p14:tracePt t="38972" x="3346450" y="2071688"/>
          <p14:tracePt t="38989" x="3322638" y="2071688"/>
          <p14:tracePt t="39018" x="3309938" y="2071688"/>
          <p14:tracePt t="39155" x="3286125" y="2084388"/>
          <p14:tracePt t="39174" x="3275013" y="2095500"/>
          <p14:tracePt t="39189" x="3262313" y="2108200"/>
          <p14:tracePt t="39210" x="3262313" y="2119313"/>
          <p14:tracePt t="39323" x="3238500" y="2119313"/>
          <p14:tracePt t="39340" x="3238500" y="2132013"/>
          <p14:tracePt t="39763" x="3227388" y="2132013"/>
          <p14:tracePt t="39778" x="3227388" y="2143125"/>
          <p14:tracePt t="39794" x="3214688" y="2155825"/>
          <p14:tracePt t="39805" x="3203575" y="2155825"/>
          <p14:tracePt t="39822" x="3190875" y="2166938"/>
          <p14:tracePt t="39962" x="3179763" y="2179638"/>
          <p14:tracePt t="40154" x="3167063" y="2179638"/>
          <p14:tracePt t="40530" x="3179763" y="2179638"/>
          <p14:tracePt t="40539" x="3203575" y="2179638"/>
          <p14:tracePt t="40556" x="3275013" y="2166938"/>
          <p14:tracePt t="40572" x="3370263" y="2132013"/>
          <p14:tracePt t="40589" x="3465513" y="2108200"/>
          <p14:tracePt t="40607" x="3560763" y="2071688"/>
          <p14:tracePt t="40622" x="3667125" y="2060575"/>
          <p14:tracePt t="40639" x="3727450" y="2024063"/>
          <p14:tracePt t="40656" x="3833813" y="2012950"/>
          <p14:tracePt t="40674" x="3976688" y="2000250"/>
          <p14:tracePt t="40674" x="4060825" y="2000250"/>
          <p14:tracePt t="40689" x="4156075" y="2000250"/>
          <p14:tracePt t="40706" x="4357688" y="2000250"/>
          <p14:tracePt t="40707" x="4476750" y="1965325"/>
          <p14:tracePt t="40722" x="4691063" y="1941513"/>
          <p14:tracePt t="40740" x="4870450" y="1928813"/>
          <p14:tracePt t="40756" x="5024438" y="1893888"/>
          <p14:tracePt t="40772" x="5191125" y="1881188"/>
          <p14:tracePt t="40789" x="5310188" y="1857375"/>
          <p14:tracePt t="40807" x="5370513" y="1846263"/>
          <p14:tracePt t="40822" x="5418138" y="1846263"/>
          <p14:tracePt t="40839" x="5476875" y="1833563"/>
          <p14:tracePt t="40856" x="5548313" y="1833563"/>
          <p14:tracePt t="40873" x="5619750" y="1833563"/>
          <p14:tracePt t="40889" x="5680075" y="1822450"/>
          <p14:tracePt t="40905" x="5703888" y="1809750"/>
          <p14:tracePt t="40907" x="5715000" y="1809750"/>
          <p14:tracePt t="40922" x="5727700" y="1798638"/>
          <p14:tracePt t="40940" x="5751513" y="1798638"/>
          <p14:tracePt t="41075" x="5762625" y="1798638"/>
          <p14:tracePt t="41090" x="5810250" y="1762125"/>
          <p14:tracePt t="41106" x="5834063" y="1751013"/>
          <p14:tracePt t="41122" x="5881688" y="1714500"/>
          <p14:tracePt t="41123" x="5894388" y="1703388"/>
          <p14:tracePt t="41139" x="5929313" y="1679575"/>
          <p14:tracePt t="41755" x="5929313" y="1703388"/>
          <p14:tracePt t="41779" x="5929313" y="1714500"/>
          <p14:tracePt t="41795" x="5918200" y="1738313"/>
          <p14:tracePt t="41819" x="5918200" y="1751013"/>
          <p14:tracePt t="41835" x="5918200" y="1774825"/>
          <p14:tracePt t="41843" x="5905500" y="1774825"/>
          <p14:tracePt t="41856" x="5905500" y="1785938"/>
          <p14:tracePt t="41875" x="5905500" y="1809750"/>
          <p14:tracePt t="41889" x="5905500" y="1822450"/>
          <p14:tracePt t="41906" x="5881688" y="1833563"/>
          <p14:tracePt t="41922" x="5881688" y="1857375"/>
          <p14:tracePt t="41939" x="5870575" y="1893888"/>
          <p14:tracePt t="41956" x="5857875" y="1928813"/>
          <p14:tracePt t="41973" x="5846763" y="1952625"/>
          <p14:tracePt t="41989" x="5834063" y="1976438"/>
          <p14:tracePt t="42006" x="5822950" y="2012950"/>
          <p14:tracePt t="42022" x="5810250" y="2024063"/>
          <p14:tracePt t="42040" x="5799138" y="2060575"/>
          <p14:tracePt t="42056" x="5786438" y="2071688"/>
          <p14:tracePt t="42072" x="5775325" y="2084388"/>
          <p14:tracePt t="42089" x="5762625" y="2108200"/>
          <p14:tracePt t="42107" x="5751513" y="2132013"/>
          <p14:tracePt t="42122" x="5738813" y="2143125"/>
          <p14:tracePt t="42139" x="5727700" y="2166938"/>
          <p14:tracePt t="42156" x="5715000" y="2179638"/>
          <p14:tracePt t="42173" x="5691188" y="2203450"/>
          <p14:tracePt t="42189" x="5656263" y="2238375"/>
          <p14:tracePt t="42205" x="5619750" y="2274888"/>
          <p14:tracePt t="42222" x="5595938" y="2309813"/>
          <p14:tracePt t="42240" x="5584825" y="2322513"/>
          <p14:tracePt t="42256" x="5572125" y="2322513"/>
          <p14:tracePt t="42272" x="5572125" y="2333625"/>
          <p14:tracePt t="42290" x="5548313" y="2333625"/>
          <p14:tracePt t="42307" x="5524500" y="2346325"/>
          <p14:tracePt t="42323" x="5465763" y="2370138"/>
          <p14:tracePt t="42339" x="5405438" y="2405063"/>
          <p14:tracePt t="42356" x="5310188" y="2441575"/>
          <p14:tracePt t="42373" x="5203825" y="2489200"/>
          <p14:tracePt t="42389" x="5119688" y="2524125"/>
          <p14:tracePt t="42406" x="5072063" y="2536825"/>
          <p14:tracePt t="42422" x="5048250" y="2536825"/>
          <p14:tracePt t="42440" x="5024438" y="2547938"/>
          <p14:tracePt t="42456" x="4989513" y="2560638"/>
          <p14:tracePt t="42472" x="4965700" y="2571750"/>
          <p14:tracePt t="42489" x="4905375" y="2571750"/>
          <p14:tracePt t="42507" x="4786313" y="2608263"/>
          <p14:tracePt t="42523" x="4703763" y="2632075"/>
          <p14:tracePt t="42539" x="4608513" y="2643188"/>
          <p14:tracePt t="42556" x="4548188" y="2679700"/>
          <p14:tracePt t="42573" x="4500563" y="2679700"/>
          <p14:tracePt t="42589" x="4452938" y="2690813"/>
          <p14:tracePt t="42606" x="4441825" y="2703513"/>
          <p14:tracePt t="42622" x="4394200" y="2714625"/>
          <p14:tracePt t="42640" x="4370388" y="2727325"/>
          <p14:tracePt t="42656" x="4322763" y="2738438"/>
          <p14:tracePt t="42672" x="4298950" y="2738438"/>
          <p14:tracePt t="42689" x="4262438" y="2738438"/>
          <p14:tracePt t="42707" x="4238625" y="2738438"/>
          <p14:tracePt t="42723" x="4214813" y="2751138"/>
          <p14:tracePt t="42739" x="4167188" y="2762250"/>
          <p14:tracePt t="42756" x="4143375" y="2762250"/>
          <p14:tracePt t="42773" x="4071938" y="2762250"/>
          <p14:tracePt t="42789" x="4000500" y="2786063"/>
          <p14:tracePt t="42806" x="3952875" y="2786063"/>
          <p14:tracePt t="42822" x="3917950" y="2786063"/>
          <p14:tracePt t="42851" x="3905250" y="2786063"/>
          <p14:tracePt t="42859" x="3894138" y="2786063"/>
          <p14:tracePt t="42875" x="3881438" y="2786063"/>
          <p14:tracePt t="42889" x="3857625" y="2786063"/>
          <p14:tracePt t="42907" x="3810000" y="2786063"/>
          <p14:tracePt t="42923" x="3798888" y="2786063"/>
          <p14:tracePt t="42923" x="3775075" y="2786063"/>
          <p14:tracePt t="42939" x="3762375" y="2786063"/>
          <p14:tracePt t="42940" x="3738563" y="2786063"/>
          <p14:tracePt t="42956" x="3714750" y="2786063"/>
          <p14:tracePt t="42973" x="3703638" y="2786063"/>
          <p14:tracePt t="42989" x="3667125" y="2786063"/>
          <p14:tracePt t="43006" x="3608388" y="2751138"/>
          <p14:tracePt t="43022" x="3571875" y="2751138"/>
          <p14:tracePt t="43040" x="3524250" y="2738438"/>
          <p14:tracePt t="43056" x="3452813" y="2714625"/>
          <p14:tracePt t="43072" x="3417888" y="2703513"/>
          <p14:tracePt t="43089" x="3381375" y="2690813"/>
          <p14:tracePt t="43106" x="3322638" y="2667000"/>
          <p14:tracePt t="43122" x="3298825" y="2655888"/>
          <p14:tracePt t="43139" x="3251200" y="2632075"/>
          <p14:tracePt t="43156" x="3203575" y="2608263"/>
          <p14:tracePt t="43173" x="3155950" y="2595563"/>
          <p14:tracePt t="43189" x="3084513" y="2560638"/>
          <p14:tracePt t="43206" x="3013075" y="2513013"/>
          <p14:tracePt t="43222" x="2952750" y="2476500"/>
          <p14:tracePt t="43240" x="2905125" y="2441575"/>
          <p14:tracePt t="43256" x="2870200" y="2417763"/>
          <p14:tracePt t="43272" x="2846388" y="2393950"/>
          <p14:tracePt t="43289" x="2833688" y="2381250"/>
          <p14:tracePt t="43307" x="2822575" y="2357438"/>
          <p14:tracePt t="43323" x="2809875" y="2333625"/>
          <p14:tracePt t="43339" x="2798763" y="2322513"/>
          <p14:tracePt t="43356" x="2798763" y="2309813"/>
          <p14:tracePt t="43539" x="2798763" y="2298700"/>
          <p14:tracePt t="43557" x="2833688" y="2298700"/>
          <p14:tracePt t="43572" x="2965450" y="2298700"/>
          <p14:tracePt t="43589" x="3179763" y="2357438"/>
          <p14:tracePt t="43607" x="3489325" y="2393950"/>
          <p14:tracePt t="43623" x="3857625" y="2441575"/>
          <p14:tracePt t="43639" x="4203700" y="2465388"/>
          <p14:tracePt t="43656" x="4560888" y="2465388"/>
          <p14:tracePt t="43672" x="4989513" y="2465388"/>
          <p14:tracePt t="43690" x="5370513" y="2465388"/>
          <p14:tracePt t="43706" x="5703888" y="2393950"/>
          <p14:tracePt t="43723" x="5942013" y="2298700"/>
          <p14:tracePt t="43723" x="6024563" y="2251075"/>
          <p14:tracePt t="43739" x="6143625" y="2166938"/>
          <p14:tracePt t="43757" x="6180138" y="2119313"/>
          <p14:tracePt t="43772" x="6203950" y="2084388"/>
          <p14:tracePt t="43789" x="6203950" y="2060575"/>
          <p14:tracePt t="43907" x="6203950" y="2047875"/>
          <p14:tracePt t="43923" x="6203950" y="2024063"/>
          <p14:tracePt t="43939" x="6156325" y="1989138"/>
          <p14:tracePt t="43956" x="6132513" y="1965325"/>
          <p14:tracePt t="43972" x="6096000" y="1928813"/>
          <p14:tracePt t="43990" x="6072188" y="1893888"/>
          <p14:tracePt t="44006" x="6061075" y="1881188"/>
          <p14:tracePt t="44022" x="6048375" y="1857375"/>
          <p14:tracePt t="44039" x="6024563" y="1857375"/>
          <p14:tracePt t="44057" x="6024563" y="1846263"/>
          <p14:tracePt t="44072" x="6013450" y="1833563"/>
          <p14:tracePt t="44089" x="6000750" y="1822450"/>
          <p14:tracePt t="44107" x="5976938" y="1798638"/>
          <p14:tracePt t="44258" x="5976938" y="1822450"/>
          <p14:tracePt t="44274" x="5976938" y="1833563"/>
          <p14:tracePt t="44291" x="5976938" y="1857375"/>
          <p14:tracePt t="44306" x="5976938" y="1870075"/>
          <p14:tracePt t="44322" x="5976938" y="1905000"/>
          <p14:tracePt t="44322" x="5976938" y="1941513"/>
          <p14:tracePt t="44340" x="5976938" y="1976438"/>
          <p14:tracePt t="44355" x="5976938" y="2036763"/>
          <p14:tracePt t="44372" x="5989638" y="2084388"/>
          <p14:tracePt t="44389" x="6000750" y="2132013"/>
          <p14:tracePt t="44406" x="6013450" y="2155825"/>
          <p14:tracePt t="44422" x="6024563" y="2179638"/>
          <p14:tracePt t="44475" x="6037263" y="2179638"/>
          <p14:tracePt t="44490" x="6061075" y="2203450"/>
          <p14:tracePt t="44506" x="6096000" y="2251075"/>
          <p14:tracePt t="44523" x="6203950" y="2322513"/>
          <p14:tracePt t="44539" x="6251575" y="2357438"/>
          <p14:tracePt t="44557" x="6323013" y="2405063"/>
          <p14:tracePt t="44572" x="6381750" y="2452688"/>
          <p14:tracePt t="44589" x="6429375" y="2489200"/>
          <p14:tracePt t="44606" x="6548438" y="2536825"/>
          <p14:tracePt t="44623" x="6619875" y="2560638"/>
          <p14:tracePt t="44639" x="6738938" y="2595563"/>
          <p14:tracePt t="44656" x="6846888" y="2608263"/>
          <p14:tracePt t="44672" x="6942138" y="2619375"/>
          <p14:tracePt t="44690" x="7024688" y="2619375"/>
          <p14:tracePt t="44690" x="7061200" y="2619375"/>
          <p14:tracePt t="44706" x="7108825" y="2619375"/>
          <p14:tracePt t="44723" x="7323138" y="2619375"/>
          <p14:tracePt t="44739" x="7453313" y="2619375"/>
          <p14:tracePt t="44757" x="7561263" y="2619375"/>
          <p14:tracePt t="44772" x="7667625" y="2619375"/>
          <p14:tracePt t="44789" x="7751763" y="2619375"/>
          <p14:tracePt t="44806" x="7834313" y="2619375"/>
          <p14:tracePt t="44823" x="7894638" y="2595563"/>
          <p14:tracePt t="44839" x="7966075" y="2595563"/>
          <p14:tracePt t="44855" x="8024813" y="2595563"/>
          <p14:tracePt t="44872" x="8061325" y="2595563"/>
          <p14:tracePt t="44890" x="8120063" y="2584450"/>
          <p14:tracePt t="44906" x="8204200" y="2584450"/>
          <p14:tracePt t="44923" x="8299450" y="2560638"/>
          <p14:tracePt t="44939" x="8382000" y="2547938"/>
          <p14:tracePt t="44957" x="8489950" y="2536825"/>
          <p14:tracePt t="44972" x="8561388" y="2513013"/>
          <p14:tracePt t="44989" x="8620125" y="2500313"/>
          <p14:tracePt t="45006" x="8667750" y="2489200"/>
          <p14:tracePt t="45023" x="8715375" y="2465388"/>
          <p14:tracePt t="45039" x="8799513" y="2428875"/>
          <p14:tracePt t="45056" x="8858250" y="2405063"/>
          <p14:tracePt t="45072" x="8894763" y="2381250"/>
          <p14:tracePt t="45090" x="8977313" y="2333625"/>
          <p14:tracePt t="45106" x="8990013" y="2322513"/>
          <p14:tracePt t="45122" x="9048750" y="2286000"/>
          <p14:tracePt t="45139" x="9072563" y="2262188"/>
          <p14:tracePt t="45157" x="9085263" y="2251075"/>
          <p14:tracePt t="45172" x="9096375" y="2238375"/>
          <p14:tracePt t="45235" x="9096375" y="2227263"/>
          <p14:tracePt t="45251" x="9096375" y="2214563"/>
          <p14:tracePt t="45259" x="9096375" y="2203450"/>
          <p14:tracePt t="45283" x="9096375" y="2190750"/>
          <p14:tracePt t="45371" x="9096375" y="2166938"/>
          <p14:tracePt t="45403" x="9096375" y="2155825"/>
          <p14:tracePt t="45419" x="9085263" y="2132013"/>
          <p14:tracePt t="45979" x="9072563" y="2132013"/>
          <p14:tracePt t="45990" x="9061450" y="2132013"/>
          <p14:tracePt t="46006" x="9037638" y="2132013"/>
          <p14:tracePt t="46022" x="8990013" y="2143125"/>
          <p14:tracePt t="46039" x="8929688" y="2179638"/>
          <p14:tracePt t="46057" x="8918575" y="2179638"/>
          <p14:tracePt t="46072" x="8882063" y="2190750"/>
          <p14:tracePt t="46089" x="8823325" y="2214563"/>
          <p14:tracePt t="46106" x="8775700" y="2238375"/>
          <p14:tracePt t="46123" x="8643938" y="2238375"/>
          <p14:tracePt t="46139" x="8466138" y="2238375"/>
          <p14:tracePt t="46156" x="8228013" y="2238375"/>
          <p14:tracePt t="46172" x="8024813" y="2238375"/>
          <p14:tracePt t="46190" x="7870825" y="2238375"/>
          <p14:tracePt t="46205" x="7739063" y="2238375"/>
          <p14:tracePt t="46222" x="7620000" y="2238375"/>
          <p14:tracePt t="46239" x="7537450" y="2238375"/>
          <p14:tracePt t="46257" x="7477125" y="2214563"/>
          <p14:tracePt t="46272" x="7405688" y="2190750"/>
          <p14:tracePt t="46289" x="7346950" y="2132013"/>
          <p14:tracePt t="46291" x="7334250" y="2119313"/>
          <p14:tracePt t="46306" x="7286625" y="2084388"/>
          <p14:tracePt t="46323" x="7215188" y="2036763"/>
          <p14:tracePt t="46339" x="7191375" y="2012950"/>
          <p14:tracePt t="46379" x="7180263" y="2012950"/>
          <p14:tracePt t="46411" x="7180263" y="2000250"/>
          <p14:tracePt t="46427" x="7156450" y="1989138"/>
          <p14:tracePt t="46439" x="7143750" y="1965325"/>
          <p14:tracePt t="46456" x="7096125" y="1928813"/>
          <p14:tracePt t="46472" x="7037388" y="1893888"/>
          <p14:tracePt t="46489" x="6989763" y="1870075"/>
          <p14:tracePt t="46505" x="6953250" y="1857375"/>
          <p14:tracePt t="46523" x="6905625" y="1846263"/>
          <p14:tracePt t="46539" x="6881813" y="1822450"/>
          <p14:tracePt t="46555" x="6858000" y="1809750"/>
          <p14:tracePt t="46572" x="6846888" y="1809750"/>
          <p14:tracePt t="46590" x="6823075" y="1774825"/>
          <p14:tracePt t="46606" x="6786563" y="1751013"/>
          <p14:tracePt t="46622" x="6738938" y="1727200"/>
          <p14:tracePt t="46639" x="6715125" y="1727200"/>
          <p14:tracePt t="46657" x="6704013" y="1714500"/>
          <p14:tracePt t="46672" x="6691313" y="1703388"/>
          <p14:tracePt t="46689" x="6667500" y="1690688"/>
          <p14:tracePt t="46706" x="6656388" y="1679575"/>
          <p14:tracePt t="46723" x="6656388" y="1666875"/>
          <p14:tracePt t="46987" x="6656388" y="1655763"/>
          <p14:tracePt t="47067" x="6656388" y="1643063"/>
          <p14:tracePt t="47091" x="6656388" y="1631950"/>
          <p14:tracePt t="47106" x="6656388" y="1619250"/>
          <p14:tracePt t="47122" x="6656388" y="1584325"/>
          <p14:tracePt t="47140" x="6656388" y="1512888"/>
          <p14:tracePt t="47156" x="6656388" y="1465263"/>
          <p14:tracePt t="47172" x="6656388" y="1428750"/>
          <p14:tracePt t="47189" x="6656388" y="1404938"/>
          <p14:tracePt t="47267" x="6643688" y="1393825"/>
          <p14:tracePt t="47596" x="6643688" y="1417638"/>
          <p14:tracePt t="47619" x="6643688" y="1428750"/>
          <p14:tracePt t="47883" x="6643688" y="1417638"/>
          <p14:tracePt t="47899" x="6643688" y="1404938"/>
          <p14:tracePt t="47907" x="6643688" y="1393825"/>
          <p14:tracePt t="48004" x="6643688" y="1381125"/>
          <p14:tracePt t="48019" x="6643688" y="1370013"/>
          <p14:tracePt t="48028" x="6643688" y="1357313"/>
          <p14:tracePt t="48044" x="6643688" y="1346200"/>
          <p14:tracePt t="48387" x="6643688" y="1370013"/>
          <p14:tracePt t="48763" x="6643688" y="1381125"/>
          <p14:tracePt t="49084" x="6643688" y="1393825"/>
          <p14:tracePt t="49308" x="6656388" y="1393825"/>
          <p14:tracePt t="50411" x="6656388" y="1404938"/>
          <p14:tracePt t="50422" x="6656388" y="1417638"/>
          <p14:tracePt t="50440" x="6656388" y="1476375"/>
          <p14:tracePt t="50456" x="6656388" y="1500188"/>
          <p14:tracePt t="50472" x="6656388" y="1512888"/>
          <p14:tracePt t="50675" x="6667500" y="1524000"/>
          <p14:tracePt t="50788" x="6667500" y="1512888"/>
          <p14:tracePt t="50836" x="6667500" y="1489075"/>
          <p14:tracePt t="50844" x="6667500" y="1476375"/>
          <p14:tracePt t="50857" x="6667500" y="1465263"/>
          <p14:tracePt t="50872" x="6667500" y="1441450"/>
          <p14:tracePt t="50889" x="6667500" y="1404938"/>
          <p14:tracePt t="50906" x="6667500" y="1381125"/>
          <p14:tracePt t="50924" x="6667500" y="1370013"/>
          <p14:tracePt t="51252" x="6667500" y="1393825"/>
          <p14:tracePt t="51268" x="6667500" y="1404938"/>
          <p14:tracePt t="51276" x="6667500" y="1417638"/>
          <p14:tracePt t="51292" x="6667500" y="1428750"/>
          <p14:tracePt t="51396" x="6667500" y="1441450"/>
          <p14:tracePt t="51532" x="6667500" y="1428750"/>
          <p14:tracePt t="51540" x="6667500" y="1417638"/>
          <p14:tracePt t="51556" x="6667500" y="1404938"/>
          <p14:tracePt t="51580" x="6667500" y="1393825"/>
          <p14:tracePt t="51612" x="6667500" y="1381125"/>
          <p14:tracePt t="51883" x="6667500" y="1393825"/>
          <p14:tracePt t="51891" x="6667500" y="1404938"/>
          <p14:tracePt t="51906" x="6667500" y="1417638"/>
          <p14:tracePt t="51922" x="6680200" y="1441450"/>
          <p14:tracePt t="51939" x="6680200" y="1465263"/>
          <p14:tracePt t="52116" x="6691313" y="1476375"/>
          <p14:tracePt t="52172" x="6704013" y="1476375"/>
          <p14:tracePt t="52190" x="6715125" y="1465263"/>
          <p14:tracePt t="52284" x="6727825" y="1441450"/>
          <p14:tracePt t="52292" x="6738938" y="1441450"/>
          <p14:tracePt t="52306" x="6738938" y="1417638"/>
          <p14:tracePt t="52322" x="6762750" y="1393825"/>
          <p14:tracePt t="52339" x="6799263" y="1357313"/>
          <p14:tracePt t="52356" x="6799263" y="1346200"/>
          <p14:tracePt t="52419" x="6810375" y="1333500"/>
          <p14:tracePt t="52588" x="6823075" y="1346200"/>
          <p14:tracePt t="52607" x="6846888" y="1381125"/>
          <p14:tracePt t="52622" x="6881813" y="1465263"/>
          <p14:tracePt t="52639" x="6929438" y="1536700"/>
          <p14:tracePt t="52656" x="6965950" y="1584325"/>
          <p14:tracePt t="52673" x="6965950" y="1608138"/>
          <p14:tracePt t="52689" x="6977063" y="1608138"/>
          <p14:tracePt t="52724" x="6989763" y="1608138"/>
          <p14:tracePt t="52740" x="7013575" y="1571625"/>
          <p14:tracePt t="52756" x="7037388" y="1512888"/>
          <p14:tracePt t="52772" x="7048500" y="1476375"/>
          <p14:tracePt t="52789" x="7061200" y="1452563"/>
          <p14:tracePt t="52812" x="7061200" y="1441450"/>
          <p14:tracePt t="53171" x="7061200" y="1452563"/>
          <p14:tracePt t="53188" x="7061200" y="1465263"/>
          <p14:tracePt t="53348" x="7048500" y="1476375"/>
          <p14:tracePt t="53364" x="7037388" y="1476375"/>
          <p14:tracePt t="53372" x="7024688" y="1476375"/>
          <p14:tracePt t="53389" x="6989763" y="1476375"/>
          <p14:tracePt t="53406" x="6929438" y="1476375"/>
          <p14:tracePt t="53423" x="6846888" y="1489075"/>
          <p14:tracePt t="53439" x="6786563" y="1500188"/>
          <p14:tracePt t="53456" x="6751638" y="1512888"/>
          <p14:tracePt t="53472" x="6738938" y="1512888"/>
          <p14:tracePt t="53490" x="6727825" y="1512888"/>
          <p14:tracePt t="53540" x="6715125" y="1512888"/>
          <p14:tracePt t="53557" x="6691313" y="1512888"/>
          <p14:tracePt t="53572" x="6667500" y="1512888"/>
          <p14:tracePt t="53589" x="6643688" y="1512888"/>
          <p14:tracePt t="53619" x="6632575" y="1512888"/>
          <p14:tracePt t="53668" x="6619875" y="1512888"/>
          <p14:tracePt t="53684" x="6608763" y="1512888"/>
          <p14:tracePt t="54436" x="6632575" y="1512888"/>
          <p14:tracePt t="54564" x="6643688" y="1512888"/>
          <p14:tracePt t="54573" x="6656388" y="1512888"/>
          <p14:tracePt t="54589" x="6667500" y="1512888"/>
          <p14:tracePt t="55668" x="6667500" y="1500188"/>
          <p14:tracePt t="55772" x="6680200" y="1500188"/>
          <p14:tracePt t="55790" x="6691313" y="1500188"/>
          <p14:tracePt t="55806" x="6704013" y="1500188"/>
          <p14:tracePt t="55822" x="6727825" y="1500188"/>
          <p14:tracePt t="55868" x="6727825" y="1489075"/>
          <p14:tracePt t="55893" x="6738938" y="1489075"/>
          <p14:tracePt t="55909" x="6762750" y="1489075"/>
          <p14:tracePt t="55922" x="6786563" y="1476375"/>
          <p14:tracePt t="55940" x="6823075" y="1465263"/>
          <p14:tracePt t="55956" x="6858000" y="1465263"/>
          <p14:tracePt t="55972" x="6870700" y="1452563"/>
          <p14:tracePt t="55989" x="6905625" y="1441450"/>
          <p14:tracePt t="56007" x="6918325" y="1441450"/>
          <p14:tracePt t="56022" x="6942138" y="1428750"/>
          <p14:tracePt t="56039" x="6953250" y="1428750"/>
          <p14:tracePt t="56056" x="6977063" y="1428750"/>
          <p14:tracePt t="56073" x="6989763" y="1428750"/>
          <p14:tracePt t="56089" x="7000875" y="1428750"/>
          <p14:tracePt t="56106" x="7048500" y="1428750"/>
          <p14:tracePt t="56122" x="7108825" y="1428750"/>
          <p14:tracePt t="56140" x="7275513" y="1428750"/>
          <p14:tracePt t="56156" x="7405688" y="1428750"/>
          <p14:tracePt t="56172" x="7489825" y="1428750"/>
          <p14:tracePt t="56189" x="7548563" y="1428750"/>
          <p14:tracePt t="56207" x="7561263" y="1428750"/>
          <p14:tracePt t="56222" x="7572375" y="1428750"/>
          <p14:tracePt t="56239" x="7585075" y="1428750"/>
          <p14:tracePt t="56256" x="7608888" y="1428750"/>
          <p14:tracePt t="56273" x="7680325" y="1428750"/>
          <p14:tracePt t="56289" x="7751763" y="1441450"/>
          <p14:tracePt t="56306" x="7834313" y="1441450"/>
          <p14:tracePt t="56322" x="7905750" y="1441450"/>
          <p14:tracePt t="56340" x="7989888" y="1441450"/>
          <p14:tracePt t="56356" x="8001000" y="1441450"/>
          <p14:tracePt t="56420" x="8013700" y="1441450"/>
          <p14:tracePt t="56429" x="8024813" y="1441450"/>
          <p14:tracePt t="56439" x="8037513" y="1441450"/>
          <p14:tracePt t="56456" x="8048625" y="1452563"/>
          <p14:tracePt t="56472" x="8061325" y="1452563"/>
          <p14:tracePt t="56490" x="8085138" y="1452563"/>
          <p14:tracePt t="56506" x="8120063" y="1452563"/>
          <p14:tracePt t="56522" x="8143875" y="1452563"/>
          <p14:tracePt t="56539" x="8180388" y="1452563"/>
          <p14:tracePt t="56557" x="8215313" y="1452563"/>
          <p14:tracePt t="56589" x="8228013" y="1452563"/>
          <p14:tracePt t="56606" x="8262938" y="1465263"/>
          <p14:tracePt t="56623" x="8358188" y="1465263"/>
          <p14:tracePt t="56639" x="8477250" y="1500188"/>
          <p14:tracePt t="56656" x="8561388" y="1500188"/>
          <p14:tracePt t="56672" x="8620125" y="1500188"/>
          <p14:tracePt t="56690" x="8656638" y="1500188"/>
          <p14:tracePt t="57973" x="8680450" y="1500188"/>
          <p14:tracePt t="57990" x="8691563" y="1584325"/>
          <p14:tracePt t="58005" x="8704263" y="1666875"/>
          <p14:tracePt t="58022" x="8715375" y="1762125"/>
          <p14:tracePt t="58039" x="8739188" y="1809750"/>
          <p14:tracePt t="58057" x="8751888" y="1833563"/>
          <p14:tracePt t="58180" x="8751888" y="1846263"/>
          <p14:tracePt t="58196" x="8751888" y="1857375"/>
          <p14:tracePt t="58244" x="8751888" y="1870075"/>
          <p14:tracePt t="58260" x="8751888" y="1881188"/>
          <p14:tracePt t="58284" x="8751888" y="1893888"/>
          <p14:tracePt t="58325" x="8751888" y="1905000"/>
          <p14:tracePt t="58340" x="8751888" y="1917700"/>
          <p14:tracePt t="58356" x="8751888" y="1928813"/>
          <p14:tracePt t="58372" x="8751888" y="1952625"/>
          <p14:tracePt t="58389" x="8751888" y="1965325"/>
          <p14:tracePt t="58406" x="8751888" y="1976438"/>
          <p14:tracePt t="60053" x="8751888" y="1989138"/>
          <p14:tracePt t="60068" x="8739188" y="1989138"/>
          <p14:tracePt t="60085" x="8728075" y="1976438"/>
          <p14:tracePt t="60101" x="8728075" y="1965325"/>
          <p14:tracePt t="60108" x="8715375" y="1952625"/>
          <p14:tracePt t="60133" x="8704263" y="1928813"/>
          <p14:tracePt t="60173" x="8691563" y="1928813"/>
          <p14:tracePt t="60389" x="8691563" y="1917700"/>
          <p14:tracePt t="60408" x="8680450" y="1917700"/>
          <p14:tracePt t="60876" x="8656638" y="1917700"/>
          <p14:tracePt t="60890" x="8656638" y="1905000"/>
          <p14:tracePt t="60906" x="8632825" y="1893888"/>
          <p14:tracePt t="60922" x="8620125" y="1881188"/>
          <p14:tracePt t="60939" x="8596313" y="1857375"/>
          <p14:tracePt t="60956" x="8572500" y="1846263"/>
          <p14:tracePt t="60972" x="8561388" y="1833563"/>
          <p14:tracePt t="61077" x="8537575" y="1822450"/>
          <p14:tracePt t="61093" x="8513763" y="1809750"/>
          <p14:tracePt t="61106" x="8501063" y="1809750"/>
          <p14:tracePt t="61122" x="8477250" y="1809750"/>
          <p14:tracePt t="61139" x="8453438" y="1798638"/>
          <p14:tracePt t="61156" x="8442325" y="1785938"/>
          <p14:tracePt t="61204" x="8418513" y="1785938"/>
          <p14:tracePt t="61212" x="8405813" y="1785938"/>
          <p14:tracePt t="61223" x="8394700" y="1785938"/>
          <p14:tracePt t="61239" x="8370888" y="1785938"/>
          <p14:tracePt t="61256" x="8334375" y="1774825"/>
          <p14:tracePt t="61272" x="8310563" y="1762125"/>
          <p14:tracePt t="61290" x="8286750" y="1762125"/>
          <p14:tracePt t="61306" x="8262938" y="1762125"/>
          <p14:tracePt t="61322" x="8251825" y="1751013"/>
          <p14:tracePt t="61365" x="8228013" y="1751013"/>
          <p14:tracePt t="61381" x="8215313" y="1738313"/>
          <p14:tracePt t="61389" x="8191500" y="1738313"/>
          <p14:tracePt t="61406" x="8167688" y="1727200"/>
          <p14:tracePt t="61422" x="8143875" y="1714500"/>
          <p14:tracePt t="61440" x="8132763" y="1703388"/>
          <p14:tracePt t="61456" x="8120063" y="1703388"/>
          <p14:tracePt t="61472" x="8108950" y="1703388"/>
          <p14:tracePt t="61489" x="8096250" y="1703388"/>
          <p14:tracePt t="61506" x="8072438" y="1690688"/>
          <p14:tracePt t="61522" x="8037513" y="1690688"/>
          <p14:tracePt t="61539" x="7989888" y="1679575"/>
          <p14:tracePt t="61556" x="7929563" y="1655763"/>
          <p14:tracePt t="61557" x="7894638" y="1643063"/>
          <p14:tracePt t="61574" x="7799388" y="1619250"/>
          <p14:tracePt t="61589" x="7739063" y="1608138"/>
          <p14:tracePt t="61606" x="7704138" y="1595438"/>
          <p14:tracePt t="61644" x="7691438" y="1595438"/>
          <p14:tracePt t="61669" x="7680325" y="1595438"/>
          <p14:tracePt t="61677" x="7667625" y="1584325"/>
          <p14:tracePt t="61689" x="7656513" y="1584325"/>
          <p14:tracePt t="61706" x="7620000" y="1571625"/>
          <p14:tracePt t="61724" x="7596188" y="1571625"/>
          <p14:tracePt t="61765" x="7585075" y="1560513"/>
          <p14:tracePt t="65590" x="7561263" y="1560513"/>
          <p14:tracePt t="65717" x="7548563" y="1560513"/>
          <p14:tracePt t="65733" x="7524750" y="1560513"/>
          <p14:tracePt t="65805" x="7513638" y="1560513"/>
          <p14:tracePt t="65886" x="7489825" y="1560513"/>
          <p14:tracePt t="65900" x="7477125" y="1560513"/>
          <p14:tracePt t="65997" x="7453313" y="1560513"/>
          <p14:tracePt t="66021" x="7429500" y="1571625"/>
          <p14:tracePt t="66029" x="7418388" y="1571625"/>
          <p14:tracePt t="66045" x="7405688" y="1571625"/>
          <p14:tracePt t="66056" x="7381875" y="1571625"/>
          <p14:tracePt t="66073" x="7358063" y="1584325"/>
          <p14:tracePt t="66089" x="7334250" y="1584325"/>
          <p14:tracePt t="66106" x="7310438" y="1584325"/>
          <p14:tracePt t="66122" x="7286625" y="1584325"/>
          <p14:tracePt t="66140" x="7215188" y="1584325"/>
          <p14:tracePt t="66156" x="7180263" y="1595438"/>
          <p14:tracePt t="66174" x="7119938" y="1631950"/>
          <p14:tracePt t="66174" x="7061200" y="1666875"/>
          <p14:tracePt t="66189" x="6977063" y="1690688"/>
          <p14:tracePt t="66206" x="6870700" y="1751013"/>
          <p14:tracePt t="66222" x="6786563" y="1798638"/>
          <p14:tracePt t="66239" x="6715125" y="1846263"/>
          <p14:tracePt t="66256" x="6643688" y="1893888"/>
          <p14:tracePt t="66273" x="6548438" y="1952625"/>
          <p14:tracePt t="66289" x="6442075" y="2024063"/>
          <p14:tracePt t="66306" x="6323013" y="2119313"/>
          <p14:tracePt t="66322" x="6238875" y="2179638"/>
          <p14:tracePt t="66339" x="6180138" y="2214563"/>
          <p14:tracePt t="66356" x="6132513" y="2251075"/>
          <p14:tracePt t="66373" x="6061075" y="2298700"/>
          <p14:tracePt t="66373" x="6048375" y="2309813"/>
          <p14:tracePt t="66389" x="5976938" y="2370138"/>
          <p14:tracePt t="66407" x="5870575" y="2452688"/>
          <p14:tracePt t="66422" x="5727700" y="2571750"/>
          <p14:tracePt t="66439" x="5595938" y="2690813"/>
          <p14:tracePt t="66456" x="5441950" y="2822575"/>
          <p14:tracePt t="66473" x="5322888" y="2976563"/>
          <p14:tracePt t="66489" x="5214938" y="3095625"/>
          <p14:tracePt t="66506" x="5132388" y="3227388"/>
          <p14:tracePt t="66522" x="5060950" y="3333750"/>
          <p14:tracePt t="66540" x="5000625" y="3465513"/>
          <p14:tracePt t="66556" x="4905375" y="3632200"/>
          <p14:tracePt t="66573" x="4810125" y="3833813"/>
          <p14:tracePt t="66589" x="4738688" y="3952875"/>
          <p14:tracePt t="66606" x="4656138" y="4060825"/>
          <p14:tracePt t="66622" x="4572000" y="4203700"/>
          <p14:tracePt t="66639" x="4476750" y="4298950"/>
          <p14:tracePt t="66656" x="4405313" y="4441825"/>
          <p14:tracePt t="66674" x="4370388" y="4548188"/>
          <p14:tracePt t="66689" x="4310063" y="4691063"/>
          <p14:tracePt t="66706" x="4275138" y="4727575"/>
          <p14:tracePt t="66722" x="4251325" y="4786313"/>
          <p14:tracePt t="66740" x="4251325" y="4833938"/>
          <p14:tracePt t="66741" x="4238625" y="4833938"/>
          <p14:tracePt t="66756" x="4238625" y="4857750"/>
          <p14:tracePt t="66773" x="4238625" y="4870450"/>
          <p14:tracePt t="66773" x="4238625" y="4881563"/>
          <p14:tracePt t="66790" x="4238625" y="4894263"/>
          <p14:tracePt t="66807" x="4238625" y="4905375"/>
          <p14:tracePt t="66822" x="4238625" y="4929188"/>
          <p14:tracePt t="66839" x="4238625" y="4953000"/>
          <p14:tracePt t="66856" x="4238625" y="4976813"/>
          <p14:tracePt t="66874" x="4238625" y="5024438"/>
          <p14:tracePt t="66889" x="4251325" y="5048250"/>
          <p14:tracePt t="66906" x="4262438" y="5072063"/>
          <p14:tracePt t="66922" x="4275138" y="5108575"/>
          <p14:tracePt t="66940" x="4286250" y="5132388"/>
          <p14:tracePt t="66956" x="4286250" y="5156200"/>
          <p14:tracePt t="66982" x="4298950" y="5156200"/>
          <p14:tracePt t="67005" x="4310063" y="5156200"/>
          <p14:tracePt t="67023" x="4322763" y="5167313"/>
          <p14:tracePt t="67039" x="4333875" y="5191125"/>
          <p14:tracePt t="67086" x="4333875" y="5203825"/>
          <p14:tracePt t="67102" x="4333875" y="5214938"/>
          <p14:tracePt t="67158" x="4333875" y="5227638"/>
          <p14:tracePt t="67187" x="4333875" y="5238750"/>
          <p14:tracePt t="67189" x="4333875" y="5251450"/>
          <p14:tracePt t="67206" x="4310063" y="5262563"/>
          <p14:tracePt t="67222" x="4262438" y="5299075"/>
          <p14:tracePt t="67240" x="4227513" y="5334000"/>
          <p14:tracePt t="67255" x="4191000" y="5370513"/>
          <p14:tracePt t="67272" x="4179888" y="5381625"/>
          <p14:tracePt t="67302" x="4167188" y="5394325"/>
          <p14:tracePt t="67373" x="4156075" y="5394325"/>
          <p14:tracePt t="67470" x="4143375" y="5394325"/>
          <p14:tracePt t="67485" x="4119563" y="5394325"/>
          <p14:tracePt t="67494" x="4108450" y="5394325"/>
          <p14:tracePt t="67510" x="4071938" y="5394325"/>
          <p14:tracePt t="67522" x="4024313" y="5357813"/>
          <p14:tracePt t="67540" x="3976688" y="5346700"/>
          <p14:tracePt t="67556" x="3965575" y="5346700"/>
          <p14:tracePt t="67573" x="3952875" y="5346700"/>
          <p14:tracePt t="67605" x="3941763" y="5334000"/>
          <p14:tracePt t="67629" x="3929063" y="5322888"/>
          <p14:tracePt t="67654" x="3905250" y="5310188"/>
          <p14:tracePt t="67669" x="3905250" y="5299075"/>
          <p14:tracePt t="67678" x="3894138" y="5299075"/>
          <p14:tracePt t="67701" x="3894138" y="5286375"/>
          <p14:tracePt t="67717" x="3881438" y="5286375"/>
          <p14:tracePt t="67733" x="3870325" y="5275263"/>
          <p14:tracePt t="67749" x="3870325" y="5262563"/>
          <p14:tracePt t="67757" x="3846513" y="5251450"/>
          <p14:tracePt t="67772" x="3846513" y="5238750"/>
          <p14:tracePt t="67789" x="3822700" y="5214938"/>
          <p14:tracePt t="67806" x="3798888" y="5167313"/>
          <p14:tracePt t="67823" x="3775075" y="5143500"/>
          <p14:tracePt t="67839" x="3762375" y="5119688"/>
          <p14:tracePt t="67856" x="3738563" y="5095875"/>
          <p14:tracePt t="68086" x="3738563" y="5084763"/>
          <p14:tracePt t="68101" x="3738563" y="5072063"/>
          <p14:tracePt t="68197" x="3738563" y="5060950"/>
          <p14:tracePt t="68230" x="3727450" y="5048250"/>
          <p14:tracePt t="68245" x="3714750" y="5037138"/>
          <p14:tracePt t="68759" x="3714750" y="5024438"/>
          <p14:tracePt t="68774" x="3714750" y="5013325"/>
          <p14:tracePt t="68789" x="3703638" y="4989513"/>
          <p14:tracePt t="69518" x="3703638" y="4976813"/>
          <p14:tracePt t="69525" x="3703638" y="4965700"/>
          <p14:tracePt t="69653" x="3679825" y="4941888"/>
          <p14:tracePt t="70966" x="3679825" y="4929188"/>
          <p14:tracePt t="70974" x="3679825" y="4918075"/>
          <p14:tracePt t="70989" x="3679825" y="4894263"/>
          <p14:tracePt t="71006" x="3679825" y="4870450"/>
          <p14:tracePt t="71022" x="3679825" y="4846638"/>
          <p14:tracePt t="71039" x="3679825" y="4833938"/>
          <p14:tracePt t="71230" x="3667125" y="4833938"/>
          <p14:tracePt t="71294" x="3656013" y="4833938"/>
          <p14:tracePt t="71306" x="3643313" y="4833938"/>
          <p14:tracePt t="71323" x="3632200" y="4833938"/>
          <p14:tracePt t="71339" x="3608388" y="4846638"/>
          <p14:tracePt t="71356" x="3595688" y="4857750"/>
          <p14:tracePt t="71372" x="3584575" y="4870450"/>
          <p14:tracePt t="71390" x="3571875" y="4881563"/>
          <p14:tracePt t="71414" x="3571875" y="4894263"/>
          <p14:tracePt t="71446" x="3548063" y="4894263"/>
          <p14:tracePt t="71462" x="3548063" y="4918075"/>
          <p14:tracePt t="71478" x="3536950" y="4918075"/>
          <p14:tracePt t="71590" x="3524250" y="4929188"/>
          <p14:tracePt t="71607" x="3513138" y="4929188"/>
          <p14:tracePt t="71781" x="3513138" y="4941888"/>
          <p14:tracePt t="71846" x="3489325" y="4953000"/>
          <p14:tracePt t="71878" x="3476625" y="4976813"/>
          <p14:tracePt t="71889" x="3465513" y="5000625"/>
          <p14:tracePt t="71906" x="3452813" y="5013325"/>
          <p14:tracePt t="71924" x="3441700" y="5037138"/>
          <p14:tracePt t="72534" x="3441700" y="5024438"/>
          <p14:tracePt t="72541" x="3452813" y="5013325"/>
          <p14:tracePt t="72556" x="3465513" y="5000625"/>
          <p14:tracePt t="72572" x="3476625" y="4989513"/>
          <p14:tracePt t="72589" x="3500438" y="4976813"/>
          <p14:tracePt t="72694" x="3500438" y="4965700"/>
          <p14:tracePt t="72709" x="3513138" y="4965700"/>
          <p14:tracePt t="72726" x="3524250" y="4953000"/>
          <p14:tracePt t="72742" x="3536950" y="4941888"/>
          <p14:tracePt t="72758" x="3536950" y="4929188"/>
          <p14:tracePt t="72774" x="3560763" y="4918075"/>
          <p14:tracePt t="72926" x="3571875" y="4918075"/>
          <p14:tracePt t="72940" x="3595688" y="4905375"/>
          <p14:tracePt t="72956" x="3608388" y="4881563"/>
          <p14:tracePt t="72974" x="3608388" y="4870450"/>
          <p14:tracePt t="72989" x="3608388" y="4857750"/>
          <p14:tracePt t="73007" x="3608388" y="4846638"/>
          <p14:tracePt t="73022" x="3619500" y="4846638"/>
          <p14:tracePt t="73134" x="3619500" y="4833938"/>
          <p14:tracePt t="73150" x="3632200" y="4822825"/>
          <p14:tracePt t="73158" x="3643313" y="4810125"/>
          <p14:tracePt t="73174" x="3643313" y="4799013"/>
          <p14:tracePt t="73189" x="3643313" y="4786313"/>
          <p14:tracePt t="73206" x="3656013" y="4762500"/>
          <p14:tracePt t="73222" x="3679825" y="4751388"/>
          <p14:tracePt t="73239" x="3679825" y="4738688"/>
          <p14:tracePt t="73343" x="3690938" y="4727575"/>
          <p14:tracePt t="73375" x="3714750" y="4703763"/>
          <p14:tracePt t="73406" x="3727450" y="4691063"/>
          <p14:tracePt t="73423" x="3738563" y="4656138"/>
          <p14:tracePt t="73439" x="3762375" y="4619625"/>
          <p14:tracePt t="73455" x="3786188" y="4572000"/>
          <p14:tracePt t="73472" x="3822700" y="4513263"/>
          <p14:tracePt t="73490" x="3846513" y="4465638"/>
          <p14:tracePt t="73506" x="3857625" y="4441825"/>
          <p14:tracePt t="73522" x="3857625" y="4405313"/>
          <p14:tracePt t="73539" x="3870325" y="4394200"/>
          <p14:tracePt t="73629" x="3881438" y="4381500"/>
          <p14:tracePt t="73646" x="3894138" y="4370388"/>
          <p14:tracePt t="73782" x="3905250" y="4370388"/>
          <p14:tracePt t="73806" x="3917950" y="4357688"/>
          <p14:tracePt t="73822" x="3941763" y="4346575"/>
          <p14:tracePt t="73839" x="3941763" y="4333875"/>
          <p14:tracePt t="73857" x="3952875" y="4333875"/>
          <p14:tracePt t="74134" x="3965575" y="4322763"/>
          <p14:tracePt t="74166" x="3976688" y="4322763"/>
          <p14:tracePt t="74198" x="4000500" y="4322763"/>
          <p14:tracePt t="74238" x="4000500" y="4333875"/>
          <p14:tracePt t="74246" x="4013200" y="4333875"/>
          <p14:tracePt t="74390" x="4037013" y="4333875"/>
          <p14:tracePt t="74406" x="4048125" y="4346575"/>
          <p14:tracePt t="74422" x="4071938" y="4370388"/>
          <p14:tracePt t="74439" x="4119563" y="4394200"/>
          <p14:tracePt t="74456" x="4143375" y="4405313"/>
          <p14:tracePt t="74473" x="4167188" y="4418013"/>
          <p14:tracePt t="74598" x="4179888" y="4429125"/>
          <p14:tracePt t="74662" x="4191000" y="4429125"/>
          <p14:tracePt t="74673" x="4203700" y="4429125"/>
          <p14:tracePt t="74689" x="4214813" y="4429125"/>
          <p14:tracePt t="74973" x="4227513" y="4429125"/>
          <p14:tracePt t="74991" x="4251325" y="4418013"/>
          <p14:tracePt t="75022" x="4262438" y="4405313"/>
          <p14:tracePt t="75046" x="4262438" y="4394200"/>
          <p14:tracePt t="75094" x="4275138" y="4394200"/>
          <p14:tracePt t="75107" x="4286250" y="4394200"/>
          <p14:tracePt t="75122" x="4298950" y="4381500"/>
          <p14:tracePt t="75139" x="4310063" y="4370388"/>
          <p14:tracePt t="75239" x="4333875" y="4370388"/>
          <p14:tracePt t="75257" x="4357688" y="4370388"/>
          <p14:tracePt t="75462" x="4370388" y="4370388"/>
          <p14:tracePt t="75473" x="4381500" y="4370388"/>
          <p14:tracePt t="75494" x="4394200" y="4370388"/>
          <p14:tracePt t="75510" x="4394200" y="4381500"/>
          <p14:tracePt t="75526" x="4405313" y="4394200"/>
          <p14:tracePt t="75542" x="4418013" y="4394200"/>
          <p14:tracePt t="75556" x="4418013" y="4405313"/>
          <p14:tracePt t="75572" x="4429125" y="4405313"/>
          <p14:tracePt t="75589" x="4441825" y="4418013"/>
          <p14:tracePt t="75606" x="4476750" y="4441825"/>
          <p14:tracePt t="75622" x="4476750" y="4452938"/>
          <p14:tracePt t="75639" x="4489450" y="4452938"/>
          <p14:tracePt t="75656" x="4500563" y="4465638"/>
          <p14:tracePt t="75673" x="4513263" y="4476750"/>
          <p14:tracePt t="75689" x="4537075" y="4489450"/>
          <p14:tracePt t="75710" x="4548188" y="4489450"/>
          <p14:tracePt t="75722" x="4560888" y="4500563"/>
          <p14:tracePt t="75739" x="4572000" y="4500563"/>
          <p14:tracePt t="75766" x="4584700" y="4513263"/>
          <p14:tracePt t="75854" x="4584700" y="4524375"/>
          <p14:tracePt t="75862" x="4595813" y="4524375"/>
          <p14:tracePt t="75872" x="4608513" y="4537075"/>
          <p14:tracePt t="75889" x="4632325" y="4548188"/>
          <p14:tracePt t="75906" x="4656138" y="4572000"/>
          <p14:tracePt t="75924" x="4667250" y="4584700"/>
          <p14:tracePt t="75939" x="4679950" y="4584700"/>
          <p14:tracePt t="76006" x="4691063" y="4595813"/>
          <p14:tracePt t="76086" x="4703763" y="4595813"/>
          <p14:tracePt t="76094" x="4727575" y="4595813"/>
          <p14:tracePt t="76111" x="4751388" y="4595813"/>
          <p14:tracePt t="76123" x="4775200" y="4595813"/>
          <p14:tracePt t="76139" x="4822825" y="4595813"/>
          <p14:tracePt t="76157" x="4870450" y="4595813"/>
          <p14:tracePt t="76172" x="4894263" y="4595813"/>
          <p14:tracePt t="76207" x="4905375" y="4595813"/>
          <p14:tracePt t="76223" x="4953000" y="4595813"/>
          <p14:tracePt t="76239" x="5037138" y="4584700"/>
          <p14:tracePt t="76256" x="5180013" y="4560888"/>
          <p14:tracePt t="76272" x="5286375" y="4513263"/>
          <p14:tracePt t="76290" x="5394325" y="4429125"/>
          <p14:tracePt t="76306" x="5465763" y="4333875"/>
          <p14:tracePt t="76322" x="5561013" y="4167188"/>
          <p14:tracePt t="76339" x="5656263" y="3941763"/>
          <p14:tracePt t="76357" x="5762625" y="3714750"/>
          <p14:tracePt t="76372" x="5894388" y="3394075"/>
          <p14:tracePt t="76389" x="6000750" y="3108325"/>
          <p14:tracePt t="76406" x="6096000" y="2703513"/>
          <p14:tracePt t="76423" x="6156325" y="2476500"/>
          <p14:tracePt t="76439" x="6203950" y="2298700"/>
          <p14:tracePt t="76456" x="6215063" y="2203450"/>
          <p14:tracePt t="76472" x="6215063" y="2143125"/>
          <p14:tracePt t="76490" x="6215063" y="2132013"/>
          <p14:tracePt t="76662" x="6227763" y="2119313"/>
          <p14:tracePt t="76674" x="6227763" y="2108200"/>
          <p14:tracePt t="76689" x="6227763" y="2095500"/>
          <p14:tracePt t="76705" x="6227763" y="2071688"/>
          <p14:tracePt t="76722" x="6238875" y="2060575"/>
          <p14:tracePt t="76790" x="6251575" y="2060575"/>
          <p14:tracePt t="76807" x="6251575" y="2047875"/>
          <p14:tracePt t="76822" x="6251575" y="2036763"/>
          <p14:tracePt t="76839" x="6262688" y="2036763"/>
          <p14:tracePt t="76856" x="6262688" y="2024063"/>
          <p14:tracePt t="76919" x="6275388" y="2012950"/>
          <p14:tracePt t="76950" x="6275388" y="2000250"/>
          <p14:tracePt t="76999" x="6286500" y="1989138"/>
          <p14:tracePt t="77015" x="6286500" y="1952625"/>
          <p14:tracePt t="77023" x="6286500" y="1941513"/>
          <p14:tracePt t="77039" x="6286500" y="1905000"/>
          <p14:tracePt t="77055" x="6286500" y="1870075"/>
          <p14:tracePt t="77072" x="6299200" y="1833563"/>
          <p14:tracePt t="77090" x="6299200" y="1822450"/>
          <p14:tracePt t="77359" x="6275388" y="1846263"/>
          <p14:tracePt t="77374" x="6215063" y="1952625"/>
          <p14:tracePt t="77389" x="6180138" y="2012950"/>
          <p14:tracePt t="77407" x="6048375" y="2166938"/>
          <p14:tracePt t="77422" x="5953125" y="2298700"/>
          <p14:tracePt t="77439" x="5822950" y="2405063"/>
          <p14:tracePt t="77456" x="5691188" y="2524125"/>
          <p14:tracePt t="77472" x="5524500" y="2679700"/>
          <p14:tracePt t="77489" x="5381625" y="2846388"/>
          <p14:tracePt t="77506" x="5214938" y="3013075"/>
          <p14:tracePt t="77523" x="5095875" y="3132138"/>
          <p14:tracePt t="77539" x="4953000" y="3275013"/>
          <p14:tracePt t="77556" x="4870450" y="3370263"/>
          <p14:tracePt t="77572" x="4762500" y="3476625"/>
          <p14:tracePt t="77590" x="4667250" y="3548063"/>
          <p14:tracePt t="77606" x="4619625" y="3560763"/>
          <p14:tracePt t="77622" x="4572000" y="3595688"/>
          <p14:tracePt t="77639" x="4548188" y="3608388"/>
          <p14:tracePt t="77657" x="4489450" y="3643313"/>
          <p14:tracePt t="77672" x="4418013" y="3690938"/>
          <p14:tracePt t="77689" x="4333875" y="3738563"/>
          <p14:tracePt t="77705" x="4214813" y="3798888"/>
          <p14:tracePt t="77723" x="4156075" y="3833813"/>
          <p14:tracePt t="77739" x="4119563" y="3870325"/>
          <p14:tracePt t="77755" x="4095750" y="3905250"/>
          <p14:tracePt t="77772" x="4071938" y="3917950"/>
          <p14:tracePt t="77790" x="4060825" y="3941763"/>
          <p14:tracePt t="77807" x="4048125" y="3952875"/>
          <p14:tracePt t="77822" x="4024313" y="3989388"/>
          <p14:tracePt t="77839" x="4013200" y="4013200"/>
          <p14:tracePt t="77856" x="3965575" y="4071938"/>
          <p14:tracePt t="77872" x="3917950" y="4132263"/>
          <p14:tracePt t="77889" x="3870325" y="4203700"/>
          <p14:tracePt t="77906" x="3822700" y="4286250"/>
          <p14:tracePt t="77923" x="3762375" y="4381500"/>
          <p14:tracePt t="77939" x="3727450" y="4429125"/>
          <p14:tracePt t="77955" x="3703638" y="4489450"/>
          <p14:tracePt t="77972" x="3679825" y="4524375"/>
          <p14:tracePt t="77998" x="3667125" y="4548188"/>
          <p14:tracePt t="78006" x="3656013" y="4572000"/>
          <p14:tracePt t="78022" x="3632200" y="4608513"/>
          <p14:tracePt t="78039" x="3584575" y="4691063"/>
          <p14:tracePt t="78056" x="3548063" y="4751388"/>
          <p14:tracePt t="78072" x="3524250" y="4799013"/>
          <p14:tracePt t="78089" x="3500438" y="4857750"/>
          <p14:tracePt t="78105" x="3489325" y="4905375"/>
          <p14:tracePt t="78123" x="3489325" y="4929188"/>
          <p14:tracePt t="78139" x="3465513" y="4989513"/>
          <p14:tracePt t="78155" x="3465513" y="5000625"/>
          <p14:tracePt t="78172" x="3465513" y="5013325"/>
          <p14:tracePt t="78198" x="3452813" y="5024438"/>
          <p14:tracePt t="78214" x="3452813" y="5037138"/>
          <p14:tracePt t="78230" x="3452813" y="5048250"/>
          <p14:tracePt t="78239" x="3441700" y="5060950"/>
          <p14:tracePt t="78262" x="3441700" y="5072063"/>
          <p14:tracePt t="78814" x="3441700" y="5060950"/>
          <p14:tracePt t="78830" x="3441700" y="5048250"/>
          <p14:tracePt t="78863" x="3452813" y="5037138"/>
          <p14:tracePt t="78879" x="3465513" y="5037138"/>
          <p14:tracePt t="78890" x="3476625" y="5013325"/>
          <p14:tracePt t="78905" x="3500438" y="4989513"/>
          <p14:tracePt t="78922" x="3524250" y="4965700"/>
          <p14:tracePt t="78939" x="3536950" y="4953000"/>
          <p14:tracePt t="79166" x="3548063" y="4953000"/>
          <p14:tracePt t="79342" x="3548063" y="4965700"/>
          <p14:tracePt t="79358" x="3476625" y="5072063"/>
          <p14:tracePt t="79372" x="3452813" y="5095875"/>
          <p14:tracePt t="79389" x="3405188" y="5167313"/>
          <p14:tracePt t="79406" x="3405188" y="5180013"/>
          <p14:tracePt t="79686" x="3405188" y="5156200"/>
          <p14:tracePt t="79703" x="3405188" y="5143500"/>
          <p14:tracePt t="79743" x="3405188" y="5119688"/>
          <p14:tracePt t="79757" x="3417888" y="5108575"/>
          <p14:tracePt t="79772" x="3417888" y="5095875"/>
          <p14:tracePt t="79789" x="3441700" y="5072063"/>
          <p14:tracePt t="79806" x="3465513" y="5037138"/>
          <p14:tracePt t="79807" x="3465513" y="5024438"/>
          <p14:tracePt t="79823" x="3476625" y="5000625"/>
          <p14:tracePt t="79839" x="3489325" y="4989513"/>
          <p14:tracePt t="79856" x="3500438" y="4976813"/>
          <p14:tracePt t="79872" x="3513138" y="4953000"/>
          <p14:tracePt t="79890" x="3513138" y="4941888"/>
          <p14:tracePt t="79906" x="3536950" y="4918075"/>
          <p14:tracePt t="80022" x="3536950" y="4905375"/>
          <p14:tracePt t="80041" x="3560763" y="4881563"/>
          <p14:tracePt t="80056" x="3560763" y="4870450"/>
          <p14:tracePt t="80072" x="3571875" y="4857750"/>
          <p14:tracePt t="80167" x="3584575" y="4833938"/>
          <p14:tracePt t="80182" x="3584575" y="4822825"/>
          <p14:tracePt t="80191" x="3595688" y="4810125"/>
          <p14:tracePt t="80206" x="3595688" y="4799013"/>
          <p14:tracePt t="80207" x="3608388" y="4786313"/>
          <p14:tracePt t="80223" x="3619500" y="4751388"/>
          <p14:tracePt t="80240" x="3632200" y="4727575"/>
          <p14:tracePt t="80256" x="3632200" y="4667250"/>
          <p14:tracePt t="80272" x="3656013" y="4632325"/>
          <p14:tracePt t="80289" x="3667125" y="4560888"/>
          <p14:tracePt t="80307" x="3703638" y="4489450"/>
          <p14:tracePt t="80322" x="3714750" y="4394200"/>
          <p14:tracePt t="80339" x="3727450" y="4298950"/>
          <p14:tracePt t="80356" x="3751263" y="4203700"/>
          <p14:tracePt t="80374" x="3762375" y="4132263"/>
          <p14:tracePt t="80389" x="3762375" y="4119563"/>
          <p14:tracePt t="80406" x="3775075" y="4095750"/>
          <p14:tracePt t="80422" x="3775075" y="4060825"/>
          <p14:tracePt t="80439" x="3775075" y="4048125"/>
          <p14:tracePt t="80456" x="3775075" y="4013200"/>
          <p14:tracePt t="80472" x="3775075" y="4000500"/>
          <p14:tracePt t="80489" x="3775075" y="3976688"/>
          <p14:tracePt t="80507" x="3775075" y="3965575"/>
          <p14:tracePt t="80615" x="3775075" y="3952875"/>
          <p14:tracePt t="80624" x="3786188" y="3941763"/>
          <p14:tracePt t="80982" x="3798888" y="3941763"/>
          <p14:tracePt t="80990" x="3810000" y="3941763"/>
          <p14:tracePt t="81014" x="3822700" y="3941763"/>
          <p14:tracePt t="81031" x="3833813" y="3941763"/>
          <p14:tracePt t="81055" x="3846513" y="3941763"/>
          <p14:tracePt t="81073" x="3870325" y="3929063"/>
          <p14:tracePt t="81119" x="3881438" y="3929063"/>
          <p14:tracePt t="81127" x="3894138" y="3929063"/>
          <p14:tracePt t="81142" x="3905250" y="3929063"/>
          <p14:tracePt t="81158" x="3929063" y="3929063"/>
          <p14:tracePt t="81172" x="3952875" y="3929063"/>
          <p14:tracePt t="81189" x="4024313" y="3929063"/>
          <p14:tracePt t="81206" x="4108450" y="3929063"/>
          <p14:tracePt t="81223" x="4119563" y="3929063"/>
          <p14:tracePt t="81278" x="4132263" y="3929063"/>
          <p14:tracePt t="81290" x="4143375" y="3929063"/>
          <p14:tracePt t="81306" x="4156075" y="3929063"/>
          <p14:tracePt t="81322" x="4203700" y="3941763"/>
          <p14:tracePt t="81339" x="4227513" y="3952875"/>
          <p14:tracePt t="81356" x="4238625" y="3952875"/>
          <p14:tracePt t="81702" x="4251325" y="3965575"/>
          <p14:tracePt t="81815" x="4227513" y="3965575"/>
          <p14:tracePt t="81823" x="4191000" y="3965575"/>
          <p14:tracePt t="81839" x="4156075" y="3976688"/>
          <p14:tracePt t="81991" x="4143375" y="3976688"/>
          <p14:tracePt t="82016" x="4132263" y="3976688"/>
          <p14:tracePt t="82039" x="4108450" y="3976688"/>
          <p14:tracePt t="82056" x="4084638" y="3989388"/>
          <p14:tracePt t="82074" x="4013200" y="4000500"/>
          <p14:tracePt t="82089" x="3941763" y="4000500"/>
          <p14:tracePt t="82106" x="3917950" y="4000500"/>
          <p14:tracePt t="82122" x="3905250" y="4000500"/>
          <p14:tracePt t="82167" x="3894138" y="4000500"/>
          <p14:tracePt t="82199" x="3894138" y="4013200"/>
          <p14:tracePt t="82215" x="3881438" y="4024313"/>
          <p14:tracePt t="82223" x="3870325" y="4024313"/>
          <p14:tracePt t="82239" x="3857625" y="4037013"/>
          <p14:tracePt t="82256" x="3833813" y="4048125"/>
          <p14:tracePt t="82273" x="3822700" y="4060825"/>
          <p14:tracePt t="82335" x="3822700" y="4071938"/>
          <p14:tracePt t="82351" x="3810000" y="4071938"/>
          <p14:tracePt t="82358" x="3798888" y="4095750"/>
          <p14:tracePt t="82372" x="3786188" y="4119563"/>
          <p14:tracePt t="82389" x="3775075" y="4143375"/>
          <p14:tracePt t="82407" x="3775075" y="4179888"/>
          <p14:tracePt t="82679" x="3775075" y="4167188"/>
          <p14:tracePt t="82695" x="3775075" y="4143375"/>
          <p14:tracePt t="82706" x="3775075" y="4132263"/>
          <p14:tracePt t="82722" x="3775075" y="4071938"/>
          <p14:tracePt t="82739" x="3775075" y="4048125"/>
          <p14:tracePt t="82756" x="3775075" y="3989388"/>
          <p14:tracePt t="82773" x="3775075" y="3929063"/>
          <p14:tracePt t="82789" x="3775075" y="3870325"/>
          <p14:tracePt t="82806" x="3775075" y="3798888"/>
          <p14:tracePt t="82822" x="3786188" y="3656013"/>
          <p14:tracePt t="82840" x="3798888" y="3584575"/>
          <p14:tracePt t="82856" x="3810000" y="3513138"/>
          <p14:tracePt t="82872" x="3810000" y="3500438"/>
          <p14:tracePt t="83271" x="3810000" y="3489325"/>
          <p14:tracePt t="83318" x="3810000" y="3500438"/>
          <p14:tracePt t="83327" x="3810000" y="3513138"/>
          <p14:tracePt t="83339" x="3810000" y="3524250"/>
          <p14:tracePt t="83356" x="3810000" y="3536950"/>
          <p14:tracePt t="83372" x="3810000" y="3548063"/>
          <p14:tracePt t="83389" x="3833813" y="3571875"/>
          <p14:tracePt t="83405" x="3833813" y="3608388"/>
          <p14:tracePt t="83423" x="3833813" y="3690938"/>
          <p14:tracePt t="83439" x="3846513" y="3738563"/>
          <p14:tracePt t="83455" x="3857625" y="3798888"/>
          <p14:tracePt t="83472" x="3857625" y="3846513"/>
          <p14:tracePt t="83490" x="3870325" y="3857625"/>
          <p14:tracePt t="83506" x="3870325" y="3870325"/>
          <p14:tracePt t="83567" x="3870325" y="3881438"/>
          <p14:tracePt t="83574" x="3881438" y="3894138"/>
          <p14:tracePt t="83589" x="3894138" y="3917950"/>
          <p14:tracePt t="83606" x="3905250" y="3952875"/>
          <p14:tracePt t="83622" x="3941763" y="4048125"/>
          <p14:tracePt t="83639" x="3941763" y="4071938"/>
          <p14:tracePt t="83656" x="3952875" y="4095750"/>
          <p14:tracePt t="83711" x="3965575" y="4095750"/>
          <p14:tracePt t="83723" x="3976688" y="4108450"/>
          <p14:tracePt t="83739" x="3989388" y="4119563"/>
          <p14:tracePt t="83756" x="4013200" y="4132263"/>
          <p14:tracePt t="83772" x="4048125" y="4143375"/>
          <p14:tracePt t="83790" x="4132263" y="4143375"/>
          <p14:tracePt t="83806" x="4167188" y="4143375"/>
          <p14:tracePt t="83822" x="4238625" y="4143375"/>
          <p14:tracePt t="83839" x="4286250" y="4108450"/>
          <p14:tracePt t="83856" x="4346575" y="4071938"/>
          <p14:tracePt t="83872" x="4394200" y="4048125"/>
          <p14:tracePt t="83889" x="4405313" y="4024313"/>
          <p14:tracePt t="83905" x="4418013" y="4013200"/>
          <p14:tracePt t="84175" x="4418013" y="4024313"/>
          <p14:tracePt t="84191" x="4418013" y="4071938"/>
          <p14:tracePt t="84206" x="4418013" y="4084638"/>
          <p14:tracePt t="84222" x="4441825" y="4167188"/>
          <p14:tracePt t="84239" x="4465638" y="4214813"/>
          <p14:tracePt t="84256" x="4476750" y="4238625"/>
          <p14:tracePt t="84328" x="4476750" y="4251325"/>
          <p14:tracePt t="84392" x="4489450" y="4251325"/>
          <p14:tracePt t="84407" x="4524375" y="4251325"/>
          <p14:tracePt t="84423" x="4595813" y="4251325"/>
          <p14:tracePt t="84439" x="4775200" y="4214813"/>
          <p14:tracePt t="84456" x="4870450" y="4179888"/>
          <p14:tracePt t="84473" x="4953000" y="4143375"/>
          <p14:tracePt t="84489" x="5000625" y="4132263"/>
          <p14:tracePt t="84505" x="5013325" y="4132263"/>
          <p14:tracePt t="84522" x="5037138" y="4132263"/>
          <p14:tracePt t="84540" x="5072063" y="4132263"/>
          <p14:tracePt t="84556" x="5108575" y="4132263"/>
          <p14:tracePt t="84572" x="5203825" y="4132263"/>
          <p14:tracePt t="84589" x="5275263" y="4143375"/>
          <p14:tracePt t="84607" x="5381625" y="4143375"/>
          <p14:tracePt t="84622" x="5453063" y="4143375"/>
          <p14:tracePt t="84639" x="5513388" y="4143375"/>
          <p14:tracePt t="84657" x="5561013" y="4143375"/>
          <p14:tracePt t="84673" x="5608638" y="4132263"/>
          <p14:tracePt t="84689" x="5632450" y="4132263"/>
          <p14:tracePt t="84895" x="5632450" y="4143375"/>
          <p14:tracePt t="84907" x="5608638" y="4167188"/>
          <p14:tracePt t="84922" x="5548313" y="4203700"/>
          <p14:tracePt t="84939" x="5418138" y="4262438"/>
          <p14:tracePt t="84956" x="5227638" y="4310063"/>
          <p14:tracePt t="84974" x="5000625" y="4370388"/>
          <p14:tracePt t="84989" x="4762500" y="4465638"/>
          <p14:tracePt t="85006" x="4595813" y="4537075"/>
          <p14:tracePt t="85023" x="4500563" y="4619625"/>
          <p14:tracePt t="85040" x="4465638" y="4643438"/>
          <p14:tracePt t="85103" x="4441825" y="4656138"/>
          <p14:tracePt t="85111" x="4429125" y="4656138"/>
          <p14:tracePt t="85122" x="4418013" y="4656138"/>
          <p14:tracePt t="85139" x="4333875" y="4656138"/>
          <p14:tracePt t="85156" x="4179888" y="4691063"/>
          <p14:tracePt t="85173" x="4048125" y="4714875"/>
          <p14:tracePt t="85189" x="3941763" y="4762500"/>
          <p14:tracePt t="85206" x="3846513" y="4810125"/>
          <p14:tracePt t="85223" x="3762375" y="4846638"/>
          <p14:tracePt t="85240" x="3738563" y="4846638"/>
          <p14:tracePt t="85256" x="3738563" y="4857750"/>
          <p14:tracePt t="85272" x="3727450" y="4857750"/>
          <p14:tracePt t="85289" x="3690938" y="4857750"/>
          <p14:tracePt t="85306" x="3656013" y="4870450"/>
          <p14:tracePt t="85322" x="3608388" y="4881563"/>
          <p14:tracePt t="85339" x="3584575" y="4894263"/>
          <p14:tracePt t="85356" x="3571875" y="4894263"/>
          <p14:tracePt t="85373" x="3560763" y="4894263"/>
          <p14:tracePt t="85389" x="3560763" y="4905375"/>
          <p14:tracePt t="85552" x="3548063" y="4905375"/>
          <p14:tracePt t="85567" x="3536950" y="4905375"/>
          <p14:tracePt t="85759" x="3536950" y="4894263"/>
          <p14:tracePt t="85774" x="3536950" y="4881563"/>
          <p14:tracePt t="85789" x="3536950" y="4857750"/>
          <p14:tracePt t="85805" x="3548063" y="4822825"/>
          <p14:tracePt t="85822" x="3548063" y="4810125"/>
          <p14:tracePt t="85839" x="3571875" y="4775200"/>
          <p14:tracePt t="85856" x="3584575" y="4775200"/>
          <p14:tracePt t="85872" x="3584575" y="4751388"/>
          <p14:tracePt t="85889" x="3595688" y="4727575"/>
          <p14:tracePt t="85907" x="3619500" y="4703763"/>
          <p14:tracePt t="85922" x="3643313" y="4656138"/>
          <p14:tracePt t="85939" x="3667125" y="4632325"/>
          <p14:tracePt t="85956" x="3679825" y="4619625"/>
          <p14:tracePt t="85973" x="3690938" y="4608513"/>
          <p14:tracePt t="85989" x="3703638" y="4595813"/>
          <p14:tracePt t="86007" x="3703638" y="4584700"/>
          <p14:tracePt t="86022" x="3714750" y="4584700"/>
          <p14:tracePt t="86039" x="3727450" y="4560888"/>
          <p14:tracePt t="86056" x="3738563" y="4548188"/>
          <p14:tracePt t="86072" x="3762375" y="4548188"/>
          <p14:tracePt t="86089" x="3775075" y="4537075"/>
          <p14:tracePt t="86111" x="3786188" y="4537075"/>
          <p14:tracePt t="86122" x="3798888" y="4524375"/>
          <p14:tracePt t="86139" x="3810000" y="4513263"/>
          <p14:tracePt t="86156" x="3810000" y="4500563"/>
          <p14:tracePt t="86173" x="3822700" y="4500563"/>
          <p14:tracePt t="86199" x="3846513" y="4489450"/>
          <p14:tracePt t="86207" x="3846513" y="4476750"/>
          <p14:tracePt t="86223" x="3857625" y="4476750"/>
          <p14:tracePt t="86240" x="3870325" y="4465638"/>
          <p14:tracePt t="86256" x="3881438" y="4465638"/>
          <p14:tracePt t="86272" x="3905250" y="4441825"/>
          <p14:tracePt t="86289" x="3929063" y="4429125"/>
          <p14:tracePt t="86307" x="3952875" y="4418013"/>
          <p14:tracePt t="86322" x="3989388" y="4394200"/>
          <p14:tracePt t="86339" x="4024313" y="4381500"/>
          <p14:tracePt t="86356" x="4048125" y="4357688"/>
          <p14:tracePt t="86373" x="4071938" y="4346575"/>
          <p14:tracePt t="86389" x="4071938" y="4333875"/>
          <p14:tracePt t="86406" x="4095750" y="4322763"/>
          <p14:tracePt t="86439" x="4108450" y="4322763"/>
          <p14:tracePt t="86487" x="4119563" y="4310063"/>
          <p14:tracePt t="86496" x="4132263" y="4298950"/>
          <p14:tracePt t="86505" x="4167188" y="4286250"/>
          <p14:tracePt t="86524" x="4179888" y="4286250"/>
          <p14:tracePt t="86539" x="4191000" y="4275138"/>
          <p14:tracePt t="86556" x="4203700" y="4275138"/>
          <p14:tracePt t="86572" x="4214813" y="4275138"/>
          <p14:tracePt t="86727" x="4214813" y="4262438"/>
          <p14:tracePt t="86743" x="4238625" y="4251325"/>
          <p14:tracePt t="86759" x="4238625" y="4238625"/>
          <p14:tracePt t="86832" x="4251325" y="4238625"/>
          <p14:tracePt t="87160" x="4262438" y="4238625"/>
          <p14:tracePt t="87183" x="4275138" y="4238625"/>
          <p14:tracePt t="87191" x="4286250" y="4238625"/>
          <p14:tracePt t="87206" x="4298950" y="4238625"/>
          <p14:tracePt t="87222" x="4310063" y="4238625"/>
          <p14:tracePt t="87240" x="4333875" y="4251325"/>
          <p14:tracePt t="87264" x="4346575" y="4262438"/>
          <p14:tracePt t="87288" x="4357688" y="4262438"/>
          <p14:tracePt t="87303" x="4370388" y="4262438"/>
          <p14:tracePt t="87311" x="4370388" y="4275138"/>
          <p14:tracePt t="87322" x="4381500" y="4275138"/>
          <p14:tracePt t="87343" x="4394200" y="4286250"/>
          <p14:tracePt t="87356" x="4405313" y="4298950"/>
          <p14:tracePt t="87373" x="4441825" y="4322763"/>
          <p14:tracePt t="87389" x="4465638" y="4333875"/>
          <p14:tracePt t="87406" x="4489450" y="4357688"/>
          <p14:tracePt t="87422" x="4524375" y="4394200"/>
          <p14:tracePt t="87440" x="4548188" y="4418013"/>
          <p14:tracePt t="87456" x="4572000" y="4429125"/>
          <p14:tracePt t="87472" x="4584700" y="4441825"/>
          <p14:tracePt t="87489" x="4608513" y="4452938"/>
          <p14:tracePt t="87507" x="4608513" y="4465638"/>
          <p14:tracePt t="87522" x="4619625" y="4465638"/>
          <p14:tracePt t="87539" x="4632325" y="4489450"/>
          <p14:tracePt t="87556" x="4643438" y="4500563"/>
          <p14:tracePt t="87573" x="4656138" y="4500563"/>
          <p14:tracePt t="87589" x="4679950" y="4524375"/>
          <p14:tracePt t="87615" x="4691063" y="4537075"/>
          <p14:tracePt t="87623" x="4714875" y="4548188"/>
          <p14:tracePt t="87639" x="4727575" y="4560888"/>
          <p14:tracePt t="87656" x="4751388" y="4584700"/>
          <p14:tracePt t="87672" x="4762500" y="4595813"/>
          <p14:tracePt t="87689" x="4775200" y="4608513"/>
          <p14:tracePt t="87707" x="4799013" y="4619625"/>
          <p14:tracePt t="87727" x="4810125" y="4632325"/>
          <p14:tracePt t="87744" x="4822825" y="4632325"/>
          <p14:tracePt t="87775" x="4822825" y="4643438"/>
          <p14:tracePt t="87808" x="4833938" y="4643438"/>
          <p14:tracePt t="87822" x="4833938" y="4656138"/>
          <p14:tracePt t="87847" x="4846638" y="4656138"/>
          <p14:tracePt t="87863" x="4846638" y="4679950"/>
          <p14:tracePt t="87872" x="4857750" y="4679950"/>
          <p14:tracePt t="87889" x="4881563" y="4691063"/>
          <p14:tracePt t="87906" x="4905375" y="4714875"/>
          <p14:tracePt t="87923" x="4918075" y="4727575"/>
          <p14:tracePt t="87975" x="4929188" y="4738688"/>
          <p14:tracePt t="87991" x="4953000" y="4751388"/>
          <p14:tracePt t="88015" x="4965700" y="4762500"/>
          <p14:tracePt t="88023" x="4976813" y="4775200"/>
          <p14:tracePt t="88039" x="4989513" y="4775200"/>
          <p14:tracePt t="88056" x="5000625" y="4786313"/>
          <p14:tracePt t="88072" x="5024438" y="4799013"/>
          <p14:tracePt t="88089" x="5024438" y="4810125"/>
          <p14:tracePt t="88105" x="5048250" y="4810125"/>
          <p14:tracePt t="88127" x="5060950" y="4810125"/>
          <p14:tracePt t="88139" x="5072063" y="4822825"/>
          <p14:tracePt t="88156" x="5084763" y="4822825"/>
          <p14:tracePt t="88172" x="5132388" y="4833938"/>
          <p14:tracePt t="88190" x="5156200" y="4846638"/>
          <p14:tracePt t="88206" x="5180013" y="4857750"/>
          <p14:tracePt t="88222" x="5203825" y="4857750"/>
          <p14:tracePt t="88239" x="5214938" y="4870450"/>
          <p14:tracePt t="88256" x="5214938" y="4881563"/>
          <p14:tracePt t="88295" x="5227638" y="4881563"/>
          <p14:tracePt t="88327" x="5238750" y="4881563"/>
          <p14:tracePt t="88343" x="5251450" y="4881563"/>
          <p14:tracePt t="88375" x="5251450" y="4894263"/>
          <p14:tracePt t="88431" x="5262563" y="4894263"/>
          <p14:tracePt t="88440" x="5275263" y="4894263"/>
          <p14:tracePt t="88456" x="5299075" y="4894263"/>
          <p14:tracePt t="88472" x="5346700" y="4894263"/>
          <p14:tracePt t="88489" x="5357813" y="4894263"/>
          <p14:tracePt t="88506" x="5394325" y="4905375"/>
          <p14:tracePt t="88522" x="5405438" y="4905375"/>
          <p14:tracePt t="88539" x="5429250" y="4905375"/>
          <p14:tracePt t="88556" x="5429250" y="4918075"/>
          <p14:tracePt t="88573" x="5441950" y="4918075"/>
          <p14:tracePt t="88591" x="5453063" y="4918075"/>
          <p14:tracePt t="88608" x="5465763" y="4918075"/>
          <p14:tracePt t="88631" x="5476875" y="4918075"/>
          <p14:tracePt t="88649" x="5489575" y="4918075"/>
          <p14:tracePt t="88671" x="5500688" y="4918075"/>
          <p14:tracePt t="88719" x="5513388" y="4918075"/>
          <p14:tracePt t="88729" x="5524500" y="4918075"/>
          <p14:tracePt t="88752" x="5537200" y="4918075"/>
          <p14:tracePt t="88807" x="5548313" y="4918075"/>
          <p14:tracePt t="88840" x="5561013" y="4918075"/>
          <p14:tracePt t="88856" x="5572125" y="4918075"/>
          <p14:tracePt t="88872" x="5584825" y="4918075"/>
          <p14:tracePt t="88889" x="5608638" y="4918075"/>
          <p14:tracePt t="89072" x="5619750" y="4918075"/>
          <p14:tracePt t="89090" x="5632450" y="4918075"/>
          <p14:tracePt t="89106" x="5643563" y="4918075"/>
          <p14:tracePt t="89184" x="5656263" y="4918075"/>
          <p14:tracePt t="89191" x="5656263" y="4905375"/>
          <p14:tracePt t="89240" x="5667375" y="4894263"/>
          <p14:tracePt t="89256" x="5680075" y="4881563"/>
          <p14:tracePt t="89279" x="5691188" y="4870450"/>
          <p14:tracePt t="89375" x="5691188" y="4857750"/>
          <p14:tracePt t="89389" x="5703888" y="4857750"/>
          <p14:tracePt t="89405" x="5715000" y="4846638"/>
          <p14:tracePt t="89447" x="5727700" y="4833938"/>
          <p14:tracePt t="89480" x="5727700" y="4822825"/>
          <p14:tracePt t="89503" x="5727700" y="4810125"/>
          <p14:tracePt t="89527" x="5738813" y="4810125"/>
          <p14:tracePt t="89543" x="5751513" y="4799013"/>
          <p14:tracePt t="89575" x="5762625" y="4786313"/>
          <p14:tracePt t="89687" x="5775325" y="4775200"/>
          <p14:tracePt t="89728" x="5786438" y="4775200"/>
          <p14:tracePt t="89815" x="5799138" y="4775200"/>
          <p14:tracePt t="89823" x="5834063" y="4775200"/>
          <p14:tracePt t="89839" x="5929313" y="4775200"/>
          <p14:tracePt t="89855" x="6013450" y="4775200"/>
          <p14:tracePt t="89872" x="6084888" y="4775200"/>
          <p14:tracePt t="89890" x="6096000" y="4775200"/>
          <p14:tracePt t="90056" x="6108700" y="4775200"/>
          <p14:tracePt t="90079" x="6108700" y="4786313"/>
          <p14:tracePt t="90089" x="6119813" y="4786313"/>
          <p14:tracePt t="90105" x="6119813" y="4799013"/>
          <p14:tracePt t="90122" x="6119813" y="4810125"/>
          <p14:tracePt t="90183" x="6119813" y="4822825"/>
          <p14:tracePt t="90199" x="6119813" y="4833938"/>
          <p14:tracePt t="90207" x="6119813" y="4846638"/>
          <p14:tracePt t="90222" x="6132513" y="4857750"/>
          <p14:tracePt t="90240" x="6132513" y="4881563"/>
          <p14:tracePt t="90552" x="6143625" y="4881563"/>
          <p14:tracePt t="90559" x="6156325" y="4881563"/>
          <p14:tracePt t="90572" x="6180138" y="4881563"/>
          <p14:tracePt t="90591" x="6203950" y="4881563"/>
          <p14:tracePt t="90648" x="6215063" y="4881563"/>
          <p14:tracePt t="90712" x="6227763" y="4870450"/>
          <p14:tracePt t="90728" x="6238875" y="4870450"/>
          <p14:tracePt t="90739" x="6238875" y="4857750"/>
          <p14:tracePt t="90756" x="6262688" y="4846638"/>
          <p14:tracePt t="90800" x="6275388" y="4846638"/>
          <p14:tracePt t="90968" x="6286500" y="4846638"/>
          <p14:tracePt t="90975" x="6299200" y="4846638"/>
          <p14:tracePt t="91103" x="6310313" y="4846638"/>
          <p14:tracePt t="91119" x="6323013" y="4857750"/>
          <p14:tracePt t="91135" x="6334125" y="4857750"/>
          <p14:tracePt t="91152" x="6346825" y="4870450"/>
          <p14:tracePt t="91264" x="6357938" y="4870450"/>
          <p14:tracePt t="91274" x="6370638" y="4870450"/>
          <p14:tracePt t="91289" x="6370638" y="4881563"/>
          <p14:tracePt t="91306" x="6381750" y="4881563"/>
          <p14:tracePt t="91322" x="6405563" y="4894263"/>
          <p14:tracePt t="91340" x="6405563" y="4905375"/>
          <p14:tracePt t="91356" x="6442075" y="4918075"/>
          <p14:tracePt t="91440" x="6442075" y="4929188"/>
          <p14:tracePt t="91456" x="6465888" y="4929188"/>
          <p14:tracePt t="91480" x="6477000" y="4929188"/>
          <p14:tracePt t="91520" x="6489700" y="4929188"/>
          <p14:tracePt t="91600" x="6500813" y="4929188"/>
          <p14:tracePt t="91633" x="6513513" y="4929188"/>
          <p14:tracePt t="91656" x="6524625" y="4929188"/>
          <p14:tracePt t="91674" x="6537325" y="4929188"/>
          <p14:tracePt t="91689" x="6548438" y="4929188"/>
          <p14:tracePt t="91712" x="6561138" y="4929188"/>
          <p14:tracePt t="91743" x="6572250" y="4929188"/>
          <p14:tracePt t="91757" x="6584950" y="4929188"/>
          <p14:tracePt t="91772" x="6608763" y="4929188"/>
          <p14:tracePt t="91789" x="6632575" y="4929188"/>
          <p14:tracePt t="91806" x="6667500" y="4918075"/>
          <p14:tracePt t="91824" x="6715125" y="4905375"/>
          <p14:tracePt t="91840" x="6727825" y="4905375"/>
          <p14:tracePt t="91880" x="6751638" y="4881563"/>
          <p14:tracePt t="91896" x="6762750" y="4881563"/>
          <p14:tracePt t="91905" x="6762750" y="4870450"/>
          <p14:tracePt t="91922" x="6799263" y="4846638"/>
          <p14:tracePt t="91939" x="6823075" y="4822825"/>
          <p14:tracePt t="91957" x="6858000" y="4786313"/>
          <p14:tracePt t="91975" x="6870700" y="4775200"/>
          <p14:tracePt t="91989" x="6881813" y="4775200"/>
          <p14:tracePt t="92015" x="6881813" y="4762500"/>
          <p14:tracePt t="92032" x="6894513" y="4762500"/>
          <p14:tracePt t="92048" x="6918325" y="4738688"/>
          <p14:tracePt t="92056" x="6929438" y="4738688"/>
          <p14:tracePt t="92072" x="6977063" y="4691063"/>
          <p14:tracePt t="92090" x="7000875" y="4656138"/>
          <p14:tracePt t="92105" x="7037388" y="4608513"/>
          <p14:tracePt t="92122" x="7072313" y="4572000"/>
          <p14:tracePt t="92139" x="7085013" y="4548188"/>
          <p14:tracePt t="92156" x="7096125" y="4548188"/>
          <p14:tracePt t="92224" x="7108825" y="4537075"/>
          <p14:tracePt t="92239" x="7119938" y="4537075"/>
          <p14:tracePt t="92255" x="7132638" y="4524375"/>
          <p14:tracePt t="92272" x="7143750" y="4513263"/>
          <p14:tracePt t="92289" x="7156450" y="4513263"/>
          <p14:tracePt t="92307" x="7167563" y="4513263"/>
          <p14:tracePt t="92345" x="7180263" y="4513263"/>
          <p14:tracePt t="92356" x="7204075" y="4513263"/>
          <p14:tracePt t="92374" x="7227888" y="4513263"/>
          <p14:tracePt t="92389" x="7275513" y="4513263"/>
          <p14:tracePt t="92406" x="7299325" y="4500563"/>
          <p14:tracePt t="92422" x="7323138" y="4489450"/>
          <p14:tracePt t="92439" x="7370763" y="4476750"/>
          <p14:tracePt t="92456" x="7405688" y="4476750"/>
          <p14:tracePt t="92472" x="7489825" y="4465638"/>
          <p14:tracePt t="92489" x="7596188" y="4465638"/>
          <p14:tracePt t="92507" x="7691438" y="4465638"/>
          <p14:tracePt t="92522" x="7751763" y="4465638"/>
          <p14:tracePt t="92539" x="7775575" y="4465638"/>
          <p14:tracePt t="93008" x="7751763" y="4465638"/>
          <p14:tracePt t="93024" x="7739063" y="4465638"/>
          <p14:tracePt t="93039" x="7704138" y="4465638"/>
          <p14:tracePt t="93055" x="7489825" y="4465638"/>
          <p14:tracePt t="93072" x="7239000" y="4465638"/>
          <p14:tracePt t="93090" x="6942138" y="4465638"/>
          <p14:tracePt t="93106" x="6584950" y="4465638"/>
          <p14:tracePt t="93122" x="6286500" y="4429125"/>
          <p14:tracePt t="93139" x="6072188" y="4418013"/>
          <p14:tracePt t="93157" x="5905500" y="4418013"/>
          <p14:tracePt t="93172" x="5786438" y="4405313"/>
          <p14:tracePt t="93189" x="5703888" y="4394200"/>
          <p14:tracePt t="93206" x="5608638" y="4370388"/>
          <p14:tracePt t="93223" x="5441950" y="4357688"/>
          <p14:tracePt t="93239" x="5357813" y="4333875"/>
          <p14:tracePt t="93256" x="5108575" y="4238625"/>
          <p14:tracePt t="93272" x="4976813" y="4203700"/>
          <p14:tracePt t="93289" x="4894263" y="4132263"/>
          <p14:tracePt t="93306" x="4775200" y="4024313"/>
          <p14:tracePt t="93322" x="4667250" y="3929063"/>
          <p14:tracePt t="93339" x="4524375" y="3798888"/>
          <p14:tracePt t="93356" x="4418013" y="3679825"/>
          <p14:tracePt t="93372" x="4286250" y="3524250"/>
          <p14:tracePt t="93389" x="4167188" y="3394075"/>
          <p14:tracePt t="93406" x="4024313" y="3227388"/>
          <p14:tracePt t="93422" x="3857625" y="3048000"/>
          <p14:tracePt t="93439" x="3738563" y="2870200"/>
          <p14:tracePt t="93456" x="3643313" y="2500313"/>
          <p14:tracePt t="93472" x="3584575" y="2251075"/>
          <p14:tracePt t="93490" x="3524250" y="2036763"/>
          <p14:tracePt t="93506" x="3476625" y="1857375"/>
          <p14:tracePt t="93522" x="3465513" y="1809750"/>
          <p14:tracePt t="93539" x="3452813" y="1798638"/>
          <p14:tracePt t="93584" x="3429000" y="1798638"/>
          <p14:tracePt t="93688" x="3429000" y="1822450"/>
          <p14:tracePt t="93696" x="3405188" y="1846263"/>
          <p14:tracePt t="93706" x="3405188" y="1857375"/>
          <p14:tracePt t="93722" x="3381375" y="1917700"/>
          <p14:tracePt t="93739" x="3346450" y="2000250"/>
          <p14:tracePt t="93757" x="3346450" y="2047875"/>
          <p14:tracePt t="93772" x="3333750" y="2084388"/>
          <p14:tracePt t="93789" x="3322638" y="2108200"/>
          <p14:tracePt t="93806" x="3322638" y="2119313"/>
          <p14:tracePt t="93824" x="3298825" y="2166938"/>
          <p14:tracePt t="93840" x="3298825" y="2179638"/>
          <p14:tracePt t="93856" x="3298825" y="2190750"/>
          <p14:tracePt t="93976" x="3298825" y="2203450"/>
          <p14:tracePt t="94304" x="3298825" y="2190750"/>
          <p14:tracePt t="94512" x="3298825" y="2238375"/>
          <p14:tracePt t="94523" x="3298825" y="2298700"/>
          <p14:tracePt t="94539" x="3298825" y="2465388"/>
          <p14:tracePt t="94556" x="3309938" y="2619375"/>
          <p14:tracePt t="94572" x="3322638" y="2703513"/>
          <p14:tracePt t="94589" x="3333750" y="2774950"/>
          <p14:tracePt t="94606" x="3333750" y="2833688"/>
          <p14:tracePt t="94622" x="3333750" y="2881313"/>
          <p14:tracePt t="94640" x="3346450" y="3000375"/>
          <p14:tracePt t="94657" x="3370263" y="3095625"/>
          <p14:tracePt t="94672" x="3370263" y="3214688"/>
          <p14:tracePt t="94689" x="3381375" y="3333750"/>
          <p14:tracePt t="94706" x="3417888" y="3465513"/>
          <p14:tracePt t="94723" x="3429000" y="3632200"/>
          <p14:tracePt t="94739" x="3452813" y="3798888"/>
          <p14:tracePt t="94756" x="3476625" y="3917950"/>
          <p14:tracePt t="94772" x="3500438" y="4084638"/>
          <p14:tracePt t="94790" x="3513138" y="4238625"/>
          <p14:tracePt t="94806" x="3548063" y="4357688"/>
          <p14:tracePt t="94822" x="3560763" y="4476750"/>
          <p14:tracePt t="94839" x="3595688" y="4572000"/>
          <p14:tracePt t="94840" x="3595688" y="4619625"/>
          <p14:tracePt t="94857" x="3619500" y="4751388"/>
          <p14:tracePt t="94872" x="3656013" y="4929188"/>
          <p14:tracePt t="94890" x="3679825" y="5143500"/>
          <p14:tracePt t="94906" x="3738563" y="5441950"/>
          <p14:tracePt t="94923" x="3751263" y="5703888"/>
          <p14:tracePt t="94939" x="3786188" y="5918200"/>
          <p14:tracePt t="94956" x="3798888" y="6024563"/>
          <p14:tracePt t="95016" x="3798888" y="6013450"/>
          <p14:tracePt t="95024" x="3810000" y="6000750"/>
          <p14:tracePt t="95040" x="3810000" y="5989638"/>
          <p14:tracePt t="95040" x="3810000" y="5976938"/>
          <p14:tracePt t="95056" x="3810000" y="5953125"/>
          <p14:tracePt t="95160" x="3810000" y="5942013"/>
          <p14:tracePt t="95173" x="3810000" y="5905500"/>
          <p14:tracePt t="95189" x="3798888" y="5881688"/>
          <p14:tracePt t="95205" x="3786188" y="5834063"/>
          <p14:tracePt t="95222" x="3751263" y="5799138"/>
          <p14:tracePt t="95240" x="3738563" y="5775325"/>
          <p14:tracePt t="95256" x="3738563" y="5762625"/>
          <p14:tracePt t="95272" x="3738563" y="5751513"/>
          <p14:tracePt t="95320" x="3714750" y="5738813"/>
          <p14:tracePt t="95344" x="3703638" y="5703888"/>
          <p14:tracePt t="95356" x="3690938" y="5691188"/>
          <p14:tracePt t="95372" x="3679825" y="5667375"/>
          <p14:tracePt t="95390" x="3656013" y="5656263"/>
          <p14:tracePt t="95406" x="3632200" y="5632450"/>
          <p14:tracePt t="95423" x="3619500" y="5619750"/>
          <p14:tracePt t="95439" x="3608388" y="5608638"/>
          <p14:tracePt t="95457" x="3584575" y="5584825"/>
          <p14:tracePt t="95488" x="3584575" y="5572125"/>
          <p14:tracePt t="95496" x="3571875" y="5572125"/>
          <p14:tracePt t="95512" x="3571875" y="5561013"/>
          <p14:tracePt t="95529" x="3560763" y="5537200"/>
          <p14:tracePt t="95539" x="3560763" y="5524500"/>
          <p14:tracePt t="95556" x="3560763" y="5489575"/>
          <p14:tracePt t="95572" x="3548063" y="5453063"/>
          <p14:tracePt t="95590" x="3536950" y="5429250"/>
          <p14:tracePt t="95848" x="3536950" y="5418138"/>
          <p14:tracePt t="95864" x="3536950" y="5405438"/>
          <p14:tracePt t="95872" x="3548063" y="5405438"/>
          <p14:tracePt t="95889" x="3560763" y="5394325"/>
          <p14:tracePt t="95906" x="3571875" y="5381625"/>
          <p14:tracePt t="95923" x="3595688" y="5346700"/>
          <p14:tracePt t="95939" x="3608388" y="5334000"/>
          <p14:tracePt t="95956" x="3608388" y="5322888"/>
          <p14:tracePt t="95972" x="3619500" y="5310188"/>
          <p14:tracePt t="96040" x="3619500" y="5299075"/>
          <p14:tracePt t="96057" x="3632200" y="5275263"/>
          <p14:tracePt t="96072" x="3643313" y="5262563"/>
          <p14:tracePt t="96089" x="3643313" y="5251450"/>
          <p14:tracePt t="96105" x="3643313" y="5238750"/>
          <p14:tracePt t="96123" x="3643313" y="5227638"/>
          <p14:tracePt t="96139" x="3656013" y="5214938"/>
          <p14:tracePt t="96176" x="3656013" y="5203825"/>
          <p14:tracePt t="96190" x="3667125" y="5191125"/>
          <p14:tracePt t="96205" x="3667125" y="5167313"/>
          <p14:tracePt t="96222" x="3679825" y="5143500"/>
          <p14:tracePt t="96239" x="3679825" y="5119688"/>
          <p14:tracePt t="96256" x="3679825" y="5108575"/>
          <p14:tracePt t="96272" x="3690938" y="5084763"/>
          <p14:tracePt t="96289" x="3690938" y="5072063"/>
          <p14:tracePt t="96305" x="3703638" y="5048250"/>
          <p14:tracePt t="96323" x="3703638" y="5024438"/>
          <p14:tracePt t="96339" x="3714750" y="5000625"/>
          <p14:tracePt t="96355" x="3727450" y="4965700"/>
          <p14:tracePt t="96372" x="3727450" y="4953000"/>
          <p14:tracePt t="96390" x="3727450" y="4941888"/>
          <p14:tracePt t="96406" x="3751263" y="4929188"/>
          <p14:tracePt t="96422" x="3751263" y="4918075"/>
          <p14:tracePt t="96440" x="3751263" y="4894263"/>
          <p14:tracePt t="96456" x="3751263" y="4881563"/>
          <p14:tracePt t="96472" x="3762375" y="4881563"/>
          <p14:tracePt t="96489" x="3775075" y="4857750"/>
          <p14:tracePt t="96505" x="3775075" y="4846638"/>
          <p14:tracePt t="96523" x="3786188" y="4822825"/>
          <p14:tracePt t="96539" x="3798888" y="4799013"/>
          <p14:tracePt t="96556" x="3810000" y="4786313"/>
          <p14:tracePt t="96572" x="3822700" y="4762500"/>
          <p14:tracePt t="96600" x="3833813" y="4751388"/>
          <p14:tracePt t="96680" x="3833813" y="4727575"/>
          <p14:tracePt t="96704" x="3846513" y="4703763"/>
          <p14:tracePt t="96712" x="3857625" y="4691063"/>
          <p14:tracePt t="96722" x="3870325" y="4667250"/>
          <p14:tracePt t="96739" x="3881438" y="4656138"/>
          <p14:tracePt t="96757" x="3881438" y="4643438"/>
          <p14:tracePt t="96772" x="3881438" y="4632325"/>
          <p14:tracePt t="96888" x="3894138" y="4632325"/>
          <p14:tracePt t="96906" x="3905250" y="4632325"/>
          <p14:tracePt t="96984" x="3917950" y="4632325"/>
          <p14:tracePt t="97000" x="3929063" y="4632325"/>
          <p14:tracePt t="97008" x="3941763" y="4619625"/>
          <p14:tracePt t="97022" x="3952875" y="4619625"/>
          <p14:tracePt t="97039" x="3976688" y="4619625"/>
          <p14:tracePt t="97056" x="3989388" y="4619625"/>
          <p14:tracePt t="97072" x="4013200" y="4619625"/>
          <p14:tracePt t="97089" x="4024313" y="4608513"/>
          <p14:tracePt t="97105" x="4060825" y="4595813"/>
          <p14:tracePt t="97123" x="4071938" y="4595813"/>
          <p14:tracePt t="97139" x="4095750" y="4595813"/>
          <p14:tracePt t="97200" x="4108450" y="4584700"/>
          <p14:tracePt t="97208" x="4119563" y="4584700"/>
          <p14:tracePt t="97222" x="4119563" y="4572000"/>
          <p14:tracePt t="97239" x="4132263" y="4560888"/>
          <p14:tracePt t="97256" x="4179888" y="4537075"/>
          <p14:tracePt t="97273" x="4191000" y="4537075"/>
          <p14:tracePt t="97289" x="4203700" y="4524375"/>
          <p14:tracePt t="97496" x="4214813" y="4524375"/>
          <p14:tracePt t="97528" x="4227513" y="4524375"/>
          <p14:tracePt t="97560" x="4238625" y="4524375"/>
          <p14:tracePt t="97574" x="4262438" y="4524375"/>
          <p14:tracePt t="97589" x="4298950" y="4524375"/>
          <p14:tracePt t="97606" x="4357688" y="4524375"/>
          <p14:tracePt t="97622" x="4394200" y="4524375"/>
          <p14:tracePt t="97640" x="4441825" y="4524375"/>
          <p14:tracePt t="97672" x="4452938" y="4537075"/>
          <p14:tracePt t="97689" x="4465638" y="4537075"/>
          <p14:tracePt t="97707" x="4476750" y="4537075"/>
          <p14:tracePt t="97722" x="4500563" y="4572000"/>
          <p14:tracePt t="97739" x="4560888" y="4595813"/>
          <p14:tracePt t="97756" x="4608513" y="4632325"/>
          <p14:tracePt t="97773" x="4667250" y="4679950"/>
          <p14:tracePt t="97789" x="4703763" y="4691063"/>
          <p14:tracePt t="97806" x="4775200" y="4727575"/>
          <p14:tracePt t="97822" x="4799013" y="4738688"/>
          <p14:tracePt t="97840" x="4846638" y="4775200"/>
          <p14:tracePt t="97864" x="4857750" y="4786313"/>
          <p14:tracePt t="97872" x="4870450" y="4799013"/>
          <p14:tracePt t="97904" x="4894263" y="4833938"/>
          <p14:tracePt t="97920" x="4894263" y="4846638"/>
          <p14:tracePt t="97936" x="4918075" y="4870450"/>
          <p14:tracePt t="97952" x="4929188" y="4894263"/>
          <p14:tracePt t="97960" x="4929188" y="4905375"/>
          <p14:tracePt t="97973" x="4941888" y="4918075"/>
          <p14:tracePt t="97989" x="4965700" y="4953000"/>
          <p14:tracePt t="98006" x="4965700" y="4965700"/>
          <p14:tracePt t="98022" x="4976813" y="4989513"/>
          <p14:tracePt t="98040" x="4989513" y="5013325"/>
          <p14:tracePt t="98056" x="4989513" y="5024438"/>
          <p14:tracePt t="98072" x="5000625" y="5037138"/>
          <p14:tracePt t="98096" x="5000625" y="5060950"/>
          <p14:tracePt t="98106" x="5000625" y="5072063"/>
          <p14:tracePt t="98122" x="5037138" y="5119688"/>
          <p14:tracePt t="98139" x="5048250" y="5156200"/>
          <p14:tracePt t="98156" x="5060950" y="5191125"/>
          <p14:tracePt t="98173" x="5060950" y="5214938"/>
          <p14:tracePt t="98189" x="5084763" y="5227638"/>
          <p14:tracePt t="98206" x="5084763" y="5238750"/>
          <p14:tracePt t="98222" x="5095875" y="5275263"/>
          <p14:tracePt t="98240" x="5132388" y="5357813"/>
          <p14:tracePt t="98256" x="5143500" y="5357813"/>
          <p14:tracePt t="98256" x="5156200" y="5394325"/>
          <p14:tracePt t="98272" x="5167313" y="5429250"/>
          <p14:tracePt t="98289" x="5191125" y="5476875"/>
          <p14:tracePt t="98306" x="5214938" y="5500688"/>
          <p14:tracePt t="98322" x="5214938" y="5513388"/>
          <p14:tracePt t="98339" x="5238750" y="5537200"/>
          <p14:tracePt t="98356" x="5251450" y="5548313"/>
          <p14:tracePt t="98373" x="5275263" y="5572125"/>
          <p14:tracePt t="98389" x="5299075" y="5608638"/>
          <p14:tracePt t="98406" x="5334000" y="5656263"/>
          <p14:tracePt t="98422" x="5370513" y="5691188"/>
          <p14:tracePt t="98440" x="5381625" y="5703888"/>
          <p14:tracePt t="98456" x="5405438" y="5727700"/>
          <p14:tracePt t="98472" x="5418138" y="5738813"/>
          <p14:tracePt t="98489" x="5441950" y="5751513"/>
          <p14:tracePt t="98506" x="5465763" y="5775325"/>
          <p14:tracePt t="98522" x="5500688" y="5775325"/>
          <p14:tracePt t="98539" x="5524500" y="5799138"/>
          <p14:tracePt t="98556" x="5561013" y="5822950"/>
          <p14:tracePt t="98574" x="5595938" y="5822950"/>
          <p14:tracePt t="98589" x="5632450" y="5822950"/>
          <p14:tracePt t="98606" x="5680075" y="5846763"/>
          <p14:tracePt t="98622" x="5727700" y="5857875"/>
          <p14:tracePt t="98640" x="5857875" y="5905500"/>
          <p14:tracePt t="98656" x="5918200" y="5918200"/>
          <p14:tracePt t="98672" x="5965825" y="5918200"/>
          <p14:tracePt t="98689" x="6024563" y="5918200"/>
          <p14:tracePt t="98706" x="6084888" y="5918200"/>
          <p14:tracePt t="98722" x="6119813" y="5918200"/>
          <p14:tracePt t="98739" x="6143625" y="5918200"/>
          <p14:tracePt t="98756" x="6180138" y="5918200"/>
          <p14:tracePt t="98773" x="6227763" y="5918200"/>
          <p14:tracePt t="98789" x="6262688" y="5942013"/>
          <p14:tracePt t="98806" x="6286500" y="5942013"/>
          <p14:tracePt t="98822" x="6323013" y="5953125"/>
          <p14:tracePt t="98839" x="6346825" y="5953125"/>
          <p14:tracePt t="98856" x="6405563" y="5953125"/>
          <p14:tracePt t="98872" x="6453188" y="5953125"/>
          <p14:tracePt t="98889" x="6465888" y="5953125"/>
          <p14:tracePt t="98907" x="6489700" y="5953125"/>
          <p14:tracePt t="98936" x="6500813" y="5965825"/>
          <p14:tracePt t="98952" x="6524625" y="5965825"/>
          <p14:tracePt t="98960" x="6548438" y="5989638"/>
          <p14:tracePt t="98973" x="6548438" y="6000750"/>
          <p14:tracePt t="98989" x="6584950" y="6013450"/>
          <p14:tracePt t="99006" x="6596063" y="6024563"/>
          <p14:tracePt t="99022" x="6608763" y="6024563"/>
          <p14:tracePt t="99088" x="6632575" y="6037263"/>
          <p14:tracePt t="99106" x="6715125" y="6048375"/>
          <p14:tracePt t="99122" x="6858000" y="6072188"/>
          <p14:tracePt t="99139" x="6989763" y="6084888"/>
          <p14:tracePt t="99156" x="7119938" y="6119813"/>
          <p14:tracePt t="99173" x="7143750" y="6119813"/>
          <p14:tracePt t="99344" x="7156450" y="6119813"/>
          <p14:tracePt t="99360" x="7167563" y="6084888"/>
          <p14:tracePt t="99372" x="7167563" y="6048375"/>
          <p14:tracePt t="99389" x="7191375" y="6000750"/>
          <p14:tracePt t="99406" x="7204075" y="5942013"/>
          <p14:tracePt t="99423" x="7204075" y="5870575"/>
          <p14:tracePt t="99439" x="7227888" y="5810250"/>
          <p14:tracePt t="99455" x="7239000" y="5738813"/>
          <p14:tracePt t="99472" x="7239000" y="5619750"/>
          <p14:tracePt t="99490" x="7239000" y="5572125"/>
          <p14:tracePt t="99506" x="7239000" y="5513388"/>
          <p14:tracePt t="99522" x="7251700" y="5500688"/>
          <p14:tracePt t="99539" x="7251700" y="5476875"/>
          <p14:tracePt t="99556" x="7251700" y="5465763"/>
          <p14:tracePt t="99586" x="7251700" y="5453063"/>
          <p14:tracePt t="99633" x="7251700" y="5441950"/>
          <p14:tracePt t="99640" x="7251700" y="5429250"/>
          <p14:tracePt t="99657" x="7262813" y="5405438"/>
          <p14:tracePt t="99672" x="7262813" y="5381625"/>
          <p14:tracePt t="99689" x="7275513" y="5357813"/>
          <p14:tracePt t="99706" x="7286625" y="5299075"/>
          <p14:tracePt t="99722" x="7310438" y="5251450"/>
          <p14:tracePt t="99739" x="7334250" y="5203825"/>
          <p14:tracePt t="99756" x="7334250" y="5167313"/>
          <p14:tracePt t="99773" x="7346950" y="5143500"/>
          <p14:tracePt t="99800" x="7358063" y="5132388"/>
          <p14:tracePt t="99849" x="7370763" y="5132388"/>
          <p14:tracePt t="99857" x="7370763" y="5108575"/>
          <p14:tracePt t="99872" x="7394575" y="5084763"/>
          <p14:tracePt t="99889" x="7418388" y="5060950"/>
          <p14:tracePt t="99906" x="7429500" y="5037138"/>
          <p14:tracePt t="99924" x="7442200" y="5037138"/>
          <p14:tracePt t="99939" x="7466013" y="5024438"/>
          <p14:tracePt t="99956" x="7477125" y="5024438"/>
          <p14:tracePt t="99972" x="7500938" y="5013325"/>
          <p14:tracePt t="99990" x="7524750" y="5000625"/>
          <p14:tracePt t="100006" x="7548563" y="4989513"/>
          <p14:tracePt t="100023" x="7561263" y="4976813"/>
          <p14:tracePt t="100201" x="7572375" y="4976813"/>
          <p14:tracePt t="100217" x="7596188" y="4953000"/>
          <p14:tracePt t="100225" x="7608888" y="4953000"/>
          <p14:tracePt t="100239" x="7632700" y="4941888"/>
          <p14:tracePt t="100257" x="7680325" y="4894263"/>
          <p14:tracePt t="100257" x="7680325" y="4881563"/>
          <p14:tracePt t="100273" x="7691438" y="4857750"/>
          <p14:tracePt t="100393" x="7704138" y="4846638"/>
          <p14:tracePt t="100417" x="7704138" y="4833938"/>
          <p14:tracePt t="100424" x="7704138" y="4822825"/>
          <p14:tracePt t="100440" x="7704138" y="4799013"/>
          <p14:tracePt t="100456" x="7704138" y="4786313"/>
          <p14:tracePt t="100473" x="7715250" y="4751388"/>
          <p14:tracePt t="100489" x="7715250" y="4714875"/>
          <p14:tracePt t="100505" x="7715250" y="4691063"/>
          <p14:tracePt t="100522" x="7715250" y="4643438"/>
          <p14:tracePt t="100540" x="7727950" y="4608513"/>
          <p14:tracePt t="100556" x="7739063" y="4584700"/>
          <p14:tracePt t="100572" x="7751763" y="4572000"/>
          <p14:tracePt t="101857" x="7762875" y="4560888"/>
          <p14:tracePt t="101874" x="7762875" y="4537075"/>
          <p14:tracePt t="101889" x="7775575" y="4513263"/>
          <p14:tracePt t="101906" x="7775575" y="4489450"/>
          <p14:tracePt t="101922" x="7799388" y="4465638"/>
          <p14:tracePt t="101940" x="7823200" y="4405313"/>
          <p14:tracePt t="101956" x="7847013" y="4357688"/>
          <p14:tracePt t="101973" x="7894638" y="4262438"/>
          <p14:tracePt t="101989" x="7918450" y="4191000"/>
          <p14:tracePt t="102006" x="7977188" y="4071938"/>
          <p14:tracePt t="102022" x="8037513" y="3941763"/>
          <p14:tracePt t="102039" x="8096250" y="3798888"/>
          <p14:tracePt t="102055" x="8180388" y="3643313"/>
          <p14:tracePt t="102073" x="8275638" y="3405188"/>
          <p14:tracePt t="102089" x="8334375" y="3251200"/>
          <p14:tracePt t="102106" x="8370888" y="3143250"/>
          <p14:tracePt t="102122" x="8405813" y="3048000"/>
          <p14:tracePt t="102140" x="8418513" y="2989263"/>
          <p14:tracePt t="102155" x="8429625" y="2941638"/>
          <p14:tracePt t="102304" x="8429625" y="2917825"/>
          <p14:tracePt t="102329" x="8442325" y="2905125"/>
          <p14:tracePt t="102353" x="8442325" y="2881313"/>
          <p14:tracePt t="102385" x="8442325" y="2870200"/>
          <p14:tracePt t="102802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>
            <a:extLst>
              <a:ext uri="{FF2B5EF4-FFF2-40B4-BE49-F238E27FC236}">
                <a16:creationId xmlns="" xmlns:a16="http://schemas.microsoft.com/office/drawing/2014/main" id="{D8534BA5-BB55-480F-B2F7-314A0DE71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3944"/>
          </a:xfrm>
        </p:spPr>
        <p:txBody>
          <a:bodyPr/>
          <a:lstStyle/>
          <a:p>
            <a:pPr algn="ctr"/>
            <a:r>
              <a:rPr lang="pt-BR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60" y="315310"/>
            <a:ext cx="11606140" cy="625047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1765738" y="4240924"/>
            <a:ext cx="5092262" cy="157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H="1" flipV="1">
            <a:off x="10247586" y="4225159"/>
            <a:ext cx="31531" cy="15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10247586" y="4256690"/>
            <a:ext cx="13243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614855" y="5202621"/>
            <a:ext cx="25382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V="1">
            <a:off x="5092262" y="5123793"/>
            <a:ext cx="5644055" cy="63062"/>
          </a:xfrm>
          <a:prstGeom prst="line">
            <a:avLst/>
          </a:prstGeom>
          <a:ln w="5715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 flipV="1">
            <a:off x="614855" y="6038193"/>
            <a:ext cx="3878317" cy="31531"/>
          </a:xfrm>
          <a:prstGeom prst="line">
            <a:avLst/>
          </a:prstGeom>
          <a:ln w="5715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98"/>
    </mc:Choice>
    <mc:Fallback>
      <p:transition spd="slow" advTm="95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64" x="8382000" y="2798763"/>
          <p14:tracePt t="11584" x="8394700" y="2798763"/>
          <p14:tracePt t="11593" x="8405813" y="2798763"/>
          <p14:tracePt t="11608" x="8418513" y="2798763"/>
          <p14:tracePt t="11625" x="8453438" y="2798763"/>
          <p14:tracePt t="11641" x="8477250" y="2786063"/>
          <p14:tracePt t="11659" x="8513763" y="2751138"/>
          <p14:tracePt t="11675" x="8537575" y="2738438"/>
          <p14:tracePt t="12025" x="8548688" y="2738438"/>
          <p14:tracePt t="12044" x="8572500" y="2738438"/>
          <p14:tracePt t="12058" x="8596313" y="2738438"/>
          <p14:tracePt t="12075" x="8632825" y="2738438"/>
          <p14:tracePt t="12091" x="8667750" y="2727325"/>
          <p14:tracePt t="12109" x="8739188" y="2727325"/>
          <p14:tracePt t="12125" x="8847138" y="2727325"/>
          <p14:tracePt t="12141" x="8977313" y="2727325"/>
          <p14:tracePt t="12158" x="9085263" y="2727325"/>
          <p14:tracePt t="12176" x="9204325" y="2727325"/>
          <p14:tracePt t="12192" x="9263063" y="2727325"/>
          <p14:tracePt t="12208" x="9347200" y="2762250"/>
          <p14:tracePt t="12225" x="9405938" y="2762250"/>
          <p14:tracePt t="12242" x="9513888" y="2762250"/>
          <p14:tracePt t="12258" x="9656763" y="2762250"/>
          <p14:tracePt t="12275" x="9858375" y="2762250"/>
          <p14:tracePt t="12292" x="9990138" y="2762250"/>
          <p14:tracePt t="12309" x="10013950" y="2762250"/>
          <p14:tracePt t="12385" x="10025063" y="2762250"/>
          <p14:tracePt t="12401" x="10037763" y="2762250"/>
          <p14:tracePt t="12416" x="10048875" y="2762250"/>
          <p14:tracePt t="12434" x="10061575" y="2762250"/>
          <p14:tracePt t="12648" x="10037763" y="2762250"/>
          <p14:tracePt t="12660" x="10025063" y="2762250"/>
          <p14:tracePt t="12675" x="9918700" y="2798763"/>
          <p14:tracePt t="12691" x="9715500" y="2833688"/>
          <p14:tracePt t="12708" x="9394825" y="2905125"/>
          <p14:tracePt t="12726" x="8953500" y="3000375"/>
          <p14:tracePt t="12742" x="8548688" y="3119438"/>
          <p14:tracePt t="12758" x="8143875" y="3227388"/>
          <p14:tracePt t="12775" x="7739063" y="3357563"/>
          <p14:tracePt t="12793" x="7346950" y="3381375"/>
          <p14:tracePt t="12808" x="7108825" y="3381375"/>
          <p14:tracePt t="12825" x="6846888" y="3370263"/>
          <p14:tracePt t="12842" x="6584950" y="3370263"/>
          <p14:tracePt t="12859" x="6394450" y="3370263"/>
          <p14:tracePt t="12875" x="6215063" y="3370263"/>
          <p14:tracePt t="12892" x="6048375" y="3370263"/>
          <p14:tracePt t="12908" x="5881688" y="3370263"/>
          <p14:tracePt t="12926" x="5703888" y="3357563"/>
          <p14:tracePt t="12942" x="5465763" y="3333750"/>
          <p14:tracePt t="12958" x="5238750" y="3298825"/>
          <p14:tracePt t="12975" x="5037138" y="3275013"/>
          <p14:tracePt t="12993" x="4894263" y="3238500"/>
          <p14:tracePt t="13008" x="4857750" y="3238500"/>
          <p14:tracePt t="13025" x="4799013" y="3238500"/>
          <p14:tracePt t="13042" x="4751388" y="3238500"/>
          <p14:tracePt t="13059" x="4679950" y="3238500"/>
          <p14:tracePt t="13075" x="4595813" y="3238500"/>
          <p14:tracePt t="13092" x="4489450" y="3238500"/>
          <p14:tracePt t="13108" x="4322763" y="3251200"/>
          <p14:tracePt t="13126" x="4179888" y="3275013"/>
          <p14:tracePt t="13142" x="4024313" y="3309938"/>
          <p14:tracePt t="13158" x="3881438" y="3309938"/>
          <p14:tracePt t="13175" x="3751263" y="3346450"/>
          <p14:tracePt t="13193" x="3619500" y="3357563"/>
          <p14:tracePt t="13208" x="3560763" y="3370263"/>
          <p14:tracePt t="13225" x="3536950" y="3370263"/>
          <p14:tracePt t="13242" x="3513138" y="3381375"/>
          <p14:tracePt t="13259" x="3500438" y="3381375"/>
          <p14:tracePt t="13275" x="3452813" y="3405188"/>
          <p14:tracePt t="13292" x="3405188" y="3417888"/>
          <p14:tracePt t="13308" x="3333750" y="3452813"/>
          <p14:tracePt t="13326" x="3298825" y="3465513"/>
          <p14:tracePt t="13342" x="3275013" y="3476625"/>
          <p14:tracePt t="13368" x="3262313" y="3476625"/>
          <p14:tracePt t="16385" x="3275013" y="3476625"/>
          <p14:tracePt t="16617" x="3286125" y="3476625"/>
          <p14:tracePt t="16656" x="3298825" y="3465513"/>
          <p14:tracePt t="16673" x="3309938" y="3452813"/>
          <p14:tracePt t="16696" x="3322638" y="3452813"/>
          <p14:tracePt t="16761" x="3333750" y="3452813"/>
          <p14:tracePt t="16786" x="3346450" y="3452813"/>
          <p14:tracePt t="16809" x="3357563" y="3452813"/>
          <p14:tracePt t="16833" x="3381375" y="3452813"/>
          <p14:tracePt t="16842" x="3394075" y="3452813"/>
          <p14:tracePt t="16858" x="3405188" y="3452813"/>
          <p14:tracePt t="16875" x="3429000" y="3452813"/>
          <p14:tracePt t="16896" x="3441700" y="3452813"/>
          <p14:tracePt t="16909" x="3452813" y="3452813"/>
          <p14:tracePt t="16925" x="3476625" y="3441700"/>
          <p14:tracePt t="16941" x="3513138" y="3441700"/>
          <p14:tracePt t="16958" x="3524250" y="3441700"/>
          <p14:tracePt t="16975" x="3536950" y="3441700"/>
          <p14:tracePt t="16991" x="3548063" y="3441700"/>
          <p14:tracePt t="17089" x="3560763" y="3429000"/>
          <p14:tracePt t="17097" x="3560763" y="3417888"/>
          <p14:tracePt t="17108" x="3571875" y="3417888"/>
          <p14:tracePt t="17125" x="3584575" y="3417888"/>
          <p14:tracePt t="17241" x="3595688" y="3417888"/>
          <p14:tracePt t="17257" x="3608388" y="3417888"/>
          <p14:tracePt t="17273" x="3619500" y="3417888"/>
          <p14:tracePt t="17313" x="3632200" y="3417888"/>
          <p14:tracePt t="17329" x="3643313" y="3417888"/>
          <p14:tracePt t="17345" x="3656013" y="3417888"/>
          <p14:tracePt t="17358" x="3679825" y="3417888"/>
          <p14:tracePt t="17375" x="3690938" y="3417888"/>
          <p14:tracePt t="17393" x="3714750" y="3417888"/>
          <p14:tracePt t="17473" x="3727450" y="3417888"/>
          <p14:tracePt t="17496" x="3751263" y="3417888"/>
          <p14:tracePt t="17513" x="3762375" y="3417888"/>
          <p14:tracePt t="17536" x="3786188" y="3417888"/>
          <p14:tracePt t="17665" x="3798888" y="3417888"/>
          <p14:tracePt t="17681" x="3810000" y="3417888"/>
          <p14:tracePt t="17691" x="3822700" y="3417888"/>
          <p14:tracePt t="17712" x="3833813" y="3417888"/>
          <p14:tracePt t="17725" x="3857625" y="3417888"/>
          <p14:tracePt t="17742" x="3870325" y="3417888"/>
          <p14:tracePt t="17759" x="3881438" y="3405188"/>
          <p14:tracePt t="17775" x="3894138" y="3405188"/>
          <p14:tracePt t="17816" x="3905250" y="3405188"/>
          <p14:tracePt t="17841" x="3929063" y="3405188"/>
          <p14:tracePt t="17858" x="3941763" y="3405188"/>
          <p14:tracePt t="17881" x="3965575" y="3405188"/>
          <p14:tracePt t="17893" x="3976688" y="3405188"/>
          <p14:tracePt t="17969" x="4000500" y="3405188"/>
          <p14:tracePt t="17985" x="4024313" y="3405188"/>
          <p14:tracePt t="17993" x="4037013" y="3405188"/>
          <p14:tracePt t="18008" x="4060825" y="3381375"/>
          <p14:tracePt t="18025" x="4071938" y="3381375"/>
          <p14:tracePt t="18043" x="4084638" y="3381375"/>
          <p14:tracePt t="18065" x="4095750" y="3381375"/>
          <p14:tracePt t="18137" x="4108450" y="3381375"/>
          <p14:tracePt t="18201" x="4119563" y="3381375"/>
          <p14:tracePt t="18233" x="4132263" y="3381375"/>
          <p14:tracePt t="18249" x="4143375" y="3381375"/>
          <p14:tracePt t="18258" x="4167188" y="3381375"/>
          <p14:tracePt t="18281" x="4191000" y="3381375"/>
          <p14:tracePt t="18296" x="4203700" y="3381375"/>
          <p14:tracePt t="18308" x="4214813" y="3381375"/>
          <p14:tracePt t="18345" x="4238625" y="3394075"/>
          <p14:tracePt t="18385" x="4251325" y="3394075"/>
          <p14:tracePt t="18401" x="4262438" y="3394075"/>
          <p14:tracePt t="18425" x="4275138" y="3394075"/>
          <p14:tracePt t="18442" x="4275138" y="3405188"/>
          <p14:tracePt t="18458" x="4286250" y="3405188"/>
          <p14:tracePt t="18475" x="4298950" y="3405188"/>
          <p14:tracePt t="18491" x="4322763" y="3417888"/>
          <p14:tracePt t="18510" x="4333875" y="3417888"/>
          <p14:tracePt t="18525" x="4346575" y="3417888"/>
          <p14:tracePt t="18569" x="4357688" y="3417888"/>
          <p14:tracePt t="18576" x="4370388" y="3417888"/>
          <p14:tracePt t="18592" x="4381500" y="3417888"/>
          <p14:tracePt t="18608" x="4513263" y="3429000"/>
          <p14:tracePt t="18625" x="4584700" y="3452813"/>
          <p14:tracePt t="18642" x="4667250" y="3465513"/>
          <p14:tracePt t="18658" x="4714875" y="3465513"/>
          <p14:tracePt t="18705" x="4738688" y="3465513"/>
          <p14:tracePt t="18721" x="4751388" y="3465513"/>
          <p14:tracePt t="18777" x="4762500" y="3465513"/>
          <p14:tracePt t="18793" x="4799013" y="3465513"/>
          <p14:tracePt t="18808" x="4833938" y="3465513"/>
          <p14:tracePt t="18825" x="4881563" y="3465513"/>
          <p14:tracePt t="18842" x="4918075" y="3465513"/>
          <p14:tracePt t="18881" x="4929188" y="3465513"/>
          <p14:tracePt t="18897" x="4941888" y="3465513"/>
          <p14:tracePt t="18908" x="4953000" y="3465513"/>
          <p14:tracePt t="18926" x="4989513" y="3465513"/>
          <p14:tracePt t="18942" x="5048250" y="3500438"/>
          <p14:tracePt t="18958" x="5108575" y="3500438"/>
          <p14:tracePt t="18975" x="5143500" y="3513138"/>
          <p14:tracePt t="18992" x="5167313" y="3524250"/>
          <p14:tracePt t="19057" x="5191125" y="3524250"/>
          <p14:tracePt t="19065" x="5203825" y="3524250"/>
          <p14:tracePt t="19075" x="5238750" y="3524250"/>
          <p14:tracePt t="19092" x="5346700" y="3524250"/>
          <p14:tracePt t="19108" x="5476875" y="3524250"/>
          <p14:tracePt t="19126" x="5608638" y="3524250"/>
          <p14:tracePt t="19141" x="5727700" y="3524250"/>
          <p14:tracePt t="19158" x="5775325" y="3524250"/>
          <p14:tracePt t="19175" x="5822950" y="3524250"/>
          <p14:tracePt t="19193" x="5905500" y="3513138"/>
          <p14:tracePt t="19209" x="5976938" y="3513138"/>
          <p14:tracePt t="19225" x="6096000" y="3500438"/>
          <p14:tracePt t="19242" x="6238875" y="3489325"/>
          <p14:tracePt t="19259" x="6418263" y="3429000"/>
          <p14:tracePt t="19275" x="6572250" y="3417888"/>
          <p14:tracePt t="19292" x="6691313" y="3417888"/>
          <p14:tracePt t="19308" x="6786563" y="3381375"/>
          <p14:tracePt t="19326" x="6810375" y="3370263"/>
          <p14:tracePt t="19385" x="6823075" y="3370263"/>
          <p14:tracePt t="19409" x="6846888" y="3370263"/>
          <p14:tracePt t="19425" x="6881813" y="3357563"/>
          <p14:tracePt t="19442" x="6918325" y="3357563"/>
          <p14:tracePt t="19458" x="6929438" y="3357563"/>
          <p14:tracePt t="19475" x="6977063" y="3357563"/>
          <p14:tracePt t="19492" x="7013575" y="3357563"/>
          <p14:tracePt t="19508" x="7085013" y="3357563"/>
          <p14:tracePt t="19526" x="7156450" y="3357563"/>
          <p14:tracePt t="19542" x="7204075" y="3357563"/>
          <p14:tracePt t="19558" x="7239000" y="3357563"/>
          <p14:tracePt t="19575" x="7251700" y="3357563"/>
          <p14:tracePt t="19617" x="7262813" y="3346450"/>
          <p14:tracePt t="19625" x="7275513" y="3346450"/>
          <p14:tracePt t="19642" x="7323138" y="3346450"/>
          <p14:tracePt t="19658" x="7381875" y="3357563"/>
          <p14:tracePt t="19675" x="7477125" y="3357563"/>
          <p14:tracePt t="19692" x="7585075" y="3357563"/>
          <p14:tracePt t="19708" x="7656513" y="3357563"/>
          <p14:tracePt t="19725" x="7680325" y="3357563"/>
          <p14:tracePt t="19742" x="7704138" y="3357563"/>
          <p14:tracePt t="19809" x="7715250" y="3357563"/>
          <p14:tracePt t="19826" x="7739063" y="3357563"/>
          <p14:tracePt t="19841" x="7786688" y="3357563"/>
          <p14:tracePt t="19858" x="7847013" y="3357563"/>
          <p14:tracePt t="19875" x="7894638" y="3357563"/>
          <p14:tracePt t="19893" x="7942263" y="3357563"/>
          <p14:tracePt t="19908" x="7989888" y="3357563"/>
          <p14:tracePt t="19925" x="8037513" y="3357563"/>
          <p14:tracePt t="19942" x="8072438" y="3357563"/>
          <p14:tracePt t="19959" x="8108950" y="3381375"/>
          <p14:tracePt t="19975" x="8156575" y="3381375"/>
          <p14:tracePt t="19991" x="8180388" y="3381375"/>
          <p14:tracePt t="20008" x="8204200" y="3381375"/>
          <p14:tracePt t="20010" x="8215313" y="3381375"/>
          <p14:tracePt t="20026" x="8239125" y="3381375"/>
          <p14:tracePt t="20041" x="8262938" y="3381375"/>
          <p14:tracePt t="20058" x="8323263" y="3394075"/>
          <p14:tracePt t="20075" x="8418513" y="3405188"/>
          <p14:tracePt t="20093" x="8548688" y="3429000"/>
          <p14:tracePt t="20108" x="8680450" y="3429000"/>
          <p14:tracePt t="20125" x="8775700" y="3429000"/>
          <p14:tracePt t="20142" x="8847138" y="3429000"/>
          <p14:tracePt t="20159" x="8858250" y="3429000"/>
          <p14:tracePt t="20433" x="8786813" y="3441700"/>
          <p14:tracePt t="20442" x="8680450" y="3452813"/>
          <p14:tracePt t="20458" x="8394700" y="3465513"/>
          <p14:tracePt t="20475" x="8061325" y="3513138"/>
          <p14:tracePt t="20491" x="7751763" y="3560763"/>
          <p14:tracePt t="20509" x="7477125" y="3608388"/>
          <p14:tracePt t="20525" x="7215188" y="3643313"/>
          <p14:tracePt t="20541" x="6965950" y="3667125"/>
          <p14:tracePt t="20558" x="6727825" y="3703638"/>
          <p14:tracePt t="20576" x="6477000" y="3727450"/>
          <p14:tracePt t="20591" x="6191250" y="3738563"/>
          <p14:tracePt t="20608" x="5857875" y="3738563"/>
          <p14:tracePt t="20625" x="5370513" y="3762375"/>
          <p14:tracePt t="20642" x="5072063" y="3798888"/>
          <p14:tracePt t="20658" x="4846638" y="3870325"/>
          <p14:tracePt t="20675" x="4608513" y="3917950"/>
          <p14:tracePt t="20692" x="4405313" y="3952875"/>
          <p14:tracePt t="20709" x="4214813" y="3976688"/>
          <p14:tracePt t="20725" x="4024313" y="3989388"/>
          <p14:tracePt t="20741" x="3798888" y="4037013"/>
          <p14:tracePt t="20758" x="3571875" y="4060825"/>
          <p14:tracePt t="20776" x="3309938" y="4060825"/>
          <p14:tracePt t="20791" x="3060700" y="4084638"/>
          <p14:tracePt t="20808" x="2928938" y="4095750"/>
          <p14:tracePt t="20810" x="2846388" y="4108450"/>
          <p14:tracePt t="20826" x="2714625" y="4143375"/>
          <p14:tracePt t="20842" x="2667000" y="4143375"/>
          <p14:tracePt t="20858" x="2619375" y="4156075"/>
          <p14:tracePt t="20875" x="2560638" y="4156075"/>
          <p14:tracePt t="20891" x="2513013" y="4156075"/>
          <p14:tracePt t="20909" x="2452688" y="4156075"/>
          <p14:tracePt t="20925" x="2357438" y="4156075"/>
          <p14:tracePt t="20941" x="2322513" y="4156075"/>
          <p14:tracePt t="20958" x="2286000" y="4156075"/>
          <p14:tracePt t="20975" x="2274888" y="4156075"/>
          <p14:tracePt t="20991" x="2262188" y="4156075"/>
          <p14:tracePt t="21008" x="2251075" y="4156075"/>
          <p14:tracePt t="21025" x="2203450" y="4156075"/>
          <p14:tracePt t="21042" x="2166938" y="4156075"/>
          <p14:tracePt t="21058" x="2095500" y="4156075"/>
          <p14:tracePt t="21075" x="2024063" y="4156075"/>
          <p14:tracePt t="21092" x="1952625" y="4156075"/>
          <p14:tracePt t="21109" x="1917700" y="4156075"/>
          <p14:tracePt t="21145" x="1905000" y="4156075"/>
          <p14:tracePt t="21201" x="1893888" y="4156075"/>
          <p14:tracePt t="21209" x="1881188" y="4156075"/>
          <p14:tracePt t="21225" x="1870075" y="4156075"/>
          <p14:tracePt t="21241" x="1857375" y="4156075"/>
          <p14:tracePt t="21505" x="1881188" y="4143375"/>
          <p14:tracePt t="21513" x="1905000" y="4143375"/>
          <p14:tracePt t="21525" x="1928813" y="4132263"/>
          <p14:tracePt t="21541" x="1989138" y="4132263"/>
          <p14:tracePt t="21558" x="2060575" y="4119563"/>
          <p14:tracePt t="21576" x="2119313" y="4108450"/>
          <p14:tracePt t="21591" x="2179638" y="4095750"/>
          <p14:tracePt t="21609" x="2203450" y="4095750"/>
          <p14:tracePt t="21610" x="2227263" y="4095750"/>
          <p14:tracePt t="21625" x="2298700" y="4095750"/>
          <p14:tracePt t="21643" x="2393950" y="4095750"/>
          <p14:tracePt t="21658" x="2524125" y="4095750"/>
          <p14:tracePt t="21675" x="2655888" y="4060825"/>
          <p14:tracePt t="21692" x="2762250" y="4048125"/>
          <p14:tracePt t="21709" x="2822575" y="4048125"/>
          <p14:tracePt t="21725" x="2833688" y="4048125"/>
          <p14:tracePt t="21769" x="2857500" y="4048125"/>
          <p14:tracePt t="21777" x="2881313" y="4048125"/>
          <p14:tracePt t="21792" x="2917825" y="4048125"/>
          <p14:tracePt t="21808" x="2976563" y="4037013"/>
          <p14:tracePt t="21810" x="3036888" y="4037013"/>
          <p14:tracePt t="21825" x="3155950" y="4037013"/>
          <p14:tracePt t="21842" x="3227388" y="4037013"/>
          <p14:tracePt t="21858" x="3322638" y="4037013"/>
          <p14:tracePt t="21875" x="3346450" y="4037013"/>
          <p14:tracePt t="21891" x="3381375" y="4037013"/>
          <p14:tracePt t="21909" x="3417888" y="4037013"/>
          <p14:tracePt t="21925" x="3476625" y="4037013"/>
          <p14:tracePt t="21941" x="3524250" y="4037013"/>
          <p14:tracePt t="21958" x="3595688" y="4037013"/>
          <p14:tracePt t="21976" x="3656013" y="4037013"/>
          <p14:tracePt t="21977" x="3690938" y="4037013"/>
          <p14:tracePt t="21991" x="3751263" y="4037013"/>
          <p14:tracePt t="22008" x="3798888" y="4037013"/>
          <p14:tracePt t="22025" x="3929063" y="4037013"/>
          <p14:tracePt t="22043" x="4013200" y="4037013"/>
          <p14:tracePt t="22058" x="4084638" y="4037013"/>
          <p14:tracePt t="22075" x="4156075" y="4037013"/>
          <p14:tracePt t="22092" x="4191000" y="4037013"/>
          <p14:tracePt t="22109" x="4251325" y="4037013"/>
          <p14:tracePt t="22125" x="4333875" y="4037013"/>
          <p14:tracePt t="22142" x="4476750" y="4037013"/>
          <p14:tracePt t="22158" x="4632325" y="4071938"/>
          <p14:tracePt t="22176" x="4799013" y="4084638"/>
          <p14:tracePt t="22177" x="4881563" y="4095750"/>
          <p14:tracePt t="22192" x="4929188" y="4095750"/>
          <p14:tracePt t="22208" x="5108575" y="4132263"/>
          <p14:tracePt t="22209" x="5156200" y="4132263"/>
          <p14:tracePt t="22225" x="5227638" y="4132263"/>
          <p14:tracePt t="22242" x="5262563" y="4132263"/>
          <p14:tracePt t="22265" x="5275263" y="4132263"/>
          <p14:tracePt t="22297" x="5286375" y="4132263"/>
          <p14:tracePt t="22313" x="5310188" y="4132263"/>
          <p14:tracePt t="22325" x="5334000" y="4132263"/>
          <p14:tracePt t="22342" x="5418138" y="4143375"/>
          <p14:tracePt t="22358" x="5476875" y="4156075"/>
          <p14:tracePt t="22376" x="5513388" y="4156075"/>
          <p14:tracePt t="22391" x="5548313" y="4167188"/>
          <p14:tracePt t="22465" x="5561013" y="4167188"/>
          <p14:tracePt t="22476" x="5584825" y="4167188"/>
          <p14:tracePt t="22505" x="5595938" y="4167188"/>
          <p14:tracePt t="22553" x="5608638" y="4167188"/>
          <p14:tracePt t="22561" x="5619750" y="4167188"/>
          <p14:tracePt t="22575" x="5632450" y="4167188"/>
          <p14:tracePt t="22591" x="5691188" y="4167188"/>
          <p14:tracePt t="22608" x="5738813" y="4167188"/>
          <p14:tracePt t="22626" x="5822950" y="4167188"/>
          <p14:tracePt t="22641" x="5870575" y="4167188"/>
          <p14:tracePt t="22658" x="5905500" y="4167188"/>
          <p14:tracePt t="22675" x="5918200" y="4167188"/>
          <p14:tracePt t="22745" x="5929313" y="4167188"/>
          <p14:tracePt t="22759" x="5965825" y="4167188"/>
          <p14:tracePt t="22775" x="6013450" y="4167188"/>
          <p14:tracePt t="22791" x="6072188" y="4167188"/>
          <p14:tracePt t="22808" x="6084888" y="4167188"/>
          <p14:tracePt t="23682" x="6096000" y="4167188"/>
          <p14:tracePt t="23694" x="6108700" y="4167188"/>
          <p14:tracePt t="23708" x="6156325" y="4156075"/>
          <p14:tracePt t="23725" x="6203950" y="4132263"/>
          <p14:tracePt t="23741" x="6262688" y="4119563"/>
          <p14:tracePt t="23759" x="6310313" y="4108450"/>
          <p14:tracePt t="23775" x="6370638" y="4071938"/>
          <p14:tracePt t="23793" x="6381750" y="4071938"/>
          <p14:tracePt t="23842" x="6394450" y="4071938"/>
          <p14:tracePt t="23859" x="6405563" y="4071938"/>
          <p14:tracePt t="23875" x="6465888" y="4060825"/>
          <p14:tracePt t="23892" x="6572250" y="4037013"/>
          <p14:tracePt t="23908" x="6667500" y="4024313"/>
          <p14:tracePt t="23926" x="6738938" y="4013200"/>
          <p14:tracePt t="23942" x="6786563" y="4013200"/>
          <p14:tracePt t="23958" x="6810375" y="3989388"/>
          <p14:tracePt t="24001" x="6823075" y="3989388"/>
          <p14:tracePt t="24017" x="6834188" y="3989388"/>
          <p14:tracePt t="24025" x="6846888" y="3989388"/>
          <p14:tracePt t="24041" x="6881813" y="3989388"/>
          <p14:tracePt t="24058" x="6942138" y="3989388"/>
          <p14:tracePt t="24076" x="6989763" y="3989388"/>
          <p14:tracePt t="24092" x="7048500" y="3989388"/>
          <p14:tracePt t="24108" x="7119938" y="3989388"/>
          <p14:tracePt t="24125" x="7215188" y="4013200"/>
          <p14:tracePt t="24143" x="7299325" y="4024313"/>
          <p14:tracePt t="24158" x="7323138" y="4024313"/>
          <p14:tracePt t="24175" x="7346950" y="4024313"/>
          <p14:tracePt t="24258" x="7358063" y="4037013"/>
          <p14:tracePt t="24345" x="7370763" y="4037013"/>
          <p14:tracePt t="24360" x="7381875" y="4037013"/>
          <p14:tracePt t="24375" x="7394575" y="4037013"/>
          <p14:tracePt t="24392" x="7405688" y="4037013"/>
          <p14:tracePt t="24408" x="7429500" y="4048125"/>
          <p14:tracePt t="24426" x="7513638" y="4048125"/>
          <p14:tracePt t="24441" x="7596188" y="4048125"/>
          <p14:tracePt t="24458" x="7643813" y="4048125"/>
          <p14:tracePt t="24475" x="7680325" y="4048125"/>
          <p14:tracePt t="24538" x="7691438" y="4048125"/>
          <p14:tracePt t="24545" x="7704138" y="4048125"/>
          <p14:tracePt t="24560" x="7715250" y="4048125"/>
          <p14:tracePt t="24575" x="7751763" y="4048125"/>
          <p14:tracePt t="24591" x="7799388" y="4048125"/>
          <p14:tracePt t="24608" x="7894638" y="4048125"/>
          <p14:tracePt t="24626" x="7989888" y="4048125"/>
          <p14:tracePt t="24641" x="8024813" y="4048125"/>
          <p14:tracePt t="24658" x="8048625" y="4048125"/>
          <p14:tracePt t="24675" x="8072438" y="4048125"/>
          <p14:tracePt t="24692" x="8108950" y="4048125"/>
          <p14:tracePt t="24708" x="8191500" y="4048125"/>
          <p14:tracePt t="24725" x="8275638" y="4048125"/>
          <p14:tracePt t="24741" x="8347075" y="4048125"/>
          <p14:tracePt t="24759" x="8405813" y="4048125"/>
          <p14:tracePt t="24775" x="8418513" y="4048125"/>
          <p14:tracePt t="24791" x="8442325" y="4048125"/>
          <p14:tracePt t="24810" x="8453438" y="4048125"/>
          <p14:tracePt t="24826" x="8477250" y="4048125"/>
          <p14:tracePt t="24841" x="8513763" y="4048125"/>
          <p14:tracePt t="24858" x="8572500" y="4048125"/>
          <p14:tracePt t="24875" x="8620125" y="4048125"/>
          <p14:tracePt t="24893" x="8643938" y="4048125"/>
          <p14:tracePt t="24908" x="8656638" y="4060825"/>
          <p14:tracePt t="24925" x="8667750" y="4071938"/>
          <p14:tracePt t="24942" x="8680450" y="4071938"/>
          <p14:tracePt t="24959" x="8704263" y="4071938"/>
          <p14:tracePt t="24975" x="8763000" y="4084638"/>
          <p14:tracePt t="24992" x="8834438" y="4095750"/>
          <p14:tracePt t="25008" x="8905875" y="4095750"/>
          <p14:tracePt t="25026" x="8966200" y="4095750"/>
          <p14:tracePt t="25041" x="9001125" y="4095750"/>
          <p14:tracePt t="25058" x="9048750" y="4108450"/>
          <p14:tracePt t="25075" x="9072563" y="4108450"/>
          <p14:tracePt t="25093" x="9120188" y="4108450"/>
          <p14:tracePt t="25108" x="9156700" y="4119563"/>
          <p14:tracePt t="25125" x="9215438" y="4119563"/>
          <p14:tracePt t="25142" x="9263063" y="4119563"/>
          <p14:tracePt t="25160" x="9286875" y="4119563"/>
          <p14:tracePt t="25175" x="9299575" y="4119563"/>
          <p14:tracePt t="25217" x="9310688" y="4119563"/>
          <p14:tracePt t="25226" x="9334500" y="4119563"/>
          <p14:tracePt t="25241" x="9405938" y="4119563"/>
          <p14:tracePt t="25258" x="9453563" y="4119563"/>
          <p14:tracePt t="25275" x="9490075" y="4119563"/>
          <p14:tracePt t="25293" x="9501188" y="4119563"/>
          <p14:tracePt t="25498" x="9490075" y="4132263"/>
          <p14:tracePt t="25510" x="9442450" y="4167188"/>
          <p14:tracePt t="25525" x="9371013" y="4167188"/>
          <p14:tracePt t="25542" x="9275763" y="4179888"/>
          <p14:tracePt t="25558" x="9144000" y="4214813"/>
          <p14:tracePt t="25575" x="8847138" y="4214813"/>
          <p14:tracePt t="25593" x="8013700" y="4214813"/>
          <p14:tracePt t="25608" x="7620000" y="4214813"/>
          <p14:tracePt t="25625" x="6929438" y="4214813"/>
          <p14:tracePt t="25626" x="6584950" y="4238625"/>
          <p14:tracePt t="25641" x="6048375" y="4322763"/>
          <p14:tracePt t="25659" x="5608638" y="4381500"/>
          <p14:tracePt t="25675" x="5322888" y="4418013"/>
          <p14:tracePt t="25692" x="5143500" y="4452938"/>
          <p14:tracePt t="25708" x="5000625" y="4500563"/>
          <p14:tracePt t="25726" x="4918075" y="4500563"/>
          <p14:tracePt t="25742" x="4822825" y="4513263"/>
          <p14:tracePt t="25758" x="4691063" y="4524375"/>
          <p14:tracePt t="25775" x="4548188" y="4560888"/>
          <p14:tracePt t="25792" x="4381500" y="4584700"/>
          <p14:tracePt t="25808" x="4214813" y="4608513"/>
          <p14:tracePt t="25825" x="3917950" y="4679950"/>
          <p14:tracePt t="25841" x="3762375" y="4691063"/>
          <p14:tracePt t="25859" x="3571875" y="4751388"/>
          <p14:tracePt t="25875" x="3381375" y="4775200"/>
          <p14:tracePt t="25891" x="3203575" y="4822825"/>
          <p14:tracePt t="25908" x="3048000" y="4870450"/>
          <p14:tracePt t="25926" x="2965450" y="4894263"/>
          <p14:tracePt t="25942" x="2894013" y="4918075"/>
          <p14:tracePt t="25958" x="2870200" y="4929188"/>
          <p14:tracePt t="25975" x="2857500" y="4929188"/>
          <p14:tracePt t="25993" x="2822575" y="4965700"/>
          <p14:tracePt t="26008" x="2822575" y="4976813"/>
          <p14:tracePt t="26025" x="2774950" y="4989513"/>
          <p14:tracePt t="26025" x="2762250" y="5000625"/>
          <p14:tracePt t="26041" x="2738438" y="5013325"/>
          <p14:tracePt t="26059" x="2714625" y="5037138"/>
          <p14:tracePt t="26075" x="2690813" y="5048250"/>
          <p14:tracePt t="26092" x="2667000" y="5072063"/>
          <p14:tracePt t="26108" x="2667000" y="5084763"/>
          <p14:tracePt t="26842" x="2667000" y="5072063"/>
          <p14:tracePt t="26860" x="2667000" y="5037138"/>
          <p14:tracePt t="26875" x="2667000" y="5000625"/>
          <p14:tracePt t="26891" x="2667000" y="4989513"/>
          <p14:tracePt t="26908" x="2667000" y="4953000"/>
          <p14:tracePt t="26925" x="2667000" y="4929188"/>
          <p14:tracePt t="26943" x="2667000" y="4918075"/>
          <p14:tracePt t="26958" x="2667000" y="4894263"/>
          <p14:tracePt t="26975" x="2667000" y="4881563"/>
          <p14:tracePt t="26991" x="2667000" y="4870450"/>
          <p14:tracePt t="27009" x="2667000" y="4857750"/>
          <p14:tracePt t="27106" x="2667000" y="4846638"/>
          <p14:tracePt t="27122" x="2667000" y="4833938"/>
          <p14:tracePt t="27130" x="2667000" y="4822825"/>
          <p14:tracePt t="27146" x="2655888" y="4822825"/>
          <p14:tracePt t="27162" x="2655888" y="4810125"/>
          <p14:tracePt t="27176" x="2655888" y="4799013"/>
          <p14:tracePt t="27192" x="2655888" y="4786313"/>
          <p14:tracePt t="27208" x="2655888" y="4762500"/>
          <p14:tracePt t="27226" x="2655888" y="4738688"/>
          <p14:tracePt t="27330" x="2655888" y="4727575"/>
          <p14:tracePt t="27346" x="2655888" y="4714875"/>
          <p14:tracePt t="27546" x="2655888" y="4691063"/>
          <p14:tracePt t="27560" x="2655888" y="4679950"/>
          <p14:tracePt t="27575" x="2655888" y="4656138"/>
          <p14:tracePt t="27592" x="2655888" y="4643438"/>
          <p14:tracePt t="27608" x="2655888" y="4632325"/>
          <p14:tracePt t="27730" x="2655888" y="4619625"/>
          <p14:tracePt t="27753" x="2655888" y="4608513"/>
          <p14:tracePt t="30723" x="2655888" y="4595813"/>
          <p14:tracePt t="30818" x="2655888" y="4584700"/>
          <p14:tracePt t="30843" x="2655888" y="4572000"/>
          <p14:tracePt t="30858" x="2655888" y="4560888"/>
          <p14:tracePt t="30970" x="2655888" y="4548188"/>
          <p14:tracePt t="30978" x="2655888" y="4537075"/>
          <p14:tracePt t="31002" x="2655888" y="4524375"/>
          <p14:tracePt t="31130" x="2655888" y="4513263"/>
          <p14:tracePt t="31143" x="2655888" y="4500563"/>
          <p14:tracePt t="31158" x="2655888" y="4489450"/>
          <p14:tracePt t="31175" x="2655888" y="4476750"/>
          <p14:tracePt t="31192" x="2655888" y="4465638"/>
          <p14:tracePt t="31275" x="2655888" y="4452938"/>
          <p14:tracePt t="31293" x="2655888" y="4441825"/>
          <p14:tracePt t="31308" x="2655888" y="4418013"/>
          <p14:tracePt t="31325" x="2643188" y="4405313"/>
          <p14:tracePt t="31411" x="2632075" y="4405313"/>
          <p14:tracePt t="31506" x="2619375" y="4405313"/>
          <p14:tracePt t="31515" x="2608263" y="4405313"/>
          <p14:tracePt t="31530" x="2595563" y="4405313"/>
          <p14:tracePt t="31542" x="2584450" y="4405313"/>
          <p14:tracePt t="31558" x="2547938" y="4405313"/>
          <p14:tracePt t="31714" x="2536825" y="4405313"/>
          <p14:tracePt t="31726" x="2524125" y="4405313"/>
          <p14:tracePt t="31742" x="2489200" y="4394200"/>
          <p14:tracePt t="31758" x="2476500" y="4394200"/>
          <p14:tracePt t="31775" x="2441575" y="4381500"/>
          <p14:tracePt t="31793" x="2405063" y="4370388"/>
          <p14:tracePt t="31808" x="2393950" y="4357688"/>
          <p14:tracePt t="32067" x="2381250" y="4357688"/>
          <p14:tracePt t="32362" x="2370138" y="4346575"/>
          <p14:tracePt t="32426" x="2393950" y="4346575"/>
          <p14:tracePt t="32443" x="2428875" y="4333875"/>
          <p14:tracePt t="32458" x="2476500" y="4333875"/>
          <p14:tracePt t="32475" x="2547938" y="4333875"/>
          <p14:tracePt t="32491" x="2632075" y="4333875"/>
          <p14:tracePt t="32509" x="2703513" y="4333875"/>
          <p14:tracePt t="32525" x="2751138" y="4322763"/>
          <p14:tracePt t="32542" x="2762250" y="4322763"/>
          <p14:tracePt t="32578" x="2786063" y="4322763"/>
          <p14:tracePt t="32594" x="2798763" y="4322763"/>
          <p14:tracePt t="32608" x="2809875" y="4322763"/>
          <p14:tracePt t="32625" x="2846388" y="4322763"/>
          <p14:tracePt t="32642" x="2905125" y="4322763"/>
          <p14:tracePt t="32659" x="2965450" y="4322763"/>
          <p14:tracePt t="32675" x="3000375" y="4322763"/>
          <p14:tracePt t="32692" x="3060700" y="4298950"/>
          <p14:tracePt t="32714" x="3071813" y="4298950"/>
          <p14:tracePt t="32731" x="3084513" y="4298950"/>
          <p14:tracePt t="32754" x="3108325" y="4298950"/>
          <p14:tracePt t="32763" x="3119438" y="4298950"/>
          <p14:tracePt t="32775" x="3155950" y="4298950"/>
          <p14:tracePt t="32793" x="3203575" y="4298950"/>
          <p14:tracePt t="32808" x="3262313" y="4298950"/>
          <p14:tracePt t="32825" x="3322638" y="4298950"/>
          <p14:tracePt t="32842" x="3370263" y="4298950"/>
          <p14:tracePt t="32859" x="3381375" y="4298950"/>
          <p14:tracePt t="32875" x="3394075" y="4298950"/>
          <p14:tracePt t="32891" x="3417888" y="4298950"/>
          <p14:tracePt t="32908" x="3452813" y="4298950"/>
          <p14:tracePt t="32926" x="3500438" y="4298950"/>
          <p14:tracePt t="32941" x="3584575" y="4298950"/>
          <p14:tracePt t="32958" x="3643313" y="4298950"/>
          <p14:tracePt t="32975" x="3679825" y="4298950"/>
          <p14:tracePt t="32993" x="3703638" y="4298950"/>
          <p14:tracePt t="33122" x="3714750" y="4298950"/>
          <p14:tracePt t="33138" x="3727450" y="4298950"/>
          <p14:tracePt t="33162" x="3738563" y="4298950"/>
          <p14:tracePt t="33242" x="3751263" y="4298950"/>
          <p14:tracePt t="33259" x="3762375" y="4298950"/>
          <p14:tracePt t="33275" x="3798888" y="4298950"/>
          <p14:tracePt t="33291" x="3822700" y="4298950"/>
          <p14:tracePt t="33308" x="3857625" y="4298950"/>
          <p14:tracePt t="33330" x="3870325" y="4298950"/>
          <p14:tracePt t="33363" x="3894138" y="4298950"/>
          <p14:tracePt t="33386" x="3905250" y="4298950"/>
          <p14:tracePt t="33402" x="3929063" y="4298950"/>
          <p14:tracePt t="33787" x="3941763" y="4298950"/>
          <p14:tracePt t="33803" x="3965575" y="4298950"/>
          <p14:tracePt t="33810" x="3976688" y="4298950"/>
          <p14:tracePt t="33825" x="4000500" y="4298950"/>
          <p14:tracePt t="33841" x="4024313" y="4310063"/>
          <p14:tracePt t="33859" x="4048125" y="4310063"/>
          <p14:tracePt t="33907" x="4060825" y="4310063"/>
          <p14:tracePt t="33922" x="4071938" y="4310063"/>
          <p14:tracePt t="33930" x="4084638" y="4310063"/>
          <p14:tracePt t="33941" x="4108450" y="4310063"/>
          <p14:tracePt t="33958" x="4179888" y="4333875"/>
          <p14:tracePt t="33975" x="4214813" y="4346575"/>
          <p14:tracePt t="33993" x="4238625" y="4346575"/>
          <p14:tracePt t="34314" x="4262438" y="4346575"/>
          <p14:tracePt t="34326" x="4298950" y="4346575"/>
          <p14:tracePt t="34341" x="4346575" y="4357688"/>
          <p14:tracePt t="34358" x="4452938" y="4357688"/>
          <p14:tracePt t="34375" x="4537075" y="4357688"/>
          <p14:tracePt t="34392" x="4595813" y="4357688"/>
          <p14:tracePt t="34408" x="4632325" y="4357688"/>
          <p14:tracePt t="34425" x="4643438" y="4357688"/>
          <p14:tracePt t="34466" x="4667250" y="4357688"/>
          <p14:tracePt t="34476" x="4691063" y="4357688"/>
          <p14:tracePt t="34491" x="4762500" y="4357688"/>
          <p14:tracePt t="34508" x="4822825" y="4357688"/>
          <p14:tracePt t="34526" x="4881563" y="4357688"/>
          <p14:tracePt t="34543" x="4929188" y="4357688"/>
          <p14:tracePt t="34558" x="4953000" y="4357688"/>
          <p14:tracePt t="34575" x="4976813" y="4357688"/>
          <p14:tracePt t="34592" x="5013325" y="4357688"/>
          <p14:tracePt t="34609" x="5060950" y="4357688"/>
          <p14:tracePt t="34610" x="5084763" y="4357688"/>
          <p14:tracePt t="34625" x="5108575" y="4357688"/>
          <p14:tracePt t="34641" x="5143500" y="4357688"/>
          <p14:tracePt t="34658" x="5167313" y="4357688"/>
          <p14:tracePt t="34755" x="5180013" y="4357688"/>
          <p14:tracePt t="34771" x="5191125" y="4357688"/>
          <p14:tracePt t="34786" x="5203825" y="4357688"/>
          <p14:tracePt t="35179" x="5214938" y="4357688"/>
          <p14:tracePt t="35194" x="5214938" y="4333875"/>
          <p14:tracePt t="35210" x="5214938" y="4310063"/>
          <p14:tracePt t="35225" x="5214938" y="4298950"/>
          <p14:tracePt t="35241" x="5238750" y="4251325"/>
          <p14:tracePt t="35259" x="5275263" y="4191000"/>
          <p14:tracePt t="35275" x="5286375" y="4167188"/>
          <p14:tracePt t="35291" x="5299075" y="4156075"/>
          <p14:tracePt t="35308" x="5299075" y="4143375"/>
          <p14:tracePt t="35330" x="5299075" y="4132263"/>
          <p14:tracePt t="35341" x="5299075" y="4119563"/>
          <p14:tracePt t="35358" x="5299075" y="4108450"/>
          <p14:tracePt t="35375" x="5310188" y="4095750"/>
          <p14:tracePt t="35392" x="5322888" y="4084638"/>
          <p14:tracePt t="35499" x="5322888" y="4071938"/>
          <p14:tracePt t="35509" x="5322888" y="4060825"/>
          <p14:tracePt t="35525" x="5334000" y="4060825"/>
          <p14:tracePt t="35542" x="5334000" y="4048125"/>
          <p14:tracePt t="35659" x="5346700" y="4037013"/>
          <p14:tracePt t="35931" x="5346700" y="4048125"/>
          <p14:tracePt t="35947" x="5346700" y="4060825"/>
          <p14:tracePt t="35958" x="5346700" y="4071938"/>
          <p14:tracePt t="35987" x="5346700" y="4084638"/>
          <p14:tracePt t="36035" x="5346700" y="4095750"/>
          <p14:tracePt t="36043" x="5357813" y="4108450"/>
          <p14:tracePt t="36059" x="5357813" y="4132263"/>
          <p14:tracePt t="36075" x="5381625" y="4156075"/>
          <p14:tracePt t="36091" x="5381625" y="4167188"/>
          <p14:tracePt t="36323" x="5394325" y="4167188"/>
          <p14:tracePt t="36330" x="5418138" y="4167188"/>
          <p14:tracePt t="36342" x="5441950" y="4167188"/>
          <p14:tracePt t="36358" x="5500688" y="4167188"/>
          <p14:tracePt t="36375" x="5561013" y="4167188"/>
          <p14:tracePt t="36393" x="5584825" y="4167188"/>
          <p14:tracePt t="37235" x="5548313" y="4167188"/>
          <p14:tracePt t="37243" x="5537200" y="4179888"/>
          <p14:tracePt t="37258" x="5476875" y="4179888"/>
          <p14:tracePt t="37275" x="5429250" y="4179888"/>
          <p14:tracePt t="37291" x="5381625" y="4179888"/>
          <p14:tracePt t="37309" x="5310188" y="4179888"/>
          <p14:tracePt t="37325" x="5132388" y="4191000"/>
          <p14:tracePt t="37341" x="4846638" y="4191000"/>
          <p14:tracePt t="37358" x="4548188" y="4238625"/>
          <p14:tracePt t="37376" x="4251325" y="4275138"/>
          <p14:tracePt t="37392" x="4024313" y="4310063"/>
          <p14:tracePt t="37408" x="3857625" y="4310063"/>
          <p14:tracePt t="37425" x="3810000" y="4310063"/>
          <p14:tracePt t="37443" x="3786188" y="4310063"/>
          <p14:tracePt t="37458" x="3775075" y="4310063"/>
          <p14:tracePt t="37475" x="3714750" y="4322763"/>
          <p14:tracePt t="37491" x="3560763" y="4322763"/>
          <p14:tracePt t="37510" x="3309938" y="4322763"/>
          <p14:tracePt t="37525" x="3024188" y="4322763"/>
          <p14:tracePt t="37542" x="2714625" y="4322763"/>
          <p14:tracePt t="37558" x="2536825" y="4322763"/>
          <p14:tracePt t="37576" x="2417763" y="4322763"/>
          <p14:tracePt t="37592" x="2370138" y="4333875"/>
          <p14:tracePt t="37643" x="2357438" y="4333875"/>
          <p14:tracePt t="37659" x="2333625" y="4333875"/>
          <p14:tracePt t="37675" x="2262188" y="4333875"/>
          <p14:tracePt t="37691" x="2214563" y="4333875"/>
          <p14:tracePt t="37708" x="2132013" y="4333875"/>
          <p14:tracePt t="37802" x="2119313" y="4333875"/>
          <p14:tracePt t="38963" x="2132013" y="4333875"/>
          <p14:tracePt t="38976" x="2143125" y="4333875"/>
          <p14:tracePt t="38991" x="2190750" y="4310063"/>
          <p14:tracePt t="39008" x="2238375" y="4298950"/>
          <p14:tracePt t="39025" x="2298700" y="4286250"/>
          <p14:tracePt t="39043" x="2322513" y="4286250"/>
          <p14:tracePt t="39075" x="2333625" y="4275138"/>
          <p14:tracePt t="39131" x="2357438" y="4275138"/>
          <p14:tracePt t="39146" x="2370138" y="4275138"/>
          <p14:tracePt t="39171" x="2393950" y="4275138"/>
          <p14:tracePt t="39179" x="2405063" y="4275138"/>
          <p14:tracePt t="39191" x="2417763" y="4275138"/>
          <p14:tracePt t="39208" x="2428875" y="4275138"/>
          <p14:tracePt t="39243" x="2441575" y="4275138"/>
          <p14:tracePt t="39259" x="2452688" y="4275138"/>
          <p14:tracePt t="39276" x="2465388" y="4275138"/>
          <p14:tracePt t="39292" x="2524125" y="4275138"/>
          <p14:tracePt t="39308" x="2571750" y="4275138"/>
          <p14:tracePt t="39325" x="2655888" y="4275138"/>
          <p14:tracePt t="39343" x="2703513" y="4275138"/>
          <p14:tracePt t="39358" x="2727325" y="4275138"/>
          <p14:tracePt t="39443" x="2751138" y="4275138"/>
          <p14:tracePt t="39459" x="2786063" y="4275138"/>
          <p14:tracePt t="39475" x="2846388" y="4286250"/>
          <p14:tracePt t="39492" x="2928938" y="4286250"/>
          <p14:tracePt t="39508" x="3000375" y="4298950"/>
          <p14:tracePt t="39526" x="3048000" y="4310063"/>
          <p14:tracePt t="39541" x="3071813" y="4310063"/>
          <p14:tracePt t="39603" x="3084513" y="4310063"/>
          <p14:tracePt t="39619" x="3095625" y="4310063"/>
          <p14:tracePt t="39627" x="3108325" y="4310063"/>
          <p14:tracePt t="39641" x="3132138" y="4310063"/>
          <p14:tracePt t="39658" x="3179763" y="4322763"/>
          <p14:tracePt t="39659" x="3214688" y="4322763"/>
          <p14:tracePt t="39676" x="3262313" y="4322763"/>
          <p14:tracePt t="39692" x="3309938" y="4322763"/>
          <p14:tracePt t="39708" x="3333750" y="4322763"/>
          <p14:tracePt t="39779" x="3346450" y="4322763"/>
          <p14:tracePt t="39793" x="3357563" y="4322763"/>
          <p14:tracePt t="39808" x="3381375" y="4322763"/>
          <p14:tracePt t="39825" x="3429000" y="4322763"/>
          <p14:tracePt t="39842" x="3465513" y="4322763"/>
          <p14:tracePt t="39859" x="3513138" y="4322763"/>
          <p14:tracePt t="39875" x="3524250" y="4322763"/>
          <p14:tracePt t="39899" x="3536950" y="4322763"/>
          <p14:tracePt t="39931" x="3548063" y="4322763"/>
          <p14:tracePt t="39942" x="3560763" y="4322763"/>
          <p14:tracePt t="39958" x="3584575" y="4322763"/>
          <p14:tracePt t="39975" x="3643313" y="4322763"/>
          <p14:tracePt t="39992" x="3679825" y="4322763"/>
          <p14:tracePt t="40009" x="3703638" y="4322763"/>
          <p14:tracePt t="40025" x="3714750" y="4322763"/>
          <p14:tracePt t="40099" x="3738563" y="4322763"/>
          <p14:tracePt t="40109" x="3762375" y="4322763"/>
          <p14:tracePt t="40125" x="3786188" y="4322763"/>
          <p14:tracePt t="40141" x="3822700" y="4322763"/>
          <p14:tracePt t="40158" x="3857625" y="4322763"/>
          <p14:tracePt t="40175" x="3870325" y="4333875"/>
          <p14:tracePt t="40219" x="3881438" y="4333875"/>
          <p14:tracePt t="40235" x="3894138" y="4333875"/>
          <p14:tracePt t="40243" x="3929063" y="4333875"/>
          <p14:tracePt t="40259" x="3965575" y="4333875"/>
          <p14:tracePt t="40259" x="3976688" y="4333875"/>
          <p14:tracePt t="40275" x="4024313" y="4333875"/>
          <p14:tracePt t="40292" x="4060825" y="4333875"/>
          <p14:tracePt t="40309" x="4084638" y="4333875"/>
          <p14:tracePt t="40339" x="4095750" y="4333875"/>
          <p14:tracePt t="40363" x="4108450" y="4333875"/>
          <p14:tracePt t="40379" x="4119563" y="4322763"/>
          <p14:tracePt t="40391" x="4132263" y="4322763"/>
          <p14:tracePt t="40408" x="4167188" y="4322763"/>
          <p14:tracePt t="40425" x="4179888" y="4322763"/>
          <p14:tracePt t="40442" x="4191000" y="4322763"/>
          <p14:tracePt t="40458" x="4214813" y="4322763"/>
          <p14:tracePt t="40475" x="4262438" y="4322763"/>
          <p14:tracePt t="40492" x="4286250" y="4322763"/>
          <p14:tracePt t="40516" x="4298950" y="4322763"/>
          <p14:tracePt t="40531" x="4310063" y="4322763"/>
          <p14:tracePt t="40587" x="4322763" y="4322763"/>
          <p14:tracePt t="40603" x="4333875" y="4322763"/>
          <p14:tracePt t="40611" x="4346575" y="4322763"/>
          <p14:tracePt t="40625" x="4357688" y="4322763"/>
          <p14:tracePt t="40641" x="4381500" y="4322763"/>
          <p14:tracePt t="40659" x="4405313" y="4322763"/>
          <p14:tracePt t="40675" x="4429125" y="4322763"/>
          <p14:tracePt t="40691" x="4441825" y="4322763"/>
          <p14:tracePt t="40708" x="4465638" y="4322763"/>
          <p14:tracePt t="40731" x="4476750" y="4322763"/>
          <p14:tracePt t="40755" x="4489450" y="4322763"/>
          <p14:tracePt t="40763" x="4500563" y="4322763"/>
          <p14:tracePt t="40779" x="4524375" y="4322763"/>
          <p14:tracePt t="40793" x="4537075" y="4322763"/>
          <p14:tracePt t="40812" x="4560888" y="4322763"/>
          <p14:tracePt t="40891" x="4572000" y="4322763"/>
          <p14:tracePt t="40910" x="4595813" y="4322763"/>
          <p14:tracePt t="40925" x="4608513" y="4322763"/>
          <p14:tracePt t="40979" x="4632325" y="4322763"/>
          <p14:tracePt t="41011" x="4643438" y="4310063"/>
          <p14:tracePt t="41025" x="4667250" y="4310063"/>
          <p14:tracePt t="41041" x="4714875" y="4310063"/>
          <p14:tracePt t="41060" x="4738688" y="4310063"/>
          <p14:tracePt t="41075" x="4751388" y="4310063"/>
          <p14:tracePt t="43155" x="4762500" y="4298950"/>
          <p14:tracePt t="43779" x="4762500" y="4286250"/>
          <p14:tracePt t="43793" x="4751388" y="4286250"/>
          <p14:tracePt t="43808" x="4679950" y="4286250"/>
          <p14:tracePt t="43825" x="4632325" y="4286250"/>
          <p14:tracePt t="43842" x="4619625" y="4286250"/>
          <p14:tracePt t="43860" x="4595813" y="4286250"/>
          <p14:tracePt t="43875" x="4572000" y="4286250"/>
          <p14:tracePt t="43891" x="4513263" y="4286250"/>
          <p14:tracePt t="43908" x="4429125" y="4286250"/>
          <p14:tracePt t="43926" x="4310063" y="4286250"/>
          <p14:tracePt t="43941" x="4203700" y="4286250"/>
          <p14:tracePt t="43958" x="4037013" y="4286250"/>
          <p14:tracePt t="43975" x="3822700" y="4286250"/>
          <p14:tracePt t="43993" x="3560763" y="4286250"/>
          <p14:tracePt t="44008" x="3333750" y="4286250"/>
          <p14:tracePt t="44025" x="3214688" y="4286250"/>
          <p14:tracePt t="44042" x="3155950" y="4286250"/>
          <p14:tracePt t="44060" x="3095625" y="4286250"/>
          <p14:tracePt t="44083" x="3084513" y="4286250"/>
          <p14:tracePt t="44091" x="3060700" y="4286250"/>
          <p14:tracePt t="44108" x="3013075" y="4286250"/>
          <p14:tracePt t="44126" x="2917825" y="4286250"/>
          <p14:tracePt t="44142" x="2798763" y="4286250"/>
          <p14:tracePt t="44158" x="2679700" y="4286250"/>
          <p14:tracePt t="44175" x="2619375" y="4286250"/>
          <p14:tracePt t="44192" x="2571750" y="4286250"/>
          <p14:tracePt t="44467" x="2595563" y="4286250"/>
          <p14:tracePt t="44476" x="2619375" y="4286250"/>
          <p14:tracePt t="44492" x="2690813" y="4286250"/>
          <p14:tracePt t="44508" x="2751138" y="4286250"/>
          <p14:tracePt t="44525" x="2798763" y="4275138"/>
          <p14:tracePt t="44543" x="2857500" y="4275138"/>
          <p14:tracePt t="44558" x="2941638" y="4275138"/>
          <p14:tracePt t="44575" x="3024188" y="4275138"/>
          <p14:tracePt t="44591" x="3132138" y="4275138"/>
          <p14:tracePt t="44609" x="3238500" y="4275138"/>
          <p14:tracePt t="44625" x="3370263" y="4275138"/>
          <p14:tracePt t="44642" x="3465513" y="4275138"/>
          <p14:tracePt t="44658" x="3536950" y="4275138"/>
          <p14:tracePt t="44676" x="3667125" y="4262438"/>
          <p14:tracePt t="44691" x="3727450" y="4262438"/>
          <p14:tracePt t="44708" x="3786188" y="4262438"/>
          <p14:tracePt t="44725" x="3870325" y="4262438"/>
          <p14:tracePt t="44743" x="3952875" y="4262438"/>
          <p14:tracePt t="44759" x="4024313" y="4262438"/>
          <p14:tracePt t="44775" x="4084638" y="4262438"/>
          <p14:tracePt t="44792" x="4167188" y="4262438"/>
          <p14:tracePt t="44810" x="4251325" y="4262438"/>
          <p14:tracePt t="44825" x="4333875" y="4238625"/>
          <p14:tracePt t="44842" x="4405313" y="4238625"/>
          <p14:tracePt t="44858" x="4452938" y="4238625"/>
          <p14:tracePt t="44876" x="4524375" y="4238625"/>
          <p14:tracePt t="44892" x="4537075" y="4238625"/>
          <p14:tracePt t="44908" x="4572000" y="4238625"/>
          <p14:tracePt t="44925" x="4619625" y="4238625"/>
          <p14:tracePt t="44943" x="4667250" y="4238625"/>
          <p14:tracePt t="44958" x="4751388" y="4238625"/>
          <p14:tracePt t="44975" x="4810125" y="4238625"/>
          <p14:tracePt t="44992" x="4881563" y="4238625"/>
          <p14:tracePt t="45009" x="4941888" y="4238625"/>
          <p14:tracePt t="45025" x="5024438" y="4238625"/>
          <p14:tracePt t="45042" x="5119688" y="4238625"/>
          <p14:tracePt t="45058" x="5203825" y="4238625"/>
          <p14:tracePt t="45076" x="5299075" y="4238625"/>
          <p14:tracePt t="45091" x="5357813" y="4238625"/>
          <p14:tracePt t="45108" x="5441950" y="4238625"/>
          <p14:tracePt t="45125" x="5537200" y="4238625"/>
          <p14:tracePt t="45143" x="5656263" y="4238625"/>
          <p14:tracePt t="45158" x="5834063" y="4238625"/>
          <p14:tracePt t="45175" x="6013450" y="4238625"/>
          <p14:tracePt t="45192" x="6203950" y="4238625"/>
          <p14:tracePt t="45210" x="6453188" y="4214813"/>
          <p14:tracePt t="45225" x="6704013" y="4167188"/>
          <p14:tracePt t="45242" x="6953250" y="4143375"/>
          <p14:tracePt t="45258" x="7167563" y="4108450"/>
          <p14:tracePt t="45276" x="7442200" y="4084638"/>
          <p14:tracePt t="45291" x="7596188" y="4048125"/>
          <p14:tracePt t="45308" x="7786688" y="4024313"/>
          <p14:tracePt t="45325" x="8001000" y="3989388"/>
          <p14:tracePt t="45343" x="8228013" y="3941763"/>
          <p14:tracePt t="45358" x="8477250" y="3894138"/>
          <p14:tracePt t="45375" x="8728075" y="3857625"/>
          <p14:tracePt t="45391" x="8905875" y="3846513"/>
          <p14:tracePt t="45409" x="9024938" y="3846513"/>
          <p14:tracePt t="45425" x="9072563" y="3833813"/>
          <p14:tracePt t="45442" x="9096375" y="3833813"/>
          <p14:tracePt t="45458" x="9156700" y="3833813"/>
          <p14:tracePt t="45476" x="9358313" y="3833813"/>
          <p14:tracePt t="45491" x="9548813" y="3833813"/>
          <p14:tracePt t="45509" x="9775825" y="3833813"/>
          <p14:tracePt t="45525" x="10061575" y="3857625"/>
          <p14:tracePt t="45543" x="10239375" y="3881438"/>
          <p14:tracePt t="45558" x="10358438" y="3905250"/>
          <p14:tracePt t="45575" x="10382250" y="3917950"/>
          <p14:tracePt t="45700" x="10371138" y="3917950"/>
          <p14:tracePt t="45709" x="10358438" y="3917950"/>
          <p14:tracePt t="45725" x="10215563" y="3929063"/>
          <p14:tracePt t="45742" x="9906000" y="3941763"/>
          <p14:tracePt t="45758" x="9275763" y="3941763"/>
          <p14:tracePt t="45776" x="8299450" y="3989388"/>
          <p14:tracePt t="45791" x="7310438" y="3989388"/>
          <p14:tracePt t="45808" x="6180138" y="3989388"/>
          <p14:tracePt t="45825" x="5156200" y="3989388"/>
          <p14:tracePt t="45842" x="4333875" y="3989388"/>
          <p14:tracePt t="45858" x="3703638" y="3989388"/>
          <p14:tracePt t="45875" x="2965450" y="3989388"/>
          <p14:tracePt t="45891" x="2584450" y="3989388"/>
          <p14:tracePt t="45909" x="2309813" y="3989388"/>
          <p14:tracePt t="45925" x="2095500" y="4013200"/>
          <p14:tracePt t="45941" x="1881188" y="4071938"/>
          <p14:tracePt t="45958" x="1679575" y="4143375"/>
          <p14:tracePt t="45976" x="1489075" y="4179888"/>
          <p14:tracePt t="45991" x="1357313" y="4191000"/>
          <p14:tracePt t="46008" x="1227138" y="4203700"/>
          <p14:tracePt t="46025" x="1084263" y="4238625"/>
          <p14:tracePt t="46043" x="1000125" y="4251325"/>
          <p14:tracePt t="46058" x="965200" y="4286250"/>
          <p14:tracePt t="46076" x="893763" y="4333875"/>
          <p14:tracePt t="46091" x="846138" y="4381500"/>
          <p14:tracePt t="46109" x="822325" y="4405313"/>
          <p14:tracePt t="46125" x="822325" y="4418013"/>
          <p14:tracePt t="46156" x="822325" y="4429125"/>
          <p14:tracePt t="46172" x="822325" y="4441825"/>
          <p14:tracePt t="46179" x="822325" y="4452938"/>
          <p14:tracePt t="46191" x="822325" y="4465638"/>
          <p14:tracePt t="46208" x="833438" y="4489450"/>
          <p14:tracePt t="46225" x="869950" y="4537075"/>
          <p14:tracePt t="46243" x="941388" y="4595813"/>
          <p14:tracePt t="46258" x="976313" y="4619625"/>
          <p14:tracePt t="46275" x="1047750" y="4643438"/>
          <p14:tracePt t="46276" x="1084263" y="4643438"/>
          <p14:tracePt t="46292" x="1155700" y="4691063"/>
          <p14:tracePt t="46309" x="1250950" y="4727575"/>
          <p14:tracePt t="46325" x="1404938" y="4751388"/>
          <p14:tracePt t="46341" x="1524000" y="4775200"/>
          <p14:tracePt t="46358" x="1666875" y="4799013"/>
          <p14:tracePt t="46375" x="1809750" y="4810125"/>
          <p14:tracePt t="46391" x="1941513" y="4846638"/>
          <p14:tracePt t="46408" x="2071688" y="4870450"/>
          <p14:tracePt t="46425" x="2155825" y="4894263"/>
          <p14:tracePt t="46443" x="2238375" y="4918075"/>
          <p14:tracePt t="46492" x="2251075" y="4918075"/>
          <p14:tracePt t="46509" x="2286000" y="4918075"/>
          <p14:tracePt t="46525" x="2322513" y="4918075"/>
          <p14:tracePt t="46541" x="2357438" y="4918075"/>
          <p14:tracePt t="46558" x="2381250" y="4918075"/>
          <p14:tracePt t="46979" x="2393950" y="4918075"/>
          <p14:tracePt t="47052" x="2405063" y="4918075"/>
          <p14:tracePt t="47068" x="2417763" y="4918075"/>
          <p14:tracePt t="47084" x="2428875" y="4918075"/>
          <p14:tracePt t="47108" x="2441575" y="4918075"/>
          <p14:tracePt t="47125" x="2465388" y="4918075"/>
          <p14:tracePt t="47172" x="2476500" y="4918075"/>
          <p14:tracePt t="47188" x="2489200" y="4918075"/>
          <p14:tracePt t="47204" x="2500313" y="4918075"/>
          <p14:tracePt t="47220" x="2524125" y="4918075"/>
          <p14:tracePt t="47228" x="2547938" y="4918075"/>
          <p14:tracePt t="47241" x="2595563" y="4918075"/>
          <p14:tracePt t="47258" x="2774950" y="4965700"/>
          <p14:tracePt t="47275" x="3071813" y="5013325"/>
          <p14:tracePt t="47291" x="3275013" y="5072063"/>
          <p14:tracePt t="47308" x="3452813" y="5095875"/>
          <p14:tracePt t="47326" x="3619500" y="5108575"/>
          <p14:tracePt t="47341" x="3738563" y="5119688"/>
          <p14:tracePt t="47358" x="3833813" y="5143500"/>
          <p14:tracePt t="47375" x="3881438" y="5156200"/>
          <p14:tracePt t="47393" x="3917950" y="5167313"/>
          <p14:tracePt t="47408" x="3929063" y="5167313"/>
          <p14:tracePt t="47436" x="3941763" y="5180013"/>
          <p14:tracePt t="47476" x="3952875" y="5180013"/>
          <p14:tracePt t="47516" x="3965575" y="5180013"/>
          <p14:tracePt t="47660" x="3989388" y="5180013"/>
          <p14:tracePt t="47684" x="4000500" y="5180013"/>
          <p14:tracePt t="47700" x="4013200" y="5167313"/>
          <p14:tracePt t="47828" x="4024313" y="5167313"/>
          <p14:tracePt t="47844" x="4037013" y="5167313"/>
          <p14:tracePt t="47858" x="4060825" y="5167313"/>
          <p14:tracePt t="47875" x="4108450" y="5156200"/>
          <p14:tracePt t="47892" x="4214813" y="5143500"/>
          <p14:tracePt t="47909" x="4322763" y="5119688"/>
          <p14:tracePt t="47925" x="4418013" y="5084763"/>
          <p14:tracePt t="47941" x="4452938" y="5072063"/>
          <p14:tracePt t="47958" x="4476750" y="5060950"/>
          <p14:tracePt t="48204" x="4489450" y="5060950"/>
          <p14:tracePt t="48211" x="4513263" y="5037138"/>
          <p14:tracePt t="48228" x="4537075" y="5037138"/>
          <p14:tracePt t="48260" x="4548188" y="5037138"/>
          <p14:tracePt t="48301" x="4572000" y="5037138"/>
          <p14:tracePt t="48356" x="4595813" y="5037138"/>
          <p14:tracePt t="48380" x="4608513" y="5037138"/>
          <p14:tracePt t="48395" x="4619625" y="5037138"/>
          <p14:tracePt t="48408" x="4632325" y="5037138"/>
          <p14:tracePt t="48426" x="4656138" y="5037138"/>
          <p14:tracePt t="48441" x="4667250" y="5037138"/>
          <p14:tracePt t="48458" x="4691063" y="5037138"/>
          <p14:tracePt t="48474" x="4727575" y="5037138"/>
          <p14:tracePt t="48492" x="4738688" y="5037138"/>
          <p14:tracePt t="48540" x="4762500" y="5037138"/>
          <p14:tracePt t="48548" x="4775200" y="5037138"/>
          <p14:tracePt t="48564" x="4799013" y="5037138"/>
          <p14:tracePt t="48575" x="4810125" y="5048250"/>
          <p14:tracePt t="48591" x="4833938" y="5048250"/>
          <p14:tracePt t="48608" x="4881563" y="5048250"/>
          <p14:tracePt t="48626" x="4929188" y="5048250"/>
          <p14:tracePt t="48641" x="4976813" y="5048250"/>
          <p14:tracePt t="48658" x="5024438" y="5048250"/>
          <p14:tracePt t="48675" x="5060950" y="5048250"/>
          <p14:tracePt t="48677" x="5108575" y="5060950"/>
          <p14:tracePt t="48693" x="5132388" y="5072063"/>
          <p14:tracePt t="48708" x="5156200" y="5072063"/>
          <p14:tracePt t="48725" x="5203825" y="5084763"/>
          <p14:tracePt t="48741" x="5286375" y="5084763"/>
          <p14:tracePt t="48759" x="5429250" y="5084763"/>
          <p14:tracePt t="48775" x="5595938" y="5084763"/>
          <p14:tracePt t="48791" x="5775325" y="5084763"/>
          <p14:tracePt t="48808" x="5929313" y="5084763"/>
          <p14:tracePt t="48826" x="6024563" y="5084763"/>
          <p14:tracePt t="48842" x="6072188" y="5084763"/>
          <p14:tracePt t="48858" x="6143625" y="5095875"/>
          <p14:tracePt t="48875" x="6191250" y="5119688"/>
          <p14:tracePt t="48892" x="6286500" y="5119688"/>
          <p14:tracePt t="48908" x="6323013" y="5119688"/>
          <p14:tracePt t="48925" x="6370638" y="5119688"/>
          <p14:tracePt t="48941" x="6453188" y="5119688"/>
          <p14:tracePt t="48959" x="6513513" y="5119688"/>
          <p14:tracePt t="48975" x="6608763" y="5119688"/>
          <p14:tracePt t="48991" x="6715125" y="5119688"/>
          <p14:tracePt t="49008" x="6810375" y="5119688"/>
          <p14:tracePt t="49026" x="6905625" y="5119688"/>
          <p14:tracePt t="49042" x="6989763" y="5119688"/>
          <p14:tracePt t="49058" x="7061200" y="5108575"/>
          <p14:tracePt t="49075" x="7132638" y="5095875"/>
          <p14:tracePt t="49092" x="7239000" y="5072063"/>
          <p14:tracePt t="49108" x="7286625" y="5072063"/>
          <p14:tracePt t="49125" x="7334250" y="5060950"/>
          <p14:tracePt t="49141" x="7358063" y="5060950"/>
          <p14:tracePt t="49159" x="7370763" y="5060950"/>
          <p14:tracePt t="49175" x="7405688" y="5060950"/>
          <p14:tracePt t="49191" x="7442200" y="5037138"/>
          <p14:tracePt t="49208" x="7466013" y="5037138"/>
          <p14:tracePt t="49226" x="7489825" y="5037138"/>
          <p14:tracePt t="49241" x="7513638" y="5024438"/>
          <p14:tracePt t="49258" x="7537450" y="5024438"/>
          <p14:tracePt t="49275" x="7548563" y="5024438"/>
          <p14:tracePt t="49292" x="7596188" y="5024438"/>
          <p14:tracePt t="49308" x="7620000" y="5024438"/>
          <p14:tracePt t="49325" x="7643813" y="5024438"/>
          <p14:tracePt t="49341" x="7691438" y="5013325"/>
          <p14:tracePt t="49359" x="7775575" y="5000625"/>
          <p14:tracePt t="49375" x="7858125" y="4989513"/>
          <p14:tracePt t="49391" x="7966075" y="4989513"/>
          <p14:tracePt t="49408" x="8096250" y="4989513"/>
          <p14:tracePt t="49426" x="8251825" y="4989513"/>
          <p14:tracePt t="49441" x="8429625" y="4989513"/>
          <p14:tracePt t="49458" x="8609013" y="4989513"/>
          <p14:tracePt t="49475" x="8786813" y="4989513"/>
          <p14:tracePt t="49492" x="9048750" y="4965700"/>
          <p14:tracePt t="49508" x="9180513" y="4965700"/>
          <p14:tracePt t="49525" x="9263063" y="4941888"/>
          <p14:tracePt t="49541" x="9299575" y="4929188"/>
          <p14:tracePt t="49560" x="9310688" y="4929188"/>
          <p14:tracePt t="49580" x="9310688" y="4918075"/>
          <p14:tracePt t="49591" x="9323388" y="4918075"/>
          <p14:tracePt t="49700" x="9334500" y="4918075"/>
          <p14:tracePt t="49709" x="9371013" y="4918075"/>
          <p14:tracePt t="49725" x="9418638" y="4918075"/>
          <p14:tracePt t="49742" x="9477375" y="4918075"/>
          <p14:tracePt t="49758" x="9548813" y="4918075"/>
          <p14:tracePt t="49776" x="9585325" y="4918075"/>
          <p14:tracePt t="49791" x="9596438" y="4918075"/>
          <p14:tracePt t="49860" x="9620250" y="4918075"/>
          <p14:tracePt t="49876" x="9632950" y="4918075"/>
          <p14:tracePt t="49892" x="9656763" y="4918075"/>
          <p14:tracePt t="49908" x="9667875" y="4918075"/>
          <p14:tracePt t="49948" x="9680575" y="4918075"/>
          <p14:tracePt t="49980" x="9691688" y="4918075"/>
          <p14:tracePt t="50004" x="9704388" y="4918075"/>
          <p14:tracePt t="50029" x="9715500" y="4918075"/>
          <p14:tracePt t="50236" x="9728200" y="4929188"/>
          <p14:tracePt t="51596" x="9704388" y="4929188"/>
          <p14:tracePt t="51610" x="9691688" y="4929188"/>
          <p14:tracePt t="51625" x="9609138" y="4918075"/>
          <p14:tracePt t="51642" x="9561513" y="4918075"/>
          <p14:tracePt t="51658" x="9513888" y="4905375"/>
          <p14:tracePt t="51676" x="9453563" y="4905375"/>
          <p14:tracePt t="51692" x="9394825" y="4905375"/>
          <p14:tracePt t="51708" x="9334500" y="4905375"/>
          <p14:tracePt t="51725" x="9204325" y="4905375"/>
          <p14:tracePt t="51743" x="9061450" y="4905375"/>
          <p14:tracePt t="51758" x="8786813" y="4905375"/>
          <p14:tracePt t="51775" x="8347075" y="4905375"/>
          <p14:tracePt t="51791" x="7585075" y="4905375"/>
          <p14:tracePt t="51809" x="6656388" y="4905375"/>
          <p14:tracePt t="51825" x="5965825" y="4905375"/>
          <p14:tracePt t="51841" x="5370513" y="4965700"/>
          <p14:tracePt t="51858" x="4953000" y="5024438"/>
          <p14:tracePt t="51876" x="4524375" y="5095875"/>
          <p14:tracePt t="51892" x="4465638" y="5108575"/>
          <p14:tracePt t="51892" x="4370388" y="5119688"/>
          <p14:tracePt t="51908" x="4251325" y="5167313"/>
          <p14:tracePt t="51925" x="4108450" y="5180013"/>
          <p14:tracePt t="51942" x="3989388" y="5227638"/>
          <p14:tracePt t="51958" x="3798888" y="5275263"/>
          <p14:tracePt t="51975" x="3571875" y="5286375"/>
          <p14:tracePt t="51991" x="3309938" y="5334000"/>
          <p14:tracePt t="52009" x="3060700" y="5394325"/>
          <p14:tracePt t="52025" x="2857500" y="5441950"/>
          <p14:tracePt t="52042" x="2714625" y="5489575"/>
          <p14:tracePt t="52058" x="2643188" y="5524500"/>
          <p14:tracePt t="52076" x="2632075" y="5524500"/>
          <p14:tracePt t="52181" x="2632075" y="5537200"/>
          <p14:tracePt t="52193" x="2632075" y="5548313"/>
          <p14:tracePt t="52208" x="2679700" y="5595938"/>
          <p14:tracePt t="52225" x="2751138" y="5667375"/>
          <p14:tracePt t="52242" x="2870200" y="5727700"/>
          <p14:tracePt t="52259" x="3071813" y="5786438"/>
          <p14:tracePt t="52275" x="3155950" y="5799138"/>
          <p14:tracePt t="52292" x="3417888" y="5846763"/>
          <p14:tracePt t="52308" x="3667125" y="5870575"/>
          <p14:tracePt t="52325" x="3905250" y="5870575"/>
          <p14:tracePt t="52341" x="4132263" y="5870575"/>
          <p14:tracePt t="52358" x="4381500" y="5870575"/>
          <p14:tracePt t="52375" x="4560888" y="5870575"/>
          <p14:tracePt t="52393" x="4608513" y="5870575"/>
          <p14:tracePt t="52408" x="4632325" y="5870575"/>
          <p14:tracePt t="52516" x="4656138" y="5870575"/>
          <p14:tracePt t="54285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>
            <a:extLst>
              <a:ext uri="{FF2B5EF4-FFF2-40B4-BE49-F238E27FC236}">
                <a16:creationId xmlns="" xmlns:a16="http://schemas.microsoft.com/office/drawing/2014/main" id="{F224902F-A06E-4FE4-B9E0-ADD9A915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38" y="1"/>
            <a:ext cx="11566525" cy="1097279"/>
          </a:xfrm>
        </p:spPr>
        <p:txBody>
          <a:bodyPr/>
          <a:lstStyle/>
          <a:p>
            <a:pPr algn="ctr"/>
            <a:r>
              <a:rPr lang="pt-BR" altLang="en-US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Critério prático para “p”</a:t>
            </a:r>
            <a:endParaRPr lang="en-US" altLang="en-US" b="1" u="sng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C8422464-4F81-41C0-9029-68A5659CF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7095" y="1097280"/>
            <a:ext cx="7312573" cy="5079683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Critério do </a:t>
            </a:r>
            <a:r>
              <a:rPr lang="pt-BR" b="1" dirty="0" err="1" smtClean="0"/>
              <a:t>Soil</a:t>
            </a:r>
            <a:r>
              <a:rPr lang="pt-BR" b="1" dirty="0" smtClean="0"/>
              <a:t> </a:t>
            </a:r>
            <a:r>
              <a:rPr lang="pt-BR" b="1" dirty="0" err="1" smtClean="0"/>
              <a:t>Conservation</a:t>
            </a:r>
            <a:r>
              <a:rPr lang="pt-BR" b="1" dirty="0" smtClean="0"/>
              <a:t> Service modificado</a:t>
            </a:r>
          </a:p>
          <a:p>
            <a:pPr marL="0" indent="0">
              <a:buNone/>
            </a:pPr>
            <a:endParaRPr lang="pt-BR" b="1" dirty="0" smtClean="0"/>
          </a:p>
          <a:p>
            <a:pPr marL="0" indent="0" algn="ctr">
              <a:buNone/>
            </a:pPr>
            <a:r>
              <a:rPr lang="pt-BR" b="1" dirty="0" smtClean="0"/>
              <a:t>SOLO ARENOSO</a:t>
            </a:r>
          </a:p>
          <a:p>
            <a:pPr marL="0" indent="0" algn="ctr">
              <a:buNone/>
            </a:pPr>
            <a:r>
              <a:rPr lang="pt-BR" dirty="0"/>
              <a:t>p</a:t>
            </a:r>
            <a:r>
              <a:rPr lang="pt-BR" dirty="0" smtClean="0"/>
              <a:t> = profundidade efetiva raízes + 5 cm</a:t>
            </a:r>
          </a:p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b="1" dirty="0" smtClean="0"/>
              <a:t>SOLO ARGILOSO</a:t>
            </a:r>
          </a:p>
          <a:p>
            <a:pPr marL="0" indent="0" algn="ctr">
              <a:buNone/>
            </a:pPr>
            <a:r>
              <a:rPr lang="pt-BR" dirty="0"/>
              <a:t>p</a:t>
            </a:r>
            <a:r>
              <a:rPr lang="pt-BR" dirty="0" smtClean="0"/>
              <a:t> = profundidade efetiva das raízes + 10 cm</a:t>
            </a:r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00"/>
    </mc:Choice>
    <mc:Fallback>
      <p:transition spd="slow" advTm="43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>
            <a:extLst>
              <a:ext uri="{FF2B5EF4-FFF2-40B4-BE49-F238E27FC236}">
                <a16:creationId xmlns="" xmlns:a16="http://schemas.microsoft.com/office/drawing/2014/main" id="{53519C1D-7CBA-40FB-B707-F9A3AF4B7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7916"/>
            <a:ext cx="10515600" cy="843782"/>
          </a:xfrm>
        </p:spPr>
        <p:txBody>
          <a:bodyPr/>
          <a:lstStyle/>
          <a:p>
            <a:pPr algn="ctr"/>
            <a:r>
              <a:rPr lang="pt-BR" altLang="pt-BR" b="1" dirty="0" smtClean="0">
                <a:latin typeface="Calisto MT" panose="02040603050505030304" pitchFamily="18" charset="0"/>
              </a:rPr>
              <a:t>b)</a:t>
            </a:r>
            <a:r>
              <a:rPr lang="pt-BR" altLang="pt-BR" b="1" u="sng" dirty="0" smtClean="0">
                <a:latin typeface="Calisto MT" panose="02040603050505030304" pitchFamily="18" charset="0"/>
              </a:rPr>
              <a:t>Regime Não Permanente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2" y="1147711"/>
            <a:ext cx="4690136" cy="550935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CaixaDeTexto 2"/>
          <p:cNvSpPr txBox="1"/>
          <p:nvPr/>
        </p:nvSpPr>
        <p:spPr>
          <a:xfrm>
            <a:off x="5407572" y="1147711"/>
            <a:ext cx="6353505" cy="483209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3 PERGUNTAS</a:t>
            </a:r>
          </a:p>
          <a:p>
            <a:pPr algn="ctr"/>
            <a:endParaRPr lang="pt-BR" sz="2800" b="1" dirty="0" smtClean="0"/>
          </a:p>
          <a:p>
            <a:pPr algn="ctr"/>
            <a:endParaRPr lang="pt-BR" sz="2800" b="1" dirty="0"/>
          </a:p>
          <a:p>
            <a:pPr algn="ctr"/>
            <a:r>
              <a:rPr lang="pt-BR" sz="2800" b="1" dirty="0" smtClean="0"/>
              <a:t>1)Qual o valor da Recarga “R” (mm)?</a:t>
            </a:r>
          </a:p>
          <a:p>
            <a:pPr algn="ctr"/>
            <a:r>
              <a:rPr lang="pt-BR" sz="2800" b="1" i="1" dirty="0" smtClean="0"/>
              <a:t>Usaremos critério hidrológico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 smtClean="0"/>
              <a:t>2)Qual o valor ideal de “p”?</a:t>
            </a:r>
          </a:p>
          <a:p>
            <a:pPr algn="ctr"/>
            <a:r>
              <a:rPr lang="pt-BR" sz="2800" b="1" i="1" dirty="0" smtClean="0"/>
              <a:t>Usaremos o mesmo critério já visto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 smtClean="0"/>
              <a:t>3)Rebaixaremos em quanto tempo “t”?</a:t>
            </a:r>
          </a:p>
          <a:p>
            <a:pPr algn="ctr"/>
            <a:r>
              <a:rPr lang="pt-BR" sz="2800" b="1" i="1" dirty="0" smtClean="0"/>
              <a:t>Depende de diversos fatores</a:t>
            </a:r>
            <a:endParaRPr lang="pt-BR" sz="2800" b="1" i="1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573"/>
    </mc:Choice>
    <mc:Fallback>
      <p:transition spd="slow" advTm="13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10497" x="4476750" y="1655763"/>
          <p14:tracePt t="10511" x="4441825" y="1655763"/>
          <p14:tracePt t="10527" x="4429125" y="1655763"/>
          <p14:tracePt t="10544" x="4405313" y="1643063"/>
          <p14:tracePt t="10584" x="4394200" y="1631950"/>
          <p14:tracePt t="10608" x="4381500" y="1619250"/>
          <p14:tracePt t="10616" x="4370388" y="1619250"/>
          <p14:tracePt t="10632" x="4346575" y="1619250"/>
          <p14:tracePt t="10643" x="4322763" y="1595438"/>
          <p14:tracePt t="10661" x="4286250" y="1595438"/>
          <p14:tracePt t="10677" x="4238625" y="1584325"/>
          <p14:tracePt t="10693" x="4214813" y="1584325"/>
          <p14:tracePt t="10744" x="4203700" y="1584325"/>
          <p14:tracePt t="10760" x="4191000" y="1584325"/>
          <p14:tracePt t="10777" x="4179888" y="1584325"/>
          <p14:tracePt t="10793" x="4132263" y="1608138"/>
          <p14:tracePt t="10810" x="4071938" y="1679575"/>
          <p14:tracePt t="10827" x="3989388" y="1774825"/>
          <p14:tracePt t="10843" x="3905250" y="1870075"/>
          <p14:tracePt t="10860" x="3810000" y="1976438"/>
          <p14:tracePt t="10877" x="3751263" y="2060575"/>
          <p14:tracePt t="10894" x="3690938" y="2155825"/>
          <p14:tracePt t="10910" x="3619500" y="2262188"/>
          <p14:tracePt t="10927" x="3548063" y="2393950"/>
          <p14:tracePt t="10928" x="3489325" y="2476500"/>
          <p14:tracePt t="10944" x="3441700" y="2560638"/>
          <p14:tracePt t="10944" x="3381375" y="2667000"/>
          <p14:tracePt t="10961" x="3275013" y="2846388"/>
          <p14:tracePt t="10976" x="3179763" y="3036888"/>
          <p14:tracePt t="10993" x="3119438" y="3203575"/>
          <p14:tracePt t="11010" x="3084513" y="3357563"/>
          <p14:tracePt t="11027" x="3048000" y="3524250"/>
          <p14:tracePt t="11043" x="2989263" y="3667125"/>
          <p14:tracePt t="11060" x="2941638" y="3846513"/>
          <p14:tracePt t="11077" x="2905125" y="3965575"/>
          <p14:tracePt t="11094" x="2881313" y="4095750"/>
          <p14:tracePt t="11110" x="2846388" y="4227513"/>
          <p14:tracePt t="11127" x="2833688" y="4333875"/>
          <p14:tracePt t="11144" x="2809875" y="4429125"/>
          <p14:tracePt t="11144" x="2786063" y="4500563"/>
          <p14:tracePt t="11160" x="2774950" y="4595813"/>
          <p14:tracePt t="11177" x="2738438" y="4751388"/>
          <p14:tracePt t="11193" x="2727325" y="4870450"/>
          <p14:tracePt t="11210" x="2714625" y="4989513"/>
          <p14:tracePt t="11227" x="2703513" y="5095875"/>
          <p14:tracePt t="11243" x="2679700" y="5156200"/>
          <p14:tracePt t="11260" x="2679700" y="5203825"/>
          <p14:tracePt t="11277" x="2667000" y="5238750"/>
          <p14:tracePt t="11295" x="2655888" y="5275263"/>
          <p14:tracePt t="11310" x="2632075" y="5299075"/>
          <p14:tracePt t="11327" x="2619375" y="5322888"/>
          <p14:tracePt t="11344" x="2571750" y="5394325"/>
          <p14:tracePt t="11361" x="2560638" y="5441950"/>
          <p14:tracePt t="11377" x="2547938" y="5465763"/>
          <p14:tracePt t="11449" x="2524125" y="5465763"/>
          <p14:tracePt t="11461" x="2513013" y="5465763"/>
          <p14:tracePt t="11477" x="2465388" y="5465763"/>
          <p14:tracePt t="11493" x="2393950" y="5453063"/>
          <p14:tracePt t="11510" x="2322513" y="5429250"/>
          <p14:tracePt t="11528" x="2203450" y="5394325"/>
          <p14:tracePt t="11543" x="2143125" y="5357813"/>
          <p14:tracePt t="11560" x="2047875" y="5322888"/>
          <p14:tracePt t="11577" x="1976438" y="5286375"/>
          <p14:tracePt t="11594" x="1917700" y="5286375"/>
          <p14:tracePt t="11610" x="1857375" y="5262563"/>
          <p14:tracePt t="11627" x="1822450" y="5251450"/>
          <p14:tracePt t="11643" x="1762125" y="5238750"/>
          <p14:tracePt t="11661" x="1703388" y="5203825"/>
          <p14:tracePt t="11677" x="1619250" y="5156200"/>
          <p14:tracePt t="11693" x="1536700" y="5095875"/>
          <p14:tracePt t="11710" x="1428750" y="5000625"/>
          <p14:tracePt t="11728" x="1285875" y="4870450"/>
          <p14:tracePt t="11743" x="1274763" y="4846638"/>
          <p14:tracePt t="11760" x="1227138" y="4810125"/>
          <p14:tracePt t="12080" x="1227138" y="4799013"/>
          <p14:tracePt t="12224" x="1227138" y="4775200"/>
          <p14:tracePt t="12248" x="1227138" y="4751388"/>
          <p14:tracePt t="12312" x="1227138" y="4738688"/>
          <p14:tracePt t="12664" x="1227138" y="4714875"/>
          <p14:tracePt t="12752" x="1227138" y="4703763"/>
          <p14:tracePt t="12776" x="1227138" y="4679950"/>
          <p14:tracePt t="12792" x="1227138" y="4667250"/>
          <p14:tracePt t="12808" x="1227138" y="4643438"/>
          <p14:tracePt t="12824" x="1227138" y="4632325"/>
          <p14:tracePt t="12832" x="1214438" y="4608513"/>
          <p14:tracePt t="12844" x="1214438" y="4595813"/>
          <p14:tracePt t="12860" x="1203325" y="4548188"/>
          <p14:tracePt t="12877" x="1179513" y="4489450"/>
          <p14:tracePt t="12894" x="1179513" y="4465638"/>
          <p14:tracePt t="12910" x="1166813" y="4429125"/>
          <p14:tracePt t="12927" x="1155700" y="4418013"/>
          <p14:tracePt t="12944" x="1155700" y="4405313"/>
          <p14:tracePt t="13352" x="1155700" y="4418013"/>
          <p14:tracePt t="13368" x="1155700" y="4429125"/>
          <p14:tracePt t="13377" x="1155700" y="4441825"/>
          <p14:tracePt t="13394" x="1155700" y="4452938"/>
          <p14:tracePt t="13520" x="1143000" y="4476750"/>
          <p14:tracePt t="13528" x="1143000" y="4489450"/>
          <p14:tracePt t="13544" x="1143000" y="4500563"/>
          <p14:tracePt t="13561" x="1143000" y="4513263"/>
          <p14:tracePt t="13577" x="1143000" y="4524375"/>
          <p14:tracePt t="13595" x="1131888" y="4537075"/>
          <p14:tracePt t="13610" x="1131888" y="4560888"/>
          <p14:tracePt t="13627" x="1119188" y="4595813"/>
          <p14:tracePt t="13643" x="1119188" y="4619625"/>
          <p14:tracePt t="13661" x="1119188" y="4643438"/>
          <p14:tracePt t="13677" x="1119188" y="4656138"/>
          <p14:tracePt t="13993" x="1108075" y="4656138"/>
          <p14:tracePt t="14129" x="1095375" y="4656138"/>
          <p14:tracePt t="14144" x="1084263" y="4656138"/>
          <p14:tracePt t="14160" x="1071563" y="4656138"/>
          <p14:tracePt t="14177" x="1060450" y="4643438"/>
          <p14:tracePt t="14321" x="1047750" y="4632325"/>
          <p14:tracePt t="14337" x="1036638" y="4619625"/>
          <p14:tracePt t="14361" x="1036638" y="4608513"/>
          <p14:tracePt t="14392" x="1023938" y="4595813"/>
          <p14:tracePt t="14833" x="1012825" y="4595813"/>
          <p14:tracePt t="14848" x="1000125" y="4595813"/>
          <p14:tracePt t="15216" x="1000125" y="4619625"/>
          <p14:tracePt t="15228" x="1000125" y="4632325"/>
          <p14:tracePt t="15243" x="1036638" y="4667250"/>
          <p14:tracePt t="15260" x="1071563" y="4703763"/>
          <p14:tracePt t="15277" x="1119188" y="4703763"/>
          <p14:tracePt t="15294" x="1166813" y="4714875"/>
          <p14:tracePt t="15310" x="1203325" y="4714875"/>
          <p14:tracePt t="15328" x="1214438" y="4714875"/>
          <p14:tracePt t="15343" x="1238250" y="4727575"/>
          <p14:tracePt t="15361" x="1250950" y="4738688"/>
          <p14:tracePt t="15425" x="1262063" y="4751388"/>
          <p14:tracePt t="15432" x="1274763" y="4762500"/>
          <p14:tracePt t="15443" x="1285875" y="4775200"/>
          <p14:tracePt t="15460" x="1309688" y="4810125"/>
          <p14:tracePt t="15477" x="1333500" y="4833938"/>
          <p14:tracePt t="15495" x="1357313" y="4857750"/>
          <p14:tracePt t="15510" x="1370013" y="4905375"/>
          <p14:tracePt t="15527" x="1441450" y="4965700"/>
          <p14:tracePt t="15543" x="1536700" y="5024438"/>
          <p14:tracePt t="15544" x="1595438" y="5072063"/>
          <p14:tracePt t="15561" x="1703388" y="5143500"/>
          <p14:tracePt t="15577" x="1785938" y="5203825"/>
          <p14:tracePt t="15593" x="1822450" y="5227638"/>
          <p14:tracePt t="15824" x="1833563" y="5227638"/>
          <p14:tracePt t="15840" x="1857375" y="5227638"/>
          <p14:tracePt t="15857" x="1870075" y="5214938"/>
          <p14:tracePt t="15864" x="1881188" y="5214938"/>
          <p14:tracePt t="15877" x="1881188" y="5203825"/>
          <p14:tracePt t="15894" x="1893888" y="5180013"/>
          <p14:tracePt t="15910" x="1905000" y="5180013"/>
          <p14:tracePt t="15944" x="1917700" y="5180013"/>
          <p14:tracePt t="15961" x="1976438" y="5180013"/>
          <p14:tracePt t="15977" x="2036763" y="5180013"/>
          <p14:tracePt t="15993" x="2119313" y="5180013"/>
          <p14:tracePt t="16010" x="2190750" y="5180013"/>
          <p14:tracePt t="16028" x="2251075" y="5132388"/>
          <p14:tracePt t="16043" x="2298700" y="5084763"/>
          <p14:tracePt t="16060" x="2333625" y="5048250"/>
          <p14:tracePt t="16077" x="2357438" y="5037138"/>
          <p14:tracePt t="16094" x="2357438" y="5024438"/>
          <p14:tracePt t="16110" x="2381250" y="5024438"/>
          <p14:tracePt t="16126" x="2393950" y="5013325"/>
          <p14:tracePt t="16143" x="2428875" y="4989513"/>
          <p14:tracePt t="16161" x="2489200" y="4941888"/>
          <p14:tracePt t="16177" x="2536825" y="4881563"/>
          <p14:tracePt t="16193" x="2571750" y="4833938"/>
          <p14:tracePt t="16210" x="2595563" y="4786313"/>
          <p14:tracePt t="16228" x="2632075" y="4714875"/>
          <p14:tracePt t="16243" x="2667000" y="4619625"/>
          <p14:tracePt t="16260" x="2714625" y="4476750"/>
          <p14:tracePt t="16277" x="2762250" y="4370388"/>
          <p14:tracePt t="16294" x="2774950" y="4251325"/>
          <p14:tracePt t="16310" x="2809875" y="4143375"/>
          <p14:tracePt t="16327" x="2822575" y="4060825"/>
          <p14:tracePt t="16343" x="2833688" y="4013200"/>
          <p14:tracePt t="16361" x="2833688" y="3976688"/>
          <p14:tracePt t="16377" x="2833688" y="3952875"/>
          <p14:tracePt t="16393" x="2833688" y="3941763"/>
          <p14:tracePt t="16464" x="2822575" y="3917950"/>
          <p14:tracePt t="16478" x="2809875" y="3905250"/>
          <p14:tracePt t="16493" x="2786063" y="3881438"/>
          <p14:tracePt t="16510" x="2762250" y="3857625"/>
          <p14:tracePt t="16527" x="2762250" y="3846513"/>
          <p14:tracePt t="16545" x="2714625" y="3810000"/>
          <p14:tracePt t="16560" x="2690813" y="3775075"/>
          <p14:tracePt t="16577" x="2655888" y="3738563"/>
          <p14:tracePt t="16593" x="2643188" y="3727450"/>
          <p14:tracePt t="16611" x="2643188" y="3714750"/>
          <p14:tracePt t="16705" x="2632075" y="3714750"/>
          <p14:tracePt t="16752" x="2619375" y="3714750"/>
          <p14:tracePt t="16770" x="2608263" y="3714750"/>
          <p14:tracePt t="16785" x="2584450" y="3714750"/>
          <p14:tracePt t="16808" x="2560638" y="3727450"/>
          <p14:tracePt t="16817" x="2536825" y="3738563"/>
          <p14:tracePt t="16826" x="2524125" y="3751263"/>
          <p14:tracePt t="16844" x="2500313" y="3762375"/>
          <p14:tracePt t="16860" x="2489200" y="3775075"/>
          <p14:tracePt t="16877" x="2476500" y="3786188"/>
          <p14:tracePt t="16893" x="2465388" y="3786188"/>
          <p14:tracePt t="16910" x="2452688" y="3798888"/>
          <p14:tracePt t="16927" x="2417763" y="3822700"/>
          <p14:tracePt t="16943" x="2357438" y="3870325"/>
          <p14:tracePt t="16960" x="2322513" y="3905250"/>
          <p14:tracePt t="16977" x="2298700" y="3929063"/>
          <p14:tracePt t="16993" x="2298700" y="3952875"/>
          <p14:tracePt t="17010" x="2286000" y="3965575"/>
          <p14:tracePt t="17027" x="2286000" y="3976688"/>
          <p14:tracePt t="17044" x="2262188" y="4013200"/>
          <p14:tracePt t="17060" x="2262188" y="4024313"/>
          <p14:tracePt t="17077" x="2251075" y="4060825"/>
          <p14:tracePt t="17093" x="2227263" y="4108450"/>
          <p14:tracePt t="17111" x="2214563" y="4132263"/>
          <p14:tracePt t="17126" x="2214563" y="4167188"/>
          <p14:tracePt t="17143" x="2203450" y="4203700"/>
          <p14:tracePt t="17160" x="2179638" y="4262438"/>
          <p14:tracePt t="17177" x="2166938" y="4310063"/>
          <p14:tracePt t="17193" x="2155825" y="4394200"/>
          <p14:tracePt t="17210" x="2155825" y="4452938"/>
          <p14:tracePt t="17227" x="2155825" y="4537075"/>
          <p14:tracePt t="17244" x="2155825" y="4619625"/>
          <p14:tracePt t="17260" x="2155825" y="4691063"/>
          <p14:tracePt t="17277" x="2155825" y="4762500"/>
          <p14:tracePt t="17293" x="2155825" y="4799013"/>
          <p14:tracePt t="17311" x="2155825" y="4846638"/>
          <p14:tracePt t="17328" x="2155825" y="4857750"/>
          <p14:tracePt t="17343" x="2155825" y="4870450"/>
          <p14:tracePt t="17361" x="2155825" y="4918075"/>
          <p14:tracePt t="17377" x="2179638" y="4965700"/>
          <p14:tracePt t="17394" x="2203450" y="5000625"/>
          <p14:tracePt t="17410" x="2227263" y="5037138"/>
          <p14:tracePt t="17427" x="2238375" y="5048250"/>
          <p14:tracePt t="17444" x="2286000" y="5095875"/>
          <p14:tracePt t="17460" x="2309813" y="5119688"/>
          <p14:tracePt t="17477" x="2381250" y="5143500"/>
          <p14:tracePt t="17493" x="2405063" y="5143500"/>
          <p14:tracePt t="17511" x="2441575" y="5156200"/>
          <p14:tracePt t="17527" x="2452688" y="5156200"/>
          <p14:tracePt t="17543" x="2465388" y="5156200"/>
          <p14:tracePt t="17593" x="2476500" y="5156200"/>
          <p14:tracePt t="17611" x="2489200" y="5156200"/>
          <p14:tracePt t="17627" x="2500313" y="5156200"/>
          <p14:tracePt t="17643" x="2536825" y="5156200"/>
          <p14:tracePt t="17660" x="2560638" y="5132388"/>
          <p14:tracePt t="17678" x="2595563" y="5119688"/>
          <p14:tracePt t="17693" x="2632075" y="5084763"/>
          <p14:tracePt t="17710" x="2655888" y="5048250"/>
          <p14:tracePt t="17727" x="2690813" y="5024438"/>
          <p14:tracePt t="17745" x="2738438" y="4965700"/>
          <p14:tracePt t="17760" x="2762250" y="4881563"/>
          <p14:tracePt t="17777" x="2809875" y="4799013"/>
          <p14:tracePt t="17793" x="2833688" y="4714875"/>
          <p14:tracePt t="17811" x="2857500" y="4643438"/>
          <p14:tracePt t="17827" x="2881313" y="4560888"/>
          <p14:tracePt t="17844" x="2905125" y="4476750"/>
          <p14:tracePt t="17860" x="2917825" y="4381500"/>
          <p14:tracePt t="17878" x="2917825" y="4333875"/>
          <p14:tracePt t="17893" x="2917825" y="4298950"/>
          <p14:tracePt t="17910" x="2917825" y="4286250"/>
          <p14:tracePt t="17927" x="2917825" y="4275138"/>
          <p14:tracePt t="17944" x="2917825" y="4262438"/>
          <p14:tracePt t="17960" x="2917825" y="4238625"/>
          <p14:tracePt t="17977" x="2905125" y="4214813"/>
          <p14:tracePt t="17993" x="2905125" y="4191000"/>
          <p14:tracePt t="18011" x="2894013" y="4167188"/>
          <p14:tracePt t="18027" x="2881313" y="4143375"/>
          <p14:tracePt t="18044" x="2870200" y="4132263"/>
          <p14:tracePt t="18060" x="2870200" y="4108450"/>
          <p14:tracePt t="18078" x="2846388" y="4060825"/>
          <p14:tracePt t="18093" x="2822575" y="4037013"/>
          <p14:tracePt t="18110" x="2786063" y="3976688"/>
          <p14:tracePt t="18126" x="2774950" y="3952875"/>
          <p14:tracePt t="18144" x="2751138" y="3917950"/>
          <p14:tracePt t="18161" x="2738438" y="3905250"/>
          <p14:tracePt t="18233" x="2727325" y="3905250"/>
          <p14:tracePt t="18265" x="2714625" y="3905250"/>
          <p14:tracePt t="18280" x="2703513" y="3905250"/>
          <p14:tracePt t="18297" x="2690813" y="3905250"/>
          <p14:tracePt t="18311" x="2679700" y="3905250"/>
          <p14:tracePt t="18327" x="2667000" y="3905250"/>
          <p14:tracePt t="18343" x="2643188" y="3905250"/>
          <p14:tracePt t="18362" x="2619375" y="3941763"/>
          <p14:tracePt t="18362" x="2595563" y="3952875"/>
          <p14:tracePt t="18377" x="2571750" y="3965575"/>
          <p14:tracePt t="18393" x="2547938" y="3976688"/>
          <p14:tracePt t="18410" x="2513013" y="4000500"/>
          <p14:tracePt t="18427" x="2489200" y="4024313"/>
          <p14:tracePt t="18444" x="2428875" y="4071938"/>
          <p14:tracePt t="18461" x="2393950" y="4132263"/>
          <p14:tracePt t="18477" x="2370138" y="4203700"/>
          <p14:tracePt t="18494" x="2333625" y="4262438"/>
          <p14:tracePt t="18511" x="2322513" y="4298950"/>
          <p14:tracePt t="18527" x="2322513" y="4346575"/>
          <p14:tracePt t="18543" x="2298700" y="4381500"/>
          <p14:tracePt t="18560" x="2298700" y="4394200"/>
          <p14:tracePt t="18577" x="2298700" y="4441825"/>
          <p14:tracePt t="18593" x="2286000" y="4500563"/>
          <p14:tracePt t="18610" x="2286000" y="4537075"/>
          <p14:tracePt t="18627" x="2286000" y="4584700"/>
          <p14:tracePt t="18644" x="2286000" y="4632325"/>
          <p14:tracePt t="18660" x="2286000" y="4667250"/>
          <p14:tracePt t="18677" x="2286000" y="4714875"/>
          <p14:tracePt t="18693" x="2309813" y="4786313"/>
          <p14:tracePt t="18711" x="2357438" y="4881563"/>
          <p14:tracePt t="18727" x="2417763" y="4965700"/>
          <p14:tracePt t="18743" x="2452688" y="5013325"/>
          <p14:tracePt t="18760" x="2476500" y="5024438"/>
          <p14:tracePt t="18777" x="2489200" y="5037138"/>
          <p14:tracePt t="18793" x="2500313" y="5048250"/>
          <p14:tracePt t="18817" x="2524125" y="5048250"/>
          <p14:tracePt t="18827" x="2524125" y="5037138"/>
          <p14:tracePt t="18845" x="2547938" y="5037138"/>
          <p14:tracePt t="18860" x="2571750" y="5013325"/>
          <p14:tracePt t="18877" x="2584450" y="4989513"/>
          <p14:tracePt t="18893" x="2619375" y="4965700"/>
          <p14:tracePt t="18911" x="2667000" y="4894263"/>
          <p14:tracePt t="18927" x="2738438" y="4822825"/>
          <p14:tracePt t="18944" x="2809875" y="4714875"/>
          <p14:tracePt t="18961" x="2870200" y="4608513"/>
          <p14:tracePt t="18977" x="2905125" y="4548188"/>
          <p14:tracePt t="18993" x="2928938" y="4476750"/>
          <p14:tracePt t="19010" x="2941638" y="4418013"/>
          <p14:tracePt t="19027" x="2941638" y="4346575"/>
          <p14:tracePt t="19045" x="2941638" y="4275138"/>
          <p14:tracePt t="19060" x="2941638" y="4203700"/>
          <p14:tracePt t="19077" x="2941638" y="4143375"/>
          <p14:tracePt t="19093" x="2928938" y="4095750"/>
          <p14:tracePt t="19111" x="2917825" y="4071938"/>
          <p14:tracePt t="19126" x="2894013" y="4060825"/>
          <p14:tracePt t="19143" x="2881313" y="4024313"/>
          <p14:tracePt t="19160" x="2870200" y="4013200"/>
          <p14:tracePt t="19177" x="2833688" y="3976688"/>
          <p14:tracePt t="19193" x="2798763" y="3952875"/>
          <p14:tracePt t="19210" x="2774950" y="3941763"/>
          <p14:tracePt t="19227" x="2751138" y="3929063"/>
          <p14:tracePt t="19245" x="2703513" y="3917950"/>
          <p14:tracePt t="19282" x="2690813" y="3917950"/>
          <p14:tracePt t="19293" x="2679700" y="3917950"/>
          <p14:tracePt t="19311" x="2667000" y="3917950"/>
          <p14:tracePt t="19328" x="2632075" y="3917950"/>
          <p14:tracePt t="19344" x="2608263" y="3941763"/>
          <p14:tracePt t="19360" x="2560638" y="3952875"/>
          <p14:tracePt t="19362" x="2536825" y="3989388"/>
          <p14:tracePt t="19377" x="2500313" y="4000500"/>
          <p14:tracePt t="19393" x="2441575" y="4048125"/>
          <p14:tracePt t="19410" x="2393950" y="4084638"/>
          <p14:tracePt t="19427" x="2333625" y="4156075"/>
          <p14:tracePt t="19445" x="2286000" y="4238625"/>
          <p14:tracePt t="19460" x="2227263" y="4310063"/>
          <p14:tracePt t="19477" x="2190750" y="4370388"/>
          <p14:tracePt t="19493" x="2155825" y="4452938"/>
          <p14:tracePt t="19511" x="2119313" y="4548188"/>
          <p14:tracePt t="19527" x="2095500" y="4679950"/>
          <p14:tracePt t="19544" x="2071688" y="4810125"/>
          <p14:tracePt t="19561" x="2071688" y="4905375"/>
          <p14:tracePt t="19578" x="2071688" y="4941888"/>
          <p14:tracePt t="19593" x="2071688" y="4965700"/>
          <p14:tracePt t="19610" x="2071688" y="4976813"/>
          <p14:tracePt t="19627" x="2071688" y="5000625"/>
          <p14:tracePt t="19645" x="2084388" y="5024438"/>
          <p14:tracePt t="19660" x="2132013" y="5108575"/>
          <p14:tracePt t="19677" x="2203450" y="5180013"/>
          <p14:tracePt t="19693" x="2251075" y="5214938"/>
          <p14:tracePt t="19712" x="2333625" y="5251450"/>
          <p14:tracePt t="19727" x="2393950" y="5286375"/>
          <p14:tracePt t="19744" x="2500313" y="5334000"/>
          <p14:tracePt t="19761" x="2619375" y="5429250"/>
          <p14:tracePt t="19761" x="2643188" y="5453063"/>
          <p14:tracePt t="19777" x="2690813" y="5476875"/>
          <p14:tracePt t="19793" x="2714625" y="5489575"/>
          <p14:tracePt t="19857" x="2738438" y="5489575"/>
          <p14:tracePt t="19881" x="2738438" y="5476875"/>
          <p14:tracePt t="19893" x="2738438" y="5465763"/>
          <p14:tracePt t="19929" x="2738438" y="5453063"/>
          <p14:tracePt t="19953" x="2738438" y="5441950"/>
          <p14:tracePt t="19961" x="2738438" y="5429250"/>
          <p14:tracePt t="19976" x="2738438" y="5418138"/>
          <p14:tracePt t="19993" x="2738438" y="5370513"/>
          <p14:tracePt t="20081" x="2738438" y="5357813"/>
          <p14:tracePt t="20097" x="2738438" y="5346700"/>
          <p14:tracePt t="20110" x="2738438" y="5334000"/>
          <p14:tracePt t="20145" x="2738438" y="5322888"/>
          <p14:tracePt t="20177" x="2738438" y="5310188"/>
          <p14:tracePt t="20240" x="2738438" y="5286375"/>
          <p14:tracePt t="20256" x="2738438" y="5275263"/>
          <p14:tracePt t="20264" x="2738438" y="5251450"/>
          <p14:tracePt t="20277" x="2738438" y="5227638"/>
          <p14:tracePt t="20293" x="2738438" y="5203825"/>
          <p14:tracePt t="20311" x="2738438" y="5180013"/>
          <p14:tracePt t="20328" x="2751138" y="5167313"/>
          <p14:tracePt t="20385" x="2762250" y="5143500"/>
          <p14:tracePt t="20394" x="2774950" y="5108575"/>
          <p14:tracePt t="20410" x="2786063" y="5048250"/>
          <p14:tracePt t="20427" x="2809875" y="4989513"/>
          <p14:tracePt t="20444" x="2857500" y="4929188"/>
          <p14:tracePt t="20461" x="2870200" y="4905375"/>
          <p14:tracePt t="20477" x="2870200" y="4881563"/>
          <p14:tracePt t="20493" x="2894013" y="4857750"/>
          <p14:tracePt t="20510" x="2917825" y="4799013"/>
          <p14:tracePt t="20528" x="2965450" y="4714875"/>
          <p14:tracePt t="20543" x="3036888" y="4584700"/>
          <p14:tracePt t="20560" x="3108325" y="4429125"/>
          <p14:tracePt t="20562" x="3132138" y="4370388"/>
          <p14:tracePt t="20577" x="3179763" y="4262438"/>
          <p14:tracePt t="20595" x="3238500" y="4167188"/>
          <p14:tracePt t="20610" x="3298825" y="4095750"/>
          <p14:tracePt t="20627" x="3346450" y="4013200"/>
          <p14:tracePt t="20643" x="3405188" y="3917950"/>
          <p14:tracePt t="20661" x="3513138" y="3751263"/>
          <p14:tracePt t="20677" x="3619500" y="3548063"/>
          <p14:tracePt t="20693" x="3714750" y="3322638"/>
          <p14:tracePt t="20710" x="3810000" y="3119438"/>
          <p14:tracePt t="20727" x="3881438" y="2941638"/>
          <p14:tracePt t="20743" x="3941763" y="2809875"/>
          <p14:tracePt t="20761" x="3976688" y="2727325"/>
          <p14:tracePt t="20761" x="4000500" y="2679700"/>
          <p14:tracePt t="20777" x="4000500" y="2655888"/>
          <p14:tracePt t="20795" x="4013200" y="2632075"/>
          <p14:tracePt t="20810" x="4024313" y="2608263"/>
          <p14:tracePt t="20827" x="4037013" y="2584450"/>
          <p14:tracePt t="20844" x="4048125" y="2560638"/>
          <p14:tracePt t="20861" x="4048125" y="2547938"/>
          <p14:tracePt t="20877" x="4060825" y="2513013"/>
          <p14:tracePt t="20897" x="4060825" y="2500313"/>
          <p14:tracePt t="20910" x="4060825" y="2489200"/>
          <p14:tracePt t="20928" x="4060825" y="2476500"/>
          <p14:tracePt t="20944" x="4071938" y="2452688"/>
          <p14:tracePt t="20960" x="4071938" y="2441575"/>
          <p14:tracePt t="20977" x="4071938" y="2428875"/>
          <p14:tracePt t="21697" x="4071938" y="2405063"/>
          <p14:tracePt t="21711" x="4071938" y="2393950"/>
          <p14:tracePt t="21727" x="4071938" y="2370138"/>
          <p14:tracePt t="21743" x="4048125" y="2309813"/>
          <p14:tracePt t="21760" x="4024313" y="2286000"/>
          <p14:tracePt t="21762" x="4013200" y="2251075"/>
          <p14:tracePt t="21777" x="3989388" y="2214563"/>
          <p14:tracePt t="21793" x="3989388" y="2190750"/>
          <p14:tracePt t="21810" x="3976688" y="2166938"/>
          <p14:tracePt t="21827" x="3965575" y="2143125"/>
          <p14:tracePt t="21844" x="3952875" y="2119313"/>
          <p14:tracePt t="21860" x="3929063" y="2084388"/>
          <p14:tracePt t="21877" x="3905250" y="2060575"/>
          <p14:tracePt t="21893" x="3870325" y="2012950"/>
          <p14:tracePt t="21911" x="3857625" y="1989138"/>
          <p14:tracePt t="21927" x="3822700" y="1941513"/>
          <p14:tracePt t="21943" x="3798888" y="1893888"/>
          <p14:tracePt t="21960" x="3775075" y="1870075"/>
          <p14:tracePt t="21978" x="3751263" y="1846263"/>
          <p14:tracePt t="21993" x="3738563" y="1833563"/>
          <p14:tracePt t="22010" x="3738563" y="1822450"/>
          <p14:tracePt t="22058" x="3727450" y="1809750"/>
          <p14:tracePt t="22169" x="3714750" y="1809750"/>
          <p14:tracePt t="22209" x="3703638" y="1809750"/>
          <p14:tracePt t="22225" x="3690938" y="1809750"/>
          <p14:tracePt t="22249" x="3679825" y="1809750"/>
          <p14:tracePt t="22264" x="3667125" y="1809750"/>
          <p14:tracePt t="22277" x="3656013" y="1809750"/>
          <p14:tracePt t="22305" x="3632200" y="1822450"/>
          <p14:tracePt t="22329" x="3619500" y="1822450"/>
          <p14:tracePt t="22345" x="3608388" y="1822450"/>
          <p14:tracePt t="22385" x="3595688" y="1822450"/>
          <p14:tracePt t="22393" x="3584575" y="1822450"/>
          <p14:tracePt t="22411" x="3571875" y="1822450"/>
          <p14:tracePt t="22427" x="3560763" y="1822450"/>
          <p14:tracePt t="22489" x="3548063" y="1822450"/>
          <p14:tracePt t="22513" x="3536950" y="1822450"/>
          <p14:tracePt t="22537" x="3524250" y="1822450"/>
          <p14:tracePt t="22545" x="3513138" y="1822450"/>
          <p14:tracePt t="22561" x="3500438" y="1822450"/>
          <p14:tracePt t="22585" x="3489325" y="1822450"/>
          <p14:tracePt t="22665" x="3465513" y="1822450"/>
          <p14:tracePt t="22682" x="3452813" y="1822450"/>
          <p14:tracePt t="22697" x="3441700" y="1822450"/>
          <p14:tracePt t="22710" x="3429000" y="1822450"/>
          <p14:tracePt t="22761" x="3417888" y="1822450"/>
          <p14:tracePt t="22777" x="3405188" y="1833563"/>
          <p14:tracePt t="22793" x="3381375" y="1833563"/>
          <p14:tracePt t="22810" x="3357563" y="1846263"/>
          <p14:tracePt t="22826" x="3346450" y="1846263"/>
          <p14:tracePt t="22849" x="3333750" y="1857375"/>
          <p14:tracePt t="22889" x="3322638" y="1857375"/>
          <p14:tracePt t="22913" x="3309938" y="1870075"/>
          <p14:tracePt t="22945" x="3286125" y="1870075"/>
          <p14:tracePt t="22961" x="3275013" y="1870075"/>
          <p14:tracePt t="22977" x="3251200" y="1893888"/>
          <p14:tracePt t="22994" x="3238500" y="1893888"/>
          <p14:tracePt t="23010" x="3227388" y="1905000"/>
          <p14:tracePt t="23073" x="3214688" y="1917700"/>
          <p14:tracePt t="23089" x="3203575" y="1917700"/>
          <p14:tracePt t="23105" x="3190875" y="1928813"/>
          <p14:tracePt t="23113" x="3167063" y="1941513"/>
          <p14:tracePt t="23126" x="3167063" y="1952625"/>
          <p14:tracePt t="23144" x="3119438" y="1976438"/>
          <p14:tracePt t="23160" x="3084513" y="2000250"/>
          <p14:tracePt t="23177" x="3071813" y="2012950"/>
          <p14:tracePt t="23281" x="3071813" y="2024063"/>
          <p14:tracePt t="23313" x="3060700" y="2024063"/>
          <p14:tracePt t="23337" x="3048000" y="2036763"/>
          <p14:tracePt t="23361" x="3036888" y="2047875"/>
          <p14:tracePt t="23378" x="3013075" y="2071688"/>
          <p14:tracePt t="23393" x="3013075" y="2084388"/>
          <p14:tracePt t="23410" x="3000375" y="2095500"/>
          <p14:tracePt t="23427" x="2989263" y="2095500"/>
          <p14:tracePt t="23458" x="2976563" y="2108200"/>
          <p14:tracePt t="23553" x="2976563" y="2119313"/>
          <p14:tracePt t="23602" x="2965450" y="2132013"/>
          <p14:tracePt t="23633" x="2952750" y="2143125"/>
          <p14:tracePt t="23645" x="2941638" y="2143125"/>
          <p14:tracePt t="23660" x="2941638" y="2155825"/>
          <p14:tracePt t="23677" x="2928938" y="2166938"/>
          <p14:tracePt t="23762" x="2928938" y="2179638"/>
          <p14:tracePt t="23778" x="2917825" y="2190750"/>
          <p14:tracePt t="23898" x="2905125" y="2203450"/>
          <p14:tracePt t="23930" x="2905125" y="2227263"/>
          <p14:tracePt t="23943" x="2894013" y="2238375"/>
          <p14:tracePt t="24025" x="2881313" y="2262188"/>
          <p14:tracePt t="24034" x="2881313" y="2274888"/>
          <p14:tracePt t="24049" x="2870200" y="2274888"/>
          <p14:tracePt t="24060" x="2857500" y="2286000"/>
          <p14:tracePt t="24077" x="2857500" y="2298700"/>
          <p14:tracePt t="24097" x="2857500" y="2309813"/>
          <p14:tracePt t="24177" x="2846388" y="2309813"/>
          <p14:tracePt t="24194" x="2833688" y="2333625"/>
          <p14:tracePt t="24217" x="2822575" y="2346325"/>
          <p14:tracePt t="24641" x="2833688" y="2346325"/>
          <p14:tracePt t="24649" x="2870200" y="2333625"/>
          <p14:tracePt t="24660" x="2894013" y="2322513"/>
          <p14:tracePt t="24677" x="2952750" y="2298700"/>
          <p14:tracePt t="24693" x="3013075" y="2286000"/>
          <p14:tracePt t="24711" x="3060700" y="2262188"/>
          <p14:tracePt t="24727" x="3084513" y="2262188"/>
          <p14:tracePt t="24743" x="3095625" y="2262188"/>
          <p14:tracePt t="24760" x="3108325" y="2262188"/>
          <p14:tracePt t="24778" x="3286125" y="2262188"/>
          <p14:tracePt t="24793" x="3524250" y="2262188"/>
          <p14:tracePt t="24810" x="3751263" y="2262188"/>
          <p14:tracePt t="24827" x="3929063" y="2262188"/>
          <p14:tracePt t="24844" x="4024313" y="2262188"/>
          <p14:tracePt t="24860" x="4037013" y="2262188"/>
          <p14:tracePt t="25393" x="4037013" y="2251075"/>
          <p14:tracePt t="25411" x="4037013" y="2214563"/>
          <p14:tracePt t="25427" x="4037013" y="2179638"/>
          <p14:tracePt t="25443" x="4013200" y="2132013"/>
          <p14:tracePt t="25460" x="3989388" y="2095500"/>
          <p14:tracePt t="25478" x="3976688" y="2071688"/>
          <p14:tracePt t="25493" x="3976688" y="2060575"/>
          <p14:tracePt t="25513" x="3976688" y="2047875"/>
          <p14:tracePt t="25527" x="3965575" y="2047875"/>
          <p14:tracePt t="25545" x="3965575" y="2036763"/>
          <p14:tracePt t="25560" x="3952875" y="2036763"/>
          <p14:tracePt t="25577" x="3952875" y="2024063"/>
          <p14:tracePt t="25593" x="3941763" y="2012950"/>
          <p14:tracePt t="25611" x="3929063" y="2000250"/>
          <p14:tracePt t="25627" x="3917950" y="1989138"/>
          <p14:tracePt t="25643" x="3905250" y="1976438"/>
          <p14:tracePt t="25713" x="3894138" y="1965325"/>
          <p14:tracePt t="25729" x="3881438" y="1965325"/>
          <p14:tracePt t="25746" x="3870325" y="1952625"/>
          <p14:tracePt t="25762" x="3857625" y="1941513"/>
          <p14:tracePt t="25777" x="3846513" y="1928813"/>
          <p14:tracePt t="25794" x="3810000" y="1917700"/>
          <p14:tracePt t="25810" x="3798888" y="1905000"/>
          <p14:tracePt t="25827" x="3786188" y="1893888"/>
          <p14:tracePt t="25843" x="3775075" y="1893888"/>
          <p14:tracePt t="25953" x="3751263" y="1893888"/>
          <p14:tracePt t="25962" x="3738563" y="1893888"/>
          <p14:tracePt t="25977" x="3727450" y="1870075"/>
          <p14:tracePt t="25993" x="3703638" y="1870075"/>
          <p14:tracePt t="26017" x="3690938" y="1857375"/>
          <p14:tracePt t="26089" x="3667125" y="1857375"/>
          <p14:tracePt t="26177" x="3656013" y="1857375"/>
          <p14:tracePt t="26266" x="3632200" y="1857375"/>
          <p14:tracePt t="26290" x="3619500" y="1857375"/>
          <p14:tracePt t="26313" x="3595688" y="1846263"/>
          <p14:tracePt t="26327" x="3584575" y="1833563"/>
          <p14:tracePt t="26409" x="3560763" y="1833563"/>
          <p14:tracePt t="26505" x="3548063" y="1833563"/>
          <p14:tracePt t="26562" x="3524250" y="1833563"/>
          <p14:tracePt t="26626" x="3513138" y="1833563"/>
          <p14:tracePt t="26649" x="3489325" y="1833563"/>
          <p14:tracePt t="26665" x="3476625" y="1833563"/>
          <p14:tracePt t="26677" x="3452813" y="1833563"/>
          <p14:tracePt t="26693" x="3429000" y="1833563"/>
          <p14:tracePt t="26710" x="3405188" y="1833563"/>
          <p14:tracePt t="26727" x="3394075" y="1833563"/>
          <p14:tracePt t="26866" x="3381375" y="1833563"/>
          <p14:tracePt t="26905" x="3370263" y="1833563"/>
          <p14:tracePt t="26954" x="3357563" y="1833563"/>
          <p14:tracePt t="26961" x="3333750" y="1846263"/>
          <p14:tracePt t="26977" x="3298825" y="1870075"/>
          <p14:tracePt t="26993" x="3286125" y="1870075"/>
          <p14:tracePt t="27010" x="3262313" y="1881188"/>
          <p14:tracePt t="27074" x="3251200" y="1881188"/>
          <p14:tracePt t="27081" x="3238500" y="1893888"/>
          <p14:tracePt t="27095" x="3214688" y="1893888"/>
          <p14:tracePt t="27110" x="3203575" y="1905000"/>
          <p14:tracePt t="27127" x="3190875" y="1917700"/>
          <p14:tracePt t="27145" x="3167063" y="1928813"/>
          <p14:tracePt t="27146" x="3155950" y="1928813"/>
          <p14:tracePt t="27162" x="3143250" y="1928813"/>
          <p14:tracePt t="27250" x="3132138" y="1941513"/>
          <p14:tracePt t="27266" x="3119438" y="1952625"/>
          <p14:tracePt t="27281" x="3108325" y="1965325"/>
          <p14:tracePt t="27313" x="3095625" y="1976438"/>
          <p14:tracePt t="27370" x="3084513" y="1976438"/>
          <p14:tracePt t="27386" x="3071813" y="2000250"/>
          <p14:tracePt t="27395" x="3060700" y="2000250"/>
          <p14:tracePt t="27410" x="3048000" y="2024063"/>
          <p14:tracePt t="27427" x="3036888" y="2024063"/>
          <p14:tracePt t="27443" x="3036888" y="2036763"/>
          <p14:tracePt t="27461" x="3013075" y="2047875"/>
          <p14:tracePt t="27477" x="2989263" y="2060575"/>
          <p14:tracePt t="27506" x="2965450" y="2071688"/>
          <p14:tracePt t="27521" x="2952750" y="2084388"/>
          <p14:tracePt t="27538" x="2941638" y="2095500"/>
          <p14:tracePt t="27545" x="2941638" y="2108200"/>
          <p14:tracePt t="27560" x="2928938" y="2108200"/>
          <p14:tracePt t="27577" x="2905125" y="2132013"/>
          <p14:tracePt t="27594" x="2894013" y="2143125"/>
          <p14:tracePt t="27634" x="2881313" y="2155825"/>
          <p14:tracePt t="27643" x="2870200" y="2155825"/>
          <p14:tracePt t="27661" x="2870200" y="2166938"/>
          <p14:tracePt t="27677" x="2857500" y="2179638"/>
          <p14:tracePt t="27698" x="2846388" y="2179638"/>
          <p14:tracePt t="27710" x="2833688" y="2190750"/>
          <p14:tracePt t="27738" x="2822575" y="2203450"/>
          <p14:tracePt t="27769" x="2798763" y="2214563"/>
          <p14:tracePt t="27802" x="2798763" y="2227263"/>
          <p14:tracePt t="27834" x="2786063" y="2251075"/>
          <p14:tracePt t="27843" x="2774950" y="2251075"/>
          <p14:tracePt t="27860" x="2762250" y="2274888"/>
          <p14:tracePt t="27878" x="2762250" y="2298700"/>
          <p14:tracePt t="27893" x="2738438" y="2322513"/>
          <p14:tracePt t="27910" x="2738438" y="2333625"/>
          <p14:tracePt t="27927" x="2727325" y="2346325"/>
          <p14:tracePt t="27987" x="2727325" y="2357438"/>
          <p14:tracePt t="28002" x="2703513" y="2393950"/>
          <p14:tracePt t="28017" x="2690813" y="2417763"/>
          <p14:tracePt t="28026" x="2679700" y="2428875"/>
          <p14:tracePt t="28043" x="2667000" y="2452688"/>
          <p14:tracePt t="28060" x="2667000" y="2465388"/>
          <p14:tracePt t="28078" x="2655888" y="2489200"/>
          <p14:tracePt t="28098" x="2643188" y="2513013"/>
          <p14:tracePt t="28154" x="2632075" y="2524125"/>
          <p14:tracePt t="28186" x="2619375" y="2536825"/>
          <p14:tracePt t="28217" x="2619375" y="2547938"/>
          <p14:tracePt t="28290" x="2619375" y="2560638"/>
          <p14:tracePt t="28305" x="2608263" y="2584450"/>
          <p14:tracePt t="28314" x="2595563" y="2619375"/>
          <p14:tracePt t="28327" x="2595563" y="2632075"/>
          <p14:tracePt t="28344" x="2584450" y="2667000"/>
          <p14:tracePt t="28361" x="2560638" y="2751138"/>
          <p14:tracePt t="28377" x="2560638" y="2762250"/>
          <p14:tracePt t="28393" x="2536825" y="2798763"/>
          <p14:tracePt t="28410" x="2536825" y="2833688"/>
          <p14:tracePt t="28427" x="2536825" y="2857500"/>
          <p14:tracePt t="28443" x="2524125" y="2870200"/>
          <p14:tracePt t="28460" x="2524125" y="2881313"/>
          <p14:tracePt t="28477" x="2524125" y="2894013"/>
          <p14:tracePt t="30594" x="2513013" y="2894013"/>
          <p14:tracePt t="31499" x="2500313" y="2894013"/>
          <p14:tracePt t="31512" x="2500313" y="2905125"/>
          <p14:tracePt t="31527" x="2489200" y="2941638"/>
          <p14:tracePt t="31544" x="2465388" y="2989263"/>
          <p14:tracePt t="31560" x="2465388" y="3024188"/>
          <p14:tracePt t="31578" x="2417763" y="3155950"/>
          <p14:tracePt t="31593" x="2417763" y="3309938"/>
          <p14:tracePt t="31610" x="2417763" y="3489325"/>
          <p14:tracePt t="31627" x="2417763" y="3703638"/>
          <p14:tracePt t="31645" x="2417763" y="3929063"/>
          <p14:tracePt t="31660" x="2417763" y="4143375"/>
          <p14:tracePt t="31677" x="2417763" y="4346575"/>
          <p14:tracePt t="31693" x="2417763" y="4513263"/>
          <p14:tracePt t="31711" x="2405063" y="4632325"/>
          <p14:tracePt t="31727" x="2393950" y="4751388"/>
          <p14:tracePt t="31743" x="2393950" y="4857750"/>
          <p14:tracePt t="31760" x="2393950" y="4953000"/>
          <p14:tracePt t="31763" x="2393950" y="4989513"/>
          <p14:tracePt t="31778" x="2357438" y="5084763"/>
          <p14:tracePt t="31794" x="2357438" y="5143500"/>
          <p14:tracePt t="31810" x="2346325" y="5251450"/>
          <p14:tracePt t="31826" x="2346325" y="5346700"/>
          <p14:tracePt t="31844" x="2346325" y="5500688"/>
          <p14:tracePt t="31860" x="2346325" y="5595938"/>
          <p14:tracePt t="31877" x="2346325" y="5643563"/>
          <p14:tracePt t="31893" x="2346325" y="5680075"/>
          <p14:tracePt t="31912" x="2346325" y="5691188"/>
          <p14:tracePt t="31930" x="2346325" y="5703888"/>
          <p14:tracePt t="31943" x="2346325" y="5727700"/>
          <p14:tracePt t="31960" x="2346325" y="5762625"/>
          <p14:tracePt t="31978" x="2346325" y="5810250"/>
          <p14:tracePt t="31993" x="2322513" y="5857875"/>
          <p14:tracePt t="32146" x="2322513" y="5870575"/>
          <p14:tracePt t="32162" x="2322513" y="5881688"/>
          <p14:tracePt t="32177" x="2322513" y="5894388"/>
          <p14:tracePt t="32193" x="2322513" y="5929313"/>
          <p14:tracePt t="32331" x="2322513" y="5942013"/>
          <p14:tracePt t="32344" x="2322513" y="5953125"/>
          <p14:tracePt t="32360" x="2322513" y="5965825"/>
          <p14:tracePt t="32674" x="2322513" y="5953125"/>
          <p14:tracePt t="32699" x="2322513" y="5942013"/>
          <p14:tracePt t="32710" x="2322513" y="5929313"/>
          <p14:tracePt t="32842" x="2322513" y="5918200"/>
          <p14:tracePt t="32882" x="2322513" y="5905500"/>
          <p14:tracePt t="32954" x="2322513" y="5894388"/>
          <p14:tracePt t="32961" x="2309813" y="5881688"/>
          <p14:tracePt t="33130" x="2309813" y="5870575"/>
          <p14:tracePt t="33144" x="2309813" y="5857875"/>
          <p14:tracePt t="33160" x="2298700" y="5846763"/>
          <p14:tracePt t="33177" x="2298700" y="5810250"/>
          <p14:tracePt t="33193" x="2286000" y="5786438"/>
          <p14:tracePt t="33211" x="2286000" y="5751513"/>
          <p14:tracePt t="33227" x="2274888" y="5738813"/>
          <p14:tracePt t="33243" x="2274888" y="5715000"/>
          <p14:tracePt t="33260" x="2274888" y="5703888"/>
          <p14:tracePt t="33278" x="2274888" y="5680075"/>
          <p14:tracePt t="33293" x="2262188" y="5643563"/>
          <p14:tracePt t="33310" x="2262188" y="5632450"/>
          <p14:tracePt t="33327" x="2262188" y="5595938"/>
          <p14:tracePt t="33344" x="2251075" y="5561013"/>
          <p14:tracePt t="33360" x="2251075" y="5524500"/>
          <p14:tracePt t="33377" x="2238375" y="5500688"/>
          <p14:tracePt t="33394" x="2238375" y="5476875"/>
          <p14:tracePt t="33394" x="2238375" y="5465763"/>
          <p14:tracePt t="33410" x="2227263" y="5429250"/>
          <p14:tracePt t="33427" x="2227263" y="5405438"/>
          <p14:tracePt t="33443" x="2227263" y="5370513"/>
          <p14:tracePt t="33460" x="2227263" y="5346700"/>
          <p14:tracePt t="33478" x="2203450" y="5299075"/>
          <p14:tracePt t="33493" x="2203450" y="5262563"/>
          <p14:tracePt t="33510" x="2190750" y="5227638"/>
          <p14:tracePt t="33527" x="2190750" y="5203825"/>
          <p14:tracePt t="33544" x="2190750" y="5156200"/>
          <p14:tracePt t="33560" x="2190750" y="5119688"/>
          <p14:tracePt t="33577" x="2190750" y="5095875"/>
          <p14:tracePt t="33593" x="2190750" y="5060950"/>
          <p14:tracePt t="33610" x="2155825" y="4941888"/>
          <p14:tracePt t="33627" x="2155825" y="4857750"/>
          <p14:tracePt t="33643" x="2143125" y="4738688"/>
          <p14:tracePt t="33660" x="2132013" y="4632325"/>
          <p14:tracePt t="33678" x="2119313" y="4560888"/>
          <p14:tracePt t="33693" x="2119313" y="4513263"/>
          <p14:tracePt t="33710" x="2119313" y="4452938"/>
          <p14:tracePt t="33727" x="2119313" y="4370388"/>
          <p14:tracePt t="33745" x="2119313" y="4286250"/>
          <p14:tracePt t="33760" x="2119313" y="4214813"/>
          <p14:tracePt t="33777" x="2119313" y="4156075"/>
          <p14:tracePt t="33793" x="2119313" y="4108450"/>
          <p14:tracePt t="33795" x="2108200" y="4095750"/>
          <p14:tracePt t="33810" x="2108200" y="4084638"/>
          <p14:tracePt t="33907" x="2108200" y="4071938"/>
          <p14:tracePt t="33922" x="2108200" y="4048125"/>
          <p14:tracePt t="33939" x="2108200" y="4037013"/>
          <p14:tracePt t="33963" x="2108200" y="4013200"/>
          <p14:tracePt t="33994" x="2108200" y="4000500"/>
          <p14:tracePt t="34026" x="2108200" y="3989388"/>
          <p14:tracePt t="34044" x="2108200" y="3965575"/>
          <p14:tracePt t="34060" x="2108200" y="3929063"/>
          <p14:tracePt t="34076" x="2108200" y="3894138"/>
          <p14:tracePt t="34093" x="2108200" y="3881438"/>
          <p14:tracePt t="34111" x="2108200" y="3870325"/>
          <p14:tracePt t="34139" x="2108200" y="3857625"/>
          <p14:tracePt t="34162" x="2108200" y="3833813"/>
          <p14:tracePt t="34178" x="2108200" y="3775075"/>
          <p14:tracePt t="34193" x="2108200" y="3762375"/>
          <p14:tracePt t="34210" x="2108200" y="3667125"/>
          <p14:tracePt t="34227" x="2108200" y="3608388"/>
          <p14:tracePt t="34244" x="2108200" y="3571875"/>
          <p14:tracePt t="34260" x="2108200" y="3548063"/>
          <p14:tracePt t="34314" x="2108200" y="3536950"/>
          <p14:tracePt t="34328" x="2108200" y="3524250"/>
          <p14:tracePt t="34343" x="2108200" y="3513138"/>
          <p14:tracePt t="34360" x="2108200" y="3489325"/>
          <p14:tracePt t="34377" x="2108200" y="3476625"/>
          <p14:tracePt t="34394" x="2108200" y="3441700"/>
          <p14:tracePt t="34435" x="2108200" y="3429000"/>
          <p14:tracePt t="34450" x="2108200" y="3417888"/>
          <p14:tracePt t="34461" x="2108200" y="3405188"/>
          <p14:tracePt t="34477" x="2108200" y="3394075"/>
          <p14:tracePt t="34493" x="2108200" y="3370263"/>
          <p14:tracePt t="34510" x="2108200" y="3357563"/>
          <p14:tracePt t="34528" x="2108200" y="3333750"/>
          <p14:tracePt t="34547" x="2108200" y="3309938"/>
          <p14:tracePt t="34562" x="2108200" y="3298825"/>
          <p14:tracePt t="34577" x="2108200" y="3275013"/>
          <p14:tracePt t="34594" x="2108200" y="3262313"/>
          <p14:tracePt t="34610" x="2108200" y="3227388"/>
          <p14:tracePt t="34627" x="2108200" y="3203575"/>
          <p14:tracePt t="34666" x="2108200" y="3190875"/>
          <p14:tracePt t="34722" x="2108200" y="3167063"/>
          <p14:tracePt t="34746" x="2108200" y="3155950"/>
          <p14:tracePt t="34762" x="2108200" y="3132138"/>
          <p14:tracePt t="34777" x="2108200" y="3119438"/>
          <p14:tracePt t="34793" x="2108200" y="3108325"/>
          <p14:tracePt t="34819" x="2108200" y="3095625"/>
          <p14:tracePt t="35218" x="2108200" y="3084513"/>
          <p14:tracePt t="35330" x="2108200" y="3071813"/>
          <p14:tracePt t="35434" x="2108200" y="3060700"/>
          <p14:tracePt t="35458" x="2095500" y="3036888"/>
          <p14:tracePt t="36059" x="2095500" y="3048000"/>
          <p14:tracePt t="36066" x="2095500" y="3071813"/>
          <p14:tracePt t="36076" x="2095500" y="3084513"/>
          <p14:tracePt t="36094" x="2084388" y="3095625"/>
          <p14:tracePt t="36110" x="2084388" y="3119438"/>
          <p14:tracePt t="36126" x="2071688" y="3132138"/>
          <p14:tracePt t="36144" x="2071688" y="3155950"/>
          <p14:tracePt t="36160" x="2060575" y="3190875"/>
          <p14:tracePt t="36177" x="2047875" y="3298825"/>
          <p14:tracePt t="36180" x="2047875" y="3333750"/>
          <p14:tracePt t="36193" x="2024063" y="3394075"/>
          <p14:tracePt t="36211" x="2000250" y="3536950"/>
          <p14:tracePt t="36227" x="1965325" y="3619500"/>
          <p14:tracePt t="36243" x="1941513" y="3703638"/>
          <p14:tracePt t="36260" x="1905000" y="3810000"/>
          <p14:tracePt t="36278" x="1857375" y="3989388"/>
          <p14:tracePt t="36293" x="1798638" y="4179888"/>
          <p14:tracePt t="36310" x="1690688" y="4394200"/>
          <p14:tracePt t="36327" x="1584325" y="4632325"/>
          <p14:tracePt t="36344" x="1512888" y="4905375"/>
          <p14:tracePt t="36360" x="1428750" y="5108575"/>
          <p14:tracePt t="36377" x="1370013" y="5299075"/>
          <p14:tracePt t="36393" x="1322388" y="5418138"/>
          <p14:tracePt t="36411" x="1274763" y="5537200"/>
          <p14:tracePt t="36427" x="1250950" y="5595938"/>
          <p14:tracePt t="36443" x="1227138" y="5643563"/>
          <p14:tracePt t="36460" x="1203325" y="5703888"/>
          <p14:tracePt t="36478" x="1166813" y="5762625"/>
          <p14:tracePt t="36493" x="1131888" y="5822950"/>
          <p14:tracePt t="36510" x="1119188" y="5846763"/>
          <p14:tracePt t="36611" x="1108075" y="5846763"/>
          <p14:tracePt t="36627" x="1095375" y="5870575"/>
          <p14:tracePt t="36643" x="1084263" y="5870575"/>
          <p14:tracePt t="36660" x="1071563" y="5881688"/>
          <p14:tracePt t="36677" x="1060450" y="5894388"/>
          <p14:tracePt t="36746" x="1060450" y="5905500"/>
          <p14:tracePt t="36761" x="1036638" y="5918200"/>
          <p14:tracePt t="36777" x="1036638" y="5929313"/>
          <p14:tracePt t="36843" x="1023938" y="5929313"/>
          <p14:tracePt t="36861" x="1023938" y="5942013"/>
          <p14:tracePt t="36877" x="1023938" y="5965825"/>
          <p14:tracePt t="36893" x="1000125" y="5976938"/>
          <p14:tracePt t="36910" x="1000125" y="5989638"/>
          <p14:tracePt t="36954" x="989013" y="6000750"/>
          <p14:tracePt t="36963" x="976313" y="6000750"/>
          <p14:tracePt t="36977" x="965200" y="6013450"/>
          <p14:tracePt t="36994" x="928688" y="6061075"/>
          <p14:tracePt t="37010" x="904875" y="6096000"/>
          <p14:tracePt t="37027" x="881063" y="6119813"/>
          <p14:tracePt t="37043" x="869950" y="6132513"/>
          <p14:tracePt t="37061" x="857250" y="6156325"/>
          <p14:tracePt t="37077" x="833438" y="6180138"/>
          <p14:tracePt t="37093" x="822325" y="6191250"/>
          <p14:tracePt t="37110" x="798513" y="6215063"/>
          <p14:tracePt t="37128" x="774700" y="6251575"/>
          <p14:tracePt t="37143" x="738188" y="6286500"/>
          <p14:tracePt t="37161" x="714375" y="6323013"/>
          <p14:tracePt t="37177" x="679450" y="6370638"/>
          <p14:tracePt t="37194" x="655638" y="6418263"/>
          <p14:tracePt t="37211" x="642938" y="6418263"/>
          <p14:tracePt t="37530" x="655638" y="6405563"/>
          <p14:tracePt t="37544" x="666750" y="6394450"/>
          <p14:tracePt t="37560" x="690563" y="6370638"/>
          <p14:tracePt t="37577" x="714375" y="6334125"/>
          <p14:tracePt t="37593" x="727075" y="6323013"/>
          <p14:tracePt t="37611" x="774700" y="6286500"/>
          <p14:tracePt t="37627" x="785813" y="6286500"/>
          <p14:tracePt t="37643" x="833438" y="6251575"/>
          <p14:tracePt t="37660" x="893763" y="6215063"/>
          <p14:tracePt t="37677" x="952500" y="6167438"/>
          <p14:tracePt t="37693" x="1023938" y="6156325"/>
          <p14:tracePt t="37710" x="1131888" y="6132513"/>
          <p14:tracePt t="37727" x="1238250" y="6108700"/>
          <p14:tracePt t="37744" x="1333500" y="6108700"/>
          <p14:tracePt t="37760" x="1417638" y="6096000"/>
          <p14:tracePt t="37777" x="1489075" y="6084888"/>
          <p14:tracePt t="37793" x="1619250" y="6061075"/>
          <p14:tracePt t="37811" x="1881188" y="6024563"/>
          <p14:tracePt t="37827" x="2060575" y="5989638"/>
          <p14:tracePt t="37843" x="2238375" y="5976938"/>
          <p14:tracePt t="37860" x="2393950" y="5965825"/>
          <p14:tracePt t="37878" x="2513013" y="5942013"/>
          <p14:tracePt t="37893" x="2571750" y="5942013"/>
          <p14:tracePt t="37910" x="2632075" y="5942013"/>
          <p14:tracePt t="37927" x="2714625" y="5942013"/>
          <p14:tracePt t="37944" x="2881313" y="5942013"/>
          <p14:tracePt t="37960" x="3060700" y="5942013"/>
          <p14:tracePt t="37977" x="3238500" y="5942013"/>
          <p14:tracePt t="37993" x="3417888" y="5942013"/>
          <p14:tracePt t="38011" x="3524250" y="5942013"/>
          <p14:tracePt t="38027" x="3548063" y="5942013"/>
          <p14:tracePt t="38507" x="3548063" y="5953125"/>
          <p14:tracePt t="38515" x="3536950" y="5965825"/>
          <p14:tracePt t="38527" x="3524250" y="5976938"/>
          <p14:tracePt t="38544" x="3513138" y="5989638"/>
          <p14:tracePt t="38560" x="3513138" y="6000750"/>
          <p14:tracePt t="38578" x="3489325" y="6037263"/>
          <p14:tracePt t="38593" x="3476625" y="6048375"/>
          <p14:tracePt t="38611" x="3452813" y="6096000"/>
          <p14:tracePt t="38626" x="3441700" y="6108700"/>
          <p14:tracePt t="38644" x="3441700" y="6132513"/>
          <p14:tracePt t="38660" x="3429000" y="6156325"/>
          <p14:tracePt t="38677" x="3405188" y="6167438"/>
          <p14:tracePt t="38693" x="3394075" y="6180138"/>
          <p14:tracePt t="38711" x="3370263" y="6203950"/>
          <p14:tracePt t="38731" x="3346450" y="6227763"/>
          <p14:tracePt t="38743" x="3333750" y="6238875"/>
          <p14:tracePt t="38760" x="3298825" y="6262688"/>
          <p14:tracePt t="38777" x="3298825" y="6275388"/>
          <p14:tracePt t="38793" x="3286125" y="6275388"/>
          <p14:tracePt t="38834" x="3286125" y="6299200"/>
          <p14:tracePt t="38859" x="3275013" y="6299200"/>
          <p14:tracePt t="38867" x="3262313" y="6310313"/>
          <p14:tracePt t="38898" x="3251200" y="6323013"/>
          <p14:tracePt t="38911" x="3251200" y="6334125"/>
          <p14:tracePt t="38927" x="3238500" y="6346825"/>
          <p14:tracePt t="40475" x="3227388" y="6346825"/>
          <p14:tracePt t="40491" x="3214688" y="6334125"/>
          <p14:tracePt t="40499" x="3203575" y="6323013"/>
          <p14:tracePt t="40510" x="3190875" y="6310313"/>
          <p14:tracePt t="40527" x="3132138" y="6227763"/>
          <p14:tracePt t="40544" x="3095625" y="6180138"/>
          <p14:tracePt t="40560" x="3060700" y="6132513"/>
          <p14:tracePt t="40577" x="3024188" y="6084888"/>
          <p14:tracePt t="40593" x="2976563" y="6024563"/>
          <p14:tracePt t="40611" x="2905125" y="5905500"/>
          <p14:tracePt t="40628" x="2857500" y="5799138"/>
          <p14:tracePt t="40643" x="2762250" y="5667375"/>
          <p14:tracePt t="40660" x="2655888" y="5489575"/>
          <p14:tracePt t="40677" x="2547938" y="5346700"/>
          <p14:tracePt t="40693" x="2452688" y="5214938"/>
          <p14:tracePt t="40710" x="2405063" y="5143500"/>
          <p14:tracePt t="40727" x="2370138" y="5084763"/>
          <p14:tracePt t="40745" x="2322513" y="5048250"/>
          <p14:tracePt t="40760" x="2274888" y="5000625"/>
          <p14:tracePt t="40777" x="2227263" y="4953000"/>
          <p14:tracePt t="40793" x="2179638" y="4918075"/>
          <p14:tracePt t="40811" x="2108200" y="4822825"/>
          <p14:tracePt t="40827" x="2071688" y="4775200"/>
          <p14:tracePt t="40843" x="2000250" y="4691063"/>
          <p14:tracePt t="40860" x="1965325" y="4619625"/>
          <p14:tracePt t="40878" x="1928813" y="4572000"/>
          <p14:tracePt t="40893" x="1881188" y="4489450"/>
          <p14:tracePt t="40910" x="1798638" y="4405313"/>
          <p14:tracePt t="40927" x="1714500" y="4275138"/>
          <p14:tracePt t="40945" x="1619250" y="4119563"/>
          <p14:tracePt t="40960" x="1500188" y="3941763"/>
          <p14:tracePt t="40977" x="1417638" y="3833813"/>
          <p14:tracePt t="40993" x="1333500" y="3703638"/>
          <p14:tracePt t="41011" x="1262063" y="3571875"/>
          <p14:tracePt t="41027" x="1214438" y="3513138"/>
          <p14:tracePt t="41043" x="1203325" y="3476625"/>
          <p14:tracePt t="41060" x="1179513" y="3441700"/>
          <p14:tracePt t="41078" x="1166813" y="3417888"/>
          <p14:tracePt t="41147" x="1155700" y="3417888"/>
          <p14:tracePt t="41161" x="1143000" y="3405188"/>
          <p14:tracePt t="41177" x="1143000" y="3394075"/>
          <p14:tracePt t="41267" x="1131888" y="3394075"/>
          <p14:tracePt t="41315" x="1131888" y="3405188"/>
          <p14:tracePt t="41339" x="1119188" y="3405188"/>
          <p14:tracePt t="41355" x="1108075" y="3405188"/>
          <p14:tracePt t="41363" x="1060450" y="3429000"/>
          <p14:tracePt t="41379" x="1036638" y="3441700"/>
          <p14:tracePt t="41393" x="1000125" y="3489325"/>
          <p14:tracePt t="41411" x="928688" y="3548063"/>
          <p14:tracePt t="41427" x="869950" y="3595688"/>
          <p14:tracePt t="41443" x="846138" y="3608388"/>
          <p14:tracePt t="41460" x="833438" y="3619500"/>
          <p14:tracePt t="41507" x="822325" y="3608388"/>
          <p14:tracePt t="41515" x="822325" y="3595688"/>
          <p14:tracePt t="41527" x="809625" y="3571875"/>
          <p14:tracePt t="41635" x="809625" y="3560763"/>
          <p14:tracePt t="41644" x="809625" y="3548063"/>
          <p14:tracePt t="41667" x="809625" y="3536950"/>
          <p14:tracePt t="41677" x="809625" y="3524250"/>
          <p14:tracePt t="41693" x="809625" y="3513138"/>
          <p14:tracePt t="42235" x="822325" y="3500438"/>
          <p14:tracePt t="42244" x="822325" y="3489325"/>
          <p14:tracePt t="42260" x="833438" y="3465513"/>
          <p14:tracePt t="42277" x="833438" y="3429000"/>
          <p14:tracePt t="42293" x="846138" y="3417888"/>
          <p14:tracePt t="42311" x="857250" y="3405188"/>
          <p14:tracePt t="42402" x="857250" y="3381375"/>
          <p14:tracePt t="42411" x="869950" y="3381375"/>
          <p14:tracePt t="42427" x="869950" y="3370263"/>
          <p14:tracePt t="42443" x="881063" y="3357563"/>
          <p14:tracePt t="42563" x="893763" y="3346450"/>
          <p14:tracePt t="42588" x="904875" y="3346450"/>
          <p14:tracePt t="42595" x="904875" y="3333750"/>
          <p14:tracePt t="42668" x="928688" y="3322638"/>
          <p14:tracePt t="42678" x="941388" y="3309938"/>
          <p14:tracePt t="42693" x="976313" y="3298825"/>
          <p14:tracePt t="42710" x="1012825" y="3275013"/>
          <p14:tracePt t="42727" x="1036638" y="3262313"/>
          <p14:tracePt t="42745" x="1060450" y="3251200"/>
          <p14:tracePt t="42760" x="1071563" y="3238500"/>
          <p14:tracePt t="42795" x="1071563" y="3227388"/>
          <p14:tracePt t="42811" x="1108075" y="3203575"/>
          <p14:tracePt t="42827" x="1119188" y="3190875"/>
          <p14:tracePt t="42843" x="1143000" y="3179763"/>
          <p14:tracePt t="42860" x="1166813" y="3167063"/>
          <p14:tracePt t="42878" x="1179513" y="3167063"/>
          <p14:tracePt t="42893" x="1203325" y="3155950"/>
          <p14:tracePt t="42910" x="1214438" y="3155950"/>
          <p14:tracePt t="42927" x="1262063" y="3143250"/>
          <p14:tracePt t="42945" x="1298575" y="3119438"/>
          <p14:tracePt t="42960" x="1309688" y="3108325"/>
          <p14:tracePt t="42977" x="1333500" y="3108325"/>
          <p14:tracePt t="42996" x="1346200" y="3084513"/>
          <p14:tracePt t="43011" x="1357313" y="3084513"/>
          <p14:tracePt t="43059" x="1370013" y="3084513"/>
          <p14:tracePt t="43091" x="1381125" y="3071813"/>
          <p14:tracePt t="43099" x="1404938" y="3071813"/>
          <p14:tracePt t="43110" x="1428750" y="3060700"/>
          <p14:tracePt t="43127" x="1465263" y="3048000"/>
          <p14:tracePt t="43143" x="1500188" y="3048000"/>
          <p14:tracePt t="43219" x="1512888" y="3048000"/>
          <p14:tracePt t="43228" x="1524000" y="3048000"/>
          <p14:tracePt t="43243" x="1536700" y="3036888"/>
          <p14:tracePt t="43260" x="1571625" y="3036888"/>
          <p14:tracePt t="43348" x="1584325" y="3036888"/>
          <p14:tracePt t="43499" x="1595438" y="3036888"/>
          <p14:tracePt t="43512" x="1608138" y="3036888"/>
          <p14:tracePt t="43527" x="1631950" y="3024188"/>
          <p14:tracePt t="43620" x="1643063" y="3024188"/>
          <p14:tracePt t="44220" x="1655763" y="3024188"/>
          <p14:tracePt t="44228" x="1679575" y="3024188"/>
          <p14:tracePt t="44243" x="1714500" y="3024188"/>
          <p14:tracePt t="44260" x="1762125" y="3024188"/>
          <p14:tracePt t="44277" x="1774825" y="3024188"/>
          <p14:tracePt t="44294" x="1785938" y="3024188"/>
          <p14:tracePt t="44347" x="1798638" y="3024188"/>
          <p14:tracePt t="44363" x="1822450" y="3024188"/>
          <p14:tracePt t="44377" x="1846263" y="3024188"/>
          <p14:tracePt t="44393" x="1893888" y="3000375"/>
          <p14:tracePt t="44410" x="1941513" y="3000375"/>
          <p14:tracePt t="44411" x="1965325" y="3000375"/>
          <p14:tracePt t="44427" x="1989138" y="3000375"/>
          <p14:tracePt t="44459" x="2000250" y="2989263"/>
          <p14:tracePt t="44499" x="2012950" y="2989263"/>
          <p14:tracePt t="44511" x="2024063" y="2989263"/>
          <p14:tracePt t="44527" x="2047875" y="2989263"/>
          <p14:tracePt t="44543" x="2095500" y="2989263"/>
          <p14:tracePt t="44560" x="2108200" y="2989263"/>
          <p14:tracePt t="44578" x="2119313" y="2989263"/>
          <p14:tracePt t="44627" x="2132013" y="2989263"/>
          <p14:tracePt t="44644" x="2190750" y="2989263"/>
          <p14:tracePt t="44660" x="2262188" y="2989263"/>
          <p14:tracePt t="44677" x="2370138" y="2976563"/>
          <p14:tracePt t="44693" x="2441575" y="2976563"/>
          <p14:tracePt t="44711" x="2476500" y="2965450"/>
          <p14:tracePt t="44755" x="2489200" y="2965450"/>
          <p14:tracePt t="44771" x="2513013" y="2965450"/>
          <p14:tracePt t="44779" x="2524125" y="2965450"/>
          <p14:tracePt t="44793" x="2547938" y="2965450"/>
          <p14:tracePt t="44810" x="2608263" y="2965450"/>
          <p14:tracePt t="44827" x="2690813" y="2941638"/>
          <p14:tracePt t="44844" x="2751138" y="2941638"/>
          <p14:tracePt t="44860" x="2774950" y="2928938"/>
          <p14:tracePt t="44877" x="2809875" y="2928938"/>
          <p14:tracePt t="44893" x="2822575" y="2928938"/>
          <p14:tracePt t="44911" x="2833688" y="2928938"/>
          <p14:tracePt t="44927" x="2857500" y="2928938"/>
          <p14:tracePt t="44943" x="2905125" y="2917825"/>
          <p14:tracePt t="44960" x="2952750" y="2917825"/>
          <p14:tracePt t="44978" x="2989263" y="2917825"/>
          <p14:tracePt t="44993" x="3024188" y="2917825"/>
          <p14:tracePt t="45010" x="3048000" y="2917825"/>
          <p14:tracePt t="45027" x="3060700" y="2917825"/>
          <p14:tracePt t="45044" x="3084513" y="2917825"/>
          <p14:tracePt t="45060" x="3095625" y="2917825"/>
          <p14:tracePt t="45077" x="3143250" y="2917825"/>
          <p14:tracePt t="45093" x="3214688" y="2917825"/>
          <p14:tracePt t="45111" x="3286125" y="2917825"/>
          <p14:tracePt t="45126" x="3357563" y="2917825"/>
          <p14:tracePt t="45143" x="3405188" y="2917825"/>
          <p14:tracePt t="45160" x="3441700" y="2917825"/>
          <p14:tracePt t="45212" x="3452813" y="2917825"/>
          <p14:tracePt t="45235" x="3476625" y="2917825"/>
          <p14:tracePt t="45251" x="3500438" y="2928938"/>
          <p14:tracePt t="45267" x="3513138" y="2928938"/>
          <p14:tracePt t="45277" x="3513138" y="2941638"/>
          <p14:tracePt t="45293" x="3536950" y="2952750"/>
          <p14:tracePt t="45316" x="3548063" y="2952750"/>
          <p14:tracePt t="45327" x="3548063" y="2965450"/>
          <p14:tracePt t="45343" x="3571875" y="2965450"/>
          <p14:tracePt t="45360" x="3595688" y="3013075"/>
          <p14:tracePt t="45378" x="3632200" y="3048000"/>
          <p14:tracePt t="45393" x="3656013" y="3071813"/>
          <p14:tracePt t="45410" x="3703638" y="3108325"/>
          <p14:tracePt t="45427" x="3727450" y="3143250"/>
          <p14:tracePt t="45444" x="3751263" y="3155950"/>
          <p14:tracePt t="45460" x="3762375" y="3155950"/>
          <p14:tracePt t="45525" x="3775075" y="3167063"/>
          <p14:tracePt t="45556" x="3786188" y="3167063"/>
          <p14:tracePt t="45571" x="3810000" y="3179763"/>
          <p14:tracePt t="45580" x="3810000" y="3190875"/>
          <p14:tracePt t="45595" x="3822700" y="3203575"/>
          <p14:tracePt t="45610" x="3846513" y="3214688"/>
          <p14:tracePt t="45627" x="3870325" y="3227388"/>
          <p14:tracePt t="45628" x="3870325" y="3238500"/>
          <p14:tracePt t="45643" x="3881438" y="3262313"/>
          <p14:tracePt t="45924" x="3857625" y="3275013"/>
          <p14:tracePt t="45931" x="3822700" y="3275013"/>
          <p14:tracePt t="45943" x="3786188" y="3275013"/>
          <p14:tracePt t="45960" x="3619500" y="3298825"/>
          <p14:tracePt t="45977" x="3346450" y="3309938"/>
          <p14:tracePt t="45995" x="2679700" y="3309938"/>
          <p14:tracePt t="46010" x="2441575" y="3322638"/>
          <p14:tracePt t="46027" x="1965325" y="3394075"/>
          <p14:tracePt t="46043" x="1785938" y="3405188"/>
          <p14:tracePt t="46060" x="1703388" y="3441700"/>
          <p14:tracePt t="46077" x="1666875" y="3452813"/>
          <p14:tracePt t="46094" x="1643063" y="3476625"/>
          <p14:tracePt t="46110" x="1608138" y="3489325"/>
          <p14:tracePt t="46127" x="1536700" y="3536950"/>
          <p14:tracePt t="46143" x="1417638" y="3619500"/>
          <p14:tracePt t="46160" x="1285875" y="3703638"/>
          <p14:tracePt t="46177" x="1119188" y="3762375"/>
          <p14:tracePt t="46195" x="952500" y="3833813"/>
          <p14:tracePt t="46210" x="928688" y="3846513"/>
          <p14:tracePt t="46227" x="917575" y="3857625"/>
          <p14:tracePt t="46331" x="917575" y="3870325"/>
          <p14:tracePt t="46348" x="904875" y="3894138"/>
          <p14:tracePt t="46360" x="893763" y="3929063"/>
          <p14:tracePt t="46377" x="893763" y="3952875"/>
          <p14:tracePt t="46393" x="869950" y="4000500"/>
          <p14:tracePt t="46411" x="869950" y="4013200"/>
          <p14:tracePt t="46427" x="869950" y="4024313"/>
          <p14:tracePt t="46556" x="869950" y="4037013"/>
          <p14:tracePt t="46763" x="869950" y="4048125"/>
          <p14:tracePt t="46779" x="869950" y="4060825"/>
          <p14:tracePt t="46812" x="869950" y="4071938"/>
          <p14:tracePt t="46916" x="869950" y="4084638"/>
          <p14:tracePt t="47068" x="869950" y="4060825"/>
          <p14:tracePt t="47079" x="869950" y="4037013"/>
          <p14:tracePt t="47093" x="869950" y="4013200"/>
          <p14:tracePt t="47110" x="869950" y="3976688"/>
          <p14:tracePt t="47126" x="869950" y="3965575"/>
          <p14:tracePt t="47143" x="869950" y="3952875"/>
          <p14:tracePt t="47161" x="869950" y="3941763"/>
          <p14:tracePt t="47203" x="869950" y="3929063"/>
          <p14:tracePt t="47211" x="869950" y="3917950"/>
          <p14:tracePt t="47228" x="881063" y="3905250"/>
          <p14:tracePt t="47243" x="893763" y="3870325"/>
          <p14:tracePt t="47260" x="904875" y="3857625"/>
          <p14:tracePt t="47276" x="904875" y="3822700"/>
          <p14:tracePt t="47295" x="917575" y="3798888"/>
          <p14:tracePt t="47310" x="917575" y="3775075"/>
          <p14:tracePt t="47327" x="917575" y="3762375"/>
          <p14:tracePt t="47343" x="941388" y="3751263"/>
          <p14:tracePt t="47364" x="941388" y="3738563"/>
          <p14:tracePt t="47379" x="941388" y="3727450"/>
          <p14:tracePt t="47393" x="952500" y="3703638"/>
          <p14:tracePt t="47420" x="965200" y="3690938"/>
          <p14:tracePt t="47444" x="976313" y="3667125"/>
          <p14:tracePt t="47476" x="989013" y="3643313"/>
          <p14:tracePt t="47484" x="1000125" y="3643313"/>
          <p14:tracePt t="47494" x="1012825" y="3632200"/>
          <p14:tracePt t="47510" x="1023938" y="3619500"/>
          <p14:tracePt t="47527" x="1023938" y="3608388"/>
          <p14:tracePt t="47543" x="1036638" y="3595688"/>
          <p14:tracePt t="47561" x="1060450" y="3571875"/>
          <p14:tracePt t="47577" x="1084263" y="3548063"/>
          <p14:tracePt t="47593" x="1119188" y="3513138"/>
          <p14:tracePt t="47610" x="1155700" y="3465513"/>
          <p14:tracePt t="47627" x="1203325" y="3417888"/>
          <p14:tracePt t="47643" x="1227138" y="3394075"/>
          <p14:tracePt t="47644" x="1227138" y="3381375"/>
          <p14:tracePt t="47660" x="1262063" y="3333750"/>
          <p14:tracePt t="47677" x="1274763" y="3322638"/>
          <p14:tracePt t="47694" x="1285875" y="3298825"/>
          <p14:tracePt t="47710" x="1298575" y="3286125"/>
          <p14:tracePt t="47727" x="1309688" y="3275013"/>
          <p14:tracePt t="47743" x="1322388" y="3262313"/>
          <p14:tracePt t="47761" x="1333500" y="3251200"/>
          <p14:tracePt t="47777" x="1333500" y="3238500"/>
          <p14:tracePt t="47793" x="1346200" y="3238500"/>
          <p14:tracePt t="47810" x="1346200" y="3227388"/>
          <p14:tracePt t="47828" x="1357313" y="3227388"/>
          <p14:tracePt t="47843" x="1370013" y="3227388"/>
          <p14:tracePt t="47860" x="1404938" y="3203575"/>
          <p14:tracePt t="47877" x="1428750" y="3179763"/>
          <p14:tracePt t="47895" x="1476375" y="3155950"/>
          <p14:tracePt t="47910" x="1500188" y="3155950"/>
          <p14:tracePt t="47927" x="1512888" y="3143250"/>
          <p14:tracePt t="47943" x="1524000" y="3132138"/>
          <p14:tracePt t="47996" x="1536700" y="3132138"/>
          <p14:tracePt t="48010" x="1547813" y="3132138"/>
          <p14:tracePt t="48028" x="1608138" y="3108325"/>
          <p14:tracePt t="48044" x="1655763" y="3108325"/>
          <p14:tracePt t="48060" x="1751013" y="3108325"/>
          <p14:tracePt t="48077" x="1798638" y="3095625"/>
          <p14:tracePt t="48094" x="1833563" y="3095625"/>
          <p14:tracePt t="48140" x="1846263" y="3095625"/>
          <p14:tracePt t="48147" x="1857375" y="3095625"/>
          <p14:tracePt t="48160" x="1881188" y="3095625"/>
          <p14:tracePt t="48177" x="1952625" y="3095625"/>
          <p14:tracePt t="48193" x="2024063" y="3095625"/>
          <p14:tracePt t="48210" x="2132013" y="3095625"/>
          <p14:tracePt t="48228" x="2251075" y="3095625"/>
          <p14:tracePt t="48244" x="2274888" y="3095625"/>
          <p14:tracePt t="48260" x="2286000" y="3095625"/>
          <p14:tracePt t="48277" x="2298700" y="3095625"/>
          <p14:tracePt t="48294" x="2322513" y="3095625"/>
          <p14:tracePt t="48310" x="2357438" y="3095625"/>
          <p14:tracePt t="48327" x="2452688" y="3095625"/>
          <p14:tracePt t="48343" x="2547938" y="3095625"/>
          <p14:tracePt t="48361" x="2619375" y="3119438"/>
          <p14:tracePt t="48377" x="2655888" y="3119438"/>
          <p14:tracePt t="48393" x="2679700" y="3119438"/>
          <p14:tracePt t="48410" x="2690813" y="3119438"/>
          <p14:tracePt t="48428" x="2703513" y="3132138"/>
          <p14:tracePt t="48444" x="2774950" y="3132138"/>
          <p14:tracePt t="48460" x="2870200" y="3143250"/>
          <p14:tracePt t="48477" x="3013075" y="3143250"/>
          <p14:tracePt t="48494" x="3155950" y="3143250"/>
          <p14:tracePt t="48510" x="3214688" y="3143250"/>
          <p14:tracePt t="48527" x="3238500" y="3143250"/>
          <p14:tracePt t="48603" x="3251200" y="3143250"/>
          <p14:tracePt t="48611" x="3251200" y="3155950"/>
          <p14:tracePt t="48636" x="3262313" y="3167063"/>
          <p14:tracePt t="48644" x="3286125" y="3167063"/>
          <p14:tracePt t="48661" x="3309938" y="3179763"/>
          <p14:tracePt t="48678" x="3333750" y="3190875"/>
          <p14:tracePt t="48693" x="3370263" y="3214688"/>
          <p14:tracePt t="48732" x="3394075" y="3227388"/>
          <p14:tracePt t="48744" x="3394075" y="3238500"/>
          <p14:tracePt t="48780" x="3405188" y="3238500"/>
          <p14:tracePt t="48796" x="3405188" y="3251200"/>
          <p14:tracePt t="48811" x="3429000" y="3251200"/>
          <p14:tracePt t="48828" x="3441700" y="3251200"/>
          <p14:tracePt t="48843" x="3476625" y="3275013"/>
          <p14:tracePt t="48860" x="3500438" y="3286125"/>
          <p14:tracePt t="48877" x="3548063" y="3309938"/>
          <p14:tracePt t="48893" x="3608388" y="3346450"/>
          <p14:tracePt t="48910" x="3632200" y="3370263"/>
          <p14:tracePt t="48927" x="3703638" y="3405188"/>
          <p14:tracePt t="48944" x="3727450" y="3417888"/>
          <p14:tracePt t="48960" x="3751263" y="3429000"/>
          <p14:tracePt t="48977" x="3775075" y="3452813"/>
          <p14:tracePt t="48993" x="3786188" y="3476625"/>
          <p14:tracePt t="49011" x="3810000" y="3524250"/>
          <p14:tracePt t="49027" x="3822700" y="3536950"/>
          <p14:tracePt t="49043" x="3857625" y="3608388"/>
          <p14:tracePt t="49060" x="3870325" y="3619500"/>
          <p14:tracePt t="49078" x="3881438" y="3643313"/>
          <p14:tracePt t="49093" x="3894138" y="3679825"/>
          <p14:tracePt t="49110" x="3905250" y="3703638"/>
          <p14:tracePt t="49130" x="3917950" y="3762375"/>
          <p14:tracePt t="49133" x="3917950" y="3786188"/>
          <p14:tracePt t="49144" x="3917950" y="3810000"/>
          <p14:tracePt t="49160" x="3941763" y="3846513"/>
          <p14:tracePt t="49177" x="3941763" y="3894138"/>
          <p14:tracePt t="49193" x="3941763" y="3929063"/>
          <p14:tracePt t="49211" x="3952875" y="3989388"/>
          <p14:tracePt t="49227" x="3952875" y="4000500"/>
          <p14:tracePt t="49243" x="3952875" y="4037013"/>
          <p14:tracePt t="49260" x="3952875" y="4048125"/>
          <p14:tracePt t="49277" x="3965575" y="4060825"/>
          <p14:tracePt t="49293" x="3965575" y="4071938"/>
          <p14:tracePt t="49310" x="3965575" y="4084638"/>
          <p14:tracePt t="49327" x="3965575" y="4095750"/>
          <p14:tracePt t="49345" x="3965575" y="4108450"/>
          <p14:tracePt t="49363" x="3965575" y="4119563"/>
          <p14:tracePt t="49377" x="3965575" y="4143375"/>
          <p14:tracePt t="49393" x="3965575" y="4167188"/>
          <p14:tracePt t="49411" x="3965575" y="4179888"/>
          <p14:tracePt t="49485" x="3965575" y="4203700"/>
          <p14:tracePt t="49644" x="3952875" y="4191000"/>
          <p14:tracePt t="49661" x="3894138" y="4132263"/>
          <p14:tracePt t="49677" x="3798888" y="4048125"/>
          <p14:tracePt t="49693" x="3714750" y="3989388"/>
          <p14:tracePt t="49710" x="3619500" y="3929063"/>
          <p14:tracePt t="49728" x="3513138" y="3870325"/>
          <p14:tracePt t="49743" x="3346450" y="3810000"/>
          <p14:tracePt t="49760" x="3190875" y="3762375"/>
          <p14:tracePt t="49777" x="3084513" y="3714750"/>
          <p14:tracePt t="49795" x="2989263" y="3690938"/>
          <p14:tracePt t="49810" x="2905125" y="3656013"/>
          <p14:tracePt t="49827" x="2809875" y="3619500"/>
          <p14:tracePt t="49843" x="2690813" y="3595688"/>
          <p14:tracePt t="49861" x="2619375" y="3595688"/>
          <p14:tracePt t="49877" x="2547938" y="3595688"/>
          <p14:tracePt t="49893" x="2452688" y="3595688"/>
          <p14:tracePt t="49910" x="2357438" y="3595688"/>
          <p14:tracePt t="49928" x="2309813" y="3595688"/>
          <p14:tracePt t="49943" x="2238375" y="3595688"/>
          <p14:tracePt t="49960" x="2179638" y="3595688"/>
          <p14:tracePt t="49977" x="2132013" y="3608388"/>
          <p14:tracePt t="49994" x="2084388" y="3608388"/>
          <p14:tracePt t="50010" x="2024063" y="3632200"/>
          <p14:tracePt t="50027" x="1965325" y="3656013"/>
          <p14:tracePt t="50043" x="1870075" y="3703638"/>
          <p14:tracePt t="50061" x="1785938" y="3751263"/>
          <p14:tracePt t="50077" x="1714500" y="3775075"/>
          <p14:tracePt t="50093" x="1655763" y="3798888"/>
          <p14:tracePt t="50110" x="1571625" y="3846513"/>
          <p14:tracePt t="50127" x="1524000" y="3857625"/>
          <p14:tracePt t="50143" x="1476375" y="3894138"/>
          <p14:tracePt t="50160" x="1404938" y="3941763"/>
          <p14:tracePt t="50176" x="1322388" y="3989388"/>
          <p14:tracePt t="50194" x="1274763" y="4013200"/>
          <p14:tracePt t="50210" x="1227138" y="4048125"/>
          <p14:tracePt t="50227" x="1190625" y="4108450"/>
          <p14:tracePt t="50243" x="1155700" y="4132263"/>
          <p14:tracePt t="50261" x="1155700" y="4143375"/>
          <p14:tracePt t="50276" x="1131888" y="4167188"/>
          <p14:tracePt t="50300" x="1119188" y="4167188"/>
          <p14:tracePt t="50310" x="1119188" y="4179888"/>
          <p14:tracePt t="50328" x="1095375" y="4214813"/>
          <p14:tracePt t="50343" x="1060450" y="4286250"/>
          <p14:tracePt t="50360" x="1012825" y="4394200"/>
          <p14:tracePt t="50377" x="989013" y="4489450"/>
          <p14:tracePt t="50394" x="965200" y="4572000"/>
          <p14:tracePt t="50410" x="952500" y="4643438"/>
          <p14:tracePt t="50427" x="952500" y="4691063"/>
          <p14:tracePt t="50443" x="952500" y="4727575"/>
          <p14:tracePt t="50461" x="952500" y="4762500"/>
          <p14:tracePt t="50476" x="952500" y="4775200"/>
          <p14:tracePt t="50493" x="952500" y="4822825"/>
          <p14:tracePt t="50510" x="952500" y="4833938"/>
          <p14:tracePt t="50528" x="952500" y="4846638"/>
          <p14:tracePt t="50543" x="952500" y="4881563"/>
          <p14:tracePt t="50560" x="976313" y="4953000"/>
          <p14:tracePt t="50577" x="1023938" y="5048250"/>
          <p14:tracePt t="50594" x="1036638" y="5084763"/>
          <p14:tracePt t="50610" x="1047750" y="5119688"/>
          <p14:tracePt t="50627" x="1047750" y="5156200"/>
          <p14:tracePt t="50692" x="1060450" y="5167313"/>
          <p14:tracePt t="50804" x="1060450" y="5143500"/>
          <p14:tracePt t="50811" x="1060450" y="5132388"/>
          <p14:tracePt t="50827" x="1060450" y="5095875"/>
          <p14:tracePt t="50843" x="1060450" y="5013325"/>
          <p14:tracePt t="50860" x="1060450" y="4953000"/>
          <p14:tracePt t="50877" x="1060450" y="4905375"/>
          <p14:tracePt t="50893" x="1060450" y="4870450"/>
          <p14:tracePt t="50910" x="1060450" y="4846638"/>
          <p14:tracePt t="50927" x="1060450" y="4822825"/>
          <p14:tracePt t="50945" x="1060450" y="4810125"/>
          <p14:tracePt t="50960" x="1060450" y="4799013"/>
          <p14:tracePt t="50976" x="1060450" y="4775200"/>
          <p14:tracePt t="50993" x="1060450" y="4727575"/>
          <p14:tracePt t="51012" x="1060450" y="4679950"/>
          <p14:tracePt t="51027" x="1060450" y="4656138"/>
          <p14:tracePt t="51043" x="1071563" y="4632325"/>
          <p14:tracePt t="51044" x="1071563" y="4595813"/>
          <p14:tracePt t="51060" x="1084263" y="4560888"/>
          <p14:tracePt t="51077" x="1084263" y="4513263"/>
          <p14:tracePt t="51093" x="1108075" y="4465638"/>
          <p14:tracePt t="51110" x="1119188" y="4441825"/>
          <p14:tracePt t="51126" x="1119188" y="4394200"/>
          <p14:tracePt t="51145" x="1119188" y="4381500"/>
          <p14:tracePt t="51160" x="1131888" y="4357688"/>
          <p14:tracePt t="51177" x="1143000" y="4298950"/>
          <p14:tracePt t="51193" x="1155700" y="4286250"/>
          <p14:tracePt t="51211" x="1166813" y="4203700"/>
          <p14:tracePt t="51227" x="1179513" y="4156075"/>
          <p14:tracePt t="51243" x="1238250" y="4013200"/>
          <p14:tracePt t="51260" x="1262063" y="3929063"/>
          <p14:tracePt t="51278" x="1298575" y="3822700"/>
          <p14:tracePt t="51293" x="1322388" y="3714750"/>
          <p14:tracePt t="51310" x="1346200" y="3619500"/>
          <p14:tracePt t="51327" x="1370013" y="3560763"/>
          <p14:tracePt t="51344" x="1393825" y="3500438"/>
          <p14:tracePt t="51360" x="1404938" y="3429000"/>
          <p14:tracePt t="51377" x="1441450" y="3381375"/>
          <p14:tracePt t="51393" x="1452563" y="3333750"/>
          <p14:tracePt t="51411" x="1476375" y="3262313"/>
          <p14:tracePt t="51427" x="1476375" y="3251200"/>
          <p14:tracePt t="51443" x="1489075" y="3227388"/>
          <p14:tracePt t="51572" x="1500188" y="3214688"/>
          <p14:tracePt t="51588" x="1512888" y="3214688"/>
          <p14:tracePt t="51604" x="1524000" y="3214688"/>
          <p14:tracePt t="51612" x="1536700" y="3214688"/>
          <p14:tracePt t="51627" x="1560513" y="3203575"/>
          <p14:tracePt t="51645" x="1595438" y="3190875"/>
          <p14:tracePt t="51660" x="1608138" y="3190875"/>
          <p14:tracePt t="51677" x="1631950" y="3190875"/>
          <p14:tracePt t="51693" x="1631950" y="3179763"/>
          <p14:tracePt t="51711" x="1666875" y="3179763"/>
          <p14:tracePt t="51727" x="1714500" y="3179763"/>
          <p14:tracePt t="51744" x="1798638" y="3179763"/>
          <p14:tracePt t="51760" x="1917700" y="3179763"/>
          <p14:tracePt t="51777" x="2000250" y="3179763"/>
          <p14:tracePt t="51794" x="2060575" y="3179763"/>
          <p14:tracePt t="51810" x="2095500" y="3179763"/>
          <p14:tracePt t="51827" x="2132013" y="3179763"/>
          <p14:tracePt t="51845" x="2179638" y="3167063"/>
          <p14:tracePt t="51861" x="2190750" y="3167063"/>
          <p14:tracePt t="51861" x="2214563" y="3167063"/>
          <p14:tracePt t="51877" x="2238375" y="3167063"/>
          <p14:tracePt t="51893" x="2262188" y="3167063"/>
          <p14:tracePt t="51911" x="2274888" y="3167063"/>
          <p14:tracePt t="51927" x="2298700" y="3167063"/>
          <p14:tracePt t="51943" x="2309813" y="3167063"/>
          <p14:tracePt t="51960" x="2357438" y="3155950"/>
          <p14:tracePt t="51978" x="2393950" y="3155950"/>
          <p14:tracePt t="51993" x="2452688" y="3155950"/>
          <p14:tracePt t="52010" x="2500313" y="3155950"/>
          <p14:tracePt t="52027" x="2571750" y="3155950"/>
          <p14:tracePt t="52045" x="2619375" y="3155950"/>
          <p14:tracePt t="52060" x="2632075" y="3155950"/>
          <p14:tracePt t="52060" x="2667000" y="3155950"/>
          <p14:tracePt t="52077" x="2679700" y="3155950"/>
          <p14:tracePt t="52093" x="2714625" y="3155950"/>
          <p14:tracePt t="52111" x="2751138" y="3179763"/>
          <p14:tracePt t="52126" x="2798763" y="3179763"/>
          <p14:tracePt t="52143" x="2846388" y="3203575"/>
          <p14:tracePt t="52160" x="2881313" y="3203575"/>
          <p14:tracePt t="52177" x="2905125" y="3227388"/>
          <p14:tracePt t="52193" x="2928938" y="3227388"/>
          <p14:tracePt t="52210" x="2952750" y="3251200"/>
          <p14:tracePt t="52227" x="2989263" y="3286125"/>
          <p14:tracePt t="52245" x="3048000" y="3357563"/>
          <p14:tracePt t="52260" x="3071813" y="3381375"/>
          <p14:tracePt t="52277" x="3119438" y="3429000"/>
          <p14:tracePt t="52293" x="3167063" y="3476625"/>
          <p14:tracePt t="52311" x="3227388" y="3536950"/>
          <p14:tracePt t="52327" x="3275013" y="3584575"/>
          <p14:tracePt t="52343" x="3346450" y="3643313"/>
          <p14:tracePt t="52360" x="3394075" y="3703638"/>
          <p14:tracePt t="52377" x="3441700" y="3762375"/>
          <p14:tracePt t="52393" x="3489325" y="3833813"/>
          <p14:tracePt t="52410" x="3536950" y="3905250"/>
          <p14:tracePt t="52427" x="3619500" y="4024313"/>
          <p14:tracePt t="52445" x="3703638" y="4167188"/>
          <p14:tracePt t="52460" x="3751263" y="4227513"/>
          <p14:tracePt t="52477" x="3786188" y="4286250"/>
          <p14:tracePt t="52493" x="3822700" y="4346575"/>
          <p14:tracePt t="52596" x="3822700" y="4357688"/>
          <p14:tracePt t="52611" x="3822700" y="4370388"/>
          <p14:tracePt t="52628" x="3822700" y="4394200"/>
          <p14:tracePt t="52644" x="3810000" y="4405313"/>
          <p14:tracePt t="52644" x="3798888" y="4405313"/>
          <p14:tracePt t="52660" x="3775075" y="4418013"/>
          <p14:tracePt t="52677" x="3738563" y="4429125"/>
          <p14:tracePt t="52693" x="3703638" y="4441825"/>
          <p14:tracePt t="52710" x="3619500" y="4441825"/>
          <p14:tracePt t="52727" x="3417888" y="4441825"/>
          <p14:tracePt t="52745" x="3143250" y="4441825"/>
          <p14:tracePt t="52760" x="2798763" y="4452938"/>
          <p14:tracePt t="52777" x="2547938" y="4513263"/>
          <p14:tracePt t="52793" x="2298700" y="4537075"/>
          <p14:tracePt t="52811" x="2095500" y="4560888"/>
          <p14:tracePt t="52827" x="1941513" y="4584700"/>
          <p14:tracePt t="52843" x="1798638" y="4608513"/>
          <p14:tracePt t="52844" x="1738313" y="4619625"/>
          <p14:tracePt t="52860" x="1584325" y="4643438"/>
          <p14:tracePt t="52877" x="1417638" y="4679950"/>
          <p14:tracePt t="52893" x="1227138" y="4738688"/>
          <p14:tracePt t="52910" x="1071563" y="4786313"/>
          <p14:tracePt t="52927" x="904875" y="4857750"/>
          <p14:tracePt t="52945" x="727075" y="4929188"/>
          <p14:tracePt t="52960" x="608013" y="4976813"/>
          <p14:tracePt t="52977" x="536575" y="5037138"/>
          <p14:tracePt t="52993" x="512763" y="5048250"/>
          <p14:tracePt t="53011" x="488950" y="5072063"/>
          <p14:tracePt t="53028" x="476250" y="5084763"/>
          <p14:tracePt t="53220" x="488950" y="5084763"/>
          <p14:tracePt t="53228" x="500063" y="5060950"/>
          <p14:tracePt t="53243" x="523875" y="5037138"/>
          <p14:tracePt t="53261" x="584200" y="4953000"/>
          <p14:tracePt t="53277" x="655638" y="4870450"/>
          <p14:tracePt t="53295" x="703263" y="4786313"/>
          <p14:tracePt t="53310" x="750888" y="4703763"/>
          <p14:tracePt t="53326" x="785813" y="4632325"/>
          <p14:tracePt t="53343" x="846138" y="4560888"/>
          <p14:tracePt t="53361" x="893763" y="4465638"/>
          <p14:tracePt t="53377" x="941388" y="4405313"/>
          <p14:tracePt t="53394" x="952500" y="4381500"/>
          <p14:tracePt t="53410" x="965200" y="4370388"/>
          <p14:tracePt t="53428" x="989013" y="4346575"/>
          <p14:tracePt t="53444" x="1000125" y="4333875"/>
          <p14:tracePt t="53445" x="1012825" y="4322763"/>
          <p14:tracePt t="53460" x="1060450" y="4286250"/>
          <p14:tracePt t="53477" x="1155700" y="4238625"/>
          <p14:tracePt t="53495" x="1262063" y="4167188"/>
          <p14:tracePt t="53510" x="1357313" y="4119563"/>
          <p14:tracePt t="53527" x="1452563" y="4071938"/>
          <p14:tracePt t="53543" x="1584325" y="4000500"/>
          <p14:tracePt t="53561" x="1679575" y="3952875"/>
          <p14:tracePt t="53577" x="1809750" y="3894138"/>
          <p14:tracePt t="53593" x="1941513" y="3833813"/>
          <p14:tracePt t="53610" x="2060575" y="3786188"/>
          <p14:tracePt t="53627" x="2203450" y="3703638"/>
          <p14:tracePt t="53644" x="2238375" y="3679825"/>
          <p14:tracePt t="53644" x="2262188" y="3679825"/>
          <p14:tracePt t="53660" x="2333625" y="3679825"/>
          <p14:tracePt t="53677" x="2393950" y="3656013"/>
          <p14:tracePt t="53695" x="2489200" y="3656013"/>
          <p14:tracePt t="53710" x="2655888" y="3679825"/>
          <p14:tracePt t="53727" x="2846388" y="3727450"/>
          <p14:tracePt t="53743" x="3095625" y="3798888"/>
          <p14:tracePt t="53761" x="3298825" y="3846513"/>
          <p14:tracePt t="53777" x="3465513" y="3870325"/>
          <p14:tracePt t="53793" x="3536950" y="3905250"/>
          <p14:tracePt t="53810" x="3548063" y="3917950"/>
          <p14:tracePt t="53828" x="3560763" y="3917950"/>
          <p14:tracePt t="53844" x="3584575" y="3941763"/>
          <p14:tracePt t="53844" x="3584575" y="3952875"/>
          <p14:tracePt t="53860" x="3632200" y="4048125"/>
          <p14:tracePt t="53876" x="3667125" y="4143375"/>
          <p14:tracePt t="53894" x="3690938" y="4203700"/>
          <p14:tracePt t="53910" x="3727450" y="4275138"/>
          <p14:tracePt t="53927" x="3751263" y="4322763"/>
          <p14:tracePt t="53943" x="3762375" y="4346575"/>
          <p14:tracePt t="54028" x="3762375" y="4357688"/>
          <p14:tracePt t="54044" x="3738563" y="4381500"/>
          <p14:tracePt t="54060" x="3656013" y="4418013"/>
          <p14:tracePt t="54077" x="3524250" y="4429125"/>
          <p14:tracePt t="54093" x="3322638" y="4441825"/>
          <p14:tracePt t="54111" x="3071813" y="4441825"/>
          <p14:tracePt t="54126" x="2894013" y="4441825"/>
          <p14:tracePt t="54143" x="2774950" y="4441825"/>
          <p14:tracePt t="54160" x="2690813" y="4441825"/>
          <p14:tracePt t="54178" x="2643188" y="4441825"/>
          <p14:tracePt t="54193" x="2560638" y="4441825"/>
          <p14:tracePt t="54210" x="2452688" y="4441825"/>
          <p14:tracePt t="54227" x="2309813" y="4441825"/>
          <p14:tracePt t="54245" x="2108200" y="4513263"/>
          <p14:tracePt t="54261" x="2000250" y="4572000"/>
          <p14:tracePt t="54277" x="1870075" y="4643438"/>
          <p14:tracePt t="54293" x="1798638" y="4703763"/>
          <p14:tracePt t="54311" x="1727200" y="4714875"/>
          <p14:tracePt t="54327" x="1655763" y="4738688"/>
          <p14:tracePt t="54343" x="1608138" y="4762500"/>
          <p14:tracePt t="54360" x="1571625" y="4775200"/>
          <p14:tracePt t="54378" x="1500188" y="4799013"/>
          <p14:tracePt t="54393" x="1428750" y="4846638"/>
          <p14:tracePt t="54410" x="1333500" y="4870450"/>
          <p14:tracePt t="54427" x="1238250" y="4918075"/>
          <p14:tracePt t="54444" x="1155700" y="4965700"/>
          <p14:tracePt t="54460" x="1108075" y="5000625"/>
          <p14:tracePt t="54477" x="1095375" y="5024438"/>
          <p14:tracePt t="54596" x="1095375" y="5000625"/>
          <p14:tracePt t="54611" x="1095375" y="4965700"/>
          <p14:tracePt t="54627" x="1095375" y="4941888"/>
          <p14:tracePt t="54643" x="1095375" y="4918075"/>
          <p14:tracePt t="54660" x="1119188" y="4894263"/>
          <p14:tracePt t="54677" x="1214438" y="4857750"/>
          <p14:tracePt t="54693" x="1309688" y="4810125"/>
          <p14:tracePt t="54710" x="1417638" y="4738688"/>
          <p14:tracePt t="54727" x="1547813" y="4656138"/>
          <p14:tracePt t="54744" x="1655763" y="4584700"/>
          <p14:tracePt t="54760" x="1727200" y="4513263"/>
          <p14:tracePt t="54777" x="1785938" y="4465638"/>
          <p14:tracePt t="54793" x="1809750" y="4441825"/>
          <p14:tracePt t="54811" x="1846263" y="4441825"/>
          <p14:tracePt t="54827" x="1881188" y="4441825"/>
          <p14:tracePt t="54843" x="1976438" y="4441825"/>
          <p14:tracePt t="54844" x="2036763" y="4441825"/>
          <p14:tracePt t="54860" x="2155825" y="4429125"/>
          <p14:tracePt t="54877" x="2251075" y="4418013"/>
          <p14:tracePt t="54893" x="2370138" y="4370388"/>
          <p14:tracePt t="54910" x="2441575" y="4370388"/>
          <p14:tracePt t="54927" x="2489200" y="4370388"/>
          <p14:tracePt t="54944" x="2547938" y="4370388"/>
          <p14:tracePt t="54960" x="2632075" y="4381500"/>
          <p14:tracePt t="54977" x="2714625" y="4418013"/>
          <p14:tracePt t="54993" x="2809875" y="4465638"/>
          <p14:tracePt t="55012" x="3036888" y="4595813"/>
          <p14:tracePt t="55027" x="3095625" y="4632325"/>
          <p14:tracePt t="55043" x="3227388" y="4738688"/>
          <p14:tracePt t="55060" x="3465513" y="4918075"/>
          <p14:tracePt t="55077" x="3595688" y="5013325"/>
          <p14:tracePt t="55093" x="3679825" y="5060950"/>
          <p14:tracePt t="55110" x="3727450" y="5084763"/>
          <p14:tracePt t="55324" x="3703638" y="5084763"/>
          <p14:tracePt t="55332" x="3667125" y="5084763"/>
          <p14:tracePt t="55343" x="3595688" y="5084763"/>
          <p14:tracePt t="55360" x="3489325" y="5084763"/>
          <p14:tracePt t="55377" x="3381375" y="5084763"/>
          <p14:tracePt t="55394" x="3251200" y="5084763"/>
          <p14:tracePt t="55410" x="3095625" y="5084763"/>
          <p14:tracePt t="55427" x="2965450" y="5095875"/>
          <p14:tracePt t="55443" x="2798763" y="5108575"/>
          <p14:tracePt t="55445" x="2703513" y="5143500"/>
          <p14:tracePt t="55461" x="2513013" y="5156200"/>
          <p14:tracePt t="55477" x="2333625" y="5156200"/>
          <p14:tracePt t="55493" x="2262188" y="5156200"/>
          <p14:tracePt t="55510" x="2214563" y="5167313"/>
          <p14:tracePt t="55528" x="2155825" y="5203825"/>
          <p14:tracePt t="55543" x="2084388" y="5238750"/>
          <p14:tracePt t="55560" x="2024063" y="5286375"/>
          <p14:tracePt t="55577" x="1917700" y="5334000"/>
          <p14:tracePt t="55594" x="1833563" y="5381625"/>
          <p14:tracePt t="55610" x="1727200" y="5465763"/>
          <p14:tracePt t="55627" x="1619250" y="5561013"/>
          <p14:tracePt t="55644" x="1500188" y="5643563"/>
          <p14:tracePt t="55645" x="1417638" y="5680075"/>
          <p14:tracePt t="55661" x="1346200" y="5727700"/>
          <p14:tracePt t="55677" x="1274763" y="5775325"/>
          <p14:tracePt t="55693" x="1262063" y="5786438"/>
          <p14:tracePt t="55710" x="1238250" y="5810250"/>
          <p14:tracePt t="55728" x="1227138" y="5822950"/>
          <p14:tracePt t="55884" x="1227138" y="5834063"/>
          <p14:tracePt t="55894" x="1238250" y="5834063"/>
          <p14:tracePt t="55910" x="1285875" y="5799138"/>
          <p14:tracePt t="55927" x="1428750" y="5762625"/>
          <p14:tracePt t="55943" x="1595438" y="5738813"/>
          <p14:tracePt t="55961" x="1822450" y="5703888"/>
          <p14:tracePt t="55977" x="2024063" y="5680075"/>
          <p14:tracePt t="55993" x="2190750" y="5667375"/>
          <p14:tracePt t="56010" x="2309813" y="5632450"/>
          <p14:tracePt t="56028" x="2417763" y="5619750"/>
          <p14:tracePt t="56043" x="2465388" y="5619750"/>
          <p14:tracePt t="56060" x="2667000" y="5619750"/>
          <p14:tracePt t="56077" x="2786063" y="5643563"/>
          <p14:tracePt t="56094" x="2905125" y="5656263"/>
          <p14:tracePt t="56110" x="3013075" y="5667375"/>
          <p14:tracePt t="56127" x="3143250" y="5691188"/>
          <p14:tracePt t="56143" x="3262313" y="5703888"/>
          <p14:tracePt t="56160" x="3333750" y="5703888"/>
          <p14:tracePt t="56177" x="3370263" y="5715000"/>
          <p14:tracePt t="56372" x="3357563" y="5715000"/>
          <p14:tracePt t="56381" x="3309938" y="5715000"/>
          <p14:tracePt t="56393" x="3227388" y="5715000"/>
          <p14:tracePt t="56410" x="3024188" y="5715000"/>
          <p14:tracePt t="56426" x="2703513" y="5667375"/>
          <p14:tracePt t="56444" x="2309813" y="5608638"/>
          <p14:tracePt t="56461" x="2203450" y="5584825"/>
          <p14:tracePt t="56461" x="2119313" y="5584825"/>
          <p14:tracePt t="56476" x="2000250" y="5548313"/>
          <p14:tracePt t="56493" x="1917700" y="5548313"/>
          <p14:tracePt t="56511" x="1870075" y="5537200"/>
          <p14:tracePt t="56527" x="1833563" y="5537200"/>
          <p14:tracePt t="56543" x="1785938" y="5537200"/>
          <p14:tracePt t="56560" x="1738313" y="5537200"/>
          <p14:tracePt t="56578" x="1679575" y="5537200"/>
          <p14:tracePt t="56593" x="1571625" y="5537200"/>
          <p14:tracePt t="56610" x="1452563" y="5537200"/>
          <p14:tracePt t="56626" x="1346200" y="5537200"/>
          <p14:tracePt t="56644" x="1227138" y="5561013"/>
          <p14:tracePt t="56660" x="1190625" y="5584825"/>
          <p14:tracePt t="56677" x="1166813" y="5595938"/>
          <p14:tracePt t="56716" x="1155700" y="5595938"/>
          <p14:tracePt t="56732" x="1155700" y="5608638"/>
          <p14:tracePt t="56748" x="1143000" y="5619750"/>
          <p14:tracePt t="56760" x="1131888" y="5619750"/>
          <p14:tracePt t="56777" x="1131888" y="5632450"/>
          <p14:tracePt t="56836" x="1119188" y="5643563"/>
          <p14:tracePt t="56852" x="1108075" y="5667375"/>
          <p14:tracePt t="56869" x="1108075" y="5691188"/>
          <p14:tracePt t="56878" x="1108075" y="5703888"/>
          <p14:tracePt t="56893" x="1108075" y="5715000"/>
          <p14:tracePt t="56989" x="1108075" y="5727700"/>
          <p14:tracePt t="56996" x="1119188" y="5727700"/>
          <p14:tracePt t="57010" x="1143000" y="5751513"/>
          <p14:tracePt t="57027" x="1214438" y="5762625"/>
          <p14:tracePt t="57043" x="1322388" y="5799138"/>
          <p14:tracePt t="57061" x="1536700" y="5810250"/>
          <p14:tracePt t="57076" x="1714500" y="5810250"/>
          <p14:tracePt t="57093" x="1893888" y="5810250"/>
          <p14:tracePt t="57110" x="2000250" y="5799138"/>
          <p14:tracePt t="57128" x="2036763" y="5799138"/>
          <p14:tracePt t="57237" x="2047875" y="5799138"/>
          <p14:tracePt t="57245" x="2060575" y="5799138"/>
          <p14:tracePt t="57260" x="2084388" y="5799138"/>
          <p14:tracePt t="57277" x="2095500" y="5799138"/>
          <p14:tracePt t="57412" x="2084388" y="5799138"/>
          <p14:tracePt t="57437" x="2071688" y="5799138"/>
          <p14:tracePt t="57444" x="2047875" y="5799138"/>
          <p14:tracePt t="57460" x="2024063" y="5799138"/>
          <p14:tracePt t="57476" x="1989138" y="5799138"/>
          <p14:tracePt t="57495" x="1928813" y="5799138"/>
          <p14:tracePt t="57510" x="1870075" y="5799138"/>
          <p14:tracePt t="57527" x="1809750" y="5799138"/>
          <p14:tracePt t="57543" x="1785938" y="5799138"/>
          <p14:tracePt t="57562" x="1751013" y="5799138"/>
          <p14:tracePt t="57577" x="1714500" y="5799138"/>
          <p14:tracePt t="57593" x="1679575" y="5799138"/>
          <p14:tracePt t="57610" x="1631950" y="5799138"/>
          <p14:tracePt t="57628" x="1571625" y="5786438"/>
          <p14:tracePt t="57643" x="1547813" y="5786438"/>
          <p14:tracePt t="57660" x="1524000" y="5775325"/>
          <p14:tracePt t="57677" x="1500188" y="5775325"/>
          <p14:tracePt t="57700" x="1489075" y="5775325"/>
          <p14:tracePt t="57710" x="1476375" y="5775325"/>
          <p14:tracePt t="57727" x="1452563" y="5775325"/>
          <p14:tracePt t="57743" x="1428750" y="5775325"/>
          <p14:tracePt t="57797" x="1417638" y="5775325"/>
          <p14:tracePt t="57828" x="1404938" y="5786438"/>
          <p14:tracePt t="57844" x="1393825" y="5786438"/>
          <p14:tracePt t="57860" x="1370013" y="5799138"/>
          <p14:tracePt t="57964" x="1357313" y="5799138"/>
          <p14:tracePt t="57980" x="1357313" y="5810250"/>
          <p14:tracePt t="58052" x="1346200" y="5810250"/>
          <p14:tracePt t="58077" x="1322388" y="5810250"/>
          <p14:tracePt t="58093" x="1298575" y="5810250"/>
          <p14:tracePt t="58110" x="1274763" y="5810250"/>
          <p14:tracePt t="58357" x="1262063" y="5810250"/>
          <p14:tracePt t="58372" x="1250950" y="5810250"/>
          <p14:tracePt t="58381" x="1238250" y="5810250"/>
          <p14:tracePt t="58395" x="1227138" y="5810250"/>
          <p14:tracePt t="58410" x="1203325" y="5810250"/>
          <p14:tracePt t="58428" x="1190625" y="5810250"/>
          <p14:tracePt t="59093" x="1203325" y="5810250"/>
          <p14:tracePt t="59117" x="1227138" y="5810250"/>
          <p14:tracePt t="59133" x="1238250" y="5810250"/>
          <p14:tracePt t="59165" x="1262063" y="5822950"/>
          <p14:tracePt t="59181" x="1274763" y="5822950"/>
          <p14:tracePt t="59193" x="1298575" y="5822950"/>
          <p14:tracePt t="59210" x="1309688" y="5846763"/>
          <p14:tracePt t="59227" x="1333500" y="5846763"/>
          <p14:tracePt t="59245" x="1346200" y="5846763"/>
          <p14:tracePt t="59285" x="1357313" y="5846763"/>
          <p14:tracePt t="59301" x="1370013" y="5846763"/>
          <p14:tracePt t="59310" x="1381125" y="5846763"/>
          <p14:tracePt t="59327" x="1393825" y="5846763"/>
          <p14:tracePt t="59343" x="1417638" y="5846763"/>
          <p14:tracePt t="59365" x="1428750" y="5846763"/>
          <p14:tracePt t="59381" x="1441450" y="5846763"/>
          <p14:tracePt t="59413" x="1452563" y="5846763"/>
          <p14:tracePt t="59445" x="1476375" y="5846763"/>
          <p14:tracePt t="59461" x="1489075" y="5846763"/>
          <p14:tracePt t="59485" x="1500188" y="5846763"/>
          <p14:tracePt t="59502" x="1512888" y="5846763"/>
          <p14:tracePt t="59510" x="1524000" y="5846763"/>
          <p14:tracePt t="59528" x="1536700" y="5846763"/>
          <p14:tracePt t="59543" x="1560513" y="5846763"/>
          <p14:tracePt t="59560" x="1571625" y="5846763"/>
          <p14:tracePt t="59577" x="1584325" y="5857875"/>
          <p14:tracePt t="59595" x="1595438" y="5857875"/>
          <p14:tracePt t="59621" x="1608138" y="5857875"/>
          <p14:tracePt t="59629" x="1619250" y="5857875"/>
          <p14:tracePt t="59645" x="1631950" y="5857875"/>
          <p14:tracePt t="59669" x="1643063" y="5857875"/>
          <p14:tracePt t="59685" x="1666875" y="5857875"/>
          <p14:tracePt t="59701" x="1679575" y="5857875"/>
          <p14:tracePt t="59710" x="1703388" y="5857875"/>
          <p14:tracePt t="59728" x="1727200" y="5881688"/>
          <p14:tracePt t="59743" x="1751013" y="5881688"/>
          <p14:tracePt t="59760" x="1774825" y="5881688"/>
          <p14:tracePt t="59777" x="1798638" y="5881688"/>
          <p14:tracePt t="59795" x="1822450" y="5881688"/>
          <p14:tracePt t="59837" x="1833563" y="5881688"/>
          <p14:tracePt t="59869" x="1846263" y="5881688"/>
          <p14:tracePt t="59885" x="1857375" y="5881688"/>
          <p14:tracePt t="59893" x="1870075" y="5881688"/>
          <p14:tracePt t="59910" x="1893888" y="5881688"/>
          <p14:tracePt t="59927" x="1928813" y="5881688"/>
          <p14:tracePt t="59945" x="1965325" y="5881688"/>
          <p14:tracePt t="59960" x="2000250" y="5881688"/>
          <p14:tracePt t="59977" x="2012950" y="5881688"/>
          <p14:tracePt t="60004" x="2024063" y="5881688"/>
          <p14:tracePt t="60069" x="2036763" y="5881688"/>
          <p14:tracePt t="60077" x="2047875" y="5881688"/>
          <p14:tracePt t="60093" x="2071688" y="5881688"/>
          <p14:tracePt t="60110" x="2084388" y="5881688"/>
          <p14:tracePt t="60127" x="2108200" y="5870575"/>
          <p14:tracePt t="60144" x="2119313" y="5870575"/>
          <p14:tracePt t="60160" x="2132013" y="5870575"/>
          <p14:tracePt t="60177" x="2155825" y="5870575"/>
          <p14:tracePt t="60196" x="2179638" y="5870575"/>
          <p14:tracePt t="60211" x="2190750" y="5870575"/>
          <p14:tracePt t="60226" x="2238375" y="5846763"/>
          <p14:tracePt t="60243" x="2298700" y="5846763"/>
          <p14:tracePt t="60260" x="2357438" y="5846763"/>
          <p14:tracePt t="60277" x="2405063" y="5846763"/>
          <p14:tracePt t="60301" x="2417763" y="5846763"/>
          <p14:tracePt t="60310" x="2428875" y="5846763"/>
          <p14:tracePt t="60327" x="2441575" y="5846763"/>
          <p14:tracePt t="60344" x="2452688" y="5846763"/>
          <p14:tracePt t="60360" x="2489200" y="5846763"/>
          <p14:tracePt t="60377" x="2513013" y="5846763"/>
          <p14:tracePt t="60393" x="2536825" y="5846763"/>
          <p14:tracePt t="60411" x="2547938" y="5846763"/>
          <p14:tracePt t="60427" x="2571750" y="5846763"/>
          <p14:tracePt t="60443" x="2584450" y="5846763"/>
          <p14:tracePt t="60461" x="2595563" y="5846763"/>
          <p14:tracePt t="60461" x="2608263" y="5846763"/>
          <p14:tracePt t="60477" x="2632075" y="5846763"/>
          <p14:tracePt t="60493" x="2667000" y="5846763"/>
          <p14:tracePt t="60510" x="2703513" y="5846763"/>
          <p14:tracePt t="60526" x="2751138" y="5834063"/>
          <p14:tracePt t="60544" x="2774950" y="5834063"/>
          <p14:tracePt t="60560" x="2798763" y="5834063"/>
          <p14:tracePt t="60582" x="2809875" y="5834063"/>
          <p14:tracePt t="60597" x="2833688" y="5834063"/>
          <p14:tracePt t="60613" x="2846388" y="5834063"/>
          <p14:tracePt t="60627" x="2857500" y="5834063"/>
          <p14:tracePt t="60643" x="2894013" y="5834063"/>
          <p14:tracePt t="60661" x="2905125" y="5834063"/>
          <p14:tracePt t="60661" x="2928938" y="5822950"/>
          <p14:tracePt t="60677" x="2952750" y="5822950"/>
          <p14:tracePt t="60693" x="2976563" y="5822950"/>
          <p14:tracePt t="60710" x="3000375" y="5810250"/>
          <p14:tracePt t="60727" x="3013075" y="5810250"/>
          <p14:tracePt t="60744" x="3048000" y="5810250"/>
          <p14:tracePt t="60760" x="3060700" y="5810250"/>
          <p14:tracePt t="60777" x="3095625" y="5810250"/>
          <p14:tracePt t="60793" x="3143250" y="5810250"/>
          <p14:tracePt t="60811" x="3179763" y="5799138"/>
          <p14:tracePt t="60828" x="3227388" y="5799138"/>
          <p14:tracePt t="60843" x="3262313" y="5799138"/>
          <p14:tracePt t="60861" x="3286125" y="5799138"/>
          <p14:tracePt t="60878" x="3298825" y="5799138"/>
          <p14:tracePt t="60893" x="3322638" y="5799138"/>
          <p14:tracePt t="60910" x="3333750" y="5799138"/>
          <p14:tracePt t="60927" x="3357563" y="5799138"/>
          <p14:tracePt t="60944" x="3394075" y="5799138"/>
          <p14:tracePt t="60960" x="3405188" y="5786438"/>
          <p14:tracePt t="60977" x="3429000" y="5786438"/>
          <p14:tracePt t="60993" x="3452813" y="5786438"/>
          <p14:tracePt t="61011" x="3476625" y="5786438"/>
          <p14:tracePt t="61027" x="3500438" y="5786438"/>
          <p14:tracePt t="61043" x="3513138" y="5786438"/>
          <p14:tracePt t="61116" x="3536950" y="5775325"/>
          <p14:tracePt t="61128" x="3548063" y="5775325"/>
          <p14:tracePt t="61143" x="3595688" y="5775325"/>
          <p14:tracePt t="61160" x="3619500" y="5762625"/>
          <p14:tracePt t="61177" x="3643313" y="5762625"/>
          <p14:tracePt t="62149" x="3656013" y="5751513"/>
          <p14:tracePt t="62966" x="3656013" y="5738813"/>
          <p14:tracePt t="63053" x="3643313" y="5715000"/>
          <p14:tracePt t="63077" x="3632200" y="5691188"/>
          <p14:tracePt t="63093" x="3619500" y="5680075"/>
          <p14:tracePt t="63117" x="3619500" y="5667375"/>
          <p14:tracePt t="63149" x="3619500" y="5656263"/>
          <p14:tracePt t="63165" x="3608388" y="5643563"/>
          <p14:tracePt t="63205" x="3595688" y="5619750"/>
          <p14:tracePt t="63213" x="3584575" y="5608638"/>
          <p14:tracePt t="63237" x="3584575" y="5584825"/>
          <p14:tracePt t="63245" x="3584575" y="5572125"/>
          <p14:tracePt t="63341" x="3584575" y="5561013"/>
          <p14:tracePt t="63349" x="3584575" y="5548313"/>
          <p14:tracePt t="63360" x="3560763" y="5524500"/>
          <p14:tracePt t="63381" x="3560763" y="5500688"/>
          <p14:tracePt t="63393" x="3548063" y="5489575"/>
          <p14:tracePt t="63411" x="3548063" y="5453063"/>
          <p14:tracePt t="63427" x="3548063" y="5441950"/>
          <p14:tracePt t="63443" x="3536950" y="5418138"/>
          <p14:tracePt t="63558" x="3536950" y="5405438"/>
          <p14:tracePt t="63565" x="3524250" y="5405438"/>
          <p14:tracePt t="63577" x="3524250" y="5394325"/>
          <p14:tracePt t="63677" x="3524250" y="5381625"/>
          <p14:tracePt t="63694" x="3524250" y="5370513"/>
          <p14:tracePt t="63710" x="3513138" y="5346700"/>
          <p14:tracePt t="63749" x="3513138" y="5322888"/>
          <p14:tracePt t="63761" x="3513138" y="5310188"/>
          <p14:tracePt t="63777" x="3500438" y="5286375"/>
          <p14:tracePt t="63793" x="3500438" y="5227638"/>
          <p14:tracePt t="63810" x="3476625" y="5167313"/>
          <p14:tracePt t="63828" x="3476625" y="5084763"/>
          <p14:tracePt t="63843" x="3476625" y="5013325"/>
          <p14:tracePt t="63860" x="3476625" y="4953000"/>
          <p14:tracePt t="63877" x="3476625" y="4870450"/>
          <p14:tracePt t="63894" x="3476625" y="4810125"/>
          <p14:tracePt t="63910" x="3476625" y="4775200"/>
          <p14:tracePt t="63927" x="3476625" y="4727575"/>
          <p14:tracePt t="63943" x="3476625" y="4679950"/>
          <p14:tracePt t="63961" x="3476625" y="4619625"/>
          <p14:tracePt t="63977" x="3476625" y="4560888"/>
          <p14:tracePt t="63993" x="3476625" y="4500563"/>
          <p14:tracePt t="64010" x="3476625" y="4429125"/>
          <p14:tracePt t="64028" x="3476625" y="4370388"/>
          <p14:tracePt t="64043" x="3489325" y="4262438"/>
          <p14:tracePt t="64060" x="3500438" y="4156075"/>
          <p14:tracePt t="64077" x="3536950" y="4013200"/>
          <p14:tracePt t="64094" x="3571875" y="3894138"/>
          <p14:tracePt t="64110" x="3595688" y="3810000"/>
          <p14:tracePt t="64127" x="3643313" y="3690938"/>
          <p14:tracePt t="64143" x="3656013" y="3584575"/>
          <p14:tracePt t="64161" x="3703638" y="3429000"/>
          <p14:tracePt t="64177" x="3738563" y="3322638"/>
          <p14:tracePt t="64193" x="3775075" y="3190875"/>
          <p14:tracePt t="64210" x="3810000" y="3060700"/>
          <p14:tracePt t="64227" x="3881438" y="2870200"/>
          <p14:tracePt t="64243" x="3952875" y="2667000"/>
          <p14:tracePt t="64260" x="4060825" y="2428875"/>
          <p14:tracePt t="64277" x="4191000" y="2084388"/>
          <p14:tracePt t="64294" x="4262438" y="1881188"/>
          <p14:tracePt t="64310" x="4346575" y="1666875"/>
          <p14:tracePt t="64327" x="4394200" y="1524000"/>
          <p14:tracePt t="64343" x="4441825" y="1346200"/>
          <p14:tracePt t="64361" x="4452938" y="1262063"/>
          <p14:tracePt t="64377" x="4452938" y="1203325"/>
          <p14:tracePt t="64393" x="4452938" y="1155700"/>
          <p14:tracePt t="64410" x="4452938" y="1119188"/>
          <p14:tracePt t="64428" x="4452938" y="1095375"/>
          <p14:tracePt t="64443" x="4452938" y="1084263"/>
          <p14:tracePt t="64598" x="4441825" y="1084263"/>
          <p14:tracePt t="64611" x="4429125" y="1084263"/>
          <p14:tracePt t="64627" x="4405313" y="1108075"/>
          <p14:tracePt t="64643" x="4394200" y="1108075"/>
          <p14:tracePt t="64660" x="4381500" y="1155700"/>
          <p14:tracePt t="64678" x="4370388" y="1166813"/>
          <p14:tracePt t="64693" x="4346575" y="1179513"/>
          <p14:tracePt t="64710" x="4298950" y="1214438"/>
          <p14:tracePt t="64727" x="4262438" y="1214438"/>
          <p14:tracePt t="64745" x="4238625" y="1238250"/>
          <p14:tracePt t="64760" x="4214813" y="1250950"/>
          <p14:tracePt t="64777" x="4179888" y="1250950"/>
          <p14:tracePt t="64793" x="4167188" y="1262063"/>
          <p14:tracePt t="64811" x="4156075" y="1274763"/>
          <p14:tracePt t="64827" x="4143375" y="1285875"/>
          <p14:tracePt t="64885" x="4132263" y="1285875"/>
          <p14:tracePt t="64909" x="4119563" y="1285875"/>
          <p14:tracePt t="64927" x="4095750" y="1285875"/>
          <p14:tracePt t="64943" x="4048125" y="1285875"/>
          <p14:tracePt t="64961" x="4013200" y="1285875"/>
          <p14:tracePt t="64977" x="3941763" y="1298575"/>
          <p14:tracePt t="64994" x="3881438" y="1322388"/>
          <p14:tracePt t="65010" x="3870325" y="1322388"/>
          <p14:tracePt t="65028" x="3857625" y="1322388"/>
          <p14:tracePt t="65070" x="3833813" y="1333500"/>
          <p14:tracePt t="65077" x="3822700" y="1333500"/>
          <p14:tracePt t="65094" x="3775075" y="1370013"/>
          <p14:tracePt t="65110" x="3727450" y="1381125"/>
          <p14:tracePt t="65131" x="3690938" y="1417638"/>
          <p14:tracePt t="65143" x="3667125" y="1428750"/>
          <p14:tracePt t="65161" x="3632200" y="1452563"/>
          <p14:tracePt t="65183" x="3632200" y="1465263"/>
          <p14:tracePt t="65194" x="3619500" y="1465263"/>
          <p14:tracePt t="65210" x="3595688" y="1476375"/>
          <p14:tracePt t="65227" x="3560763" y="1512888"/>
          <p14:tracePt t="65243" x="3513138" y="1536700"/>
          <p14:tracePt t="65260" x="3500438" y="1547813"/>
          <p14:tracePt t="65262" x="3489325" y="1560513"/>
          <p14:tracePt t="65277" x="3465513" y="1571625"/>
          <p14:tracePt t="65294" x="3452813" y="1584325"/>
          <p14:tracePt t="65310" x="3452813" y="1595438"/>
          <p14:tracePt t="65327" x="3441700" y="1608138"/>
          <p14:tracePt t="65343" x="3429000" y="1619250"/>
          <p14:tracePt t="65360" x="3417888" y="1655763"/>
          <p14:tracePt t="65377" x="3394075" y="1690688"/>
          <p14:tracePt t="65393" x="3370263" y="1714500"/>
          <p14:tracePt t="65410" x="3357563" y="1738313"/>
          <p14:tracePt t="65427" x="3346450" y="1762125"/>
          <p14:tracePt t="65443" x="3322638" y="1785938"/>
          <p14:tracePt t="65460" x="3322638" y="1809750"/>
          <p14:tracePt t="65478" x="3286125" y="1870075"/>
          <p14:tracePt t="65494" x="3286125" y="1881188"/>
          <p14:tracePt t="65510" x="3275013" y="1917700"/>
          <p14:tracePt t="65527" x="3262313" y="1965325"/>
          <p14:tracePt t="65543" x="3251200" y="1989138"/>
          <p14:tracePt t="65561" x="3251200" y="2012950"/>
          <p14:tracePt t="65577" x="3238500" y="2060575"/>
          <p14:tracePt t="65593" x="3238500" y="2084388"/>
          <p14:tracePt t="65610" x="3238500" y="2132013"/>
          <p14:tracePt t="65628" x="3238500" y="2166938"/>
          <p14:tracePt t="65643" x="3238500" y="2214563"/>
          <p14:tracePt t="65660" x="3238500" y="2251075"/>
          <p14:tracePt t="65677" x="3238500" y="2298700"/>
          <p14:tracePt t="65678" x="3238500" y="2322513"/>
          <p14:tracePt t="65694" x="3238500" y="2357438"/>
          <p14:tracePt t="65710" x="3238500" y="2381250"/>
          <p14:tracePt t="65727" x="3238500" y="2405063"/>
          <p14:tracePt t="65744" x="3238500" y="2441575"/>
          <p14:tracePt t="65760" x="3238500" y="2452688"/>
          <p14:tracePt t="65777" x="3251200" y="2476500"/>
          <p14:tracePt t="65793" x="3251200" y="2489200"/>
          <p14:tracePt t="65810" x="3262313" y="2513013"/>
          <p14:tracePt t="65828" x="3275013" y="2536825"/>
          <p14:tracePt t="65844" x="3298825" y="2560638"/>
          <p14:tracePt t="65860" x="3322638" y="2595563"/>
          <p14:tracePt t="65877" x="3333750" y="2643188"/>
          <p14:tracePt t="65894" x="3357563" y="2655888"/>
          <p14:tracePt t="65926" x="3370263" y="2667000"/>
          <p14:tracePt t="65942" x="3381375" y="2679700"/>
          <p14:tracePt t="65950" x="3394075" y="2679700"/>
          <p14:tracePt t="65961" x="3405188" y="2679700"/>
          <p14:tracePt t="65977" x="3429000" y="2690813"/>
          <p14:tracePt t="65993" x="3452813" y="2690813"/>
          <p14:tracePt t="66010" x="3465513" y="2690813"/>
          <p14:tracePt t="66027" x="3476625" y="2690813"/>
          <p14:tracePt t="66043" x="3489325" y="2703513"/>
          <p14:tracePt t="66060" x="3513138" y="2714625"/>
          <p14:tracePt t="66077" x="3548063" y="2727325"/>
          <p14:tracePt t="66078" x="3584575" y="2727325"/>
          <p14:tracePt t="66094" x="3667125" y="2762250"/>
          <p14:tracePt t="66110" x="3690938" y="2762250"/>
          <p14:tracePt t="66127" x="3727450" y="2762250"/>
          <p14:tracePt t="66143" x="3738563" y="2762250"/>
          <p14:tracePt t="66161" x="3751263" y="2762250"/>
          <p14:tracePt t="66177" x="3762375" y="2762250"/>
          <p14:tracePt t="66205" x="3775075" y="2751138"/>
          <p14:tracePt t="66230" x="3786188" y="2751138"/>
          <p14:tracePt t="66245" x="3798888" y="2751138"/>
          <p14:tracePt t="66261" x="3822700" y="2751138"/>
          <p14:tracePt t="66276" x="3833813" y="2751138"/>
          <p14:tracePt t="66293" x="3870325" y="2727325"/>
          <p14:tracePt t="66311" x="3905250" y="2714625"/>
          <p14:tracePt t="66327" x="3941763" y="2679700"/>
          <p14:tracePt t="66343" x="3965575" y="2655888"/>
          <p14:tracePt t="66360" x="3989388" y="2632075"/>
          <p14:tracePt t="66378" x="4024313" y="2595563"/>
          <p14:tracePt t="66393" x="4048125" y="2560638"/>
          <p14:tracePt t="66410" x="4060825" y="2524125"/>
          <p14:tracePt t="66427" x="4084638" y="2489200"/>
          <p14:tracePt t="66445" x="4095750" y="2452688"/>
          <p14:tracePt t="66460" x="4095750" y="2441575"/>
          <p14:tracePt t="66477" x="4108450" y="2405063"/>
          <p14:tracePt t="66478" x="4119563" y="2370138"/>
          <p14:tracePt t="66493" x="4119563" y="2333625"/>
          <p14:tracePt t="66511" x="4143375" y="2286000"/>
          <p14:tracePt t="66526" x="4143375" y="2238375"/>
          <p14:tracePt t="66543" x="4143375" y="2203450"/>
          <p14:tracePt t="67838" x="4143375" y="2179638"/>
          <p14:tracePt t="67862" x="4143375" y="2166938"/>
          <p14:tracePt t="67997" x="4143375" y="2155825"/>
          <p14:tracePt t="68022" x="4143375" y="2143125"/>
          <p14:tracePt t="68038" x="4132263" y="2132013"/>
          <p14:tracePt t="68046" x="4132263" y="2119313"/>
          <p14:tracePt t="68060" x="4119563" y="2119313"/>
          <p14:tracePt t="68078" x="4071938" y="2060575"/>
          <p14:tracePt t="68093" x="4037013" y="2012950"/>
          <p14:tracePt t="68110" x="3952875" y="1928813"/>
          <p14:tracePt t="68127" x="3917950" y="1893888"/>
          <p14:tracePt t="68144" x="3846513" y="1857375"/>
          <p14:tracePt t="68160" x="3822700" y="1833563"/>
          <p14:tracePt t="68177" x="3810000" y="1809750"/>
          <p14:tracePt t="68193" x="3798888" y="1785938"/>
          <p14:tracePt t="68211" x="3786188" y="1785938"/>
          <p14:tracePt t="68310" x="3775075" y="1785938"/>
          <p14:tracePt t="68342" x="3762375" y="1785938"/>
          <p14:tracePt t="68358" x="3751263" y="1785938"/>
          <p14:tracePt t="68366" x="3738563" y="1785938"/>
          <p14:tracePt t="68377" x="3727450" y="1798638"/>
          <p14:tracePt t="68395" x="3690938" y="1809750"/>
          <p14:tracePt t="68410" x="3643313" y="1857375"/>
          <p14:tracePt t="68427" x="3595688" y="1917700"/>
          <p14:tracePt t="68443" x="3571875" y="1941513"/>
          <p14:tracePt t="68461" x="3536950" y="1976438"/>
          <p14:tracePt t="68477" x="3536950" y="1989138"/>
          <p14:tracePt t="68494" x="3524250" y="2012950"/>
          <p14:tracePt t="68510" x="3513138" y="2036763"/>
          <p14:tracePt t="68528" x="3500438" y="2084388"/>
          <p14:tracePt t="68543" x="3500438" y="2132013"/>
          <p14:tracePt t="68560" x="3465513" y="2203450"/>
          <p14:tracePt t="68577" x="3465513" y="2238375"/>
          <p14:tracePt t="68594" x="3465513" y="2274888"/>
          <p14:tracePt t="68610" x="3465513" y="2286000"/>
          <p14:tracePt t="68626" x="3465513" y="2298700"/>
          <p14:tracePt t="68774" x="3465513" y="2309813"/>
          <p14:tracePt t="68814" x="3476625" y="2309813"/>
          <p14:tracePt t="68827" x="3500438" y="2309813"/>
          <p14:tracePt t="68854" x="3513138" y="2309813"/>
          <p14:tracePt t="68862" x="3536950" y="2309813"/>
          <p14:tracePt t="68876" x="3548063" y="2309813"/>
          <p14:tracePt t="68893" x="3608388" y="2298700"/>
          <p14:tracePt t="68910" x="3667125" y="2298700"/>
          <p14:tracePt t="68926" x="3714750" y="2298700"/>
          <p14:tracePt t="68943" x="3762375" y="2298700"/>
          <p14:tracePt t="68960" x="3833813" y="2298700"/>
          <p14:tracePt t="68977" x="3941763" y="2298700"/>
          <p14:tracePt t="68993" x="4071938" y="2298700"/>
          <p14:tracePt t="69010" x="4203700" y="2298700"/>
          <p14:tracePt t="69027" x="4275138" y="2298700"/>
          <p14:tracePt t="69044" x="4346575" y="2298700"/>
          <p14:tracePt t="69060" x="4357688" y="2298700"/>
          <p14:tracePt t="69078" x="4381500" y="2298700"/>
          <p14:tracePt t="69093" x="4394200" y="2298700"/>
          <p14:tracePt t="69110" x="4418013" y="2322513"/>
          <p14:tracePt t="69126" x="4465638" y="2357438"/>
          <p14:tracePt t="69143" x="4500563" y="2393950"/>
          <p14:tracePt t="69160" x="4524375" y="2405063"/>
          <p14:tracePt t="69177" x="4537075" y="2405063"/>
          <p14:tracePt t="69230" x="4537075" y="2417763"/>
          <p14:tracePt t="69246" x="4537075" y="2428875"/>
          <p14:tracePt t="69260" x="4537075" y="2441575"/>
          <p14:tracePt t="69276" x="4537075" y="2465388"/>
          <p14:tracePt t="69293" x="4548188" y="2513013"/>
          <p14:tracePt t="69310" x="4560888" y="2547938"/>
          <p14:tracePt t="69326" x="4572000" y="2560638"/>
          <p14:tracePt t="69414" x="4572000" y="2571750"/>
          <p14:tracePt t="69446" x="4572000" y="2584450"/>
          <p14:tracePt t="69460" x="4584700" y="2595563"/>
          <p14:tracePt t="69476" x="4584700" y="2619375"/>
          <p14:tracePt t="69494" x="4595813" y="2643188"/>
          <p14:tracePt t="69510" x="4595813" y="2655888"/>
          <p14:tracePt t="69527" x="4608513" y="2667000"/>
          <p14:tracePt t="69543" x="4608513" y="2679700"/>
          <p14:tracePt t="69560" x="4608513" y="2690813"/>
          <p14:tracePt t="69576" x="4608513" y="2703513"/>
          <p14:tracePt t="69593" x="4608513" y="2714625"/>
          <p14:tracePt t="69610" x="4608513" y="2727325"/>
          <p14:tracePt t="69627" x="4608513" y="2751138"/>
          <p14:tracePt t="69643" x="4619625" y="2762250"/>
          <p14:tracePt t="69660" x="4632325" y="2786063"/>
          <p14:tracePt t="69676" x="4632325" y="2798763"/>
          <p14:tracePt t="69694" x="4643438" y="2846388"/>
          <p14:tracePt t="69710" x="4643438" y="2857500"/>
          <p14:tracePt t="69726" x="4643438" y="2881313"/>
          <p14:tracePt t="69743" x="4643438" y="2928938"/>
          <p14:tracePt t="69761" x="4667250" y="2952750"/>
          <p14:tracePt t="69777" x="4667250" y="2976563"/>
          <p14:tracePt t="69793" x="4667250" y="2989263"/>
          <p14:tracePt t="69838" x="4667250" y="3000375"/>
          <p14:tracePt t="69870" x="4667250" y="3013075"/>
          <p14:tracePt t="69886" x="4679950" y="3036888"/>
          <p14:tracePt t="69950" x="4691063" y="3060700"/>
          <p14:tracePt t="70062" x="4691063" y="3071813"/>
          <p14:tracePt t="70078" x="4691063" y="3095625"/>
          <p14:tracePt t="70094" x="4703763" y="3108325"/>
          <p14:tracePt t="70110" x="4714875" y="3132138"/>
          <p14:tracePt t="70174" x="4714875" y="3143250"/>
          <p14:tracePt t="70238" x="4714875" y="3167063"/>
          <p14:tracePt t="70270" x="4727575" y="3179763"/>
          <p14:tracePt t="70293" x="4727575" y="3203575"/>
          <p14:tracePt t="70318" x="4727575" y="3214688"/>
          <p14:tracePt t="70343" x="4727575" y="3227388"/>
          <p14:tracePt t="70360" x="4727575" y="3238500"/>
          <p14:tracePt t="70377" x="4727575" y="3262313"/>
          <p14:tracePt t="70414" x="4738688" y="3262313"/>
          <p14:tracePt t="70534" x="4738688" y="3275013"/>
          <p14:tracePt t="70550" x="4738688" y="3298825"/>
          <p14:tracePt t="70560" x="4738688" y="3309938"/>
          <p14:tracePt t="70577" x="4738688" y="3346450"/>
          <p14:tracePt t="70593" x="4738688" y="3370263"/>
          <p14:tracePt t="70610" x="4738688" y="3405188"/>
          <p14:tracePt t="70627" x="4738688" y="3417888"/>
          <p14:tracePt t="70643" x="4738688" y="3429000"/>
          <p14:tracePt t="70790" x="4738688" y="3441700"/>
          <p14:tracePt t="71046" x="4738688" y="3465513"/>
          <p14:tracePt t="71478" x="4738688" y="3476625"/>
          <p14:tracePt t="71582" x="4738688" y="3500438"/>
          <p14:tracePt t="71734" x="4738688" y="3513138"/>
          <p14:tracePt t="71934" x="4727575" y="3524250"/>
          <p14:tracePt t="71944" x="4727575" y="3536950"/>
          <p14:tracePt t="71960" x="4727575" y="3548063"/>
          <p14:tracePt t="71977" x="4714875" y="3548063"/>
          <p14:tracePt t="73094" x="4703763" y="3548063"/>
          <p14:tracePt t="73279" x="4691063" y="3536950"/>
          <p14:tracePt t="73294" x="4679950" y="3500438"/>
          <p14:tracePt t="73655" x="4667250" y="3500438"/>
          <p14:tracePt t="74999" x="4667250" y="3476625"/>
          <p14:tracePt t="75014" x="4656138" y="3465513"/>
          <p14:tracePt t="75151" x="4643438" y="3465513"/>
          <p14:tracePt t="75254" x="4643438" y="3452813"/>
          <p14:tracePt t="75278" x="4632325" y="3441700"/>
          <p14:tracePt t="75293" x="4632325" y="3429000"/>
          <p14:tracePt t="75294" x="4632325" y="3417888"/>
          <p14:tracePt t="75310" x="4595813" y="3370263"/>
          <p14:tracePt t="75327" x="4584700" y="3357563"/>
          <p14:tracePt t="75343" x="4560888" y="3298825"/>
          <p14:tracePt t="75360" x="4548188" y="3286125"/>
          <p14:tracePt t="75376" x="4548188" y="3275013"/>
          <p14:tracePt t="75394" x="4548188" y="3262313"/>
          <p14:tracePt t="75590" x="4524375" y="3251200"/>
          <p14:tracePt t="75598" x="4513263" y="3238500"/>
          <p14:tracePt t="75610" x="4500563" y="3227388"/>
          <p14:tracePt t="75638" x="4489450" y="3203575"/>
          <p14:tracePt t="75662" x="4476750" y="3190875"/>
          <p14:tracePt t="75678" x="4465638" y="3190875"/>
          <p14:tracePt t="75693" x="4465638" y="3167063"/>
          <p14:tracePt t="75710" x="4441825" y="3143250"/>
          <p14:tracePt t="75831" x="4441825" y="3119438"/>
          <p14:tracePt t="75879" x="4429125" y="3119438"/>
          <p14:tracePt t="75893" x="4429125" y="3108325"/>
          <p14:tracePt t="75910" x="4429125" y="3084513"/>
          <p14:tracePt t="75934" x="4405313" y="3060700"/>
          <p14:tracePt t="75943" x="4405313" y="3048000"/>
          <p14:tracePt t="75960" x="4405313" y="3036888"/>
          <p14:tracePt t="75977" x="4405313" y="3000375"/>
          <p14:tracePt t="75993" x="4394200" y="2989263"/>
          <p14:tracePt t="76010" x="4394200" y="2976563"/>
          <p14:tracePt t="76031" x="4381500" y="2965450"/>
          <p14:tracePt t="76046" x="4381500" y="2941638"/>
          <p14:tracePt t="76062" x="4370388" y="2917825"/>
          <p14:tracePt t="76215" x="4370388" y="2905125"/>
          <p14:tracePt t="76375" x="4357688" y="2905125"/>
          <p14:tracePt t="79247" x="4357688" y="2917825"/>
          <p14:tracePt t="79327" x="4357688" y="2928938"/>
          <p14:tracePt t="79345" x="4370388" y="2928938"/>
          <p14:tracePt t="79368" x="4370388" y="2941638"/>
          <p14:tracePt t="79391" x="4370388" y="2952750"/>
          <p14:tracePt t="79447" x="4370388" y="2965450"/>
          <p14:tracePt t="79470" x="4370388" y="2989263"/>
          <p14:tracePt t="79479" x="4370388" y="3000375"/>
          <p14:tracePt t="79493" x="4370388" y="3024188"/>
          <p14:tracePt t="79510" x="4370388" y="3060700"/>
          <p14:tracePt t="79510" x="4370388" y="3084513"/>
          <p14:tracePt t="79527" x="4370388" y="3119438"/>
          <p14:tracePt t="79543" x="4370388" y="3132138"/>
          <p14:tracePt t="79560" x="4370388" y="3155950"/>
          <p14:tracePt t="79577" x="4370388" y="3167063"/>
          <p14:tracePt t="79623" x="4370388" y="3179763"/>
          <p14:tracePt t="79631" x="4370388" y="3190875"/>
          <p14:tracePt t="79643" x="4370388" y="3203575"/>
          <p14:tracePt t="79661" x="4370388" y="3214688"/>
          <p14:tracePt t="79677" x="4370388" y="3227388"/>
          <p14:tracePt t="79693" x="4370388" y="3251200"/>
          <p14:tracePt t="79710" x="4370388" y="3275013"/>
          <p14:tracePt t="79727" x="4370388" y="3309938"/>
          <p14:tracePt t="79743" x="4370388" y="3346450"/>
          <p14:tracePt t="79760" x="4370388" y="3394075"/>
          <p14:tracePt t="79777" x="4370388" y="3429000"/>
          <p14:tracePt t="79794" x="4370388" y="3476625"/>
          <p14:tracePt t="79810" x="4370388" y="3489325"/>
          <p14:tracePt t="79827" x="4370388" y="3513138"/>
          <p14:tracePt t="79919" x="4370388" y="3524250"/>
          <p14:tracePt t="79927" x="4370388" y="3536950"/>
          <p14:tracePt t="79943" x="4370388" y="3548063"/>
          <p14:tracePt t="80094" x="4370388" y="3560763"/>
          <p14:tracePt t="82383" x="4370388" y="3548063"/>
          <p14:tracePt t="83032" x="4370388" y="3536950"/>
          <p14:tracePt t="83047" x="4346575" y="3548063"/>
          <p14:tracePt t="83060" x="4333875" y="3548063"/>
          <p14:tracePt t="83077" x="4310063" y="3584575"/>
          <p14:tracePt t="83093" x="4298950" y="3608388"/>
          <p14:tracePt t="83111" x="4262438" y="3656013"/>
          <p14:tracePt t="83127" x="4238625" y="3679825"/>
          <p14:tracePt t="83143" x="4227513" y="3703638"/>
          <p14:tracePt t="83160" x="4203700" y="3738563"/>
          <p14:tracePt t="83178" x="4143375" y="3810000"/>
          <p14:tracePt t="83193" x="4084638" y="3965575"/>
          <p14:tracePt t="83210" x="4013200" y="4132263"/>
          <p14:tracePt t="83227" x="3952875" y="4333875"/>
          <p14:tracePt t="83244" x="3905250" y="4537075"/>
          <p14:tracePt t="83260" x="3894138" y="4738688"/>
          <p14:tracePt t="83277" x="3857625" y="4918075"/>
          <p14:tracePt t="83295" x="3846513" y="5084763"/>
          <p14:tracePt t="83296" x="3822700" y="5191125"/>
          <p14:tracePt t="83311" x="3798888" y="5322888"/>
          <p14:tracePt t="83327" x="3798888" y="5429250"/>
          <p14:tracePt t="83343" x="3775075" y="5537200"/>
          <p14:tracePt t="83360" x="3762375" y="5632450"/>
          <p14:tracePt t="83378" x="3738563" y="5727700"/>
          <p14:tracePt t="83393" x="3738563" y="5799138"/>
          <p14:tracePt t="83410" x="3727450" y="5894388"/>
          <p14:tracePt t="83427" x="3690938" y="5989638"/>
          <p14:tracePt t="83444" x="3690938" y="6072188"/>
          <p14:tracePt t="83460" x="3690938" y="6167438"/>
          <p14:tracePt t="83477" x="3679825" y="6262688"/>
          <p14:tracePt t="83493" x="3679825" y="6323013"/>
          <p14:tracePt t="83511" x="3656013" y="6405563"/>
          <p14:tracePt t="83639" x="3643313" y="6418263"/>
          <p14:tracePt t="83672" x="3632200" y="6429375"/>
          <p14:tracePt t="83687" x="3632200" y="6442075"/>
          <p14:tracePt t="83695" x="3619500" y="6442075"/>
          <p14:tracePt t="83711" x="3608388" y="6453188"/>
          <p14:tracePt t="83727" x="3571875" y="6477000"/>
          <p14:tracePt t="83743" x="3524250" y="6489700"/>
          <p14:tracePt t="83760" x="3500438" y="6489700"/>
          <p14:tracePt t="83777" x="3452813" y="6500813"/>
          <p14:tracePt t="83793" x="3429000" y="6500813"/>
          <p14:tracePt t="83810" x="3405188" y="6500813"/>
          <p14:tracePt t="83827" x="3381375" y="6500813"/>
          <p14:tracePt t="83844" x="3357563" y="6500813"/>
          <p14:tracePt t="83860" x="3346450" y="6500813"/>
          <p14:tracePt t="83877" x="3322638" y="6500813"/>
          <p14:tracePt t="83893" x="3298825" y="6500813"/>
          <p14:tracePt t="83911" x="3214688" y="6500813"/>
          <p14:tracePt t="83927" x="3143250" y="6500813"/>
          <p14:tracePt t="83943" x="3095625" y="6500813"/>
          <p14:tracePt t="83960" x="3060700" y="6500813"/>
          <p14:tracePt t="83977" x="3013075" y="6500813"/>
          <p14:tracePt t="83993" x="2965450" y="6500813"/>
          <p14:tracePt t="84010" x="2881313" y="6500813"/>
          <p14:tracePt t="84027" x="2798763" y="6477000"/>
          <p14:tracePt t="84045" x="2679700" y="6477000"/>
          <p14:tracePt t="84060" x="2547938" y="6477000"/>
          <p14:tracePt t="84077" x="2370138" y="6477000"/>
          <p14:tracePt t="84093" x="2190750" y="6477000"/>
          <p14:tracePt t="84111" x="1976438" y="6477000"/>
          <p14:tracePt t="84127" x="1928813" y="6477000"/>
          <p14:tracePt t="84127" x="1917700" y="6477000"/>
          <p14:tracePt t="84143" x="1881188" y="6477000"/>
          <p14:tracePt t="84167" x="1870075" y="6477000"/>
          <p14:tracePt t="84184" x="1857375" y="6477000"/>
          <p14:tracePt t="84193" x="1846263" y="6477000"/>
          <p14:tracePt t="84210" x="1809750" y="6465888"/>
          <p14:tracePt t="84227" x="1751013" y="6453188"/>
          <p14:tracePt t="84244" x="1655763" y="6429375"/>
          <p14:tracePt t="84260" x="1571625" y="6429375"/>
          <p14:tracePt t="84277" x="1489075" y="6429375"/>
          <p14:tracePt t="84293" x="1417638" y="6429375"/>
          <p14:tracePt t="84311" x="1381125" y="6429375"/>
          <p14:tracePt t="84327" x="1370013" y="6429375"/>
          <p14:tracePt t="84374" x="1357313" y="6429375"/>
          <p14:tracePt t="84383" x="1346200" y="6418263"/>
          <p14:tracePt t="84393" x="1309688" y="6418263"/>
          <p14:tracePt t="84410" x="1214438" y="6381750"/>
          <p14:tracePt t="84427" x="1143000" y="6381750"/>
          <p14:tracePt t="84445" x="1108075" y="6381750"/>
          <p14:tracePt t="84460" x="1071563" y="6370638"/>
          <p14:tracePt t="84759" x="1095375" y="6357938"/>
          <p14:tracePt t="84779" x="1119188" y="6357938"/>
          <p14:tracePt t="84793" x="1155700" y="6357938"/>
          <p14:tracePt t="84810" x="1203325" y="6346825"/>
          <p14:tracePt t="84827" x="1274763" y="6346825"/>
          <p14:tracePt t="84845" x="1346200" y="6346825"/>
          <p14:tracePt t="84860" x="1428750" y="6346825"/>
          <p14:tracePt t="84877" x="1560513" y="6346825"/>
          <p14:tracePt t="84893" x="1679575" y="6346825"/>
          <p14:tracePt t="84911" x="1809750" y="6334125"/>
          <p14:tracePt t="84927" x="1893888" y="6323013"/>
          <p14:tracePt t="84943" x="1965325" y="6323013"/>
          <p14:tracePt t="84960" x="2047875" y="6323013"/>
          <p14:tracePt t="84978" x="2108200" y="6323013"/>
          <p14:tracePt t="84993" x="2179638" y="6323013"/>
          <p14:tracePt t="85010" x="2251075" y="6323013"/>
          <p14:tracePt t="85027" x="2333625" y="6323013"/>
          <p14:tracePt t="85044" x="2428875" y="6323013"/>
          <p14:tracePt t="85060" x="2584450" y="6323013"/>
          <p14:tracePt t="85077" x="2751138" y="6323013"/>
          <p14:tracePt t="85093" x="2928938" y="6275388"/>
          <p14:tracePt t="85112" x="3119438" y="6262688"/>
          <p14:tracePt t="85128" x="3227388" y="6238875"/>
          <p14:tracePt t="85143" x="3275013" y="6227763"/>
          <p14:tracePt t="85160" x="3309938" y="6227763"/>
          <p14:tracePt t="85177" x="3322638" y="6227763"/>
          <p14:tracePt t="85193" x="3346450" y="6227763"/>
          <p14:tracePt t="85210" x="3381375" y="6215063"/>
          <p14:tracePt t="85227" x="3405188" y="6203950"/>
          <p14:tracePt t="85245" x="3417888" y="6191250"/>
          <p14:tracePt t="85672" x="3417888" y="6180138"/>
          <p14:tracePt t="85679" x="3429000" y="6156325"/>
          <p14:tracePt t="85693" x="3429000" y="6143625"/>
          <p14:tracePt t="85710" x="3441700" y="6084888"/>
          <p14:tracePt t="85727" x="3513138" y="5953125"/>
          <p14:tracePt t="85744" x="3584575" y="5846763"/>
          <p14:tracePt t="85760" x="3656013" y="5751513"/>
          <p14:tracePt t="85777" x="3703638" y="5691188"/>
          <p14:tracePt t="85793" x="3738563" y="5643563"/>
          <p14:tracePt t="85811" x="3810000" y="5584825"/>
          <p14:tracePt t="85827" x="3941763" y="5537200"/>
          <p14:tracePt t="85843" x="4156075" y="5453063"/>
          <p14:tracePt t="85860" x="4441825" y="5322888"/>
          <p14:tracePt t="85878" x="4786313" y="5191125"/>
          <p14:tracePt t="85893" x="5203825" y="5013325"/>
          <p14:tracePt t="85910" x="5584825" y="4810125"/>
          <p14:tracePt t="85927" x="5929313" y="4632325"/>
          <p14:tracePt t="85928" x="6119813" y="4513263"/>
          <p14:tracePt t="85944" x="6394450" y="4357688"/>
          <p14:tracePt t="85960" x="6608763" y="4203700"/>
          <p14:tracePt t="85977" x="6786563" y="4084638"/>
          <p14:tracePt t="85993" x="6870700" y="3989388"/>
          <p14:tracePt t="86011" x="6905625" y="3941763"/>
          <p14:tracePt t="86027" x="6942138" y="3894138"/>
          <p14:tracePt t="86043" x="6989763" y="3822700"/>
          <p14:tracePt t="86060" x="7048500" y="3738563"/>
          <p14:tracePt t="86078" x="7108825" y="3632200"/>
          <p14:tracePt t="86093" x="7180263" y="3452813"/>
          <p14:tracePt t="86110" x="7227888" y="3298825"/>
          <p14:tracePt t="86127" x="7262813" y="3084513"/>
          <p14:tracePt t="86144" x="7262813" y="2965450"/>
          <p14:tracePt t="86160" x="7262813" y="2905125"/>
          <p14:tracePt t="86177" x="7262813" y="2894013"/>
          <p14:tracePt t="86519" x="7251700" y="2881313"/>
          <p14:tracePt t="86535" x="7239000" y="2881313"/>
          <p14:tracePt t="86639" x="7227888" y="2881313"/>
          <p14:tracePt t="86697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31.7|37.4|11.5|43.7|19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0.9|0.6|22.8|1.1|21.9|12.6|1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34.1|4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20.7|0.9|18.3|30.9|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2.8|28.4|45.1|2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|6.5|5.7|7.8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3|0.5|1.8|7.5|6.8|16.8|2.6|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6.3|1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.1"/>
</p:tagLst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6262</TotalTime>
  <Words>380</Words>
  <Application>Microsoft Office PowerPoint</Application>
  <PresentationFormat>Widescreen</PresentationFormat>
  <Paragraphs>106</Paragraphs>
  <Slides>16</Slides>
  <Notes>9</Notes>
  <HiddenSlides>0</HiddenSlides>
  <MMClips>16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Calisto MT</vt:lpstr>
      <vt:lpstr>Tahoma</vt:lpstr>
      <vt:lpstr>Times New Roman</vt:lpstr>
      <vt:lpstr>Wingdings 2</vt:lpstr>
      <vt:lpstr>Office Theme</vt:lpstr>
      <vt:lpstr>CONTROLE DE ÁGUAS NATURAIS (Drenagem Agrícola) </vt:lpstr>
      <vt:lpstr>Apresentação do PowerPoint</vt:lpstr>
      <vt:lpstr>1.4)Critérios de drenagem subterrânea</vt:lpstr>
      <vt:lpstr> a)Regime Permanente</vt:lpstr>
      <vt:lpstr>Qual o valor ideal de “p” ? </vt:lpstr>
      <vt:lpstr>OBS: Desempenho depende do ano</vt:lpstr>
      <vt:lpstr> </vt:lpstr>
      <vt:lpstr>Critério prático para “p”</vt:lpstr>
      <vt:lpstr>b)Regime Não Permanente</vt:lpstr>
      <vt:lpstr>OBS: Fatores que influenciam o tempo de rebaixamento (t)</vt:lpstr>
      <vt:lpstr>Beterraba</vt:lpstr>
      <vt:lpstr>2)Estádio em que o encharcamento ocorreu</vt:lpstr>
      <vt:lpstr>3)Temperatura</vt:lpstr>
      <vt:lpstr>VALORES DE REFERÊNCIA PARA “t”</vt:lpstr>
      <vt:lpstr>c)Regime Intermitente</vt:lpstr>
      <vt:lpstr>Reafirmando a importância  do espaçamento (S) bem calculado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</dc:creator>
  <cp:lastModifiedBy>Sergio Nascimento Duarte</cp:lastModifiedBy>
  <cp:revision>738</cp:revision>
  <dcterms:created xsi:type="dcterms:W3CDTF">2018-09-13T21:05:33Z</dcterms:created>
  <dcterms:modified xsi:type="dcterms:W3CDTF">2020-12-10T12:33:43Z</dcterms:modified>
</cp:coreProperties>
</file>