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57" r:id="rId5"/>
    <p:sldId id="263" r:id="rId6"/>
    <p:sldId id="258" r:id="rId7"/>
    <p:sldId id="264" r:id="rId8"/>
    <p:sldId id="260" r:id="rId9"/>
    <p:sldId id="265" r:id="rId10"/>
    <p:sldId id="259" r:id="rId11"/>
    <p:sldId id="266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0E12-84D6-44A3-BD50-90EA660ED854}" type="datetimeFigureOut">
              <a:rPr lang="pt-BR" smtClean="0"/>
              <a:pPr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5A36-E571-432B-BC3C-FB79038B36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Estampas de São Paulo 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Cómo</a:t>
            </a:r>
            <a:r>
              <a:rPr lang="pt-BR" dirty="0" smtClean="0"/>
              <a:t> era antes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i="1" dirty="0" smtClean="0"/>
              <a:t>E que tal essa galera em 1926 mergulhando no rio Tietê, onde hoje fica a ponte das Bandeiras? </a:t>
            </a:r>
            <a:endParaRPr lang="pt-BR" sz="2400" i="1" dirty="0"/>
          </a:p>
        </p:txBody>
      </p:sp>
      <p:pic>
        <p:nvPicPr>
          <p:cNvPr id="3074" name="Picture 2" descr="C:\Users\Maite\Documents\maite actualizada\Lengua 2\2020\sec narrativas\fotos para el pasado y el ahora\9. E que tal essa galera mergulhando no Tietê, em 1926, onde hoje fica a Ponte das Bandeir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859" y="1600200"/>
            <a:ext cx="7222281" cy="452596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043608" y="623731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https://vejasp.abril.com.br/blog/listamania/fotos-antigas-sp/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C" dirty="0" smtClean="0"/>
              <a:t>La gente podía nadar en el río, darse un chapuzón </a:t>
            </a:r>
          </a:p>
          <a:p>
            <a:pPr algn="just">
              <a:buNone/>
            </a:pPr>
            <a:r>
              <a:rPr lang="es-EC" dirty="0" smtClean="0"/>
              <a:t>Tomar sol en sus orillas</a:t>
            </a:r>
            <a:endParaRPr lang="es-EC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Prácticas con el imperfecto de indicativo 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es-ES" dirty="0" smtClean="0"/>
              <a:t>Elige un lugar que solías frecuentar antes de comenzar la pandemia en la ciudad que viven normalmente. Tiene que tratarse de un lugar donde la pasabas bien con tus amigos o familia. La foto puede haber sido sacada por ti o ser retirada de la internet.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s-ES" dirty="0" smtClean="0"/>
              <a:t>Vas a contarnos qué es lo que hacías/-n cuando ibas a ese lugar. En qué consistía la diversión, con qué se entretenían y hasta de qué se reían.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s-ES" dirty="0" smtClean="0"/>
              <a:t>Vamos a organizarnos en parejas de a dos y realizar esa actividad el miércoles 14 entre 11.30 y 13.00, tal como venimos haciendo para que todos puedan expresarse.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3582"/>
            <a:ext cx="7467148" cy="612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s-AR" dirty="0"/>
              <a:t>Cómo era antes: </a:t>
            </a:r>
            <a:endParaRPr lang="es-AR" dirty="0" smtClean="0"/>
          </a:p>
          <a:p>
            <a:pPr algn="ctr">
              <a:buNone/>
            </a:pPr>
            <a:r>
              <a:rPr lang="es-AR" dirty="0" smtClean="0"/>
              <a:t>qué </a:t>
            </a:r>
            <a:r>
              <a:rPr lang="es-AR" dirty="0"/>
              <a:t>había / qué hay ahora </a:t>
            </a:r>
            <a:endParaRPr lang="es-AR" dirty="0" smtClean="0"/>
          </a:p>
          <a:p>
            <a:pPr algn="ctr">
              <a:buNone/>
            </a:pPr>
            <a:r>
              <a:rPr lang="es-AR" dirty="0"/>
              <a:t>e</a:t>
            </a:r>
            <a:r>
              <a:rPr lang="es-AR" dirty="0" smtClean="0"/>
              <a:t>ra / ahora es</a:t>
            </a:r>
          </a:p>
          <a:p>
            <a:pPr algn="ctr">
              <a:buNone/>
            </a:pPr>
            <a:r>
              <a:rPr lang="es-AR" dirty="0" smtClean="0"/>
              <a:t>estaba </a:t>
            </a:r>
            <a:r>
              <a:rPr lang="es-AR" dirty="0"/>
              <a:t>/ ahora </a:t>
            </a:r>
            <a:r>
              <a:rPr lang="es-AR" dirty="0" smtClean="0"/>
              <a:t>está</a:t>
            </a:r>
          </a:p>
          <a:p>
            <a:pPr algn="just"/>
            <a:endParaRPr lang="pt-BR" dirty="0"/>
          </a:p>
          <a:p>
            <a:pPr algn="just"/>
            <a:r>
              <a:rPr lang="es-AR" dirty="0"/>
              <a:t>Qué hacía la gente, en qué pasaba el tiempo y en qué espacios, cuáles eran sus hábitos (en tono de hipótesis: </a:t>
            </a:r>
            <a:r>
              <a:rPr lang="es-AR" dirty="0" smtClean="0"/>
              <a:t>“Seguramente </a:t>
            </a:r>
            <a:r>
              <a:rPr lang="es-AR" dirty="0"/>
              <a:t>trabajaba, descansaba y se divertía</a:t>
            </a:r>
            <a:r>
              <a:rPr lang="es-AR" dirty="0" smtClean="0"/>
              <a:t>…”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La avenida Brigadeiro Luis Antônio y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calle</a:t>
            </a:r>
            <a:r>
              <a:rPr lang="pt-BR" dirty="0" smtClean="0"/>
              <a:t> Riachuelo, a </a:t>
            </a:r>
            <a:r>
              <a:rPr lang="pt-BR" dirty="0" err="1" smtClean="0"/>
              <a:t>alrededor</a:t>
            </a:r>
            <a:r>
              <a:rPr lang="pt-BR" dirty="0" smtClean="0"/>
              <a:t> de 1900</a:t>
            </a:r>
            <a:endParaRPr lang="pt-BR" dirty="0"/>
          </a:p>
        </p:txBody>
      </p:sp>
      <p:pic>
        <p:nvPicPr>
          <p:cNvPr id="1026" name="Picture 2" descr="C:\Users\Maite\Documents\maite actualizada\Lengua 2\2020\sec narrativas\fotos para el pasado y el ahora\5. Avenida Brigadeiro Luís Antônio com a Rua Riachuelo, por volta de 19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991" y="1600200"/>
            <a:ext cx="6330018" cy="452596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043608" y="623731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https://vejasp.abril.com.br/blog/listamania/fotos-antigas-sp/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Ya</a:t>
            </a:r>
            <a:r>
              <a:rPr lang="pt-BR" dirty="0" smtClean="0"/>
              <a:t> era una avenida empedrada, no asfaltada</a:t>
            </a:r>
          </a:p>
          <a:p>
            <a:r>
              <a:rPr lang="pt-BR" dirty="0" err="1" smtClean="0"/>
              <a:t>Había</a:t>
            </a:r>
            <a:r>
              <a:rPr lang="pt-BR" dirty="0" smtClean="0"/>
              <a:t> </a:t>
            </a:r>
            <a:r>
              <a:rPr lang="pt-BR" dirty="0" err="1" smtClean="0"/>
              <a:t>edificios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err="1" smtClean="0"/>
              <a:t>había</a:t>
            </a:r>
            <a:r>
              <a:rPr lang="pt-BR" dirty="0" smtClean="0"/>
              <a:t> casas </a:t>
            </a:r>
          </a:p>
          <a:p>
            <a:r>
              <a:rPr lang="pt-BR" dirty="0" err="1" smtClean="0"/>
              <a:t>Había</a:t>
            </a:r>
            <a:r>
              <a:rPr lang="pt-BR" dirty="0" smtClean="0"/>
              <a:t> carros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 avenida Paulista en 1891</a:t>
            </a:r>
            <a:endParaRPr lang="pt-BR" dirty="0"/>
          </a:p>
        </p:txBody>
      </p:sp>
      <p:pic>
        <p:nvPicPr>
          <p:cNvPr id="2050" name="Picture 2" descr="C:\Users\Maite\Documents\maite actualizada\Lengua 2\2020\sec narrativas\fotos para el pasado y el ahora\8. Avenida Paulista, (dá pra acreditar que era assim), em 18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229" y="1600200"/>
            <a:ext cx="6271542" cy="452596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123728" y="6211669"/>
            <a:ext cx="702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https://vejasp.abril.com.br/blog/listamania/fotos-antigas-sp/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u="sng" dirty="0" smtClean="0"/>
              <a:t>Había</a:t>
            </a:r>
            <a:r>
              <a:rPr lang="es-EC" dirty="0" smtClean="0"/>
              <a:t> muchos árboles </a:t>
            </a:r>
          </a:p>
          <a:p>
            <a:pPr>
              <a:buNone/>
            </a:pPr>
            <a:r>
              <a:rPr lang="es-EC" dirty="0" smtClean="0">
                <a:solidFill>
                  <a:schemeClr val="accent6">
                    <a:lumMod val="75000"/>
                  </a:schemeClr>
                </a:solidFill>
              </a:rPr>
              <a:t>No estaba </a:t>
            </a:r>
            <a:r>
              <a:rPr lang="es-EC" u="sng" dirty="0" smtClean="0">
                <a:solidFill>
                  <a:schemeClr val="accent6">
                    <a:lumMod val="75000"/>
                  </a:schemeClr>
                </a:solidFill>
              </a:rPr>
              <a:t>el metro </a:t>
            </a:r>
            <a:r>
              <a:rPr lang="es-EC" dirty="0" smtClean="0">
                <a:solidFill>
                  <a:schemeClr val="accent6">
                    <a:lumMod val="75000"/>
                  </a:schemeClr>
                </a:solidFill>
              </a:rPr>
              <a:t>/ no había </a:t>
            </a:r>
            <a:r>
              <a:rPr lang="es-EC" u="sng" dirty="0" smtClean="0">
                <a:solidFill>
                  <a:schemeClr val="accent6">
                    <a:lumMod val="75000"/>
                  </a:schemeClr>
                </a:solidFill>
              </a:rPr>
              <a:t>metro</a:t>
            </a:r>
          </a:p>
          <a:p>
            <a:pPr algn="just">
              <a:buNone/>
            </a:pPr>
            <a:r>
              <a:rPr lang="es-EC" dirty="0" smtClean="0"/>
              <a:t>No había muchas personas caminando en la calle</a:t>
            </a:r>
          </a:p>
          <a:p>
            <a:pPr algn="just">
              <a:buNone/>
            </a:pPr>
            <a:r>
              <a:rPr lang="es-EC" dirty="0" smtClean="0"/>
              <a:t>Hoy hay mucho trajín / movimiento; en cambio, en esa época, no. </a:t>
            </a:r>
          </a:p>
          <a:p>
            <a:pPr>
              <a:buNone/>
            </a:pPr>
            <a:r>
              <a:rPr lang="es-EC" dirty="0" smtClean="0"/>
              <a:t>No había muchos edificios o casas</a:t>
            </a:r>
          </a:p>
          <a:p>
            <a:pPr>
              <a:buNone/>
            </a:pPr>
            <a:r>
              <a:rPr lang="es-EC" dirty="0" smtClean="0"/>
              <a:t>Vemos una casa importante, casi una mansión </a:t>
            </a:r>
          </a:p>
          <a:p>
            <a:pPr>
              <a:buNone/>
            </a:pPr>
            <a:r>
              <a:rPr lang="es-EC" dirty="0" smtClean="0"/>
              <a:t>(</a:t>
            </a:r>
            <a:r>
              <a:rPr lang="es-EC" strike="sngStrike" dirty="0" smtClean="0"/>
              <a:t>caserón</a:t>
            </a:r>
            <a:r>
              <a:rPr lang="es-EC" dirty="0" smtClean="0"/>
              <a:t>)</a:t>
            </a:r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El teatro municipal listo para su inauguración en 1910</a:t>
            </a:r>
            <a:endParaRPr lang="es-EC" dirty="0"/>
          </a:p>
        </p:txBody>
      </p:sp>
      <p:pic>
        <p:nvPicPr>
          <p:cNvPr id="4098" name="Picture 2" descr="C:\Users\Maite\Documents\maite actualizada\Lengua 2\2020\sec narrativas\fotos para el pasado y el ahora\13. O Teatro Municipal prestes a ser inaugurado, em 19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877" y="1600200"/>
            <a:ext cx="6840246" cy="452596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043608" y="623731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https://vejasp.abril.com.br/blog/listamania/fotos-antigas-sp/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dirty="0" smtClean="0"/>
              <a:t>El teatro era inaccesible para buena parte de la población, quienes lo disfrutaban eran de la elite</a:t>
            </a:r>
          </a:p>
          <a:p>
            <a:pPr>
              <a:buNone/>
            </a:pPr>
            <a:r>
              <a:rPr lang="es-EC" dirty="0" smtClean="0"/>
              <a:t>Hoy hay muchos más edificios alrededor del teatro. Es muy diferente</a:t>
            </a:r>
          </a:p>
          <a:p>
            <a:pPr>
              <a:buNone/>
            </a:pPr>
            <a:r>
              <a:rPr lang="es-EC" dirty="0" smtClean="0"/>
              <a:t>Hoy hay calles alrededor, no hay una plaza</a:t>
            </a:r>
          </a:p>
          <a:p>
            <a:pPr>
              <a:buNone/>
            </a:pPr>
            <a:r>
              <a:rPr lang="es-EC" dirty="0" smtClean="0"/>
              <a:t>El río estaba al aire libre / a cielo abierto</a:t>
            </a:r>
          </a:p>
          <a:p>
            <a:pPr>
              <a:buNone/>
            </a:pPr>
            <a:r>
              <a:rPr lang="es-EC" dirty="0" smtClean="0"/>
              <a:t>El teatro estaba a orillas del río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381</Words>
  <Application>Microsoft Office PowerPoint</Application>
  <PresentationFormat>Apresentação na tela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Cómo era antes </vt:lpstr>
      <vt:lpstr>Slide 2</vt:lpstr>
      <vt:lpstr>Slide 3</vt:lpstr>
      <vt:lpstr>La avenida Brigadeiro Luis Antônio y la calle Riachuelo, a alrededor de 1900</vt:lpstr>
      <vt:lpstr>Slide 5</vt:lpstr>
      <vt:lpstr>La avenida Paulista en 1891</vt:lpstr>
      <vt:lpstr>Slide 7</vt:lpstr>
      <vt:lpstr>El teatro municipal listo para su inauguración en 1910</vt:lpstr>
      <vt:lpstr>Slide 9</vt:lpstr>
      <vt:lpstr>E que tal essa galera em 1926 mergulhando no rio Tietê, onde hoje fica a ponte das Bandeiras? </vt:lpstr>
      <vt:lpstr>Slide 11</vt:lpstr>
      <vt:lpstr>Prácticas con el imperfecto de indicativo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Maite</dc:creator>
  <cp:lastModifiedBy>Maite</cp:lastModifiedBy>
  <cp:revision>19</cp:revision>
  <dcterms:created xsi:type="dcterms:W3CDTF">2020-10-03T22:05:06Z</dcterms:created>
  <dcterms:modified xsi:type="dcterms:W3CDTF">2020-10-06T17:37:23Z</dcterms:modified>
</cp:coreProperties>
</file>