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8C9C7-87CC-444F-8BE8-A2C25CD19386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69E1A-C47D-7F4F-A5BB-E880DE6C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69E1A-C47D-7F4F-A5BB-E880DE6C06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0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title style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x-none" smtClean="0"/>
              <a:t>Click to edit Master title style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17/09/18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17,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  <p:sldLayoutId id="2147484367" r:id="rId12"/>
    <p:sldLayoutId id="2147484368" r:id="rId13"/>
    <p:sldLayoutId id="2147484369" r:id="rId14"/>
    <p:sldLayoutId id="2147484370" r:id="rId15"/>
    <p:sldLayoutId id="2147484371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Selecionando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étodos</a:t>
            </a:r>
            <a:r>
              <a:rPr lang="en-US" dirty="0" smtClean="0"/>
              <a:t> de piano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65400" y="4578165"/>
            <a:ext cx="4158788" cy="1250117"/>
          </a:xfrm>
        </p:spPr>
        <p:txBody>
          <a:bodyPr>
            <a:normAutofit/>
          </a:bodyPr>
          <a:lstStyle/>
          <a:p>
            <a:r>
              <a:rPr lang="en-US" dirty="0" err="1" smtClean="0"/>
              <a:t>Avaliaç</a:t>
            </a:r>
            <a:r>
              <a:rPr lang="en-US" dirty="0" err="1" smtClean="0"/>
              <a:t>ão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ensino</a:t>
            </a:r>
            <a:r>
              <a:rPr lang="en-US" dirty="0" smtClean="0"/>
              <a:t> de piano </a:t>
            </a:r>
            <a:r>
              <a:rPr lang="en-US" dirty="0" err="1" smtClean="0"/>
              <a:t>elementar</a:t>
            </a:r>
            <a:endParaRPr lang="en-US" dirty="0" smtClean="0"/>
          </a:p>
          <a:p>
            <a:r>
              <a:rPr lang="en-US" dirty="0" err="1" smtClean="0"/>
              <a:t>Fontes</a:t>
            </a:r>
            <a:r>
              <a:rPr lang="en-US" dirty="0" smtClean="0"/>
              <a:t>: </a:t>
            </a:r>
            <a:r>
              <a:rPr lang="en-US" dirty="0" err="1" smtClean="0"/>
              <a:t>Lyke</a:t>
            </a:r>
            <a:r>
              <a:rPr lang="en-US" dirty="0" smtClean="0"/>
              <a:t> e </a:t>
            </a:r>
            <a:r>
              <a:rPr lang="en-US" dirty="0" err="1" smtClean="0"/>
              <a:t>Uszler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Leitura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err="1" smtClean="0"/>
              <a:t>é-leitura</a:t>
            </a:r>
            <a:r>
              <a:rPr lang="en-US" dirty="0" smtClean="0"/>
              <a:t>? (procure </a:t>
            </a:r>
            <a:r>
              <a:rPr lang="en-US" dirty="0" err="1" smtClean="0"/>
              <a:t>peças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de </a:t>
            </a:r>
            <a:r>
              <a:rPr lang="en-US" dirty="0" err="1" smtClean="0"/>
              <a:t>ouvido</a:t>
            </a:r>
            <a:r>
              <a:rPr lang="en-US" dirty="0" smtClean="0"/>
              <a:t> –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imitação</a:t>
            </a:r>
            <a:r>
              <a:rPr lang="en-US" dirty="0" smtClean="0"/>
              <a:t>; </a:t>
            </a:r>
            <a:r>
              <a:rPr lang="en-US" dirty="0" err="1" smtClean="0"/>
              <a:t>notação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pauta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com </a:t>
            </a:r>
            <a:r>
              <a:rPr lang="en-US" dirty="0" err="1" smtClean="0"/>
              <a:t>apresentação</a:t>
            </a:r>
            <a:r>
              <a:rPr lang="en-US" dirty="0" smtClean="0"/>
              <a:t> gradual da </a:t>
            </a:r>
            <a:r>
              <a:rPr lang="en-US" dirty="0" err="1" smtClean="0"/>
              <a:t>pauta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abordagem</a:t>
            </a:r>
            <a:r>
              <a:rPr lang="en-US" dirty="0" smtClean="0"/>
              <a:t> de </a:t>
            </a:r>
            <a:r>
              <a:rPr lang="en-US" dirty="0" err="1" smtClean="0"/>
              <a:t>leitura</a:t>
            </a:r>
            <a:r>
              <a:rPr lang="en-US" dirty="0" smtClean="0"/>
              <a:t>? (</a:t>
            </a:r>
            <a:r>
              <a:rPr lang="en-US" dirty="0" err="1" smtClean="0"/>
              <a:t>Dó</a:t>
            </a:r>
            <a:r>
              <a:rPr lang="en-US" dirty="0" smtClean="0"/>
              <a:t> central, </a:t>
            </a:r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tonalidades</a:t>
            </a:r>
            <a:r>
              <a:rPr lang="en-US" dirty="0" smtClean="0"/>
              <a:t>, </a:t>
            </a:r>
            <a:r>
              <a:rPr lang="en-US" dirty="0" err="1" smtClean="0"/>
              <a:t>intervalar</a:t>
            </a:r>
            <a:r>
              <a:rPr lang="en-US" dirty="0" smtClean="0"/>
              <a:t>?)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reforçada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r>
              <a:rPr lang="en-US" dirty="0" smtClean="0"/>
              <a:t> de </a:t>
            </a:r>
            <a:r>
              <a:rPr lang="en-US" dirty="0" err="1" smtClean="0"/>
              <a:t>notas</a:t>
            </a:r>
            <a:r>
              <a:rPr lang="en-US" dirty="0" smtClean="0"/>
              <a:t>? (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repertório</a:t>
            </a:r>
            <a:r>
              <a:rPr lang="en-US" dirty="0" smtClean="0"/>
              <a:t>, flash cards, software,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escritas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2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/>
              <a:t>ítmicos</a:t>
            </a:r>
            <a:r>
              <a:rPr lang="en-US" dirty="0" smtClean="0"/>
              <a:t> </a:t>
            </a:r>
            <a:r>
              <a:rPr lang="en-US" dirty="0" err="1" smtClean="0"/>
              <a:t>apresentados</a:t>
            </a:r>
            <a:r>
              <a:rPr lang="en-US" dirty="0" smtClean="0"/>
              <a:t>? (Procure </a:t>
            </a:r>
            <a:r>
              <a:rPr lang="en-US" dirty="0" err="1" smtClean="0"/>
              <a:t>listar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,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pausas</a:t>
            </a:r>
            <a:r>
              <a:rPr lang="en-US" dirty="0" smtClean="0"/>
              <a:t> e </a:t>
            </a:r>
            <a:r>
              <a:rPr lang="en-US" dirty="0" err="1" smtClean="0"/>
              <a:t>ligaduras</a:t>
            </a:r>
            <a:r>
              <a:rPr lang="en-US" dirty="0" smtClean="0"/>
              <a:t> de valor e a </a:t>
            </a:r>
            <a:r>
              <a:rPr lang="en-US" dirty="0" err="1" smtClean="0"/>
              <a:t>frequência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aparecem</a:t>
            </a:r>
            <a:r>
              <a:rPr lang="en-US" dirty="0" smtClean="0"/>
              <a:t> no </a:t>
            </a:r>
            <a:r>
              <a:rPr lang="en-US" dirty="0" err="1" smtClean="0"/>
              <a:t>método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fórmulas</a:t>
            </a:r>
            <a:r>
              <a:rPr lang="en-US" dirty="0" smtClean="0"/>
              <a:t> de </a:t>
            </a:r>
            <a:r>
              <a:rPr lang="en-US" dirty="0" err="1" smtClean="0"/>
              <a:t>compasso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 smtClean="0"/>
              <a:t>?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variedade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Como a 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rítmica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reforçada</a:t>
            </a:r>
            <a:r>
              <a:rPr lang="en-US" dirty="0" smtClean="0"/>
              <a:t>? (</a:t>
            </a:r>
            <a:r>
              <a:rPr lang="en-US" dirty="0" err="1" smtClean="0"/>
              <a:t>Tente</a:t>
            </a:r>
            <a:r>
              <a:rPr lang="en-US" dirty="0" smtClean="0"/>
              <a:t> </a:t>
            </a:r>
            <a:r>
              <a:rPr lang="en-US" dirty="0" err="1" smtClean="0"/>
              <a:t>apontar</a:t>
            </a:r>
            <a:r>
              <a:rPr lang="en-US" dirty="0" smtClean="0"/>
              <a:t> as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repertório</a:t>
            </a:r>
            <a:r>
              <a:rPr lang="en-US" dirty="0" smtClean="0"/>
              <a:t>, </a:t>
            </a:r>
            <a:r>
              <a:rPr lang="en-US" dirty="0" err="1" smtClean="0"/>
              <a:t>exercícios</a:t>
            </a:r>
            <a:r>
              <a:rPr lang="en-US" dirty="0" smtClean="0"/>
              <a:t>, </a:t>
            </a:r>
            <a:r>
              <a:rPr lang="en-US" dirty="0" err="1" smtClean="0"/>
              <a:t>atividades</a:t>
            </a:r>
            <a:r>
              <a:rPr lang="en-US" dirty="0" smtClean="0"/>
              <a:t>  </a:t>
            </a:r>
            <a:r>
              <a:rPr lang="en-US" dirty="0" err="1" smtClean="0"/>
              <a:t>sugeridas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0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dirty="0" err="1" smtClean="0"/>
              <a:t>écnica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écnica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primeiramente</a:t>
            </a:r>
            <a:r>
              <a:rPr lang="en-US" dirty="0" smtClean="0"/>
              <a:t> </a:t>
            </a:r>
            <a:r>
              <a:rPr lang="en-US" dirty="0" err="1" smtClean="0"/>
              <a:t>empregada</a:t>
            </a:r>
            <a:r>
              <a:rPr lang="en-US" dirty="0" smtClean="0"/>
              <a:t>? (</a:t>
            </a:r>
            <a:r>
              <a:rPr lang="en-US" dirty="0" err="1" smtClean="0"/>
              <a:t>Atente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mão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braço</a:t>
            </a:r>
            <a:r>
              <a:rPr lang="en-US" dirty="0" smtClean="0"/>
              <a:t>, </a:t>
            </a:r>
            <a:r>
              <a:rPr lang="en-US" dirty="0" err="1" smtClean="0"/>
              <a:t>notas</a:t>
            </a:r>
            <a:r>
              <a:rPr lang="en-US" dirty="0" smtClean="0"/>
              <a:t> simples - </a:t>
            </a:r>
            <a:r>
              <a:rPr lang="en-US" dirty="0" err="1" smtClean="0"/>
              <a:t>apoiadas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, </a:t>
            </a:r>
            <a:r>
              <a:rPr lang="en-US" dirty="0" err="1" smtClean="0"/>
              <a:t>técnica</a:t>
            </a:r>
            <a:r>
              <a:rPr lang="en-US" dirty="0" smtClean="0"/>
              <a:t> de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dedos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com o toque legato? (Procure </a:t>
            </a:r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dedos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sob </a:t>
            </a:r>
            <a:r>
              <a:rPr lang="en-US" dirty="0" err="1" smtClean="0"/>
              <a:t>ligadura</a:t>
            </a:r>
            <a:r>
              <a:rPr lang="en-US" dirty="0" smtClean="0"/>
              <a:t> e </a:t>
            </a:r>
            <a:r>
              <a:rPr lang="en-US" dirty="0" err="1" smtClean="0"/>
              <a:t>anote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dedos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articulações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empregadas</a:t>
            </a:r>
            <a:r>
              <a:rPr lang="en-US" dirty="0" smtClean="0"/>
              <a:t>? (Procure staccato, tenuto e </a:t>
            </a:r>
            <a:r>
              <a:rPr lang="en-US" dirty="0" err="1" smtClean="0"/>
              <a:t>indicações</a:t>
            </a:r>
            <a:r>
              <a:rPr lang="en-US" dirty="0" smtClean="0"/>
              <a:t> de </a:t>
            </a:r>
            <a:r>
              <a:rPr lang="en-US" dirty="0" err="1" smtClean="0"/>
              <a:t>fraseado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0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dirty="0" err="1" smtClean="0"/>
              <a:t>écnica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Como as </a:t>
            </a:r>
            <a:r>
              <a:rPr lang="en-US" dirty="0" err="1" smtClean="0"/>
              <a:t>m</a:t>
            </a:r>
            <a:r>
              <a:rPr lang="en-US" dirty="0" err="1" smtClean="0"/>
              <a:t>ãos</a:t>
            </a:r>
            <a:r>
              <a:rPr lang="en-US" dirty="0" smtClean="0"/>
              <a:t> se </a:t>
            </a:r>
            <a:r>
              <a:rPr lang="en-US" dirty="0" err="1" smtClean="0"/>
              <a:t>movem</a:t>
            </a:r>
            <a:r>
              <a:rPr lang="en-US" dirty="0" smtClean="0"/>
              <a:t>? Procure </a:t>
            </a:r>
            <a:r>
              <a:rPr lang="en-US" dirty="0" err="1" smtClean="0"/>
              <a:t>observar</a:t>
            </a:r>
            <a:r>
              <a:rPr lang="en-US" dirty="0" smtClean="0"/>
              <a:t> </a:t>
            </a:r>
            <a:r>
              <a:rPr lang="en-US" dirty="0" err="1" smtClean="0"/>
              <a:t>deslocamentos</a:t>
            </a:r>
            <a:r>
              <a:rPr lang="en-US" dirty="0" smtClean="0"/>
              <a:t> </a:t>
            </a:r>
            <a:r>
              <a:rPr lang="en-US" dirty="0" err="1" smtClean="0"/>
              <a:t>laterais</a:t>
            </a:r>
            <a:r>
              <a:rPr lang="en-US" dirty="0" smtClean="0"/>
              <a:t>, </a:t>
            </a:r>
            <a:r>
              <a:rPr lang="en-US" dirty="0" err="1" smtClean="0"/>
              <a:t>mudanças</a:t>
            </a:r>
            <a:r>
              <a:rPr lang="en-US" dirty="0" smtClean="0"/>
              <a:t> de </a:t>
            </a:r>
            <a:r>
              <a:rPr lang="en-US" dirty="0" err="1" smtClean="0"/>
              <a:t>posição</a:t>
            </a:r>
            <a:r>
              <a:rPr lang="en-US" dirty="0" smtClean="0"/>
              <a:t>, </a:t>
            </a:r>
            <a:r>
              <a:rPr lang="en-US" dirty="0" err="1" smtClean="0"/>
              <a:t>coordenação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mãos</a:t>
            </a:r>
            <a:r>
              <a:rPr lang="en-US" dirty="0" smtClean="0"/>
              <a:t> </a:t>
            </a:r>
            <a:r>
              <a:rPr lang="en-US" dirty="0" err="1" smtClean="0"/>
              <a:t>alternadas</a:t>
            </a:r>
            <a:r>
              <a:rPr lang="en-US" dirty="0" smtClean="0"/>
              <a:t>, </a:t>
            </a:r>
            <a:r>
              <a:rPr lang="en-US" dirty="0" err="1" smtClean="0"/>
              <a:t>mãos</a:t>
            </a:r>
            <a:r>
              <a:rPr lang="en-US" dirty="0" smtClean="0"/>
              <a:t> juntas, </a:t>
            </a:r>
            <a:r>
              <a:rPr lang="en-US" dirty="0" err="1" smtClean="0"/>
              <a:t>movimentos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 e </a:t>
            </a:r>
            <a:r>
              <a:rPr lang="en-US" dirty="0" err="1" smtClean="0"/>
              <a:t>paralelo</a:t>
            </a:r>
            <a:r>
              <a:rPr lang="en-US" dirty="0" smtClean="0"/>
              <a:t>, </a:t>
            </a:r>
            <a:r>
              <a:rPr lang="en-US" dirty="0" err="1" smtClean="0"/>
              <a:t>extensões</a:t>
            </a:r>
            <a:r>
              <a:rPr lang="en-US" dirty="0" smtClean="0"/>
              <a:t> e </a:t>
            </a:r>
            <a:r>
              <a:rPr lang="en-US" dirty="0" err="1" smtClean="0"/>
              <a:t>contrações</a:t>
            </a:r>
            <a:r>
              <a:rPr lang="en-US" dirty="0" smtClean="0"/>
              <a:t> das </a:t>
            </a:r>
            <a:r>
              <a:rPr lang="en-US" dirty="0" err="1" smtClean="0"/>
              <a:t>mãos</a:t>
            </a:r>
            <a:r>
              <a:rPr lang="en-US" dirty="0" smtClean="0"/>
              <a:t>, </a:t>
            </a:r>
            <a:r>
              <a:rPr lang="en-US" dirty="0" err="1" smtClean="0"/>
              <a:t>passagens</a:t>
            </a:r>
            <a:r>
              <a:rPr lang="en-US" dirty="0" smtClean="0"/>
              <a:t> de </a:t>
            </a:r>
            <a:r>
              <a:rPr lang="en-US" dirty="0" err="1" smtClean="0"/>
              <a:t>polegar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dedilhados</a:t>
            </a:r>
            <a:r>
              <a:rPr lang="en-US" dirty="0" smtClean="0"/>
              <a:t>? (Note </a:t>
            </a:r>
            <a:r>
              <a:rPr lang="en-US" dirty="0" err="1" smtClean="0"/>
              <a:t>posição</a:t>
            </a:r>
            <a:r>
              <a:rPr lang="en-US" dirty="0" smtClean="0"/>
              <a:t> de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dedos</a:t>
            </a:r>
            <a:r>
              <a:rPr lang="en-US" dirty="0" smtClean="0"/>
              <a:t> e </a:t>
            </a:r>
            <a:r>
              <a:rPr lang="en-US" dirty="0" err="1" smtClean="0"/>
              <a:t>extensões</a:t>
            </a:r>
            <a:r>
              <a:rPr lang="en-US" dirty="0" smtClean="0"/>
              <a:t>, </a:t>
            </a:r>
            <a:r>
              <a:rPr lang="en-US" dirty="0" err="1" smtClean="0"/>
              <a:t>intervalos</a:t>
            </a:r>
            <a:r>
              <a:rPr lang="en-US" dirty="0" smtClean="0"/>
              <a:t>, </a:t>
            </a:r>
            <a:r>
              <a:rPr lang="en-US" dirty="0" err="1" smtClean="0"/>
              <a:t>dedilhados</a:t>
            </a:r>
            <a:r>
              <a:rPr lang="en-US" dirty="0"/>
              <a:t> </a:t>
            </a:r>
            <a:r>
              <a:rPr lang="en-US" dirty="0" err="1" smtClean="0"/>
              <a:t>derivados</a:t>
            </a:r>
            <a:r>
              <a:rPr lang="en-US" dirty="0" smtClean="0"/>
              <a:t> de </a:t>
            </a:r>
            <a:r>
              <a:rPr lang="en-US" dirty="0" err="1" smtClean="0"/>
              <a:t>escalas</a:t>
            </a:r>
            <a:r>
              <a:rPr lang="en-US" dirty="0" smtClean="0"/>
              <a:t> e </a:t>
            </a:r>
            <a:r>
              <a:rPr lang="en-US" dirty="0" err="1" smtClean="0"/>
              <a:t>arpejos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Como </a:t>
            </a:r>
            <a:r>
              <a:rPr lang="en-US" dirty="0" err="1" smtClean="0"/>
              <a:t>é</a:t>
            </a:r>
            <a:r>
              <a:rPr lang="en-US" dirty="0" smtClean="0"/>
              <a:t> dada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variação</a:t>
            </a:r>
            <a:r>
              <a:rPr lang="en-US" dirty="0" smtClean="0"/>
              <a:t> </a:t>
            </a:r>
            <a:r>
              <a:rPr lang="en-US" dirty="0" err="1" smtClean="0"/>
              <a:t>sonora</a:t>
            </a:r>
            <a:r>
              <a:rPr lang="en-US" dirty="0" smtClean="0"/>
              <a:t>? (Aponte a </a:t>
            </a:r>
            <a:r>
              <a:rPr lang="en-US" dirty="0" err="1" smtClean="0"/>
              <a:t>variação</a:t>
            </a:r>
            <a:r>
              <a:rPr lang="en-US" dirty="0" smtClean="0"/>
              <a:t> de </a:t>
            </a:r>
            <a:r>
              <a:rPr lang="en-US" dirty="0" err="1" smtClean="0"/>
              <a:t>dinâmica</a:t>
            </a:r>
            <a:r>
              <a:rPr lang="en-US" dirty="0" smtClean="0"/>
              <a:t>, </a:t>
            </a:r>
            <a:r>
              <a:rPr lang="en-US" dirty="0" err="1" smtClean="0"/>
              <a:t>agógica</a:t>
            </a:r>
            <a:r>
              <a:rPr lang="en-US" dirty="0" smtClean="0"/>
              <a:t> e </a:t>
            </a:r>
            <a:r>
              <a:rPr lang="en-US" dirty="0" err="1" smtClean="0"/>
              <a:t>uso</a:t>
            </a:r>
            <a:r>
              <a:rPr lang="en-US" dirty="0" smtClean="0"/>
              <a:t> do pedal)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reforçado</a:t>
            </a:r>
            <a:r>
              <a:rPr lang="en-US" dirty="0" smtClean="0"/>
              <a:t> o </a:t>
            </a:r>
            <a:r>
              <a:rPr lang="en-US" dirty="0" err="1" smtClean="0"/>
              <a:t>ensino</a:t>
            </a:r>
            <a:r>
              <a:rPr lang="en-US" dirty="0" smtClean="0"/>
              <a:t> da </a:t>
            </a:r>
            <a:r>
              <a:rPr lang="en-US" dirty="0" err="1" smtClean="0"/>
              <a:t>técnica</a:t>
            </a:r>
            <a:r>
              <a:rPr lang="en-US" dirty="0" smtClean="0"/>
              <a:t>? (</a:t>
            </a:r>
            <a:r>
              <a:rPr lang="en-US" dirty="0" err="1" smtClean="0"/>
              <a:t>Exercícios</a:t>
            </a:r>
            <a:r>
              <a:rPr lang="en-US" dirty="0" smtClean="0"/>
              <a:t>,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complementares</a:t>
            </a:r>
            <a:r>
              <a:rPr lang="en-US" dirty="0" smtClean="0"/>
              <a:t>,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no </a:t>
            </a:r>
            <a:r>
              <a:rPr lang="en-US" dirty="0" err="1" smtClean="0"/>
              <a:t>repertório</a:t>
            </a:r>
            <a:r>
              <a:rPr lang="en-US" dirty="0" smtClean="0"/>
              <a:t> do </a:t>
            </a:r>
            <a:r>
              <a:rPr lang="en-US" dirty="0" err="1" smtClean="0"/>
              <a:t>método</a:t>
            </a:r>
            <a:r>
              <a:rPr lang="en-US" dirty="0" smtClean="0"/>
              <a:t>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6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Musicalidade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desenhos</a:t>
            </a:r>
            <a:r>
              <a:rPr lang="en-US" dirty="0" smtClean="0"/>
              <a:t> </a:t>
            </a:r>
            <a:r>
              <a:rPr lang="en-US" dirty="0" err="1" smtClean="0"/>
              <a:t>pian</a:t>
            </a:r>
            <a:r>
              <a:rPr lang="en-US" dirty="0" err="1" smtClean="0"/>
              <a:t>ísticos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enfatizados</a:t>
            </a:r>
            <a:r>
              <a:rPr lang="en-US" dirty="0" smtClean="0"/>
              <a:t>? (</a:t>
            </a:r>
            <a:r>
              <a:rPr lang="en-US" dirty="0" err="1" smtClean="0"/>
              <a:t>Atente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fórmulas</a:t>
            </a:r>
            <a:r>
              <a:rPr lang="en-US" dirty="0" smtClean="0"/>
              <a:t> de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dedos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tons </a:t>
            </a:r>
            <a:r>
              <a:rPr lang="en-US" dirty="0" err="1" smtClean="0"/>
              <a:t>maiores</a:t>
            </a:r>
            <a:r>
              <a:rPr lang="en-US" dirty="0" smtClean="0"/>
              <a:t> e </a:t>
            </a:r>
            <a:r>
              <a:rPr lang="en-US" dirty="0" err="1" smtClean="0"/>
              <a:t>menores</a:t>
            </a:r>
            <a:r>
              <a:rPr lang="en-US" dirty="0" smtClean="0"/>
              <a:t>, </a:t>
            </a:r>
            <a:r>
              <a:rPr lang="en-US" dirty="0" err="1" smtClean="0"/>
              <a:t>escalas</a:t>
            </a:r>
            <a:r>
              <a:rPr lang="en-US" dirty="0" smtClean="0"/>
              <a:t> </a:t>
            </a:r>
            <a:r>
              <a:rPr lang="en-US" dirty="0" err="1" smtClean="0"/>
              <a:t>maiores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relativas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, </a:t>
            </a:r>
            <a:r>
              <a:rPr lang="en-US" dirty="0" err="1" smtClean="0"/>
              <a:t>acordes</a:t>
            </a:r>
            <a:r>
              <a:rPr lang="en-US" dirty="0" smtClean="0"/>
              <a:t>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inversões</a:t>
            </a:r>
            <a:r>
              <a:rPr lang="en-US" dirty="0" smtClean="0"/>
              <a:t>, </a:t>
            </a:r>
            <a:r>
              <a:rPr lang="en-US" dirty="0" err="1" smtClean="0"/>
              <a:t>cadências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Como e </a:t>
            </a:r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apresentado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tonalidade</a:t>
            </a:r>
            <a:r>
              <a:rPr lang="en-US" dirty="0" smtClean="0"/>
              <a:t>? (Note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acidentes</a:t>
            </a:r>
            <a:r>
              <a:rPr lang="en-US" dirty="0" smtClean="0"/>
              <a:t>, </a:t>
            </a:r>
            <a:r>
              <a:rPr lang="en-US" dirty="0" err="1" smtClean="0"/>
              <a:t>ênfase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armadura</a:t>
            </a:r>
            <a:r>
              <a:rPr lang="en-US" dirty="0" smtClean="0"/>
              <a:t> de clave, </a:t>
            </a:r>
            <a:r>
              <a:rPr lang="en-US" dirty="0" err="1" smtClean="0"/>
              <a:t>mudanças</a:t>
            </a:r>
            <a:r>
              <a:rPr lang="en-US" dirty="0" smtClean="0"/>
              <a:t> entre </a:t>
            </a:r>
            <a:r>
              <a:rPr lang="en-US" dirty="0" err="1" smtClean="0"/>
              <a:t>maior</a:t>
            </a:r>
            <a:r>
              <a:rPr lang="en-US" dirty="0" smtClean="0"/>
              <a:t>/</a:t>
            </a:r>
            <a:r>
              <a:rPr lang="en-US" dirty="0" err="1" smtClean="0"/>
              <a:t>menor</a:t>
            </a:r>
            <a:r>
              <a:rPr lang="en-US" dirty="0" smtClean="0"/>
              <a:t>, </a:t>
            </a:r>
            <a:r>
              <a:rPr lang="en-US" dirty="0" err="1" smtClean="0"/>
              <a:t>variedade</a:t>
            </a:r>
            <a:r>
              <a:rPr lang="en-US" dirty="0" smtClean="0"/>
              <a:t> de </a:t>
            </a:r>
            <a:r>
              <a:rPr lang="en-US" dirty="0" err="1" smtClean="0"/>
              <a:t>tonalidades</a:t>
            </a:r>
            <a:r>
              <a:rPr lang="en-US" dirty="0" smtClean="0"/>
              <a:t>, </a:t>
            </a:r>
            <a:r>
              <a:rPr lang="en-US" dirty="0" err="1" smtClean="0"/>
              <a:t>experiências</a:t>
            </a:r>
            <a:r>
              <a:rPr lang="en-US" dirty="0" smtClean="0"/>
              <a:t> com </a:t>
            </a:r>
            <a:r>
              <a:rPr lang="en-US" dirty="0" err="1" smtClean="0"/>
              <a:t>modos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estímulo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improvisar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? Com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material?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Musicalidade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indicaç</a:t>
            </a:r>
            <a:r>
              <a:rPr lang="en-US" dirty="0" err="1" smtClean="0"/>
              <a:t>ões</a:t>
            </a:r>
            <a:r>
              <a:rPr lang="en-US" dirty="0" smtClean="0"/>
              <a:t> e </a:t>
            </a:r>
            <a:r>
              <a:rPr lang="en-US" dirty="0" err="1" smtClean="0"/>
              <a:t>símbolos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apresentados</a:t>
            </a:r>
            <a:r>
              <a:rPr lang="en-US" dirty="0" smtClean="0"/>
              <a:t>? (Procure </a:t>
            </a:r>
            <a:r>
              <a:rPr lang="en-US" dirty="0" err="1" smtClean="0"/>
              <a:t>indicações</a:t>
            </a:r>
            <a:r>
              <a:rPr lang="en-US" dirty="0" smtClean="0"/>
              <a:t> de tempo, </a:t>
            </a:r>
            <a:r>
              <a:rPr lang="en-US" dirty="0" err="1" smtClean="0"/>
              <a:t>sinais</a:t>
            </a:r>
            <a:r>
              <a:rPr lang="en-US" dirty="0" smtClean="0"/>
              <a:t> de 8a., 1a. e 2a. Casa, Da capo, etc., e se </a:t>
            </a:r>
            <a:r>
              <a:rPr lang="en-US" dirty="0" err="1" smtClean="0"/>
              <a:t>inclui</a:t>
            </a:r>
            <a:r>
              <a:rPr lang="en-US" dirty="0" smtClean="0"/>
              <a:t> </a:t>
            </a:r>
            <a:r>
              <a:rPr lang="en-US" dirty="0" err="1" smtClean="0"/>
              <a:t>glossário</a:t>
            </a:r>
            <a:r>
              <a:rPr lang="en-US" dirty="0" smtClean="0"/>
              <a:t> de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Como a </a:t>
            </a:r>
            <a:r>
              <a:rPr lang="en-US" dirty="0" err="1" smtClean="0"/>
              <a:t>musicalidade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reforçada</a:t>
            </a:r>
            <a:r>
              <a:rPr lang="en-US" dirty="0" smtClean="0"/>
              <a:t>?  (Procure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requeiram</a:t>
            </a:r>
            <a:r>
              <a:rPr lang="en-US" dirty="0" smtClean="0"/>
              <a:t>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orais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escritas</a:t>
            </a:r>
            <a:r>
              <a:rPr lang="en-US" dirty="0" smtClean="0"/>
              <a:t>, </a:t>
            </a:r>
            <a:r>
              <a:rPr lang="en-US" dirty="0" err="1" smtClean="0"/>
              <a:t>sugestões</a:t>
            </a:r>
            <a:r>
              <a:rPr lang="en-US" dirty="0" smtClean="0"/>
              <a:t> de </a:t>
            </a:r>
            <a:r>
              <a:rPr lang="en-US" dirty="0" err="1" smtClean="0"/>
              <a:t>treino</a:t>
            </a:r>
            <a:r>
              <a:rPr lang="en-US" dirty="0" smtClean="0"/>
              <a:t> de </a:t>
            </a:r>
            <a:r>
              <a:rPr lang="en-US" dirty="0" err="1" smtClean="0"/>
              <a:t>percepção</a:t>
            </a:r>
            <a:r>
              <a:rPr lang="en-US" dirty="0" smtClean="0"/>
              <a:t> musical, </a:t>
            </a:r>
            <a:r>
              <a:rPr lang="en-US" dirty="0" err="1" smtClean="0"/>
              <a:t>uso</a:t>
            </a:r>
            <a:r>
              <a:rPr lang="en-US" dirty="0" smtClean="0"/>
              <a:t> de software,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1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notar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ordem</a:t>
            </a:r>
            <a:r>
              <a:rPr lang="en-US" dirty="0" smtClean="0"/>
              <a:t> 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sequenciados</a:t>
            </a:r>
            <a:endParaRPr lang="en-US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origem</a:t>
            </a:r>
            <a:r>
              <a:rPr lang="en-US" dirty="0" smtClean="0"/>
              <a:t> e a </a:t>
            </a:r>
            <a:r>
              <a:rPr lang="en-US" dirty="0" err="1" smtClean="0"/>
              <a:t>qualidade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endParaRPr lang="en-US" dirty="0" smtClean="0"/>
          </a:p>
          <a:p>
            <a:r>
              <a:rPr lang="en-US" dirty="0" smtClean="0"/>
              <a:t>Se as </a:t>
            </a:r>
            <a:r>
              <a:rPr lang="en-US" dirty="0" err="1" smtClean="0"/>
              <a:t>instruções</a:t>
            </a:r>
            <a:r>
              <a:rPr lang="en-US" dirty="0" smtClean="0"/>
              <a:t> e </a:t>
            </a:r>
            <a:r>
              <a:rPr lang="en-US" dirty="0" err="1" smtClean="0"/>
              <a:t>definições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claras</a:t>
            </a:r>
            <a:r>
              <a:rPr lang="en-US" dirty="0" smtClean="0"/>
              <a:t>, </a:t>
            </a:r>
            <a:r>
              <a:rPr lang="en-US" dirty="0" err="1" smtClean="0"/>
              <a:t>objetivas</a:t>
            </a:r>
            <a:r>
              <a:rPr lang="en-US" dirty="0" smtClean="0"/>
              <a:t> e </a:t>
            </a:r>
            <a:r>
              <a:rPr lang="en-US" dirty="0" err="1" smtClean="0"/>
              <a:t>corretas</a:t>
            </a:r>
            <a:endParaRPr lang="en-US" dirty="0" smtClean="0"/>
          </a:p>
          <a:p>
            <a:r>
              <a:rPr lang="en-US" dirty="0" smtClean="0"/>
              <a:t>Se a parte </a:t>
            </a:r>
            <a:r>
              <a:rPr lang="en-US" dirty="0" err="1" smtClean="0"/>
              <a:t>gráfica</a:t>
            </a:r>
            <a:r>
              <a:rPr lang="en-US" dirty="0" smtClean="0"/>
              <a:t> e o </a:t>
            </a:r>
            <a:r>
              <a:rPr lang="en-US" dirty="0" err="1" smtClean="0"/>
              <a:t>formato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atraentes</a:t>
            </a:r>
            <a:r>
              <a:rPr lang="en-US" dirty="0" smtClean="0"/>
              <a:t>, de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gosto</a:t>
            </a:r>
            <a:r>
              <a:rPr lang="en-US" dirty="0" smtClean="0"/>
              <a:t>, </a:t>
            </a:r>
            <a:r>
              <a:rPr lang="en-US" dirty="0" err="1" smtClean="0"/>
              <a:t>pertinentes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excesso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7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25</TotalTime>
  <Words>547</Words>
  <Application>Microsoft Macintosh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Travelogue</vt:lpstr>
      <vt:lpstr>Selecionando métodos de piano</vt:lpstr>
      <vt:lpstr>Leitura</vt:lpstr>
      <vt:lpstr>Leitura</vt:lpstr>
      <vt:lpstr>Técnica</vt:lpstr>
      <vt:lpstr>Técnica</vt:lpstr>
      <vt:lpstr>Musicalidade</vt:lpstr>
      <vt:lpstr>Musicalidade</vt:lpstr>
      <vt:lpstr>É importante notar: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Selecionando métodos de piano</dc:title>
  <dc:creator>Fernando Corvisier</dc:creator>
  <cp:lastModifiedBy>Fernando Corvisier</cp:lastModifiedBy>
  <cp:revision>4</cp:revision>
  <dcterms:created xsi:type="dcterms:W3CDTF">2018-09-17T12:09:08Z</dcterms:created>
  <dcterms:modified xsi:type="dcterms:W3CDTF">2018-09-17T12:34:20Z</dcterms:modified>
</cp:coreProperties>
</file>