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35"/>
  </p:notesMasterIdLst>
  <p:sldIdLst>
    <p:sldId id="256" r:id="rId5"/>
    <p:sldId id="298" r:id="rId6"/>
    <p:sldId id="297" r:id="rId7"/>
    <p:sldId id="299" r:id="rId8"/>
    <p:sldId id="300" r:id="rId9"/>
    <p:sldId id="301" r:id="rId10"/>
    <p:sldId id="257" r:id="rId11"/>
    <p:sldId id="305" r:id="rId12"/>
    <p:sldId id="258" r:id="rId13"/>
    <p:sldId id="304" r:id="rId14"/>
    <p:sldId id="261" r:id="rId15"/>
    <p:sldId id="260" r:id="rId16"/>
    <p:sldId id="262" r:id="rId17"/>
    <p:sldId id="264" r:id="rId18"/>
    <p:sldId id="265" r:id="rId19"/>
    <p:sldId id="266" r:id="rId20"/>
    <p:sldId id="267" r:id="rId21"/>
    <p:sldId id="270" r:id="rId22"/>
    <p:sldId id="271" r:id="rId23"/>
    <p:sldId id="272" r:id="rId24"/>
    <p:sldId id="302" r:id="rId25"/>
    <p:sldId id="293" r:id="rId26"/>
    <p:sldId id="294" r:id="rId27"/>
    <p:sldId id="274" r:id="rId28"/>
    <p:sldId id="273" r:id="rId29"/>
    <p:sldId id="276" r:id="rId30"/>
    <p:sldId id="286" r:id="rId31"/>
    <p:sldId id="275" r:id="rId32"/>
    <p:sldId id="28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FE63D-35A0-7947-B9D5-84FF9A0DC8F4}" v="251" dt="2021-05-18T21:13:21.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4721"/>
  </p:normalViewPr>
  <p:slideViewPr>
    <p:cSldViewPr snapToGrid="0" snapToObjects="1">
      <p:cViewPr varScale="1">
        <p:scale>
          <a:sx n="108" d="100"/>
          <a:sy n="108" d="100"/>
        </p:scale>
        <p:origin x="29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A4DF9-5175-1B49-A421-8B2BF13D363A}" type="doc">
      <dgm:prSet loTypeId="urn:microsoft.com/office/officeart/2005/8/layout/hierarchy2" loCatId="" qsTypeId="urn:microsoft.com/office/officeart/2005/8/quickstyle/simple2" qsCatId="simple" csTypeId="urn:microsoft.com/office/officeart/2005/8/colors/colorful1" csCatId="colorful" phldr="1"/>
      <dgm:spPr/>
      <dgm:t>
        <a:bodyPr/>
        <a:lstStyle/>
        <a:p>
          <a:endParaRPr lang="pt-BR"/>
        </a:p>
      </dgm:t>
    </dgm:pt>
    <dgm:pt modelId="{E4F154C7-22EC-3D4B-8E3A-69BA4C63D7BC}">
      <dgm:prSet phldrT="[Texto]"/>
      <dgm:spPr/>
      <dgm:t>
        <a:bodyPr/>
        <a:lstStyle/>
        <a:p>
          <a:r>
            <a:rPr lang="pt-BR" dirty="0"/>
            <a:t>AÇÕES</a:t>
          </a:r>
        </a:p>
      </dgm:t>
    </dgm:pt>
    <dgm:pt modelId="{4A9328FF-A939-CE4B-BB1E-EA6F00297A0A}" type="parTrans" cxnId="{DC2A0939-7705-8A4A-9C8A-E69BC141A93F}">
      <dgm:prSet/>
      <dgm:spPr/>
      <dgm:t>
        <a:bodyPr/>
        <a:lstStyle/>
        <a:p>
          <a:endParaRPr lang="pt-BR"/>
        </a:p>
      </dgm:t>
    </dgm:pt>
    <dgm:pt modelId="{05AC1FE1-593D-0C41-A1B6-B2FBEAB450EB}" type="sibTrans" cxnId="{DC2A0939-7705-8A4A-9C8A-E69BC141A93F}">
      <dgm:prSet/>
      <dgm:spPr/>
      <dgm:t>
        <a:bodyPr/>
        <a:lstStyle/>
        <a:p>
          <a:endParaRPr lang="pt-BR"/>
        </a:p>
      </dgm:t>
    </dgm:pt>
    <dgm:pt modelId="{4F10E708-F5DF-5948-B95B-9F7DB734DDD3}">
      <dgm:prSet phldrT="[Texto]"/>
      <dgm:spPr/>
      <dgm:t>
        <a:bodyPr/>
        <a:lstStyle/>
        <a:p>
          <a:r>
            <a:rPr lang="pt-BR" dirty="0"/>
            <a:t>Prisma financeiro</a:t>
          </a:r>
        </a:p>
      </dgm:t>
    </dgm:pt>
    <dgm:pt modelId="{4B289084-E772-4E42-9E6B-664377B01276}" type="parTrans" cxnId="{3ABA6AEF-1803-0E4C-8C96-EDEAA5F414AF}">
      <dgm:prSet/>
      <dgm:spPr/>
      <dgm:t>
        <a:bodyPr/>
        <a:lstStyle/>
        <a:p>
          <a:endParaRPr lang="pt-BR"/>
        </a:p>
      </dgm:t>
    </dgm:pt>
    <dgm:pt modelId="{EC84A4CA-8D80-F84F-9EFA-66864FCF67B6}" type="sibTrans" cxnId="{3ABA6AEF-1803-0E4C-8C96-EDEAA5F414AF}">
      <dgm:prSet/>
      <dgm:spPr/>
      <dgm:t>
        <a:bodyPr/>
        <a:lstStyle/>
        <a:p>
          <a:endParaRPr lang="pt-BR"/>
        </a:p>
      </dgm:t>
    </dgm:pt>
    <dgm:pt modelId="{214D1C70-77DC-BF41-90C4-2567F6AE5101}">
      <dgm:prSet phldrT="[Texto]"/>
      <dgm:spPr/>
      <dgm:t>
        <a:bodyPr/>
        <a:lstStyle/>
        <a:p>
          <a:r>
            <a:rPr lang="pt-BR" dirty="0"/>
            <a:t>Prisma societário</a:t>
          </a:r>
        </a:p>
        <a:p>
          <a:r>
            <a:rPr lang="pt-BR" dirty="0"/>
            <a:t>[vínculo jurídico com a sociedade]</a:t>
          </a:r>
        </a:p>
      </dgm:t>
    </dgm:pt>
    <dgm:pt modelId="{67083FEC-5BE3-8545-A744-936DF3036C36}" type="parTrans" cxnId="{2455E41D-CA31-B845-8F65-5B4133E091B7}">
      <dgm:prSet/>
      <dgm:spPr/>
      <dgm:t>
        <a:bodyPr/>
        <a:lstStyle/>
        <a:p>
          <a:endParaRPr lang="pt-BR"/>
        </a:p>
      </dgm:t>
    </dgm:pt>
    <dgm:pt modelId="{0747FBB9-371A-2442-B931-0279D0D72F97}" type="sibTrans" cxnId="{2455E41D-CA31-B845-8F65-5B4133E091B7}">
      <dgm:prSet/>
      <dgm:spPr/>
      <dgm:t>
        <a:bodyPr/>
        <a:lstStyle/>
        <a:p>
          <a:endParaRPr lang="pt-BR"/>
        </a:p>
      </dgm:t>
    </dgm:pt>
    <dgm:pt modelId="{67C1F69F-980B-E641-B38F-19EBE5C66579}">
      <dgm:prSet phldrT="[Texto]"/>
      <dgm:spPr/>
      <dgm:t>
        <a:bodyPr/>
        <a:lstStyle/>
        <a:p>
          <a:r>
            <a:rPr lang="pt-BR" dirty="0"/>
            <a:t>Feixe de direitos e obrigações, decorrente da posição de acionistas</a:t>
          </a:r>
        </a:p>
      </dgm:t>
    </dgm:pt>
    <dgm:pt modelId="{900CF4FA-A4F9-014C-BB8F-85A3B389A4C8}" type="parTrans" cxnId="{477B86E8-174C-2845-9BBD-964308DD57AC}">
      <dgm:prSet/>
      <dgm:spPr/>
      <dgm:t>
        <a:bodyPr/>
        <a:lstStyle/>
        <a:p>
          <a:endParaRPr lang="pt-BR"/>
        </a:p>
      </dgm:t>
    </dgm:pt>
    <dgm:pt modelId="{6D566F4F-E5EB-4C4B-B108-0605A39391E9}" type="sibTrans" cxnId="{477B86E8-174C-2845-9BBD-964308DD57AC}">
      <dgm:prSet/>
      <dgm:spPr/>
      <dgm:t>
        <a:bodyPr/>
        <a:lstStyle/>
        <a:p>
          <a:endParaRPr lang="pt-BR"/>
        </a:p>
      </dgm:t>
    </dgm:pt>
    <dgm:pt modelId="{6F5E39CB-32A9-0040-A3EA-54C22A370F88}">
      <dgm:prSet/>
      <dgm:spPr/>
      <dgm:t>
        <a:bodyPr/>
        <a:lstStyle/>
        <a:p>
          <a:r>
            <a:rPr lang="pt-BR" dirty="0"/>
            <a:t>“parte ou unidade do capital, traduzindo a contribuição do acionista à formação deste, quer em dinheiro, quer em bens”</a:t>
          </a:r>
        </a:p>
      </dgm:t>
    </dgm:pt>
    <dgm:pt modelId="{EDAE5F09-F943-E645-B72D-2D5253EB8469}" type="parTrans" cxnId="{E5A58F37-7632-7844-9A3C-C45CC5799EF8}">
      <dgm:prSet/>
      <dgm:spPr/>
      <dgm:t>
        <a:bodyPr/>
        <a:lstStyle/>
        <a:p>
          <a:endParaRPr lang="pt-BR"/>
        </a:p>
      </dgm:t>
    </dgm:pt>
    <dgm:pt modelId="{A9DDB365-A1C7-A049-8828-FBD0A86AAD5D}" type="sibTrans" cxnId="{E5A58F37-7632-7844-9A3C-C45CC5799EF8}">
      <dgm:prSet/>
      <dgm:spPr/>
      <dgm:t>
        <a:bodyPr/>
        <a:lstStyle/>
        <a:p>
          <a:endParaRPr lang="pt-BR"/>
        </a:p>
      </dgm:t>
    </dgm:pt>
    <dgm:pt modelId="{66B9B8A9-4B8D-CE4E-AF4D-8B012CDB4055}">
      <dgm:prSet/>
      <dgm:spPr/>
      <dgm:t>
        <a:bodyPr/>
        <a:lstStyle/>
        <a:p>
          <a:r>
            <a:rPr lang="pt-BR"/>
            <a:t>o que se divide em ações é o CAPITAL E NÃO O PATRIMÔNIO. Ação não é uma “fração ideal do patrimônio líquido”</a:t>
          </a:r>
        </a:p>
      </dgm:t>
    </dgm:pt>
    <dgm:pt modelId="{F750495E-6CAD-B549-A6E9-2A53BB36867C}" type="parTrans" cxnId="{77AAF791-FB23-0949-B275-2543468000E9}">
      <dgm:prSet/>
      <dgm:spPr/>
      <dgm:t>
        <a:bodyPr/>
        <a:lstStyle/>
        <a:p>
          <a:endParaRPr lang="pt-BR"/>
        </a:p>
      </dgm:t>
    </dgm:pt>
    <dgm:pt modelId="{C237F156-8794-8741-820D-79858FD2DE48}" type="sibTrans" cxnId="{77AAF791-FB23-0949-B275-2543468000E9}">
      <dgm:prSet/>
      <dgm:spPr/>
      <dgm:t>
        <a:bodyPr/>
        <a:lstStyle/>
        <a:p>
          <a:endParaRPr lang="pt-BR"/>
        </a:p>
      </dgm:t>
    </dgm:pt>
    <dgm:pt modelId="{95BD423D-51FC-D345-AFC5-22F8E1234234}">
      <dgm:prSet phldrT="[Texto]"/>
      <dgm:spPr/>
      <dgm:t>
        <a:bodyPr/>
        <a:lstStyle/>
        <a:p>
          <a:r>
            <a:rPr lang="pt-BR" dirty="0"/>
            <a:t>Direitos variam conforme a participação no capital social</a:t>
          </a:r>
        </a:p>
      </dgm:t>
    </dgm:pt>
    <dgm:pt modelId="{4F1860A5-66A2-544F-A3E1-8F9AF0218F7B}" type="parTrans" cxnId="{58C7BEBE-3D21-8145-B807-E994FFBC2D1D}">
      <dgm:prSet/>
      <dgm:spPr/>
      <dgm:t>
        <a:bodyPr/>
        <a:lstStyle/>
        <a:p>
          <a:endParaRPr lang="pt-BR"/>
        </a:p>
      </dgm:t>
    </dgm:pt>
    <dgm:pt modelId="{6B2A5119-BE65-A342-97CF-8244AECFA1F3}" type="sibTrans" cxnId="{58C7BEBE-3D21-8145-B807-E994FFBC2D1D}">
      <dgm:prSet/>
      <dgm:spPr/>
      <dgm:t>
        <a:bodyPr/>
        <a:lstStyle/>
        <a:p>
          <a:endParaRPr lang="pt-BR"/>
        </a:p>
      </dgm:t>
    </dgm:pt>
    <dgm:pt modelId="{D20C30AD-82C4-034A-84D5-6F48FCD7A351}" type="pres">
      <dgm:prSet presAssocID="{559A4DF9-5175-1B49-A421-8B2BF13D363A}" presName="diagram" presStyleCnt="0">
        <dgm:presLayoutVars>
          <dgm:chPref val="1"/>
          <dgm:dir/>
          <dgm:animOne val="branch"/>
          <dgm:animLvl val="lvl"/>
          <dgm:resizeHandles val="exact"/>
        </dgm:presLayoutVars>
      </dgm:prSet>
      <dgm:spPr/>
    </dgm:pt>
    <dgm:pt modelId="{90ED6478-E849-F64E-ACF2-BD12FD4111FC}" type="pres">
      <dgm:prSet presAssocID="{E4F154C7-22EC-3D4B-8E3A-69BA4C63D7BC}" presName="root1" presStyleCnt="0"/>
      <dgm:spPr/>
    </dgm:pt>
    <dgm:pt modelId="{68329E68-5A63-394E-99D5-BB5EFABCD0CD}" type="pres">
      <dgm:prSet presAssocID="{E4F154C7-22EC-3D4B-8E3A-69BA4C63D7BC}" presName="LevelOneTextNode" presStyleLbl="node0" presStyleIdx="0" presStyleCnt="1">
        <dgm:presLayoutVars>
          <dgm:chPref val="3"/>
        </dgm:presLayoutVars>
      </dgm:prSet>
      <dgm:spPr/>
    </dgm:pt>
    <dgm:pt modelId="{BD6DBA0B-786F-074E-A514-C331DAFDAA83}" type="pres">
      <dgm:prSet presAssocID="{E4F154C7-22EC-3D4B-8E3A-69BA4C63D7BC}" presName="level2hierChild" presStyleCnt="0"/>
      <dgm:spPr/>
    </dgm:pt>
    <dgm:pt modelId="{56F10159-D7DA-0042-AF36-7D519B64D534}" type="pres">
      <dgm:prSet presAssocID="{4B289084-E772-4E42-9E6B-664377B01276}" presName="conn2-1" presStyleLbl="parChTrans1D2" presStyleIdx="0" presStyleCnt="2"/>
      <dgm:spPr/>
    </dgm:pt>
    <dgm:pt modelId="{1D4165E1-9080-6440-8DF1-FE6FB86DDC58}" type="pres">
      <dgm:prSet presAssocID="{4B289084-E772-4E42-9E6B-664377B01276}" presName="connTx" presStyleLbl="parChTrans1D2" presStyleIdx="0" presStyleCnt="2"/>
      <dgm:spPr/>
    </dgm:pt>
    <dgm:pt modelId="{A750B246-A7E4-054B-8B61-D62DD737437C}" type="pres">
      <dgm:prSet presAssocID="{4F10E708-F5DF-5948-B95B-9F7DB734DDD3}" presName="root2" presStyleCnt="0"/>
      <dgm:spPr/>
    </dgm:pt>
    <dgm:pt modelId="{EA25908E-EC7C-0140-BCFF-6BFC9030ED51}" type="pres">
      <dgm:prSet presAssocID="{4F10E708-F5DF-5948-B95B-9F7DB734DDD3}" presName="LevelTwoTextNode" presStyleLbl="node2" presStyleIdx="0" presStyleCnt="2">
        <dgm:presLayoutVars>
          <dgm:chPref val="3"/>
        </dgm:presLayoutVars>
      </dgm:prSet>
      <dgm:spPr/>
    </dgm:pt>
    <dgm:pt modelId="{4DC26A23-959E-E74E-A23D-EDF8EA015F93}" type="pres">
      <dgm:prSet presAssocID="{4F10E708-F5DF-5948-B95B-9F7DB734DDD3}" presName="level3hierChild" presStyleCnt="0"/>
      <dgm:spPr/>
    </dgm:pt>
    <dgm:pt modelId="{F24C76A1-E6FE-AE42-AC21-F630DA5A2865}" type="pres">
      <dgm:prSet presAssocID="{EDAE5F09-F943-E645-B72D-2D5253EB8469}" presName="conn2-1" presStyleLbl="parChTrans1D3" presStyleIdx="0" presStyleCnt="4"/>
      <dgm:spPr/>
    </dgm:pt>
    <dgm:pt modelId="{677A7902-54D7-D344-BE3E-EDEFA584E807}" type="pres">
      <dgm:prSet presAssocID="{EDAE5F09-F943-E645-B72D-2D5253EB8469}" presName="connTx" presStyleLbl="parChTrans1D3" presStyleIdx="0" presStyleCnt="4"/>
      <dgm:spPr/>
    </dgm:pt>
    <dgm:pt modelId="{C48BE2CA-DF51-2943-8959-5BC7D17C216F}" type="pres">
      <dgm:prSet presAssocID="{6F5E39CB-32A9-0040-A3EA-54C22A370F88}" presName="root2" presStyleCnt="0"/>
      <dgm:spPr/>
    </dgm:pt>
    <dgm:pt modelId="{04192766-C307-DE4E-A049-D3CAC33046A7}" type="pres">
      <dgm:prSet presAssocID="{6F5E39CB-32A9-0040-A3EA-54C22A370F88}" presName="LevelTwoTextNode" presStyleLbl="node3" presStyleIdx="0" presStyleCnt="4">
        <dgm:presLayoutVars>
          <dgm:chPref val="3"/>
        </dgm:presLayoutVars>
      </dgm:prSet>
      <dgm:spPr/>
    </dgm:pt>
    <dgm:pt modelId="{EA4328DB-B9AB-354A-ACEE-25A57E7B1495}" type="pres">
      <dgm:prSet presAssocID="{6F5E39CB-32A9-0040-A3EA-54C22A370F88}" presName="level3hierChild" presStyleCnt="0"/>
      <dgm:spPr/>
    </dgm:pt>
    <dgm:pt modelId="{EA4BCED4-7F30-9F4D-8AC7-3382DA7ACD3A}" type="pres">
      <dgm:prSet presAssocID="{F750495E-6CAD-B549-A6E9-2A53BB36867C}" presName="conn2-1" presStyleLbl="parChTrans1D3" presStyleIdx="1" presStyleCnt="4"/>
      <dgm:spPr/>
    </dgm:pt>
    <dgm:pt modelId="{410B3B53-11E5-F145-9E45-4977B09436B0}" type="pres">
      <dgm:prSet presAssocID="{F750495E-6CAD-B549-A6E9-2A53BB36867C}" presName="connTx" presStyleLbl="parChTrans1D3" presStyleIdx="1" presStyleCnt="4"/>
      <dgm:spPr/>
    </dgm:pt>
    <dgm:pt modelId="{BE945B75-403F-3340-A4C3-CD3AC09327A1}" type="pres">
      <dgm:prSet presAssocID="{66B9B8A9-4B8D-CE4E-AF4D-8B012CDB4055}" presName="root2" presStyleCnt="0"/>
      <dgm:spPr/>
    </dgm:pt>
    <dgm:pt modelId="{4694A23E-05B2-DA41-8B77-E135179099B8}" type="pres">
      <dgm:prSet presAssocID="{66B9B8A9-4B8D-CE4E-AF4D-8B012CDB4055}" presName="LevelTwoTextNode" presStyleLbl="node3" presStyleIdx="1" presStyleCnt="4">
        <dgm:presLayoutVars>
          <dgm:chPref val="3"/>
        </dgm:presLayoutVars>
      </dgm:prSet>
      <dgm:spPr/>
    </dgm:pt>
    <dgm:pt modelId="{95877162-00EA-9541-8074-84AE61CCDBC1}" type="pres">
      <dgm:prSet presAssocID="{66B9B8A9-4B8D-CE4E-AF4D-8B012CDB4055}" presName="level3hierChild" presStyleCnt="0"/>
      <dgm:spPr/>
    </dgm:pt>
    <dgm:pt modelId="{FA8E3A92-B92B-724B-8436-34105183ED5B}" type="pres">
      <dgm:prSet presAssocID="{67083FEC-5BE3-8545-A744-936DF3036C36}" presName="conn2-1" presStyleLbl="parChTrans1D2" presStyleIdx="1" presStyleCnt="2"/>
      <dgm:spPr/>
    </dgm:pt>
    <dgm:pt modelId="{976B8E74-F46B-7940-B193-F3791C542A8B}" type="pres">
      <dgm:prSet presAssocID="{67083FEC-5BE3-8545-A744-936DF3036C36}" presName="connTx" presStyleLbl="parChTrans1D2" presStyleIdx="1" presStyleCnt="2"/>
      <dgm:spPr/>
    </dgm:pt>
    <dgm:pt modelId="{E5FD5A47-FF83-A040-82C6-08ADB3B87BA4}" type="pres">
      <dgm:prSet presAssocID="{214D1C70-77DC-BF41-90C4-2567F6AE5101}" presName="root2" presStyleCnt="0"/>
      <dgm:spPr/>
    </dgm:pt>
    <dgm:pt modelId="{CA85B455-53F4-144E-9C6A-4A17B9FB741C}" type="pres">
      <dgm:prSet presAssocID="{214D1C70-77DC-BF41-90C4-2567F6AE5101}" presName="LevelTwoTextNode" presStyleLbl="node2" presStyleIdx="1" presStyleCnt="2">
        <dgm:presLayoutVars>
          <dgm:chPref val="3"/>
        </dgm:presLayoutVars>
      </dgm:prSet>
      <dgm:spPr/>
    </dgm:pt>
    <dgm:pt modelId="{37A2CC1D-01F8-1841-ACA5-27EAB384DAAB}" type="pres">
      <dgm:prSet presAssocID="{214D1C70-77DC-BF41-90C4-2567F6AE5101}" presName="level3hierChild" presStyleCnt="0"/>
      <dgm:spPr/>
    </dgm:pt>
    <dgm:pt modelId="{16BB16BC-EAFC-AB48-8FCB-A6224B7501AF}" type="pres">
      <dgm:prSet presAssocID="{900CF4FA-A4F9-014C-BB8F-85A3B389A4C8}" presName="conn2-1" presStyleLbl="parChTrans1D3" presStyleIdx="2" presStyleCnt="4"/>
      <dgm:spPr/>
    </dgm:pt>
    <dgm:pt modelId="{DC476DFE-2C47-AD43-B817-02409245EEE7}" type="pres">
      <dgm:prSet presAssocID="{900CF4FA-A4F9-014C-BB8F-85A3B389A4C8}" presName="connTx" presStyleLbl="parChTrans1D3" presStyleIdx="2" presStyleCnt="4"/>
      <dgm:spPr/>
    </dgm:pt>
    <dgm:pt modelId="{B11982D6-8699-3743-81E4-B0797E93B872}" type="pres">
      <dgm:prSet presAssocID="{67C1F69F-980B-E641-B38F-19EBE5C66579}" presName="root2" presStyleCnt="0"/>
      <dgm:spPr/>
    </dgm:pt>
    <dgm:pt modelId="{12B389D9-60CE-CB4A-AF1B-D2B9A2BEDDCB}" type="pres">
      <dgm:prSet presAssocID="{67C1F69F-980B-E641-B38F-19EBE5C66579}" presName="LevelTwoTextNode" presStyleLbl="node3" presStyleIdx="2" presStyleCnt="4">
        <dgm:presLayoutVars>
          <dgm:chPref val="3"/>
        </dgm:presLayoutVars>
      </dgm:prSet>
      <dgm:spPr/>
    </dgm:pt>
    <dgm:pt modelId="{7BAF8A76-CA2E-664F-8D26-ACE901902DD6}" type="pres">
      <dgm:prSet presAssocID="{67C1F69F-980B-E641-B38F-19EBE5C66579}" presName="level3hierChild" presStyleCnt="0"/>
      <dgm:spPr/>
    </dgm:pt>
    <dgm:pt modelId="{6B797093-EF09-3B46-942E-630FA030432F}" type="pres">
      <dgm:prSet presAssocID="{4F1860A5-66A2-544F-A3E1-8F9AF0218F7B}" presName="conn2-1" presStyleLbl="parChTrans1D3" presStyleIdx="3" presStyleCnt="4"/>
      <dgm:spPr/>
    </dgm:pt>
    <dgm:pt modelId="{F14F95E5-0F17-6348-BC7B-34ADC0AA3187}" type="pres">
      <dgm:prSet presAssocID="{4F1860A5-66A2-544F-A3E1-8F9AF0218F7B}" presName="connTx" presStyleLbl="parChTrans1D3" presStyleIdx="3" presStyleCnt="4"/>
      <dgm:spPr/>
    </dgm:pt>
    <dgm:pt modelId="{BC37180A-3DB2-C047-BCDB-E202DE10C50B}" type="pres">
      <dgm:prSet presAssocID="{95BD423D-51FC-D345-AFC5-22F8E1234234}" presName="root2" presStyleCnt="0"/>
      <dgm:spPr/>
    </dgm:pt>
    <dgm:pt modelId="{1DF83F2F-8B69-0844-9A67-1BD9199CB747}" type="pres">
      <dgm:prSet presAssocID="{95BD423D-51FC-D345-AFC5-22F8E1234234}" presName="LevelTwoTextNode" presStyleLbl="node3" presStyleIdx="3" presStyleCnt="4">
        <dgm:presLayoutVars>
          <dgm:chPref val="3"/>
        </dgm:presLayoutVars>
      </dgm:prSet>
      <dgm:spPr/>
    </dgm:pt>
    <dgm:pt modelId="{2F291097-2A54-044B-BFB6-A0864A5AC769}" type="pres">
      <dgm:prSet presAssocID="{95BD423D-51FC-D345-AFC5-22F8E1234234}" presName="level3hierChild" presStyleCnt="0"/>
      <dgm:spPr/>
    </dgm:pt>
  </dgm:ptLst>
  <dgm:cxnLst>
    <dgm:cxn modelId="{1AA06305-D9A8-1940-A34D-A224B7B2631F}" type="presOf" srcId="{67C1F69F-980B-E641-B38F-19EBE5C66579}" destId="{12B389D9-60CE-CB4A-AF1B-D2B9A2BEDDCB}" srcOrd="0" destOrd="0" presId="urn:microsoft.com/office/officeart/2005/8/layout/hierarchy2"/>
    <dgm:cxn modelId="{2455E41D-CA31-B845-8F65-5B4133E091B7}" srcId="{E4F154C7-22EC-3D4B-8E3A-69BA4C63D7BC}" destId="{214D1C70-77DC-BF41-90C4-2567F6AE5101}" srcOrd="1" destOrd="0" parTransId="{67083FEC-5BE3-8545-A744-936DF3036C36}" sibTransId="{0747FBB9-371A-2442-B931-0279D0D72F97}"/>
    <dgm:cxn modelId="{81D23E25-48D4-3C45-A796-FB70DA0C22E0}" type="presOf" srcId="{4F10E708-F5DF-5948-B95B-9F7DB734DDD3}" destId="{EA25908E-EC7C-0140-BCFF-6BFC9030ED51}" srcOrd="0" destOrd="0" presId="urn:microsoft.com/office/officeart/2005/8/layout/hierarchy2"/>
    <dgm:cxn modelId="{E5A58F37-7632-7844-9A3C-C45CC5799EF8}" srcId="{4F10E708-F5DF-5948-B95B-9F7DB734DDD3}" destId="{6F5E39CB-32A9-0040-A3EA-54C22A370F88}" srcOrd="0" destOrd="0" parTransId="{EDAE5F09-F943-E645-B72D-2D5253EB8469}" sibTransId="{A9DDB365-A1C7-A049-8828-FBD0A86AAD5D}"/>
    <dgm:cxn modelId="{DC2A0939-7705-8A4A-9C8A-E69BC141A93F}" srcId="{559A4DF9-5175-1B49-A421-8B2BF13D363A}" destId="{E4F154C7-22EC-3D4B-8E3A-69BA4C63D7BC}" srcOrd="0" destOrd="0" parTransId="{4A9328FF-A939-CE4B-BB1E-EA6F00297A0A}" sibTransId="{05AC1FE1-593D-0C41-A1B6-B2FBEAB450EB}"/>
    <dgm:cxn modelId="{DB2E393A-3528-BF4F-B170-7C844FF05FA6}" type="presOf" srcId="{E4F154C7-22EC-3D4B-8E3A-69BA4C63D7BC}" destId="{68329E68-5A63-394E-99D5-BB5EFABCD0CD}" srcOrd="0" destOrd="0" presId="urn:microsoft.com/office/officeart/2005/8/layout/hierarchy2"/>
    <dgm:cxn modelId="{BC677861-67A1-1648-9014-E1E0F040F19C}" type="presOf" srcId="{EDAE5F09-F943-E645-B72D-2D5253EB8469}" destId="{F24C76A1-E6FE-AE42-AC21-F630DA5A2865}" srcOrd="0" destOrd="0" presId="urn:microsoft.com/office/officeart/2005/8/layout/hierarchy2"/>
    <dgm:cxn modelId="{31513363-EF8A-374F-8AFB-434A67B4A78D}" type="presOf" srcId="{4F1860A5-66A2-544F-A3E1-8F9AF0218F7B}" destId="{F14F95E5-0F17-6348-BC7B-34ADC0AA3187}" srcOrd="1" destOrd="0" presId="urn:microsoft.com/office/officeart/2005/8/layout/hierarchy2"/>
    <dgm:cxn modelId="{1D9E4858-0E07-FA42-9969-DBEFD7DC3D28}" type="presOf" srcId="{66B9B8A9-4B8D-CE4E-AF4D-8B012CDB4055}" destId="{4694A23E-05B2-DA41-8B77-E135179099B8}" srcOrd="0" destOrd="0" presId="urn:microsoft.com/office/officeart/2005/8/layout/hierarchy2"/>
    <dgm:cxn modelId="{8DC5AC7D-5C35-0849-8C7C-9158B5483386}" type="presOf" srcId="{67083FEC-5BE3-8545-A744-936DF3036C36}" destId="{FA8E3A92-B92B-724B-8436-34105183ED5B}" srcOrd="0" destOrd="0" presId="urn:microsoft.com/office/officeart/2005/8/layout/hierarchy2"/>
    <dgm:cxn modelId="{673FB590-4A78-644B-8166-CD9E5FAFF56B}" type="presOf" srcId="{4B289084-E772-4E42-9E6B-664377B01276}" destId="{1D4165E1-9080-6440-8DF1-FE6FB86DDC58}" srcOrd="1" destOrd="0" presId="urn:microsoft.com/office/officeart/2005/8/layout/hierarchy2"/>
    <dgm:cxn modelId="{77AAF791-FB23-0949-B275-2543468000E9}" srcId="{4F10E708-F5DF-5948-B95B-9F7DB734DDD3}" destId="{66B9B8A9-4B8D-CE4E-AF4D-8B012CDB4055}" srcOrd="1" destOrd="0" parTransId="{F750495E-6CAD-B549-A6E9-2A53BB36867C}" sibTransId="{C237F156-8794-8741-820D-79858FD2DE48}"/>
    <dgm:cxn modelId="{D414F8A6-530B-C44C-969C-49290E26EAE6}" type="presOf" srcId="{95BD423D-51FC-D345-AFC5-22F8E1234234}" destId="{1DF83F2F-8B69-0844-9A67-1BD9199CB747}" srcOrd="0" destOrd="0" presId="urn:microsoft.com/office/officeart/2005/8/layout/hierarchy2"/>
    <dgm:cxn modelId="{CCA4D4A9-29AB-0841-9CDC-6CD71C409844}" type="presOf" srcId="{214D1C70-77DC-BF41-90C4-2567F6AE5101}" destId="{CA85B455-53F4-144E-9C6A-4A17B9FB741C}" srcOrd="0" destOrd="0" presId="urn:microsoft.com/office/officeart/2005/8/layout/hierarchy2"/>
    <dgm:cxn modelId="{9D98FDB4-A470-D542-94BC-4B6912F8675F}" type="presOf" srcId="{4B289084-E772-4E42-9E6B-664377B01276}" destId="{56F10159-D7DA-0042-AF36-7D519B64D534}" srcOrd="0" destOrd="0" presId="urn:microsoft.com/office/officeart/2005/8/layout/hierarchy2"/>
    <dgm:cxn modelId="{E706F1B6-038E-E240-B22B-48674DA0A9D5}" type="presOf" srcId="{EDAE5F09-F943-E645-B72D-2D5253EB8469}" destId="{677A7902-54D7-D344-BE3E-EDEFA584E807}" srcOrd="1" destOrd="0" presId="urn:microsoft.com/office/officeart/2005/8/layout/hierarchy2"/>
    <dgm:cxn modelId="{58C7BEBE-3D21-8145-B807-E994FFBC2D1D}" srcId="{214D1C70-77DC-BF41-90C4-2567F6AE5101}" destId="{95BD423D-51FC-D345-AFC5-22F8E1234234}" srcOrd="1" destOrd="0" parTransId="{4F1860A5-66A2-544F-A3E1-8F9AF0218F7B}" sibTransId="{6B2A5119-BE65-A342-97CF-8244AECFA1F3}"/>
    <dgm:cxn modelId="{E6C200C4-590C-5A45-9335-A3EADE87CC13}" type="presOf" srcId="{900CF4FA-A4F9-014C-BB8F-85A3B389A4C8}" destId="{16BB16BC-EAFC-AB48-8FCB-A6224B7501AF}" srcOrd="0" destOrd="0" presId="urn:microsoft.com/office/officeart/2005/8/layout/hierarchy2"/>
    <dgm:cxn modelId="{B8E43DC8-997D-614B-B6B5-A142CC57B8DD}" type="presOf" srcId="{F750495E-6CAD-B549-A6E9-2A53BB36867C}" destId="{410B3B53-11E5-F145-9E45-4977B09436B0}" srcOrd="1" destOrd="0" presId="urn:microsoft.com/office/officeart/2005/8/layout/hierarchy2"/>
    <dgm:cxn modelId="{176BC7D7-A369-7D41-8C5A-8D211D934CBC}" type="presOf" srcId="{4F1860A5-66A2-544F-A3E1-8F9AF0218F7B}" destId="{6B797093-EF09-3B46-942E-630FA030432F}" srcOrd="0" destOrd="0" presId="urn:microsoft.com/office/officeart/2005/8/layout/hierarchy2"/>
    <dgm:cxn modelId="{6ADAA9DC-A4AF-1747-831F-92DD1787B137}" type="presOf" srcId="{559A4DF9-5175-1B49-A421-8B2BF13D363A}" destId="{D20C30AD-82C4-034A-84D5-6F48FCD7A351}" srcOrd="0" destOrd="0" presId="urn:microsoft.com/office/officeart/2005/8/layout/hierarchy2"/>
    <dgm:cxn modelId="{477B86E8-174C-2845-9BBD-964308DD57AC}" srcId="{214D1C70-77DC-BF41-90C4-2567F6AE5101}" destId="{67C1F69F-980B-E641-B38F-19EBE5C66579}" srcOrd="0" destOrd="0" parTransId="{900CF4FA-A4F9-014C-BB8F-85A3B389A4C8}" sibTransId="{6D566F4F-E5EB-4C4B-B108-0605A39391E9}"/>
    <dgm:cxn modelId="{64A57FEB-CFDC-AE4C-89D5-D9701078E4FE}" type="presOf" srcId="{6F5E39CB-32A9-0040-A3EA-54C22A370F88}" destId="{04192766-C307-DE4E-A049-D3CAC33046A7}" srcOrd="0" destOrd="0" presId="urn:microsoft.com/office/officeart/2005/8/layout/hierarchy2"/>
    <dgm:cxn modelId="{3F1B29EF-0546-1E4C-811C-B137C19275EE}" type="presOf" srcId="{900CF4FA-A4F9-014C-BB8F-85A3B389A4C8}" destId="{DC476DFE-2C47-AD43-B817-02409245EEE7}" srcOrd="1" destOrd="0" presId="urn:microsoft.com/office/officeart/2005/8/layout/hierarchy2"/>
    <dgm:cxn modelId="{3ABA6AEF-1803-0E4C-8C96-EDEAA5F414AF}" srcId="{E4F154C7-22EC-3D4B-8E3A-69BA4C63D7BC}" destId="{4F10E708-F5DF-5948-B95B-9F7DB734DDD3}" srcOrd="0" destOrd="0" parTransId="{4B289084-E772-4E42-9E6B-664377B01276}" sibTransId="{EC84A4CA-8D80-F84F-9EFA-66864FCF67B6}"/>
    <dgm:cxn modelId="{CC0B20F2-F449-3A45-BB1E-3EB12210F6D9}" type="presOf" srcId="{F750495E-6CAD-B549-A6E9-2A53BB36867C}" destId="{EA4BCED4-7F30-9F4D-8AC7-3382DA7ACD3A}" srcOrd="0" destOrd="0" presId="urn:microsoft.com/office/officeart/2005/8/layout/hierarchy2"/>
    <dgm:cxn modelId="{000268FA-A22B-AF42-AA44-FAC3DE1DEFB0}" type="presOf" srcId="{67083FEC-5BE3-8545-A744-936DF3036C36}" destId="{976B8E74-F46B-7940-B193-F3791C542A8B}" srcOrd="1" destOrd="0" presId="urn:microsoft.com/office/officeart/2005/8/layout/hierarchy2"/>
    <dgm:cxn modelId="{D0E16BF0-D7EE-3D42-A503-C7105C073FA1}" type="presParOf" srcId="{D20C30AD-82C4-034A-84D5-6F48FCD7A351}" destId="{90ED6478-E849-F64E-ACF2-BD12FD4111FC}" srcOrd="0" destOrd="0" presId="urn:microsoft.com/office/officeart/2005/8/layout/hierarchy2"/>
    <dgm:cxn modelId="{EFC99B13-3A6D-6643-8FDC-99D7018AEB83}" type="presParOf" srcId="{90ED6478-E849-F64E-ACF2-BD12FD4111FC}" destId="{68329E68-5A63-394E-99D5-BB5EFABCD0CD}" srcOrd="0" destOrd="0" presId="urn:microsoft.com/office/officeart/2005/8/layout/hierarchy2"/>
    <dgm:cxn modelId="{8331424D-1699-4C47-AAE8-9A07B4A2EB6D}" type="presParOf" srcId="{90ED6478-E849-F64E-ACF2-BD12FD4111FC}" destId="{BD6DBA0B-786F-074E-A514-C331DAFDAA83}" srcOrd="1" destOrd="0" presId="urn:microsoft.com/office/officeart/2005/8/layout/hierarchy2"/>
    <dgm:cxn modelId="{9A056CB8-A786-E446-ACFF-770BE5957D71}" type="presParOf" srcId="{BD6DBA0B-786F-074E-A514-C331DAFDAA83}" destId="{56F10159-D7DA-0042-AF36-7D519B64D534}" srcOrd="0" destOrd="0" presId="urn:microsoft.com/office/officeart/2005/8/layout/hierarchy2"/>
    <dgm:cxn modelId="{DF02A590-DC19-8D4A-A80E-5044735D9FE5}" type="presParOf" srcId="{56F10159-D7DA-0042-AF36-7D519B64D534}" destId="{1D4165E1-9080-6440-8DF1-FE6FB86DDC58}" srcOrd="0" destOrd="0" presId="urn:microsoft.com/office/officeart/2005/8/layout/hierarchy2"/>
    <dgm:cxn modelId="{AF21841C-7561-EA4A-8B5E-2956AB62E3A3}" type="presParOf" srcId="{BD6DBA0B-786F-074E-A514-C331DAFDAA83}" destId="{A750B246-A7E4-054B-8B61-D62DD737437C}" srcOrd="1" destOrd="0" presId="urn:microsoft.com/office/officeart/2005/8/layout/hierarchy2"/>
    <dgm:cxn modelId="{0C4DC52D-9ADD-3749-895D-D4CC3B822F0A}" type="presParOf" srcId="{A750B246-A7E4-054B-8B61-D62DD737437C}" destId="{EA25908E-EC7C-0140-BCFF-6BFC9030ED51}" srcOrd="0" destOrd="0" presId="urn:microsoft.com/office/officeart/2005/8/layout/hierarchy2"/>
    <dgm:cxn modelId="{4E2E8003-3F32-C141-B963-9D8F612EC9C8}" type="presParOf" srcId="{A750B246-A7E4-054B-8B61-D62DD737437C}" destId="{4DC26A23-959E-E74E-A23D-EDF8EA015F93}" srcOrd="1" destOrd="0" presId="urn:microsoft.com/office/officeart/2005/8/layout/hierarchy2"/>
    <dgm:cxn modelId="{9B1ED4E7-54AE-5547-AE1E-127644981B42}" type="presParOf" srcId="{4DC26A23-959E-E74E-A23D-EDF8EA015F93}" destId="{F24C76A1-E6FE-AE42-AC21-F630DA5A2865}" srcOrd="0" destOrd="0" presId="urn:microsoft.com/office/officeart/2005/8/layout/hierarchy2"/>
    <dgm:cxn modelId="{E4CF41A3-F079-9E4F-BF94-E1003D4F4807}" type="presParOf" srcId="{F24C76A1-E6FE-AE42-AC21-F630DA5A2865}" destId="{677A7902-54D7-D344-BE3E-EDEFA584E807}" srcOrd="0" destOrd="0" presId="urn:microsoft.com/office/officeart/2005/8/layout/hierarchy2"/>
    <dgm:cxn modelId="{710827D2-80D1-BF43-8BC4-85FFF3E18DAD}" type="presParOf" srcId="{4DC26A23-959E-E74E-A23D-EDF8EA015F93}" destId="{C48BE2CA-DF51-2943-8959-5BC7D17C216F}" srcOrd="1" destOrd="0" presId="urn:microsoft.com/office/officeart/2005/8/layout/hierarchy2"/>
    <dgm:cxn modelId="{9CC05CCC-193A-8349-8D87-335DB3C05F54}" type="presParOf" srcId="{C48BE2CA-DF51-2943-8959-5BC7D17C216F}" destId="{04192766-C307-DE4E-A049-D3CAC33046A7}" srcOrd="0" destOrd="0" presId="urn:microsoft.com/office/officeart/2005/8/layout/hierarchy2"/>
    <dgm:cxn modelId="{8342271D-D60C-5342-BA99-375377D78822}" type="presParOf" srcId="{C48BE2CA-DF51-2943-8959-5BC7D17C216F}" destId="{EA4328DB-B9AB-354A-ACEE-25A57E7B1495}" srcOrd="1" destOrd="0" presId="urn:microsoft.com/office/officeart/2005/8/layout/hierarchy2"/>
    <dgm:cxn modelId="{2E20F814-6CD3-1D46-9983-40C814773103}" type="presParOf" srcId="{4DC26A23-959E-E74E-A23D-EDF8EA015F93}" destId="{EA4BCED4-7F30-9F4D-8AC7-3382DA7ACD3A}" srcOrd="2" destOrd="0" presId="urn:microsoft.com/office/officeart/2005/8/layout/hierarchy2"/>
    <dgm:cxn modelId="{BFA2AAC8-72FB-0447-827E-6894FC56FB96}" type="presParOf" srcId="{EA4BCED4-7F30-9F4D-8AC7-3382DA7ACD3A}" destId="{410B3B53-11E5-F145-9E45-4977B09436B0}" srcOrd="0" destOrd="0" presId="urn:microsoft.com/office/officeart/2005/8/layout/hierarchy2"/>
    <dgm:cxn modelId="{AA56768B-B361-A04E-A175-DDC732A5422D}" type="presParOf" srcId="{4DC26A23-959E-E74E-A23D-EDF8EA015F93}" destId="{BE945B75-403F-3340-A4C3-CD3AC09327A1}" srcOrd="3" destOrd="0" presId="urn:microsoft.com/office/officeart/2005/8/layout/hierarchy2"/>
    <dgm:cxn modelId="{D3F162BF-9F66-0D4A-AD69-737A30CAB171}" type="presParOf" srcId="{BE945B75-403F-3340-A4C3-CD3AC09327A1}" destId="{4694A23E-05B2-DA41-8B77-E135179099B8}" srcOrd="0" destOrd="0" presId="urn:microsoft.com/office/officeart/2005/8/layout/hierarchy2"/>
    <dgm:cxn modelId="{555EC1CC-5123-9642-BD3E-53D3D0A6208C}" type="presParOf" srcId="{BE945B75-403F-3340-A4C3-CD3AC09327A1}" destId="{95877162-00EA-9541-8074-84AE61CCDBC1}" srcOrd="1" destOrd="0" presId="urn:microsoft.com/office/officeart/2005/8/layout/hierarchy2"/>
    <dgm:cxn modelId="{3F4B9A1A-51E2-5A4E-B1D5-B36843C7F683}" type="presParOf" srcId="{BD6DBA0B-786F-074E-A514-C331DAFDAA83}" destId="{FA8E3A92-B92B-724B-8436-34105183ED5B}" srcOrd="2" destOrd="0" presId="urn:microsoft.com/office/officeart/2005/8/layout/hierarchy2"/>
    <dgm:cxn modelId="{915443E2-1B7B-584E-9A73-CAA0D9032242}" type="presParOf" srcId="{FA8E3A92-B92B-724B-8436-34105183ED5B}" destId="{976B8E74-F46B-7940-B193-F3791C542A8B}" srcOrd="0" destOrd="0" presId="urn:microsoft.com/office/officeart/2005/8/layout/hierarchy2"/>
    <dgm:cxn modelId="{BB1261A4-79A4-2945-9833-89F53EDE51A5}" type="presParOf" srcId="{BD6DBA0B-786F-074E-A514-C331DAFDAA83}" destId="{E5FD5A47-FF83-A040-82C6-08ADB3B87BA4}" srcOrd="3" destOrd="0" presId="urn:microsoft.com/office/officeart/2005/8/layout/hierarchy2"/>
    <dgm:cxn modelId="{E5B92699-0462-6842-82B9-63ABE374720F}" type="presParOf" srcId="{E5FD5A47-FF83-A040-82C6-08ADB3B87BA4}" destId="{CA85B455-53F4-144E-9C6A-4A17B9FB741C}" srcOrd="0" destOrd="0" presId="urn:microsoft.com/office/officeart/2005/8/layout/hierarchy2"/>
    <dgm:cxn modelId="{22E3F312-C927-9548-B4D3-6236F7E58AA7}" type="presParOf" srcId="{E5FD5A47-FF83-A040-82C6-08ADB3B87BA4}" destId="{37A2CC1D-01F8-1841-ACA5-27EAB384DAAB}" srcOrd="1" destOrd="0" presId="urn:microsoft.com/office/officeart/2005/8/layout/hierarchy2"/>
    <dgm:cxn modelId="{E28A1209-17F7-074F-96D7-5CCDCED11744}" type="presParOf" srcId="{37A2CC1D-01F8-1841-ACA5-27EAB384DAAB}" destId="{16BB16BC-EAFC-AB48-8FCB-A6224B7501AF}" srcOrd="0" destOrd="0" presId="urn:microsoft.com/office/officeart/2005/8/layout/hierarchy2"/>
    <dgm:cxn modelId="{AACD523B-64F1-724E-B187-53EC6EA553A0}" type="presParOf" srcId="{16BB16BC-EAFC-AB48-8FCB-A6224B7501AF}" destId="{DC476DFE-2C47-AD43-B817-02409245EEE7}" srcOrd="0" destOrd="0" presId="urn:microsoft.com/office/officeart/2005/8/layout/hierarchy2"/>
    <dgm:cxn modelId="{B93F4E16-E79D-0C43-BAD4-AE1F585D15B6}" type="presParOf" srcId="{37A2CC1D-01F8-1841-ACA5-27EAB384DAAB}" destId="{B11982D6-8699-3743-81E4-B0797E93B872}" srcOrd="1" destOrd="0" presId="urn:microsoft.com/office/officeart/2005/8/layout/hierarchy2"/>
    <dgm:cxn modelId="{ADD5670A-EE08-0149-8458-5440CE1E7826}" type="presParOf" srcId="{B11982D6-8699-3743-81E4-B0797E93B872}" destId="{12B389D9-60CE-CB4A-AF1B-D2B9A2BEDDCB}" srcOrd="0" destOrd="0" presId="urn:microsoft.com/office/officeart/2005/8/layout/hierarchy2"/>
    <dgm:cxn modelId="{C2344DA2-33E8-6A4F-B09A-9D0F7868E8E1}" type="presParOf" srcId="{B11982D6-8699-3743-81E4-B0797E93B872}" destId="{7BAF8A76-CA2E-664F-8D26-ACE901902DD6}" srcOrd="1" destOrd="0" presId="urn:microsoft.com/office/officeart/2005/8/layout/hierarchy2"/>
    <dgm:cxn modelId="{9B3DFF32-0BFC-F04C-947B-4F5EFD94E96E}" type="presParOf" srcId="{37A2CC1D-01F8-1841-ACA5-27EAB384DAAB}" destId="{6B797093-EF09-3B46-942E-630FA030432F}" srcOrd="2" destOrd="0" presId="urn:microsoft.com/office/officeart/2005/8/layout/hierarchy2"/>
    <dgm:cxn modelId="{51F35622-962A-DC42-939C-BD98888F36A5}" type="presParOf" srcId="{6B797093-EF09-3B46-942E-630FA030432F}" destId="{F14F95E5-0F17-6348-BC7B-34ADC0AA3187}" srcOrd="0" destOrd="0" presId="urn:microsoft.com/office/officeart/2005/8/layout/hierarchy2"/>
    <dgm:cxn modelId="{1B9C68D2-EF41-3645-A4D8-FE07CB2B7C09}" type="presParOf" srcId="{37A2CC1D-01F8-1841-ACA5-27EAB384DAAB}" destId="{BC37180A-3DB2-C047-BCDB-E202DE10C50B}" srcOrd="3" destOrd="0" presId="urn:microsoft.com/office/officeart/2005/8/layout/hierarchy2"/>
    <dgm:cxn modelId="{41701113-2024-3B4A-B74E-D216A97885AF}" type="presParOf" srcId="{BC37180A-3DB2-C047-BCDB-E202DE10C50B}" destId="{1DF83F2F-8B69-0844-9A67-1BD9199CB747}" srcOrd="0" destOrd="0" presId="urn:microsoft.com/office/officeart/2005/8/layout/hierarchy2"/>
    <dgm:cxn modelId="{98B49C77-F433-534E-BCCD-E56AAF7EC48A}" type="presParOf" srcId="{BC37180A-3DB2-C047-BCDB-E202DE10C50B}" destId="{2F291097-2A54-044B-BFB6-A0864A5AC76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A4DF9-5175-1B49-A421-8B2BF13D363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pt-BR"/>
        </a:p>
      </dgm:t>
    </dgm:pt>
    <dgm:pt modelId="{E4F154C7-22EC-3D4B-8E3A-69BA4C63D7BC}">
      <dgm:prSet phldrT="[Texto]"/>
      <dgm:spPr/>
      <dgm:t>
        <a:bodyPr/>
        <a:lstStyle/>
        <a:p>
          <a:r>
            <a:rPr lang="pt-BR" dirty="0"/>
            <a:t>AÇÕES</a:t>
          </a:r>
        </a:p>
      </dgm:t>
    </dgm:pt>
    <dgm:pt modelId="{4A9328FF-A939-CE4B-BB1E-EA6F00297A0A}" type="parTrans" cxnId="{DC2A0939-7705-8A4A-9C8A-E69BC141A93F}">
      <dgm:prSet/>
      <dgm:spPr/>
      <dgm:t>
        <a:bodyPr/>
        <a:lstStyle/>
        <a:p>
          <a:endParaRPr lang="pt-BR"/>
        </a:p>
      </dgm:t>
    </dgm:pt>
    <dgm:pt modelId="{05AC1FE1-593D-0C41-A1B6-B2FBEAB450EB}" type="sibTrans" cxnId="{DC2A0939-7705-8A4A-9C8A-E69BC141A93F}">
      <dgm:prSet/>
      <dgm:spPr/>
      <dgm:t>
        <a:bodyPr/>
        <a:lstStyle/>
        <a:p>
          <a:endParaRPr lang="pt-BR"/>
        </a:p>
      </dgm:t>
    </dgm:pt>
    <dgm:pt modelId="{4F10E708-F5DF-5948-B95B-9F7DB734DDD3}">
      <dgm:prSet phldrT="[Texto]"/>
      <dgm:spPr/>
      <dgm:t>
        <a:bodyPr/>
        <a:lstStyle/>
        <a:p>
          <a:r>
            <a:rPr lang="pt-BR" dirty="0"/>
            <a:t>Com valor nominal ou de face</a:t>
          </a:r>
        </a:p>
      </dgm:t>
    </dgm:pt>
    <dgm:pt modelId="{4B289084-E772-4E42-9E6B-664377B01276}" type="parTrans" cxnId="{3ABA6AEF-1803-0E4C-8C96-EDEAA5F414AF}">
      <dgm:prSet/>
      <dgm:spPr/>
      <dgm:t>
        <a:bodyPr/>
        <a:lstStyle/>
        <a:p>
          <a:endParaRPr lang="pt-BR"/>
        </a:p>
      </dgm:t>
    </dgm:pt>
    <dgm:pt modelId="{EC84A4CA-8D80-F84F-9EFA-66864FCF67B6}" type="sibTrans" cxnId="{3ABA6AEF-1803-0E4C-8C96-EDEAA5F414AF}">
      <dgm:prSet/>
      <dgm:spPr/>
      <dgm:t>
        <a:bodyPr/>
        <a:lstStyle/>
        <a:p>
          <a:endParaRPr lang="pt-BR"/>
        </a:p>
      </dgm:t>
    </dgm:pt>
    <dgm:pt modelId="{214D1C70-77DC-BF41-90C4-2567F6AE5101}">
      <dgm:prSet phldrT="[Texto]"/>
      <dgm:spPr/>
      <dgm:t>
        <a:bodyPr/>
        <a:lstStyle/>
        <a:p>
          <a:r>
            <a:rPr lang="pt-BR" dirty="0"/>
            <a:t>Sem valor nominal</a:t>
          </a:r>
        </a:p>
      </dgm:t>
    </dgm:pt>
    <dgm:pt modelId="{67083FEC-5BE3-8545-A744-936DF3036C36}" type="parTrans" cxnId="{2455E41D-CA31-B845-8F65-5B4133E091B7}">
      <dgm:prSet/>
      <dgm:spPr/>
      <dgm:t>
        <a:bodyPr/>
        <a:lstStyle/>
        <a:p>
          <a:endParaRPr lang="pt-BR"/>
        </a:p>
      </dgm:t>
    </dgm:pt>
    <dgm:pt modelId="{0747FBB9-371A-2442-B931-0279D0D72F97}" type="sibTrans" cxnId="{2455E41D-CA31-B845-8F65-5B4133E091B7}">
      <dgm:prSet/>
      <dgm:spPr/>
      <dgm:t>
        <a:bodyPr/>
        <a:lstStyle/>
        <a:p>
          <a:endParaRPr lang="pt-BR"/>
        </a:p>
      </dgm:t>
    </dgm:pt>
    <dgm:pt modelId="{95BD423D-51FC-D345-AFC5-22F8E1234234}">
      <dgm:prSet phldrT="[Texto]"/>
      <dgm:spPr/>
      <dgm:t>
        <a:bodyPr/>
        <a:lstStyle/>
        <a:p>
          <a:r>
            <a:rPr lang="pt-BR" dirty="0"/>
            <a:t>Maior flexibilidade</a:t>
          </a:r>
        </a:p>
      </dgm:t>
    </dgm:pt>
    <dgm:pt modelId="{4F1860A5-66A2-544F-A3E1-8F9AF0218F7B}" type="parTrans" cxnId="{58C7BEBE-3D21-8145-B807-E994FFBC2D1D}">
      <dgm:prSet/>
      <dgm:spPr/>
      <dgm:t>
        <a:bodyPr/>
        <a:lstStyle/>
        <a:p>
          <a:endParaRPr lang="pt-BR"/>
        </a:p>
      </dgm:t>
    </dgm:pt>
    <dgm:pt modelId="{6B2A5119-BE65-A342-97CF-8244AECFA1F3}" type="sibTrans" cxnId="{58C7BEBE-3D21-8145-B807-E994FFBC2D1D}">
      <dgm:prSet/>
      <dgm:spPr/>
      <dgm:t>
        <a:bodyPr/>
        <a:lstStyle/>
        <a:p>
          <a:endParaRPr lang="pt-BR"/>
        </a:p>
      </dgm:t>
    </dgm:pt>
    <dgm:pt modelId="{93A2AEC1-1A67-D54F-BC3B-74331023304B}" type="pres">
      <dgm:prSet presAssocID="{559A4DF9-5175-1B49-A421-8B2BF13D363A}" presName="diagram" presStyleCnt="0">
        <dgm:presLayoutVars>
          <dgm:chPref val="1"/>
          <dgm:dir/>
          <dgm:animOne val="branch"/>
          <dgm:animLvl val="lvl"/>
          <dgm:resizeHandles val="exact"/>
        </dgm:presLayoutVars>
      </dgm:prSet>
      <dgm:spPr/>
    </dgm:pt>
    <dgm:pt modelId="{B8D5E1C0-84A8-4E49-B02B-1C0A09B29EAF}" type="pres">
      <dgm:prSet presAssocID="{E4F154C7-22EC-3D4B-8E3A-69BA4C63D7BC}" presName="root1" presStyleCnt="0"/>
      <dgm:spPr/>
    </dgm:pt>
    <dgm:pt modelId="{2612ADE5-1FA7-6E42-BBAF-70358E738E3D}" type="pres">
      <dgm:prSet presAssocID="{E4F154C7-22EC-3D4B-8E3A-69BA4C63D7BC}" presName="LevelOneTextNode" presStyleLbl="node0" presStyleIdx="0" presStyleCnt="1" custScaleX="77745" custLinFactNeighborX="-52963" custLinFactNeighborY="-828">
        <dgm:presLayoutVars>
          <dgm:chPref val="3"/>
        </dgm:presLayoutVars>
      </dgm:prSet>
      <dgm:spPr/>
    </dgm:pt>
    <dgm:pt modelId="{C895DC22-62FD-A142-AE9B-42836A87BD03}" type="pres">
      <dgm:prSet presAssocID="{E4F154C7-22EC-3D4B-8E3A-69BA4C63D7BC}" presName="level2hierChild" presStyleCnt="0"/>
      <dgm:spPr/>
    </dgm:pt>
    <dgm:pt modelId="{1DFC2F34-BAF7-8348-9A78-545DA8FF2AAD}" type="pres">
      <dgm:prSet presAssocID="{4B289084-E772-4E42-9E6B-664377B01276}" presName="conn2-1" presStyleLbl="parChTrans1D2" presStyleIdx="0" presStyleCnt="2"/>
      <dgm:spPr/>
    </dgm:pt>
    <dgm:pt modelId="{524EA555-7E9B-734E-92C7-CCA9E2D6B838}" type="pres">
      <dgm:prSet presAssocID="{4B289084-E772-4E42-9E6B-664377B01276}" presName="connTx" presStyleLbl="parChTrans1D2" presStyleIdx="0" presStyleCnt="2"/>
      <dgm:spPr/>
    </dgm:pt>
    <dgm:pt modelId="{B9E2435D-50E9-324D-B2A4-788726E70855}" type="pres">
      <dgm:prSet presAssocID="{4F10E708-F5DF-5948-B95B-9F7DB734DDD3}" presName="root2" presStyleCnt="0"/>
      <dgm:spPr/>
    </dgm:pt>
    <dgm:pt modelId="{1D409260-BB81-8546-91BB-EA6166C7F914}" type="pres">
      <dgm:prSet presAssocID="{4F10E708-F5DF-5948-B95B-9F7DB734DDD3}" presName="LevelTwoTextNode" presStyleLbl="node2" presStyleIdx="0" presStyleCnt="2" custScaleX="104373" custLinFactNeighborX="-13654" custLinFactNeighborY="828">
        <dgm:presLayoutVars>
          <dgm:chPref val="3"/>
        </dgm:presLayoutVars>
      </dgm:prSet>
      <dgm:spPr/>
    </dgm:pt>
    <dgm:pt modelId="{47032CFF-9C04-674A-B6C4-E6615CDE1AE7}" type="pres">
      <dgm:prSet presAssocID="{4F10E708-F5DF-5948-B95B-9F7DB734DDD3}" presName="level3hierChild" presStyleCnt="0"/>
      <dgm:spPr/>
    </dgm:pt>
    <dgm:pt modelId="{F635EE9F-D25B-2D42-BB26-0A50594EE891}" type="pres">
      <dgm:prSet presAssocID="{67083FEC-5BE3-8545-A744-936DF3036C36}" presName="conn2-1" presStyleLbl="parChTrans1D2" presStyleIdx="1" presStyleCnt="2"/>
      <dgm:spPr/>
    </dgm:pt>
    <dgm:pt modelId="{067C8E86-1E41-0940-B8DA-0DB983F2156A}" type="pres">
      <dgm:prSet presAssocID="{67083FEC-5BE3-8545-A744-936DF3036C36}" presName="connTx" presStyleLbl="parChTrans1D2" presStyleIdx="1" presStyleCnt="2"/>
      <dgm:spPr/>
    </dgm:pt>
    <dgm:pt modelId="{3E67873C-684D-EE40-8CBD-21D3558BDE82}" type="pres">
      <dgm:prSet presAssocID="{214D1C70-77DC-BF41-90C4-2567F6AE5101}" presName="root2" presStyleCnt="0"/>
      <dgm:spPr/>
    </dgm:pt>
    <dgm:pt modelId="{E1353E6A-7F3D-7248-B3CA-3A688EE8069C}" type="pres">
      <dgm:prSet presAssocID="{214D1C70-77DC-BF41-90C4-2567F6AE5101}" presName="LevelTwoTextNode" presStyleLbl="node2" presStyleIdx="1" presStyleCnt="2" custScaleX="107558" custLinFactNeighborX="-16137" custLinFactNeighborY="2484">
        <dgm:presLayoutVars>
          <dgm:chPref val="3"/>
        </dgm:presLayoutVars>
      </dgm:prSet>
      <dgm:spPr/>
    </dgm:pt>
    <dgm:pt modelId="{ED1BACA2-65E6-6744-ABE2-417BA039ED62}" type="pres">
      <dgm:prSet presAssocID="{214D1C70-77DC-BF41-90C4-2567F6AE5101}" presName="level3hierChild" presStyleCnt="0"/>
      <dgm:spPr/>
    </dgm:pt>
    <dgm:pt modelId="{4C7DAEAB-C7B7-C647-B5FE-2412785D1F60}" type="pres">
      <dgm:prSet presAssocID="{4F1860A5-66A2-544F-A3E1-8F9AF0218F7B}" presName="conn2-1" presStyleLbl="parChTrans1D3" presStyleIdx="0" presStyleCnt="1"/>
      <dgm:spPr/>
    </dgm:pt>
    <dgm:pt modelId="{7D1D0D76-86DD-784A-A2C6-4C5621F40FAD}" type="pres">
      <dgm:prSet presAssocID="{4F1860A5-66A2-544F-A3E1-8F9AF0218F7B}" presName="connTx" presStyleLbl="parChTrans1D3" presStyleIdx="0" presStyleCnt="1"/>
      <dgm:spPr/>
    </dgm:pt>
    <dgm:pt modelId="{5A285DA5-D8F9-E54F-98AF-8F0C4658270E}" type="pres">
      <dgm:prSet presAssocID="{95BD423D-51FC-D345-AFC5-22F8E1234234}" presName="root2" presStyleCnt="0"/>
      <dgm:spPr/>
    </dgm:pt>
    <dgm:pt modelId="{B62AE3B3-8106-6D47-8130-EE4D9E7551A0}" type="pres">
      <dgm:prSet presAssocID="{95BD423D-51FC-D345-AFC5-22F8E1234234}" presName="LevelTwoTextNode" presStyleLbl="node3" presStyleIdx="0" presStyleCnt="1" custScaleX="157466" custLinFactNeighborX="151" custLinFactNeighborY="5077">
        <dgm:presLayoutVars>
          <dgm:chPref val="3"/>
        </dgm:presLayoutVars>
      </dgm:prSet>
      <dgm:spPr/>
    </dgm:pt>
    <dgm:pt modelId="{B281EECD-DD31-9644-8084-50CFE9E56357}" type="pres">
      <dgm:prSet presAssocID="{95BD423D-51FC-D345-AFC5-22F8E1234234}" presName="level3hierChild" presStyleCnt="0"/>
      <dgm:spPr/>
    </dgm:pt>
  </dgm:ptLst>
  <dgm:cxnLst>
    <dgm:cxn modelId="{17333008-86F5-8D4A-93A0-D004C723B1F8}" type="presOf" srcId="{4F1860A5-66A2-544F-A3E1-8F9AF0218F7B}" destId="{4C7DAEAB-C7B7-C647-B5FE-2412785D1F60}" srcOrd="0" destOrd="0" presId="urn:microsoft.com/office/officeart/2005/8/layout/hierarchy2"/>
    <dgm:cxn modelId="{2455E41D-CA31-B845-8F65-5B4133E091B7}" srcId="{E4F154C7-22EC-3D4B-8E3A-69BA4C63D7BC}" destId="{214D1C70-77DC-BF41-90C4-2567F6AE5101}" srcOrd="1" destOrd="0" parTransId="{67083FEC-5BE3-8545-A744-936DF3036C36}" sibTransId="{0747FBB9-371A-2442-B931-0279D0D72F97}"/>
    <dgm:cxn modelId="{AFE2101E-F149-6844-8A94-4B5908252DCE}" type="presOf" srcId="{559A4DF9-5175-1B49-A421-8B2BF13D363A}" destId="{93A2AEC1-1A67-D54F-BC3B-74331023304B}" srcOrd="0" destOrd="0" presId="urn:microsoft.com/office/officeart/2005/8/layout/hierarchy2"/>
    <dgm:cxn modelId="{DC2A0939-7705-8A4A-9C8A-E69BC141A93F}" srcId="{559A4DF9-5175-1B49-A421-8B2BF13D363A}" destId="{E4F154C7-22EC-3D4B-8E3A-69BA4C63D7BC}" srcOrd="0" destOrd="0" parTransId="{4A9328FF-A939-CE4B-BB1E-EA6F00297A0A}" sibTransId="{05AC1FE1-593D-0C41-A1B6-B2FBEAB450EB}"/>
    <dgm:cxn modelId="{2FE72D7C-B6C6-644E-B275-9B465DF3D140}" type="presOf" srcId="{4F10E708-F5DF-5948-B95B-9F7DB734DDD3}" destId="{1D409260-BB81-8546-91BB-EA6166C7F914}" srcOrd="0" destOrd="0" presId="urn:microsoft.com/office/officeart/2005/8/layout/hierarchy2"/>
    <dgm:cxn modelId="{FC941887-D32B-224F-BEB8-7DB5F1FBB7FD}" type="presOf" srcId="{4F1860A5-66A2-544F-A3E1-8F9AF0218F7B}" destId="{7D1D0D76-86DD-784A-A2C6-4C5621F40FAD}" srcOrd="1" destOrd="0" presId="urn:microsoft.com/office/officeart/2005/8/layout/hierarchy2"/>
    <dgm:cxn modelId="{AC1708A1-72A3-D641-8555-0368047F01FD}" type="presOf" srcId="{4B289084-E772-4E42-9E6B-664377B01276}" destId="{524EA555-7E9B-734E-92C7-CCA9E2D6B838}" srcOrd="1" destOrd="0" presId="urn:microsoft.com/office/officeart/2005/8/layout/hierarchy2"/>
    <dgm:cxn modelId="{AB0732A2-4AB8-814B-B71B-2221A39861A7}" type="presOf" srcId="{214D1C70-77DC-BF41-90C4-2567F6AE5101}" destId="{E1353E6A-7F3D-7248-B3CA-3A688EE8069C}" srcOrd="0" destOrd="0" presId="urn:microsoft.com/office/officeart/2005/8/layout/hierarchy2"/>
    <dgm:cxn modelId="{AD105AA9-9208-084B-AACA-E834D9C189D8}" type="presOf" srcId="{4B289084-E772-4E42-9E6B-664377B01276}" destId="{1DFC2F34-BAF7-8348-9A78-545DA8FF2AAD}" srcOrd="0" destOrd="0" presId="urn:microsoft.com/office/officeart/2005/8/layout/hierarchy2"/>
    <dgm:cxn modelId="{BA5387B3-1393-9042-A6E3-83C08E9FF073}" type="presOf" srcId="{67083FEC-5BE3-8545-A744-936DF3036C36}" destId="{F635EE9F-D25B-2D42-BB26-0A50594EE891}" srcOrd="0" destOrd="0" presId="urn:microsoft.com/office/officeart/2005/8/layout/hierarchy2"/>
    <dgm:cxn modelId="{58C7BEBE-3D21-8145-B807-E994FFBC2D1D}" srcId="{214D1C70-77DC-BF41-90C4-2567F6AE5101}" destId="{95BD423D-51FC-D345-AFC5-22F8E1234234}" srcOrd="0" destOrd="0" parTransId="{4F1860A5-66A2-544F-A3E1-8F9AF0218F7B}" sibTransId="{6B2A5119-BE65-A342-97CF-8244AECFA1F3}"/>
    <dgm:cxn modelId="{3F8F42C4-0789-DD43-8CF3-DD9651BD3456}" type="presOf" srcId="{67083FEC-5BE3-8545-A744-936DF3036C36}" destId="{067C8E86-1E41-0940-B8DA-0DB983F2156A}" srcOrd="1" destOrd="0" presId="urn:microsoft.com/office/officeart/2005/8/layout/hierarchy2"/>
    <dgm:cxn modelId="{C55561E3-359A-0C41-A48D-E4ACC0131A10}" type="presOf" srcId="{95BD423D-51FC-D345-AFC5-22F8E1234234}" destId="{B62AE3B3-8106-6D47-8130-EE4D9E7551A0}" srcOrd="0" destOrd="0" presId="urn:microsoft.com/office/officeart/2005/8/layout/hierarchy2"/>
    <dgm:cxn modelId="{3ABA6AEF-1803-0E4C-8C96-EDEAA5F414AF}" srcId="{E4F154C7-22EC-3D4B-8E3A-69BA4C63D7BC}" destId="{4F10E708-F5DF-5948-B95B-9F7DB734DDD3}" srcOrd="0" destOrd="0" parTransId="{4B289084-E772-4E42-9E6B-664377B01276}" sibTransId="{EC84A4CA-8D80-F84F-9EFA-66864FCF67B6}"/>
    <dgm:cxn modelId="{D9DE1BF5-EF3A-B947-8B9A-2D9DC6B5F396}" type="presOf" srcId="{E4F154C7-22EC-3D4B-8E3A-69BA4C63D7BC}" destId="{2612ADE5-1FA7-6E42-BBAF-70358E738E3D}" srcOrd="0" destOrd="0" presId="urn:microsoft.com/office/officeart/2005/8/layout/hierarchy2"/>
    <dgm:cxn modelId="{00E8C6B1-27DD-1143-9B76-9959A432A5D8}" type="presParOf" srcId="{93A2AEC1-1A67-D54F-BC3B-74331023304B}" destId="{B8D5E1C0-84A8-4E49-B02B-1C0A09B29EAF}" srcOrd="0" destOrd="0" presId="urn:microsoft.com/office/officeart/2005/8/layout/hierarchy2"/>
    <dgm:cxn modelId="{87429792-92E3-494A-9F0C-2F887AC7D818}" type="presParOf" srcId="{B8D5E1C0-84A8-4E49-B02B-1C0A09B29EAF}" destId="{2612ADE5-1FA7-6E42-BBAF-70358E738E3D}" srcOrd="0" destOrd="0" presId="urn:microsoft.com/office/officeart/2005/8/layout/hierarchy2"/>
    <dgm:cxn modelId="{A5EED21A-8BEC-1548-800D-49C977920250}" type="presParOf" srcId="{B8D5E1C0-84A8-4E49-B02B-1C0A09B29EAF}" destId="{C895DC22-62FD-A142-AE9B-42836A87BD03}" srcOrd="1" destOrd="0" presId="urn:microsoft.com/office/officeart/2005/8/layout/hierarchy2"/>
    <dgm:cxn modelId="{C9553444-F2AC-504D-96E4-FD579ECB34E8}" type="presParOf" srcId="{C895DC22-62FD-A142-AE9B-42836A87BD03}" destId="{1DFC2F34-BAF7-8348-9A78-545DA8FF2AAD}" srcOrd="0" destOrd="0" presId="urn:microsoft.com/office/officeart/2005/8/layout/hierarchy2"/>
    <dgm:cxn modelId="{003406E3-4914-2F40-B05C-E8B6E92A1273}" type="presParOf" srcId="{1DFC2F34-BAF7-8348-9A78-545DA8FF2AAD}" destId="{524EA555-7E9B-734E-92C7-CCA9E2D6B838}" srcOrd="0" destOrd="0" presId="urn:microsoft.com/office/officeart/2005/8/layout/hierarchy2"/>
    <dgm:cxn modelId="{FDA56A93-B5B6-EC4B-86E3-EBEC7DB29201}" type="presParOf" srcId="{C895DC22-62FD-A142-AE9B-42836A87BD03}" destId="{B9E2435D-50E9-324D-B2A4-788726E70855}" srcOrd="1" destOrd="0" presId="urn:microsoft.com/office/officeart/2005/8/layout/hierarchy2"/>
    <dgm:cxn modelId="{5CE073BB-DCB4-C345-8FBF-9C58DAB4464D}" type="presParOf" srcId="{B9E2435D-50E9-324D-B2A4-788726E70855}" destId="{1D409260-BB81-8546-91BB-EA6166C7F914}" srcOrd="0" destOrd="0" presId="urn:microsoft.com/office/officeart/2005/8/layout/hierarchy2"/>
    <dgm:cxn modelId="{82296E04-F217-C54F-B459-F48CCB8B2A4C}" type="presParOf" srcId="{B9E2435D-50E9-324D-B2A4-788726E70855}" destId="{47032CFF-9C04-674A-B6C4-E6615CDE1AE7}" srcOrd="1" destOrd="0" presId="urn:microsoft.com/office/officeart/2005/8/layout/hierarchy2"/>
    <dgm:cxn modelId="{DE388284-FC8A-F148-B2A6-E94546895545}" type="presParOf" srcId="{C895DC22-62FD-A142-AE9B-42836A87BD03}" destId="{F635EE9F-D25B-2D42-BB26-0A50594EE891}" srcOrd="2" destOrd="0" presId="urn:microsoft.com/office/officeart/2005/8/layout/hierarchy2"/>
    <dgm:cxn modelId="{3D7361D3-2CE4-D84A-B1E1-C59B9B12DA95}" type="presParOf" srcId="{F635EE9F-D25B-2D42-BB26-0A50594EE891}" destId="{067C8E86-1E41-0940-B8DA-0DB983F2156A}" srcOrd="0" destOrd="0" presId="urn:microsoft.com/office/officeart/2005/8/layout/hierarchy2"/>
    <dgm:cxn modelId="{5F7568AE-9FAC-1D48-B603-981358783DBF}" type="presParOf" srcId="{C895DC22-62FD-A142-AE9B-42836A87BD03}" destId="{3E67873C-684D-EE40-8CBD-21D3558BDE82}" srcOrd="3" destOrd="0" presId="urn:microsoft.com/office/officeart/2005/8/layout/hierarchy2"/>
    <dgm:cxn modelId="{35AB0907-6ADC-E34F-99D6-3CF325E558B5}" type="presParOf" srcId="{3E67873C-684D-EE40-8CBD-21D3558BDE82}" destId="{E1353E6A-7F3D-7248-B3CA-3A688EE8069C}" srcOrd="0" destOrd="0" presId="urn:microsoft.com/office/officeart/2005/8/layout/hierarchy2"/>
    <dgm:cxn modelId="{CA9A69D4-2AD7-634A-B9E0-4FFAE3A25A0C}" type="presParOf" srcId="{3E67873C-684D-EE40-8CBD-21D3558BDE82}" destId="{ED1BACA2-65E6-6744-ABE2-417BA039ED62}" srcOrd="1" destOrd="0" presId="urn:microsoft.com/office/officeart/2005/8/layout/hierarchy2"/>
    <dgm:cxn modelId="{8D02D742-D15A-9247-BC35-3F202767A8AE}" type="presParOf" srcId="{ED1BACA2-65E6-6744-ABE2-417BA039ED62}" destId="{4C7DAEAB-C7B7-C647-B5FE-2412785D1F60}" srcOrd="0" destOrd="0" presId="urn:microsoft.com/office/officeart/2005/8/layout/hierarchy2"/>
    <dgm:cxn modelId="{7DBCAAC0-331A-8B4A-A89E-84BF0E4D573D}" type="presParOf" srcId="{4C7DAEAB-C7B7-C647-B5FE-2412785D1F60}" destId="{7D1D0D76-86DD-784A-A2C6-4C5621F40FAD}" srcOrd="0" destOrd="0" presId="urn:microsoft.com/office/officeart/2005/8/layout/hierarchy2"/>
    <dgm:cxn modelId="{E7376A09-FEF3-E741-9AC2-19CA9C5793DA}" type="presParOf" srcId="{ED1BACA2-65E6-6744-ABE2-417BA039ED62}" destId="{5A285DA5-D8F9-E54F-98AF-8F0C4658270E}" srcOrd="1" destOrd="0" presId="urn:microsoft.com/office/officeart/2005/8/layout/hierarchy2"/>
    <dgm:cxn modelId="{325C6CB5-53E5-164A-AA5F-A5F034611D14}" type="presParOf" srcId="{5A285DA5-D8F9-E54F-98AF-8F0C4658270E}" destId="{B62AE3B3-8106-6D47-8130-EE4D9E7551A0}" srcOrd="0" destOrd="0" presId="urn:microsoft.com/office/officeart/2005/8/layout/hierarchy2"/>
    <dgm:cxn modelId="{AA9A454D-BB16-9848-A073-EB0E0CD1FA3C}" type="presParOf" srcId="{5A285DA5-D8F9-E54F-98AF-8F0C4658270E}" destId="{B281EECD-DD31-9644-8084-50CFE9E5635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9A4DF9-5175-1B49-A421-8B2BF13D363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pt-BR"/>
        </a:p>
      </dgm:t>
    </dgm:pt>
    <dgm:pt modelId="{4F10E708-F5DF-5948-B95B-9F7DB734DDD3}">
      <dgm:prSet phldrT="[Texto]"/>
      <dgm:spPr/>
      <dgm:t>
        <a:bodyPr/>
        <a:lstStyle/>
        <a:p>
          <a:r>
            <a:rPr lang="pt-BR" dirty="0"/>
            <a:t>Valor nominal</a:t>
          </a:r>
        </a:p>
      </dgm:t>
    </dgm:pt>
    <dgm:pt modelId="{4B289084-E772-4E42-9E6B-664377B01276}" type="parTrans" cxnId="{3ABA6AEF-1803-0E4C-8C96-EDEAA5F414AF}">
      <dgm:prSet/>
      <dgm:spPr/>
      <dgm:t>
        <a:bodyPr/>
        <a:lstStyle/>
        <a:p>
          <a:endParaRPr lang="pt-BR"/>
        </a:p>
      </dgm:t>
    </dgm:pt>
    <dgm:pt modelId="{EC84A4CA-8D80-F84F-9EFA-66864FCF67B6}" type="sibTrans" cxnId="{3ABA6AEF-1803-0E4C-8C96-EDEAA5F414AF}">
      <dgm:prSet/>
      <dgm:spPr/>
      <dgm:t>
        <a:bodyPr/>
        <a:lstStyle/>
        <a:p>
          <a:endParaRPr lang="pt-BR"/>
        </a:p>
      </dgm:t>
    </dgm:pt>
    <dgm:pt modelId="{214D1C70-77DC-BF41-90C4-2567F6AE5101}">
      <dgm:prSet phldrT="[Texto]"/>
      <dgm:spPr/>
      <dgm:t>
        <a:bodyPr/>
        <a:lstStyle/>
        <a:p>
          <a:r>
            <a:rPr lang="pt-BR" dirty="0"/>
            <a:t>Valor patrimonial</a:t>
          </a:r>
        </a:p>
      </dgm:t>
    </dgm:pt>
    <dgm:pt modelId="{67083FEC-5BE3-8545-A744-936DF3036C36}" type="parTrans" cxnId="{2455E41D-CA31-B845-8F65-5B4133E091B7}">
      <dgm:prSet/>
      <dgm:spPr/>
      <dgm:t>
        <a:bodyPr/>
        <a:lstStyle/>
        <a:p>
          <a:endParaRPr lang="pt-BR"/>
        </a:p>
      </dgm:t>
    </dgm:pt>
    <dgm:pt modelId="{0747FBB9-371A-2442-B931-0279D0D72F97}" type="sibTrans" cxnId="{2455E41D-CA31-B845-8F65-5B4133E091B7}">
      <dgm:prSet/>
      <dgm:spPr/>
      <dgm:t>
        <a:bodyPr/>
        <a:lstStyle/>
        <a:p>
          <a:endParaRPr lang="pt-BR"/>
        </a:p>
      </dgm:t>
    </dgm:pt>
    <dgm:pt modelId="{6F5E39CB-32A9-0040-A3EA-54C22A370F88}">
      <dgm:prSet/>
      <dgm:spPr/>
      <dgm:t>
        <a:bodyPr/>
        <a:lstStyle/>
        <a:p>
          <a:r>
            <a:rPr lang="pt-BR" dirty="0"/>
            <a:t>PREÇO DE EMISSÃO: VALOR NOMINAL (VAI PARA A CONTA CAPITAL) MAIS O AGIO (VAI PARA A CONTA RESERVA DE ÁGIO)</a:t>
          </a:r>
        </a:p>
      </dgm:t>
    </dgm:pt>
    <dgm:pt modelId="{EDAE5F09-F943-E645-B72D-2D5253EB8469}" type="parTrans" cxnId="{E5A58F37-7632-7844-9A3C-C45CC5799EF8}">
      <dgm:prSet/>
      <dgm:spPr/>
      <dgm:t>
        <a:bodyPr/>
        <a:lstStyle/>
        <a:p>
          <a:endParaRPr lang="pt-BR"/>
        </a:p>
      </dgm:t>
    </dgm:pt>
    <dgm:pt modelId="{A9DDB365-A1C7-A049-8828-FBD0A86AAD5D}" type="sibTrans" cxnId="{E5A58F37-7632-7844-9A3C-C45CC5799EF8}">
      <dgm:prSet/>
      <dgm:spPr/>
      <dgm:t>
        <a:bodyPr/>
        <a:lstStyle/>
        <a:p>
          <a:endParaRPr lang="pt-BR"/>
        </a:p>
      </dgm:t>
    </dgm:pt>
    <dgm:pt modelId="{95BD423D-51FC-D345-AFC5-22F8E1234234}">
      <dgm:prSet phldrT="[Texto]"/>
      <dgm:spPr/>
      <dgm:t>
        <a:bodyPr/>
        <a:lstStyle/>
        <a:p>
          <a:r>
            <a:rPr lang="pt-BR" dirty="0"/>
            <a:t>Companhias abertas. Muitas variáveis...</a:t>
          </a:r>
        </a:p>
      </dgm:t>
    </dgm:pt>
    <dgm:pt modelId="{4F1860A5-66A2-544F-A3E1-8F9AF0218F7B}" type="parTrans" cxnId="{58C7BEBE-3D21-8145-B807-E994FFBC2D1D}">
      <dgm:prSet/>
      <dgm:spPr/>
      <dgm:t>
        <a:bodyPr/>
        <a:lstStyle/>
        <a:p>
          <a:endParaRPr lang="pt-BR"/>
        </a:p>
      </dgm:t>
    </dgm:pt>
    <dgm:pt modelId="{6B2A5119-BE65-A342-97CF-8244AECFA1F3}" type="sibTrans" cxnId="{58C7BEBE-3D21-8145-B807-E994FFBC2D1D}">
      <dgm:prSet/>
      <dgm:spPr/>
      <dgm:t>
        <a:bodyPr/>
        <a:lstStyle/>
        <a:p>
          <a:endParaRPr lang="pt-BR"/>
        </a:p>
      </dgm:t>
    </dgm:pt>
    <dgm:pt modelId="{BF5BFB99-A653-7A4E-9749-65E62FB1337A}">
      <dgm:prSet phldrT="[Texto]"/>
      <dgm:spPr/>
      <dgm:t>
        <a:bodyPr/>
        <a:lstStyle/>
        <a:p>
          <a:r>
            <a:rPr lang="pt-BR" dirty="0"/>
            <a:t>Valor de mercado</a:t>
          </a:r>
        </a:p>
      </dgm:t>
    </dgm:pt>
    <dgm:pt modelId="{80FF427C-597D-7C4F-B78C-82A1DAF4C57C}" type="parTrans" cxnId="{CE0617F9-0D8A-534E-99F1-0F9AB79B2ECA}">
      <dgm:prSet/>
      <dgm:spPr/>
      <dgm:t>
        <a:bodyPr/>
        <a:lstStyle/>
        <a:p>
          <a:endParaRPr lang="pt-BR"/>
        </a:p>
      </dgm:t>
    </dgm:pt>
    <dgm:pt modelId="{F6023A61-CF09-AD49-85A5-038DCE709669}" type="sibTrans" cxnId="{CE0617F9-0D8A-534E-99F1-0F9AB79B2ECA}">
      <dgm:prSet/>
      <dgm:spPr/>
      <dgm:t>
        <a:bodyPr/>
        <a:lstStyle/>
        <a:p>
          <a:endParaRPr lang="pt-BR"/>
        </a:p>
      </dgm:t>
    </dgm:pt>
    <dgm:pt modelId="{9C3A25D6-6248-2449-BC44-01096695707D}">
      <dgm:prSet/>
      <dgm:spPr/>
      <dgm:t>
        <a:bodyPr/>
        <a:lstStyle/>
        <a:p>
          <a:r>
            <a:rPr lang="pt-BR" dirty="0"/>
            <a:t>Valor do patrimônio líquido dividido pelo número de ações de emissão da companhia</a:t>
          </a:r>
        </a:p>
      </dgm:t>
    </dgm:pt>
    <dgm:pt modelId="{BBB19329-0089-EC49-932C-74A1F4AFBE8B}" type="parTrans" cxnId="{62C8608A-1B6C-D24B-86AF-CA915343EFD8}">
      <dgm:prSet/>
      <dgm:spPr/>
      <dgm:t>
        <a:bodyPr/>
        <a:lstStyle/>
        <a:p>
          <a:endParaRPr lang="pt-BR"/>
        </a:p>
      </dgm:t>
    </dgm:pt>
    <dgm:pt modelId="{22E525BF-02A0-3848-A562-5F1941564E9B}" type="sibTrans" cxnId="{62C8608A-1B6C-D24B-86AF-CA915343EFD8}">
      <dgm:prSet/>
      <dgm:spPr/>
      <dgm:t>
        <a:bodyPr/>
        <a:lstStyle/>
        <a:p>
          <a:endParaRPr lang="pt-BR"/>
        </a:p>
      </dgm:t>
    </dgm:pt>
    <dgm:pt modelId="{E4F154C7-22EC-3D4B-8E3A-69BA4C63D7BC}">
      <dgm:prSet phldrT="[Texto]"/>
      <dgm:spPr/>
      <dgm:t>
        <a:bodyPr/>
        <a:lstStyle/>
        <a:p>
          <a:r>
            <a:rPr lang="pt-BR" dirty="0"/>
            <a:t>AÇÕES</a:t>
          </a:r>
        </a:p>
      </dgm:t>
    </dgm:pt>
    <dgm:pt modelId="{05AC1FE1-593D-0C41-A1B6-B2FBEAB450EB}" type="sibTrans" cxnId="{DC2A0939-7705-8A4A-9C8A-E69BC141A93F}">
      <dgm:prSet/>
      <dgm:spPr/>
      <dgm:t>
        <a:bodyPr/>
        <a:lstStyle/>
        <a:p>
          <a:endParaRPr lang="pt-BR"/>
        </a:p>
      </dgm:t>
    </dgm:pt>
    <dgm:pt modelId="{4A9328FF-A939-CE4B-BB1E-EA6F00297A0A}" type="parTrans" cxnId="{DC2A0939-7705-8A4A-9C8A-E69BC141A93F}">
      <dgm:prSet/>
      <dgm:spPr/>
      <dgm:t>
        <a:bodyPr/>
        <a:lstStyle/>
        <a:p>
          <a:endParaRPr lang="pt-BR"/>
        </a:p>
      </dgm:t>
    </dgm:pt>
    <dgm:pt modelId="{93A2AEC1-1A67-D54F-BC3B-74331023304B}" type="pres">
      <dgm:prSet presAssocID="{559A4DF9-5175-1B49-A421-8B2BF13D363A}" presName="diagram" presStyleCnt="0">
        <dgm:presLayoutVars>
          <dgm:chPref val="1"/>
          <dgm:dir/>
          <dgm:animOne val="branch"/>
          <dgm:animLvl val="lvl"/>
          <dgm:resizeHandles val="exact"/>
        </dgm:presLayoutVars>
      </dgm:prSet>
      <dgm:spPr/>
    </dgm:pt>
    <dgm:pt modelId="{B8D5E1C0-84A8-4E49-B02B-1C0A09B29EAF}" type="pres">
      <dgm:prSet presAssocID="{E4F154C7-22EC-3D4B-8E3A-69BA4C63D7BC}" presName="root1" presStyleCnt="0"/>
      <dgm:spPr/>
    </dgm:pt>
    <dgm:pt modelId="{2612ADE5-1FA7-6E42-BBAF-70358E738E3D}" type="pres">
      <dgm:prSet presAssocID="{E4F154C7-22EC-3D4B-8E3A-69BA4C63D7BC}" presName="LevelOneTextNode" presStyleLbl="node0" presStyleIdx="0" presStyleCnt="1" custScaleX="77745" custLinFactNeighborX="-52963" custLinFactNeighborY="-828">
        <dgm:presLayoutVars>
          <dgm:chPref val="3"/>
        </dgm:presLayoutVars>
      </dgm:prSet>
      <dgm:spPr/>
    </dgm:pt>
    <dgm:pt modelId="{C895DC22-62FD-A142-AE9B-42836A87BD03}" type="pres">
      <dgm:prSet presAssocID="{E4F154C7-22EC-3D4B-8E3A-69BA4C63D7BC}" presName="level2hierChild" presStyleCnt="0"/>
      <dgm:spPr/>
    </dgm:pt>
    <dgm:pt modelId="{1DFC2F34-BAF7-8348-9A78-545DA8FF2AAD}" type="pres">
      <dgm:prSet presAssocID="{4B289084-E772-4E42-9E6B-664377B01276}" presName="conn2-1" presStyleLbl="parChTrans1D2" presStyleIdx="0" presStyleCnt="3"/>
      <dgm:spPr/>
    </dgm:pt>
    <dgm:pt modelId="{524EA555-7E9B-734E-92C7-CCA9E2D6B838}" type="pres">
      <dgm:prSet presAssocID="{4B289084-E772-4E42-9E6B-664377B01276}" presName="connTx" presStyleLbl="parChTrans1D2" presStyleIdx="0" presStyleCnt="3"/>
      <dgm:spPr/>
    </dgm:pt>
    <dgm:pt modelId="{B9E2435D-50E9-324D-B2A4-788726E70855}" type="pres">
      <dgm:prSet presAssocID="{4F10E708-F5DF-5948-B95B-9F7DB734DDD3}" presName="root2" presStyleCnt="0"/>
      <dgm:spPr/>
    </dgm:pt>
    <dgm:pt modelId="{1D409260-BB81-8546-91BB-EA6166C7F914}" type="pres">
      <dgm:prSet presAssocID="{4F10E708-F5DF-5948-B95B-9F7DB734DDD3}" presName="LevelTwoTextNode" presStyleLbl="node2" presStyleIdx="0" presStyleCnt="3" custScaleX="108347" custLinFactNeighborX="-12380" custLinFactNeighborY="-27191">
        <dgm:presLayoutVars>
          <dgm:chPref val="3"/>
        </dgm:presLayoutVars>
      </dgm:prSet>
      <dgm:spPr/>
    </dgm:pt>
    <dgm:pt modelId="{47032CFF-9C04-674A-B6C4-E6615CDE1AE7}" type="pres">
      <dgm:prSet presAssocID="{4F10E708-F5DF-5948-B95B-9F7DB734DDD3}" presName="level3hierChild" presStyleCnt="0"/>
      <dgm:spPr/>
    </dgm:pt>
    <dgm:pt modelId="{9EE46511-A22D-8243-A5FF-026FFFE153D1}" type="pres">
      <dgm:prSet presAssocID="{EDAE5F09-F943-E645-B72D-2D5253EB8469}" presName="conn2-1" presStyleLbl="parChTrans1D3" presStyleIdx="0" presStyleCnt="3"/>
      <dgm:spPr/>
    </dgm:pt>
    <dgm:pt modelId="{787741A9-2264-9943-A87C-369875AB7216}" type="pres">
      <dgm:prSet presAssocID="{EDAE5F09-F943-E645-B72D-2D5253EB8469}" presName="connTx" presStyleLbl="parChTrans1D3" presStyleIdx="0" presStyleCnt="3"/>
      <dgm:spPr/>
    </dgm:pt>
    <dgm:pt modelId="{2F84948E-89D2-AB46-BFE3-7429BABCFC33}" type="pres">
      <dgm:prSet presAssocID="{6F5E39CB-32A9-0040-A3EA-54C22A370F88}" presName="root2" presStyleCnt="0"/>
      <dgm:spPr/>
    </dgm:pt>
    <dgm:pt modelId="{911B1CC5-FFB7-164F-B8ED-EA8AAC0993F6}" type="pres">
      <dgm:prSet presAssocID="{6F5E39CB-32A9-0040-A3EA-54C22A370F88}" presName="LevelTwoTextNode" presStyleLbl="node3" presStyleIdx="0" presStyleCnt="3" custScaleX="153971" custLinFactNeighborX="-1286" custLinFactNeighborY="-29008">
        <dgm:presLayoutVars>
          <dgm:chPref val="3"/>
        </dgm:presLayoutVars>
      </dgm:prSet>
      <dgm:spPr/>
    </dgm:pt>
    <dgm:pt modelId="{92D70F1E-8550-5A4B-A549-A003FADF8A54}" type="pres">
      <dgm:prSet presAssocID="{6F5E39CB-32A9-0040-A3EA-54C22A370F88}" presName="level3hierChild" presStyleCnt="0"/>
      <dgm:spPr/>
    </dgm:pt>
    <dgm:pt modelId="{F635EE9F-D25B-2D42-BB26-0A50594EE891}" type="pres">
      <dgm:prSet presAssocID="{67083FEC-5BE3-8545-A744-936DF3036C36}" presName="conn2-1" presStyleLbl="parChTrans1D2" presStyleIdx="1" presStyleCnt="3"/>
      <dgm:spPr/>
    </dgm:pt>
    <dgm:pt modelId="{067C8E86-1E41-0940-B8DA-0DB983F2156A}" type="pres">
      <dgm:prSet presAssocID="{67083FEC-5BE3-8545-A744-936DF3036C36}" presName="connTx" presStyleLbl="parChTrans1D2" presStyleIdx="1" presStyleCnt="3"/>
      <dgm:spPr/>
    </dgm:pt>
    <dgm:pt modelId="{3E67873C-684D-EE40-8CBD-21D3558BDE82}" type="pres">
      <dgm:prSet presAssocID="{214D1C70-77DC-BF41-90C4-2567F6AE5101}" presName="root2" presStyleCnt="0"/>
      <dgm:spPr/>
    </dgm:pt>
    <dgm:pt modelId="{E1353E6A-7F3D-7248-B3CA-3A688EE8069C}" type="pres">
      <dgm:prSet presAssocID="{214D1C70-77DC-BF41-90C4-2567F6AE5101}" presName="LevelTwoTextNode" presStyleLbl="node2" presStyleIdx="1" presStyleCnt="3" custScaleX="107558" custLinFactNeighborX="-12316" custLinFactNeighborY="-63">
        <dgm:presLayoutVars>
          <dgm:chPref val="3"/>
        </dgm:presLayoutVars>
      </dgm:prSet>
      <dgm:spPr/>
    </dgm:pt>
    <dgm:pt modelId="{ED1BACA2-65E6-6744-ABE2-417BA039ED62}" type="pres">
      <dgm:prSet presAssocID="{214D1C70-77DC-BF41-90C4-2567F6AE5101}" presName="level3hierChild" presStyleCnt="0"/>
      <dgm:spPr/>
    </dgm:pt>
    <dgm:pt modelId="{3A6CDAAE-BBD7-B94B-BA20-EB251B762FE5}" type="pres">
      <dgm:prSet presAssocID="{BBB19329-0089-EC49-932C-74A1F4AFBE8B}" presName="conn2-1" presStyleLbl="parChTrans1D3" presStyleIdx="1" presStyleCnt="3"/>
      <dgm:spPr/>
    </dgm:pt>
    <dgm:pt modelId="{2F09C4B4-29AE-E04B-87F1-A34048EEB918}" type="pres">
      <dgm:prSet presAssocID="{BBB19329-0089-EC49-932C-74A1F4AFBE8B}" presName="connTx" presStyleLbl="parChTrans1D3" presStyleIdx="1" presStyleCnt="3"/>
      <dgm:spPr/>
    </dgm:pt>
    <dgm:pt modelId="{AE10602F-C743-DC4E-8511-6F4414718A03}" type="pres">
      <dgm:prSet presAssocID="{9C3A25D6-6248-2449-BC44-01096695707D}" presName="root2" presStyleCnt="0"/>
      <dgm:spPr/>
    </dgm:pt>
    <dgm:pt modelId="{5BCCAA46-2646-644E-A4C8-D55A5B0E0351}" type="pres">
      <dgm:prSet presAssocID="{9C3A25D6-6248-2449-BC44-01096695707D}" presName="LevelTwoTextNode" presStyleLbl="node3" presStyleIdx="1" presStyleCnt="3" custScaleX="149460" custLinFactNeighborX="1670" custLinFactNeighborY="845">
        <dgm:presLayoutVars>
          <dgm:chPref val="3"/>
        </dgm:presLayoutVars>
      </dgm:prSet>
      <dgm:spPr/>
    </dgm:pt>
    <dgm:pt modelId="{E0575102-40CA-EF40-A68D-40AB24193769}" type="pres">
      <dgm:prSet presAssocID="{9C3A25D6-6248-2449-BC44-01096695707D}" presName="level3hierChild" presStyleCnt="0"/>
      <dgm:spPr/>
    </dgm:pt>
    <dgm:pt modelId="{6070E806-9FB0-4F40-BBA3-EA9CF9F880F8}" type="pres">
      <dgm:prSet presAssocID="{80FF427C-597D-7C4F-B78C-82A1DAF4C57C}" presName="conn2-1" presStyleLbl="parChTrans1D2" presStyleIdx="2" presStyleCnt="3"/>
      <dgm:spPr/>
    </dgm:pt>
    <dgm:pt modelId="{9EC35760-47F5-7548-8357-E86B712C8B29}" type="pres">
      <dgm:prSet presAssocID="{80FF427C-597D-7C4F-B78C-82A1DAF4C57C}" presName="connTx" presStyleLbl="parChTrans1D2" presStyleIdx="2" presStyleCnt="3"/>
      <dgm:spPr/>
    </dgm:pt>
    <dgm:pt modelId="{8682C131-BF24-FA4E-9A7E-347BB518A24A}" type="pres">
      <dgm:prSet presAssocID="{BF5BFB99-A653-7A4E-9749-65E62FB1337A}" presName="root2" presStyleCnt="0"/>
      <dgm:spPr/>
    </dgm:pt>
    <dgm:pt modelId="{0E9F1E27-3F41-414D-B284-A6FFD6D94E2A}" type="pres">
      <dgm:prSet presAssocID="{BF5BFB99-A653-7A4E-9749-65E62FB1337A}" presName="LevelTwoTextNode" presStyleLbl="node2" presStyleIdx="2" presStyleCnt="3" custScaleX="109087" custLinFactNeighborX="-11594" custLinFactNeighborY="23351">
        <dgm:presLayoutVars>
          <dgm:chPref val="3"/>
        </dgm:presLayoutVars>
      </dgm:prSet>
      <dgm:spPr/>
    </dgm:pt>
    <dgm:pt modelId="{303A7D02-EE93-8E43-9658-74E85988E808}" type="pres">
      <dgm:prSet presAssocID="{BF5BFB99-A653-7A4E-9749-65E62FB1337A}" presName="level3hierChild" presStyleCnt="0"/>
      <dgm:spPr/>
    </dgm:pt>
    <dgm:pt modelId="{4C7DAEAB-C7B7-C647-B5FE-2412785D1F60}" type="pres">
      <dgm:prSet presAssocID="{4F1860A5-66A2-544F-A3E1-8F9AF0218F7B}" presName="conn2-1" presStyleLbl="parChTrans1D3" presStyleIdx="2" presStyleCnt="3"/>
      <dgm:spPr/>
    </dgm:pt>
    <dgm:pt modelId="{7D1D0D76-86DD-784A-A2C6-4C5621F40FAD}" type="pres">
      <dgm:prSet presAssocID="{4F1860A5-66A2-544F-A3E1-8F9AF0218F7B}" presName="connTx" presStyleLbl="parChTrans1D3" presStyleIdx="2" presStyleCnt="3"/>
      <dgm:spPr/>
    </dgm:pt>
    <dgm:pt modelId="{5A285DA5-D8F9-E54F-98AF-8F0C4658270E}" type="pres">
      <dgm:prSet presAssocID="{95BD423D-51FC-D345-AFC5-22F8E1234234}" presName="root2" presStyleCnt="0"/>
      <dgm:spPr/>
    </dgm:pt>
    <dgm:pt modelId="{B62AE3B3-8106-6D47-8130-EE4D9E7551A0}" type="pres">
      <dgm:prSet presAssocID="{95BD423D-51FC-D345-AFC5-22F8E1234234}" presName="LevelTwoTextNode" presStyleLbl="node3" presStyleIdx="2" presStyleCnt="3" custScaleX="157466" custLinFactNeighborX="116" custLinFactNeighborY="23774">
        <dgm:presLayoutVars>
          <dgm:chPref val="3"/>
        </dgm:presLayoutVars>
      </dgm:prSet>
      <dgm:spPr/>
    </dgm:pt>
    <dgm:pt modelId="{B281EECD-DD31-9644-8084-50CFE9E56357}" type="pres">
      <dgm:prSet presAssocID="{95BD423D-51FC-D345-AFC5-22F8E1234234}" presName="level3hierChild" presStyleCnt="0"/>
      <dgm:spPr/>
    </dgm:pt>
  </dgm:ptLst>
  <dgm:cxnLst>
    <dgm:cxn modelId="{39EA7007-EEE5-A143-9184-758972A7148E}" type="presOf" srcId="{EDAE5F09-F943-E645-B72D-2D5253EB8469}" destId="{9EE46511-A22D-8243-A5FF-026FFFE153D1}" srcOrd="0" destOrd="0" presId="urn:microsoft.com/office/officeart/2005/8/layout/hierarchy2"/>
    <dgm:cxn modelId="{7B399F0E-F4DA-0C49-8298-56A22CF2431A}" type="presOf" srcId="{67083FEC-5BE3-8545-A744-936DF3036C36}" destId="{067C8E86-1E41-0940-B8DA-0DB983F2156A}" srcOrd="1" destOrd="0" presId="urn:microsoft.com/office/officeart/2005/8/layout/hierarchy2"/>
    <dgm:cxn modelId="{E1571417-EC3E-2F4A-A77B-94F13B4F23D2}" type="presOf" srcId="{95BD423D-51FC-D345-AFC5-22F8E1234234}" destId="{B62AE3B3-8106-6D47-8130-EE4D9E7551A0}" srcOrd="0" destOrd="0" presId="urn:microsoft.com/office/officeart/2005/8/layout/hierarchy2"/>
    <dgm:cxn modelId="{E75DCA18-588A-0D45-A6C3-1E60C6873E13}" type="presOf" srcId="{67083FEC-5BE3-8545-A744-936DF3036C36}" destId="{F635EE9F-D25B-2D42-BB26-0A50594EE891}" srcOrd="0" destOrd="0" presId="urn:microsoft.com/office/officeart/2005/8/layout/hierarchy2"/>
    <dgm:cxn modelId="{6E9F0119-F84E-0E4F-BBAF-FE676E2C0792}" type="presOf" srcId="{80FF427C-597D-7C4F-B78C-82A1DAF4C57C}" destId="{6070E806-9FB0-4F40-BBA3-EA9CF9F880F8}" srcOrd="0" destOrd="0" presId="urn:microsoft.com/office/officeart/2005/8/layout/hierarchy2"/>
    <dgm:cxn modelId="{2455E41D-CA31-B845-8F65-5B4133E091B7}" srcId="{E4F154C7-22EC-3D4B-8E3A-69BA4C63D7BC}" destId="{214D1C70-77DC-BF41-90C4-2567F6AE5101}" srcOrd="1" destOrd="0" parTransId="{67083FEC-5BE3-8545-A744-936DF3036C36}" sibTransId="{0747FBB9-371A-2442-B931-0279D0D72F97}"/>
    <dgm:cxn modelId="{6C197421-EF25-3B4C-8AB2-AF37C66F4866}" type="presOf" srcId="{9C3A25D6-6248-2449-BC44-01096695707D}" destId="{5BCCAA46-2646-644E-A4C8-D55A5B0E0351}" srcOrd="0" destOrd="0" presId="urn:microsoft.com/office/officeart/2005/8/layout/hierarchy2"/>
    <dgm:cxn modelId="{21B03F31-E315-8941-95AD-AAB2CBD8301D}" type="presOf" srcId="{214D1C70-77DC-BF41-90C4-2567F6AE5101}" destId="{E1353E6A-7F3D-7248-B3CA-3A688EE8069C}" srcOrd="0" destOrd="0" presId="urn:microsoft.com/office/officeart/2005/8/layout/hierarchy2"/>
    <dgm:cxn modelId="{E5A58F37-7632-7844-9A3C-C45CC5799EF8}" srcId="{4F10E708-F5DF-5948-B95B-9F7DB734DDD3}" destId="{6F5E39CB-32A9-0040-A3EA-54C22A370F88}" srcOrd="0" destOrd="0" parTransId="{EDAE5F09-F943-E645-B72D-2D5253EB8469}" sibTransId="{A9DDB365-A1C7-A049-8828-FBD0A86AAD5D}"/>
    <dgm:cxn modelId="{DC2A0939-7705-8A4A-9C8A-E69BC141A93F}" srcId="{559A4DF9-5175-1B49-A421-8B2BF13D363A}" destId="{E4F154C7-22EC-3D4B-8E3A-69BA4C63D7BC}" srcOrd="0" destOrd="0" parTransId="{4A9328FF-A939-CE4B-BB1E-EA6F00297A0A}" sibTransId="{05AC1FE1-593D-0C41-A1B6-B2FBEAB450EB}"/>
    <dgm:cxn modelId="{F1FED83A-71CE-6F4D-9E61-D428EB2700EA}" type="presOf" srcId="{559A4DF9-5175-1B49-A421-8B2BF13D363A}" destId="{93A2AEC1-1A67-D54F-BC3B-74331023304B}" srcOrd="0" destOrd="0" presId="urn:microsoft.com/office/officeart/2005/8/layout/hierarchy2"/>
    <dgm:cxn modelId="{ED916261-0327-D441-8E3B-C262C5FB6CFF}" type="presOf" srcId="{BBB19329-0089-EC49-932C-74A1F4AFBE8B}" destId="{2F09C4B4-29AE-E04B-87F1-A34048EEB918}" srcOrd="1" destOrd="0" presId="urn:microsoft.com/office/officeart/2005/8/layout/hierarchy2"/>
    <dgm:cxn modelId="{3018FD42-83BD-F146-AF60-13D8D36E6E48}" type="presOf" srcId="{4B289084-E772-4E42-9E6B-664377B01276}" destId="{524EA555-7E9B-734E-92C7-CCA9E2D6B838}" srcOrd="1" destOrd="0" presId="urn:microsoft.com/office/officeart/2005/8/layout/hierarchy2"/>
    <dgm:cxn modelId="{B9BCED63-51DC-5943-9300-5E5451BA7644}" type="presOf" srcId="{4F10E708-F5DF-5948-B95B-9F7DB734DDD3}" destId="{1D409260-BB81-8546-91BB-EA6166C7F914}" srcOrd="0" destOrd="0" presId="urn:microsoft.com/office/officeart/2005/8/layout/hierarchy2"/>
    <dgm:cxn modelId="{EFAEE97A-CE64-454B-9EDE-B7C6750D59E0}" type="presOf" srcId="{4B289084-E772-4E42-9E6B-664377B01276}" destId="{1DFC2F34-BAF7-8348-9A78-545DA8FF2AAD}" srcOrd="0" destOrd="0" presId="urn:microsoft.com/office/officeart/2005/8/layout/hierarchy2"/>
    <dgm:cxn modelId="{BDC9C57B-20EB-0C45-8FF2-9946852F31A7}" type="presOf" srcId="{BBB19329-0089-EC49-932C-74A1F4AFBE8B}" destId="{3A6CDAAE-BBD7-B94B-BA20-EB251B762FE5}" srcOrd="0" destOrd="0" presId="urn:microsoft.com/office/officeart/2005/8/layout/hierarchy2"/>
    <dgm:cxn modelId="{634BA185-B680-9C4C-A410-1400A94E9289}" type="presOf" srcId="{EDAE5F09-F943-E645-B72D-2D5253EB8469}" destId="{787741A9-2264-9943-A87C-369875AB7216}" srcOrd="1" destOrd="0" presId="urn:microsoft.com/office/officeart/2005/8/layout/hierarchy2"/>
    <dgm:cxn modelId="{62C8608A-1B6C-D24B-86AF-CA915343EFD8}" srcId="{214D1C70-77DC-BF41-90C4-2567F6AE5101}" destId="{9C3A25D6-6248-2449-BC44-01096695707D}" srcOrd="0" destOrd="0" parTransId="{BBB19329-0089-EC49-932C-74A1F4AFBE8B}" sibTransId="{22E525BF-02A0-3848-A562-5F1941564E9B}"/>
    <dgm:cxn modelId="{9E40CA9C-B5C1-B240-BCBF-10A665C6CF11}" type="presOf" srcId="{4F1860A5-66A2-544F-A3E1-8F9AF0218F7B}" destId="{7D1D0D76-86DD-784A-A2C6-4C5621F40FAD}" srcOrd="1" destOrd="0" presId="urn:microsoft.com/office/officeart/2005/8/layout/hierarchy2"/>
    <dgm:cxn modelId="{D0E40E9E-5312-A749-A924-7042A00A5867}" type="presOf" srcId="{4F1860A5-66A2-544F-A3E1-8F9AF0218F7B}" destId="{4C7DAEAB-C7B7-C647-B5FE-2412785D1F60}" srcOrd="0" destOrd="0" presId="urn:microsoft.com/office/officeart/2005/8/layout/hierarchy2"/>
    <dgm:cxn modelId="{AA91A9B3-2E94-2A4A-9961-8D0A5421971C}" type="presOf" srcId="{6F5E39CB-32A9-0040-A3EA-54C22A370F88}" destId="{911B1CC5-FFB7-164F-B8ED-EA8AAC0993F6}" srcOrd="0" destOrd="0" presId="urn:microsoft.com/office/officeart/2005/8/layout/hierarchy2"/>
    <dgm:cxn modelId="{58C7BEBE-3D21-8145-B807-E994FFBC2D1D}" srcId="{BF5BFB99-A653-7A4E-9749-65E62FB1337A}" destId="{95BD423D-51FC-D345-AFC5-22F8E1234234}" srcOrd="0" destOrd="0" parTransId="{4F1860A5-66A2-544F-A3E1-8F9AF0218F7B}" sibTransId="{6B2A5119-BE65-A342-97CF-8244AECFA1F3}"/>
    <dgm:cxn modelId="{CC201DC1-0E04-0F4E-8031-D24EC0347AD6}" type="presOf" srcId="{80FF427C-597D-7C4F-B78C-82A1DAF4C57C}" destId="{9EC35760-47F5-7548-8357-E86B712C8B29}" srcOrd="1" destOrd="0" presId="urn:microsoft.com/office/officeart/2005/8/layout/hierarchy2"/>
    <dgm:cxn modelId="{D2463EDD-43F1-B747-8EB2-8D38E87CE7CD}" type="presOf" srcId="{BF5BFB99-A653-7A4E-9749-65E62FB1337A}" destId="{0E9F1E27-3F41-414D-B284-A6FFD6D94E2A}" srcOrd="0" destOrd="0" presId="urn:microsoft.com/office/officeart/2005/8/layout/hierarchy2"/>
    <dgm:cxn modelId="{3ABA6AEF-1803-0E4C-8C96-EDEAA5F414AF}" srcId="{E4F154C7-22EC-3D4B-8E3A-69BA4C63D7BC}" destId="{4F10E708-F5DF-5948-B95B-9F7DB734DDD3}" srcOrd="0" destOrd="0" parTransId="{4B289084-E772-4E42-9E6B-664377B01276}" sibTransId="{EC84A4CA-8D80-F84F-9EFA-66864FCF67B6}"/>
    <dgm:cxn modelId="{CE0617F9-0D8A-534E-99F1-0F9AB79B2ECA}" srcId="{E4F154C7-22EC-3D4B-8E3A-69BA4C63D7BC}" destId="{BF5BFB99-A653-7A4E-9749-65E62FB1337A}" srcOrd="2" destOrd="0" parTransId="{80FF427C-597D-7C4F-B78C-82A1DAF4C57C}" sibTransId="{F6023A61-CF09-AD49-85A5-038DCE709669}"/>
    <dgm:cxn modelId="{BB9542FF-F96F-7F4E-90A2-4D63737BF1C1}" type="presOf" srcId="{E4F154C7-22EC-3D4B-8E3A-69BA4C63D7BC}" destId="{2612ADE5-1FA7-6E42-BBAF-70358E738E3D}" srcOrd="0" destOrd="0" presId="urn:microsoft.com/office/officeart/2005/8/layout/hierarchy2"/>
    <dgm:cxn modelId="{A91175E5-E7B9-8A4A-8888-61DC66E2BAE8}" type="presParOf" srcId="{93A2AEC1-1A67-D54F-BC3B-74331023304B}" destId="{B8D5E1C0-84A8-4E49-B02B-1C0A09B29EAF}" srcOrd="0" destOrd="0" presId="urn:microsoft.com/office/officeart/2005/8/layout/hierarchy2"/>
    <dgm:cxn modelId="{1FB8FC3C-2AA9-4644-8A0F-613FE913EF92}" type="presParOf" srcId="{B8D5E1C0-84A8-4E49-B02B-1C0A09B29EAF}" destId="{2612ADE5-1FA7-6E42-BBAF-70358E738E3D}" srcOrd="0" destOrd="0" presId="urn:microsoft.com/office/officeart/2005/8/layout/hierarchy2"/>
    <dgm:cxn modelId="{443EAAD4-BFAB-B844-BCEA-9B0ECFD3CDD6}" type="presParOf" srcId="{B8D5E1C0-84A8-4E49-B02B-1C0A09B29EAF}" destId="{C895DC22-62FD-A142-AE9B-42836A87BD03}" srcOrd="1" destOrd="0" presId="urn:microsoft.com/office/officeart/2005/8/layout/hierarchy2"/>
    <dgm:cxn modelId="{469AF1BC-E04D-BC41-A7E5-1D34B09403A4}" type="presParOf" srcId="{C895DC22-62FD-A142-AE9B-42836A87BD03}" destId="{1DFC2F34-BAF7-8348-9A78-545DA8FF2AAD}" srcOrd="0" destOrd="0" presId="urn:microsoft.com/office/officeart/2005/8/layout/hierarchy2"/>
    <dgm:cxn modelId="{A97EE526-5710-2C40-AC37-AEF5B43D30ED}" type="presParOf" srcId="{1DFC2F34-BAF7-8348-9A78-545DA8FF2AAD}" destId="{524EA555-7E9B-734E-92C7-CCA9E2D6B838}" srcOrd="0" destOrd="0" presId="urn:microsoft.com/office/officeart/2005/8/layout/hierarchy2"/>
    <dgm:cxn modelId="{6B95AE4E-8BEB-D848-AC15-BCF5D9EAF3E1}" type="presParOf" srcId="{C895DC22-62FD-A142-AE9B-42836A87BD03}" destId="{B9E2435D-50E9-324D-B2A4-788726E70855}" srcOrd="1" destOrd="0" presId="urn:microsoft.com/office/officeart/2005/8/layout/hierarchy2"/>
    <dgm:cxn modelId="{D26570A0-3751-9445-9828-A5C576595EE3}" type="presParOf" srcId="{B9E2435D-50E9-324D-B2A4-788726E70855}" destId="{1D409260-BB81-8546-91BB-EA6166C7F914}" srcOrd="0" destOrd="0" presId="urn:microsoft.com/office/officeart/2005/8/layout/hierarchy2"/>
    <dgm:cxn modelId="{1751E455-1639-BA42-93AC-1CFBD4467FFF}" type="presParOf" srcId="{B9E2435D-50E9-324D-B2A4-788726E70855}" destId="{47032CFF-9C04-674A-B6C4-E6615CDE1AE7}" srcOrd="1" destOrd="0" presId="urn:microsoft.com/office/officeart/2005/8/layout/hierarchy2"/>
    <dgm:cxn modelId="{7EC6897B-880D-FF4F-800B-52ED98BAA6C2}" type="presParOf" srcId="{47032CFF-9C04-674A-B6C4-E6615CDE1AE7}" destId="{9EE46511-A22D-8243-A5FF-026FFFE153D1}" srcOrd="0" destOrd="0" presId="urn:microsoft.com/office/officeart/2005/8/layout/hierarchy2"/>
    <dgm:cxn modelId="{26BBDD96-BC8A-2C43-9BAE-496EBA62E9D1}" type="presParOf" srcId="{9EE46511-A22D-8243-A5FF-026FFFE153D1}" destId="{787741A9-2264-9943-A87C-369875AB7216}" srcOrd="0" destOrd="0" presId="urn:microsoft.com/office/officeart/2005/8/layout/hierarchy2"/>
    <dgm:cxn modelId="{C289A677-A3BE-144E-AE91-1D8E1EE8685A}" type="presParOf" srcId="{47032CFF-9C04-674A-B6C4-E6615CDE1AE7}" destId="{2F84948E-89D2-AB46-BFE3-7429BABCFC33}" srcOrd="1" destOrd="0" presId="urn:microsoft.com/office/officeart/2005/8/layout/hierarchy2"/>
    <dgm:cxn modelId="{9063E3E7-9255-BD4D-AAD7-EA3FF716605C}" type="presParOf" srcId="{2F84948E-89D2-AB46-BFE3-7429BABCFC33}" destId="{911B1CC5-FFB7-164F-B8ED-EA8AAC0993F6}" srcOrd="0" destOrd="0" presId="urn:microsoft.com/office/officeart/2005/8/layout/hierarchy2"/>
    <dgm:cxn modelId="{CC6100CB-F527-C54C-97DC-C92A0EC2BC11}" type="presParOf" srcId="{2F84948E-89D2-AB46-BFE3-7429BABCFC33}" destId="{92D70F1E-8550-5A4B-A549-A003FADF8A54}" srcOrd="1" destOrd="0" presId="urn:microsoft.com/office/officeart/2005/8/layout/hierarchy2"/>
    <dgm:cxn modelId="{E8C51CB3-A07F-044D-B54D-EF96690C283B}" type="presParOf" srcId="{C895DC22-62FD-A142-AE9B-42836A87BD03}" destId="{F635EE9F-D25B-2D42-BB26-0A50594EE891}" srcOrd="2" destOrd="0" presId="urn:microsoft.com/office/officeart/2005/8/layout/hierarchy2"/>
    <dgm:cxn modelId="{41380F04-83C1-F245-A2D0-10C4ED22A0EA}" type="presParOf" srcId="{F635EE9F-D25B-2D42-BB26-0A50594EE891}" destId="{067C8E86-1E41-0940-B8DA-0DB983F2156A}" srcOrd="0" destOrd="0" presId="urn:microsoft.com/office/officeart/2005/8/layout/hierarchy2"/>
    <dgm:cxn modelId="{DD256108-BF89-154C-8939-0E41E85FF69B}" type="presParOf" srcId="{C895DC22-62FD-A142-AE9B-42836A87BD03}" destId="{3E67873C-684D-EE40-8CBD-21D3558BDE82}" srcOrd="3" destOrd="0" presId="urn:microsoft.com/office/officeart/2005/8/layout/hierarchy2"/>
    <dgm:cxn modelId="{BB7730A1-A9AF-D746-B09B-8B6E9C60B110}" type="presParOf" srcId="{3E67873C-684D-EE40-8CBD-21D3558BDE82}" destId="{E1353E6A-7F3D-7248-B3CA-3A688EE8069C}" srcOrd="0" destOrd="0" presId="urn:microsoft.com/office/officeart/2005/8/layout/hierarchy2"/>
    <dgm:cxn modelId="{520847DD-3994-B44E-B25F-41820DB88412}" type="presParOf" srcId="{3E67873C-684D-EE40-8CBD-21D3558BDE82}" destId="{ED1BACA2-65E6-6744-ABE2-417BA039ED62}" srcOrd="1" destOrd="0" presId="urn:microsoft.com/office/officeart/2005/8/layout/hierarchy2"/>
    <dgm:cxn modelId="{26E3BA74-7284-8940-B421-0D3A7D998369}" type="presParOf" srcId="{ED1BACA2-65E6-6744-ABE2-417BA039ED62}" destId="{3A6CDAAE-BBD7-B94B-BA20-EB251B762FE5}" srcOrd="0" destOrd="0" presId="urn:microsoft.com/office/officeart/2005/8/layout/hierarchy2"/>
    <dgm:cxn modelId="{D3E6F1DE-61FD-7549-817D-07F897946B39}" type="presParOf" srcId="{3A6CDAAE-BBD7-B94B-BA20-EB251B762FE5}" destId="{2F09C4B4-29AE-E04B-87F1-A34048EEB918}" srcOrd="0" destOrd="0" presId="urn:microsoft.com/office/officeart/2005/8/layout/hierarchy2"/>
    <dgm:cxn modelId="{C33FEA74-F12B-5A48-BAC1-7DC1A9CFBE87}" type="presParOf" srcId="{ED1BACA2-65E6-6744-ABE2-417BA039ED62}" destId="{AE10602F-C743-DC4E-8511-6F4414718A03}" srcOrd="1" destOrd="0" presId="urn:microsoft.com/office/officeart/2005/8/layout/hierarchy2"/>
    <dgm:cxn modelId="{6CCBC56E-94B0-434C-BBC0-F6E497FB3A30}" type="presParOf" srcId="{AE10602F-C743-DC4E-8511-6F4414718A03}" destId="{5BCCAA46-2646-644E-A4C8-D55A5B0E0351}" srcOrd="0" destOrd="0" presId="urn:microsoft.com/office/officeart/2005/8/layout/hierarchy2"/>
    <dgm:cxn modelId="{6D4DC259-8C8F-A14C-B090-A20C94DBB343}" type="presParOf" srcId="{AE10602F-C743-DC4E-8511-6F4414718A03}" destId="{E0575102-40CA-EF40-A68D-40AB24193769}" srcOrd="1" destOrd="0" presId="urn:microsoft.com/office/officeart/2005/8/layout/hierarchy2"/>
    <dgm:cxn modelId="{26ABE6B2-210A-ED49-8D84-F30DD5E4ED83}" type="presParOf" srcId="{C895DC22-62FD-A142-AE9B-42836A87BD03}" destId="{6070E806-9FB0-4F40-BBA3-EA9CF9F880F8}" srcOrd="4" destOrd="0" presId="urn:microsoft.com/office/officeart/2005/8/layout/hierarchy2"/>
    <dgm:cxn modelId="{1F38A30F-140E-654D-B139-975754C71D28}" type="presParOf" srcId="{6070E806-9FB0-4F40-BBA3-EA9CF9F880F8}" destId="{9EC35760-47F5-7548-8357-E86B712C8B29}" srcOrd="0" destOrd="0" presId="urn:microsoft.com/office/officeart/2005/8/layout/hierarchy2"/>
    <dgm:cxn modelId="{BF347C6A-90AB-C844-AFCF-A6EE1F9DE0C3}" type="presParOf" srcId="{C895DC22-62FD-A142-AE9B-42836A87BD03}" destId="{8682C131-BF24-FA4E-9A7E-347BB518A24A}" srcOrd="5" destOrd="0" presId="urn:microsoft.com/office/officeart/2005/8/layout/hierarchy2"/>
    <dgm:cxn modelId="{4487D10A-0970-8548-BEF6-E86717BCC459}" type="presParOf" srcId="{8682C131-BF24-FA4E-9A7E-347BB518A24A}" destId="{0E9F1E27-3F41-414D-B284-A6FFD6D94E2A}" srcOrd="0" destOrd="0" presId="urn:microsoft.com/office/officeart/2005/8/layout/hierarchy2"/>
    <dgm:cxn modelId="{4E8DC55A-5D55-0B47-81EA-442F00BD53F9}" type="presParOf" srcId="{8682C131-BF24-FA4E-9A7E-347BB518A24A}" destId="{303A7D02-EE93-8E43-9658-74E85988E808}" srcOrd="1" destOrd="0" presId="urn:microsoft.com/office/officeart/2005/8/layout/hierarchy2"/>
    <dgm:cxn modelId="{55D589B4-5DD8-024E-BBF5-A07254D861AA}" type="presParOf" srcId="{303A7D02-EE93-8E43-9658-74E85988E808}" destId="{4C7DAEAB-C7B7-C647-B5FE-2412785D1F60}" srcOrd="0" destOrd="0" presId="urn:microsoft.com/office/officeart/2005/8/layout/hierarchy2"/>
    <dgm:cxn modelId="{DE249BDC-506C-D94F-99F3-3EEF9F6D8274}" type="presParOf" srcId="{4C7DAEAB-C7B7-C647-B5FE-2412785D1F60}" destId="{7D1D0D76-86DD-784A-A2C6-4C5621F40FAD}" srcOrd="0" destOrd="0" presId="urn:microsoft.com/office/officeart/2005/8/layout/hierarchy2"/>
    <dgm:cxn modelId="{0FE5AEC2-BF23-874D-A41C-D6E1604D3527}" type="presParOf" srcId="{303A7D02-EE93-8E43-9658-74E85988E808}" destId="{5A285DA5-D8F9-E54F-98AF-8F0C4658270E}" srcOrd="1" destOrd="0" presId="urn:microsoft.com/office/officeart/2005/8/layout/hierarchy2"/>
    <dgm:cxn modelId="{F1FE27BD-F5DF-DE4C-9BEF-6DC33E0C26A0}" type="presParOf" srcId="{5A285DA5-D8F9-E54F-98AF-8F0C4658270E}" destId="{B62AE3B3-8106-6D47-8130-EE4D9E7551A0}" srcOrd="0" destOrd="0" presId="urn:microsoft.com/office/officeart/2005/8/layout/hierarchy2"/>
    <dgm:cxn modelId="{201E1AE8-6292-FE44-9D68-FF0E6E5BC0B3}" type="presParOf" srcId="{5A285DA5-D8F9-E54F-98AF-8F0C4658270E}" destId="{B281EECD-DD31-9644-8084-50CFE9E5635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36D47-300A-714D-A1D1-B408DDFA13DC}"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pt-BR"/>
        </a:p>
      </dgm:t>
    </dgm:pt>
    <dgm:pt modelId="{C9A97179-BA38-054C-9C0F-19BABF947477}">
      <dgm:prSet phldrT="[Texto]"/>
      <dgm:spPr/>
      <dgm:t>
        <a:bodyPr/>
        <a:lstStyle/>
        <a:p>
          <a:r>
            <a:rPr lang="pt-BR" dirty="0"/>
            <a:t>ESPÉCIES DE AÇÕES </a:t>
          </a:r>
        </a:p>
      </dgm:t>
    </dgm:pt>
    <dgm:pt modelId="{7DD4850C-9B48-6E44-91A4-ADA7ED997E31}" type="parTrans" cxnId="{3FDDF438-FA82-3546-9247-4EFC961F4860}">
      <dgm:prSet/>
      <dgm:spPr/>
      <dgm:t>
        <a:bodyPr/>
        <a:lstStyle/>
        <a:p>
          <a:endParaRPr lang="pt-BR"/>
        </a:p>
      </dgm:t>
    </dgm:pt>
    <dgm:pt modelId="{DB87CDCD-F558-7849-8FED-580F000A5FA7}" type="sibTrans" cxnId="{3FDDF438-FA82-3546-9247-4EFC961F4860}">
      <dgm:prSet/>
      <dgm:spPr/>
      <dgm:t>
        <a:bodyPr/>
        <a:lstStyle/>
        <a:p>
          <a:endParaRPr lang="pt-BR"/>
        </a:p>
      </dgm:t>
    </dgm:pt>
    <dgm:pt modelId="{7A6E5F33-B569-7E45-B34F-606684D33826}">
      <dgm:prSet phldrT="[Texto]"/>
      <dgm:spPr/>
      <dgm:t>
        <a:bodyPr/>
        <a:lstStyle/>
        <a:p>
          <a:r>
            <a:rPr lang="pt-BR" dirty="0"/>
            <a:t>ORDINÁRIAS</a:t>
          </a:r>
        </a:p>
      </dgm:t>
    </dgm:pt>
    <dgm:pt modelId="{3A2B7153-C503-F048-BDF5-27B02B237651}" type="parTrans" cxnId="{3BE4D42A-0032-224A-BAFC-8DF6F0C00106}">
      <dgm:prSet/>
      <dgm:spPr/>
      <dgm:t>
        <a:bodyPr/>
        <a:lstStyle/>
        <a:p>
          <a:endParaRPr lang="pt-BR"/>
        </a:p>
      </dgm:t>
    </dgm:pt>
    <dgm:pt modelId="{B3085558-B689-3341-BF62-F941593E2F17}" type="sibTrans" cxnId="{3BE4D42A-0032-224A-BAFC-8DF6F0C00106}">
      <dgm:prSet/>
      <dgm:spPr/>
      <dgm:t>
        <a:bodyPr/>
        <a:lstStyle/>
        <a:p>
          <a:endParaRPr lang="pt-BR"/>
        </a:p>
      </dgm:t>
    </dgm:pt>
    <dgm:pt modelId="{45689EE3-465F-8145-974A-00815C50139B}">
      <dgm:prSet phldrT="[Texto]"/>
      <dgm:spPr/>
      <dgm:t>
        <a:bodyPr/>
        <a:lstStyle/>
        <a:p>
          <a:r>
            <a:rPr lang="pt-BR" dirty="0"/>
            <a:t>PREFERENCIAIS</a:t>
          </a:r>
        </a:p>
      </dgm:t>
    </dgm:pt>
    <dgm:pt modelId="{430398F6-3A80-284A-B892-B7D7521C76EB}" type="parTrans" cxnId="{90E730FD-7C07-7147-B876-CF3EB6BFE489}">
      <dgm:prSet/>
      <dgm:spPr/>
      <dgm:t>
        <a:bodyPr/>
        <a:lstStyle/>
        <a:p>
          <a:endParaRPr lang="pt-BR"/>
        </a:p>
      </dgm:t>
    </dgm:pt>
    <dgm:pt modelId="{D9F4BC35-A549-5945-801A-EA706CC4655C}" type="sibTrans" cxnId="{90E730FD-7C07-7147-B876-CF3EB6BFE489}">
      <dgm:prSet/>
      <dgm:spPr/>
      <dgm:t>
        <a:bodyPr/>
        <a:lstStyle/>
        <a:p>
          <a:endParaRPr lang="pt-BR"/>
        </a:p>
      </dgm:t>
    </dgm:pt>
    <dgm:pt modelId="{74CA5E54-BBBE-904B-9AF4-648CC5724E65}" type="pres">
      <dgm:prSet presAssocID="{AC436D47-300A-714D-A1D1-B408DDFA13DC}" presName="diagram" presStyleCnt="0">
        <dgm:presLayoutVars>
          <dgm:chPref val="1"/>
          <dgm:dir/>
          <dgm:animOne val="branch"/>
          <dgm:animLvl val="lvl"/>
          <dgm:resizeHandles val="exact"/>
        </dgm:presLayoutVars>
      </dgm:prSet>
      <dgm:spPr/>
    </dgm:pt>
    <dgm:pt modelId="{AA4F1FCE-9830-4748-9AEA-3BF35712FD47}" type="pres">
      <dgm:prSet presAssocID="{C9A97179-BA38-054C-9C0F-19BABF947477}" presName="root1" presStyleCnt="0"/>
      <dgm:spPr/>
    </dgm:pt>
    <dgm:pt modelId="{8FFF2138-07AA-5E46-9374-71F2AD713F51}" type="pres">
      <dgm:prSet presAssocID="{C9A97179-BA38-054C-9C0F-19BABF947477}" presName="LevelOneTextNode" presStyleLbl="node0" presStyleIdx="0" presStyleCnt="1">
        <dgm:presLayoutVars>
          <dgm:chPref val="3"/>
        </dgm:presLayoutVars>
      </dgm:prSet>
      <dgm:spPr/>
    </dgm:pt>
    <dgm:pt modelId="{4DA1CAFB-4B24-3B47-A2AB-AB1BE08E4EE7}" type="pres">
      <dgm:prSet presAssocID="{C9A97179-BA38-054C-9C0F-19BABF947477}" presName="level2hierChild" presStyleCnt="0"/>
      <dgm:spPr/>
    </dgm:pt>
    <dgm:pt modelId="{C768929B-7848-234B-8A71-1366A7E487C8}" type="pres">
      <dgm:prSet presAssocID="{3A2B7153-C503-F048-BDF5-27B02B237651}" presName="conn2-1" presStyleLbl="parChTrans1D2" presStyleIdx="0" presStyleCnt="2"/>
      <dgm:spPr/>
    </dgm:pt>
    <dgm:pt modelId="{E58F9311-1275-6148-8BB1-8E2C17169B05}" type="pres">
      <dgm:prSet presAssocID="{3A2B7153-C503-F048-BDF5-27B02B237651}" presName="connTx" presStyleLbl="parChTrans1D2" presStyleIdx="0" presStyleCnt="2"/>
      <dgm:spPr/>
    </dgm:pt>
    <dgm:pt modelId="{B63F37C0-EF2F-CD49-8344-222BB23D136F}" type="pres">
      <dgm:prSet presAssocID="{7A6E5F33-B569-7E45-B34F-606684D33826}" presName="root2" presStyleCnt="0"/>
      <dgm:spPr/>
    </dgm:pt>
    <dgm:pt modelId="{4688F933-ECFA-8B44-817B-4F2DDFF45FB6}" type="pres">
      <dgm:prSet presAssocID="{7A6E5F33-B569-7E45-B34F-606684D33826}" presName="LevelTwoTextNode" presStyleLbl="node2" presStyleIdx="0" presStyleCnt="2">
        <dgm:presLayoutVars>
          <dgm:chPref val="3"/>
        </dgm:presLayoutVars>
      </dgm:prSet>
      <dgm:spPr/>
    </dgm:pt>
    <dgm:pt modelId="{73A717F2-E0D9-5145-BD10-70606810BE6B}" type="pres">
      <dgm:prSet presAssocID="{7A6E5F33-B569-7E45-B34F-606684D33826}" presName="level3hierChild" presStyleCnt="0"/>
      <dgm:spPr/>
    </dgm:pt>
    <dgm:pt modelId="{5E04657B-F512-BD49-A70F-648B8B8894B0}" type="pres">
      <dgm:prSet presAssocID="{430398F6-3A80-284A-B892-B7D7521C76EB}" presName="conn2-1" presStyleLbl="parChTrans1D2" presStyleIdx="1" presStyleCnt="2"/>
      <dgm:spPr/>
    </dgm:pt>
    <dgm:pt modelId="{E293B96E-1CE5-FD4D-A97C-237BD26B95B0}" type="pres">
      <dgm:prSet presAssocID="{430398F6-3A80-284A-B892-B7D7521C76EB}" presName="connTx" presStyleLbl="parChTrans1D2" presStyleIdx="1" presStyleCnt="2"/>
      <dgm:spPr/>
    </dgm:pt>
    <dgm:pt modelId="{A6123469-21CF-FD43-90F2-CC51AD4A0EBD}" type="pres">
      <dgm:prSet presAssocID="{45689EE3-465F-8145-974A-00815C50139B}" presName="root2" presStyleCnt="0"/>
      <dgm:spPr/>
    </dgm:pt>
    <dgm:pt modelId="{312CE8F5-E394-DB4D-AAE3-6EE0E41420D7}" type="pres">
      <dgm:prSet presAssocID="{45689EE3-465F-8145-974A-00815C50139B}" presName="LevelTwoTextNode" presStyleLbl="node2" presStyleIdx="1" presStyleCnt="2">
        <dgm:presLayoutVars>
          <dgm:chPref val="3"/>
        </dgm:presLayoutVars>
      </dgm:prSet>
      <dgm:spPr/>
    </dgm:pt>
    <dgm:pt modelId="{2772B11F-3203-6648-8365-64B9D8B8EACE}" type="pres">
      <dgm:prSet presAssocID="{45689EE3-465F-8145-974A-00815C50139B}" presName="level3hierChild" presStyleCnt="0"/>
      <dgm:spPr/>
    </dgm:pt>
  </dgm:ptLst>
  <dgm:cxnLst>
    <dgm:cxn modelId="{FEDAF702-0D72-F04E-B8FE-A9FF189ECBD3}" type="presOf" srcId="{AC436D47-300A-714D-A1D1-B408DDFA13DC}" destId="{74CA5E54-BBBE-904B-9AF4-648CC5724E65}" srcOrd="0" destOrd="0" presId="urn:microsoft.com/office/officeart/2005/8/layout/hierarchy2"/>
    <dgm:cxn modelId="{A721BA06-FF84-1348-9E0A-74198E2FD51B}" type="presOf" srcId="{3A2B7153-C503-F048-BDF5-27B02B237651}" destId="{E58F9311-1275-6148-8BB1-8E2C17169B05}" srcOrd="1" destOrd="0" presId="urn:microsoft.com/office/officeart/2005/8/layout/hierarchy2"/>
    <dgm:cxn modelId="{76AA0A15-46AF-5649-A03C-83B5909C7D8F}" type="presOf" srcId="{3A2B7153-C503-F048-BDF5-27B02B237651}" destId="{C768929B-7848-234B-8A71-1366A7E487C8}" srcOrd="0" destOrd="0" presId="urn:microsoft.com/office/officeart/2005/8/layout/hierarchy2"/>
    <dgm:cxn modelId="{73C6011C-5F8B-654A-897D-48764005DB66}" type="presOf" srcId="{430398F6-3A80-284A-B892-B7D7521C76EB}" destId="{5E04657B-F512-BD49-A70F-648B8B8894B0}" srcOrd="0" destOrd="0" presId="urn:microsoft.com/office/officeart/2005/8/layout/hierarchy2"/>
    <dgm:cxn modelId="{3BE4D42A-0032-224A-BAFC-8DF6F0C00106}" srcId="{C9A97179-BA38-054C-9C0F-19BABF947477}" destId="{7A6E5F33-B569-7E45-B34F-606684D33826}" srcOrd="0" destOrd="0" parTransId="{3A2B7153-C503-F048-BDF5-27B02B237651}" sibTransId="{B3085558-B689-3341-BF62-F941593E2F17}"/>
    <dgm:cxn modelId="{3FDDF438-FA82-3546-9247-4EFC961F4860}" srcId="{AC436D47-300A-714D-A1D1-B408DDFA13DC}" destId="{C9A97179-BA38-054C-9C0F-19BABF947477}" srcOrd="0" destOrd="0" parTransId="{7DD4850C-9B48-6E44-91A4-ADA7ED997E31}" sibTransId="{DB87CDCD-F558-7849-8FED-580F000A5FA7}"/>
    <dgm:cxn modelId="{6D33EF60-24E0-584F-997A-40BB6ECDC163}" type="presOf" srcId="{430398F6-3A80-284A-B892-B7D7521C76EB}" destId="{E293B96E-1CE5-FD4D-A97C-237BD26B95B0}" srcOrd="1" destOrd="0" presId="urn:microsoft.com/office/officeart/2005/8/layout/hierarchy2"/>
    <dgm:cxn modelId="{A3B10E52-A379-F542-AE87-FD519B390963}" type="presOf" srcId="{7A6E5F33-B569-7E45-B34F-606684D33826}" destId="{4688F933-ECFA-8B44-817B-4F2DDFF45FB6}" srcOrd="0" destOrd="0" presId="urn:microsoft.com/office/officeart/2005/8/layout/hierarchy2"/>
    <dgm:cxn modelId="{5B82877C-75C8-4D49-8917-F10A4E3DE972}" type="presOf" srcId="{45689EE3-465F-8145-974A-00815C50139B}" destId="{312CE8F5-E394-DB4D-AAE3-6EE0E41420D7}" srcOrd="0" destOrd="0" presId="urn:microsoft.com/office/officeart/2005/8/layout/hierarchy2"/>
    <dgm:cxn modelId="{07B4C3C4-F2FD-064C-B281-F3471C87C9A9}" type="presOf" srcId="{C9A97179-BA38-054C-9C0F-19BABF947477}" destId="{8FFF2138-07AA-5E46-9374-71F2AD713F51}" srcOrd="0" destOrd="0" presId="urn:microsoft.com/office/officeart/2005/8/layout/hierarchy2"/>
    <dgm:cxn modelId="{90E730FD-7C07-7147-B876-CF3EB6BFE489}" srcId="{C9A97179-BA38-054C-9C0F-19BABF947477}" destId="{45689EE3-465F-8145-974A-00815C50139B}" srcOrd="1" destOrd="0" parTransId="{430398F6-3A80-284A-B892-B7D7521C76EB}" sibTransId="{D9F4BC35-A549-5945-801A-EA706CC4655C}"/>
    <dgm:cxn modelId="{65DBEEAD-21F1-B744-A38C-7D866944F036}" type="presParOf" srcId="{74CA5E54-BBBE-904B-9AF4-648CC5724E65}" destId="{AA4F1FCE-9830-4748-9AEA-3BF35712FD47}" srcOrd="0" destOrd="0" presId="urn:microsoft.com/office/officeart/2005/8/layout/hierarchy2"/>
    <dgm:cxn modelId="{D01C37EC-14DD-1546-8987-2631F501210A}" type="presParOf" srcId="{AA4F1FCE-9830-4748-9AEA-3BF35712FD47}" destId="{8FFF2138-07AA-5E46-9374-71F2AD713F51}" srcOrd="0" destOrd="0" presId="urn:microsoft.com/office/officeart/2005/8/layout/hierarchy2"/>
    <dgm:cxn modelId="{4C201921-738D-934B-A347-C074EEF58D33}" type="presParOf" srcId="{AA4F1FCE-9830-4748-9AEA-3BF35712FD47}" destId="{4DA1CAFB-4B24-3B47-A2AB-AB1BE08E4EE7}" srcOrd="1" destOrd="0" presId="urn:microsoft.com/office/officeart/2005/8/layout/hierarchy2"/>
    <dgm:cxn modelId="{66176257-3A0F-814E-9B6C-BBC5A7A53F0B}" type="presParOf" srcId="{4DA1CAFB-4B24-3B47-A2AB-AB1BE08E4EE7}" destId="{C768929B-7848-234B-8A71-1366A7E487C8}" srcOrd="0" destOrd="0" presId="urn:microsoft.com/office/officeart/2005/8/layout/hierarchy2"/>
    <dgm:cxn modelId="{191C2FFF-0D95-F644-8B2B-004D18533950}" type="presParOf" srcId="{C768929B-7848-234B-8A71-1366A7E487C8}" destId="{E58F9311-1275-6148-8BB1-8E2C17169B05}" srcOrd="0" destOrd="0" presId="urn:microsoft.com/office/officeart/2005/8/layout/hierarchy2"/>
    <dgm:cxn modelId="{0B50FACB-A741-8549-9F1C-02AA60007658}" type="presParOf" srcId="{4DA1CAFB-4B24-3B47-A2AB-AB1BE08E4EE7}" destId="{B63F37C0-EF2F-CD49-8344-222BB23D136F}" srcOrd="1" destOrd="0" presId="urn:microsoft.com/office/officeart/2005/8/layout/hierarchy2"/>
    <dgm:cxn modelId="{3E238B47-18CA-A64C-9D40-FC00BE7A7253}" type="presParOf" srcId="{B63F37C0-EF2F-CD49-8344-222BB23D136F}" destId="{4688F933-ECFA-8B44-817B-4F2DDFF45FB6}" srcOrd="0" destOrd="0" presId="urn:microsoft.com/office/officeart/2005/8/layout/hierarchy2"/>
    <dgm:cxn modelId="{076711B8-8041-9640-B2A5-B838C328E9D0}" type="presParOf" srcId="{B63F37C0-EF2F-CD49-8344-222BB23D136F}" destId="{73A717F2-E0D9-5145-BD10-70606810BE6B}" srcOrd="1" destOrd="0" presId="urn:microsoft.com/office/officeart/2005/8/layout/hierarchy2"/>
    <dgm:cxn modelId="{800CE9D4-69CB-5E4A-8653-FEFE701C5A1D}" type="presParOf" srcId="{4DA1CAFB-4B24-3B47-A2AB-AB1BE08E4EE7}" destId="{5E04657B-F512-BD49-A70F-648B8B8894B0}" srcOrd="2" destOrd="0" presId="urn:microsoft.com/office/officeart/2005/8/layout/hierarchy2"/>
    <dgm:cxn modelId="{1B4B71EF-71C1-474C-8690-EA5F46DC7A1A}" type="presParOf" srcId="{5E04657B-F512-BD49-A70F-648B8B8894B0}" destId="{E293B96E-1CE5-FD4D-A97C-237BD26B95B0}" srcOrd="0" destOrd="0" presId="urn:microsoft.com/office/officeart/2005/8/layout/hierarchy2"/>
    <dgm:cxn modelId="{31604A5E-57BC-D04E-8537-64BD74D63297}" type="presParOf" srcId="{4DA1CAFB-4B24-3B47-A2AB-AB1BE08E4EE7}" destId="{A6123469-21CF-FD43-90F2-CC51AD4A0EBD}" srcOrd="3" destOrd="0" presId="urn:microsoft.com/office/officeart/2005/8/layout/hierarchy2"/>
    <dgm:cxn modelId="{80ED24A4-B2D9-6845-A1E6-806149D36933}" type="presParOf" srcId="{A6123469-21CF-FD43-90F2-CC51AD4A0EBD}" destId="{312CE8F5-E394-DB4D-AAE3-6EE0E41420D7}" srcOrd="0" destOrd="0" presId="urn:microsoft.com/office/officeart/2005/8/layout/hierarchy2"/>
    <dgm:cxn modelId="{B6A0E7B2-EA4D-D04F-BF69-971ECFAB7ABD}" type="presParOf" srcId="{A6123469-21CF-FD43-90F2-CC51AD4A0EBD}" destId="{2772B11F-3203-6648-8365-64B9D8B8EA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29E68-5A63-394E-99D5-BB5EFABCD0CD}">
      <dsp:nvSpPr>
        <dsp:cNvPr id="0" name=""/>
        <dsp:cNvSpPr/>
      </dsp:nvSpPr>
      <dsp:spPr>
        <a:xfrm>
          <a:off x="761538" y="2016975"/>
          <a:ext cx="2337050" cy="1168525"/>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AÇÕES</a:t>
          </a:r>
        </a:p>
      </dsp:txBody>
      <dsp:txXfrm>
        <a:off x="795763" y="2051200"/>
        <a:ext cx="2268600" cy="1100075"/>
      </dsp:txXfrm>
    </dsp:sp>
    <dsp:sp modelId="{56F10159-D7DA-0042-AF36-7D519B64D534}">
      <dsp:nvSpPr>
        <dsp:cNvPr id="0" name=""/>
        <dsp:cNvSpPr/>
      </dsp:nvSpPr>
      <dsp:spPr>
        <a:xfrm rot="18289469">
          <a:off x="2747509" y="1909121"/>
          <a:ext cx="1636978" cy="40429"/>
        </a:xfrm>
        <a:custGeom>
          <a:avLst/>
          <a:gdLst/>
          <a:ahLst/>
          <a:cxnLst/>
          <a:rect l="0" t="0" r="0" b="0"/>
          <a:pathLst>
            <a:path>
              <a:moveTo>
                <a:pt x="0" y="20214"/>
              </a:moveTo>
              <a:lnTo>
                <a:pt x="1636978" y="2021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525073" y="1888412"/>
        <a:ext cx="81848" cy="81848"/>
      </dsp:txXfrm>
    </dsp:sp>
    <dsp:sp modelId="{EA25908E-EC7C-0140-BCFF-6BFC9030ED51}">
      <dsp:nvSpPr>
        <dsp:cNvPr id="0" name=""/>
        <dsp:cNvSpPr/>
      </dsp:nvSpPr>
      <dsp:spPr>
        <a:xfrm>
          <a:off x="4033408" y="673172"/>
          <a:ext cx="2337050" cy="1168525"/>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Prisma financeiro</a:t>
          </a:r>
        </a:p>
      </dsp:txBody>
      <dsp:txXfrm>
        <a:off x="4067633" y="707397"/>
        <a:ext cx="2268600" cy="1100075"/>
      </dsp:txXfrm>
    </dsp:sp>
    <dsp:sp modelId="{F24C76A1-E6FE-AE42-AC21-F630DA5A2865}">
      <dsp:nvSpPr>
        <dsp:cNvPr id="0" name=""/>
        <dsp:cNvSpPr/>
      </dsp:nvSpPr>
      <dsp:spPr>
        <a:xfrm rot="19457599">
          <a:off x="6262251" y="901268"/>
          <a:ext cx="1151234" cy="40429"/>
        </a:xfrm>
        <a:custGeom>
          <a:avLst/>
          <a:gdLst/>
          <a:ahLst/>
          <a:cxnLst/>
          <a:rect l="0" t="0" r="0" b="0"/>
          <a:pathLst>
            <a:path>
              <a:moveTo>
                <a:pt x="0" y="20214"/>
              </a:moveTo>
              <a:lnTo>
                <a:pt x="1151234" y="202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09087" y="892702"/>
        <a:ext cx="57561" cy="57561"/>
      </dsp:txXfrm>
    </dsp:sp>
    <dsp:sp modelId="{04192766-C307-DE4E-A049-D3CAC33046A7}">
      <dsp:nvSpPr>
        <dsp:cNvPr id="0" name=""/>
        <dsp:cNvSpPr/>
      </dsp:nvSpPr>
      <dsp:spPr>
        <a:xfrm>
          <a:off x="7305278" y="1270"/>
          <a:ext cx="2337050" cy="1168525"/>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“parte ou unidade do capital, traduzindo a contribuição do acionista à formação deste, quer em dinheiro, quer em bens”</a:t>
          </a:r>
        </a:p>
      </dsp:txBody>
      <dsp:txXfrm>
        <a:off x="7339503" y="35495"/>
        <a:ext cx="2268600" cy="1100075"/>
      </dsp:txXfrm>
    </dsp:sp>
    <dsp:sp modelId="{EA4BCED4-7F30-9F4D-8AC7-3382DA7ACD3A}">
      <dsp:nvSpPr>
        <dsp:cNvPr id="0" name=""/>
        <dsp:cNvSpPr/>
      </dsp:nvSpPr>
      <dsp:spPr>
        <a:xfrm rot="2142401">
          <a:off x="6262251" y="1573170"/>
          <a:ext cx="1151234" cy="40429"/>
        </a:xfrm>
        <a:custGeom>
          <a:avLst/>
          <a:gdLst/>
          <a:ahLst/>
          <a:cxnLst/>
          <a:rect l="0" t="0" r="0" b="0"/>
          <a:pathLst>
            <a:path>
              <a:moveTo>
                <a:pt x="0" y="20214"/>
              </a:moveTo>
              <a:lnTo>
                <a:pt x="1151234" y="202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09087" y="1564604"/>
        <a:ext cx="57561" cy="57561"/>
      </dsp:txXfrm>
    </dsp:sp>
    <dsp:sp modelId="{4694A23E-05B2-DA41-8B77-E135179099B8}">
      <dsp:nvSpPr>
        <dsp:cNvPr id="0" name=""/>
        <dsp:cNvSpPr/>
      </dsp:nvSpPr>
      <dsp:spPr>
        <a:xfrm>
          <a:off x="7305278" y="1345074"/>
          <a:ext cx="2337050" cy="1168525"/>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t>o que se divide em ações é o CAPITAL E NÃO O PATRIMÔNIO. Ação não é uma “fração ideal do patrimônio líquido”</a:t>
          </a:r>
        </a:p>
      </dsp:txBody>
      <dsp:txXfrm>
        <a:off x="7339503" y="1379299"/>
        <a:ext cx="2268600" cy="1100075"/>
      </dsp:txXfrm>
    </dsp:sp>
    <dsp:sp modelId="{FA8E3A92-B92B-724B-8436-34105183ED5B}">
      <dsp:nvSpPr>
        <dsp:cNvPr id="0" name=""/>
        <dsp:cNvSpPr/>
      </dsp:nvSpPr>
      <dsp:spPr>
        <a:xfrm rot="3310531">
          <a:off x="2747509" y="3252925"/>
          <a:ext cx="1636978" cy="40429"/>
        </a:xfrm>
        <a:custGeom>
          <a:avLst/>
          <a:gdLst/>
          <a:ahLst/>
          <a:cxnLst/>
          <a:rect l="0" t="0" r="0" b="0"/>
          <a:pathLst>
            <a:path>
              <a:moveTo>
                <a:pt x="0" y="20214"/>
              </a:moveTo>
              <a:lnTo>
                <a:pt x="1636978" y="2021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525073" y="3232215"/>
        <a:ext cx="81848" cy="81848"/>
      </dsp:txXfrm>
    </dsp:sp>
    <dsp:sp modelId="{CA85B455-53F4-144E-9C6A-4A17B9FB741C}">
      <dsp:nvSpPr>
        <dsp:cNvPr id="0" name=""/>
        <dsp:cNvSpPr/>
      </dsp:nvSpPr>
      <dsp:spPr>
        <a:xfrm>
          <a:off x="4033408" y="3360779"/>
          <a:ext cx="2337050" cy="1168525"/>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Prisma societário</a:t>
          </a:r>
        </a:p>
        <a:p>
          <a:pPr marL="0" lvl="0" indent="0" algn="ctr" defTabSz="666750">
            <a:lnSpc>
              <a:spcPct val="90000"/>
            </a:lnSpc>
            <a:spcBef>
              <a:spcPct val="0"/>
            </a:spcBef>
            <a:spcAft>
              <a:spcPct val="35000"/>
            </a:spcAft>
            <a:buNone/>
          </a:pPr>
          <a:r>
            <a:rPr lang="pt-BR" sz="1500" kern="1200" dirty="0"/>
            <a:t>[vínculo jurídico com a sociedade]</a:t>
          </a:r>
        </a:p>
      </dsp:txBody>
      <dsp:txXfrm>
        <a:off x="4067633" y="3395004"/>
        <a:ext cx="2268600" cy="1100075"/>
      </dsp:txXfrm>
    </dsp:sp>
    <dsp:sp modelId="{16BB16BC-EAFC-AB48-8FCB-A6224B7501AF}">
      <dsp:nvSpPr>
        <dsp:cNvPr id="0" name=""/>
        <dsp:cNvSpPr/>
      </dsp:nvSpPr>
      <dsp:spPr>
        <a:xfrm rot="19457599">
          <a:off x="6262251" y="3588876"/>
          <a:ext cx="1151234" cy="40429"/>
        </a:xfrm>
        <a:custGeom>
          <a:avLst/>
          <a:gdLst/>
          <a:ahLst/>
          <a:cxnLst/>
          <a:rect l="0" t="0" r="0" b="0"/>
          <a:pathLst>
            <a:path>
              <a:moveTo>
                <a:pt x="0" y="20214"/>
              </a:moveTo>
              <a:lnTo>
                <a:pt x="1151234" y="202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09087" y="3580310"/>
        <a:ext cx="57561" cy="57561"/>
      </dsp:txXfrm>
    </dsp:sp>
    <dsp:sp modelId="{12B389D9-60CE-CB4A-AF1B-D2B9A2BEDDCB}">
      <dsp:nvSpPr>
        <dsp:cNvPr id="0" name=""/>
        <dsp:cNvSpPr/>
      </dsp:nvSpPr>
      <dsp:spPr>
        <a:xfrm>
          <a:off x="7305278" y="2688877"/>
          <a:ext cx="2337050" cy="1168525"/>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Feixe de direitos e obrigações, decorrente da posição de acionistas</a:t>
          </a:r>
        </a:p>
      </dsp:txBody>
      <dsp:txXfrm>
        <a:off x="7339503" y="2723102"/>
        <a:ext cx="2268600" cy="1100075"/>
      </dsp:txXfrm>
    </dsp:sp>
    <dsp:sp modelId="{6B797093-EF09-3B46-942E-630FA030432F}">
      <dsp:nvSpPr>
        <dsp:cNvPr id="0" name=""/>
        <dsp:cNvSpPr/>
      </dsp:nvSpPr>
      <dsp:spPr>
        <a:xfrm rot="2142401">
          <a:off x="6262251" y="4260778"/>
          <a:ext cx="1151234" cy="40429"/>
        </a:xfrm>
        <a:custGeom>
          <a:avLst/>
          <a:gdLst/>
          <a:ahLst/>
          <a:cxnLst/>
          <a:rect l="0" t="0" r="0" b="0"/>
          <a:pathLst>
            <a:path>
              <a:moveTo>
                <a:pt x="0" y="20214"/>
              </a:moveTo>
              <a:lnTo>
                <a:pt x="1151234" y="202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09087" y="4252212"/>
        <a:ext cx="57561" cy="57561"/>
      </dsp:txXfrm>
    </dsp:sp>
    <dsp:sp modelId="{1DF83F2F-8B69-0844-9A67-1BD9199CB747}">
      <dsp:nvSpPr>
        <dsp:cNvPr id="0" name=""/>
        <dsp:cNvSpPr/>
      </dsp:nvSpPr>
      <dsp:spPr>
        <a:xfrm>
          <a:off x="7305278" y="4032681"/>
          <a:ext cx="2337050" cy="1168525"/>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Direitos variam conforme a participação no capital social</a:t>
          </a:r>
        </a:p>
      </dsp:txBody>
      <dsp:txXfrm>
        <a:off x="7339503" y="4066906"/>
        <a:ext cx="2268600" cy="1100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ADE5-1FA7-6E42-BBAF-70358E738E3D}">
      <dsp:nvSpPr>
        <dsp:cNvPr id="0" name=""/>
        <dsp:cNvSpPr/>
      </dsp:nvSpPr>
      <dsp:spPr>
        <a:xfrm>
          <a:off x="0" y="2647856"/>
          <a:ext cx="2240439" cy="1440889"/>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t>AÇÕES</a:t>
          </a:r>
        </a:p>
      </dsp:txBody>
      <dsp:txXfrm>
        <a:off x="42202" y="2690058"/>
        <a:ext cx="2156035" cy="1356485"/>
      </dsp:txXfrm>
    </dsp:sp>
    <dsp:sp modelId="{1DFC2F34-BAF7-8348-9A78-545DA8FF2AAD}">
      <dsp:nvSpPr>
        <dsp:cNvPr id="0" name=""/>
        <dsp:cNvSpPr/>
      </dsp:nvSpPr>
      <dsp:spPr>
        <a:xfrm rot="18810029">
          <a:off x="2067589" y="2946794"/>
          <a:ext cx="1109298" cy="38364"/>
        </a:xfrm>
        <a:custGeom>
          <a:avLst/>
          <a:gdLst/>
          <a:ahLst/>
          <a:cxnLst/>
          <a:rect l="0" t="0" r="0" b="0"/>
          <a:pathLst>
            <a:path>
              <a:moveTo>
                <a:pt x="0" y="19182"/>
              </a:moveTo>
              <a:lnTo>
                <a:pt x="1109298" y="1918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594506" y="2938243"/>
        <a:ext cx="55464" cy="55464"/>
      </dsp:txXfrm>
    </dsp:sp>
    <dsp:sp modelId="{1D409260-BB81-8546-91BB-EA6166C7F914}">
      <dsp:nvSpPr>
        <dsp:cNvPr id="0" name=""/>
        <dsp:cNvSpPr/>
      </dsp:nvSpPr>
      <dsp:spPr>
        <a:xfrm>
          <a:off x="3004037" y="1843205"/>
          <a:ext cx="3007800" cy="1440889"/>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t>Com valor nominal ou de face</a:t>
          </a:r>
        </a:p>
      </dsp:txBody>
      <dsp:txXfrm>
        <a:off x="3046239" y="1885407"/>
        <a:ext cx="2923396" cy="1356485"/>
      </dsp:txXfrm>
    </dsp:sp>
    <dsp:sp modelId="{F635EE9F-D25B-2D42-BB26-0A50594EE891}">
      <dsp:nvSpPr>
        <dsp:cNvPr id="0" name=""/>
        <dsp:cNvSpPr/>
      </dsp:nvSpPr>
      <dsp:spPr>
        <a:xfrm rot="3101915">
          <a:off x="2028180" y="3787236"/>
          <a:ext cx="1116561" cy="38364"/>
        </a:xfrm>
        <a:custGeom>
          <a:avLst/>
          <a:gdLst/>
          <a:ahLst/>
          <a:cxnLst/>
          <a:rect l="0" t="0" r="0" b="0"/>
          <a:pathLst>
            <a:path>
              <a:moveTo>
                <a:pt x="0" y="19182"/>
              </a:moveTo>
              <a:lnTo>
                <a:pt x="1116561" y="1918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558547" y="3778504"/>
        <a:ext cx="55828" cy="55828"/>
      </dsp:txXfrm>
    </dsp:sp>
    <dsp:sp modelId="{E1353E6A-7F3D-7248-B3CA-3A688EE8069C}">
      <dsp:nvSpPr>
        <dsp:cNvPr id="0" name=""/>
        <dsp:cNvSpPr/>
      </dsp:nvSpPr>
      <dsp:spPr>
        <a:xfrm>
          <a:off x="2932482" y="3524090"/>
          <a:ext cx="3099584" cy="1440889"/>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t>Sem valor nominal</a:t>
          </a:r>
        </a:p>
      </dsp:txBody>
      <dsp:txXfrm>
        <a:off x="2974684" y="3566292"/>
        <a:ext cx="3015180" cy="1356485"/>
      </dsp:txXfrm>
    </dsp:sp>
    <dsp:sp modelId="{4C7DAEAB-C7B7-C647-B5FE-2412785D1F60}">
      <dsp:nvSpPr>
        <dsp:cNvPr id="0" name=""/>
        <dsp:cNvSpPr/>
      </dsp:nvSpPr>
      <dsp:spPr>
        <a:xfrm rot="79169">
          <a:off x="6031852" y="4244034"/>
          <a:ext cx="1622526" cy="38364"/>
        </a:xfrm>
        <a:custGeom>
          <a:avLst/>
          <a:gdLst/>
          <a:ahLst/>
          <a:cxnLst/>
          <a:rect l="0" t="0" r="0" b="0"/>
          <a:pathLst>
            <a:path>
              <a:moveTo>
                <a:pt x="0" y="19182"/>
              </a:moveTo>
              <a:lnTo>
                <a:pt x="1622526" y="19182"/>
              </a:lnTo>
            </a:path>
          </a:pathLst>
        </a:custGeom>
        <a:noFill/>
        <a:ln w="9525"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02552" y="4222653"/>
        <a:ext cx="81126" cy="81126"/>
      </dsp:txXfrm>
    </dsp:sp>
    <dsp:sp modelId="{B62AE3B3-8106-6D47-8130-EE4D9E7551A0}">
      <dsp:nvSpPr>
        <dsp:cNvPr id="0" name=""/>
        <dsp:cNvSpPr/>
      </dsp:nvSpPr>
      <dsp:spPr>
        <a:xfrm>
          <a:off x="7654163" y="3561452"/>
          <a:ext cx="4537823" cy="1440889"/>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t>Maior flexibilidade</a:t>
          </a:r>
        </a:p>
      </dsp:txBody>
      <dsp:txXfrm>
        <a:off x="7696365" y="3603654"/>
        <a:ext cx="4453419" cy="1356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ADE5-1FA7-6E42-BBAF-70358E738E3D}">
      <dsp:nvSpPr>
        <dsp:cNvPr id="0" name=""/>
        <dsp:cNvSpPr/>
      </dsp:nvSpPr>
      <dsp:spPr>
        <a:xfrm>
          <a:off x="0" y="2650373"/>
          <a:ext cx="2232740"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AÇÕES</a:t>
          </a:r>
        </a:p>
      </dsp:txBody>
      <dsp:txXfrm>
        <a:off x="42057" y="2692430"/>
        <a:ext cx="2148626" cy="1351824"/>
      </dsp:txXfrm>
    </dsp:sp>
    <dsp:sp modelId="{1DFC2F34-BAF7-8348-9A78-545DA8FF2AAD}">
      <dsp:nvSpPr>
        <dsp:cNvPr id="0" name=""/>
        <dsp:cNvSpPr/>
      </dsp:nvSpPr>
      <dsp:spPr>
        <a:xfrm rot="17485543">
          <a:off x="1540727" y="2334283"/>
          <a:ext cx="2180581" cy="38232"/>
        </a:xfrm>
        <a:custGeom>
          <a:avLst/>
          <a:gdLst/>
          <a:ahLst/>
          <a:cxnLst/>
          <a:rect l="0" t="0" r="0" b="0"/>
          <a:pathLst>
            <a:path>
              <a:moveTo>
                <a:pt x="0" y="19116"/>
              </a:moveTo>
              <a:lnTo>
                <a:pt x="2180581" y="1911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576503" y="2298885"/>
        <a:ext cx="109029" cy="109029"/>
      </dsp:txXfrm>
    </dsp:sp>
    <dsp:sp modelId="{1D409260-BB81-8546-91BB-EA6166C7F914}">
      <dsp:nvSpPr>
        <dsp:cNvPr id="0" name=""/>
        <dsp:cNvSpPr/>
      </dsp:nvSpPr>
      <dsp:spPr>
        <a:xfrm>
          <a:off x="3029295" y="620487"/>
          <a:ext cx="3111592"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Valor nominal</a:t>
          </a:r>
        </a:p>
      </dsp:txBody>
      <dsp:txXfrm>
        <a:off x="3071352" y="662544"/>
        <a:ext cx="3027478" cy="1351824"/>
      </dsp:txXfrm>
    </dsp:sp>
    <dsp:sp modelId="{9EE46511-A22D-8243-A5FF-026FFFE153D1}">
      <dsp:nvSpPr>
        <dsp:cNvPr id="0" name=""/>
        <dsp:cNvSpPr/>
      </dsp:nvSpPr>
      <dsp:spPr>
        <a:xfrm rot="21538880">
          <a:off x="6140771" y="1306295"/>
          <a:ext cx="1467588" cy="38232"/>
        </a:xfrm>
        <a:custGeom>
          <a:avLst/>
          <a:gdLst/>
          <a:ahLst/>
          <a:cxnLst/>
          <a:rect l="0" t="0" r="0" b="0"/>
          <a:pathLst>
            <a:path>
              <a:moveTo>
                <a:pt x="0" y="19116"/>
              </a:moveTo>
              <a:lnTo>
                <a:pt x="1467588" y="19116"/>
              </a:lnTo>
            </a:path>
          </a:pathLst>
        </a:custGeom>
        <a:noFill/>
        <a:ln w="9525"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37876" y="1288721"/>
        <a:ext cx="73379" cy="73379"/>
      </dsp:txXfrm>
    </dsp:sp>
    <dsp:sp modelId="{911B1CC5-FFB7-164F-B8ED-EA8AAC0993F6}">
      <dsp:nvSpPr>
        <dsp:cNvPr id="0" name=""/>
        <dsp:cNvSpPr/>
      </dsp:nvSpPr>
      <dsp:spPr>
        <a:xfrm>
          <a:off x="7608244" y="594396"/>
          <a:ext cx="4421857"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PREÇO DE EMISSÃO: VALOR NOMINAL (VAI PARA A CONTA CAPITAL) MAIS O AGIO (VAI PARA A CONTA RESERVA DE ÁGIO)</a:t>
          </a:r>
        </a:p>
      </dsp:txBody>
      <dsp:txXfrm>
        <a:off x="7650301" y="636453"/>
        <a:ext cx="4337743" cy="1351824"/>
      </dsp:txXfrm>
    </dsp:sp>
    <dsp:sp modelId="{F635EE9F-D25B-2D42-BB26-0A50594EE891}">
      <dsp:nvSpPr>
        <dsp:cNvPr id="0" name=""/>
        <dsp:cNvSpPr/>
      </dsp:nvSpPr>
      <dsp:spPr>
        <a:xfrm rot="47296">
          <a:off x="2232702" y="3354718"/>
          <a:ext cx="798468" cy="38232"/>
        </a:xfrm>
        <a:custGeom>
          <a:avLst/>
          <a:gdLst/>
          <a:ahLst/>
          <a:cxnLst/>
          <a:rect l="0" t="0" r="0" b="0"/>
          <a:pathLst>
            <a:path>
              <a:moveTo>
                <a:pt x="0" y="19116"/>
              </a:moveTo>
              <a:lnTo>
                <a:pt x="798468" y="1911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611975" y="3353873"/>
        <a:ext cx="39923" cy="39923"/>
      </dsp:txXfrm>
    </dsp:sp>
    <dsp:sp modelId="{E1353E6A-7F3D-7248-B3CA-3A688EE8069C}">
      <dsp:nvSpPr>
        <dsp:cNvPr id="0" name=""/>
        <dsp:cNvSpPr/>
      </dsp:nvSpPr>
      <dsp:spPr>
        <a:xfrm>
          <a:off x="3031133" y="2661358"/>
          <a:ext cx="3088933"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Valor patrimonial</a:t>
          </a:r>
        </a:p>
      </dsp:txBody>
      <dsp:txXfrm>
        <a:off x="3073190" y="2703415"/>
        <a:ext cx="3004819" cy="1351824"/>
      </dsp:txXfrm>
    </dsp:sp>
    <dsp:sp modelId="{3A6CDAAE-BBD7-B94B-BA20-EB251B762FE5}">
      <dsp:nvSpPr>
        <dsp:cNvPr id="0" name=""/>
        <dsp:cNvSpPr/>
      </dsp:nvSpPr>
      <dsp:spPr>
        <a:xfrm rot="28909">
          <a:off x="6120038" y="3366730"/>
          <a:ext cx="1550466" cy="38232"/>
        </a:xfrm>
        <a:custGeom>
          <a:avLst/>
          <a:gdLst/>
          <a:ahLst/>
          <a:cxnLst/>
          <a:rect l="0" t="0" r="0" b="0"/>
          <a:pathLst>
            <a:path>
              <a:moveTo>
                <a:pt x="0" y="19116"/>
              </a:moveTo>
              <a:lnTo>
                <a:pt x="1550466" y="19116"/>
              </a:lnTo>
            </a:path>
          </a:pathLst>
        </a:custGeom>
        <a:noFill/>
        <a:ln w="9525"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56510" y="3347084"/>
        <a:ext cx="77523" cy="77523"/>
      </dsp:txXfrm>
    </dsp:sp>
    <dsp:sp modelId="{5BCCAA46-2646-644E-A4C8-D55A5B0E0351}">
      <dsp:nvSpPr>
        <dsp:cNvPr id="0" name=""/>
        <dsp:cNvSpPr/>
      </dsp:nvSpPr>
      <dsp:spPr>
        <a:xfrm>
          <a:off x="7670477" y="2674396"/>
          <a:ext cx="4292307"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Valor do patrimônio líquido dividido pelo número de ações de emissão da companhia</a:t>
          </a:r>
        </a:p>
      </dsp:txBody>
      <dsp:txXfrm>
        <a:off x="7712534" y="2716453"/>
        <a:ext cx="4208193" cy="1351824"/>
      </dsp:txXfrm>
    </dsp:sp>
    <dsp:sp modelId="{6070E806-9FB0-4F40-BBA3-EA9CF9F880F8}">
      <dsp:nvSpPr>
        <dsp:cNvPr id="0" name=""/>
        <dsp:cNvSpPr/>
      </dsp:nvSpPr>
      <dsp:spPr>
        <a:xfrm rot="4062777">
          <a:off x="1562365" y="4348488"/>
          <a:ext cx="2159877" cy="38232"/>
        </a:xfrm>
        <a:custGeom>
          <a:avLst/>
          <a:gdLst/>
          <a:ahLst/>
          <a:cxnLst/>
          <a:rect l="0" t="0" r="0" b="0"/>
          <a:pathLst>
            <a:path>
              <a:moveTo>
                <a:pt x="0" y="19116"/>
              </a:moveTo>
              <a:lnTo>
                <a:pt x="2159877" y="1911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588307" y="4313607"/>
        <a:ext cx="107993" cy="107993"/>
      </dsp:txXfrm>
    </dsp:sp>
    <dsp:sp modelId="{0E9F1E27-3F41-414D-B284-A6FFD6D94E2A}">
      <dsp:nvSpPr>
        <dsp:cNvPr id="0" name=""/>
        <dsp:cNvSpPr/>
      </dsp:nvSpPr>
      <dsp:spPr>
        <a:xfrm>
          <a:off x="3051868" y="4648897"/>
          <a:ext cx="3132844"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Valor de mercado</a:t>
          </a:r>
        </a:p>
      </dsp:txBody>
      <dsp:txXfrm>
        <a:off x="3093925" y="4690954"/>
        <a:ext cx="3048730" cy="1351824"/>
      </dsp:txXfrm>
    </dsp:sp>
    <dsp:sp modelId="{4C7DAEAB-C7B7-C647-B5FE-2412785D1F60}">
      <dsp:nvSpPr>
        <dsp:cNvPr id="0" name=""/>
        <dsp:cNvSpPr/>
      </dsp:nvSpPr>
      <dsp:spPr>
        <a:xfrm rot="14061">
          <a:off x="6184706" y="5350787"/>
          <a:ext cx="1485059" cy="38232"/>
        </a:xfrm>
        <a:custGeom>
          <a:avLst/>
          <a:gdLst/>
          <a:ahLst/>
          <a:cxnLst/>
          <a:rect l="0" t="0" r="0" b="0"/>
          <a:pathLst>
            <a:path>
              <a:moveTo>
                <a:pt x="0" y="19116"/>
              </a:moveTo>
              <a:lnTo>
                <a:pt x="1485059" y="19116"/>
              </a:lnTo>
            </a:path>
          </a:pathLst>
        </a:custGeom>
        <a:noFill/>
        <a:ln w="9525"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890109" y="5332777"/>
        <a:ext cx="74252" cy="74252"/>
      </dsp:txXfrm>
    </dsp:sp>
    <dsp:sp modelId="{B62AE3B3-8106-6D47-8130-EE4D9E7551A0}">
      <dsp:nvSpPr>
        <dsp:cNvPr id="0" name=""/>
        <dsp:cNvSpPr/>
      </dsp:nvSpPr>
      <dsp:spPr>
        <a:xfrm>
          <a:off x="7669759" y="4654971"/>
          <a:ext cx="4522229" cy="1435938"/>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Companhias abertas. Muitas variáveis...</a:t>
          </a:r>
        </a:p>
      </dsp:txBody>
      <dsp:txXfrm>
        <a:off x="7711816" y="4697028"/>
        <a:ext cx="4438115" cy="1351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F2138-07AA-5E46-9374-71F2AD713F51}">
      <dsp:nvSpPr>
        <dsp:cNvPr id="0" name=""/>
        <dsp:cNvSpPr/>
      </dsp:nvSpPr>
      <dsp:spPr>
        <a:xfrm>
          <a:off x="6349" y="1863989"/>
          <a:ext cx="3381375" cy="1690687"/>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BR" sz="4000" kern="1200" dirty="0"/>
            <a:t>ESPÉCIES DE AÇÕES </a:t>
          </a:r>
        </a:p>
      </dsp:txBody>
      <dsp:txXfrm>
        <a:off x="55868" y="1913508"/>
        <a:ext cx="3282337" cy="1591649"/>
      </dsp:txXfrm>
    </dsp:sp>
    <dsp:sp modelId="{C768929B-7848-234B-8A71-1366A7E487C8}">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22358" y="2181619"/>
        <a:ext cx="83283" cy="83283"/>
      </dsp:txXfrm>
    </dsp:sp>
    <dsp:sp modelId="{4688F933-ECFA-8B44-817B-4F2DDFF45FB6}">
      <dsp:nvSpPr>
        <dsp:cNvPr id="0" name=""/>
        <dsp:cNvSpPr/>
      </dsp:nvSpPr>
      <dsp:spPr>
        <a:xfrm>
          <a:off x="4740275" y="891844"/>
          <a:ext cx="3381375" cy="1690687"/>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BR" sz="4000" kern="1200" dirty="0"/>
            <a:t>ORDINÁRIAS</a:t>
          </a:r>
        </a:p>
      </dsp:txBody>
      <dsp:txXfrm>
        <a:off x="4789794" y="941363"/>
        <a:ext cx="3282337" cy="1591649"/>
      </dsp:txXfrm>
    </dsp:sp>
    <dsp:sp modelId="{5E04657B-F512-BD49-A70F-648B8B8894B0}">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022358" y="3153764"/>
        <a:ext cx="83283" cy="83283"/>
      </dsp:txXfrm>
    </dsp:sp>
    <dsp:sp modelId="{312CE8F5-E394-DB4D-AAE3-6EE0E41420D7}">
      <dsp:nvSpPr>
        <dsp:cNvPr id="0" name=""/>
        <dsp:cNvSpPr/>
      </dsp:nvSpPr>
      <dsp:spPr>
        <a:xfrm>
          <a:off x="4740275" y="2836135"/>
          <a:ext cx="3381375" cy="1690687"/>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BR" sz="4000" kern="1200" dirty="0"/>
            <a:t>PREFERENCIAIS</a:t>
          </a:r>
        </a:p>
      </dsp:txBody>
      <dsp:txXfrm>
        <a:off x="4789794" y="2885654"/>
        <a:ext cx="3282337" cy="1591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87FBA-47F1-BA4B-B6F7-199A1EBF9DBF}" type="datetimeFigureOut">
              <a:rPr lang="pt-BR" smtClean="0"/>
              <a:pPr/>
              <a:t>19/10/2023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EDB2F-2A3B-8A42-ABFF-E61690DBFF39}" type="slidenum">
              <a:rPr lang="pt-BR" smtClean="0"/>
              <a:pPr/>
              <a:t>‹nº›</a:t>
            </a:fld>
            <a:endParaRPr lang="pt-BR"/>
          </a:p>
        </p:txBody>
      </p:sp>
    </p:spTree>
    <p:extLst>
      <p:ext uri="{BB962C8B-B14F-4D97-AF65-F5344CB8AC3E}">
        <p14:creationId xmlns:p14="http://schemas.microsoft.com/office/powerpoint/2010/main" val="18856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t-BR"/>
              <a:t>Clique para editar estilo do título mestre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t-BR"/>
              <a:t>Clique para editar estilo do título mestre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a:t>Clique para editar estilo do título mestre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t-BR"/>
              <a:t>Clique para editar estilo do título mestre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a:t>Clique para editar estilo do título mestre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t-BR"/>
              <a:t>Clique para editar estilo do título mestre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Title 1"/>
          <p:cNvSpPr>
            <a:spLocks noGrp="1"/>
          </p:cNvSpPr>
          <p:nvPr>
            <p:ph type="title"/>
          </p:nvPr>
        </p:nvSpPr>
        <p:spPr>
          <a:xfrm>
            <a:off x="685801" y="609600"/>
            <a:ext cx="10131425" cy="1456267"/>
          </a:xfrm>
        </p:spPr>
        <p:txBody>
          <a:bodyPr/>
          <a:lstStyle/>
          <a:p>
            <a:r>
              <a:rPr lang="pt-BR"/>
              <a:t>Clique para editar estilo do título mestre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t-BR"/>
              <a:t>Clique para editar estilo do título mestre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estilo do título mestre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estilo do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t-BR"/>
              <a:t>Clique para editar estilo do título mestre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t-BR"/>
              <a:t>Clique para editar estilo do título mestre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t-BR"/>
              <a:t>Clique para editar estilo do título mestre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10/19/2023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0435869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pa mostrando declínio de desempenho">
            <a:extLst>
              <a:ext uri="{FF2B5EF4-FFF2-40B4-BE49-F238E27FC236}">
                <a16:creationId xmlns:a16="http://schemas.microsoft.com/office/drawing/2014/main" id="{F4A1D8FC-2DAD-4F07-8226-1FE62DA4DAFF}"/>
              </a:ext>
            </a:extLst>
          </p:cNvPr>
          <p:cNvPicPr>
            <a:picLocks noChangeAspect="1"/>
          </p:cNvPicPr>
          <p:nvPr/>
        </p:nvPicPr>
        <p:blipFill rotWithShape="1">
          <a:blip r:embed="rId2">
            <a:alphaModFix amt="35000"/>
          </a:blip>
          <a:srcRect t="1220" b="1451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ítulo 1"/>
          <p:cNvSpPr>
            <a:spLocks noGrp="1"/>
          </p:cNvSpPr>
          <p:nvPr>
            <p:ph type="ctrTitle"/>
          </p:nvPr>
        </p:nvSpPr>
        <p:spPr>
          <a:xfrm>
            <a:off x="1640910" y="1066801"/>
            <a:ext cx="9519215" cy="3318930"/>
          </a:xfrm>
        </p:spPr>
        <p:txBody>
          <a:bodyPr>
            <a:normAutofit/>
          </a:bodyPr>
          <a:lstStyle/>
          <a:p>
            <a:pPr algn="ctr"/>
            <a:r>
              <a:rPr lang="pt-BR" dirty="0"/>
              <a:t>Sociedades anônimas.</a:t>
            </a:r>
            <a:br>
              <a:rPr lang="pt-BR" dirty="0"/>
            </a:br>
            <a:r>
              <a:rPr lang="pt-BR" dirty="0"/>
              <a:t>COMPANHIAS ABERTAS E FECHADAS, CONCEITO DE VALORES MOBILIARIOS, REGIME JURÍDICO DAS AÇÕES</a:t>
            </a:r>
          </a:p>
        </p:txBody>
      </p:sp>
      <p:sp>
        <p:nvSpPr>
          <p:cNvPr id="3" name="Subtítulo 2"/>
          <p:cNvSpPr>
            <a:spLocks noGrp="1"/>
          </p:cNvSpPr>
          <p:nvPr>
            <p:ph type="subTitle" idx="1"/>
          </p:nvPr>
        </p:nvSpPr>
        <p:spPr>
          <a:xfrm>
            <a:off x="3962399" y="4385732"/>
            <a:ext cx="7197726" cy="1405467"/>
          </a:xfrm>
        </p:spPr>
        <p:txBody>
          <a:bodyPr>
            <a:normAutofit/>
          </a:bodyPr>
          <a:lstStyle/>
          <a:p>
            <a:pPr algn="ctr"/>
            <a:endParaRPr lang="pt-BR" sz="2400" dirty="0"/>
          </a:p>
          <a:p>
            <a:pPr algn="ctr"/>
            <a:r>
              <a:rPr lang="pt-BR" sz="2400" dirty="0"/>
              <a:t>PROFESSOR doutor  </a:t>
            </a:r>
            <a:r>
              <a:rPr lang="pt-BR" sz="2400" dirty="0" err="1"/>
              <a:t>ruy</a:t>
            </a:r>
            <a:r>
              <a:rPr lang="pt-BR" sz="2400" dirty="0"/>
              <a:t> pereira </a:t>
            </a:r>
            <a:r>
              <a:rPr lang="pt-BR" sz="2400" dirty="0" err="1"/>
              <a:t>camiLo</a:t>
            </a:r>
            <a:r>
              <a:rPr lang="pt-BR" sz="2400" dirty="0"/>
              <a:t> </a:t>
            </a:r>
            <a:r>
              <a:rPr lang="pt-BR" sz="2400" dirty="0" err="1"/>
              <a:t>junior</a:t>
            </a:r>
            <a:endParaRPr lang="pt-BR" sz="2400" dirty="0"/>
          </a:p>
        </p:txBody>
      </p:sp>
    </p:spTree>
    <p:extLst>
      <p:ext uri="{BB962C8B-B14F-4D97-AF65-F5344CB8AC3E}">
        <p14:creationId xmlns:p14="http://schemas.microsoft.com/office/powerpoint/2010/main" val="206108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9BF3AAE-6CB3-0F4E-AF46-95F770233AB1}"/>
              </a:ext>
            </a:extLst>
          </p:cNvPr>
          <p:cNvSpPr txBox="1"/>
          <p:nvPr/>
        </p:nvSpPr>
        <p:spPr>
          <a:xfrm>
            <a:off x="1294410" y="2066306"/>
            <a:ext cx="8406212" cy="1754326"/>
          </a:xfrm>
          <a:prstGeom prst="rect">
            <a:avLst/>
          </a:prstGeom>
          <a:noFill/>
        </p:spPr>
        <p:txBody>
          <a:bodyPr wrap="none" rtlCol="0">
            <a:spAutoFit/>
          </a:bodyPr>
          <a:lstStyle/>
          <a:p>
            <a:r>
              <a:rPr lang="pt-BR" dirty="0"/>
              <a:t>¨Os direitos e obrigações dos acionistas, nascidos de contribuições para o capital social, </a:t>
            </a:r>
          </a:p>
          <a:p>
            <a:r>
              <a:rPr lang="pt-BR" dirty="0"/>
              <a:t>são organizados em posições jurídicas padronizadas, definidas com abstração das</a:t>
            </a:r>
          </a:p>
          <a:p>
            <a:r>
              <a:rPr lang="pt-BR" dirty="0"/>
              <a:t>Identidades dos seus titulares e incorporadas em valores mobiliários¨ </a:t>
            </a:r>
          </a:p>
          <a:p>
            <a:endParaRPr lang="pt-BR" dirty="0"/>
          </a:p>
          <a:p>
            <a:r>
              <a:rPr lang="pt-BR" dirty="0"/>
              <a:t>Bulhões Pedreira e Alfredo Lamy (autores do anteprojeto da LSA, em seus comentários</a:t>
            </a:r>
          </a:p>
          <a:p>
            <a:r>
              <a:rPr lang="pt-BR" dirty="0"/>
              <a:t>À Lei)</a:t>
            </a:r>
          </a:p>
        </p:txBody>
      </p:sp>
    </p:spTree>
    <p:extLst>
      <p:ext uri="{BB962C8B-B14F-4D97-AF65-F5344CB8AC3E}">
        <p14:creationId xmlns:p14="http://schemas.microsoft.com/office/powerpoint/2010/main" val="117331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97503930"/>
              </p:ext>
            </p:extLst>
          </p:nvPr>
        </p:nvGraphicFramePr>
        <p:xfrm>
          <a:off x="0" y="122588"/>
          <a:ext cx="12192000" cy="6760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28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952976555"/>
              </p:ext>
            </p:extLst>
          </p:nvPr>
        </p:nvGraphicFramePr>
        <p:xfrm>
          <a:off x="0" y="97536"/>
          <a:ext cx="12192000" cy="6760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46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8827607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975360" y="4791456"/>
            <a:ext cx="5462016"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dirty="0"/>
              <a:t>Não é obrigatório ter ações preferenciais!</a:t>
            </a:r>
          </a:p>
          <a:p>
            <a:pPr algn="ctr"/>
            <a:r>
              <a:rPr lang="pt-BR" sz="2800" dirty="0"/>
              <a:t>A maioria das cias tem o capital dividido apenas em ordinárias</a:t>
            </a:r>
          </a:p>
        </p:txBody>
      </p:sp>
      <p:sp>
        <p:nvSpPr>
          <p:cNvPr id="6" name="CaixaDeTexto 5"/>
          <p:cNvSpPr txBox="1"/>
          <p:nvPr/>
        </p:nvSpPr>
        <p:spPr>
          <a:xfrm>
            <a:off x="6096000" y="6188169"/>
            <a:ext cx="19994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a:t>NOVO MERCADO</a:t>
            </a:r>
          </a:p>
        </p:txBody>
      </p:sp>
    </p:spTree>
    <p:extLst>
      <p:ext uri="{BB962C8B-B14F-4D97-AF65-F5344CB8AC3E}">
        <p14:creationId xmlns:p14="http://schemas.microsoft.com/office/powerpoint/2010/main" val="67715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0" y="1174141"/>
            <a:ext cx="10338816" cy="4031873"/>
          </a:xfrm>
          <a:prstGeom prst="rect">
            <a:avLst/>
          </a:prstGeom>
        </p:spPr>
        <p:txBody>
          <a:bodyPr wrap="square">
            <a:spAutoFit/>
          </a:bodyPr>
          <a:lstStyle/>
          <a:p>
            <a:pPr algn="just"/>
            <a:r>
              <a:rPr lang="pt-BR" sz="3200" dirty="0">
                <a:latin typeface="Arial" charset="0"/>
              </a:rPr>
              <a:t>Art. 110. A cada ação ordinária corresponde 1 (um) voto nas deliberações da </a:t>
            </a:r>
            <a:r>
              <a:rPr lang="pt-BR" sz="3200" dirty="0" err="1">
                <a:latin typeface="Arial" charset="0"/>
              </a:rPr>
              <a:t>assembléia</a:t>
            </a:r>
            <a:r>
              <a:rPr lang="pt-BR" sz="3200" dirty="0">
                <a:latin typeface="Arial" charset="0"/>
              </a:rPr>
              <a:t>-geral.</a:t>
            </a:r>
          </a:p>
          <a:p>
            <a:pPr algn="just"/>
            <a:endParaRPr lang="pt-BR" sz="3200" dirty="0">
              <a:latin typeface="Arial" charset="0"/>
            </a:endParaRPr>
          </a:p>
          <a:p>
            <a:pPr algn="just"/>
            <a:r>
              <a:rPr lang="pt-BR" sz="3200" dirty="0">
                <a:latin typeface="Arial" charset="0"/>
              </a:rPr>
              <a:t> § 1º O estatuto pode estabelecer limitação ao número de votos de cada acionista.</a:t>
            </a:r>
          </a:p>
          <a:p>
            <a:pPr algn="just"/>
            <a:endParaRPr lang="pt-BR" sz="3200" dirty="0">
              <a:latin typeface="Arial" charset="0"/>
            </a:endParaRPr>
          </a:p>
          <a:p>
            <a:pPr algn="just"/>
            <a:r>
              <a:rPr lang="pt-BR" sz="3200" dirty="0">
                <a:latin typeface="Arial" charset="0"/>
              </a:rPr>
              <a:t> § 2º É vedado atribuir voto plural a qualquer classe de ações.</a:t>
            </a:r>
            <a:endParaRPr lang="pt-BR" sz="3200" b="0" i="0" dirty="0">
              <a:effectLst/>
              <a:latin typeface="Arial" charset="0"/>
            </a:endParaRPr>
          </a:p>
        </p:txBody>
      </p:sp>
    </p:spTree>
    <p:extLst>
      <p:ext uri="{BB962C8B-B14F-4D97-AF65-F5344CB8AC3E}">
        <p14:creationId xmlns:p14="http://schemas.microsoft.com/office/powerpoint/2010/main" val="141194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344" y="710845"/>
            <a:ext cx="12021312" cy="6863417"/>
          </a:xfrm>
          <a:prstGeom prst="rect">
            <a:avLst/>
          </a:prstGeom>
        </p:spPr>
        <p:txBody>
          <a:bodyPr wrap="square">
            <a:spAutoFit/>
          </a:bodyPr>
          <a:lstStyle/>
          <a:p>
            <a:pPr algn="just"/>
            <a:r>
              <a:rPr lang="pt-BR" sz="2800" dirty="0"/>
              <a:t> </a:t>
            </a:r>
            <a:r>
              <a:rPr lang="pt-BR" sz="3200" dirty="0"/>
              <a:t>Art. 111. O estatuto poderá deixar de conferir às ações preferenciais algum ou alguns dos direitos reconhecidos às ações ordinárias, inclusive o de voto, ou conferi-lo com restrições, observado o disposto no artigo 109.</a:t>
            </a:r>
          </a:p>
          <a:p>
            <a:endParaRPr lang="pt-BR" sz="2800" dirty="0"/>
          </a:p>
          <a:p>
            <a:r>
              <a:rPr lang="pt-BR" sz="2800" dirty="0"/>
              <a:t>        </a:t>
            </a:r>
            <a:r>
              <a:rPr lang="pt-BR" sz="2400" dirty="0"/>
              <a:t>§ 1º As ações preferenciais sem direito de voto adquirirão o exercício desse direito se a companhia, pelo prazo previsto no estatuto, não superior a 3 (três) exercícios consecutivos, deixar de pagar os dividendos fixos ou mínimos a que fizerem jus, direito que conservarão até o pagamento, se tais dividendos não forem cumulativos, ou até que sejam pagos os cumulativos em atraso.</a:t>
            </a:r>
          </a:p>
          <a:p>
            <a:r>
              <a:rPr lang="pt-BR" sz="2400" dirty="0"/>
              <a:t>        § 2º Na mesma hipótese e sob a mesma condição do § 1º, as ações preferenciais com direito de voto restrito terão suspensas as limitações ao exercício desse direito.</a:t>
            </a:r>
          </a:p>
          <a:p>
            <a:r>
              <a:rPr lang="pt-BR" sz="2400" dirty="0"/>
              <a:t>        § 3º O estatuto poderá estipular que o disposto nos §§ 1º e 2º vigorará a partir do término da implantação do empreendimento inicial da companhia.</a:t>
            </a:r>
          </a:p>
          <a:p>
            <a:br>
              <a:rPr lang="pt-BR" sz="3200" dirty="0"/>
            </a:br>
            <a:r>
              <a:rPr lang="pt-BR" sz="3200" dirty="0">
                <a:latin typeface="Arial" charset="0"/>
              </a:rPr>
              <a:t>.</a:t>
            </a:r>
            <a:endParaRPr lang="pt-BR" sz="3200" b="0" i="0" dirty="0">
              <a:effectLst/>
              <a:latin typeface="Arial" charset="0"/>
            </a:endParaRPr>
          </a:p>
        </p:txBody>
      </p:sp>
    </p:spTree>
    <p:extLst>
      <p:ext uri="{BB962C8B-B14F-4D97-AF65-F5344CB8AC3E}">
        <p14:creationId xmlns:p14="http://schemas.microsoft.com/office/powerpoint/2010/main" val="19724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8096" y="3000587"/>
            <a:ext cx="11009376" cy="2421464"/>
          </a:xfrm>
        </p:spPr>
        <p:txBody>
          <a:bodyPr>
            <a:normAutofit fontScale="90000"/>
          </a:bodyPr>
          <a:lstStyle/>
          <a:p>
            <a:pPr algn="ctr"/>
            <a:r>
              <a:rPr lang="pt-BR" dirty="0"/>
              <a:t>NA PRÁTICA, A MAIOR DIFERENÇA ENTRE ORDINÁRIAS E PREFERENCIAIS está </a:t>
            </a:r>
            <a:r>
              <a:rPr lang="pt-BR" dirty="0" err="1"/>
              <a:t>nO</a:t>
            </a:r>
            <a:r>
              <a:rPr lang="pt-BR" dirty="0"/>
              <a:t> DIREITO DE VOTO.</a:t>
            </a:r>
            <a:br>
              <a:rPr lang="pt-BR" dirty="0"/>
            </a:br>
            <a:r>
              <a:rPr lang="pt-BR" dirty="0"/>
              <a:t>Note a redação do art. 111: ao contrário do que alguns dizem, por regra, a preferencial tem direito de voto.</a:t>
            </a:r>
          </a:p>
        </p:txBody>
      </p:sp>
    </p:spTree>
    <p:extLst>
      <p:ext uri="{BB962C8B-B14F-4D97-AF65-F5344CB8AC3E}">
        <p14:creationId xmlns:p14="http://schemas.microsoft.com/office/powerpoint/2010/main" val="143369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2880" y="815811"/>
            <a:ext cx="11765280" cy="4524315"/>
          </a:xfrm>
          <a:prstGeom prst="rect">
            <a:avLst/>
          </a:prstGeom>
        </p:spPr>
        <p:txBody>
          <a:bodyPr wrap="square">
            <a:spAutoFit/>
          </a:bodyPr>
          <a:lstStyle/>
          <a:p>
            <a:r>
              <a:rPr lang="pt-BR" sz="3600" dirty="0">
                <a:ea typeface="Calibri" charset="0"/>
              </a:rPr>
              <a:t>Art. 17. As preferências ou vantagens das ações preferenciais podem consistir:  </a:t>
            </a:r>
          </a:p>
          <a:p>
            <a:r>
              <a:rPr lang="pt-BR" sz="3600" dirty="0">
                <a:ea typeface="Calibri" charset="0"/>
              </a:rPr>
              <a:t>        </a:t>
            </a:r>
            <a:r>
              <a:rPr lang="pt-BR" sz="3600" dirty="0" err="1">
                <a:ea typeface="Calibri" charset="0"/>
              </a:rPr>
              <a:t>I</a:t>
            </a:r>
            <a:r>
              <a:rPr lang="pt-BR" sz="3600" dirty="0">
                <a:ea typeface="Calibri" charset="0"/>
              </a:rPr>
              <a:t> - em prioridade na distribuição de dividendo, fixo ou mínimo;</a:t>
            </a:r>
          </a:p>
          <a:p>
            <a:r>
              <a:rPr lang="pt-BR" sz="3600" dirty="0">
                <a:ea typeface="Calibri" charset="0"/>
              </a:rPr>
              <a:t>        II - em prioridade no reembolso do capital, com prêmio ou sem ele; ou  </a:t>
            </a:r>
          </a:p>
          <a:p>
            <a:r>
              <a:rPr lang="pt-BR" sz="3600" dirty="0">
                <a:ea typeface="Calibri" charset="0"/>
              </a:rPr>
              <a:t>        III - na acumulação das preferências e vantagens de que tratam os incisos </a:t>
            </a:r>
            <a:r>
              <a:rPr lang="pt-BR" sz="3600" dirty="0" err="1">
                <a:ea typeface="Calibri" charset="0"/>
              </a:rPr>
              <a:t>I</a:t>
            </a:r>
            <a:r>
              <a:rPr lang="pt-BR" sz="3600" dirty="0">
                <a:ea typeface="Calibri" charset="0"/>
              </a:rPr>
              <a:t> e II. </a:t>
            </a:r>
            <a:endParaRPr lang="pt-BR" sz="3600" dirty="0">
              <a:effectLst/>
              <a:ea typeface="Calibri" charset="0"/>
            </a:endParaRPr>
          </a:p>
        </p:txBody>
      </p:sp>
    </p:spTree>
    <p:extLst>
      <p:ext uri="{BB962C8B-B14F-4D97-AF65-F5344CB8AC3E}">
        <p14:creationId xmlns:p14="http://schemas.microsoft.com/office/powerpoint/2010/main" val="125017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2880" y="0"/>
            <a:ext cx="11765280" cy="6093976"/>
          </a:xfrm>
          <a:prstGeom prst="rect">
            <a:avLst/>
          </a:prstGeom>
        </p:spPr>
        <p:txBody>
          <a:bodyPr wrap="square">
            <a:spAutoFit/>
          </a:bodyPr>
          <a:lstStyle/>
          <a:p>
            <a:pPr algn="just"/>
            <a:r>
              <a:rPr lang="pt-BR" sz="2400" dirty="0"/>
              <a:t>§ 1</a:t>
            </a:r>
            <a:r>
              <a:rPr lang="pt-BR" sz="2400" u="sng" baseline="30000" dirty="0"/>
              <a:t>o</a:t>
            </a:r>
            <a:r>
              <a:rPr lang="pt-BR" sz="2400" dirty="0"/>
              <a:t> Independentemente do direito de receber ou não o valor de reembolso do capital com prêmio ou sem ele, as ações preferenciais sem direito de voto ou com restrição ao exercício deste direito, somente serão admitidas à negociação no mercado de valores mobiliários se a elas for atribuída pelo menos uma das seguintes preferências ou vantagens: </a:t>
            </a:r>
          </a:p>
          <a:p>
            <a:pPr algn="just"/>
            <a:r>
              <a:rPr lang="pt-BR" sz="2400" dirty="0"/>
              <a:t>        </a:t>
            </a:r>
            <a:r>
              <a:rPr lang="pt-BR" sz="2400" dirty="0" err="1"/>
              <a:t>I</a:t>
            </a:r>
            <a:r>
              <a:rPr lang="pt-BR" sz="2400" dirty="0"/>
              <a:t> - direito de participar do dividendo a ser distribuído, correspondente a, pelo menos, 25% (vinte e cinco por cento) do lucro líquido do exercício, calculado na forma do art. 202, de acordo com o seguinte critério:</a:t>
            </a:r>
          </a:p>
          <a:p>
            <a:pPr lvl="4" algn="just"/>
            <a:r>
              <a:rPr lang="pt-BR" dirty="0"/>
              <a:t>a) prioridade no recebimento dos dividendos mencionados neste inciso correspondente a, no mínimo, 3% (três por cento) do valor do patrimônio líquido da ação; e </a:t>
            </a:r>
          </a:p>
          <a:p>
            <a:pPr lvl="4" algn="just"/>
            <a:r>
              <a:rPr lang="pt-BR" dirty="0"/>
              <a:t> </a:t>
            </a:r>
            <a:r>
              <a:rPr lang="pt-BR" dirty="0" err="1"/>
              <a:t>b</a:t>
            </a:r>
            <a:r>
              <a:rPr lang="pt-BR" dirty="0"/>
              <a:t>) direito de participar dos lucros distribuídos em igualdade de condições com as ordinárias, depois de a estas assegurado dividendo igual ao mínimo prioritário estabelecido em conformidade com a alínea </a:t>
            </a:r>
            <a:r>
              <a:rPr lang="pt-BR" i="1" dirty="0"/>
              <a:t>a</a:t>
            </a:r>
            <a:r>
              <a:rPr lang="pt-BR" dirty="0"/>
              <a:t>; </a:t>
            </a:r>
            <a:r>
              <a:rPr lang="pt-BR" sz="2400" dirty="0"/>
              <a:t>ou </a:t>
            </a:r>
          </a:p>
          <a:p>
            <a:pPr algn="just"/>
            <a:r>
              <a:rPr lang="pt-BR" sz="2400" dirty="0"/>
              <a:t>        II - direito ao recebimento de dividendo, por ação preferencial, pelo menos 10% (dez por cento) maior do que o atribuído a cada ação ordinária; ou  </a:t>
            </a:r>
          </a:p>
          <a:p>
            <a:pPr algn="just"/>
            <a:r>
              <a:rPr lang="pt-BR" sz="2400" dirty="0"/>
              <a:t>       III - direito de serem incluídas na oferta pública de alienação de controle, nas condições previstas no art. 254-A, assegurado o dividendo pelo menos igual ao das ações ordinárias.        </a:t>
            </a:r>
            <a:endParaRPr lang="pt-BR" sz="3600" dirty="0">
              <a:effectLst/>
              <a:ea typeface="Calibri" charset="0"/>
            </a:endParaRPr>
          </a:p>
        </p:txBody>
      </p:sp>
    </p:spTree>
    <p:extLst>
      <p:ext uri="{BB962C8B-B14F-4D97-AF65-F5344CB8AC3E}">
        <p14:creationId xmlns:p14="http://schemas.microsoft.com/office/powerpoint/2010/main" val="195340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2896" y="1641824"/>
            <a:ext cx="9948672" cy="3170099"/>
          </a:xfrm>
          <a:prstGeom prst="rect">
            <a:avLst/>
          </a:prstGeom>
        </p:spPr>
        <p:txBody>
          <a:bodyPr wrap="square">
            <a:spAutoFit/>
          </a:bodyPr>
          <a:lstStyle/>
          <a:p>
            <a:r>
              <a:rPr lang="pt-BR" sz="4000" dirty="0"/>
              <a:t>§ 2</a:t>
            </a:r>
            <a:r>
              <a:rPr lang="pt-BR" sz="4000" u="sng" baseline="30000" dirty="0"/>
              <a:t>o</a:t>
            </a:r>
            <a:r>
              <a:rPr lang="pt-BR" sz="4000" dirty="0"/>
              <a:t> Deverão constar do estatuto, com precisão e minúcia, outras preferências ou vantagens que sejam atribuídas aos acionistas sem direito a voto, ou com voto restrito, além das previstas neste artigo.</a:t>
            </a:r>
          </a:p>
        </p:txBody>
      </p:sp>
    </p:spTree>
    <p:extLst>
      <p:ext uri="{BB962C8B-B14F-4D97-AF65-F5344CB8AC3E}">
        <p14:creationId xmlns:p14="http://schemas.microsoft.com/office/powerpoint/2010/main" val="147776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1576F-8A33-AB4B-B998-E0FD532F3697}"/>
              </a:ext>
            </a:extLst>
          </p:cNvPr>
          <p:cNvSpPr>
            <a:spLocks noGrp="1"/>
          </p:cNvSpPr>
          <p:nvPr>
            <p:ph type="title"/>
          </p:nvPr>
        </p:nvSpPr>
        <p:spPr>
          <a:xfrm>
            <a:off x="685802" y="990599"/>
            <a:ext cx="4791336" cy="1075268"/>
          </a:xfrm>
        </p:spPr>
        <p:txBody>
          <a:bodyPr>
            <a:normAutofit/>
          </a:bodyPr>
          <a:lstStyle/>
          <a:p>
            <a:pPr>
              <a:lnSpc>
                <a:spcPct val="90000"/>
              </a:lnSpc>
            </a:pPr>
            <a:r>
              <a:rPr lang="pt-BR" sz="3300"/>
              <a:t>Especulação e quebras do mercado</a:t>
            </a:r>
          </a:p>
        </p:txBody>
      </p:sp>
      <p:sp>
        <p:nvSpPr>
          <p:cNvPr id="51" name="Content Placeholder 8">
            <a:extLst>
              <a:ext uri="{FF2B5EF4-FFF2-40B4-BE49-F238E27FC236}">
                <a16:creationId xmlns:a16="http://schemas.microsoft.com/office/drawing/2014/main" id="{97A6AEAF-D940-4D53-A698-8D9E120152D8}"/>
              </a:ext>
            </a:extLst>
          </p:cNvPr>
          <p:cNvSpPr>
            <a:spLocks noGrp="1"/>
          </p:cNvSpPr>
          <p:nvPr>
            <p:ph idx="1"/>
          </p:nvPr>
        </p:nvSpPr>
        <p:spPr>
          <a:xfrm>
            <a:off x="685802" y="2142067"/>
            <a:ext cx="4791336" cy="3649131"/>
          </a:xfrm>
        </p:spPr>
        <p:txBody>
          <a:bodyPr>
            <a:normAutofit/>
          </a:bodyPr>
          <a:lstStyle/>
          <a:p>
            <a:r>
              <a:rPr lang="en-US" dirty="0"/>
              <a:t>¨A </a:t>
            </a:r>
            <a:r>
              <a:rPr lang="en-US" dirty="0" err="1"/>
              <a:t>Bolha</a:t>
            </a:r>
            <a:r>
              <a:rPr lang="en-US" dirty="0"/>
              <a:t> dos Mares do Sul¨  (</a:t>
            </a:r>
            <a:r>
              <a:rPr lang="en-US" dirty="0" err="1"/>
              <a:t>Inglaterra</a:t>
            </a:r>
            <a:r>
              <a:rPr lang="en-US" dirty="0"/>
              <a:t>, </a:t>
            </a:r>
            <a:r>
              <a:rPr lang="en-US" dirty="0" err="1"/>
              <a:t>séc</a:t>
            </a:r>
            <a:r>
              <a:rPr lang="en-US" dirty="0"/>
              <a:t>. XVIII)</a:t>
            </a:r>
          </a:p>
          <a:p>
            <a:r>
              <a:rPr lang="en-US" dirty="0"/>
              <a:t>A </a:t>
            </a:r>
            <a:r>
              <a:rPr lang="en-US" dirty="0" err="1"/>
              <a:t>Bolha</a:t>
            </a:r>
            <a:r>
              <a:rPr lang="en-US" dirty="0"/>
              <a:t> do </a:t>
            </a:r>
            <a:r>
              <a:rPr lang="en-US" dirty="0" err="1"/>
              <a:t>Mississipi</a:t>
            </a:r>
            <a:r>
              <a:rPr lang="en-US" dirty="0"/>
              <a:t> (</a:t>
            </a:r>
            <a:r>
              <a:rPr lang="en-US" dirty="0" err="1"/>
              <a:t>França</a:t>
            </a:r>
            <a:r>
              <a:rPr lang="en-US" dirty="0"/>
              <a:t>, John Law)</a:t>
            </a:r>
          </a:p>
          <a:p>
            <a:r>
              <a:rPr lang="en-US" dirty="0" err="1"/>
              <a:t>Encilhamento</a:t>
            </a:r>
            <a:r>
              <a:rPr lang="en-US" dirty="0"/>
              <a:t> (</a:t>
            </a:r>
            <a:r>
              <a:rPr lang="en-US" dirty="0" err="1"/>
              <a:t>ampliaçao</a:t>
            </a:r>
            <a:r>
              <a:rPr lang="en-US" dirty="0"/>
              <a:t> da base </a:t>
            </a:r>
            <a:r>
              <a:rPr lang="en-US" dirty="0" err="1"/>
              <a:t>monetária</a:t>
            </a:r>
            <a:r>
              <a:rPr lang="en-US" dirty="0"/>
              <a:t> por </a:t>
            </a:r>
            <a:r>
              <a:rPr lang="en-US" dirty="0" err="1"/>
              <a:t>Ruy</a:t>
            </a:r>
            <a:r>
              <a:rPr lang="en-US" dirty="0"/>
              <a:t> Barbosa </a:t>
            </a:r>
            <a:r>
              <a:rPr lang="en-US" dirty="0" err="1"/>
              <a:t>após</a:t>
            </a:r>
            <a:r>
              <a:rPr lang="en-US" dirty="0"/>
              <a:t> a </a:t>
            </a:r>
            <a:r>
              <a:rPr lang="en-US" dirty="0" err="1"/>
              <a:t>Proclamação</a:t>
            </a:r>
            <a:r>
              <a:rPr lang="en-US" dirty="0"/>
              <a:t> da </a:t>
            </a:r>
            <a:r>
              <a:rPr lang="en-US" dirty="0" err="1"/>
              <a:t>República</a:t>
            </a:r>
            <a:r>
              <a:rPr lang="en-US" dirty="0"/>
              <a:t>)</a:t>
            </a:r>
          </a:p>
          <a:p>
            <a:r>
              <a:rPr lang="en-US" dirty="0" err="1"/>
              <a:t>Avestruzes</a:t>
            </a:r>
            <a:r>
              <a:rPr lang="en-US" dirty="0"/>
              <a:t>, </a:t>
            </a:r>
            <a:r>
              <a:rPr lang="en-US" dirty="0" err="1"/>
              <a:t>etc</a:t>
            </a:r>
            <a:r>
              <a:rPr lang="en-US" dirty="0"/>
              <a:t>…</a:t>
            </a:r>
          </a:p>
          <a:p>
            <a:endParaRPr lang="en-US" dirty="0"/>
          </a:p>
        </p:txBody>
      </p:sp>
      <p:sp>
        <p:nvSpPr>
          <p:cNvPr id="62" name="Rounded Rectangle 9">
            <a:extLst>
              <a:ext uri="{FF2B5EF4-FFF2-40B4-BE49-F238E27FC236}">
                <a16:creationId xmlns:a16="http://schemas.microsoft.com/office/drawing/2014/main" id="{527989B3-7AC6-4637-A633-3D5095CC3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005" y="990599"/>
            <a:ext cx="4965113" cy="4800599"/>
          </a:xfrm>
          <a:prstGeom prst="roundRect">
            <a:avLst>
              <a:gd name="adj" fmla="val 5319"/>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0C8671D1-9BE9-5F4C-822D-D6C0AE42EF56}"/>
              </a:ext>
            </a:extLst>
          </p:cNvPr>
          <p:cNvPicPr>
            <a:picLocks noChangeAspect="1"/>
          </p:cNvPicPr>
          <p:nvPr/>
        </p:nvPicPr>
        <p:blipFill rotWithShape="1">
          <a:blip r:embed="rId3"/>
          <a:srcRect t="25499" r="3" b="9674"/>
          <a:stretch/>
        </p:blipFill>
        <p:spPr>
          <a:xfrm>
            <a:off x="6100005" y="990600"/>
            <a:ext cx="4936645" cy="2400300"/>
          </a:xfrm>
          <a:custGeom>
            <a:avLst/>
            <a:gdLst/>
            <a:ahLst/>
            <a:cxnLst/>
            <a:rect l="l" t="t" r="r" b="b"/>
            <a:pathLst>
              <a:path w="4936645" h="2400300">
                <a:moveTo>
                  <a:pt x="210266" y="0"/>
                </a:moveTo>
                <a:lnTo>
                  <a:pt x="4726379" y="0"/>
                </a:lnTo>
                <a:cubicBezTo>
                  <a:pt x="4842506" y="0"/>
                  <a:pt x="4936645" y="94139"/>
                  <a:pt x="4936645" y="210266"/>
                </a:cubicBezTo>
                <a:lnTo>
                  <a:pt x="4936645" y="2400300"/>
                </a:lnTo>
                <a:lnTo>
                  <a:pt x="0" y="2400300"/>
                </a:lnTo>
                <a:lnTo>
                  <a:pt x="0" y="210266"/>
                </a:lnTo>
                <a:cubicBezTo>
                  <a:pt x="0" y="94139"/>
                  <a:pt x="94139" y="0"/>
                  <a:pt x="210266" y="0"/>
                </a:cubicBezTo>
                <a:close/>
              </a:path>
            </a:pathLst>
          </a:custGeom>
          <a:ln w="50800" cap="sq" cmpd="dbl">
            <a:noFill/>
            <a:miter lim="800000"/>
          </a:ln>
          <a:effectLst/>
        </p:spPr>
      </p:pic>
      <p:pic>
        <p:nvPicPr>
          <p:cNvPr id="5" name="Imagem 4">
            <a:extLst>
              <a:ext uri="{FF2B5EF4-FFF2-40B4-BE49-F238E27FC236}">
                <a16:creationId xmlns:a16="http://schemas.microsoft.com/office/drawing/2014/main" id="{4FFCD85E-FE3F-1F46-93CD-6984AD7FE578}"/>
              </a:ext>
            </a:extLst>
          </p:cNvPr>
          <p:cNvPicPr>
            <a:picLocks noChangeAspect="1"/>
          </p:cNvPicPr>
          <p:nvPr/>
        </p:nvPicPr>
        <p:blipFill rotWithShape="1">
          <a:blip r:embed="rId4"/>
          <a:srcRect l="13864" r="18526" b="4"/>
          <a:stretch/>
        </p:blipFill>
        <p:spPr>
          <a:xfrm>
            <a:off x="6100005" y="3390900"/>
            <a:ext cx="2468322" cy="2400299"/>
          </a:xfrm>
          <a:custGeom>
            <a:avLst/>
            <a:gdLst/>
            <a:ahLst/>
            <a:cxnLst/>
            <a:rect l="l" t="t" r="r" b="b"/>
            <a:pathLst>
              <a:path w="2468322" h="2400299">
                <a:moveTo>
                  <a:pt x="0" y="0"/>
                </a:moveTo>
                <a:lnTo>
                  <a:pt x="2468322" y="0"/>
                </a:lnTo>
                <a:lnTo>
                  <a:pt x="2468322" y="2400299"/>
                </a:lnTo>
                <a:lnTo>
                  <a:pt x="210266" y="2400299"/>
                </a:lnTo>
                <a:cubicBezTo>
                  <a:pt x="94139" y="2400299"/>
                  <a:pt x="0" y="2306160"/>
                  <a:pt x="0" y="2190033"/>
                </a:cubicBezTo>
                <a:close/>
              </a:path>
            </a:pathLst>
          </a:custGeom>
          <a:ln w="50800" cap="sq" cmpd="dbl">
            <a:noFill/>
            <a:miter lim="800000"/>
          </a:ln>
          <a:effectLst/>
        </p:spPr>
      </p:pic>
      <p:pic>
        <p:nvPicPr>
          <p:cNvPr id="6" name="Imagem 5">
            <a:extLst>
              <a:ext uri="{FF2B5EF4-FFF2-40B4-BE49-F238E27FC236}">
                <a16:creationId xmlns:a16="http://schemas.microsoft.com/office/drawing/2014/main" id="{CB8506F7-DC86-EB4E-9B03-A4B37815D17D}"/>
              </a:ext>
            </a:extLst>
          </p:cNvPr>
          <p:cNvPicPr>
            <a:picLocks noChangeAspect="1"/>
          </p:cNvPicPr>
          <p:nvPr/>
        </p:nvPicPr>
        <p:blipFill rotWithShape="1">
          <a:blip r:embed="rId5"/>
          <a:srcRect l="16769" r="9777" b="-1"/>
          <a:stretch/>
        </p:blipFill>
        <p:spPr>
          <a:xfrm>
            <a:off x="8568327" y="3390900"/>
            <a:ext cx="2468323" cy="2400299"/>
          </a:xfrm>
          <a:custGeom>
            <a:avLst/>
            <a:gdLst/>
            <a:ahLst/>
            <a:cxnLst/>
            <a:rect l="l" t="t" r="r" b="b"/>
            <a:pathLst>
              <a:path w="2468323" h="2400299">
                <a:moveTo>
                  <a:pt x="0" y="0"/>
                </a:moveTo>
                <a:lnTo>
                  <a:pt x="2468323" y="0"/>
                </a:lnTo>
                <a:lnTo>
                  <a:pt x="2468323" y="2190033"/>
                </a:lnTo>
                <a:cubicBezTo>
                  <a:pt x="2468323" y="2306160"/>
                  <a:pt x="2374184" y="2400299"/>
                  <a:pt x="2258057" y="2400299"/>
                </a:cubicBezTo>
                <a:lnTo>
                  <a:pt x="0" y="2400299"/>
                </a:lnTo>
                <a:close/>
              </a:path>
            </a:pathLst>
          </a:custGeom>
          <a:ln w="50800" cap="sq" cmpd="dbl">
            <a:noFill/>
            <a:miter lim="800000"/>
          </a:ln>
          <a:effectLst/>
        </p:spPr>
      </p:pic>
      <p:cxnSp>
        <p:nvCxnSpPr>
          <p:cNvPr id="63" name="Straight Connector 66">
            <a:extLst>
              <a:ext uri="{FF2B5EF4-FFF2-40B4-BE49-F238E27FC236}">
                <a16:creationId xmlns:a16="http://schemas.microsoft.com/office/drawing/2014/main" id="{C237BCA8-4CC2-4413-BB29-0BA235007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10" idx="1"/>
            <a:endCxn id="10" idx="3"/>
          </p:cNvCxnSpPr>
          <p:nvPr>
            <p:extLst>
              <p:ext uri="{386F3935-93C4-4BCD-93E2-E3B085C9AB24}">
                <p16:designElem xmlns:p16="http://schemas.microsoft.com/office/powerpoint/2015/main" val="1"/>
              </p:ext>
            </p:extLst>
          </p:nvPr>
        </p:nvCxnSpPr>
        <p:spPr>
          <a:xfrm>
            <a:off x="6100005" y="3390899"/>
            <a:ext cx="4965113"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8">
            <a:extLst>
              <a:ext uri="{FF2B5EF4-FFF2-40B4-BE49-F238E27FC236}">
                <a16:creationId xmlns:a16="http://schemas.microsoft.com/office/drawing/2014/main" id="{81237E00-2ADF-467D-B997-5325EF0B78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8327" y="3390900"/>
            <a:ext cx="0" cy="2400299"/>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7917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46048" y="2076349"/>
            <a:ext cx="9156192" cy="2677656"/>
          </a:xfrm>
          <a:prstGeom prst="rect">
            <a:avLst/>
          </a:prstGeom>
        </p:spPr>
        <p:txBody>
          <a:bodyPr wrap="square">
            <a:spAutoFit/>
          </a:bodyPr>
          <a:lstStyle/>
          <a:p>
            <a:pPr algn="just"/>
            <a:r>
              <a:rPr lang="pt-BR" sz="2800" dirty="0">
                <a:latin typeface="Arial" charset="0"/>
              </a:rPr>
              <a:t>§ 7</a:t>
            </a:r>
            <a:r>
              <a:rPr lang="pt-BR" sz="2800" u="sng" baseline="30000" dirty="0">
                <a:latin typeface="Arial" charset="0"/>
              </a:rPr>
              <a:t>o</a:t>
            </a:r>
            <a:r>
              <a:rPr lang="pt-BR" sz="2800" dirty="0">
                <a:latin typeface="Arial" charset="0"/>
              </a:rPr>
              <a:t> Nas companhias objeto de desestatização poderá ser criada ação preferencial de classe especial, de propriedade exclusiva do ente </a:t>
            </a:r>
            <a:r>
              <a:rPr lang="pt-BR" sz="2800" dirty="0" err="1">
                <a:latin typeface="Arial" charset="0"/>
              </a:rPr>
              <a:t>desestatizante</a:t>
            </a:r>
            <a:r>
              <a:rPr lang="pt-BR" sz="2800" dirty="0">
                <a:latin typeface="Arial" charset="0"/>
              </a:rPr>
              <a:t>, à qual o estatuto social poderá conferir os poderes que especificar, inclusive o poder de veto às deliberações da </a:t>
            </a:r>
            <a:r>
              <a:rPr lang="pt-BR" sz="2800" dirty="0" err="1">
                <a:latin typeface="Arial" charset="0"/>
              </a:rPr>
              <a:t>assembléia</a:t>
            </a:r>
            <a:r>
              <a:rPr lang="pt-BR" sz="2800" dirty="0">
                <a:latin typeface="Arial" charset="0"/>
              </a:rPr>
              <a:t>-geral nas matérias que especificar.</a:t>
            </a:r>
            <a:endParaRPr lang="pt-BR" sz="2800" dirty="0"/>
          </a:p>
        </p:txBody>
      </p:sp>
      <p:sp>
        <p:nvSpPr>
          <p:cNvPr id="3" name="CaixaDeTexto 2">
            <a:extLst>
              <a:ext uri="{FF2B5EF4-FFF2-40B4-BE49-F238E27FC236}">
                <a16:creationId xmlns:a16="http://schemas.microsoft.com/office/drawing/2014/main" id="{0518DA83-D6AC-484E-9616-9B42A1070BA7}"/>
              </a:ext>
            </a:extLst>
          </p:cNvPr>
          <p:cNvSpPr txBox="1"/>
          <p:nvPr/>
        </p:nvSpPr>
        <p:spPr>
          <a:xfrm>
            <a:off x="1401288" y="1258784"/>
            <a:ext cx="2148345" cy="461665"/>
          </a:xfrm>
          <a:prstGeom prst="rect">
            <a:avLst/>
          </a:prstGeom>
          <a:noFill/>
        </p:spPr>
        <p:txBody>
          <a:bodyPr wrap="none" rtlCol="0">
            <a:spAutoFit/>
          </a:bodyPr>
          <a:lstStyle/>
          <a:p>
            <a:r>
              <a:rPr lang="pt-BR" sz="2400" dirty="0"/>
              <a:t>GOLDEN SHARE</a:t>
            </a:r>
          </a:p>
        </p:txBody>
      </p:sp>
    </p:spTree>
    <p:extLst>
      <p:ext uri="{BB962C8B-B14F-4D97-AF65-F5344CB8AC3E}">
        <p14:creationId xmlns:p14="http://schemas.microsoft.com/office/powerpoint/2010/main" val="75583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32151CB-5CF3-C046-AD86-F1FB48894497}"/>
              </a:ext>
            </a:extLst>
          </p:cNvPr>
          <p:cNvSpPr txBox="1"/>
          <p:nvPr/>
        </p:nvSpPr>
        <p:spPr>
          <a:xfrm>
            <a:off x="3043219" y="2828835"/>
            <a:ext cx="6105562" cy="1200329"/>
          </a:xfrm>
          <a:prstGeom prst="rect">
            <a:avLst/>
          </a:prstGeom>
          <a:noFill/>
        </p:spPr>
        <p:txBody>
          <a:bodyPr wrap="square" rtlCol="0">
            <a:spAutoFit/>
          </a:bodyPr>
          <a:lstStyle/>
          <a:p>
            <a:r>
              <a:rPr lang="pt-BR" dirty="0"/>
              <a:t>FORMA DAS AÇOES E CIRCULACÃO:      AÇOES NOMINATIVAS</a:t>
            </a:r>
          </a:p>
          <a:p>
            <a:endParaRPr lang="pt-BR" dirty="0"/>
          </a:p>
          <a:p>
            <a:endParaRPr lang="pt-BR" dirty="0"/>
          </a:p>
          <a:p>
            <a:r>
              <a:rPr lang="pt-BR" dirty="0"/>
              <a:t>                                                                      AÇOES ESCRITURAIS </a:t>
            </a:r>
          </a:p>
        </p:txBody>
      </p:sp>
    </p:spTree>
    <p:extLst>
      <p:ext uri="{BB962C8B-B14F-4D97-AF65-F5344CB8AC3E}">
        <p14:creationId xmlns:p14="http://schemas.microsoft.com/office/powerpoint/2010/main" val="212493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0873" y="1264243"/>
            <a:ext cx="10131425" cy="3649133"/>
          </a:xfrm>
        </p:spPr>
        <p:txBody>
          <a:bodyPr>
            <a:normAutofit/>
          </a:bodyPr>
          <a:lstStyle/>
          <a:p>
            <a:pPr marL="0" lvl="0" indent="0" algn="just" defTabSz="914400">
              <a:spcAft>
                <a:spcPts val="0"/>
              </a:spcAft>
              <a:buClrTx/>
              <a:buSzTx/>
              <a:buNone/>
            </a:pPr>
            <a:r>
              <a:rPr lang="pt-BR" sz="3200" dirty="0"/>
              <a:t>Art. 31. A propriedade das ações nominativas presume-se pela inscrição do nome do acionista no livro de "Registro de Ações Nominativas" ou pelo extrato que seja fornecido pela instituição </a:t>
            </a:r>
            <a:r>
              <a:rPr lang="pt-BR" sz="3200" dirty="0" err="1"/>
              <a:t>custodiante</a:t>
            </a:r>
            <a:r>
              <a:rPr lang="pt-BR" sz="3200" dirty="0"/>
              <a:t>, na qualidade de proprietária fiduciária das ações.</a:t>
            </a:r>
          </a:p>
        </p:txBody>
      </p:sp>
    </p:spTree>
    <p:extLst>
      <p:ext uri="{BB962C8B-B14F-4D97-AF65-F5344CB8AC3E}">
        <p14:creationId xmlns:p14="http://schemas.microsoft.com/office/powerpoint/2010/main" val="131976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463296"/>
            <a:ext cx="10131425" cy="6035039"/>
          </a:xfrm>
        </p:spPr>
        <p:txBody>
          <a:bodyPr>
            <a:noAutofit/>
          </a:bodyPr>
          <a:lstStyle/>
          <a:p>
            <a:pPr marL="0" indent="0" algn="just">
              <a:buNone/>
            </a:pPr>
            <a:r>
              <a:rPr lang="pt-BR" sz="2000" dirty="0"/>
              <a:t>Ações Escriturais</a:t>
            </a:r>
          </a:p>
          <a:p>
            <a:pPr marL="0" indent="0" algn="just">
              <a:buNone/>
            </a:pPr>
            <a:r>
              <a:rPr lang="pt-BR" sz="2000" dirty="0"/>
              <a:t>        Art. 34. O estatuto da companhia pode autorizar ou estabelecer que todas as ações da companhia, ou uma ou mais classes delas, sejam mantidas em contas de depósito, em nome de seus titulares, na instituição que designar, sem emissão de certificados. [...]</a:t>
            </a:r>
          </a:p>
          <a:p>
            <a:pPr marL="0" indent="0" algn="just">
              <a:buNone/>
            </a:pPr>
            <a:r>
              <a:rPr lang="pt-BR" sz="2000" dirty="0"/>
              <a:t>        § 2</a:t>
            </a:r>
            <a:r>
              <a:rPr lang="pt-BR" sz="2000" u="sng" baseline="30000" dirty="0"/>
              <a:t>o</a:t>
            </a:r>
            <a:r>
              <a:rPr lang="pt-BR" sz="2000" dirty="0"/>
              <a:t> Somente as instituições financeiras autorizadas pela Comissão de Valores Mobiliários podem manter serviços de escrituração de ações e de outros valores mobiliários. </a:t>
            </a:r>
          </a:p>
          <a:p>
            <a:pPr marL="0" indent="0" algn="just">
              <a:buNone/>
            </a:pPr>
            <a:r>
              <a:rPr lang="pt-BR" sz="2000" dirty="0"/>
              <a:t>        § 3º A companhia responde pelas perdas e danos causados aos interessados por erros ou irregularidades no serviço de ações escriturais, sem prejuízo do eventual direito de regresso contra a instituição depositária.</a:t>
            </a:r>
          </a:p>
          <a:p>
            <a:pPr marL="0" indent="0" algn="just">
              <a:buNone/>
            </a:pPr>
            <a:r>
              <a:rPr lang="pt-BR" sz="2000" dirty="0"/>
              <a:t>        Art. 35. A propriedade da ação escritural presume-se pelo registro na conta de depósito das ações, aberta em nome do acionista nos livros da instituição depositária.</a:t>
            </a:r>
          </a:p>
          <a:p>
            <a:pPr marL="0" indent="0" algn="just">
              <a:buNone/>
            </a:pPr>
            <a:r>
              <a:rPr lang="pt-BR" sz="2000" dirty="0"/>
              <a:t>        § 1º A transferência da ação escritural opera-se pelo lançamento efetuado pela instituição depositária em seus livros, a débito da conta de ações do alienante e a crédito da conta de ações do adquirente, à vista de ordem escrita do alienante, ou de autorização ou ordem judicial, em documento hábil que ficará em poder da instituição.</a:t>
            </a:r>
          </a:p>
          <a:p>
            <a:pPr marL="0" indent="0" algn="just">
              <a:buNone/>
            </a:pPr>
            <a:r>
              <a:rPr lang="pt-BR" sz="2000" dirty="0"/>
              <a:t>       </a:t>
            </a:r>
            <a:endParaRPr lang="pt-BR" sz="2800" dirty="0"/>
          </a:p>
        </p:txBody>
      </p:sp>
    </p:spTree>
    <p:extLst>
      <p:ext uri="{BB962C8B-B14F-4D97-AF65-F5344CB8AC3E}">
        <p14:creationId xmlns:p14="http://schemas.microsoft.com/office/powerpoint/2010/main" val="209652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Classes de ações</a:t>
            </a:r>
          </a:p>
        </p:txBody>
      </p:sp>
      <p:sp>
        <p:nvSpPr>
          <p:cNvPr id="3" name="Subtítulo 2"/>
          <p:cNvSpPr>
            <a:spLocks noGrp="1"/>
          </p:cNvSpPr>
          <p:nvPr>
            <p:ph type="subTitle" idx="1"/>
          </p:nvPr>
        </p:nvSpPr>
        <p:spPr/>
        <p:txBody>
          <a:bodyPr/>
          <a:lstStyle/>
          <a:p>
            <a:r>
              <a:rPr lang="pt-BR" dirty="0"/>
              <a:t>[sempre o prisma da acomodação de interesses</a:t>
            </a:r>
          </a:p>
        </p:txBody>
      </p:sp>
    </p:spTree>
    <p:extLst>
      <p:ext uri="{BB962C8B-B14F-4D97-AF65-F5344CB8AC3E}">
        <p14:creationId xmlns:p14="http://schemas.microsoft.com/office/powerpoint/2010/main" val="192437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3568" y="1474619"/>
            <a:ext cx="11350752" cy="2523768"/>
          </a:xfrm>
          <a:prstGeom prst="rect">
            <a:avLst/>
          </a:prstGeom>
        </p:spPr>
        <p:txBody>
          <a:bodyPr wrap="square">
            <a:spAutoFit/>
          </a:bodyPr>
          <a:lstStyle/>
          <a:p>
            <a:pPr marL="1798320" algn="just">
              <a:spcAft>
                <a:spcPts val="1200"/>
              </a:spcAft>
            </a:pPr>
            <a:r>
              <a:rPr lang="pt-BR" sz="3200" b="1" spc="100" dirty="0">
                <a:latin typeface="Bookman Old Style" charset="0"/>
                <a:ea typeface="Times New Roman" charset="0"/>
                <a:cs typeface="Times New Roman" charset="0"/>
              </a:rPr>
              <a:t>fechadas </a:t>
            </a:r>
            <a:r>
              <a:rPr lang="pt-BR" sz="3200" spc="100" dirty="0">
                <a:latin typeface="Bookman Old Style" charset="0"/>
                <a:ea typeface="Times New Roman" charset="0"/>
                <a:cs typeface="Times New Roman" charset="0"/>
              </a:rPr>
              <a:t>	- classes de ordinárias</a:t>
            </a:r>
          </a:p>
          <a:p>
            <a:pPr marL="1798320" algn="just">
              <a:spcAft>
                <a:spcPts val="1200"/>
              </a:spcAft>
            </a:pPr>
            <a:r>
              <a:rPr lang="pt-BR" sz="3200" spc="100" dirty="0">
                <a:latin typeface="Bookman Old Style" charset="0"/>
                <a:ea typeface="Times New Roman" charset="0"/>
                <a:cs typeface="Times New Roman" charset="0"/>
              </a:rPr>
              <a:t>						- classes de preferenciais</a:t>
            </a:r>
          </a:p>
          <a:p>
            <a:pPr marL="1798320" algn="just">
              <a:spcAft>
                <a:spcPts val="1200"/>
              </a:spcAft>
            </a:pPr>
            <a:r>
              <a:rPr lang="pt-BR" sz="3200" spc="100" dirty="0">
                <a:latin typeface="Bookman Old Style" charset="0"/>
                <a:ea typeface="Times New Roman" charset="0"/>
                <a:cs typeface="Times New Roman" charset="0"/>
              </a:rPr>
              <a:t> </a:t>
            </a:r>
          </a:p>
          <a:p>
            <a:pPr marL="1798320" algn="just">
              <a:spcAft>
                <a:spcPts val="1200"/>
              </a:spcAft>
            </a:pPr>
            <a:r>
              <a:rPr lang="pt-BR" sz="3200" b="1" spc="100" dirty="0">
                <a:latin typeface="Bookman Old Style" charset="0"/>
                <a:ea typeface="Times New Roman" charset="0"/>
                <a:cs typeface="Times New Roman" charset="0"/>
              </a:rPr>
              <a:t>abertas</a:t>
            </a:r>
            <a:r>
              <a:rPr lang="pt-BR" sz="3200" spc="100" dirty="0">
                <a:latin typeface="Bookman Old Style" charset="0"/>
                <a:ea typeface="Times New Roman" charset="0"/>
                <a:cs typeface="Times New Roman" charset="0"/>
              </a:rPr>
              <a:t> 		- apenas classes de preferenciais</a:t>
            </a:r>
          </a:p>
        </p:txBody>
      </p:sp>
    </p:spTree>
    <p:extLst>
      <p:ext uri="{BB962C8B-B14F-4D97-AF65-F5344CB8AC3E}">
        <p14:creationId xmlns:p14="http://schemas.microsoft.com/office/powerpoint/2010/main" val="212293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21792" y="255419"/>
            <a:ext cx="11350752" cy="6494085"/>
          </a:xfrm>
          <a:prstGeom prst="rect">
            <a:avLst/>
          </a:prstGeom>
        </p:spPr>
        <p:txBody>
          <a:bodyPr wrap="square">
            <a:spAutoFit/>
          </a:bodyPr>
          <a:lstStyle/>
          <a:p>
            <a:r>
              <a:rPr lang="pt-BR" sz="3200" dirty="0"/>
              <a:t> Art. 16. As ações ordinárias de </a:t>
            </a:r>
            <a:r>
              <a:rPr lang="pt-BR" sz="3200" dirty="0">
                <a:solidFill>
                  <a:srgbClr val="FF0000"/>
                </a:solidFill>
              </a:rPr>
              <a:t>companhia fechada </a:t>
            </a:r>
            <a:r>
              <a:rPr lang="pt-BR" sz="3200" dirty="0"/>
              <a:t>poderão ser de classes diversas, em função de:</a:t>
            </a:r>
          </a:p>
          <a:p>
            <a:endParaRPr lang="pt-BR" sz="3200" dirty="0"/>
          </a:p>
          <a:p>
            <a:r>
              <a:rPr lang="pt-BR" sz="3200" dirty="0"/>
              <a:t> </a:t>
            </a:r>
            <a:r>
              <a:rPr lang="pt-BR" sz="3200" dirty="0" err="1"/>
              <a:t>I</a:t>
            </a:r>
            <a:r>
              <a:rPr lang="pt-BR" sz="3200" dirty="0"/>
              <a:t> - conversibilidade em ações preferenciais;</a:t>
            </a:r>
            <a:r>
              <a:rPr lang="pt-BR" sz="3200" b="1" i="1" dirty="0"/>
              <a:t> </a:t>
            </a:r>
            <a:endParaRPr lang="pt-BR" sz="3200" dirty="0"/>
          </a:p>
          <a:p>
            <a:r>
              <a:rPr lang="pt-BR" sz="3200" dirty="0"/>
              <a:t>II - exigência de nacionalidade brasileira do acionista; ou        </a:t>
            </a:r>
          </a:p>
          <a:p>
            <a:r>
              <a:rPr lang="pt-BR" sz="3200" dirty="0"/>
              <a:t>	 </a:t>
            </a:r>
          </a:p>
          <a:p>
            <a:r>
              <a:rPr lang="pt-BR" sz="3200" dirty="0"/>
              <a:t>III - direito de voto em separado para o preenchimento de determinados cargos de órgãos administrativos. </a:t>
            </a:r>
          </a:p>
          <a:p>
            <a:endParaRPr lang="pt-BR" sz="3200" dirty="0"/>
          </a:p>
          <a:p>
            <a:r>
              <a:rPr lang="pt-BR" sz="3200" dirty="0"/>
              <a:t>Parágrafo único. A alteração do estatuto na parte em que regula a diversidade de classes, se não for expressamente prevista, e regulada, requererá a concordância de todos os titulares das ações atingidas.</a:t>
            </a:r>
          </a:p>
        </p:txBody>
      </p:sp>
    </p:spTree>
    <p:extLst>
      <p:ext uri="{BB962C8B-B14F-4D97-AF65-F5344CB8AC3E}">
        <p14:creationId xmlns:p14="http://schemas.microsoft.com/office/powerpoint/2010/main" val="17177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538506" y="3429730"/>
            <a:ext cx="7197726" cy="2421464"/>
          </a:xfrm>
        </p:spPr>
        <p:txBody>
          <a:bodyPr>
            <a:normAutofit fontScale="90000"/>
          </a:bodyPr>
          <a:lstStyle/>
          <a:p>
            <a:br>
              <a:rPr lang="pt-BR"/>
            </a:br>
            <a:br>
              <a:rPr lang="pt-BR"/>
            </a:br>
            <a:br>
              <a:rPr lang="pt-BR"/>
            </a:br>
            <a:r>
              <a:rPr lang="pt-BR"/>
              <a:t>Por </a:t>
            </a:r>
            <a:r>
              <a:rPr lang="pt-BR" dirty="0"/>
              <a:t>exemplo, como acomodar os interesses de três grupos [ou </a:t>
            </a:r>
            <a:r>
              <a:rPr lang="pt-BR"/>
              <a:t>ramos familiares] </a:t>
            </a:r>
            <a:r>
              <a:rPr lang="pt-BR" dirty="0"/>
              <a:t>que desejam participar da administração em </a:t>
            </a:r>
            <a:r>
              <a:rPr lang="pt-BR"/>
              <a:t>companhia fechada, </a:t>
            </a:r>
            <a:r>
              <a:rPr lang="pt-BR" dirty="0"/>
              <a:t>via </a:t>
            </a:r>
            <a:r>
              <a:rPr lang="pt-BR"/>
              <a:t>ações ordinárias?</a:t>
            </a:r>
            <a:endParaRPr lang="pt-BR" dirty="0"/>
          </a:p>
        </p:txBody>
      </p:sp>
    </p:spTree>
    <p:extLst>
      <p:ext uri="{BB962C8B-B14F-4D97-AF65-F5344CB8AC3E}">
        <p14:creationId xmlns:p14="http://schemas.microsoft.com/office/powerpoint/2010/main" val="99863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36320" y="1039059"/>
            <a:ext cx="8461248" cy="4401205"/>
          </a:xfrm>
          <a:prstGeom prst="rect">
            <a:avLst/>
          </a:prstGeom>
        </p:spPr>
        <p:txBody>
          <a:bodyPr wrap="square">
            <a:spAutoFit/>
          </a:bodyPr>
          <a:lstStyle/>
          <a:p>
            <a:pPr algn="ctr"/>
            <a:r>
              <a:rPr lang="pt-BR" sz="2800" dirty="0">
                <a:latin typeface="Arial" charset="0"/>
              </a:rPr>
              <a:t>Vantagens Políticas</a:t>
            </a:r>
          </a:p>
          <a:p>
            <a:pPr algn="just"/>
            <a:r>
              <a:rPr lang="pt-BR" sz="2800" dirty="0">
                <a:latin typeface="Arial" charset="0"/>
              </a:rPr>
              <a:t>        Art. 18. O estatuto pode assegurar a uma ou mais classes de ações preferenciais o direito de eleger, em votação em separado, um ou mais membros dos órgãos de administração.</a:t>
            </a:r>
          </a:p>
          <a:p>
            <a:pPr algn="just"/>
            <a:endParaRPr lang="pt-BR" sz="2800" dirty="0">
              <a:latin typeface="Arial" charset="0"/>
            </a:endParaRPr>
          </a:p>
          <a:p>
            <a:pPr algn="just"/>
            <a:r>
              <a:rPr lang="pt-BR" sz="2800" dirty="0">
                <a:latin typeface="Arial" charset="0"/>
              </a:rPr>
              <a:t>        Parágrafo único. O estatuto pode subordinar as alterações estatutárias que especificar à aprovação, em </a:t>
            </a:r>
            <a:r>
              <a:rPr lang="pt-BR" sz="2800" dirty="0" err="1">
                <a:latin typeface="Arial" charset="0"/>
              </a:rPr>
              <a:t>assembléia</a:t>
            </a:r>
            <a:r>
              <a:rPr lang="pt-BR" sz="2800" dirty="0">
                <a:latin typeface="Arial" charset="0"/>
              </a:rPr>
              <a:t> especial, dos titulares de uma ou mais classes de ações preferenciais</a:t>
            </a:r>
            <a:r>
              <a:rPr lang="pt-BR" dirty="0">
                <a:solidFill>
                  <a:srgbClr val="000000"/>
                </a:solidFill>
                <a:latin typeface="Arial" charset="0"/>
              </a:rPr>
              <a:t>.</a:t>
            </a:r>
            <a:endParaRPr lang="pt-BR" b="0" i="0" dirty="0">
              <a:solidFill>
                <a:srgbClr val="000000"/>
              </a:solidFill>
              <a:effectLst/>
              <a:latin typeface="Arial" charset="0"/>
            </a:endParaRPr>
          </a:p>
        </p:txBody>
      </p:sp>
    </p:spTree>
    <p:extLst>
      <p:ext uri="{BB962C8B-B14F-4D97-AF65-F5344CB8AC3E}">
        <p14:creationId xmlns:p14="http://schemas.microsoft.com/office/powerpoint/2010/main" val="46545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Circulação das ações</a:t>
            </a:r>
          </a:p>
        </p:txBody>
      </p:sp>
      <p:sp>
        <p:nvSpPr>
          <p:cNvPr id="3" name="Espaço Reservado para Conteúdo 2"/>
          <p:cNvSpPr>
            <a:spLocks noGrp="1"/>
          </p:cNvSpPr>
          <p:nvPr>
            <p:ph idx="1"/>
          </p:nvPr>
        </p:nvSpPr>
        <p:spPr>
          <a:xfrm>
            <a:off x="685801" y="2142067"/>
            <a:ext cx="10131425" cy="2096873"/>
          </a:xfrm>
        </p:spPr>
        <p:txBody>
          <a:bodyPr/>
          <a:lstStyle/>
          <a:p>
            <a:r>
              <a:rPr lang="pt-BR" dirty="0">
                <a:solidFill>
                  <a:srgbClr val="FF0000"/>
                </a:solidFill>
              </a:rPr>
              <a:t>Princípio geral: livre circulação</a:t>
            </a:r>
          </a:p>
          <a:p>
            <a:r>
              <a:rPr lang="pt-BR" dirty="0">
                <a:solidFill>
                  <a:srgbClr val="FF0000"/>
                </a:solidFill>
              </a:rPr>
              <a:t>Pode haver restrições. </a:t>
            </a:r>
            <a:r>
              <a:rPr lang="pt-BR" dirty="0"/>
              <a:t>Art. 36. O estatuto da companhia fechada pode impor limitações à circulação das ações nominativas, contanto que regule minuciosamente tais limitações e não impeça a negociação, nem sujeite o acionista ao arbítrio dos órgãos de administração da companhia ou da maioria dos acionistas. </a:t>
            </a:r>
          </a:p>
          <a:p>
            <a:endParaRPr lang="pt-BR" dirty="0"/>
          </a:p>
        </p:txBody>
      </p:sp>
      <p:sp>
        <p:nvSpPr>
          <p:cNvPr id="4" name="CaixaDeTexto 3"/>
          <p:cNvSpPr txBox="1"/>
          <p:nvPr/>
        </p:nvSpPr>
        <p:spPr>
          <a:xfrm>
            <a:off x="8122471" y="4315140"/>
            <a:ext cx="5389510" cy="1477328"/>
          </a:xfrm>
          <a:prstGeom prst="rect">
            <a:avLst/>
          </a:prstGeom>
          <a:noFill/>
        </p:spPr>
        <p:txBody>
          <a:bodyPr wrap="square" rtlCol="0">
            <a:spAutoFit/>
          </a:bodyPr>
          <a:lstStyle/>
          <a:p>
            <a:r>
              <a:rPr lang="pt-BR" dirty="0"/>
              <a:t>Pensar:</a:t>
            </a:r>
          </a:p>
          <a:p>
            <a:pPr marL="285750" indent="-285750">
              <a:buFontTx/>
              <a:buChar char="-"/>
            </a:pPr>
            <a:r>
              <a:rPr lang="pt-BR" dirty="0"/>
              <a:t>”micos”</a:t>
            </a:r>
          </a:p>
          <a:p>
            <a:pPr marL="285750" indent="-285750">
              <a:buFontTx/>
              <a:buChar char="-"/>
            </a:pPr>
            <a:r>
              <a:rPr lang="pt-BR" dirty="0"/>
              <a:t>Controle vale mais... </a:t>
            </a:r>
          </a:p>
          <a:p>
            <a:pPr marL="285750" indent="-285750">
              <a:buFontTx/>
              <a:buChar char="-"/>
            </a:pPr>
            <a:r>
              <a:rPr lang="pt-BR" dirty="0"/>
              <a:t>Companhias familiares</a:t>
            </a:r>
          </a:p>
          <a:p>
            <a:pPr marL="285750" indent="-285750">
              <a:buFontTx/>
              <a:buChar char="-"/>
            </a:pPr>
            <a:r>
              <a:rPr lang="pt-BR" i="1" dirty="0"/>
              <a:t>Joint Ventures</a:t>
            </a:r>
          </a:p>
        </p:txBody>
      </p:sp>
      <p:sp>
        <p:nvSpPr>
          <p:cNvPr id="5" name="Quadro 4"/>
          <p:cNvSpPr/>
          <p:nvPr/>
        </p:nvSpPr>
        <p:spPr>
          <a:xfrm>
            <a:off x="7290977" y="4002771"/>
            <a:ext cx="4208663" cy="221030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p:cNvSpPr txBox="1"/>
          <p:nvPr/>
        </p:nvSpPr>
        <p:spPr>
          <a:xfrm>
            <a:off x="793287" y="4315140"/>
            <a:ext cx="5468234" cy="923330"/>
          </a:xfrm>
          <a:prstGeom prst="rect">
            <a:avLst/>
          </a:prstGeom>
          <a:noFill/>
        </p:spPr>
        <p:txBody>
          <a:bodyPr wrap="square" rtlCol="0">
            <a:spAutoFit/>
          </a:bodyPr>
          <a:lstStyle/>
          <a:p>
            <a:pPr marL="285750" indent="-285750">
              <a:buFontTx/>
              <a:buChar char="-"/>
            </a:pPr>
            <a:r>
              <a:rPr lang="pt-BR" dirty="0"/>
              <a:t>Como impedir que o acionista acabe ”sócio” de quem ele não quer?</a:t>
            </a:r>
          </a:p>
          <a:p>
            <a:pPr marL="285750" indent="-285750">
              <a:buFontTx/>
              <a:buChar char="-"/>
            </a:pPr>
            <a:r>
              <a:rPr lang="pt-BR" dirty="0"/>
              <a:t>Como garantir que não será ”passado para trás”?</a:t>
            </a:r>
          </a:p>
        </p:txBody>
      </p:sp>
      <p:sp>
        <p:nvSpPr>
          <p:cNvPr id="7" name="Quadro 6"/>
          <p:cNvSpPr/>
          <p:nvPr/>
        </p:nvSpPr>
        <p:spPr>
          <a:xfrm>
            <a:off x="623730" y="4062240"/>
            <a:ext cx="5904238" cy="142912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1865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C7233-9782-0444-8E3C-E3F95B15E1FF}"/>
              </a:ext>
            </a:extLst>
          </p:cNvPr>
          <p:cNvSpPr>
            <a:spLocks noGrp="1"/>
          </p:cNvSpPr>
          <p:nvPr>
            <p:ph type="title"/>
          </p:nvPr>
        </p:nvSpPr>
        <p:spPr/>
        <p:txBody>
          <a:bodyPr/>
          <a:lstStyle/>
          <a:p>
            <a:r>
              <a:rPr lang="pt-BR" dirty="0"/>
              <a:t>O QUE SÃO VALORES MOBILIÁRIOS?  Por que o conceito é aberto?</a:t>
            </a:r>
          </a:p>
        </p:txBody>
      </p:sp>
      <p:sp>
        <p:nvSpPr>
          <p:cNvPr id="3" name="Espaço Reservado para Conteúdo 2">
            <a:extLst>
              <a:ext uri="{FF2B5EF4-FFF2-40B4-BE49-F238E27FC236}">
                <a16:creationId xmlns:a16="http://schemas.microsoft.com/office/drawing/2014/main" id="{B799790B-0D12-8E43-BCF3-B8BCA80808B2}"/>
              </a:ext>
            </a:extLst>
          </p:cNvPr>
          <p:cNvSpPr>
            <a:spLocks noGrp="1"/>
          </p:cNvSpPr>
          <p:nvPr>
            <p:ph idx="1"/>
          </p:nvPr>
        </p:nvSpPr>
        <p:spPr/>
        <p:txBody>
          <a:bodyPr/>
          <a:lstStyle/>
          <a:p>
            <a:pPr marL="0" indent="0">
              <a:buNone/>
            </a:pPr>
            <a:endParaRPr lang="pt-BR" dirty="0"/>
          </a:p>
          <a:p>
            <a:pPr marL="0" indent="0">
              <a:buNone/>
            </a:pPr>
            <a:r>
              <a:rPr lang="pt-BR" dirty="0"/>
              <a:t>¨Valor mobiliário é o investimento </a:t>
            </a:r>
            <a:r>
              <a:rPr lang="pt-BR" sz="2800" dirty="0"/>
              <a:t>oferecido ao público</a:t>
            </a:r>
            <a:r>
              <a:rPr lang="pt-BR" dirty="0"/>
              <a:t>, sobre o qual </a:t>
            </a:r>
            <a:r>
              <a:rPr lang="pt-BR" sz="2400" dirty="0"/>
              <a:t>o investidor não tem controle direto</a:t>
            </a:r>
            <a:r>
              <a:rPr lang="pt-BR" dirty="0"/>
              <a:t>, cuja aplicação é feita em dinheiro, bens ou serviço, na expectativa de lucro, não sendo necessária a emissão do título para a materialização da relação obrigacional. </a:t>
            </a:r>
            <a:r>
              <a:rPr lang="pt-BR" sz="2400" dirty="0"/>
              <a:t>O investimento é feito ou a nível associativo, a título de empréstimos, ou como aplicação especulativa pura</a:t>
            </a:r>
            <a:r>
              <a:rPr lang="pt-BR" dirty="0"/>
              <a:t>.¨</a:t>
            </a:r>
          </a:p>
          <a:p>
            <a:pPr marL="0" indent="0">
              <a:buNone/>
            </a:pPr>
            <a:endParaRPr lang="pt-BR" dirty="0"/>
          </a:p>
          <a:p>
            <a:pPr marL="0" indent="0" algn="ctr">
              <a:buNone/>
            </a:pPr>
            <a:r>
              <a:rPr lang="pt-BR" dirty="0"/>
              <a:t>Ary Oswaldo Mattos Filho</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289675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Tag</a:t>
            </a:r>
            <a:r>
              <a:rPr lang="pt-BR" dirty="0"/>
              <a:t> </a:t>
            </a:r>
            <a:r>
              <a:rPr lang="pt-BR" dirty="0" err="1"/>
              <a:t>along</a:t>
            </a:r>
            <a:endParaRPr lang="pt-BR" dirty="0"/>
          </a:p>
        </p:txBody>
      </p:sp>
      <p:sp>
        <p:nvSpPr>
          <p:cNvPr id="3" name="Espaço Reservado para Conteúdo 2"/>
          <p:cNvSpPr>
            <a:spLocks noGrp="1"/>
          </p:cNvSpPr>
          <p:nvPr>
            <p:ph idx="1"/>
          </p:nvPr>
        </p:nvSpPr>
        <p:spPr>
          <a:xfrm>
            <a:off x="685801" y="1786411"/>
            <a:ext cx="10131425" cy="4004789"/>
          </a:xfrm>
        </p:spPr>
        <p:txBody>
          <a:bodyPr>
            <a:normAutofit/>
          </a:bodyPr>
          <a:lstStyle/>
          <a:p>
            <a:pPr marL="0" indent="0">
              <a:buNone/>
            </a:pPr>
            <a:r>
              <a:rPr lang="pt-BR" dirty="0"/>
              <a:t>Art. 254. </a:t>
            </a:r>
          </a:p>
          <a:p>
            <a:pPr marL="0" indent="0">
              <a:buNone/>
            </a:pPr>
            <a:r>
              <a:rPr lang="pt-BR" dirty="0"/>
              <a:t>        Art. 254-A. A alienação, direta ou indireta, do controle de companhia </a:t>
            </a:r>
            <a:r>
              <a:rPr lang="pt-BR" dirty="0">
                <a:solidFill>
                  <a:srgbClr val="FF0000"/>
                </a:solidFill>
              </a:rPr>
              <a:t>aberta</a:t>
            </a:r>
            <a:r>
              <a:rPr lang="pt-BR" dirty="0"/>
              <a:t> somente poderá ser contratada sob a condição, suspensiva ou resolutiva, de que o adquirente se obrigue a fazer oferta pública de aquisição das ações com direito a voto de propriedade dos demais acionistas da companhia, de modo a lhes assegurar o preço no mínimo igual a 80% (oitenta por cento) do valor pago por ação com direito a voto, integrante do bloco de controle. </a:t>
            </a:r>
          </a:p>
          <a:p>
            <a:pPr marL="0" indent="0">
              <a:buNone/>
            </a:pPr>
            <a:r>
              <a:rPr lang="pt-BR" dirty="0"/>
              <a:t>        § 1</a:t>
            </a:r>
            <a:r>
              <a:rPr lang="pt-BR" u="sng" baseline="30000" dirty="0"/>
              <a:t>o</a:t>
            </a:r>
            <a:r>
              <a:rPr lang="pt-BR" dirty="0"/>
              <a:t> Entende-se como alienação de controle a transferência, de forma direta ou indireta, de ações integrantes do bloco de controle, de ações vinculadas a acordos de acionistas e de valores mobiliários conversíveis em ações com direito a voto, cessão de direitos de subscrição de ações e de outros títulos ou direitos relativos a valores mobiliários conversíveis em ações que venham a resultar na alienação de controle acionário da sociedade.</a:t>
            </a:r>
          </a:p>
          <a:p>
            <a:pPr marL="0" indent="0">
              <a:buNone/>
            </a:pPr>
            <a:endParaRPr lang="pt-BR" dirty="0"/>
          </a:p>
        </p:txBody>
      </p:sp>
    </p:spTree>
    <p:extLst>
      <p:ext uri="{BB962C8B-B14F-4D97-AF65-F5344CB8AC3E}">
        <p14:creationId xmlns:p14="http://schemas.microsoft.com/office/powerpoint/2010/main" val="174625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1D61CAA-8D75-4147-9C9C-19ADC0315BC9}"/>
              </a:ext>
            </a:extLst>
          </p:cNvPr>
          <p:cNvSpPr/>
          <p:nvPr/>
        </p:nvSpPr>
        <p:spPr>
          <a:xfrm>
            <a:off x="3048000" y="474345"/>
            <a:ext cx="6096000" cy="5909310"/>
          </a:xfrm>
          <a:prstGeom prst="rect">
            <a:avLst/>
          </a:prstGeom>
        </p:spPr>
        <p:txBody>
          <a:bodyPr>
            <a:spAutoFit/>
          </a:bodyPr>
          <a:lstStyle/>
          <a:p>
            <a:r>
              <a:rPr lang="pt-BR" b="1" dirty="0" err="1">
                <a:latin typeface="Times" pitchFamily="2" charset="0"/>
              </a:rPr>
              <a:t>São</a:t>
            </a:r>
            <a:r>
              <a:rPr lang="pt-BR" b="1" dirty="0">
                <a:latin typeface="Times" pitchFamily="2" charset="0"/>
              </a:rPr>
              <a:t> valores </a:t>
            </a:r>
            <a:r>
              <a:rPr lang="pt-BR" b="1" dirty="0" err="1">
                <a:latin typeface="Times" pitchFamily="2" charset="0"/>
              </a:rPr>
              <a:t>mobiliários</a:t>
            </a:r>
            <a:r>
              <a:rPr lang="pt-BR" b="1" dirty="0">
                <a:latin typeface="Times" pitchFamily="2" charset="0"/>
              </a:rPr>
              <a:t>: </a:t>
            </a:r>
            <a:r>
              <a:rPr lang="pt-BR" dirty="0">
                <a:latin typeface="Times" pitchFamily="2" charset="0"/>
              </a:rPr>
              <a:t>(conforme estabelecido na Lei no 6.385, de 7 de dezembro de 1976, com </a:t>
            </a:r>
            <a:r>
              <a:rPr lang="pt-BR" dirty="0" err="1">
                <a:latin typeface="Times" pitchFamily="2" charset="0"/>
              </a:rPr>
              <a:t>redação</a:t>
            </a:r>
            <a:r>
              <a:rPr lang="pt-BR" dirty="0">
                <a:latin typeface="Times" pitchFamily="2" charset="0"/>
              </a:rPr>
              <a:t> dada pela Lei no 10.303, de 31 de outubro de 2001) </a:t>
            </a:r>
            <a:endParaRPr lang="pt-BR" dirty="0"/>
          </a:p>
          <a:p>
            <a:r>
              <a:rPr lang="pt-BR" dirty="0" err="1">
                <a:latin typeface="Times" pitchFamily="2" charset="0"/>
              </a:rPr>
              <a:t>I</a:t>
            </a:r>
            <a:r>
              <a:rPr lang="pt-BR" dirty="0">
                <a:latin typeface="Times" pitchFamily="2" charset="0"/>
              </a:rPr>
              <a:t> - as </a:t>
            </a:r>
            <a:r>
              <a:rPr lang="pt-BR" dirty="0" err="1">
                <a:latin typeface="Times" pitchFamily="2" charset="0"/>
              </a:rPr>
              <a:t>ações</a:t>
            </a:r>
            <a:r>
              <a:rPr lang="pt-BR" dirty="0">
                <a:latin typeface="Times" pitchFamily="2" charset="0"/>
              </a:rPr>
              <a:t>, </a:t>
            </a:r>
            <a:r>
              <a:rPr lang="pt-BR" dirty="0" err="1">
                <a:latin typeface="Times" pitchFamily="2" charset="0"/>
              </a:rPr>
              <a:t>debêntures</a:t>
            </a:r>
            <a:r>
              <a:rPr lang="pt-BR" dirty="0">
                <a:latin typeface="Times" pitchFamily="2" charset="0"/>
              </a:rPr>
              <a:t> e </a:t>
            </a:r>
            <a:r>
              <a:rPr lang="pt-BR" dirty="0" err="1">
                <a:latin typeface="Times" pitchFamily="2" charset="0"/>
              </a:rPr>
              <a:t>bônus</a:t>
            </a:r>
            <a:r>
              <a:rPr lang="pt-BR" dirty="0">
                <a:latin typeface="Times" pitchFamily="2" charset="0"/>
              </a:rPr>
              <a:t> de </a:t>
            </a:r>
            <a:r>
              <a:rPr lang="pt-BR" dirty="0" err="1">
                <a:latin typeface="Times" pitchFamily="2" charset="0"/>
              </a:rPr>
              <a:t>subscrição</a:t>
            </a:r>
            <a:r>
              <a:rPr lang="pt-BR" dirty="0">
                <a:latin typeface="Times" pitchFamily="2" charset="0"/>
              </a:rPr>
              <a:t>; </a:t>
            </a:r>
            <a:endParaRPr lang="pt-BR" dirty="0"/>
          </a:p>
          <a:p>
            <a:r>
              <a:rPr lang="pt-BR" dirty="0">
                <a:latin typeface="Times" pitchFamily="2" charset="0"/>
              </a:rPr>
              <a:t>II - os cupons, direitos, recibos de </a:t>
            </a:r>
            <a:r>
              <a:rPr lang="pt-BR" dirty="0" err="1">
                <a:latin typeface="Times" pitchFamily="2" charset="0"/>
              </a:rPr>
              <a:t>subscrição</a:t>
            </a:r>
            <a:r>
              <a:rPr lang="pt-BR" dirty="0">
                <a:latin typeface="Times" pitchFamily="2" charset="0"/>
              </a:rPr>
              <a:t> e certificados de desdobramento relativos aos valores </a:t>
            </a:r>
            <a:r>
              <a:rPr lang="pt-BR" dirty="0" err="1">
                <a:latin typeface="Times" pitchFamily="2" charset="0"/>
              </a:rPr>
              <a:t>mobiliários</a:t>
            </a:r>
            <a:r>
              <a:rPr lang="pt-BR" dirty="0">
                <a:latin typeface="Times" pitchFamily="2" charset="0"/>
              </a:rPr>
              <a:t> referidos no inciso II; </a:t>
            </a:r>
            <a:endParaRPr lang="pt-BR" dirty="0"/>
          </a:p>
          <a:p>
            <a:r>
              <a:rPr lang="pt-BR" dirty="0">
                <a:latin typeface="Times" pitchFamily="2" charset="0"/>
              </a:rPr>
              <a:t>III - os certificados de </a:t>
            </a:r>
            <a:r>
              <a:rPr lang="pt-BR" dirty="0" err="1">
                <a:latin typeface="Times" pitchFamily="2" charset="0"/>
              </a:rPr>
              <a:t>depósito</a:t>
            </a:r>
            <a:r>
              <a:rPr lang="pt-BR" dirty="0">
                <a:latin typeface="Times" pitchFamily="2" charset="0"/>
              </a:rPr>
              <a:t> de valores </a:t>
            </a:r>
            <a:r>
              <a:rPr lang="pt-BR" dirty="0" err="1">
                <a:latin typeface="Times" pitchFamily="2" charset="0"/>
              </a:rPr>
              <a:t>mobiliários</a:t>
            </a:r>
            <a:r>
              <a:rPr lang="pt-BR" dirty="0">
                <a:latin typeface="Times" pitchFamily="2" charset="0"/>
              </a:rPr>
              <a:t>; IV - as </a:t>
            </a:r>
            <a:r>
              <a:rPr lang="pt-BR" dirty="0" err="1">
                <a:latin typeface="Times" pitchFamily="2" charset="0"/>
              </a:rPr>
              <a:t>cédulas</a:t>
            </a:r>
            <a:r>
              <a:rPr lang="pt-BR" dirty="0">
                <a:latin typeface="Times" pitchFamily="2" charset="0"/>
              </a:rPr>
              <a:t> de </a:t>
            </a:r>
            <a:r>
              <a:rPr lang="pt-BR" dirty="0" err="1">
                <a:latin typeface="Times" pitchFamily="2" charset="0"/>
              </a:rPr>
              <a:t>debêntures</a:t>
            </a:r>
            <a:r>
              <a:rPr lang="pt-BR" dirty="0">
                <a:latin typeface="Times" pitchFamily="2" charset="0"/>
              </a:rPr>
              <a:t>; </a:t>
            </a:r>
            <a:endParaRPr lang="pt-BR" dirty="0"/>
          </a:p>
          <a:p>
            <a:r>
              <a:rPr lang="pt-BR" dirty="0">
                <a:latin typeface="Times" pitchFamily="2" charset="0"/>
              </a:rPr>
              <a:t>V - as cotas de fundos de investimento em valores </a:t>
            </a:r>
            <a:r>
              <a:rPr lang="pt-BR" dirty="0" err="1">
                <a:latin typeface="Times" pitchFamily="2" charset="0"/>
              </a:rPr>
              <a:t>mobiliários</a:t>
            </a:r>
            <a:r>
              <a:rPr lang="pt-BR" dirty="0">
                <a:latin typeface="Times" pitchFamily="2" charset="0"/>
              </a:rPr>
              <a:t> ou de clubes de investimento em quaisquer ativos; </a:t>
            </a:r>
            <a:endParaRPr lang="pt-BR" dirty="0"/>
          </a:p>
          <a:p>
            <a:r>
              <a:rPr lang="pt-BR" dirty="0">
                <a:latin typeface="Times" pitchFamily="2" charset="0"/>
              </a:rPr>
              <a:t>VI - as notas comerciais; </a:t>
            </a:r>
            <a:endParaRPr lang="pt-BR" dirty="0"/>
          </a:p>
          <a:p>
            <a:r>
              <a:rPr lang="pt-BR" dirty="0">
                <a:latin typeface="Times" pitchFamily="2" charset="0"/>
              </a:rPr>
              <a:t>VII - os contratos futuros, de </a:t>
            </a:r>
            <a:r>
              <a:rPr lang="pt-BR" dirty="0" err="1">
                <a:latin typeface="Times" pitchFamily="2" charset="0"/>
              </a:rPr>
              <a:t>opções</a:t>
            </a:r>
            <a:r>
              <a:rPr lang="pt-BR" dirty="0">
                <a:latin typeface="Times" pitchFamily="2" charset="0"/>
              </a:rPr>
              <a:t> e outros derivativos, cujos ativos subjacentes sejam valores </a:t>
            </a:r>
            <a:r>
              <a:rPr lang="pt-BR" dirty="0" err="1">
                <a:latin typeface="Times" pitchFamily="2" charset="0"/>
              </a:rPr>
              <a:t>mobiliários</a:t>
            </a:r>
            <a:r>
              <a:rPr lang="pt-BR" dirty="0">
                <a:latin typeface="Times" pitchFamily="2" charset="0"/>
              </a:rPr>
              <a:t>; </a:t>
            </a:r>
            <a:endParaRPr lang="pt-BR" dirty="0"/>
          </a:p>
          <a:p>
            <a:r>
              <a:rPr lang="pt-BR" dirty="0">
                <a:latin typeface="Times" pitchFamily="2" charset="0"/>
              </a:rPr>
              <a:t>VIII - outros contratos derivativos, independentemente dos ativos subjacentes; e </a:t>
            </a:r>
            <a:endParaRPr lang="pt-BR" dirty="0"/>
          </a:p>
          <a:p>
            <a:r>
              <a:rPr lang="pt-BR" dirty="0">
                <a:latin typeface="Times" pitchFamily="2" charset="0"/>
              </a:rPr>
              <a:t>IX - quando ofertados publicamente, quaisquer outros </a:t>
            </a:r>
            <a:r>
              <a:rPr lang="pt-BR" dirty="0" err="1">
                <a:latin typeface="Times" pitchFamily="2" charset="0"/>
              </a:rPr>
              <a:t>títulos</a:t>
            </a:r>
            <a:r>
              <a:rPr lang="pt-BR" dirty="0">
                <a:latin typeface="Times" pitchFamily="2" charset="0"/>
              </a:rPr>
              <a:t> ou contratos de investimento coletivo, que gerem direito de </a:t>
            </a:r>
            <a:r>
              <a:rPr lang="pt-BR" dirty="0" err="1">
                <a:latin typeface="Times" pitchFamily="2" charset="0"/>
              </a:rPr>
              <a:t>participação</a:t>
            </a:r>
            <a:r>
              <a:rPr lang="pt-BR" dirty="0">
                <a:latin typeface="Times" pitchFamily="2" charset="0"/>
              </a:rPr>
              <a:t>, de parceria ou de </a:t>
            </a:r>
            <a:r>
              <a:rPr lang="pt-BR" dirty="0" err="1">
                <a:latin typeface="Times" pitchFamily="2" charset="0"/>
              </a:rPr>
              <a:t>remuneração</a:t>
            </a:r>
            <a:r>
              <a:rPr lang="pt-BR" dirty="0">
                <a:latin typeface="Times" pitchFamily="2" charset="0"/>
              </a:rPr>
              <a:t>, inclusive resultante de </a:t>
            </a:r>
            <a:r>
              <a:rPr lang="pt-BR" dirty="0" err="1">
                <a:latin typeface="Times" pitchFamily="2" charset="0"/>
              </a:rPr>
              <a:t>prestação</a:t>
            </a:r>
            <a:r>
              <a:rPr lang="pt-BR" dirty="0">
                <a:latin typeface="Times" pitchFamily="2" charset="0"/>
              </a:rPr>
              <a:t> de </a:t>
            </a:r>
            <a:r>
              <a:rPr lang="pt-BR" dirty="0" err="1">
                <a:latin typeface="Times" pitchFamily="2" charset="0"/>
              </a:rPr>
              <a:t>serviços</a:t>
            </a:r>
            <a:r>
              <a:rPr lang="pt-BR" dirty="0">
                <a:latin typeface="Times" pitchFamily="2" charset="0"/>
              </a:rPr>
              <a:t>, cujos rendimentos </a:t>
            </a:r>
            <a:r>
              <a:rPr lang="pt-BR" dirty="0" err="1">
                <a:latin typeface="Times" pitchFamily="2" charset="0"/>
              </a:rPr>
              <a:t>advêm</a:t>
            </a:r>
            <a:r>
              <a:rPr lang="pt-BR" dirty="0">
                <a:latin typeface="Times" pitchFamily="2" charset="0"/>
              </a:rPr>
              <a:t> do </a:t>
            </a:r>
            <a:r>
              <a:rPr lang="pt-BR" dirty="0" err="1">
                <a:latin typeface="Times" pitchFamily="2" charset="0"/>
              </a:rPr>
              <a:t>esforço</a:t>
            </a:r>
            <a:r>
              <a:rPr lang="pt-BR" dirty="0">
                <a:latin typeface="Times" pitchFamily="2" charset="0"/>
              </a:rPr>
              <a:t> do empreendedor ou de terceiros. </a:t>
            </a:r>
            <a:endParaRPr lang="pt-BR" dirty="0"/>
          </a:p>
        </p:txBody>
      </p:sp>
    </p:spTree>
    <p:extLst>
      <p:ext uri="{BB962C8B-B14F-4D97-AF65-F5344CB8AC3E}">
        <p14:creationId xmlns:p14="http://schemas.microsoft.com/office/powerpoint/2010/main" val="232642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7D00627-2A5F-AB46-8FD3-1A3D1EA2D210}"/>
              </a:ext>
            </a:extLst>
          </p:cNvPr>
          <p:cNvSpPr>
            <a:spLocks noGrp="1"/>
          </p:cNvSpPr>
          <p:nvPr>
            <p:ph type="title"/>
          </p:nvPr>
        </p:nvSpPr>
        <p:spPr/>
        <p:txBody>
          <a:bodyPr/>
          <a:lstStyle/>
          <a:p>
            <a:r>
              <a:rPr lang="pt-BR" dirty="0"/>
              <a:t>Funções da </a:t>
            </a:r>
            <a:r>
              <a:rPr lang="pt-BR" dirty="0" err="1"/>
              <a:t>cvm</a:t>
            </a:r>
            <a:endParaRPr lang="pt-BR" dirty="0"/>
          </a:p>
        </p:txBody>
      </p:sp>
      <p:sp>
        <p:nvSpPr>
          <p:cNvPr id="4" name="Espaço Reservado para Conteúdo 3">
            <a:extLst>
              <a:ext uri="{FF2B5EF4-FFF2-40B4-BE49-F238E27FC236}">
                <a16:creationId xmlns:a16="http://schemas.microsoft.com/office/drawing/2014/main" id="{744E1F35-6CB4-2040-A6E6-3E208744E323}"/>
              </a:ext>
            </a:extLst>
          </p:cNvPr>
          <p:cNvSpPr>
            <a:spLocks noGrp="1"/>
          </p:cNvSpPr>
          <p:nvPr>
            <p:ph idx="1"/>
          </p:nvPr>
        </p:nvSpPr>
        <p:spPr/>
        <p:txBody>
          <a:bodyPr/>
          <a:lstStyle/>
          <a:p>
            <a:pPr marL="0" indent="0">
              <a:buNone/>
            </a:pPr>
            <a:r>
              <a:rPr lang="pt-BR" dirty="0"/>
              <a:t>Registrar e acompanhar as companhias abertas e registrar as emissões. Exige informações amplas e reais no prospecto (sem entrar no mérito)</a:t>
            </a:r>
          </a:p>
          <a:p>
            <a:pPr marL="0" indent="0">
              <a:buNone/>
            </a:pPr>
            <a:endParaRPr lang="pt-BR" dirty="0"/>
          </a:p>
          <a:p>
            <a:pPr marL="0" indent="0">
              <a:buNone/>
            </a:pPr>
            <a:r>
              <a:rPr lang="pt-BR" dirty="0"/>
              <a:t>Registrar, fiscalizar e punir os agentes do mercado (corretoras, etc..)</a:t>
            </a:r>
          </a:p>
          <a:p>
            <a:pPr marL="0" indent="0">
              <a:buNone/>
            </a:pPr>
            <a:endParaRPr lang="pt-BR" dirty="0"/>
          </a:p>
          <a:p>
            <a:pPr marL="0" indent="0">
              <a:buNone/>
            </a:pPr>
            <a:r>
              <a:rPr lang="pt-BR" dirty="0"/>
              <a:t>Regular o mercado (ao lado de mecanismos de </a:t>
            </a:r>
            <a:r>
              <a:rPr lang="pt-BR" dirty="0" err="1"/>
              <a:t>autorregulação</a:t>
            </a:r>
            <a:r>
              <a:rPr lang="pt-BR" dirty="0"/>
              <a:t>, como da Bovespa e da ANBIMA)</a:t>
            </a:r>
          </a:p>
          <a:p>
            <a:pPr marL="0" indent="0">
              <a:buNone/>
            </a:pPr>
            <a:endParaRPr lang="pt-BR" dirty="0"/>
          </a:p>
          <a:p>
            <a:pPr marL="0" indent="0">
              <a:buNone/>
            </a:pPr>
            <a:r>
              <a:rPr lang="pt-BR" dirty="0"/>
              <a:t>Fiscalizar o mercado e punir ilícitos, como abusos de controle, manipulação de mercado, </a:t>
            </a:r>
            <a:r>
              <a:rPr lang="pt-BR" dirty="0" err="1"/>
              <a:t>insider</a:t>
            </a:r>
            <a:r>
              <a:rPr lang="pt-BR" dirty="0"/>
              <a:t> trading,</a:t>
            </a:r>
          </a:p>
        </p:txBody>
      </p:sp>
    </p:spTree>
    <p:extLst>
      <p:ext uri="{BB962C8B-B14F-4D97-AF65-F5344CB8AC3E}">
        <p14:creationId xmlns:p14="http://schemas.microsoft.com/office/powerpoint/2010/main" val="396941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A4882-399A-6C45-B539-751DA9CC3C64}"/>
              </a:ext>
            </a:extLst>
          </p:cNvPr>
          <p:cNvSpPr>
            <a:spLocks noGrp="1"/>
          </p:cNvSpPr>
          <p:nvPr>
            <p:ph type="title"/>
          </p:nvPr>
        </p:nvSpPr>
        <p:spPr/>
        <p:txBody>
          <a:bodyPr/>
          <a:lstStyle/>
          <a:p>
            <a:r>
              <a:rPr lang="pt-BR" dirty="0"/>
              <a:t>Diferenças entre companhia aberta e fechada</a:t>
            </a:r>
          </a:p>
        </p:txBody>
      </p:sp>
      <p:sp>
        <p:nvSpPr>
          <p:cNvPr id="3" name="Espaço Reservado para Conteúdo 2">
            <a:extLst>
              <a:ext uri="{FF2B5EF4-FFF2-40B4-BE49-F238E27FC236}">
                <a16:creationId xmlns:a16="http://schemas.microsoft.com/office/drawing/2014/main" id="{C0F00455-137B-9547-8D5D-C6AE7E571DBC}"/>
              </a:ext>
            </a:extLst>
          </p:cNvPr>
          <p:cNvSpPr>
            <a:spLocks noGrp="1"/>
          </p:cNvSpPr>
          <p:nvPr>
            <p:ph idx="1"/>
          </p:nvPr>
        </p:nvSpPr>
        <p:spPr/>
        <p:txBody>
          <a:bodyPr/>
          <a:lstStyle/>
          <a:p>
            <a:pPr marL="0" indent="0">
              <a:buNone/>
            </a:pPr>
            <a:r>
              <a:rPr lang="pt-BR" dirty="0"/>
              <a:t>Duas espécies de sociedade anônima: Dois mundos diferentes.</a:t>
            </a:r>
          </a:p>
          <a:p>
            <a:endParaRPr lang="pt-BR" dirty="0"/>
          </a:p>
          <a:p>
            <a:pPr marL="0" indent="0">
              <a:buNone/>
            </a:pPr>
            <a:r>
              <a:rPr lang="pt-BR" dirty="0"/>
              <a:t>Como a companhia aberta pode lançar títulos no mercado, após obter o registro como emissora de valores mobiliários. Está sujeita à regulação da CVM, além de algumas regras específicas da LSA:</a:t>
            </a:r>
          </a:p>
          <a:p>
            <a:r>
              <a:rPr lang="pt-BR" dirty="0"/>
              <a:t>Auditoria obrigatória (com rodizio periódico)</a:t>
            </a:r>
          </a:p>
          <a:p>
            <a:r>
              <a:rPr lang="pt-BR" dirty="0"/>
              <a:t>volume muito maior de informações a serem disponibilizadas  (formulário de referência explica riscos, projetos, remuneração de diretores,  conflitos de interesse, etc..)</a:t>
            </a:r>
          </a:p>
          <a:p>
            <a:r>
              <a:rPr lang="pt-BR" dirty="0"/>
              <a:t>Tem de divulgar fatos relevantes</a:t>
            </a:r>
          </a:p>
          <a:p>
            <a:r>
              <a:rPr lang="pt-BR" dirty="0"/>
              <a:t>Responsabilidade administrativa  de administradores, agentes e corretoras, auditores, etc...</a:t>
            </a:r>
          </a:p>
        </p:txBody>
      </p:sp>
    </p:spTree>
    <p:extLst>
      <p:ext uri="{BB962C8B-B14F-4D97-AF65-F5344CB8AC3E}">
        <p14:creationId xmlns:p14="http://schemas.microsoft.com/office/powerpoint/2010/main" val="25311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265" y="0"/>
            <a:ext cx="10131425" cy="1456267"/>
          </a:xfrm>
        </p:spPr>
        <p:txBody>
          <a:bodyPr/>
          <a:lstStyle/>
          <a:p>
            <a:pPr algn="ctr"/>
            <a:r>
              <a:rPr lang="pt-BR" dirty="0"/>
              <a:t>Definição. O que são ações?</a:t>
            </a:r>
          </a:p>
        </p:txBody>
      </p:sp>
      <p:sp>
        <p:nvSpPr>
          <p:cNvPr id="3" name="Espaço Reservado para Conteúdo 2"/>
          <p:cNvSpPr>
            <a:spLocks noGrp="1"/>
          </p:cNvSpPr>
          <p:nvPr>
            <p:ph idx="1"/>
          </p:nvPr>
        </p:nvSpPr>
        <p:spPr>
          <a:xfrm>
            <a:off x="685801" y="1292352"/>
            <a:ext cx="10131425" cy="5565649"/>
          </a:xfrm>
        </p:spPr>
        <p:txBody>
          <a:bodyPr>
            <a:normAutofit/>
          </a:bodyPr>
          <a:lstStyle/>
          <a:p>
            <a:pPr>
              <a:buFont typeface="Wingdings" charset="2"/>
              <a:buChar char="Ø"/>
            </a:pPr>
            <a:r>
              <a:rPr lang="pt-BR" sz="2800" dirty="0"/>
              <a:t>Sempre o art. 1º:  ”A companhia ou sociedade anônima terá o capital dividido em ações [...]</a:t>
            </a:r>
          </a:p>
          <a:p>
            <a:pPr>
              <a:buFont typeface="Wingdings" charset="2"/>
              <a:buChar char="Ø"/>
            </a:pPr>
            <a:r>
              <a:rPr lang="pt-BR" sz="2800" dirty="0"/>
              <a:t>Art. 11: ”O estatuto fixará o número das ações em que se divide o capital social e estabelecerá se as ações terão, ou não, valor nominal”.</a:t>
            </a:r>
          </a:p>
          <a:p>
            <a:pPr marL="0" indent="0">
              <a:buNone/>
            </a:pPr>
            <a:r>
              <a:rPr lang="pt-BR" sz="2800" dirty="0"/>
              <a:t>     </a:t>
            </a:r>
          </a:p>
          <a:p>
            <a:pPr>
              <a:buFont typeface="Wingdings" charset="2"/>
              <a:buChar char="Ø"/>
            </a:pPr>
            <a:r>
              <a:rPr lang="pt-BR" sz="2800" dirty="0"/>
              <a:t>Bem móvel, sujeito a peculiar regime jurídico</a:t>
            </a:r>
          </a:p>
          <a:p>
            <a:pPr>
              <a:buFont typeface="Wingdings" charset="2"/>
              <a:buChar char="Ø"/>
            </a:pPr>
            <a:r>
              <a:rPr lang="pt-BR" sz="2800" dirty="0"/>
              <a:t>Forma própria de transferência</a:t>
            </a:r>
          </a:p>
          <a:p>
            <a:pPr>
              <a:buFont typeface="Wingdings" charset="2"/>
              <a:buChar char="Ø"/>
            </a:pPr>
            <a:r>
              <a:rPr lang="pt-BR" sz="2800" dirty="0"/>
              <a:t>Valor mobiliário (se emitido por companhia aberta)</a:t>
            </a:r>
          </a:p>
          <a:p>
            <a:pPr>
              <a:buFont typeface="Wingdings" charset="2"/>
              <a:buChar char="Ø"/>
            </a:pPr>
            <a:r>
              <a:rPr lang="pt-BR" sz="2800" dirty="0"/>
              <a:t>Boletim de subscrição é adesão a contrato plurilateral</a:t>
            </a:r>
          </a:p>
        </p:txBody>
      </p:sp>
    </p:spTree>
    <p:extLst>
      <p:ext uri="{BB962C8B-B14F-4D97-AF65-F5344CB8AC3E}">
        <p14:creationId xmlns:p14="http://schemas.microsoft.com/office/powerpoint/2010/main" val="161976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3435B-04B5-8647-BAED-4D2F3351AD3C}"/>
              </a:ext>
            </a:extLst>
          </p:cNvPr>
          <p:cNvSpPr>
            <a:spLocks noGrp="1"/>
          </p:cNvSpPr>
          <p:nvPr>
            <p:ph type="title"/>
          </p:nvPr>
        </p:nvSpPr>
        <p:spPr/>
        <p:txBody>
          <a:bodyPr/>
          <a:lstStyle/>
          <a:p>
            <a:r>
              <a:rPr lang="pt-BR" dirty="0"/>
              <a:t>CONSTITUIÇÃO DA COMPANHIA</a:t>
            </a:r>
          </a:p>
        </p:txBody>
      </p:sp>
      <p:sp>
        <p:nvSpPr>
          <p:cNvPr id="3" name="Espaço Reservado para Conteúdo 2">
            <a:extLst>
              <a:ext uri="{FF2B5EF4-FFF2-40B4-BE49-F238E27FC236}">
                <a16:creationId xmlns:a16="http://schemas.microsoft.com/office/drawing/2014/main" id="{51F6B751-5A7E-1542-8DF9-693552BC9A22}"/>
              </a:ext>
            </a:extLst>
          </p:cNvPr>
          <p:cNvSpPr>
            <a:spLocks noGrp="1"/>
          </p:cNvSpPr>
          <p:nvPr>
            <p:ph idx="1"/>
          </p:nvPr>
        </p:nvSpPr>
        <p:spPr/>
        <p:txBody>
          <a:bodyPr>
            <a:normAutofit fontScale="85000" lnSpcReduction="20000"/>
          </a:bodyPr>
          <a:lstStyle/>
          <a:p>
            <a:pPr marL="0" indent="0">
              <a:buNone/>
            </a:pPr>
            <a:r>
              <a:rPr lang="pt-BR" dirty="0"/>
              <a:t>REQUISITOS PRÉVIOS:</a:t>
            </a:r>
          </a:p>
          <a:p>
            <a:r>
              <a:rPr lang="pt-BR" dirty="0"/>
              <a:t>        </a:t>
            </a:r>
            <a:r>
              <a:rPr lang="pt-BR" dirty="0" err="1"/>
              <a:t>I</a:t>
            </a:r>
            <a:r>
              <a:rPr lang="pt-BR" dirty="0"/>
              <a:t> - subscrição, pelo menos por 2 (duas) pessoas, de todas as ações em que se divide o capital social fixado no estatuto;</a:t>
            </a:r>
          </a:p>
          <a:p>
            <a:r>
              <a:rPr lang="pt-BR" dirty="0"/>
              <a:t>        II - realização, como entrada, de 10% (dez por cento), no mínimo, do preço de emissão das ações subscritas em dinheiro, mediante depósito no Banco do Brasil, se não houver lei que exija percentual maior, em decorrência da atividade.</a:t>
            </a:r>
          </a:p>
          <a:p>
            <a:pPr marL="457200" lvl="1" indent="0">
              <a:buNone/>
            </a:pPr>
            <a:endParaRPr lang="pt-BR" dirty="0"/>
          </a:p>
          <a:p>
            <a:pPr marL="457200" lvl="1" indent="0">
              <a:buNone/>
            </a:pPr>
            <a:r>
              <a:rPr lang="pt-BR" dirty="0"/>
              <a:t>	CONSTITUIÇAO POR SUBSCRIÇAO PARTICULAR (PODENDO DEPOIS ABRIR CAPITAL EVENTUALMENTE), OU PUBLICA</a:t>
            </a:r>
          </a:p>
          <a:p>
            <a:r>
              <a:rPr lang="pt-BR" dirty="0"/>
              <a:t>A constituição da companhia por subscrição particular do capital pode fazer-se por deliberação dos subscritores em assembleia-geral ou por escritura pública, considerando-se fundadores todos os subscritores.</a:t>
            </a:r>
          </a:p>
          <a:p>
            <a:r>
              <a:rPr lang="pt-BR" dirty="0"/>
              <a:t>A constituição de companhia por subscrição pública depende do prévio registro da emissão na Comissão de Valores Mobiliários - CVM, e a subscrição somente poderá ser efetuada com a intermediação de instituição financeira.</a:t>
            </a:r>
          </a:p>
          <a:p>
            <a:endParaRPr lang="pt-BR" dirty="0"/>
          </a:p>
          <a:p>
            <a:r>
              <a:rPr lang="pt-BR" dirty="0"/>
              <a:t>Antes do registro, acrescenta-se à denominação da companhia a expressão EM ORGANIZAÇÃO</a:t>
            </a:r>
          </a:p>
          <a:p>
            <a:endParaRPr lang="pt-BR" dirty="0"/>
          </a:p>
        </p:txBody>
      </p:sp>
    </p:spTree>
    <p:extLst>
      <p:ext uri="{BB962C8B-B14F-4D97-AF65-F5344CB8AC3E}">
        <p14:creationId xmlns:p14="http://schemas.microsoft.com/office/powerpoint/2010/main" val="325172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74989760"/>
              </p:ext>
            </p:extLst>
          </p:nvPr>
        </p:nvGraphicFramePr>
        <p:xfrm>
          <a:off x="413359" y="588723"/>
          <a:ext cx="10403867" cy="520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05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e">
  <a:themeElements>
    <a:clrScheme name="Ce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FEB45-09A4-4BDD-A428-F1759B42C638}">
  <ds:schemaRefs>
    <ds:schemaRef ds:uri="http://schemas.microsoft.com/sharepoint/v3/contenttype/forms"/>
  </ds:schemaRefs>
</ds:datastoreItem>
</file>

<file path=customXml/itemProps2.xml><?xml version="1.0" encoding="utf-8"?>
<ds:datastoreItem xmlns:ds="http://schemas.openxmlformats.org/officeDocument/2006/customXml" ds:itemID="{BC5F7423-7BFB-4812-9A35-AEA365C54443}">
  <ds:schemaRefs>
    <ds:schemaRef ds:uri="eb386c9d-df07-466e-b2e0-6b866ca0c131"/>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ebba5f7d-3b76-4a58-9735-74f0064eafba"/>
    <ds:schemaRef ds:uri="http://schemas.microsoft.com/office/2006/metadata/properties"/>
    <ds:schemaRef ds:uri="http://purl.org/dc/terms/"/>
    <ds:schemaRef ds:uri="4c414ac8-549e-4ca5-81e3-16b3f3eb5c24"/>
  </ds:schemaRefs>
</ds:datastoreItem>
</file>

<file path=customXml/itemProps3.xml><?xml version="1.0" encoding="utf-8"?>
<ds:datastoreItem xmlns:ds="http://schemas.openxmlformats.org/officeDocument/2006/customXml" ds:itemID="{BC593B45-8FEB-4AA0-91D3-203437068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TotalTime>
  <Words>2465</Words>
  <Application>Microsoft Office PowerPoint</Application>
  <PresentationFormat>Widescreen</PresentationFormat>
  <Paragraphs>157</Paragraphs>
  <Slides>30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30</vt:i4>
      </vt:variant>
    </vt:vector>
  </HeadingPairs>
  <TitlesOfParts>
    <vt:vector size="37" baseType="lpstr">
      <vt:lpstr>Arial</vt:lpstr>
      <vt:lpstr>Bookman Old Style</vt:lpstr>
      <vt:lpstr>Calibri</vt:lpstr>
      <vt:lpstr>Calibri Light</vt:lpstr>
      <vt:lpstr>Times</vt:lpstr>
      <vt:lpstr>Wingdings</vt:lpstr>
      <vt:lpstr>Celeste</vt:lpstr>
      <vt:lpstr>Sociedades anônimas. COMPANHIAS ABERTAS E FECHADAS, CONCEITO DE VALORES MOBILIARIOS, REGIME JURÍDICO DAS AÇÕES</vt:lpstr>
      <vt:lpstr>Especulação e quebras do mercado</vt:lpstr>
      <vt:lpstr>O QUE SÃO VALORES MOBILIÁRIOS?  Por que o conceito é aberto?</vt:lpstr>
      <vt:lpstr>Apresentação do PowerPoint</vt:lpstr>
      <vt:lpstr>Funções da cvm</vt:lpstr>
      <vt:lpstr>Diferenças entre companhia aberta e fechada</vt:lpstr>
      <vt:lpstr>Definição. O que são ações?</vt:lpstr>
      <vt:lpstr>CONSTITUIÇÃO DA COMPANHIA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NA PRÁTICA, A MAIOR DIFERENÇA ENTRE ORDINÁRIAS E PREFERENCIAIS está nO DIREITO DE VOTO. Note a redação do art. 111: ao contrário do que alguns dizem, por regra, a preferencial tem direito de voto.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Classes de ações</vt:lpstr>
      <vt:lpstr>Apresentação do PowerPoint</vt:lpstr>
      <vt:lpstr>Apresentação do PowerPoint</vt:lpstr>
      <vt:lpstr>   Por exemplo, como acomodar os interesses de três grupos [ou ramos familiares] que desejam participar da administração em companhia fechada, via ações ordinárias?</vt:lpstr>
      <vt:lpstr>Apresentação do PowerPoint</vt:lpstr>
      <vt:lpstr>Circulação das ações</vt:lpstr>
      <vt:lpstr>Tag along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Sociedades anônimas. COMPANHIAS ABERTAS E FECHADAS, CONCEITO DE VALORES MOBILIARIOS, REGIME JURÍDICO DAS AÇÕES</dc:title>
  <dc:creator>Ruy Camilo</dc:creator>
  <cp:lastModifiedBy>Ruy Camilo</cp:lastModifiedBy>
  <cp:revision>2</cp:revision>
  <dcterms:created xsi:type="dcterms:W3CDTF">2021-05-18T13:33:33Z</dcterms:created>
  <dcterms:modified xsi:type="dcterms:W3CDTF">2023-10-19T20:14:23Z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y fmtid="{D5CDD505-2E9C-101B-9397-08002B2CF9AE}" pid="3" name="MediaServiceImageTags">
    <vt:lpwstr/>
  </property>
</Properties>
</file>