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429" r:id="rId2"/>
    <p:sldId id="549" r:id="rId3"/>
    <p:sldId id="550" r:id="rId4"/>
    <p:sldId id="552" r:id="rId5"/>
    <p:sldId id="551" r:id="rId6"/>
    <p:sldId id="554" r:id="rId7"/>
    <p:sldId id="555" r:id="rId8"/>
    <p:sldId id="553" r:id="rId9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87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80"/>
    <a:srgbClr val="3333FF"/>
    <a:srgbClr val="CCFFCC"/>
    <a:srgbClr val="FFFF00"/>
    <a:srgbClr val="000099"/>
    <a:srgbClr val="FCF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139" autoAdjust="0"/>
  </p:normalViewPr>
  <p:slideViewPr>
    <p:cSldViewPr>
      <p:cViewPr varScale="1">
        <p:scale>
          <a:sx n="61" d="100"/>
          <a:sy n="61" d="100"/>
        </p:scale>
        <p:origin x="145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 varScale="1">
        <p:scale>
          <a:sx n="57" d="100"/>
          <a:sy n="57" d="100"/>
        </p:scale>
        <p:origin x="-1782" y="-96"/>
      </p:cViewPr>
      <p:guideLst>
        <p:guide orient="horz" pos="2087"/>
        <p:guide pos="29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 maranhao" userId="c50e6e92e07af12a" providerId="LiveId" clId="{F273BBDF-391A-44A1-88E5-019F6D077888}"/>
    <pc:docChg chg="custSel modSld">
      <pc:chgData name="flavio maranhao" userId="c50e6e92e07af12a" providerId="LiveId" clId="{F273BBDF-391A-44A1-88E5-019F6D077888}" dt="2020-02-27T00:36:31.042" v="97" actId="20577"/>
      <pc:docMkLst>
        <pc:docMk/>
      </pc:docMkLst>
      <pc:sldChg chg="modSp">
        <pc:chgData name="flavio maranhao" userId="c50e6e92e07af12a" providerId="LiveId" clId="{F273BBDF-391A-44A1-88E5-019F6D077888}" dt="2020-02-27T00:36:31.042" v="97" actId="20577"/>
        <pc:sldMkLst>
          <pc:docMk/>
          <pc:sldMk cId="3993693139" sldId="553"/>
        </pc:sldMkLst>
        <pc:spChg chg="mod">
          <ac:chgData name="flavio maranhao" userId="c50e6e92e07af12a" providerId="LiveId" clId="{F273BBDF-391A-44A1-88E5-019F6D077888}" dt="2020-02-27T00:36:31.042" v="97" actId="20577"/>
          <ac:spMkLst>
            <pc:docMk/>
            <pc:sldMk cId="3993693139" sldId="553"/>
            <ac:spMk id="7" creationId="{D5958B9B-DC37-48CF-A13C-C9C174B1B7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fld id="{A3C1D4B8-1A20-4BCE-AAD2-DCA1DCF339E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9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fld id="{C7C176FC-87B0-4E33-B9FB-1B980004114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8FA93-D15D-438B-AB87-9CE1FAA4E436}" type="slidenum">
              <a:rPr lang="pt-BR"/>
              <a:pPr/>
              <a:t>1</a:t>
            </a:fld>
            <a:endParaRPr lang="pt-BR"/>
          </a:p>
        </p:txBody>
      </p:sp>
      <p:sp>
        <p:nvSpPr>
          <p:cNvPr id="4776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6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586288"/>
            <a:ext cx="5026025" cy="4348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56" tIns="44878" rIns="89756" bIns="44878"/>
          <a:lstStyle/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4872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3D7-C30A-4593-BEB7-11453F9E39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40F-5140-4F83-8015-8CA4B62E84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C01-D234-49F8-B2C8-6E6292A59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8BA6-CA6E-42C4-809A-965EE772B2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567-518D-48F0-B261-FE3F4A8D9A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CE-0E57-4AEF-A830-2263A138DB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A0A-FAB5-4D52-B327-AC85011BF7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573-B008-4FBF-AA70-9153FD83D0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F26-E580-4AA4-AF89-8D08A35BBC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F3AE-2C02-41CC-8AFE-E83421F7A9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0A0-A09D-480F-8114-A21B56F4EB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7851-45B4-4F9F-9D83-37CA6C0E80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eitura.sp.gov.br/cidade/secretarias/obras/empreendimentos/index.php?p=25675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47460"/>
            <a:ext cx="7993063" cy="923330"/>
          </a:xfr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tx1"/>
                </a:solidFill>
              </a:rPr>
              <a:t>Trabalho Prático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0298" y="5926969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</a:t>
            </a:r>
            <a:r>
              <a:rPr lang="pt-BR" dirty="0" err="1"/>
              <a:t>Msc</a:t>
            </a:r>
            <a:r>
              <a:rPr lang="pt-BR" dirty="0"/>
              <a:t>. Vitor L. C. </a:t>
            </a:r>
            <a:r>
              <a:rPr lang="pt-BR" dirty="0" err="1"/>
              <a:t>Aly</a:t>
            </a:r>
            <a:endParaRPr lang="pt-BR" dirty="0"/>
          </a:p>
          <a:p>
            <a:pPr algn="ctr"/>
            <a:r>
              <a:rPr lang="pt-BR" dirty="0"/>
              <a:t>Prof. Dr. Flávio Maranhão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Objetivo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24595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ELABORAR O TERMO DE REFERÊNCIA PARA A INSTALAÇÃO E OPERAÇÃO DE UMA UNIDADE DO CENTRO DE EDUCAÇÃO INFANTIL (CEI)</a:t>
            </a:r>
          </a:p>
        </p:txBody>
      </p:sp>
    </p:spTree>
    <p:extLst>
      <p:ext uri="{BB962C8B-B14F-4D97-AF65-F5344CB8AC3E}">
        <p14:creationId xmlns:p14="http://schemas.microsoft.com/office/powerpoint/2010/main" val="25751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Premissas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58F4949F-3A0D-480D-A550-ACB838BC7959}"/>
              </a:ext>
            </a:extLst>
          </p:cNvPr>
          <p:cNvSpPr/>
          <p:nvPr/>
        </p:nvSpPr>
        <p:spPr>
          <a:xfrm>
            <a:off x="-28970" y="20608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Utilizar as especificações existentes no sitio : </a:t>
            </a:r>
            <a:r>
              <a:rPr lang="pt-BR" sz="2400" dirty="0">
                <a:hlinkClick r:id="rId2"/>
              </a:rPr>
              <a:t>https://www.prefeitura.sp.gov.br/cidade/secretarias/obras/empreendimentos/index.php?p=256753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Acrescentar o cogeração de energia solar ao projeto por meio de aditivo contratual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 receita será por meio de aluno que utilizará a unidade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25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1F28675-FFE6-4D10-8D27-3AB6A747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825"/>
            <a:ext cx="9144000" cy="36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DED5ECA-6765-4EC8-8EA5-98D5747D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" y="1412776"/>
            <a:ext cx="9144000" cy="38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A778953-100E-4FF1-BF1D-AAA1B692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42"/>
            <a:ext cx="3484708" cy="5548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8C7ADC-62F6-4DC3-8F57-20C693A1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19" y="2533975"/>
            <a:ext cx="5581585" cy="31735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FE96681-1D2B-4BEB-921A-94D1CBE2BBA2}"/>
              </a:ext>
            </a:extLst>
          </p:cNvPr>
          <p:cNvSpPr/>
          <p:nvPr/>
        </p:nvSpPr>
        <p:spPr>
          <a:xfrm>
            <a:off x="-187882" y="4120727"/>
            <a:ext cx="3672590" cy="1354410"/>
          </a:xfrm>
          <a:custGeom>
            <a:avLst/>
            <a:gdLst>
              <a:gd name="connsiteX0" fmla="*/ 1034321 w 3672590"/>
              <a:gd name="connsiteY0" fmla="*/ 95236 h 1354410"/>
              <a:gd name="connsiteX1" fmla="*/ 719527 w 3672590"/>
              <a:gd name="connsiteY1" fmla="*/ 65256 h 1354410"/>
              <a:gd name="connsiteX2" fmla="*/ 629586 w 3672590"/>
              <a:gd name="connsiteY2" fmla="*/ 35276 h 1354410"/>
              <a:gd name="connsiteX3" fmla="*/ 584616 w 3672590"/>
              <a:gd name="connsiteY3" fmla="*/ 5295 h 1354410"/>
              <a:gd name="connsiteX4" fmla="*/ 269823 w 3672590"/>
              <a:gd name="connsiteY4" fmla="*/ 35276 h 1354410"/>
              <a:gd name="connsiteX5" fmla="*/ 179882 w 3672590"/>
              <a:gd name="connsiteY5" fmla="*/ 80246 h 1354410"/>
              <a:gd name="connsiteX6" fmla="*/ 149901 w 3672590"/>
              <a:gd name="connsiteY6" fmla="*/ 110226 h 1354410"/>
              <a:gd name="connsiteX7" fmla="*/ 89941 w 3672590"/>
              <a:gd name="connsiteY7" fmla="*/ 125217 h 1354410"/>
              <a:gd name="connsiteX8" fmla="*/ 59960 w 3672590"/>
              <a:gd name="connsiteY8" fmla="*/ 155197 h 1354410"/>
              <a:gd name="connsiteX9" fmla="*/ 0 w 3672590"/>
              <a:gd name="connsiteY9" fmla="*/ 230148 h 1354410"/>
              <a:gd name="connsiteX10" fmla="*/ 14990 w 3672590"/>
              <a:gd name="connsiteY10" fmla="*/ 380049 h 1354410"/>
              <a:gd name="connsiteX11" fmla="*/ 29980 w 3672590"/>
              <a:gd name="connsiteY11" fmla="*/ 425020 h 1354410"/>
              <a:gd name="connsiteX12" fmla="*/ 74950 w 3672590"/>
              <a:gd name="connsiteY12" fmla="*/ 455000 h 1354410"/>
              <a:gd name="connsiteX13" fmla="*/ 179882 w 3672590"/>
              <a:gd name="connsiteY13" fmla="*/ 574921 h 1354410"/>
              <a:gd name="connsiteX14" fmla="*/ 224852 w 3672590"/>
              <a:gd name="connsiteY14" fmla="*/ 604902 h 1354410"/>
              <a:gd name="connsiteX15" fmla="*/ 344773 w 3672590"/>
              <a:gd name="connsiteY15" fmla="*/ 709833 h 1354410"/>
              <a:gd name="connsiteX16" fmla="*/ 389744 w 3672590"/>
              <a:gd name="connsiteY16" fmla="*/ 844744 h 1354410"/>
              <a:gd name="connsiteX17" fmla="*/ 404734 w 3672590"/>
              <a:gd name="connsiteY17" fmla="*/ 889715 h 1354410"/>
              <a:gd name="connsiteX18" fmla="*/ 464695 w 3672590"/>
              <a:gd name="connsiteY18" fmla="*/ 964666 h 1354410"/>
              <a:gd name="connsiteX19" fmla="*/ 524655 w 3672590"/>
              <a:gd name="connsiteY19" fmla="*/ 1099577 h 1354410"/>
              <a:gd name="connsiteX20" fmla="*/ 539645 w 3672590"/>
              <a:gd name="connsiteY20" fmla="*/ 1234489 h 1354410"/>
              <a:gd name="connsiteX21" fmla="*/ 584616 w 3672590"/>
              <a:gd name="connsiteY21" fmla="*/ 1249479 h 1354410"/>
              <a:gd name="connsiteX22" fmla="*/ 794478 w 3672590"/>
              <a:gd name="connsiteY22" fmla="*/ 1309440 h 1354410"/>
              <a:gd name="connsiteX23" fmla="*/ 839449 w 3672590"/>
              <a:gd name="connsiteY23" fmla="*/ 1324430 h 1354410"/>
              <a:gd name="connsiteX24" fmla="*/ 959370 w 3672590"/>
              <a:gd name="connsiteY24" fmla="*/ 1354410 h 1354410"/>
              <a:gd name="connsiteX25" fmla="*/ 1753849 w 3672590"/>
              <a:gd name="connsiteY25" fmla="*/ 1339420 h 1354410"/>
              <a:gd name="connsiteX26" fmla="*/ 1813809 w 3672590"/>
              <a:gd name="connsiteY26" fmla="*/ 1324430 h 1354410"/>
              <a:gd name="connsiteX27" fmla="*/ 1963711 w 3672590"/>
              <a:gd name="connsiteY27" fmla="*/ 1309440 h 1354410"/>
              <a:gd name="connsiteX28" fmla="*/ 2038662 w 3672590"/>
              <a:gd name="connsiteY28" fmla="*/ 1294449 h 1354410"/>
              <a:gd name="connsiteX29" fmla="*/ 2233534 w 3672590"/>
              <a:gd name="connsiteY29" fmla="*/ 1264469 h 1354410"/>
              <a:gd name="connsiteX30" fmla="*/ 2668249 w 3672590"/>
              <a:gd name="connsiteY30" fmla="*/ 1294449 h 1354410"/>
              <a:gd name="connsiteX31" fmla="*/ 2728209 w 3672590"/>
              <a:gd name="connsiteY31" fmla="*/ 1309440 h 1354410"/>
              <a:gd name="connsiteX32" fmla="*/ 2878111 w 3672590"/>
              <a:gd name="connsiteY32" fmla="*/ 1324430 h 1354410"/>
              <a:gd name="connsiteX33" fmla="*/ 2938072 w 3672590"/>
              <a:gd name="connsiteY33" fmla="*/ 1339420 h 1354410"/>
              <a:gd name="connsiteX34" fmla="*/ 3417757 w 3672590"/>
              <a:gd name="connsiteY34" fmla="*/ 1309440 h 1354410"/>
              <a:gd name="connsiteX35" fmla="*/ 3477718 w 3672590"/>
              <a:gd name="connsiteY35" fmla="*/ 1294449 h 1354410"/>
              <a:gd name="connsiteX36" fmla="*/ 3582649 w 3672590"/>
              <a:gd name="connsiteY36" fmla="*/ 1234489 h 1354410"/>
              <a:gd name="connsiteX37" fmla="*/ 3612629 w 3672590"/>
              <a:gd name="connsiteY37" fmla="*/ 1204508 h 1354410"/>
              <a:gd name="connsiteX38" fmla="*/ 3627619 w 3672590"/>
              <a:gd name="connsiteY38" fmla="*/ 1159538 h 1354410"/>
              <a:gd name="connsiteX39" fmla="*/ 3642609 w 3672590"/>
              <a:gd name="connsiteY39" fmla="*/ 1099577 h 1354410"/>
              <a:gd name="connsiteX40" fmla="*/ 3672590 w 3672590"/>
              <a:gd name="connsiteY40" fmla="*/ 1009636 h 1354410"/>
              <a:gd name="connsiteX41" fmla="*/ 3657600 w 3672590"/>
              <a:gd name="connsiteY41" fmla="*/ 395040 h 1354410"/>
              <a:gd name="connsiteX42" fmla="*/ 3597639 w 3672590"/>
              <a:gd name="connsiteY42" fmla="*/ 305099 h 1354410"/>
              <a:gd name="connsiteX43" fmla="*/ 3552668 w 3672590"/>
              <a:gd name="connsiteY43" fmla="*/ 290108 h 1354410"/>
              <a:gd name="connsiteX44" fmla="*/ 3507698 w 3672590"/>
              <a:gd name="connsiteY44" fmla="*/ 260128 h 1354410"/>
              <a:gd name="connsiteX45" fmla="*/ 3417757 w 3672590"/>
              <a:gd name="connsiteY45" fmla="*/ 230148 h 1354410"/>
              <a:gd name="connsiteX46" fmla="*/ 3372786 w 3672590"/>
              <a:gd name="connsiteY46" fmla="*/ 215158 h 1354410"/>
              <a:gd name="connsiteX47" fmla="*/ 3252865 w 3672590"/>
              <a:gd name="connsiteY47" fmla="*/ 200167 h 1354410"/>
              <a:gd name="connsiteX48" fmla="*/ 3102964 w 3672590"/>
              <a:gd name="connsiteY48" fmla="*/ 155197 h 1354410"/>
              <a:gd name="connsiteX49" fmla="*/ 3043003 w 3672590"/>
              <a:gd name="connsiteY49" fmla="*/ 140207 h 1354410"/>
              <a:gd name="connsiteX50" fmla="*/ 2953062 w 3672590"/>
              <a:gd name="connsiteY50" fmla="*/ 125217 h 1354410"/>
              <a:gd name="connsiteX51" fmla="*/ 2728209 w 3672590"/>
              <a:gd name="connsiteY51" fmla="*/ 80246 h 1354410"/>
              <a:gd name="connsiteX52" fmla="*/ 1798819 w 3672590"/>
              <a:gd name="connsiteY52" fmla="*/ 80246 h 1354410"/>
              <a:gd name="connsiteX53" fmla="*/ 1753849 w 3672590"/>
              <a:gd name="connsiteY53" fmla="*/ 65256 h 1354410"/>
              <a:gd name="connsiteX54" fmla="*/ 1603947 w 3672590"/>
              <a:gd name="connsiteY54" fmla="*/ 35276 h 1354410"/>
              <a:gd name="connsiteX55" fmla="*/ 1558977 w 3672590"/>
              <a:gd name="connsiteY55" fmla="*/ 20285 h 1354410"/>
              <a:gd name="connsiteX56" fmla="*/ 1439055 w 3672590"/>
              <a:gd name="connsiteY56" fmla="*/ 5295 h 1354410"/>
              <a:gd name="connsiteX57" fmla="*/ 1064301 w 3672590"/>
              <a:gd name="connsiteY57" fmla="*/ 20285 h 1354410"/>
              <a:gd name="connsiteX58" fmla="*/ 914400 w 3672590"/>
              <a:gd name="connsiteY58" fmla="*/ 65256 h 1354410"/>
              <a:gd name="connsiteX59" fmla="*/ 869429 w 3672590"/>
              <a:gd name="connsiteY59" fmla="*/ 80246 h 135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72590" h="1354410">
                <a:moveTo>
                  <a:pt x="1034321" y="95236"/>
                </a:moveTo>
                <a:cubicBezTo>
                  <a:pt x="963419" y="90509"/>
                  <a:pt x="809001" y="87624"/>
                  <a:pt x="719527" y="65256"/>
                </a:cubicBezTo>
                <a:cubicBezTo>
                  <a:pt x="688869" y="57591"/>
                  <a:pt x="629586" y="35276"/>
                  <a:pt x="629586" y="35276"/>
                </a:cubicBezTo>
                <a:cubicBezTo>
                  <a:pt x="614596" y="25282"/>
                  <a:pt x="602612" y="6152"/>
                  <a:pt x="584616" y="5295"/>
                </a:cubicBezTo>
                <a:cubicBezTo>
                  <a:pt x="376363" y="-4622"/>
                  <a:pt x="386682" y="-3680"/>
                  <a:pt x="269823" y="35276"/>
                </a:cubicBezTo>
                <a:cubicBezTo>
                  <a:pt x="200004" y="105093"/>
                  <a:pt x="290390" y="24993"/>
                  <a:pt x="179882" y="80246"/>
                </a:cubicBezTo>
                <a:cubicBezTo>
                  <a:pt x="167241" y="86566"/>
                  <a:pt x="162542" y="103905"/>
                  <a:pt x="149901" y="110226"/>
                </a:cubicBezTo>
                <a:cubicBezTo>
                  <a:pt x="131474" y="119440"/>
                  <a:pt x="109928" y="120220"/>
                  <a:pt x="89941" y="125217"/>
                </a:cubicBezTo>
                <a:cubicBezTo>
                  <a:pt x="79947" y="135210"/>
                  <a:pt x="68789" y="144161"/>
                  <a:pt x="59960" y="155197"/>
                </a:cubicBezTo>
                <a:cubicBezTo>
                  <a:pt x="-15690" y="249758"/>
                  <a:pt x="72396" y="157749"/>
                  <a:pt x="0" y="230148"/>
                </a:cubicBezTo>
                <a:cubicBezTo>
                  <a:pt x="4997" y="280115"/>
                  <a:pt x="7354" y="330417"/>
                  <a:pt x="14990" y="380049"/>
                </a:cubicBezTo>
                <a:cubicBezTo>
                  <a:pt x="17393" y="395666"/>
                  <a:pt x="20109" y="412681"/>
                  <a:pt x="29980" y="425020"/>
                </a:cubicBezTo>
                <a:cubicBezTo>
                  <a:pt x="41234" y="439088"/>
                  <a:pt x="59960" y="445007"/>
                  <a:pt x="74950" y="455000"/>
                </a:cubicBezTo>
                <a:cubicBezTo>
                  <a:pt x="106645" y="502542"/>
                  <a:pt x="127266" y="539842"/>
                  <a:pt x="179882" y="574921"/>
                </a:cubicBezTo>
                <a:cubicBezTo>
                  <a:pt x="194872" y="584915"/>
                  <a:pt x="211294" y="593038"/>
                  <a:pt x="224852" y="604902"/>
                </a:cubicBezTo>
                <a:cubicBezTo>
                  <a:pt x="365150" y="727664"/>
                  <a:pt x="243580" y="642371"/>
                  <a:pt x="344773" y="709833"/>
                </a:cubicBezTo>
                <a:lnTo>
                  <a:pt x="389744" y="844744"/>
                </a:lnTo>
                <a:cubicBezTo>
                  <a:pt x="394741" y="859734"/>
                  <a:pt x="395969" y="876568"/>
                  <a:pt x="404734" y="889715"/>
                </a:cubicBezTo>
                <a:cubicBezTo>
                  <a:pt x="442554" y="946445"/>
                  <a:pt x="421975" y="921946"/>
                  <a:pt x="464695" y="964666"/>
                </a:cubicBezTo>
                <a:cubicBezTo>
                  <a:pt x="500372" y="1071698"/>
                  <a:pt x="477145" y="1028313"/>
                  <a:pt x="524655" y="1099577"/>
                </a:cubicBezTo>
                <a:cubicBezTo>
                  <a:pt x="529652" y="1144548"/>
                  <a:pt x="522840" y="1192478"/>
                  <a:pt x="539645" y="1234489"/>
                </a:cubicBezTo>
                <a:cubicBezTo>
                  <a:pt x="545513" y="1249160"/>
                  <a:pt x="569372" y="1245321"/>
                  <a:pt x="584616" y="1249479"/>
                </a:cubicBezTo>
                <a:cubicBezTo>
                  <a:pt x="791668" y="1305947"/>
                  <a:pt x="622135" y="1251992"/>
                  <a:pt x="794478" y="1309440"/>
                </a:cubicBezTo>
                <a:cubicBezTo>
                  <a:pt x="809468" y="1314437"/>
                  <a:pt x="824120" y="1320598"/>
                  <a:pt x="839449" y="1324430"/>
                </a:cubicBezTo>
                <a:lnTo>
                  <a:pt x="959370" y="1354410"/>
                </a:lnTo>
                <a:lnTo>
                  <a:pt x="1753849" y="1339420"/>
                </a:lnTo>
                <a:cubicBezTo>
                  <a:pt x="1774438" y="1338698"/>
                  <a:pt x="1793414" y="1327344"/>
                  <a:pt x="1813809" y="1324430"/>
                </a:cubicBezTo>
                <a:cubicBezTo>
                  <a:pt x="1863521" y="1317328"/>
                  <a:pt x="1913744" y="1314437"/>
                  <a:pt x="1963711" y="1309440"/>
                </a:cubicBezTo>
                <a:cubicBezTo>
                  <a:pt x="1988695" y="1304443"/>
                  <a:pt x="2013480" y="1298323"/>
                  <a:pt x="2038662" y="1294449"/>
                </a:cubicBezTo>
                <a:cubicBezTo>
                  <a:pt x="2274643" y="1258143"/>
                  <a:pt x="2061667" y="1298842"/>
                  <a:pt x="2233534" y="1264469"/>
                </a:cubicBezTo>
                <a:cubicBezTo>
                  <a:pt x="2331787" y="1269927"/>
                  <a:pt x="2552528" y="1279019"/>
                  <a:pt x="2668249" y="1294449"/>
                </a:cubicBezTo>
                <a:cubicBezTo>
                  <a:pt x="2688670" y="1297172"/>
                  <a:pt x="2707814" y="1306526"/>
                  <a:pt x="2728209" y="1309440"/>
                </a:cubicBezTo>
                <a:cubicBezTo>
                  <a:pt x="2777921" y="1316542"/>
                  <a:pt x="2828144" y="1319433"/>
                  <a:pt x="2878111" y="1324430"/>
                </a:cubicBezTo>
                <a:cubicBezTo>
                  <a:pt x="2898098" y="1329427"/>
                  <a:pt x="2917470" y="1339420"/>
                  <a:pt x="2938072" y="1339420"/>
                </a:cubicBezTo>
                <a:cubicBezTo>
                  <a:pt x="3204748" y="1339420"/>
                  <a:pt x="3223490" y="1333723"/>
                  <a:pt x="3417757" y="1309440"/>
                </a:cubicBezTo>
                <a:cubicBezTo>
                  <a:pt x="3437744" y="1304443"/>
                  <a:pt x="3458428" y="1301683"/>
                  <a:pt x="3477718" y="1294449"/>
                </a:cubicBezTo>
                <a:cubicBezTo>
                  <a:pt x="3506681" y="1283588"/>
                  <a:pt x="3557068" y="1254954"/>
                  <a:pt x="3582649" y="1234489"/>
                </a:cubicBezTo>
                <a:cubicBezTo>
                  <a:pt x="3593685" y="1225660"/>
                  <a:pt x="3602636" y="1214502"/>
                  <a:pt x="3612629" y="1204508"/>
                </a:cubicBezTo>
                <a:cubicBezTo>
                  <a:pt x="3617626" y="1189518"/>
                  <a:pt x="3623278" y="1174731"/>
                  <a:pt x="3627619" y="1159538"/>
                </a:cubicBezTo>
                <a:cubicBezTo>
                  <a:pt x="3633279" y="1139729"/>
                  <a:pt x="3636689" y="1119310"/>
                  <a:pt x="3642609" y="1099577"/>
                </a:cubicBezTo>
                <a:cubicBezTo>
                  <a:pt x="3651690" y="1069308"/>
                  <a:pt x="3672590" y="1009636"/>
                  <a:pt x="3672590" y="1009636"/>
                </a:cubicBezTo>
                <a:cubicBezTo>
                  <a:pt x="3667593" y="804771"/>
                  <a:pt x="3666905" y="599755"/>
                  <a:pt x="3657600" y="395040"/>
                </a:cubicBezTo>
                <a:cubicBezTo>
                  <a:pt x="3655881" y="357224"/>
                  <a:pt x="3626982" y="324661"/>
                  <a:pt x="3597639" y="305099"/>
                </a:cubicBezTo>
                <a:cubicBezTo>
                  <a:pt x="3584492" y="296334"/>
                  <a:pt x="3566801" y="297175"/>
                  <a:pt x="3552668" y="290108"/>
                </a:cubicBezTo>
                <a:cubicBezTo>
                  <a:pt x="3536554" y="282051"/>
                  <a:pt x="3524161" y="267445"/>
                  <a:pt x="3507698" y="260128"/>
                </a:cubicBezTo>
                <a:cubicBezTo>
                  <a:pt x="3478820" y="247293"/>
                  <a:pt x="3447737" y="240141"/>
                  <a:pt x="3417757" y="230148"/>
                </a:cubicBezTo>
                <a:cubicBezTo>
                  <a:pt x="3402767" y="225151"/>
                  <a:pt x="3388465" y="217118"/>
                  <a:pt x="3372786" y="215158"/>
                </a:cubicBezTo>
                <a:cubicBezTo>
                  <a:pt x="3332812" y="210161"/>
                  <a:pt x="3292602" y="206790"/>
                  <a:pt x="3252865" y="200167"/>
                </a:cubicBezTo>
                <a:cubicBezTo>
                  <a:pt x="3181478" y="188269"/>
                  <a:pt x="3182948" y="175193"/>
                  <a:pt x="3102964" y="155197"/>
                </a:cubicBezTo>
                <a:cubicBezTo>
                  <a:pt x="3082977" y="150200"/>
                  <a:pt x="3063205" y="144247"/>
                  <a:pt x="3043003" y="140207"/>
                </a:cubicBezTo>
                <a:cubicBezTo>
                  <a:pt x="3013199" y="134246"/>
                  <a:pt x="2982919" y="130904"/>
                  <a:pt x="2953062" y="125217"/>
                </a:cubicBezTo>
                <a:lnTo>
                  <a:pt x="2728209" y="80246"/>
                </a:lnTo>
                <a:cubicBezTo>
                  <a:pt x="2355205" y="89127"/>
                  <a:pt x="2138302" y="109766"/>
                  <a:pt x="1798819" y="80246"/>
                </a:cubicBezTo>
                <a:cubicBezTo>
                  <a:pt x="1783078" y="78877"/>
                  <a:pt x="1769245" y="68809"/>
                  <a:pt x="1753849" y="65256"/>
                </a:cubicBezTo>
                <a:cubicBezTo>
                  <a:pt x="1704197" y="53798"/>
                  <a:pt x="1652289" y="51391"/>
                  <a:pt x="1603947" y="35276"/>
                </a:cubicBezTo>
                <a:cubicBezTo>
                  <a:pt x="1588957" y="30279"/>
                  <a:pt x="1574523" y="23112"/>
                  <a:pt x="1558977" y="20285"/>
                </a:cubicBezTo>
                <a:cubicBezTo>
                  <a:pt x="1519342" y="13078"/>
                  <a:pt x="1479029" y="10292"/>
                  <a:pt x="1439055" y="5295"/>
                </a:cubicBezTo>
                <a:cubicBezTo>
                  <a:pt x="1314137" y="10292"/>
                  <a:pt x="1189023" y="11683"/>
                  <a:pt x="1064301" y="20285"/>
                </a:cubicBezTo>
                <a:cubicBezTo>
                  <a:pt x="1035743" y="22255"/>
                  <a:pt x="928689" y="60493"/>
                  <a:pt x="914400" y="65256"/>
                </a:cubicBezTo>
                <a:lnTo>
                  <a:pt x="869429" y="80246"/>
                </a:lnTo>
              </a:path>
            </a:pathLst>
          </a:cu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6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50DF64-9E53-4C6E-BAD1-CB4793DF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976"/>
            <a:ext cx="9144000" cy="26995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FE7513-2710-4326-8796-152CCBC2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5467"/>
            <a:ext cx="7884368" cy="32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Entregas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D5958B9B-DC37-48CF-A13C-C9C174B1B776}"/>
              </a:ext>
            </a:extLst>
          </p:cNvPr>
          <p:cNvSpPr/>
          <p:nvPr/>
        </p:nvSpPr>
        <p:spPr>
          <a:xfrm>
            <a:off x="0" y="1717577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Critério para a </a:t>
            </a:r>
            <a:r>
              <a:rPr lang="pt-BR" sz="2400" dirty="0" err="1"/>
              <a:t>pré</a:t>
            </a:r>
            <a:r>
              <a:rPr lang="pt-BR" sz="2400" dirty="0"/>
              <a:t> qualificação – 11/04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Escolha do terreno para implantação do CEI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Estimativa de receitas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Fluxo de caixa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Acrescentar a estimativa para implantação da cogeração de energia solar ao projeto por meio de aditivo contratual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Identificar fontes potenciais de receitas alternativas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Estudar o impacto de uma alteração no projeto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 dirty="0"/>
              <a:t>Light </a:t>
            </a:r>
            <a:r>
              <a:rPr lang="pt-BR" sz="2400" dirty="0" err="1"/>
              <a:t>steel</a:t>
            </a:r>
            <a:r>
              <a:rPr lang="pt-BR" sz="2400" dirty="0"/>
              <a:t> frame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 dirty="0"/>
              <a:t>Estrutura metálica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400" dirty="0"/>
              <a:t>Vedações </a:t>
            </a:r>
            <a:r>
              <a:rPr lang="pt-BR" sz="2400" dirty="0" err="1"/>
              <a:t>Erxternas</a:t>
            </a:r>
            <a:r>
              <a:rPr lang="pt-BR" sz="2400" dirty="0"/>
              <a:t> em </a:t>
            </a:r>
            <a:r>
              <a:rPr lang="pt-BR" sz="2400" dirty="0" err="1"/>
              <a:t>Paineis</a:t>
            </a:r>
            <a:r>
              <a:rPr lang="pt-BR" sz="2400" dirty="0"/>
              <a:t> (</a:t>
            </a:r>
            <a:r>
              <a:rPr lang="pt-BR" sz="2400" dirty="0" err="1"/>
              <a:t>Kingspan</a:t>
            </a:r>
            <a:r>
              <a:rPr lang="pt-BR" sz="2400" dirty="0"/>
              <a:t>, </a:t>
            </a:r>
            <a:r>
              <a:rPr lang="pt-BR" sz="2400" dirty="0" err="1"/>
              <a:t>Danyca</a:t>
            </a:r>
            <a:r>
              <a:rPr lang="pt-BR" sz="2400" dirty="0"/>
              <a:t>, </a:t>
            </a:r>
            <a:r>
              <a:rPr lang="pt-BR" sz="2400" dirty="0" err="1"/>
              <a:t>Isoeste</a:t>
            </a:r>
            <a:r>
              <a:rPr lang="pt-BR" sz="2400"/>
              <a:t>, ....)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3693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173</Words>
  <Application>Microsoft Office PowerPoint</Application>
  <PresentationFormat>Apresentação na tela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Tema do Office</vt:lpstr>
      <vt:lpstr>Trabalho Prático</vt:lpstr>
      <vt:lpstr>Objetivo </vt:lpstr>
      <vt:lpstr>Premissas </vt:lpstr>
      <vt:lpstr>Objeto</vt:lpstr>
      <vt:lpstr>Objeto</vt:lpstr>
      <vt:lpstr>Objeto</vt:lpstr>
      <vt:lpstr>Objeto</vt:lpstr>
      <vt:lpstr>Entregas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VALIDADOR SEFIP</dc:title>
  <dc:creator>DIINF</dc:creator>
  <cp:lastModifiedBy>flavio maranhao</cp:lastModifiedBy>
  <cp:revision>13260100</cp:revision>
  <cp:lastPrinted>2000-05-04T10:30:08Z</cp:lastPrinted>
  <dcterms:created xsi:type="dcterms:W3CDTF">1998-07-23T20:45:10Z</dcterms:created>
  <dcterms:modified xsi:type="dcterms:W3CDTF">2020-02-27T00:36:34Z</dcterms:modified>
</cp:coreProperties>
</file>