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03" r:id="rId3"/>
    <p:sldId id="293" r:id="rId4"/>
    <p:sldId id="304" r:id="rId5"/>
    <p:sldId id="305" r:id="rId6"/>
    <p:sldId id="306" r:id="rId7"/>
    <p:sldId id="307" r:id="rId8"/>
    <p:sldId id="308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94667" autoAdjust="0"/>
  </p:normalViewPr>
  <p:slideViewPr>
    <p:cSldViewPr>
      <p:cViewPr>
        <p:scale>
          <a:sx n="100" d="100"/>
          <a:sy n="100" d="100"/>
        </p:scale>
        <p:origin x="-123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AE232-FF42-4916-91F7-5B98B6D5E9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6ED22-53B1-40C7-B104-520ADD7E5A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FA8C1-9725-4D0E-A49A-4E2D57FE65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ECF2F-836C-4291-BCDC-2E035BE52B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A9C35-1115-4A9B-845A-4C74F3C69C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DEF0-CF30-43D2-A5FA-D53160D7A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B768-6283-404C-A227-A7F94CA73B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4C6C3-5054-4828-BD92-AB375DB2BA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A36C-4599-45AA-8EA6-0426B152EA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1A02E-4010-442A-B71A-856D231C23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0B35E-52D4-4104-B2B4-07197F11B4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EF54C90-215E-4D1B-9B54-FA58AA845E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PASUKANIS – CAPÍTULO 7 – “DIREITO E VIOLAÇÃO DO DIREITO”</a:t>
            </a: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“TEORIA GERAL DO DIREITO E O MARXISMO”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800" dirty="0" smtClean="0"/>
              <a:t>SELEÇÃO DAS PREOCUPAÇÕES DOS ALUNOS QUE IRÃO BALIZAR A AULA</a:t>
            </a:r>
            <a:endParaRPr lang="pt-BR" sz="3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800" b="1" dirty="0" smtClean="0"/>
              <a:t>          </a:t>
            </a:r>
          </a:p>
          <a:p>
            <a:pPr algn="just">
              <a:buNone/>
            </a:pPr>
            <a:r>
              <a:rPr lang="pt-BR" sz="800" b="1" dirty="0" smtClean="0"/>
              <a:t>         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1) DEVE-SE TER EM CONTA, A PARTIR DE UMA PREOCUPAÇÃO RECORRENTE DOS ALUNOS E QUE APARECEU TAMBÉM AQUI (VEJA-SE A PERGUNTA DO CARLOS NASCIMENTO, POR EXEMPLO), DE QUE AS SITUAÇÕES NÃO DEVEM SER ANALISADAS DE FORMA INTERSUBJETIVA, MAS A PARTIR DAS RELAÇÕES SOCIAIS DE PRODUÇÃO. ASSIM, NÃO É PORQUE SEJA POSSÍVEL ENTRE PROCESSOS ENTRE DUAS PESSOAS DA MESMA CLASSE QUE ISTO SEJA O INDICATIVO DAS RELAÇÕES SOCIAIS  COMO UM TODO. DA MESMA FORMA NÃO QUER DIZER QUE, EM VISTA DO CARÁTER NÃO RETRIBUTIVO DA PENA EM ALGUMAS HIPÓTESES, QUE ELA SEJA A DETERMINANTE.</a:t>
            </a:r>
          </a:p>
          <a:p>
            <a:pPr algn="just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      2) O USO DO DIREITO PENAL ADVOGADO PELOS MOVIMENTOS SOCIAIS NÃO É QUESTÃO SIMPLES (PERGUNTA DO LUCIANO).</a:t>
            </a:r>
          </a:p>
          <a:p>
            <a:pPr algn="just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       3) CUIDADO COM ASPECTOS IDEALIZANTES QUE PODEM TER VINDO NO PRÓPRIO TEXTO DO PASUKANIS. EX: UMA SOCIEDADE SOCIALISTA NÃO TERÁ O USO DO DIREITO PENAL, JÁ QUE OS CONFLITOS DESAPARECERIAM.  O MODELO IDEAL E UTÓPICO É RECORRENTE (E, ALGUMAS VEZES CENTRAIS EM ALGUNS MODELOS TEÓRICOS, NÃO O CASO DE PASUKANIS OU MARX) E DEVE SER DEVIDAMENTE CONSIDERADO.</a:t>
            </a:r>
          </a:p>
          <a:p>
            <a:pPr algn="just">
              <a:buNone/>
            </a:pPr>
            <a:endParaRPr lang="pt-BR" sz="2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800"/>
              <a:t>TRECHOS DESTACADOS DE PASUKANIS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800" b="1" dirty="0"/>
              <a:t>      </a:t>
            </a:r>
            <a:r>
              <a:rPr lang="pt-BR" sz="800" b="1" dirty="0" smtClean="0"/>
              <a:t>   </a:t>
            </a:r>
            <a:r>
              <a:rPr lang="pt-BR" sz="1600" b="1" dirty="0">
                <a:latin typeface="Arial" charset="0"/>
              </a:rPr>
              <a:t>CAPÍTULO </a:t>
            </a:r>
            <a:r>
              <a:rPr lang="pt-BR" sz="1600" b="1" dirty="0" smtClean="0">
                <a:latin typeface="Arial" charset="0"/>
              </a:rPr>
              <a:t> 7  </a:t>
            </a:r>
            <a:r>
              <a:rPr lang="pt-BR" sz="1600" b="1" dirty="0">
                <a:latin typeface="Arial" charset="0"/>
              </a:rPr>
              <a:t>– </a:t>
            </a:r>
            <a:r>
              <a:rPr lang="pt-BR" sz="1600" b="1" dirty="0" smtClean="0">
                <a:latin typeface="Arial" charset="0"/>
              </a:rPr>
              <a:t>“Direito e violação do direito”</a:t>
            </a:r>
            <a:endParaRPr lang="pt-BR" sz="1600" b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600" b="1" dirty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>
                <a:latin typeface="Arial" charset="0"/>
              </a:rPr>
              <a:t>     </a:t>
            </a:r>
            <a:r>
              <a:rPr lang="pt-BR" sz="1600" dirty="0" smtClean="0">
                <a:latin typeface="Arial" charset="0"/>
              </a:rPr>
              <a:t>NESTE ÚLTIMO CAPÍTULO O AUTOR ANUNCIA QUE IRÁ ESTUDAR O CARÁTER REPRESSIVO DO DIREITO. PARA ISTO, USA ESSENCIALMENTE O DIREITO PENAL.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“A relação jurídica adquiriu historicamente o seu caráter específico, sobretudo, (...) com a violação do direito” (p. 144)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“O significado originário da palavra </a:t>
            </a:r>
            <a:r>
              <a:rPr lang="pt-BR" sz="1600" dirty="0" err="1" smtClean="0">
                <a:latin typeface="Arial" charset="0"/>
                <a:cs typeface="Arial" pitchFamily="34" charset="0"/>
              </a:rPr>
              <a:t>Pactum</a:t>
            </a:r>
            <a:r>
              <a:rPr lang="pt-BR" sz="1600" dirty="0" smtClean="0">
                <a:latin typeface="Arial" charset="0"/>
                <a:cs typeface="Arial" pitchFamily="34" charset="0"/>
              </a:rPr>
              <a:t> (pacto) não é aquele do contrato em  geral, mas derivado de </a:t>
            </a:r>
            <a:r>
              <a:rPr lang="pt-BR" sz="1600" dirty="0" err="1" smtClean="0">
                <a:latin typeface="Arial" charset="0"/>
                <a:cs typeface="Arial" pitchFamily="34" charset="0"/>
              </a:rPr>
              <a:t>pax</a:t>
            </a:r>
            <a:r>
              <a:rPr lang="pt-BR" sz="1600" dirty="0" smtClean="0">
                <a:latin typeface="Arial" charset="0"/>
                <a:cs typeface="Arial" pitchFamily="34" charset="0"/>
              </a:rPr>
              <a:t> (paz), isto é, representa a regulamentação amigável de uma disputa: o pacto encerra a disputa” (p. 144)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O DIREITO PENAL COMO CENTRAL PARA A COMPREENSÃO DO DIREITO: “A lei e a pena que pune a sua transgressão são, em geral, estreitamente ligadas entre si, de forma que o direito penal desempenha o papel de representante do direito: é uma parte que substitui o todo” (p. 145)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LOGO APÓS, FALA SOBRE A RELAÇÃO EXISTENTE, A PARTIR DO DIREITO PENAL, ENTRE PENA E VINGANÇA:”A sanção surge, então, como um equivalente que compensa os danos sofridos pela vítima” (p. 146)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800"/>
              <a:t>TRECHOS DESTACADOS DE PASUKANIS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800" b="1" dirty="0"/>
              <a:t>      </a:t>
            </a:r>
            <a:r>
              <a:rPr lang="pt-BR" sz="800" b="1" dirty="0" smtClean="0"/>
              <a:t>   </a:t>
            </a:r>
            <a:r>
              <a:rPr lang="pt-BR" sz="1600" b="1" dirty="0">
                <a:latin typeface="Arial" charset="0"/>
              </a:rPr>
              <a:t>CAPÍTULO </a:t>
            </a:r>
            <a:r>
              <a:rPr lang="pt-BR" sz="1600" b="1" dirty="0" smtClean="0">
                <a:latin typeface="Arial" charset="0"/>
              </a:rPr>
              <a:t> 7  </a:t>
            </a:r>
            <a:r>
              <a:rPr lang="pt-BR" sz="1600" b="1" dirty="0">
                <a:latin typeface="Arial" charset="0"/>
              </a:rPr>
              <a:t>– </a:t>
            </a:r>
            <a:r>
              <a:rPr lang="pt-BR" sz="1600" b="1" dirty="0" smtClean="0">
                <a:latin typeface="Arial" charset="0"/>
              </a:rPr>
              <a:t>“Direito e violação do direito”</a:t>
            </a:r>
            <a:endParaRPr lang="pt-BR" sz="1600" b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600" b="1" dirty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>
                <a:latin typeface="Arial" charset="0"/>
              </a:rPr>
              <a:t>     </a:t>
            </a:r>
            <a:r>
              <a:rPr lang="pt-BR" sz="1600" dirty="0" smtClean="0">
                <a:latin typeface="Arial" charset="0"/>
              </a:rPr>
              <a:t>A SEGUIR FAZ UMA COMPARAÇÃO ENTRE A AUTODEFESA E OS FENÔMENOS DA VIDA NATURAL.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LIGA O DIREITO PENAL AO DIREITO COMERCIAL NA P. 148.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“O nascimento (na sociedade de classes e da existência do estado) de uma hierarquia eclesiástica e de uma hierarquia laica faz da proteção de seus privilégios e da luta contra as classes inferiores e oprimidas da população uma tarefa prioritária” (p. 150)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“Assim constituiu-se progressivamente o complexo amálgama do direito penal moderno, no qual podemos distinguir sem dificuldade as raízes históricas que lhe deram origem. Fundamentalmente, isto é, do ponto de vista puramente sociológico, a burguesia assegura e mantém sua dominação de classe através do seu sistema de direito penal oprimindo as classes exploradas. Sob este ângulo os seus tribunais e suas organizações privadas ‘livres’ e de ‘fura-greves’ perseguem o mesmo objetivo” (p. 151)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800"/>
              <a:t>TRECHOS DESTACADOS DE PASUKANIS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800" b="1" dirty="0"/>
              <a:t>      </a:t>
            </a:r>
            <a:r>
              <a:rPr lang="pt-BR" sz="800" b="1" dirty="0" smtClean="0"/>
              <a:t>   </a:t>
            </a:r>
            <a:r>
              <a:rPr lang="pt-BR" sz="1600" b="1" dirty="0">
                <a:latin typeface="Arial" charset="0"/>
              </a:rPr>
              <a:t>CAPÍTULO </a:t>
            </a:r>
            <a:r>
              <a:rPr lang="pt-BR" sz="1600" b="1" dirty="0" smtClean="0">
                <a:latin typeface="Arial" charset="0"/>
              </a:rPr>
              <a:t> 7  </a:t>
            </a:r>
            <a:r>
              <a:rPr lang="pt-BR" sz="1600" b="1" dirty="0">
                <a:latin typeface="Arial" charset="0"/>
              </a:rPr>
              <a:t>– </a:t>
            </a:r>
            <a:r>
              <a:rPr lang="pt-BR" sz="1600" b="1" dirty="0" smtClean="0">
                <a:latin typeface="Arial" charset="0"/>
              </a:rPr>
              <a:t>“Direito e violação do direito”</a:t>
            </a:r>
            <a:endParaRPr lang="pt-BR" sz="1600" b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600" b="1" dirty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>
                <a:latin typeface="Arial" charset="0"/>
              </a:rPr>
              <a:t>     </a:t>
            </a:r>
            <a:r>
              <a:rPr lang="pt-BR" sz="1600" dirty="0" smtClean="0">
                <a:latin typeface="Arial" charset="0"/>
              </a:rPr>
              <a:t>“Se considerarmos as coisas deste ponto de vista, a jurisdição penal não é nada mais do que um apêndice da polícia e da investigação. Se os tribunais de Paris tivessem realmente que fechar suas portas por alguns meses, os únicos que sofreriam seriam os criminosos presos. Mas se as ‘famosas’ brigadas de polícia de Parias cessassem o seu trabalho, por apenas um dia, o resultado seria catastrófico.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A jurisdição criminal do Estado burguês é o terror de classe organizado que só se distingue em certo grau das chamadas medidas excepcionais utilizadas durante a guerra civil” (p. 151)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“As teorias do direito penal que deduzem os princípios da política penal a partir dos interesses conjunto da sociedade são deformações conscientes da realidade. ‘O conjunto da sociedade’ só existe na imaginação dos juristas; só existem, de fato, classes com interesses opostos, contraditórios. Todo sistema histórico e determinado de política penal traz a marca de interesses da classe a qual serve. O senhor feudal executava o camponês insubmisso e os citadinos que se opunham à sua dominação. Na Idade Média, todo cidadão que quisesse exercer uma profissão sem ser membro de uma corporação era considerado fora da lei; a burguesia capitalista, tão logo surgiu, declarou criminosos os esforços operários para se reunirem em associações” (p. 152) 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800"/>
              <a:t>TRECHOS DESTACADOS DE PASUKANIS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800" b="1" dirty="0"/>
              <a:t>      </a:t>
            </a:r>
            <a:r>
              <a:rPr lang="pt-BR" sz="800" b="1" dirty="0" smtClean="0"/>
              <a:t>   </a:t>
            </a:r>
            <a:r>
              <a:rPr lang="pt-BR" sz="1600" b="1" dirty="0">
                <a:latin typeface="Arial" charset="0"/>
              </a:rPr>
              <a:t>CAPÍTULO </a:t>
            </a:r>
            <a:r>
              <a:rPr lang="pt-BR" sz="1600" b="1" dirty="0" smtClean="0">
                <a:latin typeface="Arial" charset="0"/>
              </a:rPr>
              <a:t> 7  </a:t>
            </a:r>
            <a:r>
              <a:rPr lang="pt-BR" sz="1600" b="1" dirty="0">
                <a:latin typeface="Arial" charset="0"/>
              </a:rPr>
              <a:t>– </a:t>
            </a:r>
            <a:r>
              <a:rPr lang="pt-BR" sz="1600" b="1" dirty="0" smtClean="0">
                <a:latin typeface="Arial" charset="0"/>
              </a:rPr>
              <a:t>“Direito e violação do direito”</a:t>
            </a:r>
            <a:endParaRPr lang="pt-BR" sz="1600" b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600" b="1" dirty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>
                <a:latin typeface="Arial" charset="0"/>
              </a:rPr>
              <a:t>     </a:t>
            </a:r>
            <a:r>
              <a:rPr lang="pt-BR" sz="1600" dirty="0" smtClean="0">
                <a:latin typeface="Arial" charset="0"/>
              </a:rPr>
              <a:t>“O interesse de classe imprime, destarte, em cada sistema penal a marca da concretização histórica” (p. 152)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FALA DO DIREITO PENAL NA SOCIEDADE SEM CLASSES (p. 153) E DA PERDA DE SUA IMPORTÂNCIA NA MEDIDA EM QUE O PRINCÍPIO DA EQUIVALÊNCIA DESAPARECESSE (P. 153)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FALA DAS NOÇÕES DE DOLO E CULPA NO DIREITO PENAL DA SUA ÉPOCA – E O LUGAR DE DESTAQUE QUE ASSUMIRAM (P. 155 E 156).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FALA DA IMPUTABILIDADE E DA NOÇÃO DE PENA E EQUIVALÊNCIA (P. 157)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DISCORRE A RESPEITO DO ERRO DOS CRIMINALISTAS PROGRESSITAS NA    P. 159 E FAZ UMA BELA CRÍTICA AOS JURISTAS HUMANISTAS NA P. 160.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DISCORRE A RESPEITO DO DIREITO PENAL COMO UM NEGÓCIO NA PERSPECTIVA CONTRATUAL NA P. 161: “É o princípio formal da equivalência que, no particular, triunfa: à crueldade igual, pena igual. Aliás, o que mais o tribunal poderia fazer? Ele não pode esperar recuperar em três semanas um reincidente contumaz, mas, por outro lado, não pode encarcerar por toda vida o indivíduo em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800"/>
              <a:t>TRECHOS DESTACADOS DE PASUKANIS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800" b="1" dirty="0"/>
              <a:t>      </a:t>
            </a:r>
            <a:r>
              <a:rPr lang="pt-BR" sz="800" b="1" dirty="0" smtClean="0"/>
              <a:t>   </a:t>
            </a:r>
            <a:r>
              <a:rPr lang="pt-BR" sz="1600" b="1" dirty="0">
                <a:latin typeface="Arial" charset="0"/>
              </a:rPr>
              <a:t>CAPÍTULO </a:t>
            </a:r>
            <a:r>
              <a:rPr lang="pt-BR" sz="1600" b="1" dirty="0" smtClean="0">
                <a:latin typeface="Arial" charset="0"/>
              </a:rPr>
              <a:t> 7  </a:t>
            </a:r>
            <a:r>
              <a:rPr lang="pt-BR" sz="1600" b="1" dirty="0">
                <a:latin typeface="Arial" charset="0"/>
              </a:rPr>
              <a:t>– </a:t>
            </a:r>
            <a:r>
              <a:rPr lang="pt-BR" sz="1600" b="1" dirty="0" smtClean="0">
                <a:latin typeface="Arial" charset="0"/>
              </a:rPr>
              <a:t>“Direito e violação do direito”</a:t>
            </a:r>
            <a:endParaRPr lang="pt-BR" sz="1600" b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600" b="1" dirty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>
                <a:latin typeface="Arial" charset="0"/>
              </a:rPr>
              <a:t>     </a:t>
            </a:r>
            <a:r>
              <a:rPr lang="pt-BR" sz="1600" dirty="0" smtClean="0">
                <a:latin typeface="Arial" charset="0"/>
              </a:rPr>
              <a:t>em questão por simples desacato a autoridade. Não resta nada, a não ser pagar, o delinquente, com a mesma moeda (algumas semanas de privação de liberdade). Aliás, a justiça burguesa zela cuidadosamente para que o contrato com o delinquente seja concluído dentro de todas as regras da arte, de forma que cada um possa convencer-se de que o pagamento é igualmente determinado (publicidade do processo judicial), e de que o delinquente pode negociar livremente sua liberdade (processo contraditório), e que pode utilizar-se de um profissional tecnicamente preparado (admissão de advogados de defesa), bem como que cada um possa controlar a aplicação da lei. Em uma palavra, as relações entre o Estado e o delinquente situam-se nos quadros de um negócio comercial legalmente estabelecido. É nisto que constituem as garantias do processo legal” (p. 161)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“Não basta apresentar a culpabilidade como um preconceito, para que possamos introduzir na prática uma política penal que a torne supérflua. Enquanto a forma mercantil e a forma jurídica que dela decorre continuarem a imprimir a sua marca na sociedade, a ideia absurda, do ponto de vista não jurídico, de que a gravidade de cada delito pode ser pesada e expressa em meses ou em anos de encarceramento conservarão sua força e significação reais na prática judiciária” (p. 163) 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800"/>
              <a:t>TRECHOS DESTACADOS DE PASUKANIS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800" b="1" dirty="0"/>
              <a:t>      </a:t>
            </a:r>
            <a:r>
              <a:rPr lang="pt-BR" sz="800" b="1" dirty="0" smtClean="0"/>
              <a:t>   </a:t>
            </a:r>
            <a:r>
              <a:rPr lang="pt-BR" sz="1600" b="1" dirty="0">
                <a:latin typeface="Arial" charset="0"/>
              </a:rPr>
              <a:t>CAPÍTULO </a:t>
            </a:r>
            <a:r>
              <a:rPr lang="pt-BR" sz="1600" b="1" dirty="0" smtClean="0">
                <a:latin typeface="Arial" charset="0"/>
              </a:rPr>
              <a:t> 7  </a:t>
            </a:r>
            <a:r>
              <a:rPr lang="pt-BR" sz="1600" b="1" dirty="0">
                <a:latin typeface="Arial" charset="0"/>
              </a:rPr>
              <a:t>– </a:t>
            </a:r>
            <a:r>
              <a:rPr lang="pt-BR" sz="1600" b="1" dirty="0" smtClean="0">
                <a:latin typeface="Arial" charset="0"/>
              </a:rPr>
              <a:t>“Direito e violação do direito”</a:t>
            </a:r>
            <a:endParaRPr lang="pt-BR" sz="1600" b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600" b="1" dirty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>
                <a:latin typeface="Arial" charset="0"/>
              </a:rPr>
              <a:t>     </a:t>
            </a:r>
            <a:r>
              <a:rPr lang="pt-BR" sz="1600" dirty="0" smtClean="0">
                <a:latin typeface="Arial" charset="0"/>
              </a:rPr>
              <a:t>“O indivíduo que está sendo submetido a uma ação de reeducação é posto na situação de um devedor que deve reembolsar suas dívidas. Não é por acaso que o termo ‘execução’ é usado tanto para o cumprimento coativo das obrigações jurídicas privadas, como para as penas disciplinares. Exatamente a mesma coisa é expressa pelo termo ‘purgar suas penas’. O delinquente que purgou sua pena retorna ao ponto de partida, ou seja, à existência individualista dentre a sociedade, à ‘liberdade’ de contratar obrigações e de cometer delitos” (p. 166)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E COMO ÚLTIMA FRASE DO LIVRO: “Os conceitos de delito e pena são, como </a:t>
            </a:r>
            <a:r>
              <a:rPr lang="pt-BR" sz="1600" dirty="0" err="1" smtClean="0">
                <a:latin typeface="Arial" charset="0"/>
                <a:cs typeface="Arial" pitchFamily="34" charset="0"/>
              </a:rPr>
              <a:t>ressai</a:t>
            </a:r>
            <a:r>
              <a:rPr lang="pt-BR" sz="1600" dirty="0" smtClean="0">
                <a:latin typeface="Arial" charset="0"/>
                <a:cs typeface="Arial" pitchFamily="34" charset="0"/>
              </a:rPr>
              <a:t> do que foi dito precedentemente, determinações necessárias da forma jurídica, da qual não poderemos nos desembaraçar até que comece o desaparecimento da superestrutura jurídica em geral. E tão logo comece realmente a desaparecer – e não apenas nas declarações -, estes conceitos tornar-se-ão inúteis, então esta será a melhor prova de que o horizonte limitado do direito burguês enfim se alarga à nossa frente” (p. 166)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</a:t>
            </a:r>
            <a:r>
              <a:rPr lang="pt-BR" sz="1600" b="1" dirty="0" smtClean="0">
                <a:latin typeface="Arial" charset="0"/>
                <a:cs typeface="Arial" pitchFamily="34" charset="0"/>
              </a:rPr>
              <a:t>SIMPLESMENTE UMA DAS OBRAS MAIS BRILHANTES JÁ PRODUZIDAS POR UM JURISTA NA HISTÓRIA DA HUMANIDADE !!!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BR" sz="1600" dirty="0" smtClean="0">
                <a:latin typeface="Arial" charset="0"/>
                <a:cs typeface="Arial" pitchFamily="34" charset="0"/>
              </a:rPr>
              <a:t>     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tina de seda">
  <a:themeElements>
    <a:clrScheme name="Cortina de sed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ortina de sed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tina de sed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tina de sed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Cortina de seda</Template>
  <TotalTime>941</TotalTime>
  <Words>1610</Words>
  <Application>Microsoft Office PowerPoint</Application>
  <PresentationFormat>Apresentação na tela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Cortina de seda</vt:lpstr>
      <vt:lpstr>PASUKANIS – CAPÍTULO 7 – “DIREITO E VIOLAÇÃO DO DIREITO”</vt:lpstr>
      <vt:lpstr>SELEÇÃO DAS PREOCUPAÇÕES DOS ALUNOS QUE IRÃO BALIZAR A AULA</vt:lpstr>
      <vt:lpstr>TRECHOS DESTACADOS DE PASUKANIS</vt:lpstr>
      <vt:lpstr>TRECHOS DESTACADOS DE PASUKANIS</vt:lpstr>
      <vt:lpstr>TRECHOS DESTACADOS DE PASUKANIS</vt:lpstr>
      <vt:lpstr>TRECHOS DESTACADOS DE PASUKANIS</vt:lpstr>
      <vt:lpstr>TRECHOS DESTACADOS DE PASUKANIS</vt:lpstr>
      <vt:lpstr>TRECHOS DESTACADOS DE PASUKANIS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jfsp</dc:creator>
  <cp:lastModifiedBy>Jonnas Vasconcelos</cp:lastModifiedBy>
  <cp:revision>137</cp:revision>
  <dcterms:created xsi:type="dcterms:W3CDTF">2012-09-18T13:04:19Z</dcterms:created>
  <dcterms:modified xsi:type="dcterms:W3CDTF">2012-11-27T17:29:24Z</dcterms:modified>
</cp:coreProperties>
</file>