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8" r:id="rId2"/>
    <p:sldId id="281" r:id="rId3"/>
    <p:sldId id="304" r:id="rId4"/>
    <p:sldId id="285" r:id="rId5"/>
    <p:sldId id="305" r:id="rId6"/>
    <p:sldId id="286" r:id="rId7"/>
    <p:sldId id="308" r:id="rId8"/>
    <p:sldId id="287" r:id="rId9"/>
    <p:sldId id="289" r:id="rId10"/>
    <p:sldId id="279" r:id="rId11"/>
    <p:sldId id="280" r:id="rId12"/>
    <p:sldId id="291" r:id="rId13"/>
    <p:sldId id="282" r:id="rId14"/>
    <p:sldId id="292" r:id="rId15"/>
    <p:sldId id="293" r:id="rId16"/>
    <p:sldId id="294" r:id="rId17"/>
    <p:sldId id="302" r:id="rId18"/>
    <p:sldId id="303" r:id="rId19"/>
    <p:sldId id="295" r:id="rId20"/>
    <p:sldId id="296" r:id="rId21"/>
    <p:sldId id="297" r:id="rId22"/>
    <p:sldId id="257" r:id="rId23"/>
    <p:sldId id="258" r:id="rId24"/>
    <p:sldId id="263" r:id="rId25"/>
    <p:sldId id="269" r:id="rId26"/>
    <p:sldId id="266" r:id="rId27"/>
    <p:sldId id="267" r:id="rId28"/>
    <p:sldId id="262" r:id="rId29"/>
    <p:sldId id="271" r:id="rId30"/>
    <p:sldId id="272" r:id="rId31"/>
    <p:sldId id="273" r:id="rId32"/>
    <p:sldId id="274" r:id="rId33"/>
    <p:sldId id="275" r:id="rId34"/>
    <p:sldId id="276" r:id="rId35"/>
    <p:sldId id="298" r:id="rId36"/>
    <p:sldId id="299" r:id="rId37"/>
    <p:sldId id="300" r:id="rId38"/>
    <p:sldId id="277" r:id="rId39"/>
    <p:sldId id="306" r:id="rId40"/>
    <p:sldId id="307" r:id="rId41"/>
  </p:sldIdLst>
  <p:sldSz cx="9144000" cy="6858000" type="screen4x3"/>
  <p:notesSz cx="6858000" cy="9144000"/>
  <p:photoAlbum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88"/>
    <p:restoredTop sz="94674"/>
  </p:normalViewPr>
  <p:slideViewPr>
    <p:cSldViewPr>
      <p:cViewPr varScale="1">
        <p:scale>
          <a:sx n="103" d="100"/>
          <a:sy n="103" d="100"/>
        </p:scale>
        <p:origin x="36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0A4B-4C78-4B84-9689-FE4620BEC835}" type="datetimeFigureOut">
              <a:rPr lang="pt-BR" smtClean="0"/>
              <a:t>19/04/2022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A5F6-F7F4-4160-BAA4-D61C04370707}" type="slidenum">
              <a:rPr lang="pt-BR" smtClean="0"/>
              <a:t>‹nº›</a:t>
            </a:fld>
            <a:endParaRPr lang="pt-BR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0A4B-4C78-4B84-9689-FE4620BEC835}" type="datetimeFigureOut">
              <a:rPr lang="pt-BR" smtClean="0"/>
              <a:t>19/04/2022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A5F6-F7F4-4160-BAA4-D61C04370707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0A4B-4C78-4B84-9689-FE4620BEC835}" type="datetimeFigureOut">
              <a:rPr lang="pt-BR" smtClean="0"/>
              <a:t>19/04/2022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A5F6-F7F4-4160-BAA4-D61C04370707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0A4B-4C78-4B84-9689-FE4620BEC835}" type="datetimeFigureOut">
              <a:rPr lang="pt-BR" smtClean="0"/>
              <a:t>19/04/2022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A5F6-F7F4-4160-BAA4-D61C04370707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0A4B-4C78-4B84-9689-FE4620BEC835}" type="datetimeFigureOut">
              <a:rPr lang="pt-BR" smtClean="0"/>
              <a:t>19/04/2022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A5F6-F7F4-4160-BAA4-D61C04370707}" type="slidenum">
              <a:rPr lang="pt-BR" smtClean="0"/>
              <a:t>‹nº›</a:t>
            </a:fld>
            <a:endParaRPr lang="pt-BR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0A4B-4C78-4B84-9689-FE4620BEC835}" type="datetimeFigureOut">
              <a:rPr lang="pt-BR" smtClean="0"/>
              <a:t>19/04/2022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A5F6-F7F4-4160-BAA4-D61C04370707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0A4B-4C78-4B84-9689-FE4620BEC835}" type="datetimeFigureOut">
              <a:rPr lang="pt-BR" smtClean="0"/>
              <a:t>19/04/2022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A5F6-F7F4-4160-BAA4-D61C04370707}" type="slidenum">
              <a:rPr lang="pt-BR" smtClean="0"/>
              <a:t>‹nº›</a:t>
            </a:fld>
            <a:endParaRPr lang="pt-BR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0A4B-4C78-4B84-9689-FE4620BEC835}" type="datetimeFigureOut">
              <a:rPr lang="pt-BR" smtClean="0"/>
              <a:t>19/04/2022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A5F6-F7F4-4160-BAA4-D61C04370707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0A4B-4C78-4B84-9689-FE4620BEC835}" type="datetimeFigureOut">
              <a:rPr lang="pt-BR" smtClean="0"/>
              <a:t>19/04/2022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A5F6-F7F4-4160-BAA4-D61C04370707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0A4B-4C78-4B84-9689-FE4620BEC835}" type="datetimeFigureOut">
              <a:rPr lang="pt-BR" smtClean="0"/>
              <a:t>19/04/2022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A5F6-F7F4-4160-BAA4-D61C04370707}" type="slidenum">
              <a:rPr lang="pt-BR" smtClean="0"/>
              <a:t>‹nº›</a:t>
            </a:fld>
            <a:endParaRPr lang="pt-BR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0A4B-4C78-4B84-9689-FE4620BEC835}" type="datetimeFigureOut">
              <a:rPr lang="pt-BR" smtClean="0"/>
              <a:t>19/04/2022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A5F6-F7F4-4160-BAA4-D61C04370707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D0540A4B-4C78-4B84-9689-FE4620BEC835}" type="datetimeFigureOut">
              <a:rPr lang="pt-BR" smtClean="0"/>
              <a:t>19/04/2022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516AA5F6-F7F4-4160-BAA4-D61C04370707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4400" dirty="0"/>
              <a:t>Concepção processo saúde- doença- Parte 1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35696" y="4437112"/>
            <a:ext cx="6400800" cy="1752600"/>
          </a:xfrm>
        </p:spPr>
        <p:txBody>
          <a:bodyPr/>
          <a:lstStyle/>
          <a:p>
            <a:pPr algn="r"/>
            <a:r>
              <a:rPr lang="pt-BR" dirty="0"/>
              <a:t>HSP 0141</a:t>
            </a:r>
          </a:p>
          <a:p>
            <a:pPr algn="r"/>
            <a:r>
              <a:rPr lang="pt-BR" dirty="0" err="1"/>
              <a:t>Aylene</a:t>
            </a:r>
            <a:r>
              <a:rPr lang="pt-BR" dirty="0"/>
              <a:t> </a:t>
            </a:r>
            <a:r>
              <a:rPr lang="pt-BR" dirty="0" err="1"/>
              <a:t>Bousquat</a:t>
            </a:r>
            <a:endParaRPr lang="pt-BR" dirty="0"/>
          </a:p>
          <a:p>
            <a:pPr algn="r"/>
            <a:r>
              <a:rPr lang="pt-BR" dirty="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310372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995936" y="544522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/>
              <a:t>https://www.youtube.com/watch?v=5oX4E3zAruk</a:t>
            </a:r>
          </a:p>
        </p:txBody>
      </p:sp>
      <p:pic>
        <p:nvPicPr>
          <p:cNvPr id="1026" name="Picture 2" descr="Resultado de imagem para drenagem de torax empiema pleur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07" y="1916832"/>
            <a:ext cx="3459217" cy="297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m para drenagem de torax empiema pleur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184" y="1916831"/>
            <a:ext cx="3068284" cy="297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ipse 2"/>
          <p:cNvSpPr/>
          <p:nvPr/>
        </p:nvSpPr>
        <p:spPr>
          <a:xfrm>
            <a:off x="5292080" y="764704"/>
            <a:ext cx="2880320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O que é?</a:t>
            </a:r>
          </a:p>
        </p:txBody>
      </p:sp>
    </p:spTree>
    <p:extLst>
      <p:ext uri="{BB962C8B-B14F-4D97-AF65-F5344CB8AC3E}">
        <p14:creationId xmlns:p14="http://schemas.microsoft.com/office/powerpoint/2010/main" val="88191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m para ancient greece medic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04864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m para ancient greece medic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498" y="2924944"/>
            <a:ext cx="3936504" cy="22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19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B4256CB-308B-8321-A3F7-AA04E986A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Concepção mágica -religiosa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A08306BA-259F-3CC1-42E2-D65BA6983F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Forças alheias ao organismo</a:t>
            </a:r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Externas</a:t>
            </a:r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Culpa/Castigo</a:t>
            </a:r>
          </a:p>
        </p:txBody>
      </p:sp>
    </p:spTree>
    <p:extLst>
      <p:ext uri="{BB962C8B-B14F-4D97-AF65-F5344CB8AC3E}">
        <p14:creationId xmlns:p14="http://schemas.microsoft.com/office/powerpoint/2010/main" val="212399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/>
              <a:t>https://gloria.tv/video/8ihhQbFGkg384Evc7j3xomHTr</a:t>
            </a:r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Idade Média</a:t>
            </a:r>
          </a:p>
        </p:txBody>
      </p:sp>
      <p:sp>
        <p:nvSpPr>
          <p:cNvPr id="9" name="Espaço Reservado para Conteúdo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Vida eterna</a:t>
            </a:r>
          </a:p>
        </p:txBody>
      </p:sp>
    </p:spTree>
    <p:extLst>
      <p:ext uri="{BB962C8B-B14F-4D97-AF65-F5344CB8AC3E}">
        <p14:creationId xmlns:p14="http://schemas.microsoft.com/office/powerpoint/2010/main" val="852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B53AB00-9ADF-6B1B-E0B5-48E966CB5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8A9BD103-FD13-E90C-FB2F-E4FE2F2CED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00" y="2095500"/>
            <a:ext cx="4038600" cy="3886200"/>
          </a:xfrm>
        </p:spPr>
      </p:pic>
    </p:spTree>
    <p:extLst>
      <p:ext uri="{BB962C8B-B14F-4D97-AF65-F5344CB8AC3E}">
        <p14:creationId xmlns:p14="http://schemas.microsoft.com/office/powerpoint/2010/main" val="78238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796D1BE-D4DD-45BB-9582-80767D8F0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Teoria humoral (equilíbrio)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ED6EF3CD-25FB-D05A-D539-D5EF031394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endParaRPr lang="pt-BR" dirty="0"/>
          </a:p>
          <a:p>
            <a:r>
              <a:rPr lang="pt-BR" dirty="0"/>
              <a:t>Elementos que se equilibram</a:t>
            </a:r>
          </a:p>
          <a:p>
            <a:r>
              <a:rPr lang="pt-BR" dirty="0"/>
              <a:t>Sangue, ar, bile amarela, bile negra</a:t>
            </a:r>
          </a:p>
          <a:p>
            <a:r>
              <a:rPr lang="pt-BR" dirty="0"/>
              <a:t>Terra, água, ar, foco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Doença é o desequilíbrio</a:t>
            </a:r>
          </a:p>
        </p:txBody>
      </p:sp>
    </p:spTree>
    <p:extLst>
      <p:ext uri="{BB962C8B-B14F-4D97-AF65-F5344CB8AC3E}">
        <p14:creationId xmlns:p14="http://schemas.microsoft.com/office/powerpoint/2010/main" val="217288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293D221-0F26-5101-9DF8-DCA82CE37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BB214FF9-69D6-65F5-C766-C41629B657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0" y="1784350"/>
            <a:ext cx="6604000" cy="4508500"/>
          </a:xfrm>
        </p:spPr>
      </p:pic>
    </p:spTree>
    <p:extLst>
      <p:ext uri="{BB962C8B-B14F-4D97-AF65-F5344CB8AC3E}">
        <p14:creationId xmlns:p14="http://schemas.microsoft.com/office/powerpoint/2010/main" val="375747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5FAB5A4-E611-B71D-9454-237A07863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75A70C0-2A59-E0DC-A5DB-A0789CF5CD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sz="4400" dirty="0"/>
              <a:t>Higiene</a:t>
            </a:r>
          </a:p>
        </p:txBody>
      </p:sp>
    </p:spTree>
    <p:extLst>
      <p:ext uri="{BB962C8B-B14F-4D97-AF65-F5344CB8AC3E}">
        <p14:creationId xmlns:p14="http://schemas.microsoft.com/office/powerpoint/2010/main" val="386244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84E9EDF-A0A5-E8BF-AC59-0C17C15A0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B25A54DA-DE05-B252-BAEF-C866ADD286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r>
              <a:rPr lang="pt-BR" dirty="0" smtClean="0"/>
              <a:t>“</a:t>
            </a:r>
            <a:r>
              <a:rPr lang="pt-BR" dirty="0"/>
              <a:t>Saúde é ter sono de qualidade, comer bem, ter horários definidos e procurar respeitá-los (principalmente para alimentação), ter diversão e cuidar da saúde mental.”</a:t>
            </a:r>
          </a:p>
        </p:txBody>
      </p:sp>
    </p:spTree>
    <p:extLst>
      <p:ext uri="{BB962C8B-B14F-4D97-AF65-F5344CB8AC3E}">
        <p14:creationId xmlns:p14="http://schemas.microsoft.com/office/powerpoint/2010/main" val="135991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E7AC5FB-5B3A-9363-2ECC-F803A48EC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9C0DC12A-11C3-E254-1A14-57C0E02305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1936750"/>
            <a:ext cx="6781800" cy="4203700"/>
          </a:xfrm>
        </p:spPr>
      </p:pic>
    </p:spTree>
    <p:extLst>
      <p:ext uri="{BB962C8B-B14F-4D97-AF65-F5344CB8AC3E}">
        <p14:creationId xmlns:p14="http://schemas.microsoft.com/office/powerpoint/2010/main" val="253915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Concepções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dirty="0"/>
          </a:p>
          <a:p>
            <a:r>
              <a:rPr lang="pt-BR" dirty="0"/>
              <a:t>Mágico-religiosa</a:t>
            </a:r>
          </a:p>
          <a:p>
            <a:endParaRPr lang="pt-BR" dirty="0"/>
          </a:p>
          <a:p>
            <a:r>
              <a:rPr lang="pt-BR" dirty="0"/>
              <a:t>Natural (holística ou racional)</a:t>
            </a:r>
          </a:p>
          <a:p>
            <a:endParaRPr lang="pt-BR" dirty="0"/>
          </a:p>
          <a:p>
            <a:r>
              <a:rPr lang="pt-BR" dirty="0"/>
              <a:t>Biomédica (contágio, uni/</a:t>
            </a:r>
            <a:r>
              <a:rPr lang="pt-BR" dirty="0" err="1"/>
              <a:t>multi</a:t>
            </a:r>
            <a:r>
              <a:rPr lang="pt-BR" dirty="0"/>
              <a:t> causal)</a:t>
            </a:r>
          </a:p>
          <a:p>
            <a:endParaRPr lang="pt-BR" dirty="0"/>
          </a:p>
          <a:p>
            <a:r>
              <a:rPr lang="pt-BR" dirty="0"/>
              <a:t>Determinação Social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pPr lvl="2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3072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5BEE7B6-FF0C-893F-0B94-E234A538A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B3B1527A-3270-2A1E-C19C-E9C8BDFD2A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76644"/>
            <a:ext cx="6222826" cy="5262256"/>
          </a:xfrm>
        </p:spPr>
      </p:pic>
    </p:spTree>
    <p:extLst>
      <p:ext uri="{BB962C8B-B14F-4D97-AF65-F5344CB8AC3E}">
        <p14:creationId xmlns:p14="http://schemas.microsoft.com/office/powerpoint/2010/main" val="389750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28398F4-EBDF-1FFC-1077-9CF6091F5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Observações ambiente e  doente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1EC547CE-822F-88CE-A245-0B50BF2CE0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Teoria dos miasma</a:t>
            </a:r>
          </a:p>
        </p:txBody>
      </p:sp>
    </p:spTree>
    <p:extLst>
      <p:ext uri="{BB962C8B-B14F-4D97-AF65-F5344CB8AC3E}">
        <p14:creationId xmlns:p14="http://schemas.microsoft.com/office/powerpoint/2010/main" val="207398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2012-07-14 09.48.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870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2012-07-14 09.48.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092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2012-07-14 09.55.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660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2012-07-14 10.02.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334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2012-07-14 09.58.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426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2012-07-14 09.59.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913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2012-07-14 09.53.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249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 Reforma de Par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vergue.com/media/boulevard-henri-iv-bastill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719585"/>
            <a:ext cx="4716785" cy="309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971600" y="5445224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Paris- Georges-</a:t>
            </a:r>
            <a:r>
              <a:rPr lang="pt-BR" dirty="0" err="1"/>
              <a:t>Eugène</a:t>
            </a:r>
            <a:r>
              <a:rPr lang="pt-BR" dirty="0"/>
              <a:t> </a:t>
            </a:r>
            <a:r>
              <a:rPr lang="pt-BR" dirty="0" err="1"/>
              <a:t>Haussmann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664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84CFA8A-7986-52D2-7BE0-866B4A918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 que é saúde</a:t>
            </a:r>
            <a:endParaRPr lang="pt-BR" dirty="0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119304A6-1869-23A2-E720-5DF8F1F4CA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0" y="1600200"/>
            <a:ext cx="4470400" cy="4876800"/>
          </a:xfrm>
        </p:spPr>
      </p:pic>
    </p:spTree>
    <p:extLst>
      <p:ext uri="{BB962C8B-B14F-4D97-AF65-F5344CB8AC3E}">
        <p14:creationId xmlns:p14="http://schemas.microsoft.com/office/powerpoint/2010/main" val="282085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vergue.com/media/avenue-des-gobelin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268760"/>
            <a:ext cx="57626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47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leainbristol.files.wordpress.com/2011/10/arc-of-ai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0688"/>
            <a:ext cx="6657975" cy="488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08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brasil.estadao.com.br/blogs/estadao-rio/wp-content/uploads/sites/204/2015/02/riobranco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556792"/>
            <a:ext cx="51054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0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portalarquitetonico.com.br/wp-content/uploads/20071228-03011903-blog-cap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51736"/>
            <a:ext cx="5616624" cy="394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18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sultado de imagem para rio de janeiro mapa candelár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011" y="737691"/>
            <a:ext cx="6641324" cy="441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0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5DB0302A-19D6-1B5B-92CB-9CD5E35C70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06500"/>
            <a:ext cx="756084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4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3D8524F8-5FAE-950D-CD98-B566429DE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1047750"/>
            <a:ext cx="6477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85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BBDC3D35-93CD-6BD6-9E3F-7BE2DBAA5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1466850"/>
            <a:ext cx="58674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0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scielo.br/img/revistas/csp/v4n4/05g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268760"/>
            <a:ext cx="5759189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4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A5A76870-162D-0E3A-C07C-47BE35B6FD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809"/>
            <a:ext cx="9144000" cy="592838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73B119FE-F6BB-F24B-3D27-BA57BA7B8595}"/>
              </a:ext>
            </a:extLst>
          </p:cNvPr>
          <p:cNvSpPr txBox="1"/>
          <p:nvPr/>
        </p:nvSpPr>
        <p:spPr>
          <a:xfrm>
            <a:off x="6012160" y="645333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Barreto et al, 2022</a:t>
            </a:r>
          </a:p>
        </p:txBody>
      </p:sp>
    </p:spTree>
    <p:extLst>
      <p:ext uri="{BB962C8B-B14F-4D97-AF65-F5344CB8AC3E}">
        <p14:creationId xmlns:p14="http://schemas.microsoft.com/office/powerpoint/2010/main" val="287469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9D84ED7-27B5-04A2-4408-AD5D38597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Respostas- O que é saúde?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E2C150AC-0E62-73D7-FF59-09480E1D6C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pt-BR" dirty="0"/>
          </a:p>
          <a:p>
            <a:r>
              <a:rPr lang="pt-BR" dirty="0"/>
              <a:t>Bem estar físico, mental e emocional</a:t>
            </a:r>
          </a:p>
          <a:p>
            <a:r>
              <a:rPr lang="pt-BR" dirty="0" err="1"/>
              <a:t>Equilibrio</a:t>
            </a:r>
            <a:endParaRPr lang="pt-BR" dirty="0"/>
          </a:p>
          <a:p>
            <a:r>
              <a:rPr lang="pt-BR" dirty="0"/>
              <a:t>É o seu corpo estar bem</a:t>
            </a:r>
          </a:p>
          <a:p>
            <a:r>
              <a:rPr lang="pt-BR" dirty="0"/>
              <a:t>Saúde é a pessoa poder fazer tudo o que ela quiser e que esteja ao seu alcance, é poder subir uma escada, tomar água, comer, fazer suas necessidades e usufruir dos menores prazeres da vida. E também é não se preocupar com dores a</a:t>
            </a:r>
          </a:p>
          <a:p>
            <a:r>
              <a:rPr lang="pt-BR" dirty="0"/>
              <a:t>Acesso a hospitais e medicamentos, alimentação saudável e prática de exercícios</a:t>
            </a:r>
          </a:p>
          <a:p>
            <a:r>
              <a:rPr lang="pt-BR" dirty="0"/>
              <a:t>Eu vejo saúde como três esferas: tem a parte física, a emocional e a espiritual/religiosa</a:t>
            </a:r>
          </a:p>
          <a:p>
            <a:r>
              <a:rPr lang="pt-BR" dirty="0"/>
              <a:t>Saúde é o bem estar da população no aspecto mental e físico.</a:t>
            </a:r>
          </a:p>
          <a:p>
            <a:r>
              <a:rPr lang="pt-BR" dirty="0"/>
              <a:t>Um direito civil. </a:t>
            </a:r>
          </a:p>
        </p:txBody>
      </p:sp>
    </p:spTree>
    <p:extLst>
      <p:ext uri="{BB962C8B-B14F-4D97-AF65-F5344CB8AC3E}">
        <p14:creationId xmlns:p14="http://schemas.microsoft.com/office/powerpoint/2010/main" val="331951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002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D67942A-ED32-A0EF-37B4-196809F31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Para ter saúde</a:t>
            </a:r>
            <a:endParaRPr lang="pt-BR" dirty="0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9EB324C3-8296-0FA9-0E7A-ED7BAF0414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52029"/>
            <a:ext cx="8229600" cy="4173141"/>
          </a:xfrm>
        </p:spPr>
      </p:pic>
    </p:spTree>
    <p:extLst>
      <p:ext uri="{BB962C8B-B14F-4D97-AF65-F5344CB8AC3E}">
        <p14:creationId xmlns:p14="http://schemas.microsoft.com/office/powerpoint/2010/main" val="369694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284E36F-9379-3E69-648A-16B2C49D1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Para ter saúde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65F02232-3A0A-FF10-4BA0-BF3E614716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Nada, vou no médico. Evito alimentos processados e evito stress no longo prazo. ara cuidar da saúde física realizo exames de rotina anuais,</a:t>
            </a:r>
          </a:p>
          <a:p>
            <a:endParaRPr lang="pt-BR" dirty="0"/>
          </a:p>
          <a:p>
            <a:r>
              <a:rPr lang="pt-BR" dirty="0"/>
              <a:t> Tanto comer de forma equilibrada e realizar exercício</a:t>
            </a:r>
          </a:p>
          <a:p>
            <a:endParaRPr lang="pt-BR" dirty="0"/>
          </a:p>
          <a:p>
            <a:r>
              <a:rPr lang="pt-BR" dirty="0"/>
              <a:t>Dormir bem, beber muita água, ter uma alimentação equilibrada, praticar atividades físicas, fazer coisas que eu gosto e ir ao médico regularmente. </a:t>
            </a:r>
          </a:p>
          <a:p>
            <a:r>
              <a:rPr lang="pt-BR" dirty="0"/>
              <a:t>Tenho uma boa qualidade de vida (moradia, saneamento básico, </a:t>
            </a:r>
            <a:r>
              <a:rPr lang="pt-BR" dirty="0" err="1"/>
              <a:t>trabalho,“conforto</a:t>
            </a:r>
            <a:r>
              <a:rPr lang="pt-BR" dirty="0"/>
              <a:t> alimentar” e práticas esportivas).</a:t>
            </a:r>
          </a:p>
        </p:txBody>
      </p:sp>
    </p:spTree>
    <p:extLst>
      <p:ext uri="{BB962C8B-B14F-4D97-AF65-F5344CB8AC3E}">
        <p14:creationId xmlns:p14="http://schemas.microsoft.com/office/powerpoint/2010/main" val="269992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 que prejudica</a:t>
            </a:r>
            <a:endParaRPr lang="pt-BR" dirty="0"/>
          </a:p>
        </p:txBody>
      </p:sp>
      <p:pic>
        <p:nvPicPr>
          <p:cNvPr id="4" name="Espaço Reservado para Conteúdo 4">
            <a:extLst>
              <a:ext uri="{FF2B5EF4-FFF2-40B4-BE49-F238E27FC236}">
                <a16:creationId xmlns:a16="http://schemas.microsoft.com/office/drawing/2014/main" xmlns="" id="{D148E8FC-86FB-5E85-584D-BDCC1D36BF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044" y="1600200"/>
            <a:ext cx="6901911" cy="4876800"/>
          </a:xfrm>
        </p:spPr>
      </p:pic>
    </p:spTree>
    <p:extLst>
      <p:ext uri="{BB962C8B-B14F-4D97-AF65-F5344CB8AC3E}">
        <p14:creationId xmlns:p14="http://schemas.microsoft.com/office/powerpoint/2010/main" val="262726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982CFF3-9A93-8FE4-0C73-983F1DC56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que prejudica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25CA590D-C1A8-9532-BBE9-35639659D1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Tudo que é em excesso pode ser </a:t>
            </a:r>
            <a:r>
              <a:rPr lang="pt-BR" dirty="0" err="1"/>
              <a:t>prejudicia</a:t>
            </a:r>
            <a:endParaRPr lang="pt-BR" dirty="0"/>
          </a:p>
          <a:p>
            <a:r>
              <a:rPr lang="pt-BR" dirty="0"/>
              <a:t>vícios e sedentarismo</a:t>
            </a:r>
          </a:p>
          <a:p>
            <a:r>
              <a:rPr lang="pt-BR" dirty="0"/>
              <a:t>Dificuldade de acesso a hospitais e medicamentos, falta de alimentos saudáveis e nutritivos</a:t>
            </a:r>
          </a:p>
          <a:p>
            <a:r>
              <a:rPr lang="pt-BR" dirty="0"/>
              <a:t>é conviver com pessoas negativas e inescrupulosas.</a:t>
            </a:r>
          </a:p>
          <a:p>
            <a:r>
              <a:rPr lang="pt-BR" dirty="0"/>
              <a:t>O que prejudica a saúde, além das patologias no geral, é a falta de estrutura de saneamento básico, viver em um ambiente hostil, falta de acesso a educação e falta de acesso a prevenção.</a:t>
            </a:r>
          </a:p>
          <a:p>
            <a:r>
              <a:rPr lang="pt-BR" dirty="0"/>
              <a:t>Extensas cargas horárias de serviço, comidas não saudáveis em excesso, fumar, bebidas alcoólicas. </a:t>
            </a:r>
          </a:p>
          <a:p>
            <a:r>
              <a:rPr lang="pt-BR" dirty="0"/>
              <a:t>Tudo em excesso pode prejudicar a saúde. Exemplo: o açúcar. </a:t>
            </a:r>
          </a:p>
        </p:txBody>
      </p:sp>
    </p:spTree>
    <p:extLst>
      <p:ext uri="{BB962C8B-B14F-4D97-AF65-F5344CB8AC3E}">
        <p14:creationId xmlns:p14="http://schemas.microsoft.com/office/powerpoint/2010/main" val="237803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C0E0243-8CE2-8EC0-1343-C5D71995A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Entrevistas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8F923C66-6F2A-A12B-0723-DDD3CB7393C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Ter saúde</a:t>
            </a:r>
          </a:p>
          <a:p>
            <a:endParaRPr lang="pt-BR" dirty="0"/>
          </a:p>
          <a:p>
            <a:r>
              <a:rPr lang="pt-BR" dirty="0"/>
              <a:t>Comportamentos individuais</a:t>
            </a:r>
          </a:p>
          <a:p>
            <a:endParaRPr lang="pt-BR" dirty="0"/>
          </a:p>
          <a:p>
            <a:r>
              <a:rPr lang="pt-BR" dirty="0"/>
              <a:t>Em menor grau “exames médicos”</a:t>
            </a:r>
          </a:p>
          <a:p>
            <a:endParaRPr lang="pt-BR" dirty="0"/>
          </a:p>
          <a:p>
            <a:r>
              <a:rPr lang="pt-BR" dirty="0"/>
              <a:t>Equilíbrio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2E71FC0E-9FE2-7C22-E5CE-E8BC2872811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O que prejudica?</a:t>
            </a:r>
          </a:p>
          <a:p>
            <a:endParaRPr lang="pt-BR" dirty="0"/>
          </a:p>
          <a:p>
            <a:r>
              <a:rPr lang="pt-BR" dirty="0"/>
              <a:t>Comportamentos individuais</a:t>
            </a:r>
          </a:p>
        </p:txBody>
      </p:sp>
    </p:spTree>
    <p:extLst>
      <p:ext uri="{BB962C8B-B14F-4D97-AF65-F5344CB8AC3E}">
        <p14:creationId xmlns:p14="http://schemas.microsoft.com/office/powerpoint/2010/main" val="75946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ilho">
  <a:themeElements>
    <a:clrScheme name="Brilho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Escritório Clássico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rilh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640</TotalTime>
  <Words>406</Words>
  <Application>Microsoft Office PowerPoint</Application>
  <PresentationFormat>Apresentação na tela (4:3)</PresentationFormat>
  <Paragraphs>97</Paragraphs>
  <Slides>40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40</vt:i4>
      </vt:variant>
    </vt:vector>
  </HeadingPairs>
  <TitlesOfParts>
    <vt:vector size="42" baseType="lpstr">
      <vt:lpstr>Arial</vt:lpstr>
      <vt:lpstr>Brilho</vt:lpstr>
      <vt:lpstr>Concepção processo saúde- doença- Parte 1</vt:lpstr>
      <vt:lpstr>Concepções</vt:lpstr>
      <vt:lpstr>O que é saúde</vt:lpstr>
      <vt:lpstr>Respostas- O que é saúde?</vt:lpstr>
      <vt:lpstr>Para ter saúde</vt:lpstr>
      <vt:lpstr>Para ter saúde</vt:lpstr>
      <vt:lpstr>O que prejudica</vt:lpstr>
      <vt:lpstr>O que prejudica</vt:lpstr>
      <vt:lpstr>Entrevistas</vt:lpstr>
      <vt:lpstr>Apresentação do PowerPoint</vt:lpstr>
      <vt:lpstr>Apresentação do PowerPoint</vt:lpstr>
      <vt:lpstr>Concepção mágica -religiosa</vt:lpstr>
      <vt:lpstr>Idade Média</vt:lpstr>
      <vt:lpstr>Apresentação do PowerPoint</vt:lpstr>
      <vt:lpstr>Teoria humoral (equilíbrio)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Observações ambiente e  doente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usuario</dc:creator>
  <cp:lastModifiedBy>Sala Borges Vieira</cp:lastModifiedBy>
  <cp:revision>14</cp:revision>
  <dcterms:created xsi:type="dcterms:W3CDTF">2016-02-22T20:05:45Z</dcterms:created>
  <dcterms:modified xsi:type="dcterms:W3CDTF">2022-04-19T14:58:32Z</dcterms:modified>
</cp:coreProperties>
</file>