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1" r:id="rId3"/>
    <p:sldId id="279" r:id="rId4"/>
    <p:sldId id="321" r:id="rId5"/>
    <p:sldId id="277" r:id="rId6"/>
    <p:sldId id="301" r:id="rId7"/>
    <p:sldId id="325" r:id="rId8"/>
    <p:sldId id="292" r:id="rId9"/>
    <p:sldId id="299" r:id="rId10"/>
    <p:sldId id="287" r:id="rId11"/>
    <p:sldId id="303" r:id="rId12"/>
  </p:sldIdLst>
  <p:sldSz cx="12192000" cy="6858000"/>
  <p:notesSz cx="9998075" cy="68659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9981" autoAdjust="0"/>
  </p:normalViewPr>
  <p:slideViewPr>
    <p:cSldViewPr snapToGrid="0">
      <p:cViewPr>
        <p:scale>
          <a:sx n="50" d="100"/>
          <a:sy n="50" d="100"/>
        </p:scale>
        <p:origin x="52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12779,'0'0'2712,"-3"0"-4776,0 0 2176,3 8-112,0 6-448,0-2-2433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7-05T11:30:14.9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7953 851 633 0,'0'0'268'0,"0"0"-125"16,0 0-14-16,0 0 35 16,0 0-66-16,0 0-37 15,-9-90 0-15,2 76 3 16,3 2-11-16,-3 3-4 15,3 0-12-15,2 5 8 16,0 1 11-16,2 3-14 16,0 0-10-16,0 0-26 15,0 0-6-15,0 0-6 16,0 3-16-16,0 14-7 0,0 11 28 16,0 7 1-1,-5 14 2-15,-6 5 4 16,-2 6-6-16,-1 4 0 0,1 4-2 15,4 1 2-15,2 0-2 16,4 3-4-16,3-2 5 16,0-4-9-16,0-6 10 15,6-4 1-15,5-5 7 16,2-6-8-16,-2-9 5 16,-2-4-5-16,-3-10 0 15,1-7-2-15,-4-8-4 16,-1-2-13-16,-2-5-4 15,0 1 7-15,2-1 14 16,-2 0 2-16,0 0 0 16,0 0 11-16,2-6-11 0,1-9 0 15,-1-9-14-15,0-5 13 16,-2-5-1-16,2-4 1 16,-2-6 0-16,2-2-5 15,0-2-3-15,5-1-7 16,0 6 8-16,4 4 7 15,-2 9-5-15,0 10-4 16,0 8 8-16,2 6-10 16,3 6-12-16,3 0-6 15,6 4-9-15,1 16 20 16,-1 5 13-16,-2 4 6 16,0 3 0-16,-6 4 7 0,-3 2 0 15,-6 1-6-15,1 0 5 16,-5-2 9-16,-2-4-1 15,2-8-8-15,-2-4-6 16,0-7 10-16,0-7-1 16,0-5 10-16,0-2 12 15,0 0 2-15,2 0-5 16,-2 0-14-16,0 0-14 16,12 3-14-16,-4 4-89 15,6-5-150-15</inkml:trace>
  <inkml:trace contextRef="#ctx0" brushRef="#br0" timeOffset="373.53">8401 1499 825 0,'0'0'228'0,"0"0"-78"15,0 0 58-15,0 0-76 16,0 0-71-16,0 0 6 0,0 0 10 15,36 0-42-15,-14 0-34 16,5 0-1-16,5 3 0 16,-1-1 2-16,-2 0-1 15,-8-2-1-15,0 0-24 16,-11 0-40-16,-10 0-66 16,0-10-96-16,0-2-840 0</inkml:trace>
  <inkml:trace contextRef="#ctx0" brushRef="#br0" timeOffset="518.02">8290 1313 1185 0,'0'0'244'16,"0"0"-122"-16,0 0-45 0,122 0-77 15,-68 22-17-15,-12-1-110 16,-1-6-478-16</inkml:trace>
  <inkml:trace contextRef="#ctx0" brushRef="#br0" timeOffset="1038.58">9233 819 578 0,'0'0'98'0,"0"0"-17"15,0 0 55-15,0 111-9 16</inkml:trace>
  <inkml:trace contextRef="#ctx0" brushRef="#br0" timeOffset="2897.24">9293 1321 0 0,'-7'10'0'0,"3"-2"0"16,4-5 0-16,-2 0 0 15,-3-1 0-15,2-2 0 16,-1 0 0-16,0 0 0 0,2 0 0 15,-3 0 0-15,3 0 0 16,2 0 0-16,0-3 0 16,0-6 0-16,0 1 0 15,0 2 0-15,0-5 0 16,0-3 0-16,0 3 0 16,0-5 0-16,-2-1 0 15,-7-2 0-15,-5 1 0 16,-4-3 0-16,1 14 0 15,-8-13 0-15,-4 4 0 16,9 10 0-16,-11-8 0 16,-3 2 0-16,1 2 0 15,0 3 0-15,4 2 0 16,-1 0 0-16,6 5 0 16,2 0 0-16,4 0 0 0,5 0 0 15,1 0 0-15,6 0 0 16,1 3 0-16,3 7 0 15,2-5 0-15,0 2 0 16,0-3 0-16,7-1 0 16,1 4 0-16,6 3 0 15,-5 0 0-15,0-1 0 16,0 4 0-16,2 1 0 16,0 0 0-16,1 2 0 15,0 2 0-15,2-1 0 16,4 4 0-16,2 2 0 15,0 0 0-15,-2 0 0 16,0-2 0-16,-3-3 0 16,-3-4 0-16,-1-2 0 15,-7-5 0-15,0-4 0 0,1-1 0 16,-2-2 0-16,-3 0 0 16,0 0 0-16,0-10 0 15,0-4 0-15,2-1 0 16,0-4 0-16,4-7 0 15,3 10 0-15,5 2 0 16,-1 2 0-16,-2 3 0 16,3-2 0-16,-4 1 0 15,9-6 0-15,-13 8 0 16,1-2 0-16,-5 2 0 0,0-2 0 16,0-4 0-1,-2 0 0-15,0-5 0 0,0 0 0 16,0-13 0-16,0-5 0 15,-4-7 0-15,-5-5 0 16,-2 35 0-16,-3 0 0 16,-1 1 0-16,-1 3 0 15,-11-26 0-15,8 17 0 16,-1 7 0-16,-9-7 0 16,10 11 0-16,4 0 0 15,-3-3 0-15,12 2 0 16,3 1 0-16,-1-4 0 15,2 2 0-15,0-2 0 16,0 4 0-16,-6 0 0 16,4 0 0-16,-5 4 0 0,1-1 0 15,-2 1 0 1,1 3 0-16,1-2 0 0,-1 2 0 16,7-1 0-16,2 2 0 15,0 0 0-15,0-2 0 16,0 0 0-16,4-1 0 15,3 1 0-15,1 0 0 16,-1 1 0-16,2-1 0 16,-2-2 0-16,2 0 0 15,-1-2 0-15,0-1 0 16,0-2 0-16,-1-2 0 16,-1 1 0-16,4 4 0 15,-2 6 0-15,5 0 0 16,3 0 0-16,1 0 0 15,-2 0 0-15,-2 0 0 0,-4 0 0 16,0 2 0-16,-1-2 0 16,-3 0 0-16,0 0 0 15,-1 0 100-15,-4 0 451 16,0 0-359-16,0 0-21 16,0 0-24-16,0 0-37 15,0 0-23-15,0 0-21 16,2-6-26-16,-2 6-28 15,3 0-12-15,-3 0-1 16,2 0-9-16,0 0 8 16,-2 0-5-16,2 0-5 15,0 4-6-15,0 10 18 0,3 7 2 16,-2 3-1-16,-3 2 8 16,0 4-9-16,0 2-1 15,0 2 1-15,0 4 1 16,-8 2 7-16,4 3-8 15,2 3 1-15,2 1 7 16,0 2-8-16,0 5 12 16,0 0-4-16,0 4-6 15,0 0 11-15,0 1-3 16,0-5 3-16,0-3 3 16,0-2 9-16,2-5-3 0,0-2-2 15,-2-3-10 1,0-8-2-16,0-1-7 0,0-4 1 15,0-2 4-15,0-5-5 16,-4-3-1-16,2-7 1 16,-3 1-1-16,3-3 1 15,0-3-1-15,2-1 2 16,0-1-1-16,0 0 9 16,0-2 2-16,0 0 7 15,0 0-13-15,0-11-6 16,2-10-112-16,5-2-256 0</inkml:trace>
  <inkml:trace contextRef="#ctx0" brushRef="#br0" timeOffset="3341.62">9162 1201 183 0,'0'0'860'0,"0"0"-676"16,0 0-112-1,0 0 5-15,0 0-46 0,0 0-20 16,0 0-5-16,0 0-5 16,0 0-1-16,8 0 29 15,8 0 42-15,6 0-24 16,3-2-11-16,4-3-1 16,2-6 7-16,2-1-12 15,0 0 5-15,6-2 13 16,-3 2-28-16,-1 0-2 15,-4 4-18-15,-4 0-1 16,-8 5-11-16,-5 2-17 16,-9 1-63-16,-5 0-68 15,0 0-145-15,-5 0-179 0</inkml:trace>
  <inkml:trace contextRef="#ctx0" brushRef="#br0" timeOffset="3640.95">9521 784 704 0,'0'0'146'15,"0"0"-81"-15,0 0 5 16,0 0-10-16,0 0 3 16,0 0-63-16,0 0-7 15,23-23-4-15,-23 50 11 16,2 13 24-16,-2 14 16 15,0 12 11-15,4 13 1 0,-2 7-7 16,2 4-13-16,0 3-9 16,1-6-23-16,-1-7 2 15,0-8 5-15,2-11-7 16,-4-11 9-16,-2-6-9 16,0-10-15-16,0 0-50 15,-6-10-83-15,-2-10-57 0</inkml:trace>
  <inkml:trace contextRef="#ctx0" brushRef="#br0" timeOffset="4077.27">9685 1578 684 0,'0'0'267'16,"0"0"-92"-16,0 0-66 16,0 0 5-16,0 0-59 15,31-113-37-15,-20 97 1 16,1 2 15-16,1 6-12 0,3 4 12 15,3 4-21 1,2 3-13-16,3 17-10 0,1 10 2 16,-3 8 7-16,-4 3-8 15,-7 0 9-15,-6-3-1 16,-5-6-6-16,0-6 7 16,-12-10 0-16,-10-7 0 15,-4-9 9-15,-5 0 11 16,-2-11 3-16,0-15-4 15,4-6-19-15,3-3-6 16,6 2-18-16,6 1-17 16,14-2-19-16,0 8-73 15,7 12-128-15</inkml:trace>
  <inkml:trace contextRef="#ctx0" brushRef="#br0" timeOffset="4506.42">10185 1393 914 0,'0'0'247'16,"0"0"-115"-16,0 0-37 0,0 0-95 16,0 0-40-16,0 0 18 15,0 0 12-15,-114 45-16 16,75-11 0-16,4 5 10 16,2 2 7-16,8-1 0 15,8-5 2-15,10-3 1 16,7-6 3-16,0-3 3 15,2-2 16-15,18-6 5 16,7-1 9-16,4-4 8 16,0-3-14-16,2-4 10 15,2-3-18-15,-4 0-8 16,-3 0-8-16,-1 0-8 0,-5 0-40 16,-8 0-84-1,-5 0-143-15</inkml:trace>
  <inkml:trace contextRef="#ctx0" brushRef="#br0" timeOffset="4760.78">10055 1613 15 0,'0'0'1006'0,"0"0"-756"16,0 0-93-16,0 0-58 15,0 0-61-15,116-19-38 16,-98 38-19-16,2 12-10 15,2 10 7-15,-1 8 12 0,-4 4 9 16,1-2-11 0,-3 0 11-16,-1-8 2 0,-3-6-1 15,1-7 0-15,-6-6 6 16,-1-8-6-16,-1-6 0 16,0-10-24-16,0 0-101 15,4-18-49-15</inkml:trace>
  <inkml:trace contextRef="#ctx0" brushRef="#br0" timeOffset="4935.28">10557 1371 1098 0,'0'0'268'0,"0"0"-152"0,0 0-23 15,0 0-47-15,0 0-46 16,0 0-109-16,0 0-189 0</inkml:trace>
  <inkml:trace contextRef="#ctx0" brushRef="#br0" timeOffset="5627.46">11453 996 492 0,'0'0'256'0,"0"0"-85"15,0 0-35-15,0 0 9 16,0 0-34-16,0 0-34 15,53-116-22-15,-53 94-18 16,0 2-21-16,0 6-15 16,-10 4-1-16,-9 6-6 15,-3 4 5-15,-2 0-28 0,-5 0-11 16,0 9-14-16,0 3-10 16,2 1 14-16,5-1 21 15,1 0 23-15,4-3 5 16,5-2 1-16,6-3 0 15,1 0 0-15,3-4 0 16,2 0 18-16,0 0 40 16,0 0 23-16,0 0-46 15,0 0-22-15,0 0-13 16,0 0 0-16,0 0-42 16,0 0-27-16,5 0-70 15,1 0-111-15</inkml:trace>
  <inkml:trace contextRef="#ctx0" brushRef="#br0" timeOffset="6801.54">10702 1734 494 0,'0'0'141'0,"0"0"-61"16,0 0-12-16,0 0 2 15,0 0-13-15,0 0 5 16,0 0-7-16,42 89 1 15,-42-88 24-15,0-1-9 16,0 0 4-16,0 0 3 16,0 0-18-16,0-1 30 15,0-20 12-15,0-8-50 16,0-18-33-16,0-13-7 16,0-14-5-16,0-10-7 15,-9-5-3-15,0-3 2 0,-4 0-3 16,-3 8 2-16,5 6-2 15,5 10 3-15,3 10-4 16,3 11-8-16,0 13-5 16,7 10-1-16,4 6-7 15,-2 8-16-15,2 6 23 16,-4 2-2-16,1 2 0 16,0 0-1-16,0 0 13 15,-1 0 0-15,4 6-2 16,2 8-1-16,8 4 6 0,6 6-1 15,6 6 6-15,3 8-5 16,3 5 4-16,-1 6 1 16,1 6 1-16,-6 5 0 15,0 0 1-15,-4-2-1 16,-2-2 8-16,0-10-8 16,-5-6 9-16,-2-7-2 15,-2-9 0-15,-5-6-5 16,-4-6-1-16,-2-5 0 15,-5-2 6-15,-2-3 3 16,0 0 8-16,0-2 1 16,0 0 4-16,0 0-1 15,0 0-3-15,3 0 17 16,3-12-8-16,3-4-12 16,-1-11 6-16,2-9-9 0,-1-10-6 15,-3-10-7-15,-2-7 0 16,-2-9 0-16,-2 1 0 15,0-1 1-15,0 2-1 16,-4 3 1-16,-2 9-1 16,-1 12 8-16,3 8-7 15,2 10 8-15,2 6 3 16,0 5 5-16,0 7-4 16,0 2-1-16,0 1-6 15,0 3 1-15,0-1-5 16,0 3-2-16,0 2-1 15,0 0 0-15,0 0-65 16,8 11-135-16,5 3-359 0</inkml:trace>
  <inkml:trace contextRef="#ctx0" brushRef="#br0" timeOffset="7387.73">11600 1608 725 0,'0'0'183'0,"0"0"-64"16,0 0 30-16,0 0-61 16,0 0-53-16,0 0-10 15,0 0 17-15,-13-94-15 16,13 82 8-16,0 6 14 15,4 4-17-15,5 2-32 16,5 0-4-16,1 17-35 16,3 15 24-16,4 17 8 0,-2 13 7 15,-2 28 0 1,-7-1 14-16,-7 3-14 0,-4-6 10 16,0-24-8-16,-12-8 5 15,-7-19 10-15,2-21 1 16,1-14-4-16,-2-9 23 15,-2-31 35-15,-4-18-26 16,-1-14-30-16,-2-8-15 16,5-4 12-16,2 9-12 15,9 11-1-15,6 14-1 16,5 16 0-16,5 14-12 16,15 10-22-16,9 10-41 15,18 8-55-15,-5 14-92 0,-2 0-81 16</inkml:trace>
  <inkml:trace contextRef="#ctx0" brushRef="#br0" timeOffset="7919.06">12065 1349 804 0,'0'0'195'0,"0"0"-114"16,0 0-13-16,0 0-40 15,0 0-28-15,0 0-9 16,0 0 9-16,-83 49 0 16,56-24 0-16,2 3 0 15,5 2 0-15,7 5 0 16,6 1-1-16,7 4 1 0,0 4 0 15,4 2 1 1,12 1 0-16,2-6 10 0,0-2-9 16,1-8 12-16,-2-7 2 15,-2-4 26-15,-1-8-9 16,-2-5-14-16,-1-5 49 16,1-2-30-16,1 0-10 15,-1-9-28-15,-4-3-2 16,5-3-50-16,-1 1-48 15,-3 1-130-15</inkml:trace>
  <inkml:trace contextRef="#ctx0" brushRef="#br0" timeOffset="8401.44">11990 1654 844 0,'0'0'216'15,"0"0"-63"-15,0 0-43 16,0 0-3-16,0 0-62 16,0 0-4-16,0 0-12 15,65-16-29-15,-43 16 0 16,1 0 0-16,-2 6 0 16,0 0 1-16,-6 0 0 15,-3 0 0-15,-6 0-1 16,-2-1-1-16,-1-4 0 15,-3 1-15-15,0 0-6 16,0-2-2-16,0 0 5 0,0 2 19 16,0-2 1-16,0 2-1 15,0 4 0-15,0 6 0 16,0 8 0-16,0 12-1 16,0 10 0-16,0 13 1 15,0 5 1-15,0 0 12 16,0-2-7-16,0-5-5 15,0-14 9-15,0-6 11 16,0-9-10-16,0-11 1 16,0-6-5-16,0-5 19 15,0-2 22-15,0 0 41 16,0 0-4-16,0 0-27 0,0 0 11 16,0-2-34-16,0-3-35 15,0 3-20-15,0 1-61 16,2 1-110-16,5 0-169 0</inkml:trace>
  <inkml:trace contextRef="#ctx0" brushRef="#br0" timeOffset="16886.52">8408 3413 863 0,'0'0'224'16,"0"0"-129"-16,0 0 14 15,0 0-56-15,0 0-42 16,0 0-11-16,0-8-5 16,0 8 4-16,0 0 1 15,0 0 0-15,0 0 0 16,0 0 0-16,0 0 0 0,0 0-5 15,0 5 5 1,0 15 0-16,0 5 12 0,0 8-2 16,0 10-9-16,0 9 8 15,0 6-9-15,0 10 2 16,-2 7 6-16,-5 9-7 16,3 6 6-16,-1 0 6 15,0-4 2-15,3-5 4 16,2-12 8-16,0-4-12 15,0-9-4-15,0-5 8 16,0-8-9-16,0-8-2 16,0-7 0-16,0-10-7 15,0-6-1-15,0-6 2 16,0-3-2-16,0-3-1 16,0 0-14-16,0 0-1 0,7 0-17 15,4-8-50-15,0-7-266 16</inkml:trace>
  <inkml:trace contextRef="#ctx0" brushRef="#br0" timeOffset="17580.55">8306 3479 654 0,'0'0'162'16,"0"0"-97"-16,0 0-22 16,0 0 28-16,0 0-28 15,0 0-30-15,0 0-4 16,8-30 4-16,-3 30-5 0,1 0-8 16,6 13-2-1,3 8 2-15,3 10 15 0,4 14 40 16,5 11 0-16,2 9 16 15,0 7-10 1,2 4-25-16,2 5 9 0,-4-2-10 16,2-1-19-16,-2-7-3 15,-4-5-12-15,2-6 15 16,-4-7-9-16,-2-6-7 16,2-7 0-16,-7-8 10 15,-3-8-9-15,-5-9 8 16,-2-9-8-16,-4-6 10 15,0 0 13-15,0-14 21 16,2-15-31-16,3-8-12 16,-3-8 17-16,4-5-15 0,-6-8-3 15,2-9-1-15,-2-4 12 16,0-8-11-16,1 2 9 16,1 2 28-16,2 9-26 15,4 11 4-15,1 18 31 16,-3 13-17-16,2 9-28 15,-6 11-2-15,1 4-25 16,-1 0-76-16,2 35-65 16,-1-5-30-16,4-1-107 0</inkml:trace>
  <inkml:trace contextRef="#ctx0" brushRef="#br0" timeOffset="18136.2">8967 4330 823 0,'0'0'224'0,"0"0"-86"16,0 0-10-16,0 0-63 16,0 0-33-16,0 0-17 15,-2-123-14-15,2 96 1 16,0 1 7-16,0 4-9 15,12 8 1-15,1 6 0 16,5 7 0-16,1 1-1 16,6 5-16-16,2 18 7 15,2 4 8-15,2 8-6 16,0 1 7-16,-4 6 0 16,-2 0 1-16,-8 0-1 0,-1-3 13 15,-9-2-13 1,-5-11 1-16,-2-6 0 15,0-10 8-15,-7-6 2 0,-11-4-10 16,-1-4 24-16,-8-18-3 16,2-6-6-16,-2-2-9 15,7 5 0-15,5 2-5 16,4 7-2-16,6 4 1 16,2 6-1-16,3 0-1 15,0 2-83-15,0 0-187 0</inkml:trace>
  <inkml:trace contextRef="#ctx0" brushRef="#br0" timeOffset="18714.45">9679 4211 588 0,'0'0'525'16,"0"0"-373"-16,0 0-73 16,0 0-24-16,0 0-49 15,0 0-6-15,0 0-5 16,-96-22-14-16,59 36-17 15,0 6-9-15,1 4-10 16,7 0 14-16,5 1 14 16,6-2 17-16,7 0-8 0,8 2 17 15,3-1 1 1,0 1 1-16,12 2 23 0,5 0 0 16,6-1 0-16,0-2-12 15,-2-2-4-15,4-7-2 16,-5 0-5-16,3-9 10 15,0-4 7-15,2-2-7 16,2 0-2-16,0-14-9 16,0-2-45-16,8-6-45 15,-8 5-86-15,-4 3-721 0</inkml:trace>
  <inkml:trace contextRef="#ctx0" brushRef="#br0" timeOffset="19096.77">9542 4398 895 0,'0'0'227'16,"0"0"-149"-16,0 0-28 16,0 0-7-16,0 0-41 15,0 0-2-15,0 0-11 16,81 9-3-16,-59 0 14 15,5 0 6-15,4 1 1 16,1-2 9-16,1 2 14 16,-4 0 15-16,-2 1-16 15,-6-2-10-15,-5 7-3 0,-9 2-14 16,-5 7-2 0,-2 3 1-16,0 3 1 0,-6 4-1 15,-7 3 0-15,-1-2-1 16,3-3 1-16,1-1 1 15,4-9-1-15,4-2 5 16,2-9 4-16,0-2-9 16,0-6 5-16,0-3-6 15,4-1-18-15,10-15-78 16,1-7-1222-16</inkml:trace>
  <inkml:trace contextRef="#ctx0" brushRef="#br0" timeOffset="19482.28">10001 4255 563 0,'0'0'272'16,"0"0"-112"-16,0 0-5 0,0 0-3 15,0 0-41 1,132 6-60-16,-98-6-25 0,3 0-10 15,3 0-8-15,1 0 0 16,-3 0-6-16,-5 0-1 16,-6 0-1-16,-7 0-9 15,-7 0-6-15,-11 0-20 16,-2 0-82-16,0 0-150 0</inkml:trace>
  <inkml:trace contextRef="#ctx0" brushRef="#br0" timeOffset="19734.79">9997 4109 912 0,'0'0'253'16,"0"0"-112"-16,0 0-50 15,0 0-10-15,0 0-36 16,0 0-34-16,116-36-5 15,-87 27-6-15,7 4-1 16,4 1 0-16,0 1 2 16,0 3-1-16,-1 0 0 15,-6 0 0-15,-9 3-9 16,-4 8-52-16,-9-1-94 0,-4-3-171 16</inkml:trace>
  <inkml:trace contextRef="#ctx0" brushRef="#br0" timeOffset="29309.89">11031 3266 914 0,'0'0'283'16,"0"0"-103"-16,0 0-79 15,0 0-64-15,0 0-37 16,0 0-5-16,-21-14-3 16,11 14 7-16,4 0-8 15,1 0 2-15,1 0 7 16,2 0 0-16,0 2 0 16,-1 4 0-16,1 4 0 0,2 4 0 15,0 4 1 1,0 8-1-16,0 1-8 0,0 2-3 15,0 0-5-15,0-1 16 16,5-4-8-16,-1 2 6 16,2 0 2-16,1 0-1 15,0 2 0-15,2-2 1 16,0 2 0-16,-1-3-1 16,2-5-9-16,-2-5-16 15,-1-4 14-15,-1-9 12 16,2-2 11-16,0 0 5 15,-1-10 2-15,5-11 3 16,-2 2-19-16,1-5 2 0,3 1-3 16,-1 2-1-1,-1-2 1-15,-1 0-1 0,-5 6 0 16,-2-3 0-16,-4-1-14 16,0 1-15-16,0-1-3 15,0-1 3-15,-2 0-16 16,-4 2 14-16,2 4-8 15,1 3 26-15,1 5 13 16,2 7 9-16,0 1 5 16,0 0-2-16,0 0-12 15,0 0-14-15,0 0-6 16,5 4 1-16,1 6 9 16,3 3 10-16,-2 1 1 15,0 7-1-15,-3 1-1 16,0 3-1-16,-2 6 2 0,3 5 0 15,-1 4 1 1,1 6 0-16,0 4-1 0,-1 4 10 16,0 6-4-16,1 1 22 15,-5 3 2-15,0-6 24 16,0-1-24-16,-3-10-1 16,-10-5-11-16,-3-9-2 15,-1-8-5-15,-3-11-11 16,-3-6-4-16,1-8-12 15,-2 0-4-15,-5-18-14 16,4-8-51-16,9-2-112 0</inkml:trace>
  <inkml:trace contextRef="#ctx0" brushRef="#br0" timeOffset="30324.74">11464 3650 595 0,'0'0'228'16,"0"0"-123"-16,0 0 1 15,0 0-41-15,0 0-38 16,0 0 2-16,0 0 4 16,0 0-5-16,0 0 11 15,0 0 13-15,0 0 2 16,0 0-11-16,0 0-17 15,0 0-10-15,0 0-14 0,0 0-1 16,0 0 5 0,0 0-6-16,0 0 0 0,0 0 7 15,0 0-6-15,-2 0-1 16,2 0 1-16,0 0 0 16,0 0 12-16,0 0-13 15,0 0 0-15,0 0-2 16,0 0 1-16,0 0-2 15,0 0-13-15,0 0 7 16,0 0-8-16,0 0 5 16,0 0 11-16,0 0-1 15,0 0 1-15,0 0 1 0,0 0-1 16,0 0-1 0,0 0 1-16,0 0 0 0,0 0 1 15,0 0-9-15,0 0-9 16,0 3 0-16,0 7 17 15,0 3-4-15,5 4 4 16,-1 6 1-16,0 3 0 16,0 7 0-16,1 4 0 15,-1 1-2-15,1 0 2 16,0-2 0-16,-3-5 0 16,0-6 8-16,-2-6-7 15,2-5-1-15,-2-4 0 16,0-8 1-16,0 1 0 15,0-3 2-15,0 0-3 16,0 0-4-16,0-8-20 0,0-4-60 16,5 0-486-16</inkml:trace>
  <inkml:trace contextRef="#ctx0" brushRef="#br0" timeOffset="30941.78">11705 3531 628 0,'0'0'239'16,"0"0"-156"-16,0 0-15 15,0 0-13-15,0 0-34 16,0 0-2-16,0 0 10 15,-2 0-13-15,2 0 7 16,0 3 13-16,0-3 14 16,0 0 2-16,7 3-4 15,1-1-21-15,8-2-11 16,1 0-1-16,8 0 3 16,2 0 7-16,6-5-12 15,1-2-4-15,-3 1 21 0,0 2 11 16,-4 4-39-16,-7 0-2 15,-5 0-7-15,-8 0-19 16,-7 0-40-16,0 0-112 16,0-4-146-16</inkml:trace>
  <inkml:trace contextRef="#ctx0" brushRef="#br0" timeOffset="31638.45">12157 3234 899 0,'0'0'221'0,"0"0"-181"15,0 0-31-15,0 0-9 16,0 0 1-16,0 0-7 16,3 145 3-16,-8-94-6 15,5 4-2-15,0 1-4 16,0 0-1-16,5-3 9 15,6-12 7-15,2-7 1 0,-2-10 0 16,2-9 15-16,-1-9-16 16,-3-6 44-16,2 0 32 15,3-14-2-15,-2-15-11 16,2-2-46-16,-1-8 3 16,2 0-7-16,-3 2-12 15,1 2 17-15,-3 2-9 16,-4 3-9-16,-1 6-1 15,-3 2-9-15,-2 6-25 16,0 4 18-16,0 3-12 16,0 5 28-16,2 3-1 15,0 1-9-15,0 0 2 0,0 0 0 16,3 0-23 0,0 14-4-16,1 7 17 0,3 11 11 15,3 5 8-15,-1 10 0 16,2 4 2-16,3 9 9 15,1 4 8-15,1 7-5 16,0 0 7-16,-5 1-5 16,-6-3 5-16,-5-9-19 15,-2-14 4-15,0-10-5 16,-9-7 0-16,-4-12 5 16,-7-4-6-16,-5-9-29 15,-19-6-6-15,1-18-10 16,8-7-59-16</inkml:trace>
  <inkml:trace contextRef="#ctx0" brushRef="#br0" timeOffset="32202.9">12661 3720 880 0,'0'0'249'16,"0"0"-165"-16,0 0-26 15,0 0-18-15,0 0-24 16,0 0-3-16,0 0-13 16,62-50-19-16,-41 50 17 15,1 1-9-15,4 19-11 16,1 6 6-16,-7 3 4 16,-4-1 5-16,-7-2 6 15,-9-1-8-15,0-2-21 16,-4-5-12-16,-14-4 13 15,3-5 1-15,-2-3 1 0,7-5 17 16,4-1 10-16,6 0 18 16,0 0 54-16,6 0 24 15,15-1-43-15,8-8-8 16,10 3-17-16,1 0 2 16,0 2 18-16,0 2-3 15,-6 2-43-15,-7 0 6 16,-10 0-8-16,-11 0 0 15,-6 0-15-15,-15-12-91 16,-16-1-99-16,0 0 31 0</inkml:trace>
  <inkml:trace contextRef="#ctx0" brushRef="#br0" timeOffset="33567.44">10856 4349 575 0,'0'0'356'16,"0"0"-214"-16,0 0-45 0,0 0-10 16,0 0-31-16,0 0-28 15,0 0-9-15,46 0-9 16,-32 0 6-16,3 0 3 16,6 0 0-16,-1 0 2 15,0 0-10-15,1 0 0 16,-1 0-2-16,1-4 8 15,-4 1-12-15,4 0 2 16,-1 1-4-16,3 0-3 16,3 2 6-16,1-2-6 15,2 2 1-15,0 0-1 16,4-2 0-16,0 2 0 16,1-1 1-16,1-1-1 15,1-3 1-15,5 1-1 16,-3 1 0-16,3-2 0 0,1 1 0 15,-2 0 1-15,3-3-1 16,-1 4 0-16,-1-1-1 16,-1-1-9-16,1 0 10 15,-6 1-2-15,1 0 2 16,-2 0-7-16,-1 0 7 16,-2 2 0-16,2 0 0 15,0 2 0-15,1 0-1 16,-1 0 0-16,1 0 1 15,2 0 0-15,2 0 1 16,-2 0-1-16,2 0 0 16,-2 4 0-16,2 3-1 15,-2-2-4-15,-3-1 4 0,2 1 2 16,-4-5-2 0,0 0 1-16,-4 0 0 0,-2 0 0 15,0 0 1 1,-5-5-1-16,2 1 0 0,3 2-7 15,2 2 6-15,7 0 1 16,-1 0 1-16,6 6 0 16,-3 4-1-16,2 2 0 15,-3-2 1-15,0-2-1 16,-2-2 0-16,-4 0 0 16,1-4 0-16,-3 0 3 15,0 0-2-15,0 0-1 0,-3 1 1 16,4 2-1-16,-5-1 1 15,0 0-1-15,-2 2 1 16,-3-4 0-16,-3 2 0 16,-1-4 9-16,-3 0-8 15,3 0-1-15,-5 0 43 16,2 0-32-16,-3 0-12 16,-2 0 13-16,-1 0-3 15,-3 0-9-15,1 0-1 16,-5 0-1-16,3 0-1 15,-3 0 2-15,0 0-26 16,-3-2-96-16,-13-4-120 16,0 1-729-16</inkml:trace>
  <inkml:trace contextRef="#ctx0" brushRef="#br0" timeOffset="35580.57">11513 4729 954 0,'0'0'234'0,"0"0"-143"15,0 0-56-15,0 0-6 16,0 0-29-16,0 0-45 16,0 0 14-16,-7 46 21 15,-6-11 9-15,-3 11 2 0,-1 7 4 16,-5 7-4-16,-3 2 5 15,0 4-5-15,-2-1-1 16,0-6 1-16,0-1 4 16,-1-5-4-16,2-10-2 15,-1-2 2-15,4-11 0 16,3-6 6-16,5-8-7 16,4-3 7-16,6-8-5 15,2-1 15-15,3-1-11 16,0-3 7-16,0 0 38 15,17 0 17-15,5 0-42 16,9 0-19-16,5-7 2 0,6-5 8 16,3-1-11-1,1-4 12-15,4 1-2 0,0-4 10 16,0 3-10-16,-1-4 1 16,-5 1 1-16,-4 3-1 15,-6 3-16-15,-8 2-1 16,-6 3 7-16,-6 0-14 15,-5 4 5-15,-5-1 1 16,-2-1 0-16,-2 0-9 16,0-5 9-16,0-2-14 15,-2-9 3-15,-14-4-11 16,-5-8 7-16,-4-5 10 16,-4-4-4-16,2-2-15 0,2 0 15 15,2 0 4-15,2 4 6 16,1 3-2-16,5 9-3 15,3 8 5-15,6 6 5 16,1 8-5-16,5 8 0 16,0 0-19-16,5 8-136 15,11 6-136-15</inkml:trace>
  <inkml:trace contextRef="#ctx0" brushRef="#br0" timeOffset="36827.93">11961 5071 712 0,'0'0'266'0,"0"0"-159"16,0 0-15-16,0 0-35 16,0 0-57-16,0 0-18 15,0 0 4-15,-20 36 14 16,13-12-2-16,-1 2 1 16,3 6-7-16,1 0-1 15,1 6 2-15,3 1 7 16,0 0 1-16,0 2-1 15,12-5 1-15,-2-4 9 16,2-6-9-16,-1-8 7 16,0-8-1-16,1-8 22 15,-2-2 13-15,6-2-15 16,2-16-8-16,0-6 3 0,1-6-12 16,2-6-1-16,-3-2-9 15,-1 0-2-15,-3 0-11 16,-3 2 3-16,-5 3 10 15,-3 3-22-15,-3 4-11 16,0 6-12-16,0 4 27 16,0 6 4-16,0 4 12 15,0 4 1-15,0 2 1 16,0 0 0-16,0 0 0 16,0 0 10-16,0 0-8 15,0 0 0-15,0 0-2 16,0 0 9-16,0 0-1 15,0 0-7-15,2 0 13 0,-2 0-14 16,0 0 0-16,2 0 0 16,-2 0 0-16,0 0-9 15,0 0 8-15,0 0 2 16,0 0-1-16,0 0 1 16,0 0 9-16,0 0-9 15,0 0-1-15,0 0 0 16,0 0 2-16,0 2-2 15,0 1-1-15,0 4 0 16,0-1 1-16,0 2 0 16,0 0 0-16,0 4 0 15,0 5 9-15,0 3-8 0,0 6 9 16,0 4-4-16,3 3 1 16,-1 6-1-16,2 2-4 15,3 6 8-15,2 3-10 16,-2 2 0-16,2 2 13 15,-3-2-4-15,1 1-2 16,-5-8 10-16,0-2 24 16,-2-6-22-16,0-2-9 15,0-5-3-15,0-4-5 16,-4-6 16-16,-5-2-17 16,-2-4 10-16,-3 0 5 15,-1-4-14-15,-1 0 15 16,-4-4-8-16,-2-2-8 0,-3-4 0 15,3 0 7-15,-1-5-8 16,4-14 0-16,3 1-11 16,5-2 10-16,5 0 0 15,3 0 1-15,3-2 1 16,0 0 0-16,0 2 10 16,11-1 8-16,0 4-18 15,5 0 7-15,-1 5-7 16,3-2-1-16,1 7 0 15,-2 1-21-15,-1-1 2 16,-3 2 3-16,-2-12-38 16,-4 3-56-16,0-1-693 0</inkml:trace>
  <inkml:trace contextRef="#ctx0" brushRef="#br0" timeOffset="39053.61">11353 4538 46 0,'0'0'752'16,"0"0"-557"-16,0 0-88 15,0 0 9-15,0 0-54 16,0 0-29-16,0 0-15 16,-11-6-5-16,6 6 1 15,2 0 4-15,3 0 1 16,-2 0-11-16,2 0 1 15,0 0 11-15,0 0-19 16,0 0 9-16,0 0-8 16,0 0-2-16,0 0 6 0,0 0-5 15,0 0 1-15,0 0 5 16,0 0 5-16,0 0-5 16,0 0 18-16,0 0 4 15,5 0 4-15,2 0 12 16,4 0 18-16,5 0-41 15,3 0-6-15,6 0-2 16,6 0-7-16,2 0-6 16,5 0-2-16,5 4 2 15,-1 2 4-15,3 0-5 16,-3-2 0-16,-2-1-1 16,-1-3-1-16,-6 0 2 15,0 0-1-15,-2 0-11 16,-4 0 11-16,0 0 0 15,0 0-2-15,-3 0 2 0,0 0-8 16,-1 0 4-16,0 0 5 16,-4 0 0-16,-1 0 1 15,3 0 0-15,-6 2-1 16,1-2 2-16,-3 3 4 16,-2-3 1-16,-2 0-6 15,-5 0 1-15,3 0 4 16,-3 0-6-16,-2 0 0 15,3 0 0-15,0 0-2 16,-1 0 1-16,3 0 0 16,-1 2 0-16,1 0 0 15,0 1 0-15,2 2 0 16,-3-3 0-16,1 2 1 0,-3-2 0 16,-2 0 1-1,4-2 0-15,-6 2 5 0,0-2-6 16,0 0-1-16,0 0-16 15,0 0-18-15,0 3-53 16,0 3-141-16,0 1-43 0</inkml:trace>
  <inkml:trace contextRef="#ctx0" brushRef="#br0" timeOffset="39934.33">12570 5406 751 0,'0'0'240'15,"0"0"-139"-15,0 0 4 16,0 0-24-16,0 0-45 15,0 0-22-15,0 0-8 16,0-2-6-16,0 2-8 0,0 0 8 16,0 0 0-16,0 0 6 15,0 0-4-15,0 0-2 16,0 0-10-16,0 12 9 16,-3 10-1-16,-1 7 2 15,0 4 1-15,2 4 8 16,2 0-8-16,0-1 0 15,0-1 0-15,0-3 1 16,0-9 14-16,0-2-16 16,0-4 0-16,0-8 1 15,0-3 1-15,0-2 5 16,0-4-7-16,0 1 9 0,0-1 5 16,0 0 18-1,4 0 41-15,5 0-40 0,5 0-22 16,3 0-9-16,5-1 0 15,5-3 4-15,0 0 5 16,2 0 4-16,-3 0-5 16,3 4-10-16,-4 0 10 15,-1 0-10-15,-3 0 2 16,-4 0 2-16,-3 0-3 16,-5 0 0-16,-3 0 14 15,-2 0-15-15,-1 0 10 16,0 0-9-16,-3 0 0 15,0 0-1-15,0 0-1 16,2 0-56-16,0 0-110 16,5 0-721-16</inkml:trace>
  <inkml:trace contextRef="#ctx0" brushRef="#br0" timeOffset="44345.95">7768 6856 876 0,'0'0'287'15,"0"0"-123"-15,0 0-28 16,0 0-38-16,0 0-37 16,0 0-61-16,0 0-5 15,-14-12-25-15,-3 12 21 16,-6 8 9-16,-3 8 0 15,-3 2 0-15,-3 5 1 16,1 6 0-16,-2 5 0 0,0 5 0 16,-1-2 9-16,1 5-4 15,2-1 4 1,0-8 27-16,6-2-27 0,2-7-9 16,8-8 0-16,6-6-1 15,0-5 16-15,5-2-15 16,1-3 13-16,1 0-14 15,0 0 10-15,2 0-9 16,0 0-1-16,0 0-1 16,0 0-24-16,0 0-36 15,2-6-34-15,11-1-143 16,3 0-859-16</inkml:trace>
  <inkml:trace contextRef="#ctx0" brushRef="#br0" timeOffset="45091.96">7739 6778 669 0,'0'0'241'0,"0"0"-99"15,0 0-28-15,0 0-23 16,0 0-47-16,0 0-22 15,0 0-21-15,15-3 1 16,-9 17-2-16,-2 11 0 16,0 7 7-16,3 10-6 15,1 8 9-15,6 8 21 16,1 6-12-16,6 7 20 16,3-2-7-16,3 4 13 15,0-4-15-15,-1-4-11 16,-6-7-1-16,-3-7 1 0,-7-11-6 15,-3-13-12-15,-5-11 0 16,0-7 0-16,-2-7-1 16,0-2 0-16,0 0 0 15,0 0 1-15,0 0 35 16,0-2-26-16,0-2 2 16,0-1 7-16,0 3 0 15,0 1-8-15,0-1-10 16,-4-2-1-16,-11-3-7 15,-8 2-5-15,-10-6 12 16,-9 0-16-16,-8-4-7 16,-8 2-2-16,0-2 4 0,-2 5 7 15,4 2-17-15,10 3 30 16,5 0-1-16,8 1 2 16,11 2 6-16,4-2 10 15,5 3 17-15,3-3 7 16,2-1 5-16,4 4-26 15,-3-5-6-15,0 3-7 16,-2-3-6-16,0 2-1 16,0-2-39-16,2 4-2 15,3 0-28-15,2 2-24 16,2 0-134-16</inkml:trace>
  <inkml:trace contextRef="#ctx0" brushRef="#br0" timeOffset="45843.95">8165 6948 876 0,'0'0'242'0,"0"0"-159"16,0 0-48-16,0 0-35 15,0 0 19-15,0 118-9 16,0-60-8-16,0 3 5 16,0-1-1-16,6-9-5 0,6-7 16 15,1-7-1-15,3-11 18 16,-3-6 22-1,2-10-12-15,3-8-15 0,-1-2 0 16,-2-10-4-16,-1-18-2 16,-4-9 0-16,-3-10-23 15,-3-5-12-15,-4 0-11 16,0-3-3-16,0 9 2 16,0 7 13-16,0 12-1 15,0 10 12-15,0 12-8 16,0 5 8-16,0 0-36 15,7 8-8-15,0 18 44 16,4 8 3-16,3 10 7 16,1 6 16-16,1 6 8 15,-1 2-5-15,-2 6 3 0,1-1 4 16,-5 4-8 0,-3-1 1-16,-6 0-16 0,0-5 16 15,0-4 7-15,-6-13-20 16,-14-9-4-16,-5-12-2 15,-1-9-8-15,-8-12 9 16,-1-2-11-16,-4-2 0 16,4-21-6-16,6 0-12 15,18-9-40-15,6 6-51 16,5 6-170-16</inkml:trace>
  <inkml:trace contextRef="#ctx0" brushRef="#br0" timeOffset="46391.59">8640 7321 814 0,'0'0'274'15,"0"0"-133"-15,0 0-38 16,0 0-55-16,0 0-39 16,0 0 2-16,0 0-9 15,2 132 11-15,-2-95-12 16,0-3 0-16,0-6 8 16,0-5 1-16,0-6-9 15,2-3 9-15,1-6 2 16,1 2-5-16,4-2 8 15,6 0 12-15,4 0 1 0,4 0-8 16,7-2 2-16,2 0 39 16,5-3-20-16,2 3 22 15,-2-3-16-15,-5 0-8 16,-7 3 15-16,-8-5-27 16,-9-1-27-16,-7 0-6 15,-7-4-98-15,-16-12-84 16,2-4-103-16</inkml:trace>
  <inkml:trace contextRef="#ctx0" brushRef="#br0" timeOffset="46867.53">7646 6441 851 0,'0'0'286'15,"0"0"-163"-15,0 0 31 16,0 0-32-16,0 0-33 15,124 6-25-15,-68 0-26 16,7 0-9-16,5 4-1 16,1 0 7-16,-3 1-28 15,-13-1 6-15,-11 3-13 16,5 8-76-16,-14-2-75 16,0-3-351-16</inkml:trace>
  <inkml:trace contextRef="#ctx0" brushRef="#br0" timeOffset="47280.52">9195 7331 730 0,'0'0'237'0,"0"0"-123"15,0 0 1-15,0 0 0 16,0 0-23-16,0 0-15 16,0 0-35-16,64-20-16 15,-35 20 2-15,3 0-8 16,-1 0-7-16,0 0-12 16,-2 2 12-16,-2 0-13 15,-10-2-22-15,-5 0 12 16,-12 0-84-16,0-7-96 0,-16-5-529 0</inkml:trace>
  <inkml:trace contextRef="#ctx0" brushRef="#br0" timeOffset="47444.56">9130 7171 1068 0,'0'0'301'16,"0"0"-175"-16,0 0-14 15,116-10-52-15,-74 10-38 16,8 0-22-16,27 0-86 16,-10 10-106-16,-5-4-148 0</inkml:trace>
  <inkml:trace contextRef="#ctx0" brushRef="#br0" timeOffset="49388.75">10140 7319 530 0,'0'0'179'0,"0"0"-68"15,0 0-24-15,0 0-34 16,0 0-1-16,0 0 16 15,0 0 16-15,-15-11 15 0,15 11-12 16,0 0 10-16,6 0-10 16,5 0-36-16,3 0-28 15,3 0-14-15,4 0-8 16,3 0 0-16,2 0 0 16,3 0 1-16,2 0 9 15,2 0-6-15,0 0-5 16,-2 0 0-16,0 0 1 15,-4 0-1-15,-3 0 2 16,-2 0-1-16,1 0 0 16,-6 0 1-16,1-3 6 15,1 0-7-15,-4 0-1 16,5 0 0-16,0 3-13 0,4 0-9 16,3 0 7-16,2 0-2 15,2 0 2-15,1 3-1 16,-3 0 11-16,2-2 5 15,-2-1 7-15,-4 0-6 16,-1 0-1-16,-2 0 0 16,0-4-2-16,3-2 1 15,-2 2 1-15,3-3-9 16,0 4 9-16,3 1 0 16,6-2-19-16,-2 1 2 15,3 3 16-15,1-3 1 16,-1 1-8-16,-1-2 8 0,2 0 0 15,-4-3 0-15,0 0 1 16,1 0-1-16,-1 0-2 16,0 0 1-16,3 2 1 15,-1 0-7-15,2 2-9 16,-2-2-6-16,-1 0 16 16,1 1 6-16,-2-1 0 15,3 2-1-15,-1-2 1 16,2 1-1-16,-2 3 1 15,3-1-1-15,0 2 1 16,0-2 0-16,-2 2 0 16,2-2 0-16,-3-1 1 15,-2 1 0-15,3-3 4 16,-2 1-5-16,0-3-6 16,1 2 6-16,0 1 2 0,3-3-1 15,1 5 8-15,3 1-9 16,0 1 5-16,7 0-5 15,1 0-2-15,4 0 2 16,2 0 0-16,0 0 1 16,-2 0-1-16,0-3 0 15,-4 2 1-15,2-4 10 16,-3 1-5-16,0 1-4 16,0-2-2-16,-3 1 1 15,0 1-1-15,-2 0 7 16,1 2-7-16,-5-2 0 15,-1 3 0-15,2 0 0 0,-3 0 1 16,-1 0-1 0,1 0 0-16,1 0 0 0,-4 0 0 15,3 0 0-15,-3 0 0 16,1 0 1-16,0 0 1 16,-2 0-1-16,-3 0 0 15,-2 0 0-15,-2 0 8 16,-6 0-8-16,2 0-1 15,-3 0 1-15,-2 0-1 16,-2 0 0-16,-3 0 0 16,-2 0 0-16,-2 0 0 15,0 0 0-15,0 0 0 16,-2 0 0-16,1 3 0 0,1 1-1 16,5-3-5-1,-1 5 5-15,1 1 1 0,1-2 0 16,3 1 1-16,1 0-1 15,2 2 7-15,4 3-6 16,-1-1-1-16,3 2-1 16,2 0 1-16,2 0-1 15,1-2-4-15,1 2 4 16,0-2 1-16,-2-5 0 16,-2-1 1-16,-2-1 7 15,-3-3-2-15,-1 0-2 16,-5 0-4-16,-1 0 1 15,-3 0 3-15,-3 0-2 16,-3-5-4-16,2 2 2 16,-4 1 0-16,-1 2-1 0,-1-2 1 15,4 2 1 1,-4 0 0-16,0-2 3 0,3 2-3 16,-3 0-1-16,2 0 11 15,4 0-5-15,-1 0-3 16,1 0-2-16,0 0 6 15,1 0-5-15,0 0-2 16,-4 0 12-16,0 0-11 16,-3 0 5-16,-2 0 6 15,0 0-12-15,0 0 0 16,-2 0 11-16,0 0-3 16,3 0-8-16,-3 0-1 15,0 0-17-15,2 0-76 0,-2-8-238 16</inkml:trace>
  <inkml:trace contextRef="#ctx0" brushRef="#br0" timeOffset="50687.83">10225 6132 859 0,'0'0'275'16,"0"0"-148"-16,0 0-50 16,0 0-6-16,0 0-32 15,0 0-29-15,0 0-5 16,-58-38-5-16,33 54 0 15,-4 12 22-15,2 10 1 0,0 8 21 16,8 7-19-16,5 5-2 16,7 1-6-16,7 2-1 15,0-3 14-15,5 0-16 16,13-3-1-16,1-6-13 16,4-2 0-16,-3-8 7 15,3-2 2-15,-4-8-9 16,2-2 0-16,-3-5-17 15,1-8-15-15,2-7-10 16,10-7-20-16,-2 0-99 0,-2-15-240 16</inkml:trace>
  <inkml:trace contextRef="#ctx0" brushRef="#br0" timeOffset="51319.73">10391 6407 616 0,'0'0'212'16,"0"0"-125"-16,0 0-42 15,0 0-3-15,0 0-15 16,0 0-25-16,0 0 18 0,-31 0 42 15,27 21 0-15,2 8-10 16,2-1-20-16,0 2-13 16,0 0-10-16,0-2 10 15,2 0-8-15,10-4 7 16,1-2 6-16,2-6-11 16,1-2-4-16,2-7 10 15,-1-6-2-15,-1-1-2 16,2 0-8-16,-4-15 2 15,-1-6-9-15,-5-4-22 16,2-4-17-16,-2 0-10 16,-1 0 40-16,-3 0-26 15,2 6 16-15,-6 5 13 16,0 4 4-16,0 3 2 16,0 6 13-16,0 3 4 0,0 2-17 15,0 0-2-15,0 0-14 16,0 7-17-16,0 12 26 15,0 5 7-15,2 8 18 16,0 6-2-16,2 6 5 16,-2 4 2-16,0 2 7 15,1 2-1-15,-3 1-6 16,0-1 12-16,0 0 3 16,0-2-10-16,0-4-1 15,-9-2-12-15,3-6-9 16,-6-7 2-16,3-12-7 15,-7-7-1-15,-3-12 0 16,-10 0-12-16,-19-40 6 0,9 0-83 16,5-4-192-16</inkml:trace>
  <inkml:trace contextRef="#ctx0" brushRef="#br0" timeOffset="51772.51">10825 6699 760 0,'0'0'311'0,"0"0"-196"16,0 0-74-16,0 0-22 16,0 0 30-16,0 0-16 0,0 118-5 15,0-77-6-15,0 1-3 16,0-4-17-16,0-4 6 16,2-7-7-16,2-10-1 15,0-15 0-15,1-2-62 16,1 0-160-16</inkml:trace>
  <inkml:trace contextRef="#ctx0" brushRef="#br0" timeOffset="52055.81">10987 6590 618 0,'0'0'361'0,"0"0"-208"0,0 0-36 16,0 0-14-16,0 0-20 15,133 9-43-15,-112-4-22 16,-1-5 2-16,-5 0-12 15,-1 0-8-15,1 0-8 16,-1 0-74-16,4-5-134 0</inkml:trace>
  <inkml:trace contextRef="#ctx0" brushRef="#br0" timeOffset="52796.49">11408 6358 87 0,'0'0'857'15,"0"0"-635"-15,0 0-144 16,0 0-51-16,0 0-27 15,0 0-18-15,0 0 18 16,0 96-25-16,0-57 12 16,0-3 1-16,0-6 12 15,7-4 14-15,4-7 4 0,1-2 14 16,0-9-1 0,2-1-9-16,4-7 7 0,-2 0-14 15,1-5-5-15,1-13-3 16,0-5 8-16,-5 2-2 15,0-3-13-15,-1 2 10 16,-1-1-4-16,-2 6-6 16,0-1 0-16,-2 3-10 15,-3 6-12-15,2 0 5 16,-1 5 4-16,0 4-5 16,-1 0-12-16,-2 0 5 15,3 2 1-15,-1 13 11 0,3 2 13 16,0 6 7-16,-1 3 11 15,5 6 3 1,-2 6 11-16,3 5 9 0,-4 3-3 16,-1 4-14-16,-3 0 13 15,-4 0-13-15,0-7 2 16,0-4-8-16,-11-9 17 16,-6-4-9-16,-8-8-4 15,1-4-13-15,-3-4-9 16,0-6-1-16,-4-4-37 15,6-16-84-15,8-5-120 0</inkml:trace>
  <inkml:trace contextRef="#ctx0" brushRef="#br0" timeOffset="53898.95">11941 6708 434 0,'0'0'257'0,"0"0"-118"15,0 0-47-15,0 0-34 16,0 0-23-16,0 0-29 16,0 0-6-16,2 0 12 15,-2 1-2-15,0-1 24 16,3 2 1-16,-3-2 1 0,0 2-20 15,0 2-4-15,0 3-5 16,0-2 5-16,2 6-11 16,-2-4-1-16,0 2 7 15,2-4-7-15,-2 1 0 16,0-3 0-16,0-3 0 16,0 0 0-16,0 0 22 15,0 0 14-15,0 0 9 16,0 0-3-16,0 0-11 15,0 0-7-15,0 0-11 16,0 0-7-16,0 0 3 16,0 0-9-16,0-3 0 15,0 2 2-15,0 1-1 16,0 0 8-16,0-2-9 16,0 2 7-16,0 0-6 0,0 0-1 15,0 0 0-15,0 0-1 16,0 0 0-16,0 0 0 15,0 0-6-15,0 0 0 16,0 0-5-16,0 0 5 16,0 0 6-16,0 2 1 15,0 3-9-15,0 3 8 16,0 2 0-16,0 3 1 16,0 0 0-16,0 4 6 15,0-2-4-15,0 6 5 16,0-1-7-16,0-1 1 15,0 1 6-15,0-6-5 16,0 1 4-16,0-6-4 0,0 0-1 16,0-5 9-1,0 0-10-15,0 0 2 0,0 0 4 16,0-2 1-16,0 2-7 16,0-1 0-16,0 0 0 15,0-1 0-15,0-2-52 16,0 0-59-16,0-5-65 0</inkml:trace>
  <inkml:trace contextRef="#ctx0" brushRef="#br0" timeOffset="54322.43">12069 6358 601 0,'0'0'578'0,"0"0"-449"16,0 0-93-16,0 0-21 16,0 0 15-16,0 0 12 15,0 0-5-15,-79 23-18 16,48-23-5-16,2 0-14 15,2 0-6-15,2-2-24 16,8-3-5-16,5 5-36 16,6 0-51-16,4 0-37 0</inkml:trace>
  <inkml:trace contextRef="#ctx0" brushRef="#br0" timeOffset="54559.21">11934 6200 803 0,'0'0'169'16,"0"0"-107"-16,0 0-33 15,0 0-15-15,0 0 2 16,0 130-2-16,0-93-14 15,7-4-20-15,4 6 2 16,0-11-40-16,-4-9-93 0</inkml:trace>
  <inkml:trace contextRef="#ctx0" brushRef="#br0" timeOffset="54780.78">12063 6272 772 0,'0'0'189'15,"0"0"-124"-15,0 0-30 16,0 0 31-16,0 0-8 16,-60 120-19-16,27-99 0 0,-1-6-14 15,-3-4-25 1,-7-9-27-16,5-2-45 0,10 0-76 0</inkml:trace>
  <inkml:trace contextRef="#ctx0" brushRef="#br0" timeOffset="54912.21">11803 6358 937 0,'0'0'201'15,"0"0"-146"-15,0 0-15 16,0 0-21-16,120 79-6 15,-93-57-13-15,-5-7-107 0</inkml:trace>
  <inkml:trace contextRef="#ctx0" brushRef="#br0" timeOffset="55291.07">12193 6124 727 0,'0'0'284'15,"0"0"-172"1,0 0-60-16,0 0-10 0,100 116-22 16,-77-64-5-16,2 10 34 15,-4 7-22-15,-3 3 2 16,-3-4 5-16,-5-7-11 16,-6-8-11-16,-4-6 12 15,0-10-8-15,0-2-13 16,-11-9-3-16,-4-4-72 15,4-8-62-15,3-7-116 0</inkml:trace>
  <inkml:trace contextRef="#ctx0" brushRef="#br0" timeOffset="55541.55">12536 6553 595 0,'0'0'489'0,"0"0"-366"16,0 0-85-16,119 20 5 15,-88-8-4-15,-7-2-26 16,-8-1-2-16,-5-9-11 15,-6 0-35-15,-1 0-109 0</inkml:trace>
  <inkml:trace contextRef="#ctx0" brushRef="#br0" timeOffset="56339.3">13477 5939 897 0,'0'0'190'0,"0"0"-131"16,0 0-39-16,0 0 0 15,0 0 11-15,0 0-5 16,0 0 12-16,-139 68 11 16,116-37 7-16,2 3-2 15,3 7 4-15,3 5 8 16,6 9-30-16,4 3-8 16,5 4-14-16,0 4 2 15,0 1 6-15,7-3-21 16,6-5 7-16,3-4-8 15,2-3-8-15,0-7 8 16,-1-5 0-16,6-7-8 0,-1-4-19 16,16-15-27-16,-7-7-99 15,2-7-536-15</inkml:trace>
  <inkml:trace contextRef="#ctx0" brushRef="#br0" timeOffset="57389.62">13697 6210 568 0,'0'0'238'15,"0"0"-115"-15,0 0-71 16,0 0-30-16,0 0 4 16,0 0-3-16,0 0-17 0,-2 94-5 15,2-72 19-15,0-2-14 16,0-1 15-16,0-3 5 16,0-1 0-16,0 0 8 15,0 1-11-15,0-2-3 16,7 2-2-16,2-4-10 15,0-5-2-15,2 0 3 16,-2-7 8-16,2 0-4 16,0-4 12-16,1-14-1 15,-2-6-5-15,-1-4-19 16,1-7 0-16,-2-1-44 16,-1 0-12-16,-3 4-11 15,0 4 40-15,0 6-2 0,-2 8 10 16,-2 4 18-1,2 5-1-15,-2 2-7 0,2 3 9 16,-2 0 0-16,2 0 9 16,0 0 4-16,1 0 3 15,-3 0-15-15,0 0 7 16,0 0-8-16,0 0 0 16,0 0-1-16,0 0 1 15,0 0-1-15,0 0 1 16,0 0 0-16,0 0 0 15,0 0 1-15,0 0 0 16,0 0 8-16,0 0-8 16,0 0 0-16,0 0 0 0,0 0-1 15,0 0 2 1,0 0-1-16,0 0 14 0,0 0-15 16,0 0 2-16,0 0 10 15,0 0 14-15,0 0 6 16,0 0-9-16,0 0-4 15,0 0-19-15,0 0 0 16,2 8-2-16,2 4 2 16,-2 4 6-16,0 4-5 15,-2 4 5-15,2 8-5 16,-2 6-1-16,0 5 3 16,4 3 11-16,0 1-6 15,2 4 6-15,1-1-13 16,-1-1 12-16,2-3 8 0,-2-7-13 15,-4-1 31-15,-2-3 2 16,0-2-16-16,0 1-8 16,-8-3-1-16,-8-5-3 15,-7-5-11-15,-4-10 9 16,-2-8-11-16,-2-3-6 16,-9-11-15-16,9-13-70 15,9 0-86-15</inkml:trace>
  <inkml:trace contextRef="#ctx0" brushRef="#br0" timeOffset="57887.68">14059 6553 844 0,'0'0'285'0,"0"0"-149"15,0 0 15-15,0 0-76 16,0 0-40-16,0 0-19 0,0 0-3 15,78-38-7-15,-61 38 1 16,-1 0-7-16,0 8-1 16,-5 10-12-16,-4 2 6 15,-5 2 7-15,-2-1-1 16,0 4 1-16,0-4 1 16,-13 0-1-16,-1-1 0 15,3-3 0-15,0-4-1 16,2-3 1-16,2 1 0 15,3-4 0-15,2 1-1 16,2-1-1-16,0-1 2 16,0 2 1-16,0-2 26 15,0-1 14-15,11 2-3 16,2-3-25-16,3-2 3 0,-3-2-6 16,1 0-4-16,-1-14-6 15,-2-4-45-15,-2-3-169 0</inkml:trace>
  <inkml:trace contextRef="#ctx0" brushRef="#br0" timeOffset="58215.21">14250 6363 1150 0,'0'0'272'0,"0"0"-164"15,0 0 11-15,0 0-59 16,0 0-37-16,0 0-10 15,137 0-12-15,-108 0 9 16,-3 0-9-16,-4 0-2 16,-8 0-9-16,-5 0-77 15,-5 0-59-15,-2-7-229 0</inkml:trace>
  <inkml:trace contextRef="#ctx0" brushRef="#br0" timeOffset="60237.04">14841 6106 1005 0,'0'0'250'0,"0"0"-160"15,0 0-54-15,0 0-27 16,0 0-9-16,0 0-1 16,0 0-7-16,-27 0 8 15,23 0 3-15,2 0-3 16,2 0 1-16,0 0 1 0,0 0 7 15,0 4-2-15,0 4-7 16,0 6 31-16,0 4-11 16,0 3-10-16,0 4-10 15,0 1 0-15,0 2-13 16,0 0-1-16,2 1 12 16,2-3 1-16,3-3-22 15,-1-2 0-15,2-7 8 16,-2-5 14-16,1-2 1 15,-1-7 5-15,2 0-4 16,0-3 20-16,-1-15 2 16,1-3 8-16,2-8-18 15,-3-3-13-15,-1 0-7 0,-2 2 6 16,1 2-9-16,0 5-5 16,-5 3-12-16,0 5-1 15,0 4-10-15,0 2-18 16,0 5 8-16,-3 0 6 15,1 1 3-15,-1 3 16 16,3 0 3-16,0 0 12 16,0 13 8-16,0 5 32 15,0 4-7-15,3 3-12 16,6 6 3-16,2 5-2 16,5 6 2-16,-1 6 2 15,3 10 15-15,0 5-6 16,-4 2 7-16,-4 2 5 0,-3-7-6 15,-7-8-5 1,0-7-14-16,0-12-2 0,-13-8-6 16,-5-9-6-16,-2-8 0 15,-2-6-9-15,1-2-15 16,-6-10-16-16,8-12-59 16,3-2-60-16</inkml:trace>
  <inkml:trace contextRef="#ctx0" brushRef="#br0" timeOffset="60680.39">15229 6571 962 0,'0'0'304'0,"0"0"-165"16,0 0-61-16,0 0-23 15,0 0-50-15,0 0-5 16,0 0-38-16,56 38 25 16,-51-8-2-16,-1 1-2 15,-4-2 8-15,0-4 3 16,0-4 6-16,0-5 0 15,0-3 1-15,0-5-1 0,0-2 1 16,0-5-1-16,0-1 8 16,2 2 12-16,7-2 21 15,2 0-2-15,5 0-10 16,4 0-13-16,2 0-9 16,0 0-5-16,5 0-1 15,-2 0 0-15,-1 0 15 16,-4 0-8-16,-2-3-7 15,-7-7-1-15,-4-2-39 16,-5 0-138-16</inkml:trace>
  <inkml:trace contextRef="#ctx0" brushRef="#br0" timeOffset="61095.59">15256 5985 1003 0,'0'0'378'0,"0"0"-214"16,0 0-40-16,0 0-56 15,0 0-68-15,0 0-31 16,0 0 7-16,-45 8 16 15,16 5 7-15,0-3 0 16,-2-2-8-16,2-3-24 16,4-2 6-16,4-1-22 15,2-2-30-15,6 0-19 16,6 0-105-16</inkml:trace>
  <inkml:trace contextRef="#ctx0" brushRef="#br0" timeOffset="61446.43">15209 5927 684 0,'0'0'318'16,"0"0"-197"-16,0 0-63 15,0 0-26-15,0 0-32 16,0 0 0-16,0 0-2 0,9 0 2 16,-7 2 17-1,0 3 7-15,3 2 9 0,0 5 5 16,1 1 5-16,-2 0-5 16,-2 3-19-16,1 3-12 15,-3 1-6-15,0 1 11 16,0 3-11-16,0 1 5 15,0-4-6-15,0-1-24 16,0-1-40-16,0-7-54 16,0-4-41-16</inkml:trace>
  <inkml:trace contextRef="#ctx0" brushRef="#br0" timeOffset="61679.98">15280 5917 753 0,'0'0'188'0,"0"0"-100"16,0 0-13-16,0 0 27 15,0 0-50-15,-125 64-19 16,94-48-20-16,4-4-4 15,4-1-9-15,2-2-13 0,5-2-67 16,10-4-76-16</inkml:trace>
  <inkml:trace contextRef="#ctx0" brushRef="#br0" timeOffset="61895.15">15055 5935 925 0,'0'0'314'0,"0"0"-197"0,0 0-64 16,0 0-36-16,0 0-2 15,0 0-15-15,0 0 9 16,148 108-9-16,-104-76 1 16,-1 1 7-16,-8-8-7 15,-6-6-1-15,-12-7-36 0,-5-8-144 16</inkml:trace>
  <inkml:trace contextRef="#ctx0" brushRef="#br0" timeOffset="62610.7">15439 5886 935 0,'0'0'288'0,"0"0"-140"15,0 0-48-15,0 0-72 16,0 0-27-16,0 0 0 16,0 0 6-16,102 104-1 15,-77-70-5-15,0 4 0 0,-6 6-1 16,-1 4 0-16,-5 6 2 16,-1 4 7-16,-3 4-9 15,-5 1 0-15,0 0 10 16,-2 0-10-16,-2-2-7 15,0 0 7-15,0-5 0 16,0-8-1-16,0-7 8 16,0-11-3-16,-4-8 1 15,-2-11-5-15,-1-2-1 16,-9-9-44-16,1 0-91 16,1 0-764-16</inkml:trace>
  <inkml:trace contextRef="#ctx0" brushRef="#br0" timeOffset="63611.91">14341 7282 377 0,'0'0'349'0,"0"0"-231"15,0 0-48-15,0 0-5 16,0 0 7-16,0 0-27 15,128 0-3-15,-106 0-10 16,3 0-2-16,-1 0 3 16,3 0-4-16,-2-1 15 15,2-3-15-15,-1 0-16 16,3 1 17-16,0 0-15 16,4-1-2-16,1 2 14 15,2-1-19-15,1 1-1 16,3-5 4-16,3-2-8 15,1 2 3-15,4-5 4 16,2 2-2-16,4-2 2 16,0 2-10-16,-1 2 12 0,0-2-12 15,-1 2 1-15,-1-1 10 16,-2 5 24-16,0 3-14 16,-2 1-7-16,-5 0 2 15,-2 0 3-15,-6 0-6 16,-8 8 0-16,-5-2-4 15,-8-3-8-15,-4 2 6 16,-4-5 1-16,-1 2-7 16,-4-2-1-16,0 0 2 15,2 0-2-15,-2 0 0 16,0 0 0-16,0 0-55 16,0 0-152-16,0 0-333 0</inkml:trace>
  <inkml:trace contextRef="#ctx0" brushRef="#br0" timeOffset="65371.73">11680 8406 804 0,'0'0'197'15,"0"0"-129"-15,0 0 26 0,0 0-35 16,0 0-26-16,0 0-12 16,0 0 11-16,7 1 24 15,-7-1 20-15,2 0 11 16,0 0-19-16,3 0-37 16,-1 0-14-16,3 0-10 15,0 0-1-15,4 0-6 16,0 0-1-16,4 0 0 15,2 3 1-15,-2-3 0 16,5 0 1-16,-1 0 6 16,6 0 2-16,0 0-9 15,2-6 6-15,2-3-6 0,4 2 0 16,0 2 0-16,5 3 0 16,3-1 0-16,-1 3 2 15,4 0-2-15,1 0 1 16,1 0 1-16,1 0 6 15,1 0-7-15,0 0-1 16,4 0 1-16,-1-9 5 16,6 4 1-16,4-3-6 15,6-1 0-15,2 4 0 16,4-1 0-16,4 2-1 16,0 0 0-16,4-1-1 15,1 2 1-15,3-3 0 16,-3-2 8-16,3 0-8 0,0-2 0 15,0 1-5 1,4 0 4-16,0 0 1 0,7 1-1 16,0 2 0-16,1 2 1 15,1 4 0-15,5 0 0 16,-3 0 1-16,3 0-1 16,-2 0 0-16,-6 0 1 15,-8 0-1-15,-7 0 2 16,-8-8-2-16,-10 1 8 15,-13-2 1-15,-8-2 13 16,-12 6 10-16,-10-3 18 16,-9 4-5-16,-8 0-23 15,-2 2-22-15,0 0-46 16,0 2-34-16,-18 0 4 16,0 0-36-16,2 0-189 0</inkml:trace>
  <inkml:trace contextRef="#ctx0" brushRef="#br0" timeOffset="66835.89">9843 8700 639 0,'0'0'282'16,"0"0"-142"-16,0 0-14 15,0 0-13-15,0 0-41 16,0 0-19-16,121-87-3 16,-103 64-5-16,-3-3-10 15,3-2 0-15,-5-2-3 0,-1-4 2 16,-3-5-14-16,-5 1-4 15,-2-8-14-15,0-2 8 16,-2 0-9-16,0 0 5 16,0 0-5-16,0 4 0 15,0 2-1-15,-6 3 1 16,-3 6-1-16,-1 5-1 16,4 7-15-16,-3 10 4 15,5 7 9-15,-2 4-17 16,-2 1-8-16,-3 24 12 15,-4 8 8-15,-3 12 8 16,0 5 16-16,0 6-9 16,2 4-6-16,6 2 10 0,3 3-11 15,7-2-2-15,0 2-11 16,0-1 13-16,9-4 0 16,9 3-4-16,1-5 5 15,2-5-1-15,-1-2 7 16,-3-9-7-16,0-7 1 15,-5-6-1-15,-1-7 0 16,-3-8 2-16,-4-6-1 16,-2-6-1-16,-2-2 1 15,5 0 15-15,1-4 5 16,4-12-15-16,0-4 1 16,3-6 12-16,3-4-3 15,-1-2-3-15,2-2-13 16,0-2 8-16,1-1-8 0,2 1 5 15,2 5-5-15,-2 4 0 16,-1 5-6-16,-6 8-3 16,-5 8 2-16,0 6-22 15,-4 0-25-15,0 11-34 16,1 10 61-16,1 7 26 16,4 0 0-16,-4-1-1 15,3-6 1-15,-3-3 1 16,0-6 0-16,-2-7 2 15,-2-5 18-15,0 0 21 16,3 0-2-16,1-14-23 16,3-11-15-16,2-7-1 15,4-8 0-15,4 0 0 0,-1 2 0 16,1 4 0-16,0 7 0 16,-4 13-3-16,-4 9 3 15,2 5 0-15,-2 16-7 16,3 19-1-16,-1 11 8 15,1 5 0-15,-3 4 0 16,1-7 2-16,-4-12-2 16,-4-16 1-16,-1-12-1 15,-1-8-131-15</inkml:trace>
  <inkml:trace contextRef="#ctx0" brushRef="#br0" timeOffset="68066.62">11705 7479 1101 0,'0'0'248'0,"0"0"-187"16,0 0-32-16,0 0-13 16,-41 103-3-16,31-61-12 15,1 4 6-15,2 4-7 16,7 0 0-16,0 2 0 16,0-2 9-16,0 1-7 15,11-5 53-15,4-4-6 16,8-4 34-16,2-2-40 0,4-6-20 15,4-6-11 1,19-12-12-16,-10-7-63 16,-5-5-119-16</inkml:trace>
  <inkml:trace contextRef="#ctx0" brushRef="#br0" timeOffset="68997.89">11988 7703 871 0,'0'0'235'0,"0"0"-91"15,0 0-36-15,0 0-66 16,0 0-27-16,0 0-14 16,0 0 0-16,-2-5-1 15,0 5 1-15,2-2 12 16,0 0-4-16,0-1 0 15,0 3-9-15,0 0 6 16,0 0-5-16,0 0-1 16,-2 0 0-16,-1 12-31 15,1 7 21-15,-1 5 1 16,1 4 8-16,0 5-12 16,2-4 7-16,0 3-20 15,0-3 25-15,2-3-5 0,12-2 5 16,-1-2 2-16,5-6 5 15,-1-4 10-15,1-6-16 16,1-6 1-16,-2 0 12 16,-1-6 16-16,-1-14 0 15,-1-4-16-15,1-4-1 16,-1-2-5-16,-1-5-6 16,-2 2 0-16,-4-1-1 15,-7 2-7-15,0-1-23 16,0 3-25-16,0 0-37 15,-4 7-19-15,-3 2 39 16,0 8 44-16,5 6 28 0,0 5 0 16,2 2 13-1,0 0 6-15,0 9 11 0,0 12 18 16,2 4-13-16,4 9-6 16,6 7 6-16,-3 9 2 15,2 7 21-15,-2 7 6 16,-2 4-10-16,-3 2-5 15,-4-1-8-15,0-9-15 16,0-11-16-16,-7-11 2 16,-13-9 0-16,-2-14-6 15,-5-10-6-15,1-5 0 16,-1-3-24-16,2-33-18 16,9 4-86-16,7-2-551 0</inkml:trace>
  <inkml:trace contextRef="#ctx0" brushRef="#br0" timeOffset="69303.42">12380 7856 1080 0,'0'0'171'16,"0"0"-94"-16,0 0 6 16,23 105-31-16,-17-69-26 15,1-2-10-15,-1-1-9 16,4-4-6-16,-1-5-1 15,4-5-13-15,0-8-49 16,-2-5-134-16</inkml:trace>
  <inkml:trace contextRef="#ctx0" brushRef="#br0" timeOffset="69466.48">12607 7928 1075 0,'0'0'299'0,"0"0"-177"0,0 0-32 16,0 0-43-16,0 0-47 15,132 3-6-15,-108 1-136 0</inkml:trace>
  <inkml:trace contextRef="#ctx0" brushRef="#br0" timeOffset="70113.53">12991 7611 735 0,'0'0'334'0,"0"0"-208"16,0 0-83-16,0 0 19 15,0 0-17-15,0 0-26 16,-87 117-19-16,76-84-5 15,5-4-3-15,6-5 0 0,0-2 8 16,6-5 0-16,14-10 8 16,4-4 3-16,3-3 15 15,2-5-20-15,-2-17 7 16,-2-6 6-16,-4-5 1 16,0 0-7-16,-5-1-1 15,-5 4-12-15,-7 4 0 16,-4 5-11-16,0 1-21 15,0 6-1-15,0 4 8 16,0 5-1-16,-2 2-6 16,2 3 15-16,0 0 13 15,0 8 4-15,14 11 39 16,1 6-19-16,5 4 15 16,2 5-15-16,-2 4 1 15,3 4 16-15,-6 3-21 0,1 1 12 16,-7 0-2-16,-1 0-7 15,-6 0 1-15,-4-4-1 16,0-6 0-16,-2-2-6 16,-16-6 8-16,-5-8-11 15,1-6-10-15,-4-9-28 16,5-5-46-16,8 0-97 0</inkml:trace>
  <inkml:trace contextRef="#ctx0" brushRef="#br0" timeOffset="70681.38">13483 7833 986 0,'0'0'238'0,"0"0"-165"16,0 0-42-16,14 114-21 15,-9-75 2-15,3 2-11 16,1-2 7-16,3-4-8 15,-4-5-9-15,3-10-17 16,-3-10-42-16,-2-8-136 0</inkml:trace>
  <inkml:trace contextRef="#ctx0" brushRef="#br0" timeOffset="71011.2">13392 7594 1073 0,'0'0'366'15,"0"0"-209"-15,0 0-2 16,0 0-53-16,0 0-45 16,0 0-33-16,129 3-23 0,-108-1-2 15,-1 1-3-15,-1-3-13 16,0 0-18-16,-1 0-39 16,1-5-17-16,-1-6-65 15,-2-5-111-15</inkml:trace>
  <inkml:trace contextRef="#ctx0" brushRef="#br0" timeOffset="71227.39">13707 7433 35 0,'0'0'922'15,"0"0"-741"-15,0 0-83 0,0 0 9 16,-29 105-20-16,4-65-31 15,-6 0-19-15,-2-2-19 16,2-3-3-16,2-4-15 16,0-7-26-16,2-9-68 15,6-10-77-15,8-5-335 0</inkml:trace>
  <inkml:trace contextRef="#ctx0" brushRef="#br0" timeOffset="71399.95">13500 7507 599 0,'0'0'530'15,"0"0"-426"-15,0 0-65 16,0 0-23-16,0 0 0 0,0 0 0 16,71 138-4-16,-71-105 0 15,0-3-12-15,0-9-21 16,0-6-97-16,-9-10-259 0</inkml:trace>
  <inkml:trace contextRef="#ctx0" brushRef="#br0" timeOffset="71582.72">13531 7503 970 0,'0'0'224'0,"0"0"-151"15,0 0-36-15,0 0-19 16,116 72-18-16,-90-45 0 16,12 7-62-16,-9-8-87 15,-5-8-639-15</inkml:trace>
  <inkml:trace contextRef="#ctx0" brushRef="#br0" timeOffset="71927.37">13882 7425 842 0,'0'0'245'0,"0"0"-133"15,0 0 17-15,0 0-63 16,116 81-14-16,-84-31 9 16,-1 14-23-16,0 26 10 15,-11 24-22-15,-11-3-10 16,-9-14 0-16,-9-10-16 0,-30-23-9 15,-46 20-64 1,4-7-75-16,6-23-257 0</inkml:trace>
  <inkml:trace contextRef="#ctx0" brushRef="#br0" timeOffset="72977.89">11727 8937 1005 0,'0'0'318'16,"0"0"-141"-16,0 0-26 15,0 0-79-15,0 0-72 16,0 0-10-16,0 0-22 16,-7 34 31-16,5-2 1 15,2 4 1-15,0 7 6 16,0-1-1-16,11-4 3 0,1-2-3 15,-2-8 1 1,4-5 15-16,-3-11-7 16,2-3-8-16,1-7 9 0,1-2-4 15,1-4-4-15,-1-17-8 16,-1-11-7-16,-3-3-8 16,-2-5-12-16,0 1-11 15,-4 2 7-15,-3 7 9 16,0 7 2-16,-2 9 13 15,0 7 6-15,0 7-15 16,0 0-17-16,0 2-52 16,2 17 50-16,5 8 30 15,0 6 5-15,4 7 14 16,2 9 5-16,3 5 6 16,1 6 15-16,-1 2 11 0,-1 4-8 15,-3 4-7-15,-1 1-7 16,-5-4-3-16,-3-9-19 15,-3-5-7-15,0-13-1 16,-9-12 1-16,-16-10 2 16,-6-10 8-16,-7-8-9 15,-4-5-1-15,-3-40-40 16,12 6-35-16,13-2-153 0</inkml:trace>
  <inkml:trace contextRef="#ctx0" brushRef="#br0" timeOffset="73410.97">12142 9319 950 0,'0'0'249'16,"0"0"-133"-16,0 0-20 16,0 0-1-16,0 0-31 15,0 0-33-15,0 0 14 16,35-58-16-16,-14 58-10 16,-4 0 6-16,3 9-24 15,-4 14 0-15,-5 12-1 0,-4 5-7 16,-7 6 7-16,0 0-6 15,0 0 0-15,-15-9-4 16,1-7-5-16,1-10 14 16,3-6 1-16,6-6 0 15,4-6 0-15,0-2 19 16,0 0 34-16,11-14-27 16,7-6-25-16,2-2-1 15,3 0-6-15,4 3-21 16,19 2-31-16,-6 4-92 15,0 6-71-15</inkml:trace>
  <inkml:trace contextRef="#ctx0" brushRef="#br0" timeOffset="73610.22">12434 9252 1134 0,'0'0'320'0,"0"0"-220"16,0 0-27-16,0 0-28 15,0 0-45-15,127 0 0 16,-85 6-45-16,-4 2-27 16,-7-2-153-16</inkml:trace>
  <inkml:trace contextRef="#ctx0" brushRef="#br0" timeOffset="74173.2">12987 9053 971 0,'0'0'304'0,"0"0"-179"16,0 0-16-16,0 0-66 15,0 0-43-15,0 0 0 16,0 0 7-16,-16 103-6 0,14-68 0 16,2 2 6-16,0-4-1 15,6-8-6-15,8-4 10 16,1-9-9-16,-1-12 12 15,1 0-3-15,-3 0-1 16,-1-23-9-16,-3-5-13 16,-2-8-15-16,-4-2-20 15,-2 0 2-15,0 6-47 16,0 5-7-16,0 10 10 16,0 8 51-16,0 9 29 15,0 0-9-15,6 21 19 16,3 6 4-16,5 8 14 0,1 5 8 15,5 6 13-15,2 4 23 16,0 6-13-16,-1 4 4 16,-4 3 13-16,-1-1 23 15,-10-3-22-15,-3 0-7 16,-3-3-15-16,-3-8-9 16,-19-3-21-16,-7-11-6 15,-7-6 2-15,1-7-11 16,-1-10-1-16,5-3-21 15,9-8-13-15,7 0-58 16,12 0-143-16</inkml:trace>
  <inkml:trace contextRef="#ctx0" brushRef="#br0" timeOffset="74606.89">13299 9490 983 0,'0'0'286'0,"0"0"-177"16,0 0-10-16,0 0-16 16,0 0-28-16,0 0-29 15,0 0-7-15,39-98 3 16,-20 92 12-16,1 6-17 0,-1 0-17 15,2 4-17 1,-3 19-1-16,-5 8 9 0,-9 6-7 16,-4 2 15-16,0 2 1 15,-6-7-15-15,-12-5 14 16,0-4 0-16,0-6 0 16,5-5-11-16,4-5 12 15,2-6-6-15,7 2 4 16,0-5 2-16,0 0 21 15,7 0 8-15,9-2-10 16,2-10-7-16,-1 0 1 16,4 0-12-16,-4-4 5 15,1 2-6-15,-3-2-22 16,3-2-51-16,-2 2-91 0,-3 4-59 0</inkml:trace>
  <inkml:trace contextRef="#ctx0" brushRef="#br0" timeOffset="74946.88">13577 8935 905 0,'0'0'359'0,"0"0"-217"16,0 0-88-16,0 0-22 15,0 0 13-15,-154 9-20 16,104 0-12-16,0-3-13 15,7 2-6-15,12-2-27 16,7-1-28-16,13-4-61 16,6-1-40-16,5 0-570 0</inkml:trace>
  <inkml:trace contextRef="#ctx0" brushRef="#br0" timeOffset="75140.52">13363 8867 849 0,'0'0'291'0,"0"0"-176"0,0 0-73 15,0 0-18-15,132 68-14 16,-96-44 0-16,-3 2-10 16,-2-4 0-16,-2-2-7 15,-4-4-25-15,-10-3-35 16,-3-9-54-16</inkml:trace>
  <inkml:trace contextRef="#ctx0" brushRef="#br0" timeOffset="75337.85">13687 8901 854 0,'0'0'225'0,"0"0"-158"16,0 0-37-16,0 0 17 15,-85 112 6-15,54-74-6 16,-3 1-29-16,3-10 0 16,6-4-18-16,1-17-48 15,6-8-40-15,9 0-94 0</inkml:trace>
  <inkml:trace contextRef="#ctx0" brushRef="#br0" timeOffset="75523.47">13468 8881 910 0,'0'0'287'16,"0"0"-167"-16,0 0-61 15,0 0-31-15,0 0-11 16,0 0-8-16,47 132 1 16,-41-88-7-16,2-2-3 15,-2-3-12-15,-6-13-107 16,0-8-51-16,0-11-811 0</inkml:trace>
  <inkml:trace contextRef="#ctx0" brushRef="#br0" timeOffset="75825.64">13589 8775 789 0,'0'0'258'15,"0"0"-128"-15,-50 111-46 16,28-62-34-16,-3 1-16 0,1-1-17 15,6-10-17-15,5-6 14 16,1-8-14-16,8-8-1 16,4-5-9-16,0-10-121 0</inkml:trace>
  <inkml:trace contextRef="#ctx0" brushRef="#br0" timeOffset="76178.39">13974 8891 834 0,'0'0'312'0,"0"0"-196"16,62 111-33-16,-42-49-6 15,-11 10-35-15,-9 10 1 0,0 5-21 16,-27 0-22-16,-21 2 0 15,-60 17-76-15,10-22-102 16,1-15-145-16</inkml:trace>
  <inkml:trace contextRef="#ctx0" brushRef="#br0" timeOffset="76834.77">11609 8589 1068 0,'0'0'201'0,"0"0"-152"16,0 0-7-16,-92 111-20 16,61-55-13-16,0 4 24 15,7 3-21-15,4-1 1 0,11-1 6 16,9-2 37-16,4 4 23 16,30 2 0-16,12 2-14 15,8-1-47-15,4-2-4 16,-2-6 1-16,-7-3-15 15,-7-7 0-15,-7-5-9 16,-5-2-33-16,-1 10-22 16,-7-12-99-16,0-4-158 0</inkml:trace>
  <inkml:trace contextRef="#ctx0" brushRef="#br0" timeOffset="83370.28">7216 10676 778 0,'0'0'224'0,"0"0"-100"15,0 0-23-15,0 0-12 16,0 0-44-16,0 0-16 15,0-28-12-15,0 23-1 16,0 2-15-16,0-1 18 16,0 1 3-16,0 1 8 15,0 0 4-15,0 1 12 16,0-3-21-16,0 2-2 16,0-5-10-16,0 3-2 15,0-1-11-15,2-4 11 16,4 2 1-16,1-1 4 15,-1-1 1-15,4 4-11 0,-2-2-5 16,-1 3-1 0,2 0-10-16,-2 1-2 0,-1 1-1 15,1 0 11-15,-3 2-5 16,0 0-2-16,0 0 9 16,-2 0-1-16,2 0-5 15,0 0 5-15,1 4 1 16,-1 6-3-16,-2 1-3 15,3 1 6-15,-5 2-1 16,3 3-5-16,-3-2-3 16,0 1-5-16,0 3-2 15,0-1-6-15,0 0 22 16,0 3-12-16,2-2 6 16,0 1-5-16,0 2 9 15,2-2 2-15,-1-3-1 16,-3 0 1-16,2-2-1 15,-2-8-6-15,0 0-2 0,2-1 8 16,-2-3 2-16,2 0-2 16,0-3 1-16,0 1 0 15,3-1 1-15,2 0 15 16,0 0-15-16,1-7 1 16,4-8 12-16,-1-2-6 15,-3-8 5-15,2-1-12 16,-1-2-1-16,-3-4 1 15,-2 0-1-15,-4-2-8 16,3 1-3-16,-3 3 2 0,0 4-3 16,0 6 12-16,0 2-1 15,0 7 1-15,0 0 1 16,0 5 1-16,0 2 4 16,0 3-6-16,0-2 0 15,-3 3 1-15,3 0-2 16,0 0 1-16,-2 6 0 15,2 11 0-15,0 7 1 16,0 5 14-16,0 7-8 16,0 7-6-16,2 3 8 15,10 3-2-15,-1 7-1 16,2-3-5-16,3 3 13 16,-1-2-5-16,-1-4-9 15,-3-1 10-15,-3-3-1 0,0-4-3 16,-6-4 1-16,-2-2-6 15,0-8-1-15,0-4 0 16,-14-5-10-16,-3-8 10 16,-6-4 0-16,-1-7-2 15,-5 0-6-15,0-4-20 16,0-14-16-16,5-9-46 16,8 7-106-16,9 4-554 0</inkml:trace>
  <inkml:trace contextRef="#ctx0" brushRef="#br0" timeOffset="83725.45">7723 10953 1013 0,'0'0'240'16,"0"0"-186"-16,0 0-8 15,0 0 3-15,0 0-14 16,0 134-9-16,0-94-11 16,0 1-14-16,0-2-2 15,18 5-2-15,1-11-42 16,-4-12-197-16</inkml:trace>
  <inkml:trace contextRef="#ctx0" brushRef="#br0" timeOffset="84189.97">7942 10575 942 0,'0'0'266'0,"0"0"-118"16,0 0-33-16,0 0-70 16,0 0-19-16,0 0-16 15,0 0 0-15,-136 0-3 16,107 0-6-16,2 0-1 15,8 0-17-15,2 0-19 16,9 7-50-16,6 1-31 16,2-1-64-16</inkml:trace>
  <inkml:trace contextRef="#ctx0" brushRef="#br0" timeOffset="84485.08">7862 10423 804 0,'0'0'242'0,"0"0"-167"15,0 0-30-15,0 0-3 16,0 102 5-16,0-62-25 0,0 3-15 16,0 1-5-16,2-2-2 15,0-6-7-15,2-2-31 16,-1-10-3-16,2-12-60 0</inkml:trace>
  <inkml:trace contextRef="#ctx0" brushRef="#br0" timeOffset="84762.31">7926 10381 844 0,'0'0'187'16,"0"0"-92"-16,0 0-36 16,0 0-11-16,0 0-19 15,-124 100-16-15,107-86 1 16,5 1-13-16,1-6 0 16,1-1-1-16,-3-6-6 15,5 0-49-15,-4-2-185 0</inkml:trace>
  <inkml:trace contextRef="#ctx0" brushRef="#br0" timeOffset="84917.65">7725 10425 1227 0,'0'0'294'0,"0"0"-202"15,0 0-19-15,161 106-48 16,-103-54-25-16,26 27-16 15,-14-13-123-15,-7-12-543 0</inkml:trace>
  <inkml:trace contextRef="#ctx0" brushRef="#br0" timeOffset="85342.81">8200 10985 720 0,'0'0'384'0,"0"0"-214"15,0 0-53-15,0 0-15 16,0 0-44-16,0 0-35 15,114 30-13-15,-78-20 1 16,-3 0-11-16,-2-4 7 16,-4-4-7-16,-6-2-13 15,-13-8-53-15,-6-12-144 16,-2 2-636-16</inkml:trace>
  <inkml:trace contextRef="#ctx0" brushRef="#br0" timeOffset="85515.84">8343 10860 1272 0,'0'0'299'0,"0"0"-188"16,0 0 4-16,0 0-74 16,114 0-41-16,-80 4-40 15,-11 4-103-15,0-2-247 0</inkml:trace>
  <inkml:trace contextRef="#ctx0" brushRef="#br0" timeOffset="86953.47">8856 10936 599 0,'0'0'285'0,"0"0"-113"16,0 0-36-16,0 0-6 0,0 0-30 16,0 0-42-16,0 0-7 15,-9-58-7-15,6 31-2 16,3 0-3-16,0-4 2 15,0-2-15-15,0 1-8 16,3 4-4-16,11 2 0 16,-2 6-14-16,5 4 0 15,-2 7-16-15,-1 6-13 16,-2 3-5-16,0 2-36 16,-3 18-5-16,0 8 40 15,2 6 20-15,-2 3-4 16,-3-2 9-16,1-3-5 15,-3-6 14-15,1-6-3 0,-2-6 4 16,-3-3 1-16,2-8 0 16,-2-3 7-16,0 0 3 15,4 0 2-15,0-2 0 16,1-10-13-16,3-6 5 16,2-4-5-16,-4-2 0 15,3-2 0-15,-1 0 0 16,-4 3-11-16,2-2 11 15,1 7-8-15,1 3 0 16,2 10-11-16,3 2-29 16,1 3-26-16,1 0 7 15,1 13 45-15,-1 5 6 16,1 0 15-16,-1-1 1 0,-1 2-1 16,-3-3 1-16,-4-6 13 15,-1-4 7-15,-4-4 44 16,1-2 7-16,-3 0-10 15,2-2-3-15,-2-12-43 16,3-4-8-16,1-6 0 16,-2-3-6-16,2 1 7 15,1 3-8-15,3 2 13 16,2 10-12-16,1 7 15 16,3 4-15-16,3 0-1 15,3 11-15-15,3 14 6 16,-2 5 9-16,0 1-1 0,-3 1 2 15,-7-1-1 1,-3-2 5-16,-1-2-5 0,3 4-26 16,-2-6-108-16,-1-5-461 0</inkml:trace>
  <inkml:trace contextRef="#ctx0" brushRef="#br0" timeOffset="88992.89">9754 10542 314 0,'0'0'343'0,"0"0"-168"16,0 0-80-16,0 0-30 15,0 0-26-15,0 0-1 16,0 0 5-16,0 0 19 0,0 0 5 16,0-3-3-16,0 1-6 15,0 0-6-15,0-2-14 16,0 0-2-16,0-1-16 16,2-2-7-16,0 2-5 15,6-2-7-15,0 1 11 16,1 2-12-16,5 1-6 15,1 3-13-15,3 0-10 16,-1 0 3-16,4 0 8 16,-5 0 1-16,1 0 5 0,-1 7 4 15,-3 3 1 1,3 2 7-16,-3 3 0 0,3 2 1 16,-3 5 0-16,3 4 0 15,-3 6-1-15,2 5 13 16,-1 1 2-16,-3 0 12 15,-3-4-12-15,-2-7-6 16,-4-6-2-16,-2-8 5 16,0-8-4-16,0-3-7 15,0-2 9-15,0 0-9 16,0-7-1-16,0-10-59 16,0-3-276-16</inkml:trace>
  <inkml:trace contextRef="#ctx0" brushRef="#br0" timeOffset="89498.89">10069 10425 666 0,'0'0'338'0,"0"0"-159"16,0 0-92-16,0 0-33 15,0 0-8-15,0 0-23 16,-10 106 21-16,-3-68-15 16,-1 4 0-16,4 2 4 15,-3 1-15-15,1-3-17 16,1-6 12-16,0-7-13 15,0-6 0-15,4-7 10 16,1-6 9-16,3-6-3 16,1-1-7-16,0-2 4 0,2 0-3 15,-3 2-10-15,-1 0 1 16,-1-2-1-16,-3 1-30 16,-1 1-66-16,4-3-160 0</inkml:trace>
  <inkml:trace contextRef="#ctx0" brushRef="#br0" timeOffset="92008.02">10200 10776 988 0,'0'0'314'15,"0"0"-188"-15,0 0-21 16,0 0-50-16,0 0-38 16,0 0-17-16,0 0-12 15,7 22 12-15,-3-4 2 16,1 6 14-16,-3 4 0 15,3 6-2-15,-3 0 4 16,0 1 2-16,0 0 1 16,0-2-7-16,0-1-4 0,1-4-10 15,1-5 0-15,-2-3 0 16,0-11 0-16,-2-5-1 16,0-4-25-16,0 0-66 15,0-2-120-15</inkml:trace>
  <inkml:trace contextRef="#ctx0" brushRef="#br0" timeOffset="97879.6">10668 10778 649 0,'0'0'296'0,"0"0"-156"16,0 0-21-16,0 0-28 16,0 0-10-16,0 0-13 15,0 0-9-15,0 0-13 0,3 0 5 16,-1 0-15-16,2 0-9 16,-1 0-13-16,1 0 8 15,2 0 4-15,3 0 5 16,3 0-12-16,-1 0-9 15,5 0 2-15,1 0 0 16,1 0-5-16,-1 0 0 16,4 0-1-16,-1 0-4 15,0 0-1-15,-2 0 5 16,-2 0-6-16,-5 0-22 16,-3 0-16-16,-6 0-32 15,-2 0-131-15,0 0-531 0</inkml:trace>
  <inkml:trace contextRef="#ctx0" brushRef="#br0" timeOffset="98150.43">10624 10682 867 0,'0'0'275'0,"0"0"-178"16,0 0-56-16,0 0-17 16,0 0-12-16,0 0-11 0,0 0 9 15,62 4 8-15,-37-4 50 16,2 3 34-16,2-3-15 16,-2 0-48-16,-2 0-18 15,0 0-21-15,-7 0-41 16,-7 0-164-16</inkml:trace>
  <inkml:trace contextRef="#ctx0" brushRef="#br0" timeOffset="99508.7">11266 10459 980 0,'0'0'269'15,"0"0"-160"-15,0 0-18 16,0 0-46-16,0 0-34 16,0 0-11-16,0 0-11 15,8-6-2-15,-8 6 13 16,0 6 1-16,0 8 18 15,0 3 3-15,0 6 7 0,0 1-1 16,0 4-7-16,5 3-9 16,0-1-3-16,1-1-8 15,3 0 5-15,-3-3 0 16,2-4-6-16,-4-2-10 16,0-4-33-16,-1-6-91 15,-1-4-92-15</inkml:trace>
  <inkml:trace contextRef="#ctx0" brushRef="#br0" timeOffset="99756.36">11453 10747 525 0,'0'0'531'16,"0"0"-402"-16,0 0-52 16,0 0-16-16,2 127-18 15,-2-87-18-15,2 3-24 16,1-3 25-16,-3-7-26 16,2-11-60-16,0-7-42 15,-2-11-438-15</inkml:trace>
  <inkml:trace contextRef="#ctx0" brushRef="#br0" timeOffset="100935.63">11899 10415 508 0,'0'0'601'16,"0"0"-473"-16,0 0-57 15,0 0 7-15,0 0-20 16,0 0-32-16,0 0-13 15,-100 0-6-15,73 0-7 16,0 3 2-16,2 4-1 16,1-2 0-16,4 4 0 15,2-4-1-15,5 0 1 0,3-1-1 16,2-2 2-16,3-2 5 16,1 2-7-16,2-2-2 15,0 2-6-15,2 0 2 16,-2-2 6-16,2 3-9 15,-3-2 8-15,3 1 0 16,0-2 0-16,0 2 0 16,0-2 1-16,0 0 8 15,-3 2-1-15,3 0 9 16,-2 1-6-16,0 4-3 16,0 3 1-16,0 4 0 15,0 3-8-15,-1 1-1 16,3-5-15-16,0 0 4 0,0-6 2 15,0-2 9-15,0-3 0 16,0-2 1-16,0 0 0 16,0 0 10-16,0 0 9 15,0 0 2-15,0 0-3 16,0 0-17-16,0-2 1 16,0-3 14-16,3 1-15 15,1 2 14-15,-2 1-14 16,-2 1 1-16,2 0 4 15,-2 0-6-15,0 0 0 16,0 0-1-16,0 0-8 16,0 0 9-16,0 0-1 15,0 0 1-15,0 0 1 16,0 0-1-16,0 0 2 0,0 0 4 16,0 0-6-16,0 0 10 15,0 0-10-15,0 0 5 16,0 0-5-16,0 0-1 15,0 0-12-15,0 0 0 16,2 0-6-16,4 0 0 16,0 0-2-16,1 0 20 15,1 0-6-15,4 3 7 16,-1 1-1-16,2 3 1 16,1 1-8-16,-4-1 8 15,4 4-1-15,-3 0 1 16,2 1-3-16,3 2 3 15,-3-2 1-15,-1-1 1 0,-1-2-1 16,-3-2 5-16,0-2 7 16,-4-5 8-16,-2 5-14 15,0 1-6-15,-2 2-1 16,0 5 0-16,0 1 0 16,0 0 0-16,0 1 1 15,0 1-1-15,-10-3-1 16,-7-1-7-16,-1-1-1 15,-3-1-17-15,-8-4-24 16,6 1-21-16,3-6-78 0</inkml:trace>
  <inkml:trace contextRef="#ctx0" brushRef="#br0" timeOffset="102715.66">12019 10379 523 0,'0'0'340'16,"0"0"-153"-16,0 0-97 15,0 0-38-15,0 0-26 0,0 0-7 16,0 0-3-16,-2 0 29 16,2 0 13-16,0 0 26 15,0 0-7-15,0 0-7 16,0-5-13-16,4 3-15 15,5-1-1-15,3 1-6 16,3 0-10-16,3 0-15 16,1 2 3-16,4 0-10 15,2 0-2-15,-3 0 8 16,0 0-9-16,-4 0 0 16,0 0 0-16,0 0 0 0,-4 0 0 15,-4 0 0 1,-1 0 0-16,-5 0 0 0,-1 2 0 15,-3-2-1-15,0 0-5 16,0 7-7-16,0 0-16 16,0 11-5-16,-3 3 34 15,-5 12-1-15,-3 5 1 16,-1 4 6-16,3 7-6 16,1-3 1-16,3-3 0 15,3-4 11-15,2-7-12 16,0-5 0-16,0-10 9 15,0-8-9-15,0 0 7 16,0-6-1-16,0-3-6 16,0 0 0-16,0 0-29 15,0-9-61-15,0-1-192 0</inkml:trace>
  <inkml:trace contextRef="#ctx0" brushRef="#br0" timeOffset="103075.39">12401 10423 781 0,'0'0'292'0,"0"0"-170"16,0 0-59-16,0 0 8 16,0 0-18-16,2 138-11 15,-2-91-18-15,0-1-3 16,0 0-10-16,0-6 2 16,0-2 0-16,0-9-11 15,0-4 14-15,0-6-9 16,0-10 0-16,0-1 8 15,2-5-15-15,-2-2-1 16,0 1-15-16,4 2-40 16,1-2-55-16,-1 3-55 0</inkml:trace>
  <inkml:trace contextRef="#ctx0" brushRef="#br0" timeOffset="103669.99">12650 10564 423 0,'0'0'784'0,"0"0"-540"16,0 0-115-16,0 0-49 16,0 0-43-16,0 0-26 15,0 0-3-15,0-7-8 16,0 7 0-16,0 0 6 16,0 0-6-16,0 0-7 15,2 0 7-15,1 0 0 16,-1 0-1-16,0 0 1 15,0 0 1-15,2 0 6 16,1 0 0-16,0 0-1 16,1 0-6-16,-1 0 0 15,1 4 0-15,-1 3-5 16,-3 0-1-16,-2 3 4 0,0 1-8 16,0-1 3-16,0-5-2 15,0-1-3-15,0-1-11 16,0-3 7-16,-5 0 10 15,1 0 6-15,-2 0 6 16,-1-3 8-16,0-6 7 16,2-1-14-16,3-1 5 15,2 4 5-15,0 0 2 16,0 5 10-16,0 2 3 16,4 0-24-16,6 0-8 15,-1 0-24-15,-3 9 5 16,1 5-3-16,-7 2-17 0,0-2-53 15,0-5-108-15</inkml:trace>
  <inkml:trace contextRef="#ctx0" brushRef="#br0" timeOffset="105744.18">13423 10555 967 0,'0'0'299'0,"0"0"-157"15,0 0-53-15,0 0-30 16,0 0-30-16,0 0-2 16,0 0-3-16,0-76 0 15,0 62 21-15,0 0-29 16,10 7 12-16,-1-2-8 15,1 4-12-15,4 5-8 16,1 0-22-16,1 0 4 16,4 0-14-16,2 2-6 15,-1 10 9-15,0 5 5 16,0 1 15-16,-3 5 2 16,-1 0 7-16,-3 3-3 15,-3 1 3-15,-9-1 0 0,-2-2 0 16,0-4 0-16,-20-8 0 15,-11-6-2-15,-7-6 1 16,-4 0 1-16,-3-16 1 16,1-10-1-16,8-1 0 15,5 1-1-15,11 5 0 16,9 5-21-16,11 6-18 16,2 3-71-16,15 7-281 0</inkml:trace>
  <inkml:trace contextRef="#ctx0" brushRef="#br0" timeOffset="106069.5">13740 10747 811 0,'0'0'288'0,"0"0"-116"16,0 0-36-16,-7 147-62 15,-8-98-40-15,-3-6-17 16,-9-2-17-16,5-13-32 16,4-14-92-16</inkml:trace>
  <inkml:trace contextRef="#ctx0" brushRef="#br0" timeOffset="110119.69">14150 10297 846 0,'0'0'283'0,"0"0"-119"15,0 0-31-15,0 0-30 16,0 0-29-16,0 0-34 16,0 0-7-16,0 0-2 15,0 0-18-15,0 0-12 16,0 0-1-16,0 4 0 16,-2 4-1-16,-11-3-6 15,-7 4 5-15,-3-4-9 0,-2-2 2 16,-4-1-6-16,1-2-1 15,-4 0 3-15,6 0 4 16,1 0-5-16,3 0-1 16,7-2 14-16,5-1-5 15,4 1 6-15,4 2 0 16,2 0 2-16,0 0 5 16,0 0 8-16,0 0-1 15,0 0-1-15,2 7-12 16,4 5-1-16,-1 0 1 15,0 3 1-15,-5 2-2 16,0-1-1-16,0 0 1 16,0 2 0-16,0-2-2 0,0 0 1 15,-3 1-5 1,3-2 5-16,0-1 1 0,0 0 0 16,0-3-1-16,0-5 0 15,0-1 2-15,0-3 5 16,0-2 3-16,0 0 15 15,0 0 23-15,0 0 3 16,7 0-34-16,4 0-3 16,0-5-1-16,3 1-5 15,-1 0-5-15,5 1-1 16,-1 1-1-16,1 2 0 16,3 0 0-16,-4 0 0 15,1 0 0-15,-5 9-10 16,-3 5 10-16,-4 1-1 15,-1 7-5-15,-5-1 5 0,0 1-1 16,0-2 0-16,0-4 2 16,-13-3-12-16,-4-2-9 15,-1-5 13-15,1-2-8 16,-1-2 1-16,3 0-4 16,3-2-48-16,5 0-193 0</inkml:trace>
  <inkml:trace contextRef="#ctx0" brushRef="#br0" timeOffset="110833.38">14208 10427 834 0,'0'0'270'16,"0"0"-118"-16,0 0-31 16,0 0-30-16,0 0-25 15,0 0-26-15,0 0-38 16,16-22-2-16,-16 22-8 16,-7 6 3-16,-4 6 5 15,2 4 0-15,2 0 0 16,3-2-1-16,1 2-5 0,3-2 6 15,0 0 0-15,0 0 1 16,0-2 6-16,10 0 0 16,-1 1-6-16,1-4 7 15,-1 1-7-15,5-1 6 16,-1 0-6-16,1 1 0 16,3 5-1-16,1 1-1 15,3 2-10-15,-2-1 4 16,-1 4 6-16,-5-1 1 15,-7-3-1-15,-6-5-12 16,0 1 12-16,-21-3 1 16,-6-4 0-16,-2-4 0 15,-2-2-6-15,0 0 6 0,4-11-1 16,5-9 1 0,9-1 0-16,6-2 1 0,7-3 1 15,0 1 7-15,2-1 11 16,16 4 6-16,2 1-5 15,2 6 2-15,3 2-6 16,1 6-2-16,1-2-8 16,0 1-6-16,-2 2-1 15,-1-2 1-15,-4 1 11 16,-6-4-12-16,-4 0 0 16,-3-4-12-16,-7-5 1 15,0-6-13-15,0-2-2 16,0 1 1-16,-11 2 9 15,0 6-1-15,2 10 1 0,0 9-6 16,5 0-46-16,-3 18-3 16,3 5-6-16,2 0-130 0</inkml:trace>
  <inkml:trace contextRef="#ctx0" brushRef="#br0" timeOffset="111226.87">14650 10611 713 0,'0'0'382'0,"0"0"-236"16,0 0-56-16,0 0-31 15,0 0-25-15,0 0-8 16,0 0-13-16,100 0-4 15,-80 0-2-15,2 0 10 0,0 0 1 16,1 3 1 0,-6-2-5-16,-3 2-13 0,-5-2-1 15,-5-1-18-15,-2 0-59 16,-2 0-130-16</inkml:trace>
  <inkml:trace contextRef="#ctx0" brushRef="#br0" timeOffset="111402.4">14685 10497 798 0,'0'0'597'16,"0"0"-446"-16,0 0-13 16,0 0-63-16,0 0-52 15,0 0-23-15,0 0-41 0,92-8-41 16,-67 8-110-16,-2 0-53 15</inkml:trace>
  <inkml:trace contextRef="#ctx0" brushRef="#br0" timeOffset="112846.39">15176 10328 922 0,'0'0'301'15,"0"0"-165"-15,0 0-56 16,0 0-35-16,0 0-22 16,0 0-23-16,0 0-12 15,93-53 6-15,-72 53 6 16,-2 0 10-16,-1 0 25 15,1 0 26-15,-4 16-35 16,1 2-7-16,-3 8 16 16,-3 2-19-16,0 2 9 15,-8 0-15-15,-2 0 6 0,0-4-8 16,0-3-1 0,-14-6-6-16,-3-7-1 0,-6-5-8 15,-1-5-2-15,-3 0 1 16,0-17-3-16,0-5-9 15,6-6-3-15,4 2-5 16,7 3-4-16,8 6 18 16,2 7 8-16,4 10-43 15,16 0-59-15,2 0-182 0</inkml:trace>
  <inkml:trace contextRef="#ctx0" brushRef="#br0" timeOffset="113107.78">15577 10626 763 0,'0'0'266'0,"0"0"-135"16,0 0-18-16,-34 121-56 16,24-82-31-16,0-1-10 15,1-6-16-15,3-6 7 16,-1-6-7-16,2-8-32 16,3-5-69-16</inkml:trace>
  <inkml:trace contextRef="#ctx0" brushRef="#br0" timeOffset="115882.09">15859 10132 753 0,'0'0'551'16,"0"0"-395"-16,0 0-76 16,0 0-3-16,0 0-49 15,0 0-22-15,0 0-6 16,0-28-1-16,0 22-2 0,0 0 3 15,0-2 2 1,-2 2-1-16,-2 2 0 0,0-1 8 16,-3 2-9-16,1 3 0 15,-6 0-6-15,1 0-14 16,-5 12 20-16,1 6 0 16,-1 4 0-16,3 2-9 15,0 0 8-15,3 0-1 16,4 1-9-16,4-1 2 15,2-2 9-15,0-1 1 16,0-1 7-16,0 1-7 16,8-4 9-16,4 0-10 15,-1-5 0-15,-2-2-1 0,-3-6 0 16,4-4 1 0,-2 0 1-16,3 0 8 0,1-11-8 15,-1-6 12 1,3-5-12-16,-4-2 0 0,-1 2-1 15,-3 0 0-15,2 6-1 16,-6 0-1-16,0 5-12 16,-2 1 5-16,2 5 8 15,-2 1 0-15,0 1 1 16,0 3 1-16,0 0 8 16,0 0 4-16,0 15-13 15,0 10 6-15,0 10-4 16,0 4 13-16,0 4 0 15,-4 1-4-15,2-4 4 16,2-5-6-16,0-4 1 0,0-7-3 16,0-7 6-16,0-5-4 15,0-7 1-15,0-1-8 16,0 0-2-16,0-2-9 16,0-2-22-16,6 0-27 15,1 0-41-15,-1 0-83 0</inkml:trace>
  <inkml:trace contextRef="#ctx0" brushRef="#br0" timeOffset="116179.71">16077 10279 87 0,'0'0'680'0,"0"0"-489"16,0 0-75-16,-12 102-46 16,10-72-17-16,2-2-9 15,0-3-16-15,0-6-6 16,0-3 1-16,0-4-17 15,0-4 1-15,8-5-7 0,0-3-22 16,-2 0-97-16</inkml:trace>
  <inkml:trace contextRef="#ctx0" brushRef="#br0" timeOffset="117076.11">16349 10136 816 0,'0'0'230'0,"0"0"-158"15,0 0-42-15,0 0-8 0,0 0 0 16,0 0-15-1,0 0-6-15,-35-35 0 0,33 40 9 16,-4 17 44-16,-1 4 1 16,-1 2-19-16,0 0-10 15,4 1-13-15,2-5-3 16,2-5 0-16,0 0-1 16,0-6 3-16,0-4-11 15,0-4 9-15,0 0-9 16,0-1 5-16,0-2 20 15,4-1 21-15,6-1-15 16,0 0-13-16,3 0-10 16,1 0-8-16,-1 0 15 0,-1-5 2 15,1-9-2 1,-1-2-2-16,-4 0-13 0,1 0 7 16,-5-1-7-16,-2 1-1 15,-2 2 0-15,0 0-22 16,0 2 1-16,-4 1 4 15,-5 0-18-15,1 1-4 16,0 2 18-16,2 2 10 16,4 2 10-16,0 1 1 15,2 0 1-15,0 3 18 16,0 0-3-16,0 0-2 16,0 0 1-16,0 0-14 15,0 0-1-15,0 0-20 16,0 0-8-16,0 0 12 0,0 0 16 15,0 0 10-15,0 0 1 16,2 0-3-16,2 0-7 16,0 0 0-16,2 3-1 15,-2 0 0-15,2 3-13 16,1 2 7-16,-1 6 6 16,2 8 0-16,-2 7 1 15,3 9 7-15,-3 6-8 16,4 5 13-16,-6 0-12 15,3-3 14-15,-7-4 6 16,0-5 1-16,0-10 2 16,0-5-11-16,-5-6-2 15,-4-4-9-15,2-4 8 0,1-3-1 16,2 0-2 0,-1-1-1-16,3 1 0 0,0-1-5 15,2-3 6-15,0 4-1 16,0-3 0-16,0-2 1 15,0 0-6-15,0 0 7 16,0 0-1-16,0 0-7 16,0 0-18-16,0 0-43 15,0 0-199-15</inkml:trace>
  <inkml:trace contextRef="#ctx0" brushRef="#br0" timeOffset="120165.26">7336 11740 584 0,'0'0'613'0,"0"0"-483"15,0 0-41-15,0 0-30 16,0 0-24-16,0 0-11 16,0 0-13-16,-14-32-11 15,10 31 10-15,-1-1-8 16,3 2-2-16,0 0 11 0,2 0-11 15,-2 0 0 1,0 3-4-16,2 10 4 0,0 5 23 16,0 6-15-16,0 6-7 15,0 3 0-15,8 6-1 16,5 1 0-16,6-2-1 16,-1-5-5-16,-3-1 5 15,1-9 0-15,-5-7-5 16,-3-6 6-16,-3-6 7 15,-5-4-5-15,2 0 9 16,1 0 29-16,-1-4-5 16,5-12-16-16,-1-6 1 0,3-4 2 15,3-2-7 1,-4-2-15-16,1 0 7 0,-3 2-6 16,2 4-2-16,-6 4-3 15,-2 6 4-15,0 6 0 16,0 2 0-16,0 3 0 15,0 2-8-15,0 1 6 16,0 0-7-16,0 0-2 16,0 1-2-16,0 16 2 15,0 7 11-15,2 8 9 16,2 4 4-16,3 4 2 16,5 2-14-16,1 2 10 15,3 6-4-15,1 3-6 16,3 5 5-16,-2 2-5 15,-2 4-1-15,-3-1 0 0,-6-7 0 16,-7-7 8-16,0-4-8 16,0-9-1-16,-16-8 1 15,-4-8 1-15,-6-6-1 16,-7-13-7-16,-2-1 7 16,-3-3 7-16,3-18-7 15,4-5 0-15,6-3-19 16,16-4-29-16,9 8-123 15,0 4-726-15</inkml:trace>
  <inkml:trace contextRef="#ctx0" brushRef="#br0" timeOffset="121048.9">7804 12136 560 0,'0'0'511'0,"0"0"-386"15,0 0-18-15,0 0 9 16,0 0-51-16,0 0-34 16,0 0-15-16,-11-7 1 15,11 6 6-15,0 1 15 16,0 0 9-16,0 0-8 0,0 0-7 16,0 0-7-16,0 0-3 15,0 0 9-15,0-2-9 16,-2 2-2-16,2-3 11 15,0-1 7-15,-2-1-3 16,2-4-17-16,0 0-5 16,0-4-1-16,0 3-4 15,0 1-2-15,0-1-4 16,10-1-1-16,1 5-1 16,3 0-5-16,1 2-12 15,1 4-1-15,2 0-10 16,-2 0 2-16,1 14 2 15,-1 9 13-15,-3 2-10 16,-1 5 12-16,-4 1-2 0,-6-1 2 16,-2-2-17-16,0-6 14 15,0-2-17-15,-8-4 5 16,-6-6 0-16,3-2 0 16,0-2 18-16,4-3-1 15,0 2 7-15,5-3-1 16,2 0-5-16,0 1 5 15,0 0 1-15,0 1 4 16,0 2 18-16,9 2 13 16,5 0 0-16,3 0-9 15,3-2-5-15,1-3 21 16,1-3 1-16,-2 0 4 16,0 0-19-16,-3-5-17 0,0-2-11 15,-7 0-1-15,0 1-14 16,-4 2-39-16,-1 2-37 15,1 0-116-15,-2 0-1193 16</inkml:trace>
  <inkml:trace contextRef="#ctx0" brushRef="#br0" timeOffset="121729.9">7942 11733 960 0,'0'0'346'0,"0"0"-171"16,0 0-18-16,0 0-68 0,0 0-38 16,0 0-28-16,0 0-22 15,-18-28 12-15,-2 21-13 16,-4 2 8-16,-3 2-8 15,-2 3 1-15,2 0-1 16,3 0 0-16,1 4-22 16,6 5-3-16,3-2-23 15,5 0-11-15,7 1-34 16,2-3-71-16,0 2-104 0</inkml:trace>
  <inkml:trace contextRef="#ctx0" brushRef="#br0" timeOffset="121997.26">7897 11555 409 0,'0'0'740'16,"0"0"-561"-16,0 0-76 15,0 0-23-15,0 0-48 16,0 0-10-16,0 0 13 16,-40 80-10-16,24-48-1 15,3 1-12-15,3 0-2 0,0-1-9 16,4-6-1-16,-3-5-28 16,1-4-61-16,2-9-85 0</inkml:trace>
  <inkml:trace contextRef="#ctx0" brushRef="#br0" timeOffset="122248.65">7791 11604 45 0,'0'0'1101'16,"0"0"-943"-16,0 0-135 0,0 0-22 15,0 0 18 1,0 0-19-16,0 0 0 0,-12 121-1 16,3-99 0-16,1-4-4 15,-2-7 2-15,1-2-7 16,1-5-15-16,-2-4-8 16,4 0-37-16,1-2-174 0</inkml:trace>
  <inkml:trace contextRef="#ctx0" brushRef="#br0" timeOffset="122411.16">7712 11644 1016 0,'0'0'288'0,"0"0"-146"16,0 0-56-16,0 0-54 16,0 0-12-16,0 0-8 0,127 100-3 15,-91-61-8-15,0-1-1 16,6 4-4-16,-6-8-72 15,-7-8-128-15</inkml:trace>
  <inkml:trace contextRef="#ctx0" brushRef="#br0" timeOffset="122823.71">8290 12119 750 0,'0'0'337'0,"0"0"-130"0,0 0-30 16,0 0-48-1,0 0-45-15,0 0-38 0,0 0-29 16,89-19 5-16,-64 19-16 15,-1 0-6-15,-2 0-11 16,-4 0-30-16,-9 0-26 16,-7-3-16-16,-2-9-134 0</inkml:trace>
  <inkml:trace contextRef="#ctx0" brushRef="#br0" timeOffset="122980.61">8325 11953 1151 0,'0'0'288'0,"0"0"-166"0,0 0-10 15,0 0-65-15,161-2-47 16,-119 2-13-16,-6 0-179 0</inkml:trace>
  <inkml:trace contextRef="#ctx0" brushRef="#br0" timeOffset="125222.83">9090 11863 1060 0,'0'0'296'16,"0"0"-171"-16,0 0-36 0,0 0-40 16,0 0-42-16,0 0-6 15,0 0 5-15,-34-112-6 16,32 79 9-16,2 1-7 16,0-4 11-16,0 1 4 15,2 2-7-15,8 6 1 16,1 4-4-16,2 13 13 15,3 8-10-15,2 2-10 16,3 12-25-16,2 16 23 16,4 13 2-16,-2 2-2 15,-4 7-6-15,-3-4-3 16,-7-6-22-16,-6-8 4 16,-5-10-13-16,0-7-5 0,0-9-4 15,0-4 9-15,0-2 42 16,0 0 23-16,0-17 1 15,0-2-10-15,0-5 5 16,3-5-2-16,7 0-8 16,3-3 0-16,1 4-9 15,1 1-6-15,1 13-3 16,2 9-17-16,-2 5-6 16,0 5-15-16,-3 19 40 15,0 4 5-15,-1 3 1 16,-2-4 0-16,-3 0-10 15,0-5 9-15,-2-10-4 0,-3-5 6 16,0-7 20-16,0 0 22 16,0 0 32-16,5-7-13 15,2-11-18-15,2-5-3 16,2-2-5-16,3-1-10 16,-1 2-7-16,-1 2-4 15,-1 10-13-15,1 5-1 16,-1 7 2-16,1 4-2 15,1 20-7-15,3 8 7 16,-5 7 7-16,1 1-6 16,-5 0-2-16,-3-4-2 15,1-2-68-15,-1-10-37 16,2-8-140-16</inkml:trace>
  <inkml:trace contextRef="#ctx0" brushRef="#br0" timeOffset="125637.32">9851 11740 962 0,'0'0'299'16,"0"0"-170"-16,0 0-50 16,0 0-24-16,0 0-19 0,0 0 2 15,0 0 17-15,-12-90-21 16,18 82-1-16,10 1-20 16,2 0-13-16,4 7-1 15,3 0-24-15,2 0 0 16,2 7 5-16,2 12 9 15,2 7 11-15,3 4 0 16,-1 8-1-16,4 1 0 16,-4 3-9-16,-6-4 10 15,-5-7 6-15,-8-6-6 0,-7-7 7 16,-9-8-15 0,0-8 5-16,-9-2-73 15,-9-12-43-15,3-6-133 0</inkml:trace>
  <inkml:trace contextRef="#ctx0" brushRef="#br0" timeOffset="125864.52">10182 11530 1159 0,'0'0'310'15,"0"0"-169"-15,0 0-80 16,0 0-59-16,0 0 7 15,0 0 2-15,-109 154 8 16,80-85 6-16,4 1-24 0,7-6-1 16,5-12 1-16,3-12-1 15,5-11 1-15,0-12-1 16,5-11-14-16,0-3-78 16,16-3-163-16</inkml:trace>
  <inkml:trace contextRef="#ctx0" brushRef="#br0" timeOffset="126270.6">10360 11898 973 0,'0'0'238'15,"0"0"-137"-15,0 0 0 16,0 0-25-16,0 0-48 16,0 0-11-16,0 0-2 15,94-64-15-15,-78 64-5 16,-3 26-25-16,-4 7 16 16,-6 11 14-16,-3 7 0 15,0-2 11-15,-8-1-2 16,-7-5-3-16,-1-8 0 15,3-11 18-15,2-5 1 16,4-9 3-16,5-5 4 16,2-4-3-16,0-1 26 15,0 0 14-15,0 0 4 0,16-1-45 16,1-11-28-16,3 4 0 16,5 1 0-16,0-1-31 15,8-1-32-15,-6 2-39 16,-5-1-94-16</inkml:trace>
  <inkml:trace contextRef="#ctx0" brushRef="#br0" timeOffset="126595.24">10642 11775 1054 0,'0'0'287'0,"0"0"-184"16,0 0-20-16,0 0-63 16,0 0-10-16,120 19-10 0,-96-4-65 15,-6-5-37 1,-3-3-67-16</inkml:trace>
  <inkml:trace contextRef="#ctx0" brushRef="#br0" timeOffset="126769.82">10677 11714 1061 0,'0'0'346'16,"0"0"-176"-16,0 0-55 16,0 0-37-16,0 0-64 15,0 0-14-15,0 0-114 16,138-4-210-16</inkml:trace>
  <inkml:trace contextRef="#ctx0" brushRef="#br0" timeOffset="127953.67">11471 11768 884 0,'0'0'221'16,"0"0"-79"-16,0 0-32 15,0 0-45-15,0 0-4 16,33-120-3-16,-15 96 3 16,4 1-11-16,3 4-14 15,4 3-15-15,2 5-8 16,2 6-13-16,3 5-15 0,0 0-8 16,0 5-22-16,1 16 7 15,-3 7-10-15,1 8 33 16,-4 4 14-16,-4 6-2 15,-6 4-9-15,-6 3 12 16,-8-1 8-16,-7-3-1 16,0-10 2-16,-12-7-8 15,-12-8 9-15,-7-10 3 16,-9-6 8-16,-4-8 1 16,-8 0-12-16,-2-8 1 15,1-14-10-15,4-4-1 16,6-3-1-16,10-3-12 15,8-1 0-15,14 1-7 16,11 1-21-16,0 2 3 16,25-11 3-16,4 10-34 0,0 2-199 15</inkml:trace>
  <inkml:trace contextRef="#ctx0" brushRef="#br0" timeOffset="132042.47">7202 12908 905 0,'0'0'194'0,"0"0"-132"16,0 0-31-16,0 0 18 15,0 0-20-15,0 0 13 16,0 0 12-16,0 114-4 15,0-88 6-15,0 4-13 16,0 0 1-16,4 4-5 16,10 3-8-16,1-4-17 15,1 2-13-15,4-6 18 16,-2-5-11-16,0-5-8 16,-1-12 0-16,1-4 0 15,-2-3 1-15,-3-15 9 16,-2-12-10-16,-6-9-1 15,-3-7-5-15,-2-1 5 0,0 2 1 16,0 4-5-16,0 9 5 16,-2 6 0-16,-1 7 0 15,1 8 1-15,2 4 0 16,0 4 5-16,0 0 6 16,0 0-3-16,5 4-9 15,6 14 0-15,0 8 0 16,3 12 0-16,-3 8 1 15,0 9 9-15,0 5-10 16,2 5 10-16,-2 3-9 16,-1-2 7-16,-4 1-8 15,-6-2 0-15,0-6 0 16,0 0 0-16,-14-7 1 0,-5-6-1 16,-4-12-1-16,-4-12-10 15,-2-16-4-15,0-6 5 16,-4-23-3-16,4-14-41 15,14 3-552-15</inkml:trace>
  <inkml:trace contextRef="#ctx0" brushRef="#br0" timeOffset="132365.31">7666 13232 803 0,'0'0'497'15,"0"0"-384"-15,0 0-81 16,0 0 0-16,0 0-7 16,15 133-2-16,-15-89-7 15,2-3-10-15,0-3-6 16,1-11-9-16,1-8-27 16,-2-7-66-16,1-9-91 0</inkml:trace>
  <inkml:trace contextRef="#ctx0" brushRef="#br0" timeOffset="132640.97">7949 13232 1043 0,'0'0'273'0,"0"0"-170"16,0 0-33-16,0 0-21 15,0 0-33-15,0 0-1 0,133-2-14 16,-106 2-1-16,0 0-17 16,-5-4 1-16,-11-4-66 15,-4 2-55-15,-7-1-183 0</inkml:trace>
  <inkml:trace contextRef="#ctx0" brushRef="#br0" timeOffset="132819.24">7937 13106 1141 0,'0'0'288'0,"0"0"-141"15,0 0-41 1,0 0-30-16,0 0-37 0,0 0-33 15,0 0-6-15,137-26-44 16,-93 38-24-16,-8 2-63 16,-5-6-94-16</inkml:trace>
  <inkml:trace contextRef="#ctx0" brushRef="#br0" timeOffset="134587.01">9210 13113 1003 0,'0'0'349'0,"0"0"-199"16,0 0-24-16,0 0-40 15,0 0-45-15,0 0-32 16,0 0 16-16,-4 0 1 16,4-3 13-16,0-6 10 15,0 2-7-15,0-3-1 16,0-2-27-16,9 0 3 16,4-2-16-16,5 2 0 15,2 0-1-15,2 4-7 16,1 2-2-16,2 6-9 0,-4 0-4 15,4 0-14-15,0 14 8 16,-1 7 6-16,-2 2 6 16,-4 1 7-16,-5 0 9 15,-1 2-2-15,-3-2 2 16,-5-2 0-16,-2-1-7 16,-2-3 5-16,0-4-2 15,0 0 3-15,-4-1 0 16,-7 1 1-16,-3-1 8 15,3-1-8-15,3-5 1 16,0 0 7-16,2-5-7 16,1 0 7-16,1-2-7 0,2 0 21 15,2 0 2 1,0 0-2-16,0 0 14 0,0 0 1 16,0 0-2-16,0 0-4 15,0 0-9-15,0 0-13 16,0 0-9-16,0 0-1 15,0 0-6-15,0 0-4 16,0 0-6-16,0 0-7 16,0 0 0-16,0 0 15 15,0 0 8-15,0 0 0 16,0 0 2-16,0 0-2 16,0 0 1-16,0 0 0 15,0 0 1-15,0 0-1 16,0 0 0-16,0 0 0 15,0 0-1-15,0 0-9 0,0 0 9 16,0 0 0-16,-4 2-5 16,-3 2 6-16,0 0 1 15,-2-3-1-15,2-1 1 16,1 0 0-16,-1 0-1 16,2 0 1-16,3 0 0 15,0 0 7-15,2 0-6 16,0 0-2-16,0 0 0 15,0 0 8-15,0 0-1 16,0 0 3-16,-2 0-1 16,2 0-9-16,-5 0-1 15,-1 0 0-15,-6-5 0 16,-1-3-5-16,-3-2 4 0,1-1-12 16,-3-1-26-16,3 0 5 15,1 1 10-15,-1-5 0 16,3-1 16-16,1 2 9 15,5-2 0-15,4 3 0 16,2 4 0-16,0 2 0 16,19 4-37-16,8 2-71 15,0 2-196-15</inkml:trace>
  <inkml:trace contextRef="#ctx0" brushRef="#br0" timeOffset="135385.64">8765 12980 479 0,'0'0'339'16,"0"0"-191"-16,0 0-31 16,0 0-7-16,0 0 6 0,0 0-22 15,0 0-29 1,0-22-17-16,0 22-1 0,0 0-21 15,0 0-13-15,0 1-13 16,0 18 31-16,4 5 0 16,5 6-8-16,3 8-4 15,0 2-12-15,-1 4-7 16,3-2-11-16,-3 1-28 16,1-3-36-16,-4-12-50 15,-3-10-57-15</inkml:trace>
  <inkml:trace contextRef="#ctx0" brushRef="#br0" timeOffset="135601.94">8987 13302 1126 0,'0'0'246'0,"0"0"-174"15,0 0-9-15,0 0-28 16,11 116-21-16,-11-84-14 16,0 1-4-16,0-3-16 15,0-4-57-15,0-8 17 16,0-6-62-16,0-12-391 0</inkml:trace>
  <inkml:trace contextRef="#ctx0" brushRef="#br0" timeOffset="136173.69">9119 13253 863 0,'0'0'235'0,"0"0"-142"15,0 0-15-15,0 0 6 16,0 0-19-16,0 0-8 15,0 0 7-15,2-31-6 16,7 27-8-16,2 3-8 16,1-4-9-16,1 1 1 15,0 3 5-15,3-3-15 16,-1 4-11-16,5 0 10 16,1 0-5-16,6 0-9 15,-2 14-8-15,8 1 0 16,-2 6 0-16,0-2 0 0,2 2 6 15,-4-3-6-15,3-3 10 16,-3-2 0-16,-4-3 4 16,0-6 26-16,-2-4 23 15,-5 0-20-15,-3-2-17 16,-1-15-12-16,-1-1-2 16,0-1-4-16,1-2-9 15,-1 3-10-15,-1 2-2 16,0 6-29-16,-3 3-48 15,-4-1-15-15,0 1-75 16,-5 4-663-16</inkml:trace>
  <inkml:trace contextRef="#ctx0" brushRef="#br0" timeOffset="136616.57">9874 12890 808 0,'0'0'279'0,"0"0"-136"16,0 0-72-16,0 0-71 15,0 0-4-15,0 0 4 16,0 0 11-16,-66 58 18 0,43-24-11 15,6 8 20 1,1 2-28-16,9 2 24 0,7-1-1 16,0-4-14-16,5-2 6 15,15-7 15-15,3-8 3 16,6-8-13-16,0-8-15 16,2-8 9-16,0 0-13 15,-3-17-10-15,-1-9 1 16,-7-1-1-16,-1-1-1 15,-7 3 0-15,-3 5 7 16,-9 6-6-16,0 8-1 16,-2 6-10-16,-20 0 3 15,-7 0 7-15,-2 10 0 16,-5 13-12-16,7-5-64 16,7-3-107-16</inkml:trace>
  <inkml:trace contextRef="#ctx0" brushRef="#br0" timeOffset="139294.4">7416 14131 172 0,'0'0'891'16,"0"0"-717"-16,0 0-80 15,0 0-49-15,0 0-19 16,0 0 4-16,0 0-9 16,-11-28 3-16,11 28 10 15,0 0 6-15,0 0-13 16,0 4-19-16,0 11 7 0,0 5 4 15,2 6 0 1,7 6-9-16,2-7-9 0,4 8 5 16,2-7 4-16,-2-5-8 15,3-1 20-15,-3-3-16 16,-1-9 10-16,-3-3 1 16,-3-5 33-16,0-4-8 15,-4-18-11-15,0-6-18 16,-1-8-13-16,-1-4-7 15,0-2-1-15,2 1-3 16,-2 7-10-16,4 9 2 16,-2 11 11-16,-2 7 0 15,0 7 2-15,0 0-13 16,3 22-2-16,1 13 21 16,4 0 2-16,3 11 4 0,2 5-6 15,7 3 16-15,5 6 0 16,0 2-4-16,-2 5 2 15,-8 0 1-15,-3-4 1 16,-7-1 1-16,-7-6-6 16,0-14-11-16,-3-10 0 15,-17-15-4-15,-7-16 4 16,-4-1 12-16,-7-15-5 16,-4-20-7-16,1-5 0 15,8 0-13-15,4 4-11 16,14 6-37-16,15 6-47 15,0 6-119-15,4 9-349 0</inkml:trace>
  <inkml:trace contextRef="#ctx0" brushRef="#br0" timeOffset="139743.53">7849 14367 1136 0,'0'0'269'0,"0"0"-163"0,0 0 9 16,0 0-22-1,0 0-36-15,0 0-45 0,0 0-11 16,82-58 9-16,-71 58-3 15,2 19-6-15,-2 8-1 16,-3 8 2-16,-4 0-1 16,-4 2 1-16,0-4-2 15,0-6 1-15,0-6-1 16,-4-6 0-16,-1-3 1 16,2-7-1-16,3-2 1 15,0 1-1-15,0 1-2 16,3 0 2-16,12-1 12 15,8 4-5-15,4 2 5 16,4-4 3-16,2 0-4 0,3 1 0 16,-1-4-4-1,-4-3-7-15,-4 0 1 0,-8 0-1 16,-11-3-46-16,-6-14-71 16,-2 1-177-16</inkml:trace>
  <inkml:trace contextRef="#ctx0" brushRef="#br0" timeOffset="140100.53">8198 14345 1114 0,'0'0'287'0,"0"0"-135"16,0 0-3-16,0 0-51 15,0 0-46-15,0 0-19 16,0 0-24-16,54-3-8 15,-31 3 6-15,0 0-6 16,-2 0-2-16,-1 0-6 0,-7 0 5 16,-4 0-25-16,-6 0-16 15,-3 0-56-15,0-5-130 16,0-3-541-16</inkml:trace>
  <inkml:trace contextRef="#ctx0" brushRef="#br0" timeOffset="140280.07">8098 14120 1166 0,'0'0'314'16,"0"0"-176"-16,0 0-14 16,0 0-61-16,0 0-41 15,0 0-22-15,0 0-32 16,114 21-36-16,-83-15-78 0,-3 1-130 15</inkml:trace>
  <inkml:trace contextRef="#ctx0" brushRef="#br0" timeOffset="141410.7">8847 14103 1119 0,'0'0'266'16,"0"0"-144"-16,0 0-26 15,0 0-26-15,0 0-39 16,0 0-22-16,0 0-2 16,24-56-6-16,-8 47 21 15,2 4-3-15,2 2-4 0,0 3-2 16,2 0-12-16,-4 0 6 16,0 17-7-16,-2 7-1 15,-3 8 1-15,-2 7 0 16,-2 4 6-16,-3-2 1 15,-6-2-5-15,0-7-4 16,0-8 4-16,-15-8-2 16,-5-14 1-16,-3-2-1 15,0-2 14-15,-2-19-13 16,2-6 14-16,4-4-14 16,1 2 0-16,4 0-1 15,7 8-10-15,7 5 9 16,2 12-37-16,19-1-115 15,1 5-337-15</inkml:trace>
  <inkml:trace contextRef="#ctx0" brushRef="#br0" timeOffset="141656.59">9272 14265 1099 0,'0'0'261'15,"0"0"-144"-15,0 0-24 16,-26 144-33-16,17-94-32 16,0 3-28-16,3-10 0 0,-1-4-12 15,0-11-29-15,0-17-13 16,1-6-44-16,2-5-104 0</inkml:trace>
  <inkml:trace contextRef="#ctx0" brushRef="#br0" timeOffset="142506.51">9625 14374 869 0,'0'0'198'16,"0"0"-107"-16,0 0 39 15,0 0 15-15,0 0-11 16,0 0-7-16,0 0-79 15,0-58-16-15,2 21-6 16,2-1-2-16,4-3-5 16,-6-5-5-16,0 0 10 15,-2 0-14-15,0 5-3 16,0 2-6-16,0 14 0 0,-2 7-1 16,2 9-2-16,0 8 2 15,0 1-7-15,0 0-6 16,0 0-3-16,0 0 7 15,0 0 2-15,0 0 4 16,0 0 3-16,0 0 1 16,0 0-1-16,0 0 1 15,0 0 0-15,0 0 0 16,0 0 0-16,0 0 1 16,0 0 4-16,0 0-6 15,0 0 0-15,0 0 1 16,0 0-1-16,0 0 1 15,0 0-1-15,0 0-1 0,0 0-1 16,0 0 1 0,-2 10 1-16,-6 6 0 0,-7 4 0 15,-3 7 0-15,-7 1 0 16,-2 4 8-16,-1 7-8 16,2-7 0-16,1 0-1 15,2-4 2-15,6-4-1 16,3-10 0-16,5-4 6 15,3-4-6-15,4-4 0 16,-1-2 0-16,1 0 2 16,2 0 9-16,0 0 3 15,0 0-6-15,0 0-7 16,0 0 0-16,0 0 0 16,0 0 6-16,0 0-6 15,2 0-1-15,9 0 1 0,2 0 0 16,6 0 0-16,3-2 1 15,4-4-1-15,3 0 0 16,4 0 1-16,0 0-1 16,0 0 17-16,-2 1-12 15,-4 0-6-15,-5 5 0 16,-6 0 0-16,-3 0-14 16,-9 5-31-16,-2 6-66 15,-2-1-166-15</inkml:trace>
  <inkml:trace contextRef="#ctx0" brushRef="#br0" timeOffset="143657.34">9496 14134 1104 0,'0'0'287'0,"0"0"-133"0,0 0-54 15,0 0-47-15,0 0-20 16,0 0-15-16,-9-112 1 15,9 87-3-15,7 3-9 16,6 2 8-16,7 4-14 16,3 3-1-16,2 9 0 15,5 0-12-15,1 4-23 16,3 0 4-16,-1 18 9 16,1 4 14-16,-1 7 7 15,-2 0 1-15,-4 3 1 0,-2-1 0 16,-8-3 12-16,-5-1 19 15,-8 2-13-15,-4 1-1 16,0-2-17-16,-20 0 13 16,-7-2-5-16,-4-4-1 15,-3-8 4-15,1-6-12 16,-2-2-7-16,1-6 6 16,3 0 0-16,2 0 0 15,4 0 0-15,5-6 1 16,7 3 0-16,3-4 0 15,6 2 0-15,2-2 0 16,2-6 8-16,0-1 0 16,0-3 4-16,0-7-10 15,4-2 6-15,8-4 0 16,-1-2-8-16,-1-4 1 0,7 2-1 16,-2 0 0-16,5 5-1 15,0 3-5-15,3 6 4 16,-4 6 1-16,4 7-12 15,0 7 12-15,-2 0-21 16,2 0-6-16,-1 21-10 16,1-3 25-16,-4 6 10 15,-1 2 3-15,-2 5 0 16,-5-5 11-16,-4 6-1 16,-3-4-3-16,-4 2-1 15,0 2-5-15,0-2 18 16,-15 1-9-16,-5-4 5 15,-5-1-2-15,-6-4-4 0,0-5-9 16,-5-5 8-16,3-4-8 16,-1-8-8-16,5 0 1 15,0-5 7-15,5-17 1 16,3-4-1-16,2-6-8 16,5-7-3-16,5 0-4 15,9-1 6-15,0 2-14 16,15-2-33-16,12 5-94 15,2 12-128-15</inkml:trace>
  <inkml:trace contextRef="#ctx0" brushRef="#br0" timeOffset="144470.29">10283 14226 707 0,'0'0'358'0,"0"0"-184"15,0 0-28-15,0 0-40 16,0 0-42-16,0 0-27 16,0 0 2-16,-47-113 9 15,31 75-11-15,0-4-5 16,1-9-12-16,1-2-19 16,1-5-1-16,2-3 20 0,4 5-11 15,1 6-9-15,4 14 6 16,2 8 4-16,0 14-1 15,0 7 28-15,0 7-37 16,0 0-13-16,0 3-24 16,0 13 2-16,0 8 22 15,0 5 13-15,-7 8 0 16,-9 2 1-16,-1 4 6 16,-4-2-6-16,-1 3 1 15,-1-7 0-15,6-2-1 16,-1-3 0-16,3-6 0 15,3-4 1-15,5-5-2 16,3-2 0-16,4-3 1 0,0-2 5 16,0-6-5-16,0 1 7 15,0 0 19-15,2-1 5 16,9-3-9-16,5 1-2 16,2 1-2-16,4-3 9 15,3 0-2-15,4 0-7 16,2 0-17-16,2 0 8 15,3 0-9-15,-3-5-1 16,-2 0 1-16,1 0-2 16,-6 2 1-16,-1 3-24 15,2 0-27-15,-5 0-41 16,-4 8-163-16</inkml:trace>
  <inkml:trace contextRef="#ctx0" brushRef="#br0" timeOffset="146076.75">10582 12881 720 0,'0'0'557'16,"0"0"-473"-16,0 0-51 15,0 0 5-15,0 0 14 16,0 0 15-16,0 0-25 16,4 2 34-16,-4-2 19 15,0 0 14-15,0 0-10 0,0 0-10 16,0 0-51-1,0 0-14-15,0 0-24 0,0 0 0 16,0 0-47-16,9 0-50 16,1 0-45-16,4 0-161 0</inkml:trace>
  <inkml:trace contextRef="#ctx0" brushRef="#br0" timeOffset="146348.72">10856 12751 925 0,'0'0'208'0,"0"0"-53"16,0 0-24-1,-45 137-9-15,22-77-49 0,2 1-2 16,-4 5-33-16,2-8-13 15,-1-7-24-15,2-5 24 16,0-10-24-16,3-7 17 16,2-10-12-16,3-4-6 15,10-3-21-15,2-4-66 16,2-2-191-16</inkml:trace>
  <inkml:trace contextRef="#ctx0" brushRef="#br0" timeOffset="146541.31">10973 13191 1211 0,'0'0'394'16,"0"0"-295"-16,0 0-99 15,0 0-42-15,0 0-128 0</inkml:trace>
  <inkml:trace contextRef="#ctx0" brushRef="#br0" timeOffset="147214.54">11103 13962 1083 0,'0'0'305'0,"0"0"-186"16,0 0-47-16,0 0-5 15,0 0-18-15,0 0-14 16,0 0 18-16,0-58-4 0,0 52-9 16,0 3-2-16,0 0 3 15,0 3-12-15,0 0-20 16,0 0-8-16,0 0-1 15,0 0 0-15,0 0-1 16,0 0 0-16,0 0 0 16,0 0 0-16,-9 0-12 15,-7 14 12-15,-8 6 1 16,-5 9 1-16,-7 5 15 16,-1 3-3-16,-1 6-11 15,1-2-2-15,4-2-1 16,6-5-6-16,8-8-3 15,3-6 4-15,7-6-1 16,3-6 5-16,1-1 2 16,2-7-12-16,1 0-38 0,0 0-47 15,0 0-145-15</inkml:trace>
  <inkml:trace contextRef="#ctx0" brushRef="#br0" timeOffset="147396.1">10697 13932 1677 0,'0'0'358'0,"0"0"-213"16,0 0-38-16,0 0-107 16,0 0-78-16,0 0-145 15,0 0-48-15,25 0-505 0</inkml:trace>
  <inkml:trace contextRef="#ctx0" brushRef="#br0" timeOffset="147581.37">10991 14239 1395 0,'0'0'329'16,"0"0"-253"-16,0 0-76 0,0 0-207 15</inkml:trace>
  <inkml:trace contextRef="#ctx0" brushRef="#br0" timeOffset="155530.23">7920 15204 692 0,'0'0'617'15,"0"0"-455"-15,0 0-78 16,0 0 1-16,0 0-39 15,0 0-39-15,6 0-7 16,-6-4-17-16,0 4 15 16,0 0 2-16,0 0 1 15,0 0 0-15,0 0 11 16,0 0 7-16,0 0-2 16,0 0-2-16,-4 0-3 15,-3 4-12-15,-4 13 0 0,-4 10 16 16,-4 9 2-1,0 0-10-15,-4 7-7 0,-1 2 0 16,-1 1 0-16,0-1 0 16,4-6 5-16,0 2-6 15,1-5 1-15,3-4 8 16,1-2-8-16,3-4 0 16,1-2 0-16,3-6 0 15,3 0 5-15,-1-2-6 16,1-2 1-16,1 0 2 15,0-5-1-15,3 0 0 16,-2-1 6-16,2-5-8 16,2-2 7-16,-3-1 0 15,3 0-5-15,0 0 8 16,0 0-9-16,0 0 14 0,0 0 5 16,0 0-14-16,0 0 16 15,0 0 18-15,0 2-11 16,0-2-11-16,0 0 2 15,0 0 5-15,0 0-9 16,3 0-9-16,-3 0 5 16,2 0-5-16,0 0 11 15,-2 0 0-15,0 0-9 16,2 0-2-16,-2 0 3 16,0 0 5-16,2 0-14 15,0 0-1-15,1 0 1 16,2 0-1-16,-1 0 10 0,3 0-10 15,-1 0 0 1,5 0 9-16,5 0-9 16,4 0-3-16,7 0-3 0,9 0 9 15,6 0-3-15,7 0 0 16,2 0 0-16,0 0 0 16,3 0 0-16,-2 0-1 15,-4 0 0-15,-1 4 1 16,-7 1 0-16,-7 2-1 15,-6 0 1-15,-6 0-16 16,-8-2 15-16,-7-5-5 16,-4 1-18-16,-2-1-33 15,0 0 1-15,0 0 31 16,0 0 9-16,-4-6 4 16,-3-4 12-16,1 2 0 0,-3-6-7 15,0 2 7-15,-4-6 0 16,-5-5 0-16,-2-3-2 15,-7-11-15-15,-4-5 5 16,0 0-7-16,-2 1 4 16,4 6 0-16,2-2 5 15,4 7 4-15,7 9 6 16,3-2 0-16,7 9 5 16,1 0 1-16,3 7-5 15,2 0 12-15,0 5-13 16,4 2-4-16,14 9-49 15,2 5-262-15</inkml:trace>
  <inkml:trace contextRef="#ctx0" brushRef="#br0" timeOffset="156328.84">8312 15520 643 0,'0'0'694'0,"0"0"-495"16,0 0-88-16,0 0-41 15,0 0-35-15,0 0-34 0,0 0 1 16,9 81 6-16,-5-35-8 16,6 2 1-16,-2-2-1 15,5-6-1-15,1-5 0 16,-1-12 1-16,3-7 0 16,-3-2 9-16,1-9 20 15,-1-5-4-15,-2 0 14 16,-2-17-20-16,0-7 2 15,-2-5-21-15,-3-8-2 16,0-3-20-16,-4 0 3 16,3 4 12-16,-3 4-6 15,0 6 5-15,0 8 8 16,0 5 0-16,0 8 0 16,2 5 0-16,1 0-1 15,1 0 0-15,2 0-14 0,3 9 14 16,5 13-1-16,1 13 2 15,3 11 12-15,3 6 15 16,-4 6 1-16,3 2 0 16,-5 0 1-16,-1-4-11 15,-5 1 8-15,-7-13 5 16,-2-6-9-16,0-4-2 16,-6-12-8-16,-15-4 0 15,-6-4-11-15,-4-10-1 16,-6-4 0-16,-5 0-1 15,-1-14-15-15,7-6-9 16,7 1-42-16,16-4-40 16,11 5-93-16,2 4-359 0</inkml:trace>
  <inkml:trace contextRef="#ctx0" brushRef="#br0" timeOffset="156828.22">8790 15781 1003 0,'0'0'204'16,"0"0"-126"-16,0 0-50 0,0 0-11 15,0 0 5-15,0 0-13 16,0 0-8-16,39 23 32 16,-39-23 18-16,0 0 10 15,0 0 3-15,0 0-15 16,0 0-12-16,0 7-14 16,0 7-22-16,0 4 34 15,0 8 1-15,0 0-27 16,0-3 0-16,0 0 1 15,0-1 4-15,0-5 1 16,0-3-8-16,0-5 1 16,0 0-7-16,0-5 0 15,0-3 9-15,2-1-8 0,5 0 11 16,2 0 31-16,7 0-21 16,4-9-1-16,2-4-7 15,4 4-8-15,1 1 12 16,-4 1 6-16,-4 7 15 15,-3-3-12-15,-7 3-28 16,-7 0 0-16,-2 0-31 16,0-5-92-16,-11-1-67 15,-2 3-190-15</inkml:trace>
  <inkml:trace contextRef="#ctx0" brushRef="#br0" timeOffset="157576.59">7928 15262 861 0,'0'0'240'15,"0"0"-132"-15,0 0-30 0,0 0 12 16,0 0 12-16,0 0-24 16,0 0-2-16,-10-26-2 15,10 26-14-15,0 0-25 16,0 0-10-16,0 0 10 16,0 0 11-16,4 0 12 15,14 0 12-15,6 8-27 16,7-2-27-16,10 2 5 15,3-4-8-15,3 1 16 16,0-2 1-16,2 3-15 16,-1-3 14-16,2-3-17 15,-3 5 3-15,-3-5-14 16,-4 2 13-16,-6-2 0 0,-8 0 0 16,-10 0-5-16,-5 0 0 15,-7 0 7-15,0 0-15 16,-4 0-1-16,0 0 0 15,0 0-15-15,0 0-19 16,0 0-25-16,0 0-58 16,2 12-59-16,8-2-88 0</inkml:trace>
  <inkml:trace contextRef="#ctx0" brushRef="#br0" timeOffset="158342.76">9137 15502 954 0,'0'0'237'16,"0"0"-134"-16,0 0-18 15,0 0-20-15,0 0-12 16,0 0 3-16,0 0-5 16,18 0-20-16,-3 0-19 15,6 0 4-15,0 0 36 16,2-3 6-16,1-2-11 16,1 1-12-16,2 1-10 15,-2 0 2-15,-2 1-16 0,-2 0-5 16,-5 2-6-16,-5 0 2 15,-5-4 0-15,-4 4-2 16,-2-3 0-16,0-6-40 16,-8-1-36-16,-19-8-55 15,2 4-69-15,3-2-528 0</inkml:trace>
  <inkml:trace contextRef="#ctx0" brushRef="#br0" timeOffset="158557.41">9159 15342 1073 0,'0'0'336'0,"0"0"-134"0,0 0-76 16,0 0-63-16,0 0-6 16,0 0-30-16,0 0-27 15,113-17 0-15,-88 17-8 16,4 0-11-16,-2 0 12 15,0 0-25-15,-7 0-63 16,-5 0-65-16</inkml:trace>
  <inkml:trace contextRef="#ctx0" brushRef="#br0" timeOffset="162727.78">9845 15388 920 0,'0'0'245'16,"0"0"-163"-16,0 0-8 15,0 0-23-15,0 0-32 16,0 0-9-16,0 0-9 15,0 0-1-15,0 0 1 0,0 0 6 16,0 0 13-16,2 0 12 16,4 0 18-16,-4 0-5 15,0-5-15-15,0 0-8 16,0 1-7-16,-2-4-8 16,3 2-5-16,-1-6 10 15,2 1-7-15,0 2-5 16,1-3-8-16,0 1 7 15,1 0 1-15,1 1-1 16,2 2-1-16,0-1 2 16,2 4 13-16,2-3-8 15,3 4-4-15,-1-1 5 16,1 5-5-16,-1 0-1 0,3 0 7 16,1 0 2-16,-2 5-2 15,1 7-6-15,-1 2 0 16,0 4 5-16,1 4 6 15,-3-1-12-15,-4 2 7 16,0 0 2-16,-4 9-2 16,-5-6-6-16,0 1 9 15,-2 4-4-15,0-8-4 16,0-2-2-16,-6-7 10 16,-8-10-10-16,1-4 14 15,-8 0 1-15,2-14-14 16,-1-9 14-16,-3-1-14 15,6 0-2-15,-1 6 1 16,3 1-14-16,3 6 14 16,1 3 0-16,5 1-22 0,-2 1 7 15,6 5-11-15,2-3-15 16,0 2-99-16,0 0-115 0</inkml:trace>
  <inkml:trace contextRef="#ctx0" brushRef="#br0" timeOffset="163129.81">10265 15529 1167 0,'0'0'251'16,"0"0"-168"-16,0 0-2 15,0 0-14-15,0 0-16 16,2 132 7-16,-4-93-39 0,-3-8 8 16,-1-4-21-16,2-2 8 15,-2-6-12-15,2-5 8 16,2-5-10-16,-3-5-13 16,-1-4-71-16,2 0-118 15,-1-8-208-15</inkml:trace>
  <inkml:trace contextRef="#ctx0" brushRef="#br0" timeOffset="163667.29">10437 15240 1164 0,'0'0'255'0,"0"0"-151"16,0 0-27-16,0 0-5 15,0 0-40-15,0 0-10 16,0 0-9-16,2-36-12 15,-2 36 0-15,0 8 10 16,0 20 3-16,0 8 24 16,0 4-22-16,-7 10-8 15,3 2-7-15,-1-8 15 16,3-2-15-16,-1-8 7 0,1-11 0 16,2-9-8-1,-2-9-1-15,2-5-5 0,-2 0 3 16,0 0 2-16,2-10-32 15,0-8-42-15,0 0-155 0</inkml:trace>
  <inkml:trace contextRef="#ctx0" brushRef="#br0" timeOffset="164666.43">10806 15446 730 0,'0'0'409'0,"0"0"-251"16,0 0-65-16,0 0-38 15,0 0-10-15,0 0-35 16,0 0 2-16,11 4-12 16,-11-4 16-16,2 4 20 15,-2-4 0-15,0 0 27 16,4 0-12-16,-4 4 5 15,0-4-13-15,0 0-31 0,0 0 6 16,2 0-10-16,-2 0-8 16,2 4 1-16,0 0 0 15,0 3 3-15,2-4-4 16,-1 5 0-16,1-2 9 16,-2 3-9-16,0-1 2 15,0 1 0-15,-2-3-2 16,0 2 0-16,0 2-4 15,0-2 4-15,0 1 1 16,0-4 0-16,0-1 1 0,0 0-2 16,0-4 0-1,0 0 1-15,0 0 11 0,-2 0 1 16,0 0 13-16,-2-13 2 16,-1-14-16-16,1-3-11 15,-2-8 0-15,0-6-1 16,0-4 0-16,2 3 0 15,-1-4-1-15,-1-1 1 16,2 6 0-16,-4-2 0 16,4 7-2-16,-1 8-2 15,3 5 4-15,0 11 6 16,2 5-4-16,0 6 2 16,0 4-4-16,0 0-2 15,0 0 2-15,0 0-1 16,0 0-18-16,-4 0 18 0,-3 9-11 15,-4 8 12 1,0 3 5-16,-5 6-5 0,1-2-1 16,-4 5 0-16,4-2 0 15,1 0 1-15,4-4 0 16,-2 4 2-16,5-9-1 16,3 3-1-16,2-6 9 15,2 3-9-15,0-5 1 16,0 4 8-16,0-2-9 15,0-3-2-15,6-3 2 16,1 1 0-16,2-3 11 16,2 0 12-16,3-1-14 15,1 1 6-15,6-7 2 16,-2 0 8-16,4 0-5 16,-3 0-5-16,3 0 6 0,-6 0-3 15,-1 0-18-15,-5-7 0 16,-3 5-7-16,2 2-35 15,-6 0-86-15,5 0-165 0</inkml:trace>
  <inkml:trace contextRef="#ctx0" brushRef="#br0" timeOffset="165018.54">11118 15159 1219 0,'0'0'294'16,"0"0"-151"-16,0 0-40 15,0 0-22-15,0 0-23 16,0 0-36-16,0 0-22 15,48-4-1-15,-46 21 0 16,-2 1 1-16,0-3-1 16,0-2 0-16,-5-5 1 15,-4-6-6-15,-2-2 6 16,0 0 0-16,-1 0 1 0,4-10-1 16,3-4-13-16,5-15-41 15,7 5-126-15,11 5-464 0</inkml:trace>
  <inkml:trace contextRef="#ctx0" brushRef="#br0" timeOffset="165295.47">11444 15112 983 0,'0'0'246'15,"0"0"-79"-15,-62 138-67 16,35-63-12-16,-2 4-28 16,4 5-7-16,8 3-39 0,1-11-2 15,7-10 24-15,5-20-11 16,2-12-3-16,-1-15-12 16,1-10 1-16,-3-9-11 15,3 0-21-15,0-9-15 16,2-10-32-16,0-11-82 15,4 1-37-15,10 8-879 0</inkml:trace>
  <inkml:trace contextRef="#ctx0" brushRef="#br0" timeOffset="165510.71">11415 15502 864 0,'0'0'299'0,"0"0"-121"15,0 0-53-15,0 0-4 16,0 0-12-16,0 0-24 0,123-66-57 15,-115 76-21-15,-3 12-7 16,-5 4 1-16,0 2-8 16,0-3 9-16,-9-7-2 15,-6-4 19-15,1-13 3 16,1-1-14-16,-3 0-1 16,1-5-7-16,-1-30-36 15,3 3-116-15,4 4-1165 0</inkml:trace>
  <inkml:trace contextRef="#ctx0" brushRef="#br0" timeOffset="166874.43">9818 15311 514 0,'0'0'254'0,"0"0"-78"0,0 0-63 16,0 0-12-16,0 0-26 16,0 0-10-16,0 0-2 15,0 46-18-15,0-41 3 16,0 3-6-16,6 0-2 16,0 2 3-16,1 2-11 15,1-3 10-15,2 4-10 16,-1 1-3-16,-1-4-3 15,4 2-17-15,-3 3 3 16,1-6 10-16,0 3-12 16,-1 1-9-16,1-4-1 0,-1-1 0 15,3 2 2 1,-4-6 14-16,1 1 3 0,1-1 7 16,-4 1-26-16,1-5 15 15,-3 5-6-15,3-5-2 16,-2 0 0-16,-1 4-1 15,0-4-6-15,3 0-1 16,1 1 0-16,2 3 1 16,1 0 0-16,-3-4 0 15,2 5 0-15,-3-5 0 16,-3 4 1-16,0-4 0 16,-2 0-1-16,-2 0 8 15,2 0-8-15,-2 0 1 16,0 0-1-16,0 0-1 15,0 0-7-15,0 0 8 0,0 0 1 16,0 0-1 0,0 0 0-16,0 0 0 0,0 0-6 15,0 0 5-15,0 0 0 16,4 0 1-16,2 0-1 16,1 0-5-16,3 0 5 15,2 1 1-15,1-1 0 16,-2 0 1-16,1 0-1 15,-4 3 0-15,1-3 1 16,-4 1-1-16,-1-1 0 16,1 0-1-16,-3 3 1 15,0-3-7-15,-2 0 6 16,0 0 1-16,0 0-1 0,0 0-5 16,0 0-1-16,0 0-2 15,0 0-4-15,-6 0 12 16,-1 0-7-16,-5 0 8 15,2 0 1-15,-6 0-1 16,0 0 0-16,-2 0 1 16,1 0-2-16,-3 0-14 15,1-8-17-15,2-6 17 16,1-3-31-16,1-7-50 16,3 2-67-16,8 4-425 0</inkml:trace>
  <inkml:trace contextRef="#ctx0" brushRef="#br0" timeOffset="171619.87">7538 16915 1065 0,'0'0'188'0,"0"0"-95"15,0 0-6-15,0 0-26 16,0 0-29-16,0 0-2 15,0 0-18-15,0 0-3 16,0 0 1-16,0 0 7 16,0 0-2-16,0 0-3 15,0 0 2-15,0 0 4 16,0 0-8-16,0 3 4 16,0 8-14-16,0 1 2 15,0 11 7-15,0 3 1 0,0 10 1 16,0 8-5-1,0 1-4-15,0 5 9 0,0 2-10 16,0-6-1-16,0 2 0 16,0-4-10-16,0-8 10 15,0-7-16-15,0-8 1 16,0-7 14-16,0-14-21 16,0 0-56-16,0 0-72 15</inkml:trace>
  <inkml:trace contextRef="#ctx0" brushRef="#br0" timeOffset="172049.31">7530 16994 1172 0,'0'0'191'16,"0"0"-131"-16,0 0-30 16,0 0-11-16,0 0-2 15,0 0-9-15,0 0 9 16,80 90-8-16,-56-59 23 16,1-4 16-16,-1 4-16 15,3-4 9-15,-4-8-15 16,-6-3 10-16,-1-10 8 15,-9-3-16-15,-3-3-5 16,-2 0-5-16,-2-17-5 16,0-10-13-16,0-4 0 0,0-5 0 15,0-4 1-15,0-1 0 16,4 5 0-16,4 0 8 16,0 6-9-16,1 4 1 15,3 4-1-15,1 8 0 16,0 9-1-16,7 5-27 15,-2 17-71-15,0 7-232 0</inkml:trace>
  <inkml:trace contextRef="#ctx0" brushRef="#br0" timeOffset="172480.48">7995 17302 778 0,'0'0'357'0,"0"0"-230"16,0 0-47-16,0 0-5 15,0 0-25-15,0 0-26 16,0 0-13-16,31-83 2 15,-21 69 10-15,1 0 28 16,-1 9 17-16,4 5 1 0,-1 0-21 16,3 23-38-16,2 9-1 15,0 8-8-15,-2 8 5 16,-5 2 6-16,-5 3-6 16,-4-4 3-16,-2-13-8 15,0-13 6-15,-2-9 5 16,-13-14-5-16,-5 0 1 15,-5-25 6-15,-4-9-12 16,0-6-1-16,0-2-1 16,2-2-18-16,8 8-21 15,5 5-14-15,14 19 11 16,0 3-56-16,0 9-174 0</inkml:trace>
  <inkml:trace contextRef="#ctx0" brushRef="#br0" timeOffset="172933.34">8524 17343 1162 0,'0'0'252'0,"0"0"-169"16,0 0 2-16,0 0-29 16,0 0-15-16,0 0-29 15,0 0-12-15,-4-32 1 16,-6 32 4-16,-1 0-4 15,-5 0-1-15,-3 14 8 16,1 9-2-16,0-2 6 16,2 4-12-16,8 1 1 15,1-5 0-15,5 5-1 16,2-3 0-16,0 4-1 16,2 0 1-16,11 4 0 15,7 4 0-15,0-7 0 0,0-1-1 16,3-10 1-16,-4-3 0 15,-3-10-8-15,3-4-10 16,-9-23-87-16,-3 2-417 16</inkml:trace>
  <inkml:trace contextRef="#ctx0" brushRef="#br0" timeOffset="173207.46">8495 17512 1358 0,'0'0'269'16,"0"0"-165"-16,0 0-50 0,0 0-25 15,0 0-16 1,0 0-11-16,0 0-2 0,114 1-20 16,-101 15 12-16,-5-1 7 15,0 7-6-15,-6-1 5 16,-2 2 2-16,0 0 0 15,0 0 3-15,-2-5-3 16,-10-1 0-16,1-8-8 16,0-9-58-16,2 0-116 15,5-14-845-15</inkml:trace>
  <inkml:trace contextRef="#ctx0" brushRef="#br0" timeOffset="173561.8">8834 17275 814 0,'0'0'389'15,"0"0"-202"-15,0 0-78 0,0 0-23 16,0 0-10-16,0 0-34 16,0 0-25-16,116-17-15 15,-92 17 7-15,-4 0-9 16,-2 0 0-16,-3 0-1 15,-5 0-24-15,-10-5-13 16,0-7-76-16,0 2-48 0</inkml:trace>
  <inkml:trace contextRef="#ctx0" brushRef="#br0" timeOffset="173724.33">8873 17096 897 0,'0'0'620'16,"0"0"-499"-16,0 0-80 15,154 28-41-15,-111-10-82 16,-5-6-256-16</inkml:trace>
  <inkml:trace contextRef="#ctx0" brushRef="#br0" timeOffset="177383.69">9427 17223 1056 0,'0'0'251'0,"0"0"-144"0,0 0-4 16,0 0-35-16,0 0-34 16,0 0-18-16,0 0-6 15,0-6 0-15,2 1 2 16,7 2 7-16,-1 3 14 16,4-4 0-16,-1-1 5 15,-2 2-9-15,2 1-7 16,0 2-11-16,2 0-10 15,-1 0 7-15,3-4-7 16,-1 4-1-16,3 0 1 16,1 0 0-16,0-5 0 15,2 2 8-15,0-3-9 0,-2 2 0 16,0 0 6 0,2 0-4-16,-2 0-2 0,0 4 0 15,1 0 0-15,2 0 0 16,-1 0 1-16,3 0-1 15,-2 0-1-15,4 0-1 16,0 4 1-16,1-4-5 16,3 4 6-16,-2-4-1 15,-1 0 1-15,1 0-1 16,0 0 1-16,-2 0 0 16,-1 0-1-16,-1 0 1 15,1 0-2-15,0 0-4 16,5 0-11-16,3 0 9 0,-1 0 2 15,4 4-7-15,2 2 0 16,0 1 6-16,-1 2 0 16,-1-4-2-16,1 0 8 15,-3-5-5-15,-2 0 5 16,2 0-6-16,-5 0 6 16,-2 0 0-16,1-5 1 15,-2 0 0-15,-2 5-1 16,1 0 0-16,0 0-9 15,1 0-2-15,2 2 0 16,2 6-1-16,0-1 6 16,2 0 5-16,2 1-5 15,1-4 1-15,1 0-11 16,1-2-5-16,0 2 1 0,2-1 10 16,-3 2-1-16,-2-1 11 15,3 1 1-15,0-5 0 16,0 5 1-16,-1-5-1 15,-3 0 0-15,-3 0 0 16,0 0 0-16,-2 0 1 16,-1 0 0-16,1 0-1 15,-1-5 2-15,1-4-2 16,2 4 2-16,0 2-1 16,2-1-1-16,0 2 1 15,1 2 0-15,1 0-1 16,-2-4 0-16,0 0 1 15,-2 4 0-15,0-4 0 0,0 0 6 16,-2 2-7 0,2 2-1-16,0 0 1 0,0 0-1 15,-2 0 1-15,2 0-1 16,-2 2 1-16,2 2-1 16,2 0-1-16,-2 0 2 15,2 0 0-15,-2-2-1 16,1 2 1-16,-4-1 0 15,-2 2 1-15,1-5-1 16,-5 4 1-16,3-4-1 16,-4 5 1-16,2-5-1 15,1 0 1-15,-2 0-1 16,2 5 0-16,-2-1 0 16,2-1 0-16,-2 4 0 0,1-3 0 15,-4 0 1-15,3 1-1 16,-1-5 1-16,0 3 6 15,2-3-6-15,1 0-1 16,0 0 1-16,2 0 14 16,1 0 5-16,2 0-18 15,2 0 4-15,-2 0-6 16,0 0 19-16,-1 0-11 16,-2 0-2-16,-1 0-5 15,-1 0 6-15,-2 2-6 16,-2 2-1-16,-5-1 0 15,-1 2 1-15,-4-5-1 16,-3 4 0-16,-3 1 1 16,0-5-1-16,-2 0 0 15,0 0 0-15,0 0 0 0,0 0 0 16,0 0 0-16,0 0 0 16,0 0-1-16,0 0-37 15,0 5-102-15,0-1-147 0</inkml:trace>
  <inkml:trace contextRef="#ctx0" brushRef="#br0" timeOffset="178784.99">9793 16571 1341 0,'0'0'314'0,"0"0"-204"16,0 0-61-16,0 0-19 15,0 0-30-15,0 0-5 16,0 0-11-16,-4 0-4 0,4 0 19 15,0 0 0 1,0 0 1-16,0 0 9 0,0 8 1 16,0 14 1-16,0 1-10 15,0 12 8-15,-2 1-7 16,-2-3-1-16,2 2 3 16,-2 0-4-16,-1-8-7 15,1-4-28-15,2-2-46 16,2-7-96-16,0-5-118 0</inkml:trace>
  <inkml:trace contextRef="#ctx0" brushRef="#br0" timeOffset="179017.65">9946 16798 1060 0,'0'0'285'0,"0"0"-176"15,0 0-40-15,-2 131-25 16,-5-87-15-16,0-5-7 16,3-3-22-16,2-5-21 15,2-12-62-15,0-2-32 0,0-12-199 16</inkml:trace>
  <inkml:trace contextRef="#ctx0" brushRef="#br0" timeOffset="179533.66">10111 16598 925 0,'0'0'411'15,"0"0"-235"-15,0 0-73 16,0 0-29-16,0 0-15 0,0 0-21 16,0 0-19-16,100-81-19 15,-82 84-9-15,3 20 8 16,-2 13-3-16,-1 4 4 15,-5 4 8-15,-3-2-8 16,-8-2 0-16,-2-6 6 16,0-5 4-16,-10-7-10 15,-3-10 0-15,-3 2 0 16,1-10-13-16,-1-2 1 16,5-2 3-16,3 0 8 15,1 0 1-15,4 0 0 16,3 0 2-16,0 4-1 15,0-1 20-15,0 2 9 16,5-1 1-16,6 1-2 16,4 4-7-16,3-1-1 15,3-2-8-15,-2-2 15 0,2 1-12 16,-3-5-6-16,1 3-4 16,0-3-4-16,-4 0-2 15,-4 0-8-15,0 0-21 16,-2 0-29-16,-2-8-46 15,-2-2-245-15</inkml:trace>
  <inkml:trace contextRef="#ctx0" brushRef="#br0" timeOffset="180036.04">10605 16593 1024 0,'0'0'316'16,"0"0"-181"-16,0 0-65 15,0 0-31-15,0 0-39 16,0 0-24-16,0 0 23 16,-10-4 1-16,-1 16 0 15,-1 6 1-15,1 0 0 16,1 8 9-16,0-2-1 15,1 3 5-15,5 3 12 16,0-2-5-16,4-2 11 0,0 1-7 16,0-4-4-16,6-2 3 15,7 2-7-15,3-5-2 16,-1 1 0-16,3-7-14 16,-2-3-1-16,0-5 3 15,2-4 9-15,-3 0-11 16,3 0 5-16,0-18-6 15,-2 0-16-15,-1 0 15 16,-4-4 0-16,-4 4 1 16,-7 0-1-16,0 1 1 15,-7 3-21-15,-15 1 10 16,-5 5-2-16,-2-3 12 16,2 8 1-16,2 3-1 15,6 0 0-15,5 0-21 16,8 0-51-16,6 10-24 0,0 2-44 15,2 1-509-15</inkml:trace>
  <inkml:trace contextRef="#ctx0" brushRef="#br0" timeOffset="180413.11">10882 16731 1107 0,'0'0'297'16,"0"0"-153"-16,0 0-10 15,0 0-36-15,0 0-47 16,0 0-25-16,0 0-15 15,49-5 6-15,-26 2-10 16,4 1 1-16,-1 2 5 16,-2-3 2-16,1 3-7 15,2 0-6-15,-3 0 4 16,1 0-5-16,2 0 0 16,-3 0-1-16,-2 0 1 15,-3 0-1-15,-4 0 0 0,-6 0-6 16,-2 0-29-16,-5 0-53 15,-2 0-219-15</inkml:trace>
  <inkml:trace contextRef="#ctx0" brushRef="#br0" timeOffset="181600.54">11606 16517 986 0,'0'0'377'0,"0"0"-187"16,0 0-77-16,0 0-18 15,0 0-57-15,0 0-13 16,0 0-23-16,-8-22 15 16,6 8-8-16,2-5-8 15,0 2 13-15,0 1 1 16,0 6-1-16,4 2-2 16,8 1-10-16,1 7-2 0,2 0-11 15,5 5-6-15,3 15 2 16,1 13 5-16,0 8-3 15,-1 10 13-15,-3 0 0 16,-7 0-6-16,-6-8 5 16,-7 2 1-16,0-13 0 15,0-10 8-15,-3-9-8 16,-8-4 1-16,-1-7-1 16,-2-2 1-16,-1 0 22 15,-6-11 0-15,1-2-11 16,-2-6 0-16,0 3-6 0,1 2-5 15,2-4-1 1,5 1 0-16,3 2 0 16,5-2-22-16,0-2-19 15,6 1-21-15,0-3-34 0,6 2-56 16,4 12-235-16</inkml:trace>
  <inkml:trace contextRef="#ctx0" brushRef="#br0" timeOffset="181975.06">11921 16790 1159 0,'0'0'313'0,"0"0"-204"16,0 0-29-16,0 0-17 15,0 0 0-15,-2 125-33 0,-7-94-15 16,-2-1-3 0,2-2-11-16,2-6-1 0,0-8-24 15,7-6-52-15,0-8-140 16,0 0-1118-16</inkml:trace>
  <inkml:trace contextRef="#ctx0" brushRef="#br0" timeOffset="182332.19">12100 16656 914 0,'0'0'549'0,"0"0"-399"15,0 0-44-15,0 0-25 0,53-109-43 16,-40 87-24-16,3 5-7 15,2 0-7-15,4 11 0 16,2 6-12-16,3 0-10 16,-2 23-3-16,-1 9 24 15,-1 7 1-15,-8 6 0 16,-9-4 5-16,-6-1 4 16,0-1-8-16,-17-11 26 15,-12-10 9-15,-6-6-6 16,-6-12-11-16,3 0-6 15,1-8 0-15,8-14-4 16,6-5-2-16,8 0-7 0,11 0-6 16,4-8-48-16,10 8-34 15,11 10-151-15</inkml:trace>
  <inkml:trace contextRef="#ctx0" brushRef="#br0" timeOffset="183009.81">12592 16825 1066 0,'0'0'240'15,"0"0"-121"-15,0 0 12 16,0 0-48-16,0 0-34 16,0 0-8-16,0 0-10 15,0-67 2-15,0 32-2 16,0-2-9-16,0-12 6 16,0-9-18-16,-8-4-3 15,-4-6 2-15,1 7-8 16,1 16-1-16,4 9 6 15,2 17-5-15,4 7 21 16,0 8-7-16,0 4-15 16,0 0 0-16,0 0-11 15,0 0-12-15,0 0 7 0,0 0 9 16,0 4 6-16,-3 8 0 16,-5 7-1-16,-6 3 2 15,-3 5 0-15,-4 9 2 16,-1 3-2-16,0-1 1 15,2 1 15-15,1-4-16 16,4-7 1-16,4-6-1 16,2-8 6-16,5-2 3 15,-1-7-8-15,5-5 15 16,0 0-8-16,0 0 6 16,0 0 38-16,0 0 24 15,7 0-41-15,11 0-25 16,7-5-10-16,1 5 2 0,5 0-2 15,0 0 1 1,3 0-1-16,-2 8 0 0,-7 2-1 16,0 0 0-16,-2 2-10 15,-7-1-4-15,-5-4-4 16,-5 3-24-16,-6 2-31 16,-4-2-49-16,-17-1-153 15,2-6-1002-15</inkml:trace>
  <inkml:trace contextRef="#ctx0" brushRef="#br0" timeOffset="183841.93">10702 17587 912 0,'0'0'298'15,"0"0"-192"-15,0 0-63 0,0 0-2 16,0 0-8-16,0 0 2 15,0 0-3-15,-18 15 41 16,16-15 23-16,2-8-9 16,0-6-41-16,0 4-11 15,0-2 4-15,2-2-6 16,9-1-1-16,5 3-3 16,1-2-7-16,3 6-16 15,1 3 4-15,-2 1-10 16,-1 4 1-16,-1 0-1 0,-2 17-13 15,1 11 12-15,-1 7-11 16,-2 1 12-16,-1 4 0 16,-6-5 1-16,-2 2 1 15,-4-7 7-15,0-2-9 16,0-5 0-16,-8-6 0 16,-6-5-5-16,-1-6 4 15,-4-6-10-15,0 0 11 16,-1-14 1-16,-3-12 0 15,6-6 0-15,1 0-1 16,5-3-10-16,7 12-10 16,4 0-32-16,6 16-22 15,17 2-99-15,4 5-185 0</inkml:trace>
  <inkml:trace contextRef="#ctx0" brushRef="#br0" timeOffset="184065.09">11062 17754 499 0,'0'0'874'16,"0"0"-742"-16,0 0-56 16,6 147 16-16,-8-81-34 15,-10 7-13-15,-3-3-21 16,-1 3-18-16,3-7-6 0,1-15-40 15,1-21-14 1,7-26-50-16,-1-4-19 0,5-12-127 16</inkml:trace>
  <inkml:trace contextRef="#ctx0" brushRef="#br0" timeOffset="184498.3">11272 17379 1053 0,'0'0'273'16,"0"0"-129"-16,0 0-6 16,0 0-56-16,0 0-69 15,0 0 19-15,16 116 0 16,-9-57-8-16,1 6-5 15,4-2 17-15,-1 4-10 16,-3-14-11-16,0-7-2 0,-4-7-11 16,0-15 12-16,-4-10-14 15,0-6-1-15,0-8-40 16,0 0-33-16,0 0-30 16,3 0-40-16,1-4-104 0</inkml:trace>
  <inkml:trace contextRef="#ctx0" brushRef="#br0" timeOffset="185138.17">11774 17874 1098 0,'0'0'305'16,"0"0"-180"-16,0 0-20 16,0 0 12-16,0 0-33 15,0 0-34-15,0 0-32 16,-29-108-1-16,20 65 2 16,0-6-18-16,2-1 8 15,1 1-7-15,4 5 5 16,0 12-7-16,2 6 1 15,0 12 0-15,0 4-1 16,0 10 0-16,0 0 0 16,0 0-4-16,0 0-17 0,0 10-8 15,-3 9 17 1,-8 2 12-16,-2 6-1 0,-3-5 1 16,0 2 0-16,-2-9 0 15,3 0-1-15,1-1 1 16,1-6-2-16,1 6 2 15,4-2-1-15,-3 3-5 16,-1 2 6-16,2 1 0 16,1-4 0-16,-1-2 1 15,4-2-2-15,4-6 1 16,0 0 0-16,2-4 0 16,0 5 1-16,0-5 0 0,0 0 12 15,0 5 16-15,4-5 2 16,10 8-12-16,1-4-12 15,7 2-5-15,3-2-1 16,6-4 13-16,0 0-7 16,7 0 9-16,0 0-3 15,-3 0 1-15,0 0-3 16,-6 0-1-16,-10 0-9 16,-5 0-1-16,-10 0-1 15,-4 0-71-15,0 5-92 16,-8 2-99-16</inkml:trace>
  <inkml:trace contextRef="#ctx0" brushRef="#br0" timeOffset="187252.24">13383 17142 1190 0,'0'0'348'0,"0"0"-182"15,0 0-43-15,0 0-34 16,0 0-53-16,0 0 2 16,0 0-22-16,42-4 0 15,-23 4-5-15,3 0-2 0,2-1-8 16,3 1 16-16,2-4-9 15,0-1-7-15,2 1-1 16,-4 0 0-16,-5 3 1 16,-6-3 0-16,-3 4 2 15,-6 0 0-15,-5 0-6 16,0 0-15-16,-2 0-49 16,0 0-54-16,-4 0-59 15,-7 5-195-15</inkml:trace>
  <inkml:trace contextRef="#ctx0" brushRef="#br0" timeOffset="187484.55">13515 17258 1294 0,'0'0'315'0,"0"0"-213"15,0 0-16-15,0 0-48 16,0 0-19-16,0 0-7 16,0 0-12-16,107 0 0 15,-80 0-13-15,11-9-35 16,-5 1-120-16,-2-6-690 0</inkml:trace>
  <inkml:trace contextRef="#ctx0" brushRef="#br0" timeOffset="188116.54">14235 16731 882 0,'0'0'685'0,"0"0"-561"16,0 0-99-16,0 0-24 16,0 0 11-16,0 0-11 15,0 0-1-15,-105 89 0 0,96-67-9 16,7 2-10-16,2-2 19 16,0-4 6-16,2-4-5 15,12-2 5-15,1 2 4 16,1-6 2-16,4-1 1 15,0 0 3-15,5 1 3 16,2 3-3-16,-1 6-10 16,2 1-6-16,1 5 1 15,-4 2 0-15,-2 8 0 16,-7 1-1-16,-8 2 0 16,-8-4 2-16,0 4 7 15,-6-10-9-15,-14 0-7 16,-7-12-24-16,2-5-20 0,-2-9 6 15,3 0-2 1,4-5 31-16,4-16-17 0,5-2 9 16,9-3 6-16,2-3 18 15,0 3 0-15,4-4 15 16,15 7 60-16,0-4-18 16,6 0-13-16,-1 0-3 15,3 1-15-15,0-1-4 16,-2-4-10-16,-2 4 8 15,-4 4 8-15,-4 0-13 16,-3 6 2-16,-8-1-2 16,-4 0-9-16,0-2 3 15,-9 2-9-15,-9 4 0 0,-2 10-34 16,2 4-102 0,10 0-174-16</inkml:trace>
  <inkml:trace contextRef="#ctx0" brushRef="#br0" timeOffset="188357.93">14732 17244 1137 0,'0'0'329'15,"0"0"-236"-15,0 0-29 0,-18 104 9 16,12-51-12-16,-2 1-24 16,2-1-24-16,0-3-4 15,-1-6-9-15,-3-8-18 16,6-14-83-16,2-8-217 0</inkml:trace>
  <inkml:trace contextRef="#ctx0" brushRef="#br0" timeOffset="189098.27">15076 16816 1023 0,'0'0'337'0,"0"0"-168"15,0 0-70-15,0 0-40 16,0 0-37-16,0 0-20 16,0 0-2-16,-32-44 0 15,19 48-1-15,-3 22 1 16,3 2 15-16,0 11 1 0,1 2-8 16,5 7-7-16,3-2 6 15,4-2-7-15,0 1 0 16,0-5-2-16,4-4 2 15,10 0 1-15,1-6 1 16,1-2-1-16,0-1-1 16,0-15-2-16,-3-3 2 15,1-9 1-15,-2 0 17 16,5-9-6-16,-5-16 2 16,1-3 2-16,1-2-10 15,-5-3-5-15,-5 3 9 16,-4 7 6-16,0 5-15 15,-2 6 4-15,-17 5-5 16,-6 4-1-16,-4 3-8 0,2 0 0 16,0 0 8-16,7 5-19 15,9 8-18-15,5-4-68 16,6-5-143-16</inkml:trace>
  <inkml:trace contextRef="#ctx0" brushRef="#br0" timeOffset="189749.7">15390 16762 993 0,'0'0'263'0,"0"0"-154"16,0 0-73-16,0 0-36 16,0 0 13-16,0 0-13 15,0 0 18-15,-40 54-4 16,38-36 5-16,2-4-6 16,0 4 3-16,0-6 15 15,4 2-9-15,11 0-11 16,1-2-10-16,1-1 5 15,6 1-6-15,-3-3-11 0,5 2-12 16,-1 4-3 0,0-1 16-16,3 4-2 0,0 5 6 15,-2-2 6-15,-3 1 1 16,-9 7 16-16,-4-8-4 16,-9 2-13-16,0-5 6 15,-15-6 6-15,-14-6 4 16,-7-6-3-16,-7 0-6 15,4-6 6-15,-1-17-7 16,6 2-5-16,8-6 6 16,10 1-6-16,9 4 0 15,7 2 12-15,0-2-5 16,15 5 22-16,12-6 2 16,2 5-8-16,2-4-8 15,0 1-9-15,-2 1 5 0,-2-6-11 16,-2 5 8-16,-6-7-9 15,-5-2 4-15,-3-2-4 16,-9 2-6-16,-2 1-2 16,0 7-4-16,-6 4 11 15,-11 6-12-15,-8 10 11 16,-2 2-11-16,-6 14-26 16,8 9-57-16,5-1-68 0</inkml:trace>
  <inkml:trace contextRef="#ctx0" brushRef="#br0" timeOffset="195175.57">17653 1864 540 0,'0'0'201'16,"0"0"-133"-16,0 0-13 15,0 0 14-15,0 0 12 16,0 0-13-16,0 0-19 16,-8-9-33-16,4-1-3 15,0 0-4-15,1-2 2 16,-1 3 4-16,0 4 9 0,2-2 27 15,-2 6 3-15,4 1 9 16,0 0-19-16,0 0-11 16,0 0-11-16,0 0-7 15,0 0-15-15,0 0-31 16,0 12 9-16,-2 1-1 16,2 8-9-16,0-1 18 15,0 2 5-15,0 2 8 16,0 2-6-16,0 0 7 15,0 2 5-15,0 2-3 16,0 2-2-16,2 2 1 16,4 3-1-16,-2-4 0 15,0 2 0-15,1-3 0 0,-1-1 0 16,3-3-1-16,-4 1-23 16,1-3-4-16,0-3 15 15,-2 2 0-15,3-4 13 16,-3 0 0-16,2 1-1 15,1-2 0-15,-3 4 1 16,3-2 0-16,-1 4 0 16,-2-1 1-16,1 1-2 15,-1-2 1-15,-2-2 0 16,0-3 0-16,0 1-1 16,0-3-13-16,0-3 7 15,0 1-28-15,0-1 10 16,0 5 11-16,0 1 14 0,0 2 0 15,0 4 1-15,0 2 7 16,0 0-7-16,0 3 6 16,0-4 0-16,0 2-6 15,2-2 0-15,-2-3 1 16,0 1 8-16,0-2 0 16,0 0-3-16,0-2 0 15,0 4-6-15,0 1-1 16,0 2 1-16,0 0-1 15,0 2 0-15,0 0 0 16,0 0 0-16,0-2 1 16,0 1-1-16,0-4 0 0,0 1 0 15,0 1 0 1,-2 1-1-16,0-1 1 0,-1 2 0 16,1 1 1-16,0 0 0 15,2 2-1-15,0-3 0 16,0 2 1-16,0-3-1 15,0 2 0-15,-2-2 0 16,2 3 1-16,-2-1 0 16,-1 0-1-16,3 0 0 15,-2 3-1-15,2-4 1 16,-3 3 0-16,3-1 1 16,0 1-1-16,-2-3 0 15,2 0-1-15,-2-1 1 16,2 0 0-16,-2-2 1 15,0 0-2-15,0 1 1 0,-3-2-10 16,3 1 3-16,0-2-9 16,0 2-10-16,0 2-29 15,2 0 0-15,-3 2 16 16,3 1-6-16,0 1 13 16,0-3 5-16,0 4-12 15,0-1-2-15,0 2-14 16,0-2 31-16,0 2 15 15,0-2 8-15,0 0-1 16,0 0 2-16,0-1 1 16,0-2 5-16,0 1 1 15,0 1 16-15,0 0 5 0,0 4 2 16,0 0 5-16,3 2 8 16,-3 1-14-16,2 0 12 15,-2 2-10-15,0-2-9 16,0 0-3-16,0-1-2 15,0 1-5-15,0 0-1 16,0 2-9-16,0-1-1 16,0 4 13-16,0-1-4 15,0 2-4-15,0 2 9 16,0 0-14-16,0-3 12 16,0-2-5-16,0 0-7 15,0-3 11-15,0-1-11 16,0-2 7-16,0 1-6 15,-2 0 8-15,-1-2-8 0,0 3 0 16,3-2 4-16,0 4 3 16,0-1-8-16,0-2-1 15,0 2 5-15,0-2-5 16,-2 0 0-16,0 2 3 16,2-1-3-16,-2-4 0 15,2 4 0-15,-2-3-4 16,2-3 4-16,-2 4 8 15,2-3-8-15,0 2-2 16,0 1 2-16,0 0 0 16,0 1 0-16,0-2 0 15,0 1 0-15,0-1 0 16,0-3 0-16,2 1 2 16,-2-3-2-16,2 1 1 0,-2-2 0 15,2 0 4-15,0-2-4 16,0 3-1-16,1-1-1 15,0 1 1-15,1 0 1 16,-2 0-1-16,2 2 0 16,-1-1 0-16,-1-2 1 15,0 0-1-15,0 0 0 16,0 0 0-16,0 0 0 16,1 0 1-16,-1 3 0 15,-2 0-1-15,3 2 0 0,-1-1 0 16,-2-1 0-1,2 3 0-15,-2 3 0 0,2-1 0 16,-2 1 1-16,0 0-1 16,2 1 0-16,3 3 2 15,-3-1 0-15,2 4-2 16,1 0 0-16,-1 0 0 16,1-1 0-16,-3 4 0 15,1-5 0-15,-3 2-1 16,0-2 1-16,0 1-1 15,0-2 2-15,0 3-2 16,0 1 2-16,0 1 0 16,0 2-1-16,0 1-1 15,0 0 1-15,0 4 1 16,2-2-1-16,-2 2 0 0,0-2-4 16,0-5 3-16,0-1 1 15,0-3 0-15,0-4-1 16,0 0 0-16,0 0 0 15,0 0 0-15,0 1 1 16,0 0 0-16,0 2 0 16,0 2 1-16,0-2-1 15,0 1 2-15,0-2 4 16,0 1-5-16,0-2-1 16,0 1 1-16,0 0-1 15,0-1 0-15,0 0 1 16,0 0 0-16,0-1-1 15,0 1 0-15,0-2 1 0,0 2 1 16,0-4-2 0,0 2 2-16,0-4-2 0,0 1 1 15,0 1 1-15,0-1 7 16,0-1-2-16,0 1 3 16,0-1-10-16,-2 1 7 15,2 3-1-15,0-1-6 16,0 1 7-16,-3 2-6 15,3-1-1-15,0 0 0 16,-2-1 0-16,2 0 1 16,-2-2-1-16,2 0 1 15,-3 0-1-15,1-3 0 16,0 2 1-16,2-3-1 16,-3 3 0-16,3 1 1 15,0-2 0-15,0 4-1 0,0-1 0 16,0 2 0-16,0-2 0 15,0 2-1-15,0 1 1 16,0 0 0-16,0 1 0 16,0 0 0-16,0 1 4 15,0 1-4-15,0 2-1 16,0-1 1-16,0 0 0 16,0 0-1-16,3 0 1 15,-3 0 0-15,0-2 1 16,2 4 0-16,-2 0-1 0,0-2 1 15,0 1 1 1,0 0-2-16,0 1 0 0,0-1-2 16,2 2 4-16,1 2-2 15,-1 0 0-15,-2 0 0 16,2 1 0-16,1-3 0 16,-3 1-2-16,0-2 2 15,0 1 0-15,0-2-3 16,0 2 3-16,0 0 0 15,0 2-12-15,0 0 12 16,2 3-9-16,-2-2 9 16,2 4 0-16,0-2 5 15,-2-2-4-15,2 1-1 16,-2 1 0-16,0-1-5 16,0-3 5-16,0 3 0 0,0-2 0 15,0 3 0-15,0 0 2 16,0 2 4-16,0 1-6 15,0 3 0-15,0 1-1 16,0 0 1-16,0 2 0 16,0 0 0-16,0 0-2 15,2-2 2-15,5-2 1 16,-2 2-1-16,-1-1 1 16,1-1-1-16,1 2 1 15,-2 2-1-15,1-2 2 16,2 3-2-16,-5-2 0 15,3-1 0-15,-3 3 0 16,0-3 0-16,0-3 1 16,-2 3 3-16,2-5-4 15,-2 2 0-15,2-1 1 0,1 2 0 16,-1-3 8-16,2 2 0 16,4-1-8-16,-2 3 11 15,1-7-4-15,-1 4-7 16,4 0 8-16,-2-3 2 15,-1 0-10-15,1-3 7 16,-2-8-7-16,-2 5 5 16,0-9 1-16,-2 0-7 15,-2-1 1-15,3-2 0 16,-3 1 0-16,2-3 0 16,2 4 0-16,-2-3 0 15,2 0-1-15,2 0 0 0,-4 3 0 16,2-5 10-16,-2 2-4 15,1 0-6-15,-3-6 0 16,0 2-1-16,0 2 1 16,0-8 1-16,0 2-1 15,0-2 0-15,0 0 1 16,0 0-1-16,-3 0 0 16,1 0-1-16,-2-4 0 15,2 5 1-15,0-5 0 16,-2 0-1-16,2-1 1 15,-2-4-1-15,2 0 1 16,0 2 0-16,0-5 0 16,-1 2 0-16,1-3 1 0,2 0-1 15,-2 3 1 1,0 2 9-16,-2-4 0 0,0 3-9 16,-2 4 12-16,2-2-13 15,-1 2 0-15,1 1 1 16,0 5 0-16,2-2-1 15,-4 1 2-15,0 5 6 16,2 5-8-16,-1-1 16 16,-1 3-3-16,-2 7-12 15,0 1 8-15,1-2-2 16,-1 4-1-16,-2-3-4 16,1 2 9-16,1-2-10 15,-1 0 9-15,-1 3-3 16,2-3 8-16,-1-1-14 15,0-5 6-15,0 0 7 0,0-3 0 16,0-2-12-16,0-6 7 16,3-2 9-16,-1-3-5 15,3-2-4-15,-1-5-9 16,2-6 0-16,3-2 3 16,0-4 4-16,0 0 1 15,0 0 15-15,0 0 19 16,0 0-2-16,0 0-40 15,0-14-3-15,6 6-47 16,-2-2-168-16</inkml:trace>
  <inkml:trace contextRef="#ctx0" brushRef="#br0" timeOffset="201095.67">17603 819 872 0,'0'0'262'0,"0"0"-152"0,0 0-45 16,0 0-30 0,0 0-24-16,0 0-9 0,0 0-1 15,0-5 17-15,0 3 6 16,0-2 8-16,0 1 5 15,0 0 0-15,2 1-5 16,-2 2 0-16,3 0-14 16,-1 0-12-16,0 0-5 15,-2 0-1-15,2 0-9 16,0 0 7-16,0 0-19 16,-2 5 5-16,2 6 11 15,-2 3 5-15,4 4 1 16,-2 0 0-16,-2 2-1 0,2 0-6 15,-2 4 5 1,2 1 1-16,-2 1-16 0,0-2 2 16,2-1-18-16,-2 0 16 15,0-3-3-15,0-1 19 16,0-3 0-16,0-1 0 16,0-3 0-16,0-2 3 15,0 0-3-15,0 0-2 16,0 0 0-16,0 0 1 15,0 1 0-15,0-2 1 16,0 1 0-16,0 3-1 16,-2-1 0-16,-2 2 1 15,-4 1-7-15,0 2-12 0,1-2 3 16,1 3 3 0,-2-4 6-16,2 2 7 0,4-2 0 15,0-2 0-15,2 0 0 16,0 1 11-16,0-4 4 15,0 3 1-15,0-4-6 16,0 0-1-16,0 1-8 16,0-2 1-16,0 2-1 15,0 3 0-15,0-3-1 16,0-2-209-16</inkml:trace>
  <inkml:trace contextRef="#ctx0" brushRef="#br0" timeOffset="202289.51">13223 603 172 0,'0'0'1087'15,"0"0"-941"-15,0 0-112 16,0 0-13-16,0 0-21 16,0 0-47-16,0 0-47 15,-9 0 35-15,4 0-19 16,3 0 21-16,2 0 57 15,0 0 22-15,0 0 47 16,0 0 50-16,0 0-3 0,0 0-23 16,0 0 0-16,0 0-27 15,0 0-6-15,0 0-22 16,0 0-8-16,0 0-15 16,0 0-8-16,0 0-5 15,0 0 5-15,0 0-5 16,0 0-2-16,0 0 7 15,0 0-7-15,0 0 14 16,0 0 5-16,0 0 11 16,0 0-2-16,0 0-3 15,0 0 0-15,2 0-2 16,-2 0 1-16,0 0-4 16,2 0 10-16,-2 0-17 0,0 0 3 15,0 0-10 1,0 0-4-16,3 0-1 0,-3 0 11 15,0 0-11-15,0 0 0 16,0 0 0-16,0 0 8 16,0 0-8-16,0 0 5 15,0 0-6-15,0 0 2 16,0 0-1-16,0 0 0 16,0 0-1-16,0 0-20 15,0 0-30-15,0 0-32 16,0 0-13-16,2 0-19 15,3 0-82-15,2 0-126 0</inkml:trace>
  <inkml:trace contextRef="#ctx0" brushRef="#br0" timeOffset="203091.93">13475 640 1401 0,'0'0'303'0,"0"0"-191"15,0 0 13-15,0 0-35 16,0 0-90-16,0 0-14 16,0 0-15-16,-71-21 20 15,26 21 9-15,-9 0 0 16,-4 0 0-16,-2 16-1 16,-5 6 1-16,-4 10 0 0,1 5-7 15,-4 5 7-15,5 2 0 16,7 0 9-1,6-4-2-15,10-4-7 0,8-8 0 16,10-4 0-16,5-6 10 16,4-2-2-16,1-2-7 15,-1-4 1-15,-2 0-1 16,-1-3-1-16,0-6-7 16,4-1-12-16,3 0-8 15,6 0 3-15,3 0 19 16,4-8 5-16,0-2 15 15,0 2 7-15,9-1 6 16,2 2-12-16,2 2 1 16,-1 2-17-16,-4 3-23 15,1 0-50-15,-1 0-91 0,-6 0-350 16</inkml:trace>
  <inkml:trace contextRef="#ctx0" brushRef="#br0" timeOffset="203490.3">12492 924 1174 0,'0'0'498'0,"0"0"-394"16,0 0-21-16,0 0-29 16,0 0-40-16,0 0-14 15,0 0-65-15,20 6 20 16,-33 12 30-16,-3 3-2 0,-2-2 5 15,2-1 5 1,3-1 6-16,-1-6-6 0,4 1 7 16,1-3-11-16,1-1 11 15,4-2 10-15,0-2-8 16,4-1-1-16,0 2-1 16,0 1 8-16,0 2-7 15,14 3 34-15,10 0-5 16,7 3 10-16,12 0 1 15,3 0 0-15,8 0 7 16,-1 2-3-16,-2-4-8 16,-8-2-7-16,-8-2-20 15,-8-4 2-15,-6-1 3 16,-4-3-15-16,-1 0-22 16,-3 0-96-16,1 0-174 0</inkml:trace>
  <inkml:trace contextRef="#ctx0" brushRef="#br0" timeOffset="209559.94">18542 858 1094 0,'0'0'329'0,"0"0"-191"16,0 0-46-16,0 0-21 16,0 0-31-16,0 0-25 15,0-4-15-15,0 4-10 16,0 0 0-16,0 4 0 15,0 15 10-15,0 4 28 16,0 12 10-16,0 6-13 0,2 10 1 16,4 5 0-16,-1 2-25 15,-1 0 1-15,-2-5-1 16,-2-2 0-16,0-5-1 16,0-7-9-16,0-8 1 15,0-6 1-15,0-6-14 16,0-5-21-16,0-6-16 15,0-8-59-15,-4 0-53 16,0-9-360-16</inkml:trace>
  <inkml:trace contextRef="#ctx0" brushRef="#br0" timeOffset="209849.87">18517 1255 1633 0,'0'0'280'0,"0"0"-183"16,0 0-27-16,0 0-27 15,0 0-9-15,0 0-25 16,0 0 3-16,112-50 8 16,-81 39 2-16,2 2 12 15,1-1-7-15,-5 2-5 16,0 1-22-16,-5 0 5 15,-6 0-5-15,-4 4-26 16,-6-1-22-16,-3 1-15 0,-5 2-15 16,0-3-17-1,0 0-2-15,0-8-51 0,-5-1-126 16,-1 1-605-16</inkml:trace>
  <inkml:trace contextRef="#ctx0" brushRef="#br0" timeOffset="210125.36">18787 720 1041 0,'0'0'258'15,"0"0"-119"-15,0 0-4 16,0 0-53-16,0 0-82 16,0 0-2-16,0 0 2 15,15 131 54-15,-10-54-26 0,2 10 19 16,4 7-22-16,-1-4-9 15,2-2-15 1,-1-6 22-16,1-13-16 0,-4-13-7 16,-1-12 6-16,-3-13-3 15,-2-10-3-15,-2-10 0 16,2-11 0-16,1 0-55 16,2-9-43-16,1-7-177 0</inkml:trace>
  <inkml:trace contextRef="#ctx0" brushRef="#br0" timeOffset="210607">19023 1434 447 0,'0'0'1003'15,"0"0"-794"-15,0 0-110 16,0 0-28-16,0 0-26 16,0 0-23-16,0 0-13 15,18-107 4-15,-4 93 4 16,-1 6 13-16,5 4-1 15,1 4-13-15,4 0-7 0,1 12-9 16,3 17-10 0,-2 10 0-16,-1 11 2 0,-6 8 8 15,-5 5 5-15,-8-2-5 16,-5-3-9-16,0-9 3 16,-7-11 6-16,-10-12-2 15,-8-12-8-15,0-11 1 16,-2-3 9-16,0-19 8 15,4-19 6-15,0-10-8 16,5-9-6-16,5 4-10 16,6 2 8-16,7 13-5 15,0 11-11-15,9 19-14 16,11 8-75-16,2 0-257 0</inkml:trace>
  <inkml:trace contextRef="#ctx0" brushRef="#br0" timeOffset="211071.86">19601 1368 1033 0,'0'0'658'0,"0"0"-527"0,0 0-44 16,0 0-16-16,0 0-38 16,0 0-21-16,0 0-12 15,17-65-13-15,-17 65 11 16,-6 0-14-16,-10 2-3 15,-4 16 7-15,-5 8 12 16,-2 6-1-16,3 4-1 16,2 3-24-16,6-1 17 15,5-2-10-15,5-2 6 16,3-2-5-16,3-4 17 16,0-2 1-16,0-3 0 0,7-8 1 15,6-1 8-15,1-2 12 16,5-6-7-16,4-6-3 15,4 0-4-15,2 0-7 16,4-22-31-16,-4 0-73 16,-8 2-200-16</inkml:trace>
  <inkml:trace contextRef="#ctx0" brushRef="#br0" timeOffset="211389.37">19522 1508 846 0,'0'0'932'0,"0"0"-745"16,0 0-70-16,0 0-58 15,0 0-26-15,0 0-24 16,0 0-9-16,112-2-2 16,-92 2-5-16,2 2 1 15,-2 4 4-15,1 1 2 16,-8 0 0-16,-2-1 0 15,-7 3-5-15,-1 5-16 16,-3 9-11-16,0 7 16 16,0 8 15-16,0 6-8 15,0 2 8-15,0 0 1 16,0-2-8-16,0-5 3 0,0-5 5 16,2-8 0-16,7-2-48 15,-3-8-51-15,5-7-202 0</inkml:trace>
  <inkml:trace contextRef="#ctx0" brushRef="#br0" timeOffset="212082.74">20108 1453 874 0,'0'0'336'0,"0"0"-189"15,0 0-44-15,0 0-37 0,0 0-7 16,0 0-25-16,0 0 8 15,-2 0-13-15,2 0 9 16,0 0 2-16,0 0 5 16,0 0-13-16,0 0 2 15,0 3-2-15,4 1-3 16,6-2 5-16,5 1-10 16,3-1-17-16,5 1 8 15,1-3 6-15,5 0 14 16,2 2-17-16,3-2-3 15,4 2 7-15,0 0-3 16,-1 2-10-16,4-3-9 16,-3 3 0-16,-3-1 10 0,1-3 1 15,-5 0-3 1,-4 0-6-16,-3 0 8 0,-3-3 0 16,-6-2-10-16,-1-1-1 15,-3-1-5-15,-1 3 0 16,-3 1-13-16,0 1 6 15,-2 0-15-15,-1 2 1 16,0 0-9-16,-4 0-15 16,0 0-24-16,0 0-70 15,0 0-97-15,-4 0-49 0</inkml:trace>
  <inkml:trace contextRef="#ctx0" brushRef="#br0" timeOffset="212458.36">20156 1351 176 0,'0'0'681'0,"0"0"-450"15,0 0-49-15,0 0 1 16,0 0-21-16,0 0-62 0,0 0 4 16,47-18-44-1,-26 15 12-15,8-2-15 0,3 1-12 16,3 0-14 0,2 0-12-16,-4 1 0 0,2 3-17 15,-3 0-1-15,-1 0 9 16,-4 0-10-16,-1 0-1 15,-4 5 1-15,-2 3-17 16,-6 0 3-16,-5-4-21 16,-5-2-17-16,-4-2-22 15,0 0-71-15,0 0-197 0</inkml:trace>
  <inkml:trace contextRef="#ctx0" brushRef="#br0" timeOffset="-214630.72">20108 534 1205 0,'0'0'292'0,"0"0"-176"0,0 0-55 15,0 0-61-15,0 0-32 16,0 0-6-16,0 0 12 16,-8 31 9-16,6-1 17 15,-1 6 0-15,3 4 1 16,0 6 8-16,0 1 5 15,0-1-2-15,7-5-5 16,-1-6 9-16,0-9-15 16,-2-6 5-16,-2-8 3 15,0-4-9-15,-2-5 6 16,0-3 1-16,0 0 7 16,0 0 15-16,0-8 7 15,-2-9-36-15,-8-3-35 0,2 0 15 16,-1 4-31-1,-2 2 25-15,-3 5 10 0,2 6 4 16,-2 3-7-16,-1 0-6 16,-2 0-4-16,0 3 0 15,-1 9-11-15,0-3-1 16,7 3 13-16,2 2-5 16,5 0 13-16,4 0 20 15,0 2 33-15,0 0-13 16,0 2-1-16,11-1-9 15,2-2-1-15,1 0 1 16,3-4 21-16,1-3 30 16,3-6-2-16,-2-2 39 0,3 0-9 15,1 0-23 1,0 0-2-16,0 0-22 0,-2-5-21 16,-1 0-20-16,-5 3 11 15,1 0-10-15,-5 0 5 16,-2-1-7-16,-2 1-18 15,0-1 2-15,-3 1-9 16,0 2-3-16,1 0-8 16,-3 0 35-16,0 0 0 15,-2 0 0-15,2 0-11 16,1 0 12-16,1-2 21 16,3-1 4-16,2-4-9 0,2 2 17 15,2-2-22 1,0-3 5-16,1 2-9 0,-1-3-7 15,-1-4 1-15,-3-3-1 16,-5-4-6-16,-2-4-18 16,-2-2 2-16,0 0-13 15,-11 5-32-15,-7 2 19 16,1 7-5-16,-2 8 31 16,2 6 8-16,-1 0-7 15,2 7 10-15,3 14 11 16,4 3 8-16,7 2 7 15,2 4 24-15,0 0-14 16,7 3 25-16,12-1-30 16,4-3-7-16,-1-2-4 15,1-8-8-15,-4-6 18 0,-1-8-19 16,9-5 0-16,-6 0-73 16,-2-12-266-16</inkml:trace>
  <inkml:trace contextRef="#ctx0" brushRef="#br0" timeOffset="-214335.4">20621 993 738 0,'0'0'367'15,"0"0"-223"-15,0 0-43 16,0 0-7-16,0 0-1 0,0 0-5 15,0 0-39-15,-75-109 8 16,66 73-10-16,6-6-18 16,3 2 8-16,0 0-4 15,3 5 19-15,12 8-10 16,6 4-14-16,0 8-13 16,4 2-15-16,-5 6-16 15,1 4-23-15,-6 3-27 16,-4 0-27-16,-2 0-127 15,-7 0-127-15</inkml:trace>
  <inkml:trace contextRef="#ctx0" brushRef="#br0" timeOffset="-214124.56">20316 826 205 0,'0'0'1417'16,"0"0"-1204"-16,0 0-104 16,0 0-49-16,136 0-28 15,-107-7-26-15,-2 0-6 16,2 3-44-16,20 4-47 16,-10 0-71-16,0 6-102 0</inkml:trace>
  <inkml:trace contextRef="#ctx0" brushRef="#br0" timeOffset="-211503.8">22122 323 1227 0,'0'0'342'0,"0"0"-180"15,0 0-41-15,0 0-39 0,0 0-80 16,0 0-2 0,0 0-9-16,-60-63 0 0,19 55-7 15,-3 7-6-15,-3 1 3 16,-4 0 12-16,-3 19-15 15,-2 8-7-15,3 7 11 16,2 4-2-16,6 3 7 16,7 4-1-16,9 2 8 15,7 4 6-15,9-1 8 16,6 4 1-16,7-1 16 16,0-2-12-16,5 2 9 15,14-2 4-15,6-7-17 16,2-6 0-16,6-6-9 15,0-10 0-15,6-8 25 0,1-4-19 16,4-10 6-16,3 0 5 16,-1 0-3-16,2-17-14 15,-4-1-17-15,-4 0-17 16,-4 1-14-16,-11 4-45 16,-8 6-135-16</inkml:trace>
  <inkml:trace contextRef="#ctx0" brushRef="#br0" timeOffset="-211149.96">21761 703 1428 0,'0'0'330'16,"0"0"-211"-16,0 0-3 15,0 0-58-15,0 0-46 16,135-7 1-16,-106 7-13 16,0 0 0-16,2 2-2 15,1 8 2-15,-3 4 0 16,2 2-5-16,-4 2 5 16,-5-1 1-16,-5 0-1 15,-5-2 0-15,-7-1-9 16,-5 5-2-16,0 1-3 15,-3 4 5-15,-13 4 9 0,1 4-8 16,1 0 5 0,1 4-6-16,7-4-2 0,-1 0-6 15,7-1-24-15,0-12-77 16,0-7-233-16</inkml:trace>
  <inkml:trace contextRef="#ctx0" brushRef="#br0" timeOffset="-210454.43">22458 1051 1046 0,'0'0'336'15,"0"0"-173"-15,0 0-22 16,0 0-17-16,0 0-46 0,0 0-43 15,0 0-16 1,-29-84 0-16,21 49-2 0,0-5-8 16,0-4 2-16,-1-2-10 15,3 0-1-15,-2 5 1 16,6 11-1-16,0 9 3 16,2 12-3-16,0 7 0 15,0 2-7-15,0 0-15 16,2 13-14-16,10 9 13 15,-1 5 16-15,5 4 7 16,-1 1 0-16,3-4-1 16,-3-6-5-16,3-6 6 15,-5-4 0-15,1-8 7 16,-3-4 9-16,2 0 2 16,1-4-1-16,-1-14-11 15,3-8-4-15,-1-1-2 16,-1 2-1-16,-1 5 1 0,-5 4 0 15,2 7-1-15,-1 9 0 16,-3 0-22-16,6 12 2 16,1 14 20-16,3 13-8 15,3 5 9-15,6 4 0 16,4 3 7-16,-2-5 7 16,2-7 8-16,-6-7-8 15,-4-6 2-15,-7-5-11 16,-6-10-5-16,-4-2-60 15,-2-7-142-15,0-2-428 0</inkml:trace>
  <inkml:trace contextRef="#ctx0" brushRef="#br0" timeOffset="-209309.07">21321 1448 1051 0,'0'0'242'0,"0"0"-150"16,0 0-16-16,0 0-17 15,0 0-3-15,0 0-5 16,0 0-8-16,31 1-3 16,-10-1 18-16,3-5 8 15,1-1-8-15,2-1-24 16,2 6 19-16,-3-3-25 16,3 1-16-16,0 1 3 15,0 2 1-15,2 0-16 0,-2 0 11 16,0 0-10-1,0 0 6-15,0 0-7 0,-2-4 1 16,2 1-1-16,0-2 12 16,-2-1-11-16,0 5-1 15,2-1 0-15,-5 2-1 16,0 0 1-16,1 0-2 16,-5 0 1-16,2 0-1 15,-2 0 2-15,1 0 0 16,-2 0-1-16,2 0 1 15,1 0 0-15,3 0 0 16,2 0 0-16,1 0 0 16,1 0-9-16,2 0 8 15,-4 2 0-15,2-2 1 0,-5 0 1 16,-1 0-1-16,0 0 0 16,-2 0 0-16,2 0 1 15,-1 0-1-15,0-2-1 16,3-5 0-16,1 5-11 15,3 0 11-15,3 2-5 16,-1 0 5-16,4 0-7 16,-1 0 8-16,0 0-1 15,-1 0 1-15,1 4 0 16,-1 1 1-16,-4-5-1 16,0 2 0-16,-2-2 0 15,-3 0 9-15,-2 0-2 16,3 0-7-16,2 0 0 0,0 0 9 15,-1 0-8-15,3-2 0 16,1-1 0-16,-1 1-1 16,-1 0 0-16,1 0 0 15,0 2 11-15,0-1-2 16,-2 1-7-16,-3 0 10 16,-1 0-5-16,-8 0 5 15,-3 0-5-15,-6 0-6 16,-4 0 13-16,-2 0-14 15,0 0-23-15,0 0-42 16,-18 0-55-16,-6 0-139 16,0 0-11-16</inkml:trace>
  <inkml:trace contextRef="#ctx0" brushRef="#br0" timeOffset="-207974.42">21283 2067 984 0,'0'0'206'16,"0"0"-93"-16,0 0-28 0,0 0-25 16,0 0-27-16,0 0-15 15,0 0-8-15,0-24 4 16,0 18 20-16,0 3 5 16,0-2 18-16,0 1-19 15,0 2 11-15,0 2-18 16,0-2-9-16,0 2 6 15,0 0-15-15,0 0-1 16,0 0-5-16,0 0-6 16,0 0 9-16,0 0-10 15,0 0 0-15,0 10-10 16,0 14 3-16,0 10 7 16,0 10 0-16,5 14 9 0,4 8 5 15,2 8-13-15,2 4-1 16,1-3 1-16,1 0 1 15,1-5 11-15,-1-8-13 16,-3-4 0-16,-1-11 7 16,-3-6 8-16,0-13-14 15,-4-8 12-15,-2-10-11 16,-2-7-2-16,0-3-15 16,0 0 14-16,0 0-23 15,0-10-7-15,0-10-71 16,0 3-35-16,0 3-119 0</inkml:trace>
  <inkml:trace contextRef="#ctx0" brushRef="#br0" timeOffset="-207720.58">21418 2563 1041 0,'0'0'252'15,"0"0"-84"-15,0 0-11 16,0 0-66-16,84-128-21 15,-60 102-26-15,1 6-8 16,-5 8 33-16,-2 7-32 16,-2 3 13-16,-5 2-14 15,-1 0-23-15,-2 0-12 16,-6 0 8-16,0 0-7 16,-2 0-2-16,0-4-25 15,0-2-37-15,-4-6-32 0,-10 2-86 16,3 0-143-16</inkml:trace>
  <inkml:trace contextRef="#ctx0" brushRef="#br0" timeOffset="-207426.61">21379 2389 838 0,'0'0'209'0,"0"0"-134"16,0 0-46-16,0 0 10 16,0 0 37-16,0 0 38 0,0 0 11 15,27 78-4 1,-2-49-9-16,4 3-29 0,2 3-11 16,4 1-21-16,-1-4-14 15,-3-4-9-15,-2-7 2 16,-4-4-2-16,-3-9-4 15,-7-7-24-15,-5-1-24 16,-4 0-77-16,-4-12-81 16,1 0-344-16</inkml:trace>
  <inkml:trace contextRef="#ctx0" brushRef="#br0" timeOffset="-206779.07">21834 2430 1270 0,'0'0'322'16,"0"0"-226"-16,0 0-75 15,0 0-10-15,0 0-11 16,0 0 0-16,0 0 9 15,-53 102-9-15,53-74 0 16,0-1 24-16,0-1-7 16,11-3 4-16,4-2-4 15,3-7 12-15,0-5-14 0,0-4 14 16,-2-5-7-16,1 0 5 16,-1-14-13-16,-3-6-14 15,-1-2-7-15,-6-1-6 16,-1 2 7-16,-5 0 6 15,0 5-2-15,0 7-17 16,0 2 13-16,0 5-5 16,0 2-7-16,0 0-13 15,0 0-26-15,0 14 14 16,4 6 43-16,2 4 6 16,6 10-6-16,-1 7 28 15,2 7-6-15,3 10 6 16,0 8 0-16,-3 8-9 0,0 9-5 15,-3-3 5 1,-4-2-13-16,-4-11 6 0,-2-16-12 16,0-13 0-16,-2-16 0 15,-14-13-11-15,-3-9-14 16,-4-9 3-16,3-21 10 16,0-10 11-16,2-8-6 15,5-3-4-15,6-4-10 16,4 3 21-16,3-1 0 15,0 3 6-15,0 1 13 16,16 8-10-16,5 3 1 16,5 8-10-16,3 10-5 15,20 1-27-15,-7 10-193 0,1 1-418 16</inkml:trace>
  <inkml:trace contextRef="#ctx0" brushRef="#br0" timeOffset="-205945.59">22748 2392 967 0,'0'0'179'0,"0"0"-70"16,0 0-3-16,0 0 10 15,0 0-4-15,0 0-19 16,0 0-11-16,0-20-31 0,-2 6-39 16,-5-4 5-1,-2-3-8-15,-2 0-8 0,-7 1 8 16,-2 3-9-16,-5 3 0 15,-4 9-7-15,0 5 1 16,-4 0-7-16,2 19-15 16,2 12 3-16,5 3 8 15,6 3 1-15,7 0 8 16,3-2 8-16,6 0 0 16,2-7 1-16,0-3 0 15,0-7 7-15,14-7-6 16,4-4 4-16,2-7 1 15,2 0-6-15,0-7 20 16,3-13-13-16,-1-6 3 16,-3-1-11-16,-4-2 0 0,-3 3 1 15,-5 4 9-15,-3 2-10 16,-2 6-3-16,0 4 3 16,0 6 0-16,-2 4 0 15,2 0-1-15,3 12 0 16,-1 14 0-16,6 8 1 15,-1 7 12-15,5-2 13 16,1-1-10-16,4-8 15 16,1-3 16-16,0-9-2 15,0-6-5-15,1-7-4 16,2-5-1-16,0 0-9 16,2-2-9-16,0-11-6 15,0-3-10-15,0-2-1 0,0 2-12 16,-3 4-21-16,0 4-6 15,3 5-50-15,-7 3-125 16,-1 0-884-16</inkml:trace>
  <inkml:trace contextRef="#ctx0" brushRef="#br0" timeOffset="-202105.12">19685 3882 485 0,'0'0'1196'15,"0"0"-971"-15,0 0-131 0,0 0-11 16,0 0-46-1,0 0-37-15,0 0-49 0,-11-28 31 16,-12 28 8-16,-4 0-2 16,-4 14-3-16,-2 10 14 15,-3 10 1-15,1 7 0 16,2 5-1-16,-1 3 3 16,5 2 4-16,5-4-6 15,3 2 0-15,6-8 0 16,6 2 0-16,4-5 0 15,5-2-6-15,0-3 6 16,3 2 9-16,15-3-7 16,6-3-1-16,3-4 0 15,6-3 7-15,3-8-2 16,2-7-6-16,2-7 8 0,2 0-8 16,-6-7-14-1,-5-18-61-15,-11 2-83 0,-11 3-338 0</inkml:trace>
  <inkml:trace contextRef="#ctx0" brushRef="#br0" timeOffset="-201804.12">19456 4354 1654 0,'0'0'348'16,"0"0"-231"-16,0 0-27 0,0 0-53 15,0 0-23-15,0 0-14 16,0 0-26-16,118-5 2 16,-89 5 3-16,4 5 21 15,-4 2 0-15,-4-1 1 16,-6 2 5-16,-5 0-5 16,-5 4-1-16,0 5 0 15,-5 6-14-15,1 9 6 16,0 7 2-16,-3 3-3 15,0 3-8-15,-2 0-19 16,0-3-24-16,2 0-28 16,0-12-90-16,2-10-143 0</inkml:trace>
  <inkml:trace contextRef="#ctx0" brushRef="#br0" timeOffset="-201120.64">20042 4868 538 0,'0'0'571'16,"0"0"-459"-1,0 0-56-15,0 0-27 0,0 0 12 16,0 0-9-16,0 0-11 16,-11 9-2-16,9-14 7 15,2 1 43-15,-2-1 5 16,-3-5 6-16,0-5-9 15,-4-2-6-15,3-9-2 16,-3-3-21-16,0-5-13 16,0 0-21-16,2 0 11 15,1 4-19-15,4 4 6 16,2 5-5-16,0 9-1 0,0 4 0 16,0 7-10-16,0 1-22 15,4 0 4 1,7 4-19-16,2 13 8 0,5 9 23 15,3 6 6-15,0-1 9 16,2-1 1-16,-5-6 1 16,-1-8 15-16,-3-4-16 15,-3-9 34-15,1-3-4 16,-4 0 3-16,3-19-22 16,1-6-3-16,-1-8-1 15,-3-3-7-15,2 1 1 16,-4 0-1-16,-1 5-6 15,-1 7-2-15,0 12 0 16,-2 8 0-16,-2 3-44 16,5 17 6-16,0 15 46 0,1 9 7 15,1 4 7-15,2 0-5 16,2-7-9-16,-2-11 6 16,4-3-6-16,-1-9-25 15,-2-10-160-15</inkml:trace>
  <inkml:trace contextRef="#ctx0" brushRef="#br0" timeOffset="-200832.68">20503 4532 1267 0,'0'0'271'0,"0"0"-140"15,0 0-26-15,0 0-20 16,0 0-57-16,0 0-7 16,134-7-14-16,-107 7-6 15,-2 0-1-15,-6 3 0 16,-7-2-13-16,-12-1-24 15,0 0-46-15,-10-5-249 0</inkml:trace>
  <inkml:trace contextRef="#ctx0" brushRef="#br0" timeOffset="-200658.48">20436 4386 529 0,'0'0'1206'0,"0"0"-952"15,0 0-129-15,121-7-57 16,-92 7-58-16,-3 0-10 16,4 0-93-16,-8 0-97 15,0 0-889-15</inkml:trace>
  <inkml:trace contextRef="#ctx0" brushRef="#br0" timeOffset="-199326.7">21558 3906 763 0,'0'0'712'16,"0"0"-570"-16,0 0-47 15,0 0-26-15,0 0-44 16,0 0-24-16,0 0 5 0,16-101-6 16,-28 88-8-16,1 1 7 15,-2 6 1-15,-3 2-2 16,-7 4-12-16,-3 0 14 15,-8 4 8-15,-3 11-8 16,-1 6 9-16,-3 6-8 16,6-1 5-16,6 6-6 15,5 1 0-15,6 6 0 16,4 2-12-16,7 3 12 16,7 3 1-16,0-5 0 15,0-3 0-15,0-6 18 16,10-3-13-16,3-6 11 0,0-4-2 15,1-2 4-15,3-4-9 16,6-3 9 0,6-4 12-16,4 1-12 0,8-4 4 15,3 1 2-15,3-2 6 16,1-1-18-16,-5 0-12 16,-5 0 7-16,-7-2-2 15,-10 0-6-15,-11 0 0 16,-5 0-23-16,-5 0-49 15,-5-8-61-15,-5-5-245 0</inkml:trace>
  <inkml:trace contextRef="#ctx0" brushRef="#br0" timeOffset="-198943.13">21426 4182 620 0,'0'0'378'0,"0"0"-193"16,0 0-27-16,0 0-10 15,0 0-16-15,0 0-18 16,0 0-44-16,83-25-16 15,-59 25-31-15,3 0-22 16,-3 6 4-16,3 6-5 0,-2 2 0 16,0 2 0-16,-4 0 1 15,2 1 2-15,-5 2-2 16,-1-3 11-16,-1 0-12 16,-5 2 1-16,-4 0 0 15,-5 4 0-15,-2 5-2 16,0 2-9-16,-5 5-7 15,-17 17-34-15,2-10-78 16,2-3-147-16</inkml:trace>
  <inkml:trace contextRef="#ctx0" brushRef="#br0" timeOffset="-197864.56">22215 3712 808 0,'0'0'487'16,"0"0"-345"-16,0 0-59 16,0 0-41-16,0 0-42 15,0 0-25-15,0 0 15 16,-8-3 10-16,-10 28 7 16,-3 8 26-16,-6 16 8 15,1 10 6-15,0 14-14 16,-3 9 10-16,2 6-14 15,2 1-1-15,2-5-6 16,4-4-3-16,3-10-5 16,5-7 4-16,-1-10-17 15,4-10 14-15,-1-13-10 0,-1-8-4 16,4-8-2-16,0-9-2 16,-1-5-52-16,3-15-67 15,4-3-3-15</inkml:trace>
  <inkml:trace contextRef="#ctx0" brushRef="#br0" timeOffset="-196649.99">22525 3780 1200 0,'0'0'314'0,"0"0"-182"15,0 0-79-15,0 0-37 16,0 0-16-16,0 0-1 15,0 0 1-15,-67 60 18 16,36-20-1-16,-4 6 2 16,1 8-6-16,2 3 9 15,6 1-1-15,6-3-20 16,7 0 30-16,6-3-17 0,7 0 7 16,0 0 1-1,0-4-4-15,4-4 9 0,8-1-13 16,1-5-3-16,1-6 1 15,-2-6 7-15,-1-5-10 16,1-6 1-16,-3-5-7 16,-1-3-3-16,6-7-19 15,-1 0-38-15,-1-5-122 0</inkml:trace>
  <inkml:trace contextRef="#ctx0" brushRef="#br0" timeOffset="-196273.72">22681 4153 742 0,'0'0'556'0,"0"0"-411"16,0 0-47-16,0 0-43 15,0 0-30-15,0 0-25 16,0 0-1-16,0 1 1 16,-4 22 35-16,-1 9 32 0,1 6 6 15,0 8-35-15,2 3-20 16,-2 0-2-16,4-5-4 15,0-4-6-15,0-8 4 16,0-7-3-16,0-11-5 16,0-5 5-16,0-9-7 15,8 0-16-15,1-16-35 16,-1-6-292-16</inkml:trace>
  <inkml:trace contextRef="#ctx0" brushRef="#br0" timeOffset="-196010.88">22788 4187 1328 0,'0'0'247'0,"0"0"-215"15,0 0-32-15,0 0 0 16,0 0 8-16,0 0-1 15,-4 138-7-15,4-96 16 16,0-2 0-16,4-4 12 16,3-5 11-16,-1-9-14 15,-1-9-6-15,-5-6-13 16,0-7-6-16,0-9-50 16,0-10-87-16</inkml:trace>
  <inkml:trace contextRef="#ctx0" brushRef="#br0" timeOffset="-195730.42">22440 4229 1382 0,'0'0'274'15,"0"0"-160"-15,0 0-51 16,0 0-40-16,0 0 2 16,123-54-15-16,-85 46 5 15,0 4 0-15,2 1 5 0,0 3-8 16,-2 0 6-16,-4 0-8 16,-5 0-10-16,-12 0 0 15,-5 0-30-15,-6 0-47 16,-4 0-148-16</inkml:trace>
  <inkml:trace contextRef="#ctx0" brushRef="#br0" timeOffset="-195265.08">23125 4010 1079 0,'0'0'310'0,"0"0"-178"16,0 0-76 0,0 0-33-16,0 0-8 0,33 114 11 15,-22-67 6-15,5 3-3 16,-1 0-9-16,1 0-14 15,-3-6-5-15,-1-9 8 16,-3-5-8-16,-3-14 0 16,-4-6-1-16,-2-8-9 15,0-2-27-15,0-9-21 16,0-13-52-16,-2-2-1086 0</inkml:trace>
  <inkml:trace contextRef="#ctx0" brushRef="#br0" timeOffset="-194736.56">22978 4154 1365 0,'0'0'349'0,"0"0"-200"16,0 0-70 0,0 0-42-16,0 0-24 0,0 0-3 15,0 0-9-15,27-83 13 16,-12 69-14-16,3-1 6 15,2 5-4-15,2 1 0 16,5-1 7-16,0 1-4 16,-1 1-4-16,3 2 4 15,1 3-5-15,-4 0-2 16,1 3-25-16,-3 0 3 16,-4 9 11-16,1 14-11 15,-4 6-2-15,-1 4 6 16,-5 3 14-16,-1 4 6 15,-10 3-12-15,0-2 12 0,0 2 0 16,-19 1 0-16,-8-4 10 16,-2-5 0-16,-2-1-2 15,2-7-2-15,0-3-5 16,4-3 0-16,6-6-1 16,5-2-7-16,8-5-52 15,3-4-97-15,3-4-228 0</inkml:trace>
  <inkml:trace contextRef="#ctx0" brushRef="#br0" timeOffset="-194221.36">23260 3788 611 0,'0'0'968'16,"0"0"-777"-16,0 0-83 15,0 0-63-15,0 0-39 0,0 0-6 16,0 0-8 0,48-87 7-16,-29 75-18 0,-1 4 13 15,1 4 4-15,-4 4-15 16,-1 0-15-16,-8 7 4 16,-2 15-17-16,-4 10 33 15,0 4 11-15,0 6 1 16,-8-2 1-16,-8 0 0 15,1-6-1-15,-1-6 1 16,7-7-1-16,2-8 1 16,5-6 0-16,2-6 7 15,0-1 6-15,0 0 62 0,13-4-51 16,2-10-12 0,6-1-5-16,-1 4-8 0,3 1-6 15,8 10-41-15,-5 0-167 16,-2 0-427-16</inkml:trace>
  <inkml:trace contextRef="#ctx0" brushRef="#br0" timeOffset="-193564.11">23663 4211 1382 0,'0'0'395'0,"0"0"-166"16,0 0-47-16,0 0-59 16,0 0-58-16,0 0-34 15,0 0-31-15,0-12-10 16,0 12-36-16,0 0-21 15,0-2-35-15,2-6-20 16,0 1-1-16,2 0-432 0</inkml:trace>
  <inkml:trace contextRef="#ctx0" brushRef="#br0" timeOffset="-192937.17">23727 3962 614 0,'0'0'669'0,"0"0"-439"16,0 0-66-16,0 0-46 15,0 0-49-15,0 0-28 16,0 0-22-16,19-20-9 16,-19 20-10-16,0 0-2 15,0 8-23-15,0 12 16 0,-2 10 9 16,-11 8 13-16,-3 7 10 15,-1 4-11-15,-1 1 12 16,3 3-8 0,-4-1 1-16,6 0-2 0,0-3-1 15,2-5-2-15,-1-9-3 16,3-5 0-16,-1-6-8 16,-2-6-1-16,1-2 1 15,2-9 0-15,0-2-1 16,4-2-6-16,1-3-4 15,0 0-9-15,4 0 0 16,0-4-7-16,0-10-18 16,0-2-130-16</inkml:trace>
  <inkml:trace contextRef="#ctx0" brushRef="#br0" timeOffset="-192175.53">24164 4309 887 0,'0'0'359'0,"0"0"-177"16,0 0-84-16,0 0-18 15,0 0-22-15,0 0-8 16,0 0 1-16,-7-20-21 16,-7 2-11-16,-1-10 15 15,-5-8-15-15,0-8 3 16,0-9-13-16,4-2-2 0,5-1 5 16,7 3-4-16,2 11-7 15,2 6 17-15,0 11 1 16,0 7-1-16,0 10 0 15,0 8-17-15,0 0-1 16,0 7-47-16,0 23-12 16,0 11 52-16,-3 10 7 15,-8 7 1-15,-2 4 9 16,-6-4-8-16,2-5-1 16,-1-12-1-16,3-6 9 15,-1-11-8-15,5-8 8 16,1-6-3-16,6-6 8 0,2-2 5 15,2-2 2-15,0 0 10 16,0 0 37-16,0 0 31 16,0 0 13-1,12 0-33-15,3-4-55 0,7-5-10 16,1-3-8-16,3-1 0 16,-2-1 4-16,1 2-9 15,-2 0-1-15,-6 2 0 16,-3 4-9-16,-3 2-6 15,-5 2-35-15,-1 2-32 16,4-2-30-16,-2-2-45 16,1-1-226-16</inkml:trace>
  <inkml:trace contextRef="#ctx0" brushRef="#br0" timeOffset="-191687.27">24319 3775 740 0,'0'0'293'16,"0"0"-154"-16,0 0-42 0,0 0-36 15,0 0-10-15,67 127-4 16,-46-87-7-16,-1 6-5 16,1 7 17-16,2 1-17 15,0 1 19-15,-6 4-2 16,-1-4-4-16,-3 4-24 15,-6-1 17-15,-5 0-8 16,-2 0-12-16,0 0-10 16,-4-9 14-16,-12-3-1 15,-2-5 2-15,-2-6 5 16,0-7 0-16,3-7-4 16,1-1-12-16,5-8-14 15,-1-7 8-15,6-1-8 0,4-4 5 16,-1 0 1-16,3 0 10 15,-2 0-16-15,-4-20-1 16,-2-1-61-16,4-8-120 0</inkml:trace>
  <inkml:trace contextRef="#ctx0" brushRef="#br0" timeOffset="-191009.08">24963 4311 1300 0,'0'0'353'15,"0"0"-207"-15,0 0-60 0,0 0-51 16,0 0-4-16,0 0-2 16,0 0-12-16,63-27 5 15,-43 20 12-15,3 3 5 16,-1 1 3-16,0 0-5 15,0-1-27-15,-1 4-10 16,-2-2 0-16,-5 0 0 16,-1 0-12-16,-3 0-2 15,-6 2-16-15,-4-2-33 16,0-2-31-16,-4-2-207 0,-10-2-767 16</inkml:trace>
  <inkml:trace contextRef="#ctx0" brushRef="#br0" timeOffset="-190840.3">24892 4132 1418 0,'0'0'534'16,"0"0"-376"-16,0 0-34 16,0 0-69-16,0 0-55 15,0 0-7-15,132-10-69 16,-87 10-59-16,-10 0-54 15,1 5-364-15</inkml:trace>
  <inkml:trace contextRef="#ctx0" brushRef="#br0" timeOffset="-188147.18">25628 3878 1039 0,'0'0'338'0,"0"0"-208"15,0 0-57-15,0 0-34 16,0 0-12-16,0 0-4 0,0 0-1 16,-9-35 26-1,9 26 22-15,0 0 2 16,0 0-21-16,2-2-13 0,9-1 5 15,5 3-7 1,5-4-12-16,0 4-11 0,6 1-7 16,2 3-5-16,-2 2-1 15,2 3-9-15,-2 0-4 16,-2 1-4-16,-2 14 7 16,0 5 0-16,-7 3 8 15,-5 9-10-15,-7-3 0 16,-4 3 11-16,0 2 0 15,-9-2-9-15,-11 0-2 16,-2-3-16-16,-4 1-5 16,1-7-2-16,0-1-34 0,3-1 29 15,4-5-5 1,4 0 9-16,6-2 30 0,3-1 6 16,5 4-1-16,0-1-11 15,0 0 12-15,16 0 1 16,4 0 31-16,7-2-1 15,2-5 1-15,0-2 2 16,4-2 2-16,-4-5-15 16,-2 0-7-16,-7 0-14 15,-2-12-15-15,-10 3-46 16,2-2-146-16</inkml:trace>
  <inkml:trace contextRef="#ctx0" brushRef="#br0" timeOffset="-187757.05">26099 4182 1011 0,'0'0'526'0,"0"0"-386"15,0 0-44-15,0 0-48 16,0 0-33-16,0 0-3 16,0 0-12-16,19 71 0 15,-25-61-19-15,-1-6-22 16,5-4-49-16,2 0-81 16,0-4-614-16</inkml:trace>
  <inkml:trace contextRef="#ctx0" brushRef="#br0" timeOffset="-187279.22">26286 3712 897 0,'0'0'760'0,"0"0"-636"16,0 0-29-16,0 0-49 15,0 0-20-15,0 0-18 0,0 0-8 16,116-3-17 0,-103 29-2-16,-1 10 17 0,-8 5 2 15,-4 3-1-15,0-5-1 16,0-8-12-16,-2-7-7 15,-8-10-5-15,4-6-6 16,1-6 14-16,3-2 18 16,2 0 3-16,0-10 44 15,2-6-44-15,11-4-3 16,1 1-6-16,1 6 6 16,-1 5 0-16,-3 8 0 15,1 0-1-15,-6 12-36 16,-1 16 27-16,-3 11 4 15,-2 4 12-15,0 4 3 16,-7-5-8-16,-9-7-1 16,-5-6 2-16,-4-12-2 15,-2-17-2-15,4 0-139 0,11-3-1351 0</inkml:trace>
  <inkml:trace contextRef="#ctx0" brushRef="#br0" timeOffset="-186503.32">27021 3403 1088 0,'0'0'566'16,"0"0"-473"-16,0 0-78 16,0 0-14-16,0 0 0 15,0 0 5-15,0 0-6 16,-106 85 1-16,81-60 9 15,5-4 3-15,5 4 33 16,3-4 1-16,3-4 7 16,5-5-19-16,-1-3 2 0,5-3-13 15,0-5-11-15,0 1 4 16,0-2-4-16,0 0 16 16,0 0 4-16,0 0-2 15,0 2-11-15,0-2-12 16,0 2-8-16,0 0-11 15,0 0 0-15,0 2 0 16,0-2 4-16,0-2-11 16,0 2 2-16,0-2-5 15,0 0 7-15,0 0-5 16,0 0 8-16,0 0 11 16,0 0 1-16,0 0 5 15,0 0 7-15,0 0 0 0,0 0-6 16,0 0-2-16,0 0-5 15,0 7-1-15,-2 6-18 16,-5 13 3-16,-6 15 10 16,-10 11 6-16,-4 12 1 15,-6 8 0-15,-7 6 5 16,-2 0 1-16,-1 1-6 16,4-3-1-16,5-6 0 15,7-6 7-15,7-6-7 16,5-9 0-16,1-8 0 15,1-6 9-15,-1-6-9 16,1-6 14-16,2-8-14 16,0-4 0-16,2-7 0 0,3-2-18 15,0-2 2 1,4 0-25-16,2-5-23 0,0-7-23 16,0-1-202-16</inkml:trace>
  <inkml:trace contextRef="#ctx0" brushRef="#br0" timeOffset="-186054.25">27409 3629 1096 0,'0'0'297'16,"0"0"-170"-16,0 0-39 15,0 0 1-15,0 0-41 16,0 0-12-16,0 0-2 16,54-95-8-16,-54 95 9 15,0 0-35-15,-18 19-8 16,-13 15 8-16,-11 10 30 15,-3 13-8-15,-2 4-6 16,4 6 1-16,10 1 2 16,6 3-6-16,10-6 13 15,5-2-1-15,10-7 3 0,2-6 10 16,0-4-6-16,0-8-12 16,10-4-4-16,0-8-9 15,5-4-7-15,1-2-1 16,5-2-15-16,3 1-8 15,0 1-35-15,3-1-22 16,13 1-32-16,-9-6-121 16,3-6-425-16</inkml:trace>
  <inkml:trace contextRef="#ctx0" brushRef="#br0" timeOffset="-185777.28">27692 3999 1461 0,'0'0'277'16,"0"0"-173"-16,0 0-46 16,0 0-55-16,0 0-3 15,0 0 0-15,0 0 0 16,10 130 0-16,-10-82 0 15,0-2 2-15,0-2 4 16,0-8-4-16,0-6 0 16,0-12-2-16,0-12-26 0,0-9-43 15,0-20-66-15,4-5-628 16</inkml:trace>
  <inkml:trace contextRef="#ctx0" brushRef="#br0" timeOffset="-185604.29">27804 3958 1243 0,'0'0'363'16,"0"0"-262"-16,0 0-66 15,0 0-15-15,0 0-20 16,46 133 9-16,-41-95-6 16,0-3-3-16,-1-2-9 15,-4-9-29-15,0-10-55 16,0-11-148-16</inkml:trace>
  <inkml:trace contextRef="#ctx0" brushRef="#br0" timeOffset="-185317.58">27391 4000 1280 0,'0'0'394'0,"0"0"-251"15,0 0-74-15,0 0-44 16,0 0-6-16,0 0-9 16,139-91-1-16,-97 78 4 15,5 3 10-15,1 4 4 16,2 4-10-16,-3 2 17 0,-3 0-24 16,-4 0 6-16,-4 0-16 15,-10 2-9-15,-3 6-1 16,-7 0 9-16,-3 0-29 15,5 0-34-15,-5-2-71 16,3-3-229-16</inkml:trace>
  <inkml:trace contextRef="#ctx0" brushRef="#br0" timeOffset="-185148.27">28182 4091 396 0,'0'0'1325'0,"0"0"-1076"0,0 0-94 16,0 0-102-16,0 0-53 15,0 0-87-15,0 0-68 16,19-17-358-16</inkml:trace>
  <inkml:trace contextRef="#ctx0" brushRef="#br0" timeOffset="-179729.13">28655 3825 660 0,'0'0'260'16,"0"0"-161"-16,0 0-49 15,0 0-34-15,0 0-1 16,0 0-14-16,0 0 6 16,0 0 5-16,0 0 10 15,0 0 21-15,0 0 0 16,0-1 4-16,0 1 14 16,0-2-19-16,0 0-9 15,0-1 19-15,0 2-7 16,0-1-14-16,0 0 17 15,0 0-10-15,2-3 8 0,1 2-2 16,-1 1-9-16,0-2 9 16,0 1-24-16,-2-1 8 15,2 3-4-15,0-2-1 16,2 2 5-16,-4-1-21 16,2 0 3-16,-2 2-8 15,0 0 7-15,2 0-8 16,-2 0 5-16,0 0-5 15,0 0 11-15,0 0-12 16,0 0-2-16,0 0-24 16,0 0-8-16,0 9-7 15,-12 7 30-15,-1 4 10 0,-5 9-8 16,1 3 8 0,-2 6 0-16,2 5 0 0,-1-2 1 15,0 1 1 1,0 0-1-16,2-3 1 0,1-3 1 15,1-4-2-15,4-6 1 16,1-8 0-16,5-4 0 16,-4-7-1-16,6-4 1 15,0-3 0-15,0 0 6 16,2 0 13-16,0 0 21 16,0-4 6-16,0-4 2 15,6-4-29-15,12 2 2 16,5-2-15-16,1 0 7 15,3 0-4-15,2 4 3 16,0-1-13-16,-3 6 0 16,1-1 0-16,-4 2-7 15,-4 2-7-15,0-3 4 0,-9 2 4 16,0-2-7-16,-6 2-3 16,-2-2-13-16,-2 0-14 15,0-5-15-15,-2 0-102 16,-4-1-142-16</inkml:trace>
  <inkml:trace contextRef="#ctx0" brushRef="#br0" timeOffset="-179315.92">28562 3757 1174 0,'0'0'294'16,"0"0"-140"-16,0 0-78 15,0 0-44-15,0 0-29 16,0 0-3-16,0 0 0 15,35 83-1-15,-28-48 1 0,-3 4 1 16,6 7 9 0,-4 4 14-16,1 2-17 15,-1 0 8-15,2-3-7 0,-2-3 4 16,-2-8 6-16,3-4-7 16,-5-8-5-16,2-5-4 15,-2-7 6-15,2-7 0 16,-2-1-2-16,-2-6-6 15,2 0-7-15,0 0-17 16,0 0-47-16,3-4-258 0</inkml:trace>
  <inkml:trace contextRef="#ctx0" brushRef="#br0" timeOffset="-177820.03">28582 3782 1028 0,'0'0'343'0,"0"0"-239"15,0 0-61-15,0 0-17 16,0 120 1-16,0-67-18 15,-3 5 7-15,3 0-5 0,0-2-10 16,0-10 4-16,0-10 2 16,3-12 30-16,2-10-12 15,-5-6-8-15,0-4-8 16,0-4-6-16,0 0-3 16,0 0-2-16,0-10-4 15,0-4-4-15,0-3 9 16,-3 2-9-16,1 1 1 15,-1 0 0-15,3-1 3 16,0 0-3-16,0-3 2 16,0-4 6-16,0-2-1 0,0-7 2 15,0-3-1 1,0 0 1-16,0 2 0 0,0 3 0 16,0 6 0-1,0 9 0-15,0 8-1 0,0 3-39 16,0 3-80-16,0 0-54 15,0 0 8-15,0 7-53 16,0-1-19-16</inkml:trace>
  <inkml:trace contextRef="#ctx0" brushRef="#br0" timeOffset="-152685.28">16154 16999 613 0,'0'0'653'0,"0"0"-469"16,0 0-106-16,0 0-41 16,0 0-17-16,0 0-11 0,36-23-1 15,-27 20 13-15,2-2-7 16,2 5 5-16,3-4 15 15,2-2 4-15,4 2-11 16,5 0-2-16,4 0-16 16,2-6-7-16,6 3-2 15,-2-4 7-15,-3-1 1 16,-5 1 15-16,-10 4 22 16,-7 2 15-16,-8 5-32 15,-4 0-25-15,0 0-3 16,-2 0-28-16,-18 0 17 0,-7 0 11 15,-6 0 0 1,-5 5 9-16,-6 2-9 0,-1-7-1 16,-2 0 1-1,4 0-7-15,4 0 1 0,5 0 4 16,10 0-20-16,5-3 22 16,13 3 2-16,6 0-1 15,0 0 14-15,0 0 8 16,8 0 5-16,11 0-13 15,3 0-14-15,5 0 0 16,2 0 1-16,5 0-1 16,3-4 0-16,3 4 7 0,1-5-7 15,-1 0 6 1,-7 5-7-16,-4 0 26 0,-7 0 5 16,-6-4-4-16,-8 4-18 15,-5 0-1-15,0 0-7 16,-3-5-1-16,0 2-10 15,0-3-12-15,0-6-45 16,-10-2-53-16,6 0-111 0</inkml:trace>
  <inkml:trace contextRef="#ctx0" brushRef="#br0" timeOffset="-148577.43">28840 3982 378 0,'0'0'629'0,"0"0"-495"15,0 0-60-15,0 0 11 16,0 0 10-16,0 0-23 15,0 0-18-15,0-15-6 0,0 10-7 16,0-2-14 0,0 0-9-16,0 3 11 0,2 2 0 15,-2-2-14-15,3 1-4 16,-1 2 1-16,0-1-3 16,0-2-8-16,1 2-1 15,4 0-1-15,-3-1-3 16,2 3 4-16,3 0 9 15,1 0-9-15,-2 0-6 16,1 0-4-16,3 0 1 16,1 0-4-16,-3 0-14 15,4 5 16-15,-3 3-4 16,-1 2 14-16,-2 2-6 16,1 4-1-16,-3 5 8 15,2 6 0-15,-4 1-7 0,-2 2 6 16,-2-2 2-16,0-3-2 15,0-3 2-15,-11-4 0 16,0-4-1-16,2-4 0 16,0-8-7-16,-2-2-31 15,2-2-17-15,-3-25 55 16,-1-9 26-16,3-5-8 16,-2-4-17-16,5 5 7 15,3 8-7-15,0 6 0 16,4 8-1-16,0 2-25 15,0 6-106-15,0 6-408 0</inkml:trace>
  <inkml:trace contextRef="#ctx0" brushRef="#br0" timeOffset="-148021.66">28981 3663 1224 0,'0'0'317'15,"0"0"-209"-15,0 0-4 16,0 0-30-16,0 0-53 16,0 0-21-16,0 0-5 15,13-56 4-15,-7 50-4 16,4 0 4-16,-1 3 1 16,1 3 1-16,2-3 5 15,-1 3-6-15,-2 0-7 16,0 0-9-16,-4 3 4 15,-1 10-8-15,0 0-11 16,-4 2-1-16,0 0 7 16,0-1 9-16,0-3-10 15,0 0 4-15,-2-4 4 0,-2 0 8 16,2-4 10-16,2 2 0 16,0-2-2-16,0 1 2 15,0 4 0-15,6 2 18 16,10 5 12-16,1-2-6 15,4-1-2-15,-4-1 7 16,1-4-6-16,-5 0-7 16,1-1-10-16,-5 2-6 15,9 4-42-15,-5-3-128 16,1 2-890-16</inkml:trace>
  <inkml:trace contextRef="#ctx0" brushRef="#br0" timeOffset="-145575.62">29592 3701 462 0,'0'0'374'0,"0"0"-89"16,0 0-107-16,0 0-103 15,0 0-21-15,0 0-12 16,0 0-7-16,17-30-12 16,-17 30 19-16,2 0-8 15,-2 0-5-15,0 0-1 16,0 0-28-16,0 2-6 16,0 13-18-16,-11 5 18 15,-6 10 6-15,-5 10 8 16,-3 10 3-16,-2 8-10 15,-2 6 13-15,-2 2-13 16,0 1 0-16,2-5 10 16,-3-4-11-16,3-11 6 15,2-4-5-15,8-8 6 0,3-9-6 16,5-9 0-16,5-5 1 16,0-6 5-16,6-4 0 15,0-2 1-15,0 0-8 16,3-3-12-16,28-20-113 15,-2 3-77-15,0 3-128 0</inkml:trace>
  <inkml:trace contextRef="#ctx0" brushRef="#br0" timeOffset="-144916.96">29826 4157 872 0,'0'0'294'16,"0"0"-187"-16,0 0-38 16,0 0-16-16,0 0-27 15,0 0-13-15,0 0-13 16,2 0 1-16,-2 0 0 15,0-7 28-15,0 2 42 16,-7-8-17-16,0-2-3 16,-1-7-22-16,-1-7-20 15,-3-5-7-15,2-2 5 16,1-4 3-16,-1-2-10 0,4 0 2 16,-1 7 0-16,1 3-2 15,1 11 0-15,2 7 0 16,1 10-16-16,2 4-7 15,0 0-14-15,0 0-24 16,-2 5 16-16,2 9 22 16,-4 6 23-16,-3 5 0 15,-1 8 9-15,-6 2-2 16,-1 8-2-16,-4 0-3 16,-1 1 3-16,1-4 4 15,0-8-7-15,4-3-2 16,1-9 1-16,6-5-1 15,1-6 12-15,5-5-10 0,2-1-2 16,0-3 25-16,0 0 49 16,4 0 29-16,9 0-61 15,6 0-41-15,0 0 8 16,4-5 3-16,-1 1-6 16,3 1-5-16,0 3 6 15,-4 0-7-15,-1 0 0 16,-2 0-2-16,-4 0 2 15,-1 0-1-15,-4 0-11 16,0 0-20-16,-1-4-28 16,-1-3-29-16,-2-8-177 0</inkml:trace>
  <inkml:trace contextRef="#ctx0" brushRef="#br0" timeOffset="-144596.39">29859 3571 1260 0,'0'0'247'16,"0"0"-110"-16,0 0-31 15,0 0-42-15,0 0-39 16,0 0-25-16,0 0-4 15,98 64-5-15,-75-3 9 0,3 27 0 16,-4 2 0 0,-1 6 0-16,-4 0 7 0,-7-13-1 15,-2 1 1-15,-4-8-5 16,-1-14 8-16,-3-12-4 16,0-12-6-16,-3-12 0 15,-12-7 0-15,-12-19-48 16,1 0-87-16,5 0-108 0</inkml:trace>
  <inkml:trace contextRef="#ctx0" brushRef="#br0" timeOffset="-143701.65">30392 4149 871 0,'0'0'345'15,"0"0"-211"-15,0 0-5 16,0 0-46-16,0 0-54 15,0 0-13-15,0 0 10 16,-3 0-13-16,3 0 5 16,0 0-1-16,0 0 6 15,0 0-1-15,0 0-9 16,0 0 1-16,0 0 24 16,0 0 5-16,0 0 19 15,0 0-12-15,0 0-6 0,0 0-2 16,0 0-22-16,0 0-9 15,0 0-11-15,0 0 8 16,0 0-8-16,0 0-11 16,0 0 4-16,0 0 7 15,0 0 1-15,0 0 0 16,0 0-1-16,0 0 6 16,0 0-5-16,0 0-1 15,0 0 1-15,0 0 0 16,0 0 8-16,0 0-9 15,0 0 0-15,0 0 0 0,0 0 11 16,0 0-11-16,0 0 9 16,0 0-2-1,0 0 5-15,0 0-6 0,0 0 13 16,0 0 6-16,0 0-4 16,7 0-11-16,7 0-9 15,3 0-1-15,1 1-8 16,3 3 6-16,-2 1-4 15,-1-1 5-15,0 0-1 16,-2 0-7-16,-5-2 9 16,0 0-6-16,-4-2 6 15,-3 2 1-15,-2-2-1 16,0 0-12-16,-2 0 11 16,3 0-16-16,-3 0 9 15,2 0-1-15,-2 0-19 0,2 0-50 16,1 0-62-16,-1 0-11 15,0 3-43-15,-2-3-133 16</inkml:trace>
  <inkml:trace contextRef="#ctx0" brushRef="#br0" timeOffset="-143444.12">30352 4099 810 0,'0'0'484'0,"0"0"-316"16,0 0-34-16,0 0-28 16,0 0-43-16,0 0-18 0,0 0-8 15,35-37-21 1,-16 30 16-16,0-2 12 0,1 4-13 16,1 1-18-16,-4 1-13 15,-1 3-1-15,-3 0-16 16,-1 0-23-16,-4 0-35 15,1 0-56-15,-2 0-47 16,0 3-463-16</inkml:trace>
  <inkml:trace contextRef="#ctx0" brushRef="#br0" timeOffset="-134210.4">24322 1576 1000 0,'0'0'331'16,"0"0"-228"-16,0 0-59 16,0 0 5-16,0 0-15 15,0 0-15-15,72 0 5 16,-59 0 8-16,3 0-10 15,-1-2 26-15,1 0 17 16,-3 2 5-16,-2-3-34 16,-2 3-12-16,0 0-17 0,-5 0 3 15,0-3 1 1,1 1 6-16,-3 0-5 0,3 0-11 16,-3-1-1-16,3 1 0 15,-1-1-20-15,0 3-39 16,1 0-48-16,-3 0-69 15,2 0-227-15</inkml:trace>
  <inkml:trace contextRef="#ctx0" brushRef="#br0" timeOffset="-134005.4">24271 1528 1401 0,'0'0'312'0,"0"0"-210"16,0 0 11-16,0 0-59 15,0 0-44-15,0 0-10 16,140 32-63-16,-111-23-104 16,0-9-214-16</inkml:trace>
  <inkml:trace contextRef="#ctx0" brushRef="#br0" timeOffset="-121707.27">19406 5559 555 0,'0'0'217'0,"0"0"-119"16,0 0-58-16,0 0-11 15,0 0-6-15,0 0-11 0,0-115 8 16,0 87 16-16,0 2 12 15,2 4 30-15,1 2 12 16,-3 4-3-16,3 4-13 16,-3-1-10-16,0 4-11 15,0 0-15-15,0-1-28 16,0 2 6-16,0 1 6 16,0 0 6-16,0 2 11 15,0 2 6-15,0 3-11 16,0 0-19-16,0 0-5 15,0 3-10-15,0 15-19 16,0 14 14-16,0 8 5 0,0 10 1 16,0 11 1-16,0 2 4 15,0 4-6-15,0 0 0 16,0-2 0-16,2-5-2 16,4-7 1-16,3-10-12 15,-5-7-12-15,1-9-6 16,0-12-11-16,-5-13-50 15,0-2-57-15,0 0-104 0</inkml:trace>
  <inkml:trace contextRef="#ctx0" brushRef="#br0" timeOffset="-121438.02">19414 5755 1099 0,'0'0'309'0,"0"0"-177"16,0 0-10-16,0 0-39 16,88-137-55-16,-61 83-15 15,0-2-4-15,0-2-9 16,2 6 1-16,-5 8 9 16,-1 14 16-16,-8 11-15 15,-6 12-4-15,-2 7-7 16,-7 0-24-16,0 6-61 15,0 15 2-15,-27 17-15 16,0-11-63-16,3-3-124 0</inkml:trace>
  <inkml:trace contextRef="#ctx0" brushRef="#br0" timeOffset="-121199.22">19442 5444 1213 0,'0'0'296'16,"0"0"-210"-16,0 0-29 15,0 0-29-15,76 134-17 16,-61-81-11-16,-1 3-1 16,1 0-27-16,3 0-17 15,-2-4 17-15,2-10-7 0,-4-8-2 16,-1-12-10-16,0-5-41 15,-2-9-112-15,0-7-946 0</inkml:trace>
  <inkml:trace contextRef="#ctx0" brushRef="#br0" timeOffset="-120729.15">19805 5889 80 0,'0'0'914'0,"0"0"-738"15,0 0-70-15,0 0-5 16,0 0-27-16,0 0-45 16,0 0-19-16,34-3-8 0,-29 14-1 15,-1 1 7-15,0-1-7 16,1-6 2-16,-1-3 9 16,2-2 38-16,2 0 23 15,1-6-39-15,1-15-21 16,2-8-13-16,-5-9-1 15,-1-6-9-15,-4-2-16 16,-2 0-24-16,2 8 7 16,-2 8 33-16,0 11 10 15,0 13 1-15,0 6 7 16,5 0-8-16,0 23 0 16,-1 9 7-16,3 4 16 15,1 7-5-15,2 1 5 0,-1 7 6 16,1 2-7-1,2 2 0-15,-1 3 3 0,-5 5-8 16,-1-1 1-16,-5 0 20 16,0-2-18-16,-9-4 1 15,-9-4-8-15,-4-6-3 16,-5-5-9-16,3-10-1 16,-3-8-19-16,-2-18-39 15,6-5-46-15,10 0-124 0</inkml:trace>
  <inkml:trace contextRef="#ctx0" brushRef="#br0" timeOffset="-119573.74">20448 5650 166 0,'0'0'806'0,"0"0"-629"16,0 0-73-16,0 0-1 16,0 0-60-16,0 0-41 15,0 0 4-15,11-79-5 16,-22 56 12-16,-1 3-3 0,-1 3-9 16,-3 0-1-16,1 9 0 15,-1 8 0-15,-1 0-1 16,-2 6 1-16,1 18-1 15,3 6 3-15,2 7 7 16,4 4-9-16,4-1 17 16,5 3 5-16,0-5-3 15,0-2-3-15,11-1-6 16,3-9-4-16,-1-5 2 16,-1-5-7-16,-4-9 7 15,1-7 3-15,1 0 1 16,-2-9-12-16,1-11 0 15,-1-6-27-15,4 2-2 0,-3 1 14 16,-3 6 15 0,4 3 1-16,-4 6 0 0,1 6 2 15,1 2 13-15,2 0-10 16,1 10-6-16,5 10 0 16,1 6-1-16,1 3 1 15,2-3 0-15,-2 1 1 16,0-8-1-16,4-6-11 15,-4-6-35-15,-3-7-88 16</inkml:trace>
  <inkml:trace contextRef="#ctx0" brushRef="#br0" timeOffset="-119134.8">20936 5750 765 0,'0'0'274'0,"0"0"-122"0,0 0-37 16,0 0-21-16,0 0-29 16,0 0-10-16,0 0-8 15,42-7-2-15,-19 5-16 16,1-1 32-16,0 0 31 15,-1 1-62-15,-3 0-19 16,-3 0-9-16,-1-1-1 16,-1 1 0-16,-5 0-1 15,-1 1-6-15,-5 1-21 16,-2 0-20-16,-2 0-36 16,0-4-121-16</inkml:trace>
  <inkml:trace contextRef="#ctx0" brushRef="#br0" timeOffset="-118913.2">20913 5645 880 0,'0'0'647'16,"0"0"-544"-16,0 0-13 15,0 0-21-15,0 0-27 16,0 0-25-16,0 0-17 15,112-50 0-15,-90 36-15 16,3 4 2-16,-1 1-9 0,1 4-19 16,2 5-41-1,-8 0-65-15,-5 0-175 0</inkml:trace>
  <inkml:trace contextRef="#ctx0" brushRef="#br0" timeOffset="-115934.15">22041 5279 684 0,'0'0'608'16,"0"0"-469"-16,0 0-78 15,0 0-13-15,0 0-29 0,0 0-19 16,0 0-1-16,-20 0-14 16,-4 0 15-16,-7-5 1 15,-5-2 9-15,-4 1-2 16,0 4-8-16,-1 2 0 15,6 0-1-15,1 0-11 16,7 2 12-16,8 7 0 16,3-4-1-16,7 2 1 15,3-1 1-15,4-5 1 16,-1-1-1-16,3 2 0 16,0-2 5-16,0 2-5 15,0 1 9-15,0-1 0 16,0 5-10-16,9 5-8 0,2 5 6 15,1 3-5-15,-4 1-5 16,1 4-2-16,-3-1-1 16,2-2 5-16,-6-4 4 15,-2-3-4-15,2 0 3 16,-2-5-12-16,0-1 2 16,0-6 8-16,0-1 3 15,2 0 6-15,5-2 0 16,1 0 25-16,9 0-18 15,0 0-6-15,5 0 0 16,1-4 1-16,2 2-2 16,-2 2 0-16,2 0 0 0,0 0-2 15,-5 11 0 1,-7 6 2-16,-1 5 0 0,-6 5 0 16,-4 0 1-16,-2 1 26 15,0-1-12-15,-8-3 11 16,-10-6-17-16,-7-7-8 15,0-4-1-15,4-5-1 16,-2-4-34-16,7-14-113 16,12-4-740-16</inkml:trace>
  <inkml:trace contextRef="#ctx0" brushRef="#br0" timeOffset="-115732.97">22139 5486 1242 0,'0'0'264'16,"0"0"-197"-16,0 0-2 16,0 0-65-16,0 0-8 15,0 0-77-15,0 0-198 0</inkml:trace>
  <inkml:trace contextRef="#ctx0" brushRef="#br0" timeOffset="-115458.4">22463 5314 993 0,'0'0'192'15,"0"0"-128"-15,0 0-25 16,18 102-10-16,-16-54 5 16,-2 2-21-16,2 5 0 15,0-6-13-15,3-3 0 16,1 1-21-16,-1-13-57 0,2-12-55 15</inkml:trace>
  <inkml:trace contextRef="#ctx0" brushRef="#br0" timeOffset="-115134.73">22672 5392 1051 0,'0'0'230'16,"0"0"-88"-16,0 0 3 16,0 0-69-16,0 0-31 15,0 0-14-15,123-70 7 0,-105 90-31 16,-1 18-7 0,0 10 0-16,-5 3 0 0,-1 4 1 15,-5-6 0-15,-6-12-1 16,0-8-6-16,-10-12 0 15,-7-8 6-15,-8-9 0 16,0-2 1-16,-2-26 0 16,1-11 2-16,6-7-3 15,2-1-48-15,11 1-57 16,7 5-26-16,5 13 0 16,13 12-25-16</inkml:trace>
  <inkml:trace contextRef="#ctx0" brushRef="#br0" timeOffset="-114857.65">22884 5206 669 0,'0'0'666'0,"0"0"-512"16,0 0-22-16,0 0-28 15,0 0-27-15,118-35-15 16,-105 30-18-16,-1 2-44 16,-5 2-21-16,-3 1-46 0,5 0-44 15,-3 0-60-15,4 0-191 16</inkml:trace>
  <inkml:trace contextRef="#ctx0" brushRef="#br0" timeOffset="-114077.63">23499 4979 872 0,'0'0'246'0,"0"0"-127"16,0 0-6-16,0 0 9 16,0 0-35-16,0 0-39 15,0 0-30-15,18-8-18 16,-27 8-11-16,-8 0 11 16,-8 0 7-16,-4 0-7 15,-2 0 0-15,-5 2 0 0,5 4 12 16,2 0-12-16,6 0-7 15,6 0-14-15,5 0 1 16,6-2 6-16,2 0 14 16,4-2 1-16,0-2 0 15,0 0-1-15,0 0-6 16,0 0 4-16,0 0 2 16,0 0 2-16,0 0 1 15,0 2-3-15,0 0-10 16,0 4-14-16,0 5 13 15,0 1 4-15,0 9 7 16,0 1 0-16,0 4 2 16,0-2 1-16,0 0-2 15,0-3 0-15,2-6-1 0,-2-5 1 16,2-3-1-16,-2-6 2 16,2-1 6-16,2 0 11 15,1 0 34-15,6-4-30 16,2-6-11-16,3 1-5 15,2-1-6-15,0 3 11 16,-1 5-2-16,4 2-4 16,-1 0 7-16,-3 0-12 15,1 12-1-15,-2 7 0 16,-5 3-1-16,-4 4-5 16,-7 2 6-16,0 4 0 0,0 2 0 15,-11 1-2 1,-7 0 2-16,-5 7-14 0,4-10-91 15,5-8-179-15</inkml:trace>
  <inkml:trace contextRef="#ctx0" brushRef="#br0" timeOffset="-112128.39">29745 3999 669 0,'0'0'290'0,"0"0"-178"16,0 0-56-16,0 0 2 15,0 0-26-15,0 0-8 16,0 0 11-16,5-7 1 16,-5 7-7-16,2 0 3 15,-2 1-3-15,0 16-21 16,2 5 13-16,0 10 20 15,0 7-13-15,3 3-11 0,0 2-7 16,2 0 12-16,1 2 1 16,1-4-23-16,0-2 1 15,2-3 8-15,-4-10-7 16,-7-6-2-16,0-11-23 16,0-10-174-16</inkml:trace>
  <inkml:trace contextRef="#ctx0" brushRef="#br0" timeOffset="-111045.81">24176 1323 869 0,'0'0'195'0,"0"0"-134"16,0 0 8-16,0 0-1 16,0 0-23-16,0 0 25 15,0 0 21-15,-4-6-7 16,4 2-5-16,0 1-5 16,12 0-21-16,1 1-25 15,7 0 8-15,3 0-7 16,3 2-5-16,5 0-5 15,0 0-3-15,-2 0 2 16,0 4-10-16,0-2-8 16,4-2-58-16,-6-4-93 15,-2-12-390-15</inkml:trace>
  <inkml:trace contextRef="#ctx0" brushRef="#br0" timeOffset="-106624.42">25245 793 1169 0,'0'0'303'16,"0"0"-207"-16,0 0-19 15,0 0-5-15,0 0-46 16,0 0-19-16,0 0-7 16,102-62-7-16,-71 61-7 15,3 1 14-15,1 1 6 16,4 21 1-16,-4 9-7 16,-1 9 1-16,-7 4 2 15,-12 2-3-15,-9 0-7 16,-6-5-3-16,-2-10 9 15,-15-7-57-15,-4-7 3 16,1-5 36-16,3-9 3 16,1-3 16-16,5 0-6 15,4 0 6-15,5 0 2 16,2-12 9-16,0 2-2 0,13 0 3 16,8 5-12-16,3 5 15 15,5 0-14-15,2 13 0 16,1 13 0-16,-3 13 0 15,-8 7 5-15,-7 5-5 16,-10 2 7-16,-4-2-1 16,-6-8 2-16,-23-4 11 15,-7-10 8-15,-4-7-28 16,-2-4 0-16,-8-3-20 16,13-7-46-16,12-4-94 0</inkml:trace>
  <inkml:trace contextRef="#ctx0" brushRef="#br0" timeOffset="-106042.33">26268 778 798 0,'0'0'514'15,"0"0"-407"-15,0 0-41 16,0 0-27-16,0 0-29 16,0 0 4-16,0 0-14 15,-90 68 0-15,57-28 22 16,0 4-21-16,1 5 7 16,6-1-8-16,8 1 5 15,9 2-5-15,9 2 8 16,0-2 2-16,7 2 6 0,15-4 6 15,5-1-3 1,2-3-12-16,0-11 3 0,0-10 3 16,-5-11 12-16,1-11 0 15,0-2-7-15,-6-19-17 16,-3-15-2-16,-5-7-5 16,-11-1 0-16,0 6-12 15,-9 7-1-15,-13 6 2 16,-7 11 17-16,-2 10-13 15,0 2 7-15,2 8 5 16,8 14-14-16,10 18-4 16,9-3-24-16,2-7-101 0</inkml:trace>
  <inkml:trace contextRef="#ctx0" brushRef="#br0" timeOffset="-103937.34">26417 1267 401 0,'0'0'823'16,"0"0"-639"-16,0 0-112 16,0 0 11-16,0 0-29 15,0 0-15-15,0 0-11 16,0 133-8-16,0-94-2 16,0 3-12-16,0 3-5 15,0-2 7-15,0 1-6 16,-2-1-2-16,-2-3-1 15,-1-5-48-15,-1-10-43 16,-2-6-88-16,4-16-98 0</inkml:trace>
  <inkml:trace contextRef="#ctx0" brushRef="#br0" timeOffset="-103414.73">26919 677 1160 0,'0'0'329'0,"0"0"-237"0,0 0-66 16,0 0-24-16,0 0 24 15,-52 107 3-15,21-60-7 16,0 8-13-16,0-1-1 16,6 4-2-16,10-1-6 15,5-2 2-15,10 2 8 16,0-1-1-16,8 2 1 15,13-4-4-15,9-1-5 16,-1-10 5-16,0-12-6 16,0-12 3-16,-3-12 20 15,1-7-5-15,-2-8-17 16,-3-21 15-16,-4-6-11 0,-12-5-5 16,-6 1-6-16,0 3 5 15,-8 8-8-15,-17 4 9 16,-2 10-6-16,-4 8 5 15,0 6-9-15,2 6-5 16,4 22-23-16,16 19-36 16,9-1-63-16,0-9-704 0</inkml:trace>
  <inkml:trace contextRef="#ctx0" brushRef="#br0" timeOffset="-102913.7">27941 1173 735 0,'0'0'295'16,"0"0"-180"-16,0 0-45 15,0 0-22-15,0 0-21 16,-144-22 12-16,104 22-15 15,0 16 0-15,9 8-11 16,4 4-13-16,12 5 10 16,5 4 36-16,10 4 5 15,0-2 3-15,2 1-9 16,19-1-3-16,1-7 1 16,3-6-10-16,2-4 4 15,4-11 5-15,0-4-8 16,2-7-15-16,3 0-14 15,-1-14-3-15,1-7-2 16,-3 2 0-16,-4 1-9 16,-2 2-41-16,2 6-22 0,-6 3-63 15,-4 5-150-15</inkml:trace>
  <inkml:trace contextRef="#ctx0" brushRef="#br0" timeOffset="-102282.86">28182 1215 38 0,'0'0'950'0,"0"0"-775"0,0 0-88 16,0 0-16-16,0 0-31 15,0 0-21-15,0 0 1 16,0 56-2-16,0-20 1 16,10 8 0-16,1 0-9 15,-1 0-9-15,4-6 12 16,-1-7-3-16,-1-9 1 16,-5-10 3-16,-3-8 14 15,-2-4-1-15,-2-3 0 16,2-19-1-16,3-11-26 15,0-7-1-15,-1-5 1 16,0 3 0-16,3 6 6 0,2 9-6 16,2 6 13-1,0 8-7-15,2 10-4 0,3 3 3 16,-1 6-5-16,6 20-7 16,-1 11 7-16,3 2-1 15,-4 1 1-15,-3-3 0 16,-1-11 0-16,-3-9 1 15,-6-7-1-15,-1-7 3 16,1-3 4-16,1 0-2 16,7-18-5-16,1-6 0 15,3-5 0-15,0-2 1 16,2-1 0-16,0 3-1 16,-5 9 7-16,1 8-6 15,-3 12 6-15,3 0 9 0,-1 24-15 16,1 14-1-16,-1 9-1 15,-1 2 1-15,-3-3 2 16,-4-9 5-16,-2-7-7 16,-5-7 0-16,0-11-51 15,0-7-215-15</inkml:trace>
  <inkml:trace contextRef="#ctx0" brushRef="#br0" timeOffset="-97924.25">18546 7328 897 0,'0'0'282'0,"0"0"-176"16,0 0-57-16,0 0-11 15,0 0-24-15,0 0-12 16,-18-13 11-16,14 13-4 15,1 0 5-15,3 0 15 16,-2 0 0-16,-2 0 9 0,0 13-9 16,-1 10 6-16,0 9 7 15,3 14-1-15,0 13-10 16,2 10-8 0,0 14-3-16,0 21-5 0,2-8-9 15,10 4-6-15,-2-1 0 16,4-19 2-16,-1 4-2 15,0-10 2-15,-1-9-1 16,-3-15 8-16,-5-12-8 16,-2-15 0-16,-2-11-1 15,0-7-29-15,0-5-51 16,0-5 40-16,0-19 40 16,0-10 1-16,-2-5 8 0,2-6-8 15,0-1 5 1,0-2-5-16,12 2-1 0,1-1 2 15,5 8-1-15,1 0-1 16,4 8 6-16,2 7 2 16,-3 10 5-16,2 6-5 15,-4 8-7-15,1 5-1 16,-4 24 0-16,1 9 0 16,-3 12-1-16,1 4-4 15,-3 4 5-15,1-3 1 16,-5-5 0-16,-1-9 6 15,2-7-7-15,-1-7 0 0,9-10-11 16,-1-8-100 0,1-9-157-16</inkml:trace>
  <inkml:trace contextRef="#ctx0" brushRef="#br0" timeOffset="-97671.42">19206 8208 1101 0,'0'0'296'16,"0"0"-186"-16,0 0 25 15,0 0-47-15,113-14-34 0,-82 7 6 16,-2 3-43-16,-2 4-17 15,0 0 5-15,-4 0-5 16,-3 4-25-16,-7 12-58 16,-2-4-50-16,-9-1-130 0</inkml:trace>
  <inkml:trace contextRef="#ctx0" brushRef="#br0" timeOffset="-97506.43">19223 8133 712 0,'0'0'367'0,"0"0"-227"16,0 0-75-16,0 0-30 0,0 0 1 15,150-32-12 1,-112 32-24-16,5 0-5 0,-8 6-99 16,-10-2-514-16</inkml:trace>
  <inkml:trace contextRef="#ctx0" brushRef="#br0" timeOffset="-94695.7">20291 7858 916 0,'0'0'221'16,"0"0"-139"-16,0 0 2 16,0 0-50-16,0 0-10 15,0 0-8-15,0 0-3 16,3-46 12-16,-3 44-2 16,0 2 15-16,0 0-15 15,0 0 12-15,0 0-9 16,0 0-7-16,0 0-6 15,0 0-1-15,0 0-5 16,0 0-5-16,0 0 11 16,0 0-6-16,0 0-7 0,0 0-2 15,0 0 2 1,0 0 2-16,0 0-2 0,0 0 1 16,0 0-1-16,0 0-1 15,0 0 1-15,0 0 0 16,0 0 0-16,0 0 0 15,0 0 0-15,0 0 0 16,0 0 0-16,0 0 0 16,0 0 0-16,0 0 0 15,0 0-3-15,0 0 2 16,0 0-8-16,0 0-8 16,0 0 16-16,0 0-4 15,0 0 4-15,0 0 2 0,0 0-1 16,0 0 0-1,0 0 0-15,-3 0 0 0,1 0-16 16,0 2-19-16,0 8 17 16,2 10 18-16,0 8 1 15,0 13 9-15,0 10-9 16,0 12 6-16,4 5-6 16,3-2-1-16,0-2 7 15,-3-8-7-15,0-7 1 16,-4-8-1-16,0-10-1 15,0-7-34-15,0-9-56 16,0-13-83-16</inkml:trace>
  <inkml:trace contextRef="#ctx0" brushRef="#br0" timeOffset="-94443.2">20278 8171 1141 0,'0'0'281'0,"0"0"-171"16,0 0 11-16,0 0-53 15,0 0-41-15,0 0-16 16,94-106-5-16,-70 88-4 16,1 2 5-16,0 5-1 15,-4 2-6-15,2 5 0 16,-5 4-13-16,-3 0-5 0,-4 0-40 15,-1 0-5-15,-6 0-40 16,-2 0-80-16</inkml:trace>
  <inkml:trace contextRef="#ctx0" brushRef="#br0" timeOffset="-94213.45">20517 7624 932 0,'0'0'325'0,"0"0"-143"16,0 0-40-16,0 0-90 16,0 0-31-16,0 108-8 15,0-36-13-15,0 12 10 0,0 5-8 16,0-1 8 0,0-8-9-16,0-11 7 0,2-13-8 15,2-15-1-15,5-15-49 16,-2-9-75-16,0-15-86 0</inkml:trace>
  <inkml:trace contextRef="#ctx0" brushRef="#br0" timeOffset="-93935.52">20677 8085 998 0,'0'0'289'0,"0"0"-154"16,0 0-27-1,0 0-40-15,0 0-16 0,0 0-3 16,0 0-28-16,87-62-19 16,-64 71-2-16,1 23-8 15,0 3-4-15,-4 2 6 16,-7 2 6-16,-7-7 0 16,-6-4 0-16,0-6-2 15,-16-5-7-15,-9-5-7 16,-4-10 9-16,-4-2 7 15,1-6 0-15,3-36-34 16,10 3-116-16,9 1-383 0</inkml:trace>
  <inkml:trace contextRef="#ctx0" brushRef="#br0" timeOffset="-93550.34">21009 8017 905 0,'0'0'294'16,"0"0"-146"-16,0 0-25 16,0 0-53-16,0 0-32 0,0 0-38 15,0 0-3-15,25 22 2 16,-41 12 1-16,-4 6 0 16,0 4 5-16,-3 0-5 15,6-2-1-15,3-3 1 16,6-3 12-16,8-7-12 15,0-2-26-15,0-6-27 16,31-12-24-16,-4-6-40 16,0-3-28-16</inkml:trace>
  <inkml:trace contextRef="#ctx0" brushRef="#br0" timeOffset="-93312.95">21025 8243 700 0,'0'0'521'16,"0"0"-371"-16,0 0-23 15,0 0-58-15,0 0-34 16,0 0-11-16,131 9-16 16,-106 2-8-16,-5 8 0 15,-2 6-7-15,-7 8 5 16,-4 3-11-16,-7 4 13 15,0 0-47-15,-18 1-47 16,-5-10-72-16,2-11-637 0</inkml:trace>
  <inkml:trace contextRef="#ctx0" brushRef="#br0" timeOffset="-92782.99">21605 7479 971 0,'0'0'236'0,"0"0"-92"15,11 152-20-15,-11-73-45 16,0 9-21-16,2 2-16 15,0-4-27-15,2-5-3 16,0-17-5-16,0-13-6 16,-4-20-1-16,0-24-45 15,0-7-152-15,0-1-314 0</inkml:trace>
  <inkml:trace contextRef="#ctx0" brushRef="#br0" timeOffset="-92493.39">21566 7691 990 0,'0'0'249'15,"0"0"-119"-15,0 0-43 16,126 91-40-16,-84-46-21 16,0-2-3-16,-4 0-7 15,-2-6-9-15,-11-6 8 16,-8-15-15-16,-9-13 11 15,-8-3 11-15,0-19 2 16,0-22-10-16,-6-11 1 16,-7-9-14-16,1-5 1 0,4 5-1 15,3 6 7 1,5 12 1-16,0 11 0 0,5 14-9 16,32 18-40-16,-2 13-64 15,0 14-178-15</inkml:trace>
  <inkml:trace contextRef="#ctx0" brushRef="#br0" timeOffset="-92101.54">22068 8023 751 0,'0'0'353'0,"0"0"-185"16,0 0-39-16,0 0-27 15,0 0-53-15,0 0-8 16,0 0-17-16,0-98 0 16,9 81-1-16,7 9 18 15,-1 8-32-15,3 0-2 16,3 23-6-16,0 15-1 15,-3 9 1-15,-2 10 6 16,-5-3-7-16,-9-3-6 16,-2-13 6-16,0-11-1 0,-16-10-6 15,-1-16-19 1,-3-1 26-16,-1-11 10 0,6-20 10 16,1-3-20-16,8 0-33 15,6-5-89-15,9 13-103 16,11 5-630-16</inkml:trace>
  <inkml:trace contextRef="#ctx0" brushRef="#br0" timeOffset="-91765.56">22450 7908 841 0,'0'0'295'0,"0"0"-108"0,0 0-26 16,0 0-45-16,0 0-34 16,0 0-82-16,0 0-9 15,4 15 9-15,-26 20 8 16,-1 7 3-16,6 5-3 16,3-1-6-16,9 2 4 15,5-2 0-15,0-2-5 16,3-3 1-16,17-6-2 15,3-6 0-15,0-7 0 16,6-11-6-16,0-8 5 16,-2-3 1-16,0 0 0 15,-2-8-40-15,-6-9-50 16,-7-2-22-16,-8 1-49 16,-4 1-465-16</inkml:trace>
  <inkml:trace contextRef="#ctx0" brushRef="#br0" timeOffset="-91576.45">22492 8163 1007 0,'0'0'248'0,"0"0"-101"16,0 0-16-16,114-4-62 16,-79 24-29-16,-1 15-20 15,-1 8-20-15,-8 7 6 0,-8 1-16 16,-8-3 5-1,-9-1-54-15,0-15-68 16,-11-15-69-16</inkml:trace>
  <inkml:trace contextRef="#ctx0" brushRef="#br0" timeOffset="-91303.55">22911 8085 1205 0,'0'0'271'0,"0"0"-114"0,0 0-21 16,0 0-85-16,0 0-4 15,0 0 3-15,127-28-38 16,-107 28-12-16,-5 0-9 15,-4 4-29-15,-11 1-48 16,-2 0-83-16,-17-5-61 16,-6 0-100-16</inkml:trace>
  <inkml:trace contextRef="#ctx0" brushRef="#br0" timeOffset="-91178.14">22911 8085 1098 0,'-39'-135'376'16,"49"132"-163"-16,7-1-39 15,6 1-83-15,-3 3-49 0,0 0-29 16,2 0-13-16,-4 10-116 16,2-2-157-16</inkml:trace>
  <inkml:trace contextRef="#ctx0" brushRef="#br0" timeOffset="-89608.46">23836 7850 1141 0,'0'0'223'16,"0"0"-118"-16,0 0-37 15,0 0-30-15,0 0-31 16,0 0 3-16,0 0 2 16,45-57-11-16,-30 52 21 15,5 3 15-15,1 2-37 0,-2 2 3 16,-1 18-2-1,0 8-1-15,-5 8 1 0,-6 5 11 16,-5-1-11-16,-2 0 1 16,0-6-1-16,-15-6-1 15,-1-5 0-15,1-8 0 16,3-7 0-16,6-6-24 16,6-2-55-16,0 0 48 15,2-14 29-15,18-4 4 16,5 0-4-16,1 0 4 15,1 6-2-15,-3 4 17 16,-1 6-1-16,-8 2 18 0,-5 0-28 16,-6 19-5-1,-4 7-1-15,0 9 0 16,-16 1 2-16,-4-2-10 0,-2-3 4 16,-1-8-2-1,3-9-59-15,7-7-54 0,6-7-165 16</inkml:trace>
  <inkml:trace contextRef="#ctx0" brushRef="#br0" timeOffset="-89204.29">24491 7668 1401 0,'0'0'226'16,"0"0"-167"-16,0 0-59 0,0 0-43 16,0 0 30-16,0 0 12 15,0 0 0-15,-129 107-12 16,113-62 13-16,10 3 0 16,6 0 3-16,0-2 22 15,8-1-6-15,15-5-8 16,0-9 10-16,2-12-8 15,0-12 4-15,0-7-11 16,-3-1-6-16,-4-24-41 16,-7-4 27-16,-8-5 8 15,-3 2 5-15,-7 6 0 16,-20 8 0-16,-4 10 1 16,-4 8 0-16,-4 0 1 0,3 9-1 15,5 12-1-15,9 1-9 16,13 3-35-16,9-2-44 15,0-7-100-15</inkml:trace>
  <inkml:trace contextRef="#ctx0" brushRef="#br0" timeOffset="-88858.07">24759 8029 1030 0,'0'0'549'16,"0"0"-456"-16,0 0-57 15,0 0-14-15,-7 116-21 16,-2-76 11-16,0 3-11 0,3 1-1 16,-2-6-35-16,4-2-54 15,4-10-75-15,0-12-45 0</inkml:trace>
  <inkml:trace contextRef="#ctx0" brushRef="#br0" timeOffset="-88459.63">25086 7718 965 0,'0'0'255'15,"0"0"-93"-15,0 0-17 0,0 0-82 16,0 0-56-16,0 0-7 16,0 0-7-16,-6 8-8 15,-12 22 15-15,2 7 9 16,5 3-8-16,5 8 14 16,6 2-2-16,0-2 10 15,4 0-7-15,14-6-4 16,6-8-3-16,1-8 0 15,2-14 1-15,0-10-3 16,0-2 4-16,-6-12-10 16,0-15 9-16,-11-2-10 15,-8-3 7-15,-2 6-7 16,0 3-1-16,-21 8 1 16,-8 7-10-16,-4 8 10 15,-4 0 8-15,2 0-6 0,3 10-2 16,13 12-41-16,7-5-84 15,12-2-155-15</inkml:trace>
  <inkml:trace contextRef="#ctx0" brushRef="#br0" timeOffset="-88171.39">25704 7682 68 0,'0'0'1119'0,"0"0"-914"15,0 0-143-15,0 0-36 16,0 0 16-16,-31 126-5 15,6-81-4-15,1-1-15 16,-3-2-18-16,-5 2-8 16,10-12-89-16,5-10-86 0</inkml:trace>
  <inkml:trace contextRef="#ctx0" brushRef="#br0" timeOffset="-88010.94">25553 7820 1407 0,'0'0'208'0,"0"0"-143"15,91 103-50-15,-56-61-15 16,5 4-10-16,-9-12-108 16,-6-10-810-16</inkml:trace>
  <inkml:trace contextRef="#ctx0" brushRef="#br0" timeOffset="-86397.18">26583 7461 1237 0,'0'0'296'15,"0"0"-210"-15,0 0-74 0,0 0-12 16,0 0-6-16,0 0 6 16,0 0-25-16,-125 41-34 15,104-26-28-15,3 1 39 16,7-1 22-16,5-3 26 15,4 2 1-15,2-2 20 16,0-1 8-16,6 2 16 16,17-1-18-16,4-2 2 15,6 3-15-15,7-2 1 16,2 1-14-16,3 6 8 16,-5 4-9-16,-3 6 0 15,-6 10 0-15,-6 4 0 16,-11 7 0-16,-12-3 10 15,-2-4-10-15,-16-9-7 16,-17-8 7-16,-9-11-19 0,-5-8-4 16,0-6 23-16,7-6 11 15,11-19-11-15,16-8-48 16,13-7 3-16,0-6 18 16,10-3 27-16,17-1 0 15,7 3 16-15,1 2 16 16,6 3-16-16,-3 5 4 15,-5 8 6-15,-6 4 9 16,-7 11 0-16,-11 4-15 16,-5 5-8-16,-4 1-12 15,0-7-61-15,-4 1-34 16,-3 0-90-16</inkml:trace>
  <inkml:trace contextRef="#ctx0" brushRef="#br0" timeOffset="-86069.74">27037 8029 1181 0,'0'0'275'16,"0"0"-172"-16,0 0-15 16,-35 118-33-16,21-83-36 15,-1-3-18-15,1-4-1 16,5-5-32-16,5-6-55 15,4-17-48-15,0 0-13 16,13-19-750-16</inkml:trace>
  <inkml:trace contextRef="#ctx0" brushRef="#br0" timeOffset="-85693.63">27336 7532 681 0,'0'0'734'16,"0"0"-560"-16,0 0-72 16,0 0-66-16,0 0-36 15,0 0 0-15,0 0 0 16,-87 88 3-16,58-37-2 16,9 6 8-16,7 1-9 15,7 2-12-15,6-2 3 16,0-5 9-16,14-10 0 15,4-8 1-15,2-12 8 16,3-12 10-16,-1-11-19 16,2-8 0-16,-2-24-14 0,-3-11-10 15,-4 0-1-15,-9 0 9 16,-6 10 16-16,0 10 0 16,-4 12 0-16,-18 11 0 15,-5 0 0-15,-4 11-6 16,0 10 6-16,6 0 0 15,7 7-32-15,7-7-63 16,11-6-94-16</inkml:trace>
  <inkml:trace contextRef="#ctx0" brushRef="#br0" timeOffset="-85182.28">27516 7556 1166 0,'0'0'375'15,"0"0"-276"-15,0 0-89 16,0 0-4-16,0 0-1 16,0 0-5-16,0 0-35 15,-47 101-12-15,47-76 24 16,0-4 23-16,9-2 0 15,9-5 6-15,5-1 1 16,3-6 2-16,1-2 8 16,0 4-10-16,2 2-5 15,-3 6-1-15,-3 5-1 0,-6 11-10 16,-3 0 9-16,-10 6 1 16,-4-2-1-16,0-5 0 15,-16-3-5-15,-7-11-22 16,-2-8-2-16,0-8 30 15,3-2 0-15,2-4-1 16,8-18-14-16,6-11 8 16,6-4 7-16,0-7 7 15,0-4-1-15,11-1-3 16,5 1-3-16,1 4 18 16,4 3 1-16,-3 8 3 15,-5 8 11-15,-5 6 9 16,-5 9-17-16,-3 4-25 0,-3 3-6 15,-18 2-4-15,-20-2-2 16,8 3-63-16,4-1-130 16</inkml:trace>
  <inkml:trace contextRef="#ctx0" brushRef="#br0" timeOffset="-84787.4">27991 7890 1298 0,'0'0'269'0,"0"0"-144"16,0 0-21-16,0 0-41 15,0 0-15-15,0 0-5 16,139-25-18-16,-108 18-3 15,2 3-21-15,-2 3 6 0,-2 1-2 16,-9 0-5-16,-6 0-41 16,-14-7-66-16,0 3-112 15,-16-5-754-15</inkml:trace>
  <inkml:trace contextRef="#ctx0" brushRef="#br0" timeOffset="-84626.88">27960 7660 770 0,'0'0'917'16,"0"0"-733"-16,0 0-50 15,0 0-61-15,138-15-52 16,-114 15-21-16,-3 0-18 16,-1 0-107-16,-5 0-84 15,-3 0-149-15</inkml:trace>
  <inkml:trace contextRef="#ctx0" brushRef="#br0" timeOffset="-83218.83">28990 7293 1483 0,'0'0'262'0,"0"0"-173"16,0 0-26-16,0 0-23 15,0 0-21-15,114-82-10 16,-79 61-8-16,1 4 6 16,-1 7-6-16,-4 8 17 15,-4 2 8-15,-6 7-26 0,-6 17-18 16,-8 8 12-16,-7 5-2 15,0 4-11-15,-7-4-4 16,-15-1-11-16,-5-8-6 16,0-6-12-1,5-6 15-15,5-5-14 0,3-8-6 16,11-3 27-16,3 0 30 16,0 0 10-16,21-11 8 15,6-1-17-15,2 0 4 16,4 5-5-16,0 7 0 15,-1 0 13-15,-3 10-12 16,-8 19 0-16,-7 7-2 16,-7 12 1-16,-7 6 0 0,0 1 8 15,-23-4-7-15,-12-5 9 16,-7-13-10-16,-6-6 0 16,4-13 0-16,3-8-1 15,8-6-6-15,16-3-9 16,7-16-123-16,10 0-538 0</inkml:trace>
  <inkml:trace contextRef="#ctx0" brushRef="#br0" timeOffset="-82824.21">29658 7261 1179 0,'0'0'378'16,"0"0"-271"-16,0 0-68 15,5 116-7-15,-1-64 15 0,3 2-15 16,0 4-9-16,-1-2-10 16,3-5-12-16,1-10 9 15,-2-12-9-15,1-9-1 16,0-12-30-16,13-8-60 15,-1-14-153-15,-1-6-810 0</inkml:trace>
  <inkml:trace contextRef="#ctx0" brushRef="#br0" timeOffset="-82270.77">30102 7267 1305 0,'0'0'235'16,"0"0"-166"-16,0 0-27 0,0 0-41 16,0 0-1-16,0 0-13 15,0 0 0-15,-96 26 5 16,83 0 7-16,4 0 1 16,9-2 0-16,0 0 6 15,0-2 9-15,11-2-4 16,9-3 13-16,3-4-13 15,3-3 13-15,5-2-13 16,3 2-9-16,-3 3-1 16,1 5-2-16,-3 6-20 0,-8 7 14 15,-3 5 6 1,-7 5-5-16,-9-3 6 0,-2-3 0 16,-4-3 0-16,-21-11-16 15,-6-7 15 1,0-10-27-16,-2-4 28 0,1 0 9 15,8-14-9-15,4-11-7 16,6-7-18-16,8-1-38 16,6-3 20-16,0 0 25 15,23 2 5-15,8 5 13 16,6 1 15-16,3 2 20 16,5 2-9-16,-1-4 51 15,-3-4-52-15,-5 0-17 16,-12-2-6-16,-11 2-2 15,-13 2 0-15,0 8 7 0,-20 5-7 16,-18 6-17-16,-6 9 16 16,-5 2-5-16,-16 14-67 15,16 10-21-15,9-2-62 0</inkml:trace>
  <inkml:trace contextRef="#ctx0" brushRef="#br0" timeOffset="-81855.78">30831 7397 1242 0,'0'0'249'0,"0"0"-166"15,0 0-39-15,0 0-43 16,0 0 30-16,0 0-8 16,0 0 8-16,-132 88 0 15,101-57-11-15,6 3-19 16,6 2 5-16,7 2 10 15,10 0-5-15,2-4-4 0,0-2 6 16,20-8-10-16,5-10 35 16,4-6 12-16,2-8-23 15,7 0-27-15,0-8-9 16,0-9 8-16,0-6-29 16,-5 0-17-16,5-6-44 15,-9 5-81-15,-4 5-217 0</inkml:trace>
  <inkml:trace contextRef="#ctx0" brushRef="#br0" timeOffset="-81357.13">31031 7409 1051 0,'0'0'509'0,"0"0"-424"0,0 0-52 15,0 0-21-15,23 104-2 16,-19-60-8-16,1 1-2 15,2-7-6-15,-3-8 5 16,3-10 0-16,-1-12-7 16,1-8 7-16,4-2-21 15,2-23-39-15,3-6 45 16,0-10 16-16,2-1 1 16,-3-2 9-16,3 2-1 15,-3 4-9-15,1 11 6 16,-1 10-3-16,2 9-3 15,-2 8 0-15,1 5 0 16,-3 22 0-16,1 5 0 16,1 4 0-16,-4-1 7 0,0-5-7 15,-2-6 0-15,-2-11 14 16,0-4-13-16,-3-9 14 16,3 0-6-16,1-6 24 15,6-16-33-15,3-6-1 16,2-6 1-16,1-1 0 15,-3 5 0-15,1 6 10 16,0 10 6-16,-4 12 22 16,-1 2 2-16,1 18-20 15,-4 20-13-15,4 8-7 16,-5 5 0-16,-5 1 1 16,-2-6-1-16,-2-4-59 0,0-12-135 15,0-12-1313-15</inkml:trace>
  <inkml:trace contextRef="#ctx0" brushRef="#br0" timeOffset="-78625.63">18040 9106 1054 0,'0'0'217'0,"0"0"-156"15,120-14-26-15,-60 2 17 16,5-3-42-16,7 0 21 16,3-6 1-16,6 3-2 15,6-1 15-15,6 0-7 16,5 5 9-16,18 4 11 0,22 2-37 15,14 6 1 1,-9 0-15-16,-29 2-6 0,-27-2 22 16,-16-1-23-16,16-4 11 15,8 0 0-15,7-4 8 16,-7-1-9-16,-11 3-1 16,-10 0 10-16,-9 1-11 15,-14 2 0-15,-11 0-2 16,-11 2-6-16,-10-2 0 15,-7 4-9-15,-7-3 3 16,-5 4-2-16,0 1-14 16,0-2-13-16,0 2 13 15,-7 0 9-15,1 0 4 16,2 0 8-16,2 0-7 16,2 0 7-16,0 0 0 0,0 0-8 15,0 0 9-15,0 0 9 16,0 0 0-16,0 0-8 15,0 0 4-15,0 0-3 16,0 0 2-16,-2 0-4 16,-2 0-6-16,-7 0-8 15,-9 0-17-15,-9 0 28 16,-11 0 3-16,-14 0 2 16,-6 0-1-16,-9 0-1 15,-2 0-16-15,-1-9-14 16,3-5-4-16,5-6 33 15,3 1-4-15,10-3 5 0,9 2 0 16,11 2-6-16,15 1 5 16,16 4-24-16,0 1 23 15,27-2-9-15,12 2 10 16,9-3 1-16,-2 3 1 16,3 2 11-16,-7 3 17 15,-7 2 40-15,-12 3-46 16,-11 0-13-16,-12 0-10 15,0 0-60-15,-20-4 28 16,-18-4 15-16,-7-2-36 16,-6-4-9-16,-5 1 4 15,5-5 7-15,2 1 32 16,7-3 18-16,8 2 0 0,9-4-6 16,10-2 7-16,9-2-1 15,6-2 1-15,0-5 1 16,0 2 15-16,17 1 5 15,1-2-10-15,2 9 17 16,-2 5 26-16,-5 4-15 16,-8 5-14-16,-5-1-14 15,0 1-11-15,-20-1-23 16,-9-4 1-16,-4-3-46 16,-3 0-64-16,0-3 26 15,2-3 64-15,3 4 23 16,9-4 18-16,6 3-6 15,10 3 7-15,6-4 0 16,0 3 33-16,20-4 61 16,6 0-16-16,5-3-36 0,6-4-11 15,3-4-25-15,6 0 12 16,3-3-4-16,5 0 4 16,0 2-3-16,-1 4 8 15,-4 2 3-15,-7 5-7 16,-6 5 13-16,-8 3 29 15,-5 6-21-15,-5 1-18 16,-7 2-8-16,-4 0 1 16,-2 2 7-16,-3-2-21 15,-2 1 5-15,0 2-6 16,-7-4-1-16,-15 0 0 16,-9 3 0-16,-12 0 1 0,-17 6 0 15,-30 0 0-15,-32 4 0 16,-30 26-1-16,-10 8 1 15,8 4-15-15,34-4-26 16,35-9-10-16,20-10 10 16,9-1 40-16,-2-2-17 15,-4 0 18-15,2 1-3 16,11-9 3-16,15-6 0 16,8-2 1-16,8 0-1 15,3-6 7-15,3-8 7 16,-1 0 2-16,1 2 14 15,2 3-11-15,-3 5-6 16,-3 0-13-16,-3 4 1 0,2-1 6 16,-3 1-7-16,0-3 0 15,-2 0-1-15,-3-2 2 16,-4-2 4-16,-7 0-4 16,-3 4-1-16,-2 1-1 15,-1 2 1-15,4 0 0 16,4 0 1-16,6 4 0 15,3 4 0-15,5-1-1 16,5 0 0-16,1-2 6 16,3-2-3-16,-3-2 3 15,3-1-5-15,0 0 10 16,0 0-10-16,2 0 0 16,0 0 0-16,2-4-1 15,5 0 1-15,0 1 5 0,2 1 2 16,0-3 9-16,0 4-3 15,0-2-1-15,0 3 5 16,0 0-11-16,0 0-7 16,6 9-11-16,4 7 11 15,1 9 0-15,5 9-2 16,1 11 2-16,3 14 2 16,7 11-2-16,6 25 0 15,9 26 9-15,10 23-9 16,2 5 0-16,-12-27 0 15,-11-27 1-15,-13-37 0 16,-3-7 0-16,-1 3 6 16,-1-1-5-16,3-3-1 15,-5-14 4-15,-2-11-5 0,2-11 0 16,0-7-2-16,10-3-52 16,-2 0-122-16,-3-4-160 0</inkml:trace>
  <inkml:trace contextRef="#ctx0" brushRef="#br0" timeOffset="-75783.41">28234 6613 1141 0,'0'0'199'16,"0"0"-145"-16,0 0-25 15,0 0-6-15,0 0-22 16,0 0 0-16,0 0 17 16,114-60-8-16,-83 50-9 15,5-1 43-15,3 2-21 16,4-1 2-16,6-3-9 0,2 1-7 15,5 0-9 1,7-2 0-16,1-1-2 0,3 0-8 16,7 1-16-16,1 0 0 15,6 2 5-15,-2 1 5 16,6-2 5-16,0 3-17 16,2-2 21-16,0 2 5 15,0-4-6-15,0 2 2 16,2-2-2-16,2 0 8 15,6-2 2-15,3 2-2 16,2 2 7-16,1 1-7 16,-3 4-1-16,0 2 0 15,-1 5 1-15,-3 0 0 0,-3 0 0 16,-1 0 1 0,-3 0-1-16,-4 0 1 0,-6 5 7 15,-2-3-8-15,-8 0 10 16,-5 1-4-16,-8-3 10 15,-7 0-9-15,-11 0-1 16,-9 0 1-16,-10 0-6 16,-5 0-1-16,-5 0 1 15,-7 0 0-15,-2 0-1 16,0 0-10-16,0 0 10 16,2 0 8-16,-2 0-8 15,5 0 1-15,0 0 6 16,-1 0-6-16,5 0-1 15,-1 3 0-15,2-3-1 0,1 0 1 16,0 0 0-16,5 0 0 16,1 0 2-16,3 0-2 15,1-6 2-15,-4 0 7 16,1 0-8-16,-3 2-1 16,4 2 0-16,-3 0 0 15,1-1 7-15,1 3-7 16,-1 0 0-16,4 0 0 15,-1 0 0-15,0 9 0 16,0 1-1-16,-2 2 1 16,2 4-1-16,2 2-6 15,1 2-1-15,4 1 8 16,2-4 0-16,-1 2 0 0,-1-8 0 16,-3 0 1-1,-1-4 9-15,-6-2-1 0,-3-2-3 16,-5-3-5-16,-3 0 9 15,-4 0-9-15,1 2-1 16,-3 0-7-16,0 4-15 16,0 6-14-16,5 9 23 15,-1 8 12-15,5 14 0 16,2 9 1-16,2 6 0 16,2 10 1-16,4 6-1 15,3 23 11-15,5 24 4 16,6 25-14-16,1 6 7 15,-3-4-7-15,-6-15-1 16,-6-15 1-16,-5-18 5 16,-3-20-6-16,-5-17 1 0,0-9-1 15,0 5 1-15,1 6 0 16,-1 1-1-16,-2-10 0 16,2-10 0-16,-2-13 0 15,-4-9-1-15,2-12 0 16,-2-9 0-16,0 0-6 15,0-3 6-15,0 0 1 16,0 0 1-16,0 0 0 16,0 0-1-16,-2 0-9 15,-12 0 9-15,-5 0 0 16,-6 0 1-16,-6 0-1 16,-8 0 1-16,-5 0-1 15,-5 0 0-15,-10 0 1 0,-5 0 0 16,-5 0 0-16,-4 0-1 15,-3 0 1-15,0 0-1 16,-2 0-3-16,-3 0 3 16,0 4 0-16,-4 11 2 15,-5 3 2-15,-7 3-4 16,-4 0 0-16,-22 4 0 16,-19-4 0-16,-23 0 2 15,-9-7-2-15,9-5 2 16,7-7-1-16,11-2-1 15,1 0-7-15,7 0 7 16,4-9 13-16,11 4-13 0,-1 0 0 16,23 5-9-16,17 0 9 15,20 0 2-15,5 0-2 16,-7 0-3-16,-9 0 3 16,-2 8-6-16,9 3 4 15,4 4 2-15,9 2-1 16,3-2-10-16,4 3 11 15,4-2 1-15,7-2 5 16,5-4-6-16,8-1 0 16,6-5 0-16,3-3 0 15,7 1 1-15,0-2 0 16,-2 2 6-16,0-2 2 16,-5 0-3-16,1 2-5 0,-5-2 0 15,-1 0 1-15,4 0-1 16,1 0-1-16,1 0 2 15,-1 0-2-15,1 0 0 16,-4 0-2-16,0 0 2 16,-4 0 0-16,1 0-6 15,1 0 0-15,4 0-2 16,3 0-5-16,8 0 5 16,-1 0 8-16,7 0-1 15,0 0 1-15,0 0 17 16,0-4 39-16,15-13-16 15,8-8-19-15,6-5-7 16,6-4-8-16,4-2 1 0,3-6-6 16,-2 1-1-1,-3-7 0-15,-2 7-17 0,-9 2-10 16,-8 10-2-16,-9 8 10 16,-9 9 18-16,0 4-32 15,-11 2 5-15,-18 0 3 16,-2-2-37-16,-3 1-9 15,5-4 35-15,4 1 23 16,13-3 13-16,4 1 6 16,8-2-6-16,3-3 2 15,19-1-1-15,5-2 32 16,0-4 8-16,-3 0-9 0,1-2-21 16,-6-5-3-1,-3 2-8-15,-7-4-12 0,-9 1-17 16,0 3-41-16,-2 0 18 15,-19 3 9-15,-4 6-43 16,-8 3-8-16,2 0 13 16,5 2-59-16,4 1 71 15,6-4 49-15,7 3 20 16,9-5 54-16,0-5 61 16,0 0 21-16,13-5-35 15,5-2-28-15,3-4 5 16,-4 0-13-16,-3-5-40 15,-8-3-11-15,-6-7-12 16,0-2-2-16,-10-7-12 16,-29-21-40-16,3 18-38 0,5 12-224 15</inkml:trace>
  <inkml:trace contextRef="#ctx0" brushRef="#br0" timeOffset="-75650.97">28238 7011 772 0,'0'0'225'16,"0"0"-111"-16,0 0 45 15,0 0-25-15,0 0-72 16,0 0-31-16,0 0-15 16,36-37-16-16,-29 25-18 15,-3 3-44-15,-1 6-60 16,-1 3-160-16</inkml:trace>
  <inkml:trace contextRef="#ctx0" brushRef="#br0" timeOffset="-72257.51">1003 8101 1038 0,'0'0'262'0,"0"0"-139"15,0 0 43-15,0 0-10 16,0 0-7-16,0 0-73 16,0 0-42-16,16-14-33 15,-35 44 32-15,-3 10 51 16,-5 11-43-16,3 8-18 15,2 4-10-15,-1-1-4 16,5-1-9-16,-4-8-1 0,0-7-21 16,-3-8-24-1,-4-8-11-15,-9-8-62 0,5-7-2 16,6-11-129-16</inkml:trace>
  <inkml:trace contextRef="#ctx0" brushRef="#br0" timeOffset="-71224.74">934 8395 755 0,'0'0'264'0,"0"0"-174"16,0 0-60-16,0 0 40 15,0 0 22-15,24 119-15 16,-21-71-3-16,1 5-24 16,2 7-18-16,3 1 4 15,7 5-4-15,4 4-9 16,0 2-5-16,2 1-10 15,1 7-2-15,1 5 3 16,0-1-8-16,1 4 0 0,0-2 5 16,-3-1-5-16,0-3-1 15,-4 0 1-15,3-4 0 16,0 2-1-16,2 5-5 16,4 1 4-16,-3 4-12 15,3 17-12-15,-3 17-7 16,1 18-4-16,-5-13 9 15,-7-27-3-15,-1-30-14 16,-8-17 4-16,3 8 30 16,1 11 10-16,4 11 1 15,1-1-1-15,3 0 1 16,-1 2 0-16,-1 3 0 16,-1-3-1-16,-2 2 0 15,-2-2-12-15,2-2-10 0,0-1-27 16,1-5-10-16,1 1 20 15,1-6 17-15,-4-1 13 16,1 3 9-16,1-1 0 16,-6 2 0-16,-4 2 1 15,-2 7 17-15,0-1-4 16,0 4-1-16,0 0-3 16,-6 0-8-16,-3 1-1 15,-2 1 1-15,0 2 0 16,-1 2-1-16,-1 3 0 15,2-1 0-15,2 16 0 16,0 17-1-16,0 13 1 16,-2 6 4-16,2-5-4 0,-2-21 8 15,0-12 14 1,0-4-1-16,2-16 13 0,3-15-15 16,-4-11-2-16,1-6-4 15,-1 13-1-15,-4 11-7 16,1 10-5-16,-1-2 9 15,3-6-3-15,2 1-5 16,4 1-1-16,3-7 8 16,2 6-2-16,0-4 3 15,0-5 2-15,0-1 5 16,0-8 5-16,0-3-13 16,0-6 4-16,0-5 3 0,0-7 6 15,0 2-1-15,-2-4-3 16,0-3 1-16,-1 5 4 15,-3-2-8-15,2-5-14 16,-3-3 8-16,2-4-8 16,-2-6-1-16,5-12 0 15,-2-6 0-15,4-3-5 16,0-5 5-16,0 0 35 16,0-13-14-16,0-4-21 15,0-7-27-15,0-3-62 16,4 9-154-16</inkml:trace>
  <inkml:trace contextRef="#ctx0" brushRef="#br0" timeOffset="-70965.16">1705 15580 1277 0,'0'0'268'0,"0"0"-194"16,0 0-49-16,-42 123 23 16,-8-19-5-16,-14 26 8 15,-5 11-24-15,9-23-6 16,10-26-5-16,17-34 4 16,0-14-6-16,-3 2-5 15,-2-1-9-15,0-18-11 16,-6-27-61-16,10-23-119 0,5-21-1071 0</inkml:trace>
  <inkml:trace contextRef="#ctx0" brushRef="#br0" timeOffset="-70157.69">174 13770 1075 0,'0'0'690'15,"0"0"-554"-15,0 0-20 16,0-102 5-16,0 56-73 16,0-3-31-16,0 5-17 15,0 6-7-15,0 12-14 16,13 11 8-16,9 15-36 0,5 9-14 16,2 31 12-16,4 15 28 15,-4 10 14-15,-6 5-19 16,-6-1 0-16,-10-11-9 15,-5-10 21-15,-2-20 15 16,0-11 1-16,0-17 13 16,0 0 46-16,2-11 47 15,5-21-76-15,0-4-24 16,2-1-5-16,-1 10 7 16,4 3-7-16,1 15-1 15,5 9 5-15,3 14-5 16,0 27-13-16,6 11 13 0,-2 12 0 15,-5 3 1-15,-5-4-1 16,-6-6 0-16,-9-15-11 16,0-16-34-16,0-26-28 15,-7-10-53-15,-1-19-167 0</inkml:trace>
  <inkml:trace contextRef="#ctx0" brushRef="#br0" timeOffset="-69694.27">530 13520 1475 0,'0'0'293'15,"0"0"-181"-15,0 0-6 16,0 0-69-16,0 0-28 16,0 0-9-16,0 0-7 0,122 89-19 15,-104-76 7-15,-4-9-9 16,-7-4 6-16,-7-9-44 15,0-21 28-15,0-14 26 16,-2-8-1-16,-6-4-10 16,4 0-5-16,2 10 18 15,2 13 10-15,0 17 0 16,0 16 29-16,11 0 6 16,9 28-26-16,7 9 0 15,2 1-8-15,-5-2 5 16,-3-9 1-16,-6-12-1 15,-9-9 7-15,-3-6-12 16,-3-6 0-16,0-20-1 0,0-14-19 16,0-6 19-16,-5-5-10 15,5 0 1-15,0 3 3 16,5 7 6-16,15 12 0 16,11 20 0-16,7 9 25 15,13 9-6-15,5 24-10 16,2 4 0-16,-4-3-9 15,-14-18-5-15,-13-11-97 16,-14-5-265-16</inkml:trace>
  <inkml:trace contextRef="#ctx0" brushRef="#br0" timeOffset="-68815.13">1505 10293 1041 0,'0'0'309'16,"0"0"-199"-16,0 0-32 15,0 0-27-15,0 0-33 16,0 0-11-16,0 0 16 15,15-4-13-15,-5 0-8 16,11 0 4-16,8 0 44 16,9-3-15-16,13 4-7 0,16-1-9 15,29-1 0-15,40 0 8 16,47-1-9-16,22-5 7 16,5-3-8-16,-6-1 4 15,-23-2-14-15,1 0 1 16,-7 0-7-16,-11 1-1 15,-10 3 0-15,-15-4 2 16,-13 1 0-16,-22 0-2 16,-25 2 0-16,-21 0 0 15,-13-2 0-15,-1-2 0 16,-2-1 0-16,-3 0 0 16,-14 1 0-16,-10 6 1 0,-9 5 21 15,-4 5-22 1,-2 2-1-16,0 0-69 0,0 0 1 15,-17 0 16-15,-3 9-55 16,-1-4-127-16</inkml:trace>
  <inkml:trace contextRef="#ctx0" brushRef="#br0" timeOffset="-68585.46">4391 9743 1147 0,'0'0'174'0,"0"0"-106"16,0 0 63-16,0 0-25 15,0 0-27-15,0 0-51 0,0 0-9 16,65 78 14-16,-90-23-2 16,-15 10 13-16,-24 28-27 15,-31 29-17-15,-27 21-6 16,-1 2-56-16,30-38-122 15,28-32-1098-15</inkml:trace>
  <inkml:trace contextRef="#ctx0" brushRef="#br0" timeOffset="-68143.83">1620 9844 1121 0,'0'0'301'0,"0"0"-132"15,0 0-92-15,0 0-38 16,-18 124 39-16,-4-49-27 15,-5 13-13-15,0 3-16 16,-2-2-12-16,0-7 0 16,2-10-10-16,4-13-11 15,4-15-13-15,19-11-31 16,0-12-49-16,7-14-174 0</inkml:trace>
  <inkml:trace contextRef="#ctx0" brushRef="#br0" timeOffset="-67716.99">2378 9924 1109 0,'0'0'212'0,"0"0"-77"16,0 0 22-16,0 0-39 0,0 0-44 15,0 0-11 1,-121-99-9-16,121 65-13 0,0 0-8 16,2 6 10-16,21 4-9 15,4 10 4-15,10 12-14 16,6 2-24-16,6 20-5 15,0 23-2-15,1 11 6 16,-10 9 1-16,-11 4 1 16,-14-6-1-16,-15-3-1 15,0-15-13-15,-22-9 6 16,-9-16 8-16,-6-14 2 16,-2-4 7-16,3-23-9 15,5-18-15-15,6-33-74 16,12 9-78-16,11 12-105 0</inkml:trace>
  <inkml:trace contextRef="#ctx0" brushRef="#br0" timeOffset="-67536.13">2853 10082 1154 0,'0'0'313'16,"0"0"-131"-16,0 118-40 15,-11-57-12-15,-1 1-54 16,1-4-22-16,7-4-42 16,0-6-12-16,4-9-100 15,0-18-94-15,0-11-707 0</inkml:trace>
  <inkml:trace contextRef="#ctx0" brushRef="#br0" timeOffset="-66999.71">3143 10036 929 0,'0'0'267'15,"0"0"-112"-15,0 0 0 16,0 0-38-16,0 0-49 0,0 0-17 16,0 0-17-16,-85-110 4 15,44 53-2-15,-5-5-6 16,1-10-19-16,3 0-5 16,4 2-4-16,9 8 7 15,9 17-1-15,9 16 3 16,7 16 28-16,4 13 10 15,0 9-49-15,0 24 6 16,11 13 3-16,-3 9-7 16,-3 5 5-16,-2 2-7 15,-3-2 0-15,0-1-1 16,0-9 1-16,-12-9 0 16,3-9 1-16,3-7-1 15,1-11 0-15,5-10-9 16,0-4 9-16,0 0 19 0,13-16-19 15,8-6 0-15,5-4 1 16,5 0 5-16,5 0 3 16,2 2 3-16,0 2-11 15,-5 5 6-15,-4 5-7 16,-9 10-7-16,-7 2-101 16,-5 9-96-16,-2 4-1026 0</inkml:trace>
  <inkml:trace contextRef="#ctx0" brushRef="#br0" timeOffset="-66320.23">3156 9665 178 0,'0'0'1164'15,"0"0"-911"-15,0 0-148 16,0 0-57-16,0 0-30 16,58 104-8-16,-31-59-1 15,4-1-9-15,0-7 9 16,-2-6-9-16,-9-16 1 16,-6-12 10-16,-8-3 2 15,-6-17-13-15,0-15-14 0,0-9 2 16,-9-6 2-16,-9-3 4 15,1 0-5-15,1 4-10 16,1 7 11-16,7 7-2 16,6 17 11-16,2 15 1 15,2 0-27-15,21 30-4 16,10 12 21-16,8 5 9 16,1 1 1-16,-2-6 6 15,-5-11-5-15,-6-11 7 16,-8-11 19-16,-5-9-8 15,-8-4-19-15,-1-21-5 16,-5-9-6-16,0-4 3 16,-2-2 8-16,0-6-1 0,0 4 1 15,0 0 2-15,0 10 5 16,0 11-6-16,0 16 14 16,2 5 5-16,10 3-11 15,3 22-9-15,8 5 1 16,4 0 8-16,0 0 9 15,-1-6 5-15,-2-8-1 16,-6-9-15-16,-3-7 9 16,-3-5-10-16,-3-21-6 15,-5-8-9-15,-2-3 8 16,-2 0 1-16,2 4 0 16,4 11 9-16,0 10 25 0,7 10 35 15,8 2-30 1,-1 2-27-16,-1 17-12 0,-16-4-10 15,-3-3-108-15,0-9-250 16</inkml:trace>
  <inkml:trace contextRef="#ctx0" brushRef="#br0" timeOffset="-48836.9">5397 8681 740 0,'0'0'412'0,"0"0"-231"15,0 0-93-15,0 0-25 0,0 0 27 16,0 0-28-16,31-49-22 16,-31 49-23-16,0 0 2 15,0 0-4-15,0 0 10 16,0 0-14-16,0 0-3 15,-2 0-6-15,-8 10 7 16,-3 5-2-16,-5 4-6 16,-6 8 6-16,-7 6 1 15,-6 6-7-15,-7 5 1 16,-5 2-1-16,-2 4 0 16,-3 4 2-16,1 4-2 15,-1 5 0-15,-2-1 6 0,3-2-7 16,2-4 0-16,1-5 1 15,8-12-1-15,7-5 0 16,6-8-11-16,8-8 11 16,9-6 0-16,3-2 0 15,6-6 0-15,3-1 0 16,0-3 2-16,0 0-1 16,0 0 6-16,0 0-7 15,0 0-7-15,7 0-31 16,6-8-6-16,1-1-33 15,1 1-59-15,1-1-64 16,-1 1 21-16,-1-2 77 16,-3-1 75-16,-2-1 27 15,-1 0 19-15,-2-1 17 16,-2-4 30-16,-2-1 30 0,-2-2-21 16,0 3-14-16,0-2-7 15,0 3-19-15,0 0-11 16,2 4-12-16,3 0-3 15,-3 2-2-15,0 5 12 16,-2-2-2-16,0 7 2 16,0 0-19-16,-2 0-19 15,-13 12 18-15,-6 8 1 16,-3 4 0-16,-1 5 1 16,-2-3 0-16,3 3 1 15,0 0-1-15,-1-6 0 0,2 0 1 16,4-3-2-1,1-5 2-15,3 1 6 0,1-2-8 16,3-4 0-16,4-2 0 16,2-3 2-16,3-1-1 15,0-1-1-15,2-3 0 16,0 0 0-16,0 0 1 16,4 0 0-16,10 2 11 15,9 3-11-15,2 2 1 16,7 5-1-16,4 3-1 15,0 2 2-15,-1 0 0 16,-2-1 6-16,-6-3 11 0,-2-1 13 16,-6-5 11-1,0-3 0-15,-6-1-8 0,3 2 9 16,-6-5-6-16,4 2-6 16,-3-2-3-16,1 0-19 15,1 0-10-15,22 2-11 16,-3 0-76-16,5-2-284 15</inkml:trace>
  <inkml:trace contextRef="#ctx0" brushRef="#br0" timeOffset="-44661.64">17688 4729 603 0,'0'0'260'0,"0"0"-135"15,0 0-15-15,0 0-7 16,0 0-16-16,0 0-9 15,0 0 0-15,15 0-43 16,-15 0-11-16,0 0 6 16,0 0-23-16,0 0 5 15,0 0 1-15,0 0 23 16,0 0 5-16,-4 0-15 16,-7-9-2-16,-1-1-17 15,4 0 2-15,-1 2 0 16,3 2-2-16,3 2-1 15,3 2-5-15,0 2 8 16,0 0-9-16,3 0-17 16,16 11-6-16,12 10 22 15,14 9-22-15,8 3 7 0,13 6 16 16,5 2 0 0,6 3 0-16,6 2 1 0,4 2 6 15,-2 0-6-15,-6 0 0 16,-7-4 0-16,-14-6 12 15,-13-8-7-15,-14-6-5 16,-9-6-1-16,-3-4 2 16,-9-5 4-16,-3-1-6 15,-1-4 0-15,0 0 0 16,-4-2-1-16,2 0-2 16,0 0 3-16,3-1 0 15,1 1 0-15,2 0 0 0,-1 1 0 16,-1-3 2-16,4 2 3 15,-1 0-5-15,2 2 1 16,-1-1-1-16,1 4 0 16,0 1 1-16,0-2 4 15,1 3-5-15,-1 2 1 16,-2-1-2-16,3 0 3 16,-3 0 4-16,-3-2-4 15,0 1-1-15,-4-6-1 16,-2 1-1-16,-2-4 1 15,0 2 5-15,0-2-3 16,0 0-2-16,0 0-18 16,-18 0-3-16,-6-9 14 0,-5-4 6 15,-5 1-22 1,1-2 22-16,-1 0 1 0,1 1-1 16,2 0-28-16,0 1 4 15,4-3-8-15,5 5 2 16,4 1-15-16,4 5 37 15,8-1 9-15,3 5 0 16,1 0 0-16,2 0 4 16,0 0 6-16,0 0-8 15,0 0-2-15,0 0-2 16,0 0 2-16,0 0 0 16,2 0 1-16,5 0 1 15,5 0 2-15,3 0-1 16,1 0-2-16,-1 0 17 15,3 0-4-15,-3 0 7 0,-1-4-13 16,-3-4 4-16,1 1 3 16,-6-2-2-16,-1 0-2 15,-3 1-5-15,0 0-5 16,0 1 0-16,0 4-1 16,-2 1 1-16,2 0 12 15,-2 2-7-15,0 0-5 16,0 0-1-16,0 0-6 15,0 0 6-15,0 0 0 16,0 0 0-16,0 0-1 16,0 0-15-16,2 5 16 15,4 7-10-15,0 2 10 16,5 3 0-16,3 0 9 0,1 3-9 16,3-1 0-16,-3-3-4 15,1-1 4-15,-5-2-1 16,-2-6 0-16,-2 2 1 15,-2-4 0-15,-5-5 11 16,2 0-11-16,-2 0 0 16,0 0 0-16,0 0-1 15,0-3-28-15,-7-11 29 16,-7-4 10-16,1-5 4 16,0 2-14-16,0 1 0 0,-1-1 0 15,5 3 0 1,0 6-7-16,5 2 6 0,2 3 1 15,0 2-1 1,2 5 0-16,0 0-5 0,0 0-13 16,0 0 12-16,0 0-19 15,6 17-28-15,7 0 43 16,3 7 11-16,2 2 6 16,2 1 1-16,-2-1-6 15,2-3-1-15,-4 1-1 16,-1-1 1-16,-1-5 7 15,-6-6-6-15,-1-4-1 16,-3-2 2-16,-4-6-2 16,0 0 6-16,0 0-6 15,0 0 21-15,0-4-15 16,-9-8-5-16,-9-5 11 16,-3-4-2-16,-4-1 2 0,-4 2-11 15,2-1-1-15,2 3-7 16,1 0-3-16,4 3-5 15,4-2 14-15,3 3-8 16,5 2 8-16,2-2-1 16,2 5-6-16,4-1 8 15,0 1 0-15,0 4 10 16,0-2-1-16,0 5 4 16,0-2 1-16,0 4-6 15,0 0-6-15,0 0-2 16,0 0 0-16,0-1 0 15,0 1 0-15,0-3 0 16,0-1-2-16,-2 0-4 16,0 0-7-16,-3-1 9 0,3 2 4 15,0-1 0-15,0 2 0 16,0 0 0-16,2 2 6 16,-2-1-6-16,-2-1 2 15,2-1-2-15,0-1 1 16,-2-1 7-16,2-4-6 15,-3 3 4-15,3 1-6 16,2 0-2-16,0 3 2 16,0 2 15-16,0 0-15 15,0 0 7-15,0 0 6 16,0 0-13-16,0 0 0 0,0 0 0 16,0 0-7-1,0 0 7-15,0 0-1 0,0 0 1 16,0 0 0-16,0 0-1 15,0 0-9-15,-2 0 10 16,0 0-1-16,-2 0-1 16,-4 0 2-16,2 2 1 15,-1 0-1-15,1 1-7 16,1 0 7-16,-2-1 1 16,3 2 5-16,-1-2-6 15,3 0-2-15,-2 2 1 16,-3 0 0-16,2 0 0 15,3 0 1-15,0 2 0 0,0-2-12 16,2 3 2-16,0-4-6 16,0 3-28-16,0 1 43 15,0 0 1-15,0-1-1 16,4 2 1-16,1-1 0 16,-3-2 1-16,3 2 13 15,-3-4-8-15,0-1 0 16,-2 0-3-16,0-2-2 15,0 3 1-15,0-3-1 16,0 1-1-16,0-1 0 16,0 3 0-16,0-3 1 15,0 0-1-15,0 0 0 16,0 0 1-16,0 0 11 16,0 0-2-16,0 0 18 15,0 0-6-15,0 0-1 0,0-4-4 16,0-4-16-16,0 1 12 15,0 2-12-15,4 0-1 16,3 1 0-16,0 2 1 16,0 2-2-16,-3 0 1 15,0 0-1-15,1 0-9 16,-1 0 10-16,-2 0-1 16,0 0-10-16,1 4 11 15,-3 3-1-15,0-2 1 16,0 2-11-16,0-4 9 15,0 3 2-15,0-2 8 16,0 0-8-16,-3-1-1 0,1 0 1 16,0-3 0-16,2 0 1 15,-2 0-1-15,2 0 1 16,0 0-1-16,0 0 19 16,0-2 16-16,0-7-29 15,0-5 8-15,0-1-7 16,0 1-7-16,2 3 1 15,2 0 2-15,2 1-3 16,-4 4 2-16,2 0-2 16,-2 2-1-16,0 2 1 15,-2 0 1-15,2 1-1 16,-2 1-1-16,0-3 0 16,0 3 0-16,0 0 0 0,0 0 0 15,0 0-6 1,0 0-1-16,0 0 7 0,0 0-8 15,0 0 8-15,0 0-4 16,3 0 4-16,-1 3 1 16,2 9-18-16,0-1 17 15,2 5 1-15,0 3-1 16,1-3 1-16,-1-3-1 16,-2 0 0-16,0-8 0 15,-2-1 1-15,-2-4-1 16,2 2 1-16,-2-2 1 15,0 0 0-15,0 0 17 16,0 0-17-16,0 0 0 16,2 0 0-16,9 7-2 0,0-2-110 15,0 4-201-15</inkml:trace>
  <inkml:trace contextRef="#ctx0" brushRef="#br0" timeOffset="17280.16">21043 9837 208 0,'0'0'160'16,"0"0"-53"-16,0 0-38 16,0 0-20-16,0 0-14 15,-32 107-1-15,24-86-15 16,-3 2-6-16,1 0 9 15,2-6-16-15,-1-2 4 16,4-1 3-16,-2-2 3 16,5-1 5-16,0-1-2 15,0-2-10-15,2 0-8 16,0 1 0-16,0-2 12 0,0 2 25 16,0-2 18-1,0 2 2-15,0 0 0 0,0-1-5 16,0 1-5-16,2-1-24 15,-2-4 4-15,0 0-19 16,0-3-2-16,0-1-6 16,0 0 9-16,0 0-10 15,0 0 1-15,0 0 13 16,0 0 21-16,0 0-22 16,0-1 0-16,0-2-6 15,0 2-1-15,-4 1-6 16,2-3 0-16,-1 3-2 0,3 0-9 15,0 0 10 1,0 0 1-16,0 0-2 16,0 0 2-16,0 0 6 0,0 0 1 15,0 0 15-15,0 0 15 16,0 0 10-16,0 0-18 16,0 0-10-16,0 0-6 15,0 0-12-15,0 0 0 16,0 0 0-16,0 0-1 15,0 0 0-15,0 0 0 16,0 0 0-16,0 0 0 16,0 0-1-16,0 0 0 15,0 0 0-15,0 0 1 16,0 0 1-16,0 0 0 16,0 0 0-16,0 0 0 0,0 0 6 15,0 0-1-15,0 0-6 16,0 0-2-16,0 0 2 15,0-1-6-15,-2-2-1 16,2 0 1-16,-2-1-7 16,2 4-5-16,-2 0-1 15,2 0-2-15,0 0-8 16,-2 0-9-16,2-3-4 16,-3 3-29-16,0 0-35 15,1-2-6-15,0 0-7 16,0 0-28-16,0 0-135 0</inkml:trace>
  <inkml:trace contextRef="#ctx0" brushRef="#br0" timeOffset="18377.55">20916 10132 312 0,'0'0'253'0,"0"0"-158"16,0 0-68-16,0 0-26 15,0 0 0-15,0 0 0 16,0 0 9-16,0 3 24 15,0-3 9-15,0 0-3 16,0 0 4-16,0 0-7 16,0 0 7-16,0 0 6 15,0-3 28-15,0-9-23 16,0-7-40-16,0 0-2 16,0-8-3-16,0-4-3 15,0-3-7-15,0-5 4 16,0 2 4-16,0-3-8 0,-3-1 0 15,1 1 1 1,-2 3 1-16,0-2-1 0,-2 4 0 16,0 2 0-16,-1 1 0 15,1 2 0-15,0 0-1 16,-2 0 0-16,4 0-8 16,-1 2 8-16,1 2 0 15,2 4 1-15,0 1-1 16,0 3 2-16,2 4-2 15,-2 4 0-15,-1 0-2 16,0 2 1-16,1 0-1 16,0 2 1-16,0 2 0 0,0 1-9 15,2 0 10-15,0 3 0 16,-3-2 0-16,3 2 0 16,-2-4 0-16,0 1 0 15,-2-6 1-15,-1-3-1 16,-2 0 0-16,3-4 0 15,-1 2 0-15,1-2 0 16,2 2 0-16,0 0 0 16,0 3 0-16,2-1 0 15,0 3 0-15,0 1 1 16,0 2 1-16,0 2-2 16,0 2 1-16,0-1-1 15,0 3 1-15,0 0 0 16,0 0-1-16,0 0-15 0,0 0-1 15,0 3 16-15,-3 6 0 16,1 8 7-16,-3 3 6 16,1 8-7-16,-3 4-4 15,1 4-1-15,-1 4 11 16,3-2-11-16,-3 0 0 16,2-5 0-16,1-5 1 15,2-6-1-15,2-5 0 16,-2-8 0-16,2-4-1 15,0-5 0-15,0 0 0 16,0 0 0-16,0-3 13 16,0-8-4-16,0-6-9 15,0-1 0-15,0-5 0 16,0 0 1-16,0-3 7 0,0-3-8 16,0 3 0-16,4-2 1 15,2 2-1-15,1 2 7 16,0 5 2-16,-2 4 3 15,-1 5 41-15,0 2 18 16,-2 6-26-16,1 0-19 16,-1 2-11-16,0 0-6 15,0 0-2-15,1 0-6 16,1 0 44-16,1 0 0 16,1 4-37-16,3 12-8 15,3 6-8-15,1 8 8 16,1 0-1-16,-2 0 1 0,5-2 0 15,-7-8 1-15,1-1 8 16,-1-7 3-16,-4-2-6 16,-2-6 5-16,-1 0 1 15,-1-3-3-15,-2-1-9 16,0 0-8-16,0 0-19 16,0 3-69-16,0 2-129 15,-2 2-54-15</inkml:trace>
  <inkml:trace contextRef="#ctx0" brushRef="#br0" timeOffset="23056.78">21999 784 142 0,'0'0'242'0,"0"0"-60"16,0 0-60-16,0 0-73 16,0 0-18-16,0 0-8 0,0 0-13 15,32-18 16-15,-32 18-13 16,0 0-8-16,0 0-4 15,2 0 7-15,-2 0-7 16,0-2 0-16,0 2 10 16,0-3 17-16,0 2 5 15,2-1-14-15,0 0 8 16,-2-1-4-16,4-1-17 16,-4 1 9-16,2-1-8 15,1 0-7-15,-1 0 0 16,-2 0 1-16,0 0 1 15,2 0-1-15,-2-1 5 16,0 3-4-16,0 2-1 16,0-2-1-16,0 2 0 0,0 0-3 15,0 0 2-15,0 0-23 16,0 0 3-16,0 0 5 16,0 4 9-16,0 6 6 15,0 5 1-15,0 1 0 16,0 6 0-16,0 3 0 15,0-2-1-15,0 5 1 16,0-2 0-16,0 2-1 16,0-3 2-16,2 7-1 15,3-3 1-15,0 2 0 16,-3-3 1-16,0 0 0 16,-2-1 7-16,2-1-9 15,0 2 1-15,0 2 2 16,1-3-2-16,-1 1 1 0,-2-4-2 15,0 1 1-15,0-6 0 16,0-3 0-16,0-2-1 16,0-3 6-16,0-6-6 15,0 0 0-15,0-4-4 16,0-1 4-16,0 0 0 16,0 0 15-16,0-10-8 15,0-10-7-15,0-6 0 16,0-6 2-16,0-4-2 15,0-4 9-15,-7-1 2 16,1-1-11-16,-3 5 0 16,0-4-1-16,0 5 0 15,0 2-8-15,0 2 9 0,0 4 0 16,3 2 1-16,1 6-1 16,1 3 1-16,1 8 0 15,3 3 1-15,0 1-2 16,0 2 1-16,0 1 8 15,0 0-9-15,0 2 0 16,0 0-1-16,0 0-2 16,0 0 2-16,0 0 0 15,0 0-14-15,0 0-5 16,0 0-5-16,0 0 5 16,0 6-12-16,0 8 11 15,0 7 19-15,0 2 2 16,3 7 0-16,3 2 1 0,1 4 1 15,-1 1 6-15,1 0 1 16,-2 0-8-16,2-5 12 16,-5-2-11-16,2-9 3 15,-2-7-4-15,-2-3 10 16,0-7-3-16,2-4 26 16,-2 0 28-16,3 0 39 15,-1 0-36-15,-2-12-43 16,2-5-3-16,-2 1-12 15,0-3-1-15,0-2-6 16,0-2 5-16,0-4-5 16,-4 1 0-16,-3-2-6 15,3 2 6-15,0 1 0 0,1 0 1 16,3 5 3 0,0-1-4-16,0 4 0 0,0 1 0 15,0 2 6-15,0 0-6 16,0 0-13-16,0 0 12 15,0 0 0-15,0 4 0 16,0-2-1-16,0 2 2 16,-2-2 0-16,-3 0-6 15,1 2 6-15,-1-2-2 16,3 2 2-16,-2-3-7 16,2 3 7-16,-1 1 0 15,1-2 1-15,2 4 1 16,0 0-1-16,0 4-1 15,0 0 0-15,0 3 0 0,0 0 0 16,0 0-1-16,0 0-1 16,0 0-8-16,0 0-2 15,-2 0 5-15,2 0 7 16,0 0-1-16,0 3 0 16,0-2 0-16,0-1 0 15,0 2 1-15,0 2-1 16,0 1-5-16,0 0-11 15,0 6-57-15,0 0-89 16,0 1-543-16</inkml:trace>
  <inkml:trace contextRef="#ctx0" brushRef="#br0" timeOffset="25720.75">20143 3052 565 0,'0'0'140'16,"0"0"-86"-16,0 0-21 16,0 0-10-16,0 0-16 15,0 0-7-15,0 0-10 16,142-17 1-16,-102 14-5 16,0-4 14-16,4-2 0 15,1-3 12-15,0-4-5 0,0-2 12 16,1-1-10-1,1 3-9-15,2 0 1 0,-2 2-1 16,-3 2-1 0,1 2-5-16,-5-2 6 0,-7 0 0 15,-4 0 6-15,-8 0 4 16,-8 2 14-16,-6 4 21 16,-7 0-22-16,0 3-23 15,0 2 0-15,-14 1 0 16,-8 0-1-16,-10 0 1 15,-3 0 0-15,-3 8 0 16,-2 2 1-16,0 0 0 16,4 0 8-16,3-3-8 15,4-2-1-15,4-1 0 16,6-4 9-16,5 2-9 0,7-2-1 16,3 0 1-16,2 0 13 15,2 0 16-15,0 0 42 16,0 0-6-16,2 0-27 15,7-6-22-15,5 1-5 16,-2-2 2-16,-1 2-12 16,1 5-1-16,-3-3-17 15,-5 1-56-15,0 0-305 0</inkml:trace>
  <inkml:trace contextRef="#ctx0" brushRef="#br0" timeOffset="27831.37">20586 9589 633 0,'0'0'183'0,"0"0"-124"16,0 0-24-16,0 0-22 16,0 0-3-16,0 0-4 15,0 0 5-15,14-23-1 0,-14 21 3 16,2-1 12-16,-2 1-3 15,0-2-2-15,2 1 0 16,-2 0 5-16,2-2-7 16,-2 0 6-16,2-2-4 15,0 2-1-15,3-4-9 16,-1 2-4-16,2-5-5 16,4-1 2-16,-1-2 3 15,1-1-6-15,4-3 0 16,-3-1 0-16,3 1 0 15,-3-4 0-15,0 2-1 16,-2 0-2-16,0 3 3 16,-3 0 1-16,1 4-1 15,0 0 1-15,-5 0-1 0,3 2-4 16,-1 2 4-16,-2 0 1 16,0 2 5-16,1 0-5 15,-1 0 0-15,-2-1-1 16,0 2 0-16,0 1 0 15,0-1 0-15,0 6 0 16,0-1 0-16,0 2 0 16,0 0 0-16,0 0-1 15,0 0 0-15,0 0-1 16,0 0-8-16,0 0 9 16,0 0 1-16,0 0-2 15,0 0-4-15,0 0-8 16,0 0-3-16,0 0 2 0,0 0 1 15,0 0-12 1,0 14 26-16,0 4 0 0,-5 6 1 16,-1 3 0-16,-1 8 1 15,1 0 7-15,-1-1-8 16,-2-1 11-16,2-1-12 16,1-6 15-16,-2-3-14 15,4-5 9-15,0-4-9 16,2-7 8-16,0-5-9 15,-1-2 0-15,3 0 1 16,0 0-1-16,-2 0 31 16,0-11 5-16,2-10-19 15,0-2-4-15,0-7-7 0,0-3-6 16,0-1 0 0,0 0 1-16,9 2-1 0,1 3 3 15,2 8 4-15,-1 5-7 16,-2 6 7-16,-2 4 41 15,-3 4 7-15,-1 2-21 16,-3 0-23-16,0 0-11 16,0 0-36-16,-9 0-111 15,-3 0 10-15</inkml:trace>
  <inkml:trace contextRef="#ctx0" brushRef="#br0" timeOffset="29777.69">19076 10142 312 0,'0'0'286'0,"0"0"-153"16,0 0-44-16,0 0-34 0,0 0-16 15,0 0-7-15,0 0-18 16,-24 65 7-16,24-65 22 15,0 1 2-15,0-1 5 16,0 0 44-16,0 0-20 16,0 0-10-16,0 0-7 15,0 0-14-15,0 0-15 16,0 0-6-16,0 0 1 16,0 0-7-16,-2 0 1 15,-1 0-10-15,-1-14-6 16,-5-12 14-16,-2-11-1 15,-5-14-4-15,1-5-5 16,1-8-5-16,1-6-8 0,-1-6 8 16,6-5 1-16,1 4-1 15,1 4-1-15,4 15 1 16,-1 14 0-16,3 13 9 16,0 12 7-16,0 4-8 15,-3 8-7-15,3 2 0 16,0 1-1-16,0 4-1 15,0-1 1-15,0 1 2 16,0 0 4-16,0-2-5 16,0 2-1-16,0-3-1 15,0 1 0-15,-2 0-5 16,2 0 5-16,-2 0 0 16,2 2 1-16,0 0 0 0,0 0 0 15,0 0 0 1,0 0 0-16,0 0-1 0,0 0-1 15,-2 0-10-15,2 0-7 16,-4 0-3-16,-1 2 6 16,1 9 7-16,-6 4 9 15,2 3 0-15,-1 7 8 16,-3 1-7-16,2 2 0 16,1 0 0-16,-3-3 0 15,4 0 8-15,1-4-9 16,1-9-1-16,1-5 0 15,0-5-6-15,3-2-2 16,0 0-2-16,2 0 11 16,0-14 13-16,0-4-7 15,0-6 4-15,0-2 0 0,0-3-9 16,4-2 5-16,8-1-6 16,-1-2 0-16,-1 1 0 15,2 3 1-15,-5 4 0 16,1 2 1-16,-2 4-2 15,0 6 0-15,-4 2-6 16,2 6 6-16,-1 2 0 16,-1 4 0-16,0 0-7 15,0 0 7-15,-2 0 11 16,0 0-1-16,2 0-9 0,-2 0 0 16,2 0-1-1,4 7-2-15,2 6 1 0,3 11-6 16,3 8 6-16,3 8 1 15,2 4 0-15,0 4-1 16,-1-2 1-16,-2-5-1 16,-3-7-5-16,-2-10 5 15,-1-9 1-15,-4-4 1 16,-4-8 1-16,0-3 4 16,-2 0-6-16,0 0-13 15,0 0-7-15,0 0 19 16,0-12 1-16,-4 3 1 15,0 4 0-15,2-2 6 16,-1 3-6-16,1 4 1 16,2 0 3-16,-3 0-5 0,-1 0-14 15,-5 0-7 1,-2 2 21-16,-5 4 9 0,-1 0 0 16,-3-2-9-16,1-4 0 15,2 0-2-15,-1 0-14 16,3 0 11-16,1-4 5 15,3-2 1-15,-1 0 0 16,4 0-1-16,-1 1 1 16,1 2-1-16,0 1 2 15,4 2 4-15,2-2-5 16,-1 2 6-16,1 0 1 16,2 0 0-16,0 0 11 15,0 0 0-15,0 0 0 16,0 0-1-16,0 0 3 15,0 0 1-15,0 0 7 0,0-5 4 16,9-2-16-16,1-3-16 16,0 0 0-16,-1 0 1 15,-3 0 0-15,-2 4 5 16,-2 1-5-16,-2 2 1 16,0 1-3-16,0 0-24 15,0 0-27-15,-12 2-9 16,-1 0-49-16,7 0-123 0</inkml:trace>
  <inkml:trace contextRef="#ctx0" brushRef="#br0" timeOffset="31592.56">20700 9296 472 0,'0'0'159'0,"0"0"-65"16,0 0-22-16,0 0-21 15,0 0-22-15,0 0-11 16,0 0 8-16,12-30-10 15,-9 30 9-15,2 0-6 16,-1 0-9-16,1 0 7 16,-3 0-5-16,2 0 12 15,-2 0-12-15,0 0-4 16,1 0-7-16,-1 0 1 16,0 0 8-16,3 0-9 15,-3 0 7-15,3 0 0 16,-3 0-2-16,-2 0-3 15,2 0 7-15,-2 0-8 0,0 0 16 16,2-2-12 0,-2-4 10-16,0-3-1 0,0 0-15 15,0-5-6-15,0-2 5 16,0 0 0-16,0 2-1 16,0 2 2-16,0 6 0 15,0 1 1-15,0 5 5 16,2 0-6-16,0 0 16 15,3 0-4-15,2 0-11 16,0 0-1-16,1 3 1 16,1 9-1-16,0 5 2 15,0 4-2-15,0 9 0 16,3 4 1-16,-4 6-1 16,1-1 0-16,-1-2 0 15,2-6 0-15,-4-6 0 0,-1-6 0 16,-1-10 0-16,0 0 0 15,0-6 1-15,-4-3 8 16,0 0-8-16,2 0 7 16,-2 0 2-16,0 0 9 15,0 0 6-15,2 0-12 16,-2 0 3-16,2 0 4 16,-2 0 0-16,0 0 1 15,0 0 2-15,0 0-10 16,0 0-13-16,0 0-10 15,0 0 8-15,0 0-15 16,-10 0 7-16,-5 0 10 0,-3 0 0 16,-6 0 1-16,-3 0-1 15,1 0 0-15,1 3 0 16,0-2 0-16,3 3 0 16,2-1 2-16,6-3 5 15,1 0-1-15,7 0-6 16,2 0 0-16,-2 0 1 15,4 0 0-15,2 0 8 16,-2 0-9-16,0 0 1 16,0 0-2-16,0 0 2 15,-3 0-1-15,3 0 0 16,0 0 6-16,0-4-5 16,2 0 11-16,0-2 1 0,0-5 1 15,0-1-8-15,2-2-5 16,9-1 1-16,-1-3-2 15,2-1 0-15,-1 3 0 16,-2 1 0-16,-4 3 0 16,-1 5 1-16,-4 3 0 15,2 4-1-15,-2 0-1 16,0 0-15-16,0 0-3 16,0 0 3-16,0 0 3 15,0 0 13-15,0 0 0 16,0 0 7-16,3 0-5 15,-3 0-1-15,0 0 15 16,2 0-5-16,0 0-9 16,2 0 5-16,10 25-7 15,-3-2-57-15,5 0-96 0</inkml:trace>
  <inkml:trace contextRef="#ctx0" brushRef="#br0" timeOffset="34867.4">22075 10243 409 0,'0'0'260'0,"0"0"-157"15,0 0-59-15,0 0-6 16,0 0-5-16,0 0-5 16,0 0 5-16,-15-33 13 15,12 17 5-15,1-2-15 16,-1 1 17-16,3-2-11 0,-2 1-24 15,0-3 6-15,-3-4-9 16,1-5-14-16,-2-5 6 16,-1-4-7-16,-2-6 0 15,2-4 1-15,-4-6 1 16,2-7-2-16,-2-5 0 16,0 0 0-16,-1-5 1 15,2 2-1-15,-1 1 6 16,-1 6-6-16,1 3 0 15,3 11 0-15,0 8 0 16,4 6 1-16,2 7 8 16,0 6-9-16,2 5 1 15,0 3 0-15,0 7 1 0,0 0-2 16,0 3 1-16,0 3 0 16,0 1-1-16,0 0-10 15,0 0-3-15,0 0-10 16,0 0-13-16,0 0 3 15,0 0 8-15,0 0 5 16,0 0 5-16,0 0 14 16,0 0-6-16,-3 7 7 15,1 3 1-15,-2 4-1 16,0 5 0-16,-2 3 1 16,0 4 0-16,-3 6 0 15,-2 5 1-15,0 2-1 16,0 1 0-16,-1 4 7 0,3-2-8 15,1-2 0 1,1-4 3-16,3-6-3 0,-1-5 1 16,3-9 6-16,-1-8-7 15,3-6-1-15,0-2 1 16,0 0 48-16,0-13 23 16,0-11-51-16,0-7-11 15,3-5-2-15,8-4-7 16,0-3-8-16,0 1 8 15,3 0 1-15,-3 5 0 16,0 3 0-16,-2 8-1 16,0 1 0-16,-5 5 0 15,3 4 6-15,-4 3-6 16,1 4 0-16,-2 2-1 0,-2 2 1 16,2 1-1-16,-2-1 2 15,2 3 0-15,-2-1 0 16,3 1 1-16,-1-1-2 15,2 3 0-15,-2-2 2 16,2 2 17-16,2 0-5 16,0 0-13-16,3 9-1 15,5 13-8-15,3 10 6 16,3 8-4-16,3 4 4 16,-4 2 1-16,2-5 0 15,-1-6-7-15,-5-5 8 16,-4-5 0-16,-1-9 0 15,-4-6 0-15,-4-5 0 0,1-2 1 16,-3-3 0 0,0 0-1-16,0 0 0 0,0 0 0 15,0 0 2-15,0 0 9 16,0 0 1-16,-5-3-12 16,-3 3-6-16,-4 0-8 15,-1 0 14-15,-5 0 6 16,0 3 4-16,-2 2-9 15,0-1-1-15,-2 0 6 16,4-4-4-16,0 0 6 16,2 0-7-16,2 0 9 15,6 0-1-15,-1 0-8 16,5-4 22-16,0 0 16 16,1 0-4-16,3 3 8 15,0 1-3-15,0 0-22 0,0 0-10 16,0 0-8-16,0 0-1 15,0 0-5-15,0 0-1 16,0 0-1-16,-3 0 7 16,3 0 0-16,0 0 1 15,-2 0 0-15,2 0 1 16,-2-3 5-16,0 3-5 16,0-2-1-16,-3 2-1 15,1-1 1-15,0 1-1 16,-4 0-5-16,2 0 6 15,-1 0 0-15,1 0 0 16,2 0 0-16,-1 0-2 16,0 0 2-16,1 0 0 0,1 0 0 15,3 0 0-15,0-2 0 16,0 2 3-16,0-5 10 16,0-2 0-16,0-4 5 15,0-7-7-15,3-1-11 16,6-5 1-16,2-5-1 15,0 3 1-15,1-2-2 16,1 0 1-16,-3 3-13 16,0-1 13-16,-4 9 8 15,-1 2-8-15,-3 6 0 16,0 4 0-16,-2 2-7 16,0 3-5-16,2 0-16 0,-2 0-17 15,0 8 23-15,2 10 20 16,0 4 1-16,4 5-1 15,-2 0 1-15,3-1 0 16,1 0 0-16,0-3 0 16,0-4 1-16,-1-3-1 15,-1-5 1-15,-1-4 2 16,0-5-1-16,-3-2 8 16,0 0 0-16,0 0-9 15,0-4 0-15,1-8 1 16,-1-4-1-16,-2 0 0 15,0 0-2-15,0 2 1 16,0 2 1-16,0 3-1 16,0 4 0-16,0 3 0 15,0 2 1-15,0 0-9 0,0 0 0 16,0 0 8-16,0 0 1 16,0 0-1-16,0 0 1 15,0 4 1-15,0 2-1 16,2 2 1-16,2 1-1 15,-4-4 0-15,2 2 0 16,-2-4 0-16,0-1 0 16,0 0 1-16,0-2-2 15,0 2 1-15,0 1 0 16,0-1-2-16,0 1-5 16,0 1 0-16,-10 1 6 15,-4-2 0-15,-4 1 1 16,2 0 1-16,-1 0-1 15,1 1 0-15,3-4-7 16,1 3 7-16,4-2 7 0,1 0-6 16,3 1-1-16,2-3 0 15,2 2 1-15,0-2 0 16,0 0 12-16,0 0-2 16,0 0 10-16,11 0-9 15,7 0-12-15,-1 0 1 16,3 0 0-16,-1 0 0 15,-2 0 0-15,-3-2-1 16,-6 2 0-16,-1 0 0 16,-7 0-7-16,0 0-1 0,0 5-3 15,0 6 3-15,-9-1 7 16,-9-2-12-16,-1-1 6 16,-4-2 7-16,1-5 0 15,1 0 1-15,6 0-1 16,6 0 0-16,2 0 0 15,5-12 1-15,2-6 9 16,0-5-2-16,0-2-7 16,0-4-1-16,4 3 1 15,6 2-1-15,-4 4-11 16,1 6 11-16,-3 6 0 16,0 4-9-16,-4 4 9 15,3 0-6-15,-3 0-8 0,0 9 2 16,0 8 11-1,0 1-4-15,3 5 5 0,3 0 0 16,3 3 0-16,-1-2 1 16,6 0 0-16,-3-4-1 15,1-4 2-15,-4-4-1 16,1-4 6-16,-2-4-6 16,0-4 0-16,-5 0 5 15,2 0 1-15,1 0-6 16,-1 0 5-16,3-4-5 15,0-1 6-15,-3-2 5 16,1 5 3-16,-1 1 1 16,-4 1-8-16,2 0-7 15,-2 0-1-15,0 0-10 16,4 0-30-16,1 1-125 0,0 8-375 16</inkml:trace>
  <inkml:trace contextRef="#ctx0" brushRef="#br1" timeOffset="78038.98">9906 6025 147 0,'0'0'290'0,"0"0"-153"16,0 0-60-16,0 0-37 15,0 0-15-15,0 0-9 16,0 0 4-16,0-5 13 16,0 5 15-16,0 0 20 15,0 0 4-15,0 0-13 16,0 0 12-16,0 0-6 0,0 0-11 15,0-3-15 1,0 3-12-16,0-1-9 0,0 1-8 16,0 0-9-16,0-2 0 15,0 2 9-15,0 0-9 16,0-3 5-16,0 3-5 16,0-2 6-16,2 0-7 15,-2 1 1-15,2-1-1 16,-2 0 2-16,3-1-1 15,-3 1 5-15,2 0-4 16,-2 0-1-16,2 1 0 16,-2-1 0-16,2-3-1 15,1 3 1-15,-1-3-1 16,0 1 1-16,0 0-1 16,0-3 1-16,3 3-1 0,-3 0 1 15,0 0-1 1,3 0 1-16,-3 1-1 0,3 0 0 15,-1 1-1-15,0 0-4 16,1 0-2-16,-3 1-2 16,2 1-3-16,1-2 4 15,0-1 2-15,-1 1 6 16,0 0 0-16,1 0 0 16,-1 0-1-16,0 1 0 15,-1-3 1-15,2 1-1 16,-1 2 1-16,-2-2-1 15,0 1 1-15,0 2 0 16,1 0 0-16,-1 0-2 16,0-2 2-16,0 2-1 0,0 0-7 15,4 0 1-15,-4-2 1 16,0 2 5-16,2 0-1 16,-2-3 2-16,1 3 0 15,-3 0 0-15,2 0 0 16,0-3 0-16,2 1 0 15,0 0 0-15,2 0 0 16,-2 0 0-16,3 2 0 16,-3 0 0-16,2 0 0 15,2 0 0-15,-4 0 0 16,3 0 0-16,-3 0 0 16,0 0 0-16,3 0 0 15,-2 0 0-15,1 0 1 16,-1 0-1-16,1 0 1 0,1 0 0 15,0 0-1-15,2 0 0 16,-1 0-1-16,2 0 0 16,-4 0 0-16,1 0 0 15,-3 0-7-15,3 0 8 16,-3 0 0-16,3 0-13 16,-2 0-3-16,1 0-2 15,3 0 8-15,-2 0 0 16,2 2 9-16,-3-2 0 15,-1 2 0-15,1-2 1 16,-3 2 1-16,2-2-1 16,-1 0-1-16,-2 0 1 0,5 2 0 15,-1 1 0 1,2-3-1-16,-2 3-6 0,3-1 6 16,-1 2 0-16,2-1 0 15,-4 1-5-15,3 0 5 16,0-1-9-16,-2 1 10 15,2 1-1-15,-1-2-7 16,2 1 2-16,-1 1 4 16,-1-2-5-16,-1 1 6 15,2 0-1-15,0-1-4 16,-3 0 6-16,3-1-2 16,-2 2 1-16,0-1 1 15,-1-2 0-15,1 2 0 16,0-2-1-16,0 3 1 15,1 0 0-15,1 1 0 0,1-1 0 16,-2-1 0-16,1 4 0 16,1-3 0-16,-4-1 0 15,3-1 0-15,-3 3 0 16,2-1 1-16,0-3-1 16,-1 3-1-16,1-1 1 15,0 1 1-15,0 0-1 16,1-1 0-16,0 1-1 15,0 1 1-15,0-1 0 16,-1 1 0-16,0 0 0 16,-2-1-4-16,1 2 4 15,-1-3 0-15,1 0 1 16,0 1-2-16,0 0 2 0,-1 0-1 16,1 0 0-16,-1-1 1 15,2 4-1-15,0-1 0 16,-1 0 0-16,2 0 0 15,0 2 0-15,2 2 0 16,1-2-1-16,-2 0 2 16,1 2-1-16,1-5 0 15,-6 4 2-15,3-3-2 16,-3-1 1-16,0 2 0 16,0-2 1-16,-2 0-1 15,3-1 6-15,-1 1-6 16,2 4-1-16,-2-1 0 0,3 0 7 15,-3 2-7-15,2-1 1 16,1 5 6-16,-3-2-5 16,3-1 0-16,-2 1-1 15,2 0 5-15,-3 0-5 16,-1 0 11-16,1-2 2 16,-1 1-5-16,2-1 1 15,-3-1-1-15,0 1-9 16,1 1 1-16,-1 0 0 15,1-1-1-15,-3 1 1 16,3 0 0-16,-1 0 0 16,-2 0-1-16,3 2 0 15,-3-3 2-15,0 2-2 16,0 1 0-16,0-2 1 16,-2 3-1-16,0-2 1 0,0 0 0 15,0 0-1-15,0-3 0 16,0 2 0-16,0-1-1 15,0 0 1-15,0 0 2 16,0 0-1-16,0-1 0 16,0 3-1-16,0-3 0 15,0-1 0-15,0 0 1 16,0 2 0-16,0 1-1 16,0-2 0-16,0 2 1 15,0 1 0-15,0-3-1 16,0 3 0-16,0-2 0 15,-2 3 0-15,-2-1 0 16,2-3 0-16,-3 3 0 0,1 0 0 16,0-1 1-16,1-2 0 15,1 2 5-15,-1-1-5 16,1-2 8-16,0 0-8 16,0 1 1-16,0-4-2 15,-1 1 2-15,1-3-1 16,0 4 0-16,0-2 8 15,0 2-8-15,0 1 0 16,-1 0 1-16,1 1-1 16,-3 0 12-16,1 3-2 15,-1 0 4-15,1 1-4 16,-2-1-3-16,-1 1-7 0,2 0 7 16,-2-2 0-1,3 3-7-15,-2-2 6 16,1 2-1-16,1 2 1 0,-4-2-1 15,4 0 2-15,0 0 1 16,-3-1-2-16,1-1-5 16,-2-1 8-16,2 2-3 15,-3-4 6-15,3 2-5 16,-4 1 2-16,2-3 3 16,-1 2-3-16,-3-2-4 15,1 0 8-15,1-4-6 16,-4 4 3-16,3-1-5 15,-3 0 1-15,3 0 1 0,-2-3-1 16,-1 3-6 0,4-3 9-16,-6 2-3 0,3-4-6 15,-1-1-1-15,1 2 9 16,2-2-9-16,-3-2 0 16,3 0 1-16,-1 1-1 15,-1-1 6-15,1 0-5 16,-5 0 1-16,1 0 5 15,-1 2 0-15,-1-2-6 16,1 0 0-16,-2 0-1 16,2 0 1-16,1 3 0 15,1-3-1-15,-1 0 0 16,3 0 1-16,-3 0 0 16,3 0-1-16,-1 0 1 15,3 0 1-15,-3 0 4 0,4 0-6 16,-1 0 2-16,-3-5 6 15,3 0-7-15,-1-2 0 16,1 0 0-16,-1-1 0 16,-2 0-1-16,1-1 1 15,-1 2 0-15,-1-3 0 16,-1-2 6-16,3 1-5 16,-3-5-1-16,3 3-1 15,-1-2 1-15,3 2-1 16,0-1 0-16,-1 2 1 15,4 2 0-15,-1-3 0 16,-1 4-1-16,2-4 1 16,1 2-1-16,-1-2 1 15,-2-1 0-15,1 1 0 0,3-4 0 16,0 3 4-16,-2-1-5 16,-1-2 0-16,1 2 0 15,-4-2 0-15,1 0 2 16,3 2-2-16,-2-1 0 15,1 0 1-15,1 0 0 16,-1 0 0-16,2 0-1 16,-2 0 0-16,3-1 0 15,-1 2 1-15,0-2 0 16,2 0 0-16,-1 0 0 16,-1 0 0-16,1-4-1 0,-4 3 0 15,4 0 0-15,-1 0 0 16,1 1 0-16,2-4 1 15,-2 1 0-15,2-2-1 16,0 1 2-16,2-2-1 16,-1 2-1-16,3 2 2 15,0 1-2-15,0 2 0 16,0-3 0-16,0 4 3 16,0-4-3-16,0 2 2 15,0-3-2-15,5-1 0 16,3-3 0-16,4 0 0 15,1-3 2-15,3-2-2 16,1 1 0-16,2 0 0 0,-4 2 6 16,3 4-5-1,-5 0-1-15,1 4 0 0,-6 4 0 16,1 0 0-16,-1 4 0 16,-4 4-1-16,4 0 1 15,3 1-13-15,5 4-9 16,18-3-22-16,-3 2-49 15,-2-3-177-15</inkml:trace>
  <inkml:trace contextRef="#ctx0" brushRef="#br1" timeOffset="84756.88">13435 5557 97 0,'0'0'311'15,"0"0"-150"-15,0 0-91 16,0 0-35-16,0 0-25 16,0 0-1-16,0-12-8 15,0 9 25-15,0 3 33 16,0 0-5-16,0-1 2 16,0-2 3-16,0 2-23 15,2-2-17-15,0-1-10 0,1-1 10 16,1 0-8-1,-2 1 7-15,2-1-5 0,1-2-3 16,-1 3 3-16,1 0-6 16,0 2 9-16,-1 0-10 15,2 0-6-15,1 2 0 16,-3-2 11-16,4 2-5 16,-4-2 3-16,2 0-1 15,1 0 3-15,-1-1-11 16,4 3 2-16,-1-3-1 15,1-1 0-15,2 2 0 16,-1-1 28-16,-3-2-6 16,0 3-14-16,1 2-8 0,-5-2 1 15,0 2 9 1,4 0-11-16,-6 0-1 0,2 0 1 16,-2 0 0-16,0 0 0 15,1 0-6-15,1 0 4 16,0 0 2-16,1 0-14 15,2 0 12-15,-1 6-6 16,1 2 7-16,2-1-13 16,-2 4 13-16,2-2-6 15,-3-2 7-15,1 1 1 16,-3 0-1-16,1-2 0 16,-3-2-1-16,1 2-5 15,1-2-1-15,-2 0 7 16,0 0-9-16,0 0 9 15,0 1 0-15,1 0-2 0,-3 0-4 16,2-1 5-16,-2-1 0 16,0 4 1-16,0-2 0 15,0 2 0-15,0-2-6 16,0 1 6-16,0-2 0 16,0 3-1-16,0-2 1 15,0 2 1-15,0-4 1 16,-2 1-2-16,-3-1 1 15,3-1-1-15,-2-1 0 16,0 2 0-16,1 1 0 16,-1-3 9-16,-1 3-2 15,0 1-6-15,-1-1 0 0,2 1 0 16,-1 0 1 0,-1 0-2-16,1-1 11 0,0 3-9 15,-1-4-1-15,-1 2-1 16,1 1 7-16,-4-2-6 15,4 1-1-15,1 0 1 16,1-1-1-16,0-1 0 16,-1 2 1-16,0 1 8 15,1-3-8-15,0 2 0 16,-1-1 9-16,1-1-8 16,2 4 0-16,-4-3-1 15,2 0 1-15,0 1-1 16,0-2 0-16,-1 1 0 15,3-2-1-15,-2 1 1 16,2-1-1-16,-4 3 1 0,4-3 0 16,-2 3 0-16,0-2 1 15,-1 1-1-15,1 0-1 16,0 0 8-16,-2 1-8 16,2-2 0-16,0 3 0 15,-1-3 0-15,1 4 0 16,0 0 7-16,-1-2-6 15,0-1-1-15,3 2 1 16,-2-2 6-16,1 2 0 16,3-2 4-16,-2 0-2 15,2 2-1-15,-2-1-8 16,2 0 0-16,-2-1 7 16,0 1-4-16,2 0-3 0,0 2 1 15,0-2 9 1,0-1-9-16,0 2 14 0,0-1-4 15,0 0-4-15,0 2 6 16,0 0-2-16,0 1 2 16,6 3 0-16,3 0-3 15,1 0 3-15,-2 1-13 16,1 0-6-16,0-3 6 16,0 2 0-16,0-1 3 15,-3-4-1-15,2-1-2 16,-4 0 1-16,0-3 0 15,-4-2 8-15,2 2-7 16,-2-2-2-16,3 0 0 16,-3 0 9-16,2 0-3 15,-2 0 8-15,0 0-13 0,2 0-1 16,-2 0-5-16,0 0-2 16,0 0-28-16,2 0-71 15,-2 0-137-15</inkml:trace>
  <inkml:trace contextRef="#ctx0" brushRef="#br1" timeOffset="95850.95">18698 10906 186 0,'0'0'289'0,"0"0"-142"0,0 0-62 16,0 0 0-16,0 0-14 16,0 0-19-16,2 0-3 15,-2 0-3-15,2 0-18 16,-2 0 4-16,2 0 7 16,0 0 26-16,0 0-20 15,1 0 8-15,-3 0-6 16,2 0-18-16,-2 0-18 15,0 0-3-15,0 0-8 16,0 0 0-16,0 0-2 16,0 0-4-16,0 0 5 0,-2 15-7 15,-7 7 8 1,-2 10 8-16,-5 8-2 0,-1 6-6 16,-3 6 7-1,-5 3-5-15,0 3-1 0,1-3-1 16,0-3 1-16,3-2 3 15,1-3-3-15,3-3-1 16,-2-4 10-16,4-4 3 16,1-4-3-16,4-4-1 15,1-5-9-15,1-6 9 16,4-5-8-16,4-3-1 16,0-4 1-16,0-2 5 15,0-3 8-15,0 0 8 16,14 0 4-16,13 0-4 15,8-15-12-15,7-2 18 0,8-6-5 16,6-3-6-16,-4-3-1 16,2 3-2-16,-9-3 0 15,-7 3 2-15,-11 3 0 16,-10 8-16-16,-7 1 2 16,-8 1-2-16,-2-3 0 15,0-5-30-15,-14-10-6 16,-5-9 23-16,-6-8 11 15,2-5-5-15,-1-2 6 16,6 6-7-16,4 3 7 16,6 7-21-16,6 8-8 15,2 5-39-15,2 11-26 0,9 2-163 16</inkml:trace>
  <inkml:trace contextRef="#ctx0" brushRef="#br1" timeOffset="96565.9">19057 11143 763 0,'0'0'241'16,"0"0"-170"-16,0 0-33 15,0 108-20-15,-2-67-7 16,-3 0-4-16,5-1-7 16,0-1-16-16,0-7 6 0,7-11-2 15,8-4 12 1,1-11 20-16,1-6 15 0,4 0 16 15,1-12-9-15,-2-14-13 16,-2-6-19-16,-2-7-9 16,-5-3 6-16,-3-2-1 15,-3 6-6-15,-5 4-10 16,0 10 9-16,0 9-7 16,0 8 0-16,-3 7-5 15,-3 0-1-15,0 10-1 16,3 14 5-16,3 5 10 15,0 6 0-15,0 7-6 16,15 7 6-16,6 5 10 0,6 4 0 16,0 4 6-16,-1 1 22 15,-4 4 24-15,-6-2-15 16,-9-5 14-16,-7-4-29 16,0-8-11-16,-21-6-14 15,-10-12-6-15,-7-6-1 16,-4-12 0-16,-1-7 10 15,1-5-10-15,7-5-13 16,6-33-45-16,13 4-141 16,12 2-290-16</inkml:trace>
  <inkml:trace contextRef="#ctx0" brushRef="#br1" timeOffset="97961.39">19585 11460 461 0,'0'0'353'0,"0"0"-179"15,0 0-69-15,0 0-25 16,0 0-34-16,0 0-28 15,0 0-8-15,8 0-9 16,-8 0 18-16,0 0 0 16,0 14 3-16,3 4 11 15,0 7-17-15,-1-2-3 16,2 5 1-16,-2 0-5 16,3 0-8-16,-1 0 7 15,-2 2 7-15,-2 0 5 0,0 1-8 16,0-6-11-1,0 0 14-15,0-9-14 0,0-4 4 16,0-8-5-16,0-3 3 16,0-1 7-16,0 0 5 15,0 0 24-15,0 0 18 16,12-7-37-16,5 0-8 16,8 4-5-16,2 1-7 15,4 2 1-15,2 0-1 16,0 9 0-16,-6 4 1 15,-6-3 12-15,-6-3-3 16,-11-6-10-16,-4-1-9 16,0-21-60-16,-17-7-219 0,-1-5-251 15</inkml:trace>
  <inkml:trace contextRef="#ctx0" brushRef="#br1" timeOffset="98376.75">18468 10561 940 0,'0'0'297'15,"0"0"-190"-15,0 0-20 16,0 0-28-16,0 0-25 16,0 0-19-16,143 8-14 15,-106 6-1-15,2 0 1 16,-1 0-1-16,1 1-5 16,17 1-19-16,-8-3-58 0,-4-2-126 0</inkml:trace>
  <inkml:trace contextRef="#ctx0" brushRef="#br1" timeOffset="98872.2">19839 11261 468 0,'0'0'186'15,"0"0"-94"-15,0 0-5 16,0 0 5-16,0 0-22 16,0 0 9-16,0 0 5 0,57 0 0 15,-40 0 10-15,3 0 5 16,2 0-38-16,7 0-21 15,0 0 0-15,0 0-8 16,0 0-12-16,-5 0-19 16,-3 0-1-16,-8 0 0 15,-3 0-7-15,-4 0-9 16,-6 0-25-16,0-10-94 16,-2-1-191-16,-10 2-428 0</inkml:trace>
  <inkml:trace contextRef="#ctx0" brushRef="#br1" timeOffset="99142.7">19968 11446 763 0,'0'0'250'0,"0"0"-121"16,0 0-18-16,0 0-14 15,0 0-33-15,0 0-26 16,125-27-14-16,-108 24-24 0,2-1 0 16,1 2-48-1,-3-3-60-15,-1 4-115 0</inkml:trace>
  <inkml:trace contextRef="#ctx0" brushRef="#br1" timeOffset="100926.63">20782 11323 697 0,'0'0'277'15,"0"0"-152"-15,0 0-72 16,0 0-17-16,0 0-17 16,0 0-18-16,0 0-1 15,22 0 0-15,-22 0 0 16,2-2 0-16,0 2 2 16,3 0 5-16,4 0-6 15,0 0 18-15,3 0-10 16,3 0-8-16,1 0 4 0,-1 0-5 15,3-2 1-15,1 2-1 16,0-4 0-16,1 0-1 16,2-2-8-16,0-2 9 15,1 0 1-15,1 0 5 16,0 0-6-16,3 0 1 16,2 3-1-16,2-2 1 15,3 3-1-15,0 1 0 16,4 0-6-16,-1-1-1 15,3 3-4-15,3-4 4 16,1 1 0-16,-1 1 7 16,1 0-1-16,-2-1-2 15,1-1 3-15,-1 0 1 16,-1 1-1-16,-1-1 0 0,2-4-1 16,-4 0 1-16,2 2-1 15,-2 0-4-15,-1-2-8 16,2 1-5-16,-1 2 5 15,1 0 3-15,-1 0-1 16,3 0 5-16,-1 1 6 16,0 2 0-16,0-1 0 15,0-1 0-15,2 2-1 16,-1-3 2-16,-1 1-1 16,2-2 0-16,1-1 1 15,-1 2 4-15,3 2-5 0,-1 0-4 16,3 1 4-1,1-2 1-15,0 3 0 0,3-3-1 16,-2 4 0-16,2-2 0 16,3 2 1-16,1-2 0 15,3 2 0-15,2-3 12 16,-2 2-13-16,2 0-1 16,1 2 1-16,-3-3 0 15,0 1 1-15,-2 2-1 16,0 0 0-16,-1 0 0 15,-2 0-1-15,1 0-5 16,2 0 6-16,-2 0 0 16,-2 0 0-16,2 0 0 15,-2 5 6-15,1 1-6 16,-2 0 1-16,3 2 0 0,-1 1-1 16,1-2-1-16,1 0 1 15,-1 2 0-15,0 1-1 16,-1 0 1-16,3 2 0 15,-3-2 1-15,1 0 1 16,-1-1 5-16,5 2-9 16,0-2 4-16,1 0 8 15,3-1-9-15,-2-2 0 16,0 3 1-16,0-4-2 16,-1 1 2-16,1 0-1 15,-5 0 10-15,3 0-11 16,-2-2 7-16,-1 2-7 15,-1-2-1-15,-1 0 1 0,1-2 8 16,-1 2-8-16,1-2-5 16,-3-2 5-16,0 2 8 15,1-2-8-15,2 0 2 16,-4 0-1-16,2 3 2 16,-1-2-2-16,0 3 6 15,1-2 0-15,-1 3 2 16,0-2 0-16,2 1-3 15,-1 2 11-15,2 1-10 16,-4-2 19-16,6 2 9 16,-2-4 7-16,0 1-4 15,-4 0-8-15,0-4-2 16,-6 0-5-16,-6 0 2 0,-4 0-5 16,-3 0-5-1,-8 0-2-15,-4 0-13 0,-7-1 0 16,-4-2 0-16,-5 2-7 15,-3 1-14-15,0 0-88 16,0 0-140-16</inkml:trace>
  <inkml:trace contextRef="#ctx0" brushRef="#br1" timeOffset="108442.95">21088 10680 464 0,'0'0'386'16,"0"0"-216"-16,0 0-95 16,0 0-5-16,0 0-25 15,0 0-25-15,0 0-13 16,0 0 2-16,0 0-8 0,0 0 12 16,0 0-12-16,0 0 14 15,4-4 14-15,0-4 7 16,1 0-22-16,1 0 2 15,2-2-5-15,-2-1 3 16,5 2-14-16,-3 1 1 16,4-2 10-16,1 3-11 15,-1 0 0-15,-1 0 7 16,-1 4-6-16,2-2 0 16,-3 1-1-16,2 2 0 15,0 1 0-15,0 1 5 16,3 0-4-16,-3 0 0 0,2 0 8 15,-1 0-9-15,-2 0 1 16,-1 0-1-16,-2 0 6 16,-2 0-6-16,1 0 1 15,-1 0 5-15,1 1-5 16,-2 5-1-16,4-1 0 16,-4 0-1-16,0 0-6 15,1-1 7-15,-1-1 7 16,-2 1-7-16,0 1 0 15,-2 0-8-15,4-1 8 16,-4 3 0-16,0-1 0 16,0 2 0-16,0-1 0 15,0 2 0-15,0-4 0 0,0 4-1 16,0-3 0 0,0-1 1-16,-4 2 0 0,0-2-1 15,2 2 0-15,-2-2-8 16,-1 2 9-16,-1-1-1 15,-2 1-2-15,2-2 3 16,-5 1 10-16,2 2-10 16,-2-1 1-16,2-2 0 15,0 1-1-15,0 0-1 16,0 0 1-16,3 0 2 16,-3 0-1-16,2 2-1 15,-2-2 1-15,0 3 0 16,0-2-1-16,0 3 1 15,3 0 0-15,-1 0 6 16,0 2-7-16,2-1 1 0,1 2 3 16,-2-3-3-16,1 2-1 15,1-2 0-15,0 2 1 16,1-2 0-16,-2-2 0 16,3 2-1-16,-2 0 2 15,2 1-2-15,-1-3 5 16,1 2-4-16,2 0-2 15,0-3 5-15,0 2-4 16,0-3 2-16,0 0-1 16,0-4 0-16,0-2 8 15,0 0-2-15,0 0-5 16,0 0 7-16,0 0-9 0,0 0 8 16,0 0 10-16,0 0-12 15,0 0 13-15,0 0-10 16,0 0-8-16,5-4-1 15,-1 0 0-15,0 1 0 16,-2 2 1-16,1 1 9 16,-3-2-1-16,3 2 3 15,-3 0-7-15,0 0-5 16,2 0 0-16,-2 0 6 16,0 0 5-16,0 0 2 15,2 0-3-15,-2 0-4 16,0 0-5-16,0 0 2 15,0 0-3-15,0 0 0 0,0 0 0 16,0 0 1 0,0 0 1-16,2 0-1 0,0 0-1 15,5 0 2-15,-1 0-1 16,4 0 9-16,1 0-10 16,-1 0 0-16,7 0 0 15,2 0 0-15,1 0-1 16,3 2 1-16,2 2 0 15,-4-2 10-15,2-2-10 16,-3 0 0-16,-3 0 0 16,2 0 0-16,-3-5 0 15,-1-5 1-15,-2-1-1 16,1 0 9-16,-6 0-2 16,1 0-6-16,-2 2 9 15,-2 0 3-15,-1 2-1 0,0 0-11 16,-2 3-1-16,1 1 0 15,-1-1-7-15,0 1-13 16,5 2-26-16,-2-2-76 16,3 1-162-16</inkml:trace>
  <inkml:trace contextRef="#ctx0" brushRef="#br1" timeOffset="116354.25">21807 10700 781 0,'0'0'247'0,"0"0"-124"16,0 0-55-16,0 0-14 16,0 0-12-16,0 0-28 15,7 0-12-15,-7 0 8 16,0 0 0-16,0 0 25 15,3 0 14-15,-1 0-5 16,0 0-11-16,2 0-7 16,3 0-10-16,-1 0-5 15,6 0-1-15,-1 0 0 16,5 0 6-16,1 0 4 16,3 0-11-16,3 0 11 15,-1 0-1-15,0 0 3 0,1-4-6 16,-6-3 3-1,-1 4-13-15,-5-1-6 0,-4 2 0 16,0-1 0 0,-5 3-1-16,0 0-7 0,-2 0-3 15,0 0-23-15,0 0-40 16,0 0-85-16,0 0-188 0</inkml:trace>
  <inkml:trace contextRef="#ctx0" brushRef="#br1" timeOffset="119298.13">23115 10325 555 0,'0'0'149'0,"0"0"-67"0,0 0-14 15,0 0-35-15,0 0-20 16,0 0-13-16,0 0 72 16,-59 52 28-16,27-8-7 15,1 6-15-15,0 3-17 16,2-4-28-16,3-4 12 16,3-8-12-16,7-8-14 15,5-10 12-15,5-8-14 16,-1-7-17-16,7-4-19 15,0-6-88-15,0-8-131 0</inkml:trace>
  <inkml:trace contextRef="#ctx0" brushRef="#br1" timeOffset="119969.08">22737 10393 697 0,'0'0'201'0,"0"0"-113"15,0 0-33-15,0 0-23 16,0 0-18-16,0 0 6 15,0 0 1-15,60 32-3 16,-40-20 40-16,2 6 0 16,7 0-7-16,2 4-18 15,3 0-14-15,2 3 3 16,0 1-8-16,3 2-13 16,4-2 5-16,-3-3 1 15,-4 0-5-15,-5-5-2 16,-9-6 11-16,-9-7-4 15,-8-2-7-15,-5-3 0 0,0 0-58 16,-13-12-53-16,-8-8 41 16,-3-9 14-16,4 6-37 15,8 5-99-15</inkml:trace>
  <inkml:trace contextRef="#ctx0" brushRef="#br1" timeOffset="121319.09">22282 10435 428 0,'0'0'371'15,"0"0"-200"-15,0 0-116 16,0 0-39-16,0 0-13 15,0 0-3-15,0 0 0 16,-11 18 7-16,11-4-7 16,0 4 15-16,0 4 14 15,0 2 4-15,0 5-3 16,7-4 2-16,-1 1-11 0,-1-1-8 16,-1-6-5-16,1-5 2 15,-5-3 0 1,0-7-9-16,0-4 7 0,0 0-7 15,0 0 28-15,0-10-1 16,0-7-28-16,2-4-12 16,1-4 11-16,1 1-6 15,2-3-3-15,1 2 4 16,2 3-1-16,2 4 7 16,2 4 0-16,-1 6 5 15,-1 4-5-15,-3 4 7 16,4 0-7-16,-1 0-14 15,-3 7-1-15,2 10 7 16,-1 1-4-16,-5 2 12 16,0-1 0-16,1-4-1 0,-2 0 1 15,-1-5 0-15,-2-3 0 16,2 0 0-16,-2-5 0 16,0-2 7-16,0 0 10 15,0 0 27-15,2 0 8 16,5-9-13-16,1-6-29 15,4-6 1-15,1 2-11 16,-2-1 0-16,1 3 6 16,-4 5-6-16,1 7 0 15,-2 5 5-15,0 0-5 16,1 2-14-16,1 21-12 16,1 7 24-16,0 5-5 15,-3 2 7-15,0 0 0 0,-2-5-1 16,-3-2 1-1,0-6-2-15,0-6-8 0,5-4-38 16,-1-4-91-16,4-8-416 16</inkml:trace>
  <inkml:trace contextRef="#ctx0" brushRef="#br1" timeOffset="121874.17">23314 10582 451 0,'0'0'249'16,"0"0"-114"-16,0 0-50 15,0 0-14-15,0 0 11 16,0 0-21-16,0 0-51 16,27-4-3-16,-25 23-7 15,3 8 2-15,-3 1-2 16,0 4 19-16,0 2-19 15,-2-3 16-15,2 0-14 16,0-6 11-16,1 2-12 16,-3-8 5-16,3 1-6 15,-3-9 0-15,0-3-7 0,0-1-17 16,0-7-30 0,0 0-54-16,0-7-112 0</inkml:trace>
  <inkml:trace contextRef="#ctx0" brushRef="#br1" timeOffset="131735.07">5980 2787 447 0,'0'0'179'0,"0"0"-115"15,0 0-22-15,0 0 8 16,0 0-21-16,0 0-9 15,31 23-10-15,-26-18 2 16,1-1 7-16,2 0 2 16,0 0 8-16,3 2-3 15,5 3 2-15,1 0 9 16,8 2-5-16,6 4-13 16,7 1-6-16,7 7-13 0,7 0 13 15,0 3-9 1,4 5 12-16,0-4 33 0,-2 5 1 15,-6-6-20-15,-2 3 3 16,-9 0-27-16,-1-2-5 16,-3 1 6-16,-4 0-7 15,0-2 0-15,2 1 0 16,-2-1-15-16,5-1 15 16,0 1-20-16,1-1 19 15,1-2-20-15,-1 2 21 16,3-3-12-16,-2-1 11 15,0 2-1-15,0-1 2 16,1 4-7-16,3-2-6 16,-4 0-1-16,2 1 12 15,-5-6-27-15,-4 0 28 0,0-3-6 16,-4-5 6 0,-5-3 1-16,-6-4 0 0,-8-2-1 15,-2-2 1-15,-4 0 13 16,0 0-12-16,0 0 9 15,0 0-10-15,0 0 0 16,-2 0-2-16,-9 0-5 16,-5-7 7-16,-4-4 0 15,-6 0 0-15,-5-3-1 16,-6-1 0-16,-2-1 0 16,-8 0-6-16,0 2-12 15,-2 0-11-15,0 0-6 0,6 1-12 16,3 1 22-16,5 1 13 15,4-1 4-15,4 1 9 16,2 2-1-16,8 1 1 16,5 1 1-16,3 4 12 15,5-2 10-15,4 4 12 16,0-3 17-16,0 0 14 16,0-2-35-16,9-2 0 15,7 0-18-15,1-4-7 16,4 0 6-16,-2-1 1 15,-1 0-7-15,0-3-5 16,-2 0 8-16,-3-1-3 16,-2 3-5-16,-2 0 1 15,-5 5-2-15,1-1 2 16,0 1-2-16,-3 5 0 0,-2 1 7 16,0 3-7-16,0 0-6 15,0 0 6-15,0 0-13 16,0 0 12-16,0 0 0 15,0 0 0-15,0 0-2 16,0 0-6-16,0 13-1 16,9 5 10-16,4 7-1 15,5 7 0-15,9 8-6 16,4 6 7-16,4 2 6 16,6 1-6-16,-3-3-12 15,-3-3 4-15,-6-11 0 16,-4-6 7-16,-8-10 1 15,-7-5 2-15,-6-7 4 0,-4-4-6 16,0 0 7-16,0 0 6 16,0-3-12-16,0-2-1 15,0-2 0-15,0 6 0 16,0-1-53-16,13 2-442 0</inkml:trace>
  <inkml:trace contextRef="#ctx0" brushRef="#br1" timeOffset="142182.84">18569 12879 848 0,'0'0'225'0,"0"0"-115"16,0 0-45-16,2 103-13 0,-2-77-26 15,0-2-18-15,0-1-7 16,0-3 1-16,0-3-1 16,0-3 1-16,0-2 0 15,0-6-1-15,0-4-1 16,0-2-15-16,0 0-28 15,0-4-66-15,0-12-50 16,0 0-330-16</inkml:trace>
  <inkml:trace contextRef="#ctx0" brushRef="#br1" timeOffset="142592.17">18602 12671 561 0,'0'0'246'0,"0"0"-126"15,0 0-61-15,0 0 3 16,0 0-17-16,0 0 8 15,0 0 17-15,2 99 12 16,-2-50 7-16,-6 6-25 0,-2 3-5 16,2 0-1-1,4 0-20-15,-1-2-9 0,3-4-1 16,0-1-15-16,0-7 3 16,0-2-4-16,5-9-11 15,1-4 5-15,2-5-6 16,-4-8 0-16,0-7 0 15,-2 0 0-15,-2-7-9 16,0-2-33-16,0 0-12 16,0-11-71-16,0-30 6 15,0 3-139-15,-4-3-698 0</inkml:trace>
  <inkml:trace contextRef="#ctx0" brushRef="#br1" timeOffset="142977.63">18571 12773 727 0,'0'0'545'0,"0"0"-422"16,0 0-87-16,0 0-14 16,0 0-22-16,0 0-7 15,0 0-11-15,29 18 16 16,-8 7 2-16,8 5 25 15,3 5 14-15,6 6-11 16,0-4 2-16,-3 1 11 16,1-6-8-16,-5-9-5 15,-4-7-16-15,-4-9 4 0,-5-7 3 16,-3-9-19-16,-2-23-35 16,-1-10 11-16,-8-4-2 15,-4-4 1-15,0 0-4 16,0 3 7-16,0 6 20 15,0 6 1-15,0 7 1 16,0 10 13-16,0 9 14 16,0 4 13-16,0 5-14 15,11 0-26-15,9 30-69 16,-2 3-95-16,0-1-340 0</inkml:trace>
  <inkml:trace contextRef="#ctx0" brushRef="#br1" timeOffset="143489.46">19065 13159 529 0,'0'0'348'0,"0"0"-184"0,0 0-93 16,0 0 6-1,34-116-28-15,-26 87-26 0,4 3-14 16,1 4 1-16,3 10-1 15,1 8-8-15,2 4 25 16,-1 8-26-16,-1 18-7 16,-1 6 7-16,-3 7 13 15,-4 2-12-15,-2 1 27 16,-5 0 18-16,-2-1-11 16,0-9-16-16,-2-6-5 15,-12-10 2-15,-5-13-14 16,-4-3 15-16,-3-14 3 15,-1-19-4-15,0-11-1 0,4-7-15 16,4-1 0-16,3 6 0 16,5 8 0-16,7 12 0 15,4 12 0-15,0 14-15 16,8 2-83-16,7 13-159 0</inkml:trace>
  <inkml:trace contextRef="#ctx0" brushRef="#br1" timeOffset="144006.61">19476 12927 1154 0,'0'0'290'15,"0"0"-216"-15,0 0-39 16,0 0-35-16,0 0 0 16,0 0-45-16,0 0 6 15,2 5 8-15,-6 0 31 16,-6 4 15-16,0 4 8 15,-4 2-14-15,1 1 4 16,-3 0-12-16,5 0 11 0,2 0-1 16,3 1-9-16,0-2 5 15,6 7 18-15,0 4-2 16,0 4-8-16,0 1-1 16,0 0-2-16,0-1-12 15,8-4 0-15,-2-5 8 16,1-6-1-16,4-5 15 15,5-3 1-15,2-7-4 16,6 0-3-16,-2 0-4 16,3-10-1-16,-3-4-4 15,-4-2-7-15,-2 3-11 16,-8 1-8-16,-3 7-51 16,-5-4-38-16,0 6-91 0,-5-2-111 15</inkml:trace>
  <inkml:trace contextRef="#ctx0" brushRef="#br1" timeOffset="144242.84">19476 13136 675 0,'0'0'698'16,"0"0"-550"-16,0 0-69 15,0 0-19-15,0 0-12 16,0 0-47-16,0 0-1 15,117 62-17-15,-107-28 7 0,-1 6 10 16,-1 0 3-16,0-1-3 16,-6-7 1-16,-2-6-1 15,0-8-1-15,0-8-17 16,-2-10-72-16,-8 0-164 16,4-4-377-16</inkml:trace>
  <inkml:trace contextRef="#ctx0" brushRef="#br1" timeOffset="144621.01">19792 13116 745 0,'0'0'314'0,"0"0"-123"16,0 0-39-16,0 0 2 16,0 0-41-16,0 0-29 15,123-18-35-15,-94 18-6 16,0 0-23-16,0 0-11 15,-2 0-3-15,-3 3-6 16,-6-3-1-16,-7 0-6 16,-6 0-14-16,-3 0-30 0,-2 0-60 15,0 0-39-15,-2-11-31 16,-27-7-45-16,4 1 41 16,-2 2-173-16</inkml:trace>
  <inkml:trace contextRef="#ctx0" brushRef="#br1" timeOffset="144788.57">19826 12956 734 0,'0'0'335'0,"0"0"-133"15,0 0-42-15,0 0-40 16,0 0-53-16,0 0-32 16,142 2-27-16,-104 4-8 15,0 1-19-15,-3-4-19 16,13-1-19-16,-13 0-130 0,-6-2-153 15</inkml:trace>
  <inkml:trace contextRef="#ctx0" brushRef="#br1" timeOffset="148014.29">20534 13064 626 0,'0'0'333'16,"0"0"-213"-16,0 0-66 0,0 0-1 15,0 0-24-15,0 0-13 16,0 0-10-16,5 4 1 16,-5-4 18-16,2 0 37 15,1 0 11-15,-1 0-12 16,2 0-16-16,0 0-6 16,3 0-11-16,0 0-17 15,-2 0 5-15,1-2-5 16,1 2-9-16,-1 0-2 15,4 0-9-15,-2 0-4 16,-1 0-3-16,1 0-6 16,2 0 8-16,-1 0 4 15,-1 0 9-15,4 0 1 0,1 0-1 16,1 0 1-16,-1 0 1 16,0 0 0-16,3 0-1 15,2 0 13-15,-1 0-13 16,2 0 1-16,-2 0-1 15,3 0-10-15,1 0 0 16,-4 0 10-16,3 0-5 16,3 0 5-16,-4 0 1 15,4 0-1-15,-1 0 0 16,1-2 0-16,-1 2 0 0,0 0 0 16,1 0 0-1,-2 0 0-15,4 0 0 0,-3 0 0 16,3 0-7-16,0 0-3 15,-1 0 10-15,2 0 0 16,-1 0 0-16,2-2-1 16,0 0 1-16,2 2 0 15,-2-2-3-15,2 2-3 16,0-3-8-16,0 3 1 16,0 0-3-16,-1 0-5 15,1 0 10-15,2 0 10 16,3 0 0-16,2 0-8 15,-1 0-4-15,3 0 4 16,2 3 9-16,1-1-2 16,-1 0 1-16,2 0-6 0,0 2 5 15,0 0 1-15,-1-1-1 16,1 4 2-16,-2 0 0 16,-1-2 0-16,-2 2 0 15,-1-7 0-15,-5 3 0 16,2-3 0-16,-2 0 0 15,-2 0-1-15,0 0 1 16,0 0 0-16,-2 0 0 16,0 0 0-16,-2 0 0 15,1 0 0-15,1 0 0 16,-3 0-1-16,1 0 1 16,0 0 0-16,-3 0 0 15,2 0 1-15,-1 0-1 0,-1-3 0 16,1 3 0-1,0 0 1-15,0 0 1 0,2 0-2 16,2 0 1-16,-1 0 7 16,1 0-1-16,-1 0-6 15,3 0 6-15,0 0-1 16,2 0-6-16,1 0 6 16,4 0 3-16,0 0-3 15,1 0-6-15,3 0 7 16,1 0 3-16,-1 0 1 15,-1 0-1-15,0 0-9 16,-1 0 0-16,-1 0 0 0,3 0-1 16,-1-3 0-16,-4-3 0 15,3 3-7-15,0-4 5 16,-1 3 0-16,2 1 2 16,-1 0 0-16,-1 1 0 15,2 2 0-15,1 0-1 16,-1 0 0-16,1 0 1 15,3 0 0-15,-3 0 1 16,3 0-1-16,-3 0 3 16,2 0-3-16,1-2 0 15,-3-2 0-15,2 0 0 16,-4 2 0-16,2-1 0 16,-2 3 0-16,-1 0-7 15,2 0 7-15,-1 0 1 16,-1 0 0-16,4 0-1 0,-1 0 0 15,2 0 0-15,3 0 0 16,-1 0 0-16,3 0 1 16,2 0 0-16,4 0 0 15,1 0 9-15,0 0-10 16,-1 0 10-16,-2 0-9 16,-1 0 6-16,-4 5 2 15,-1-1-8-15,-5-2 5 16,-5-2 1-16,-1 0-6 15,-3 0 7-15,-4 0 3 16,0 0-4-16,-3 0-5 16,1-2 5-16,-3-4-6 15,0 3 6-15,-1-2 1 0,-1 1 2 16,-1 1-9-16,2-2 14 16,-6 1-8-16,1 2 5 15,-3-1 4-15,-4 3 3 16,-2 0-5-16,-3 0-1 15,-2 0-4-15,-2-3 1 16,3 3 1-16,-1-2 0 16,2 0 5-16,-2 0 9 15,0-1-7-15,-2 2-7 16,3-1-5-16,-3 2-6 16,0 0-21-16,-3-2-56 15,-10-1-77-15,-2 0-97 0</inkml:trace>
  <inkml:trace contextRef="#ctx0" brushRef="#br1" timeOffset="150838.23">20394 12409 430 0,'0'0'251'0,"0"0"-142"16,0 0-65-16,0 0-24 16,0 0-19-16,0 0 14 15,0 0-14-15,27-19 15 16,-20 15 20-16,1 1 26 16,-1-2 18-16,0 1-6 15,0 1 2-15,-1 0-25 16,1-2-18-16,-3 0-12 15,3-2 0-15,2 0-2 16,0-3 0-16,0-4-10 16,4-1 17-16,-2-8-25 15,3-1 8-15,-1-6-9 16,-1-2 2-16,0-2-4 0,-1 0 2 16,-1 2-9-16,-4 0-15 15,-4 3 3-15,-2 5 4 16,0 6-2-16,0 4-4 15,0 6-3-15,-4 2 1 16,-4 6 4-16,-2 0 20 16,-3 0-5-16,-1 6 6 15,-1 11-1-15,-3 6 0 16,3 3 1-16,1 8 0 16,3 0 1-16,4 4 0 15,1 3 9-15,3-1-9 16,1 2 0-16,2 0 5 0,0 1-5 15,0-2-1-15,0 3 0 16,7-4 0-16,4-1 0 16,2-6 0-16,1 0 13 15,-1-5-13-15,-2 0 9 16,2-4 2-16,-4 0 4 16,-1-4-5-16,-2 1 3 15,-4-8-6-15,-2-3-6 16,0-6-1-16,0-4 0 15,0 0 0-15,0 0 35 16,0-10 0-16,4-10-24 16,3-6-9-16,3-3 2 15,0-5-4-15,1 3-1 0,5-1 1 16,-1 4-15-16,4 0 4 16,1 3 1-16,-1 7 8 15,0 4-5-15,-6 4 7 16,-2 6-16-16,-2 4 16 15,-3 0-2-15,1 4-6 16,0 15 8-16,0 1 0 16,-1-1 6-16,-1 4 10 15,-1-4 6-15,0-3-11 16,-1-4 0-16,-1-1-1 16,1-5-9-16,-1-3 9 15,-2 0-2-15,2-3 0 16,-2 0 14-16,2 0 9 15,-2 0-15-15,0 0-6 16,2 0 0-16,-2 0-1 0,2 0 4 16,3 0-5-16,-1-6 6 15,4-3 6-15,0 0-11 16,1-4 1-16,-1 1-10 16,4 0 0-16,-1-1 0 15,3 1 1-15,-3 2 1 16,-1 1-1-16,0 5-1 15,-1 3 0-15,-5 1 9 16,0 0 3-16,1 0-11 16,0 0 2-16,-3 10-3 15,5 6 0-15,-3 4 0 16,4 4 6-16,0 0-5 0,-2-4 9 16,1-4-2-16,-3-4 3 15,3-2-2-15,-3-2-8 16,1 0 6-16,2 0-7 15,1 2 0-15,-1 4-6 16,2 0 4-16,-2-2-11 16,-5-1-6-16,-2-6-33 15,0-3-91-15,0-2-166 0</inkml:trace>
  <inkml:trace contextRef="#ctx0" brushRef="#br1" timeOffset="153015.01">21520 11855 13 0,'0'0'514'15,"0"0"-311"-15,0 0-73 16,0 0-42-16,0 0-2 15,0 0 3-15,0 0-3 16,6-8-17-16,-6 8-7 16,0 0-14-16,0 0-16 0,0 0-1 15,0 0-21 1,0 0-3-16,0 0-7 0,0 0-9 16,-13 0 8-16,-9 4 1 15,-7 8 9-15,-7 2-2 16,-1 2-6-16,-2 0-1 15,1 0 0-15,5-2-1 16,2-2-1-16,6 1-4 16,3-4-4-16,6 1 10 15,3-2 0-15,2 0 0 16,4-2-9-16,3 0-3 16,2-2-1-16,0-2-4 15,0 0-2-15,2-2-10 16,-4 0 4-16,4 3-1 0,0-3 10 15,0 0-1-15,0 0 2 16,0 0 15-16,0 0-1 16,0 1 1-16,0 1 0 15,0 0-9-15,0 5-5 16,0-2 1-16,6 3 13 16,-4 0 1-16,2 1-1 15,-2 0-1-15,0 1 1 16,-2 3-1-16,3-1 0 15,-3-1 0-15,0 3 1 16,0 3 0-16,0 1-1 16,0 1 0-16,0 6 1 15,0 3 0-15,0 2 0 0,0 5 6 16,0 2-6-16,4 1-1 16,0 3 1-16,-2 0 10 15,4 1-9-15,-2 1 0 16,-2-3 0-16,2-5 1 15,-1-2-1-15,-1-8 0 16,0-5 0-16,0-6 8 16,-2-7-2-16,0-2 0 15,0-5 2-15,0 0 4 16,0 0 4-16,2 0 2 16,-2 0-4-16,0 0-7 15,2 0-8-15,3 0-45 16,0 0-243-16</inkml:trace>
  <inkml:trace contextRef="#ctx0" brushRef="#br1" timeOffset="154269.31">21582 12293 484 0,'0'0'169'0,"0"0"-68"15,0 0-15-15,0 0-16 16,0 0-20-16,0 0 5 15,0 0 15-15,-18 9 11 0,18-9 19 16,0 0 0-16,0 0-5 16,0 0-18-16,2 0-10 15,10 0-27-15,1 0-29 16,5 0-9-16,1 0-1 16,4 0 1-16,0 0-2 15,1 0-6-15,1 0 5 16,-1 0 1-16,0 0 0 15,1 0 0-15,0 0 1 16,-3-2 0-16,0 0 1 16,1 2-1-16,-5 0 0 15,1 0 0-15,-1 0 1 16,0 0 9-16,0 0-11 16,0 0 2-16,-1 0 6 15,2 0-7-15,0 0 5 0,4 0-5 16,-1 0 9-16,3 0-1 15,2 0-3-15,-4 0 1 16,4 0-6-16,2 0 15 16,-2 0-14-16,0 0-2 15,0 0 7-15,-2 0 2 16,2 0 0-16,-2 0 1 16,0-5 2-16,0 2 11 15,2 1-10-15,-3 0-12 16,-1 2 6-16,-1 0-6 15,-2 0 0-15,-3 0 0 16,1 0-1-16,-1 0 1 16,-2 0 0-16,1 0 0 0,-1 0-1 15,3 0 0-15,-1 0 4 16,2 0-2-16,-4 0-4 16,1 0 2-16,2 0 0 15,-3 0 7-15,1 0-6 16,-1 0-1-16,1 0 1 15,-1 0 1-15,2 0 14 16,-2-4 0-16,3 1-14 16,1-3 5-16,2 3 0 15,-1-1-5-15,2 0-2 16,0 0 1-16,1 2-1 16,-1 0 1-16,2-2 0 0,1 1 0 15,4-2-1 1,0 1 40-16,2-2-11 0,0 2 26 15,-4 0-9-15,0 1-28 16,-5-2-11-16,-2 1-6 16,-2 0 17-16,-5 0 3 15,-1 0-14-15,-6 2 14 16,-1 0-14-16,-3 2-7 16,0-2 7-16,-2 2-4 15,0-3-3-15,2 1 9 16,-2 2-7-16,0 0-2 15,0 0-1-15,0 0 1 16,0 0-1-16,0 0-12 16,0 0 13-16,0 0-8 15,0 0-5-15,0 0-6 0,0 0-20 16,0 0-27-16,0 0-38 16,0-2-42-16,0-3-36 15,-6-1-55-15,-3-2-41 0</inkml:trace>
  <inkml:trace contextRef="#ctx0" brushRef="#br1" timeOffset="157950">21821 11664 481 0,'0'0'142'16,"0"0"-54"-16,0 0-1 15,0 0 4-15,0 0-19 16,0 0 6-16,0 0 3 15,-2-14-7-15,2 14-9 16,0 0-13-16,0-2-4 16,0 2-20-16,0 0-5 15,0 0-3-15,0 0-1 0,0 0-3 16,0 2-2-16,0 8-13 16,-2 3 4-16,-1 7 5 15,3-3-10-15,0 6 6 16,0-2-5-16,0 4 12 15,5-3-12-15,3 2 9 16,5-3-10-16,-1-7 6 16,1 1-5-16,-1-9 6 15,-1-6-1-15,1 0 5 16,2-4 0-16,-1-18-11 16,1-7-10-16,-1-3-12 15,1 1 8-15,-3-2-11 16,-2 6 3-16,-2 4 12 15,-5 3 4-15,0 7 5 16,-2 4-2-16,0 1 2 0,0 6 0 16,0 0-5-16,0 2 5 15,0 0-6-15,0 0 5 16,0 0-4-16,0 0 5 16,0 2-6-16,2 12 7 15,1 3 20-15,-1 4 9 16,2 6-16-16,-2 1 5 15,0 0-11-15,1 6 0 16,-1 0 5-16,3 7 4 16,-3-2-2-16,0 3 1 15,-2-4-5-15,0-4 3 0,0-5 12 16,0-10-25 0,0-3 5-16,-14-5-5 0,-1-10-10 15,-1-1-10-15,-1 0 9 16,-1-1-6-16,5-14 1 15,1 3-4-15,6 5-23 16,3-2-19-16,3 9-35 16,5 0-78-16,11 0-810 0</inkml:trace>
  <inkml:trace contextRef="#ctx0" brushRef="#br1" timeOffset="158266.56">22218 11883 170 0,'0'0'824'15,"0"0"-596"-15,0 0-129 16,0 0-36-16,0 0-42 16,0 0 2-16,0 0-16 15,0 96 5-15,0-70 8 16,0-6-7-16,0-4-7 16,0-3-6-16,0-12-21 0,0-1-65 15,2 0-112-15</inkml:trace>
  <inkml:trace contextRef="#ctx0" brushRef="#br1" timeOffset="158566.06">22409 11767 1003 0,'0'0'252'0,"0"0"-143"16,0 0-3-16,0 0-54 16,0 0-32-16,116 0 5 15,-98 0-15-15,0 0-10 16,-7 0-6-16,-2 0-6 15,-5 0-21-15,-4 0-59 16,0-6-103-16,0-4-289 0</inkml:trace>
  <inkml:trace contextRef="#ctx0" brushRef="#br1" timeOffset="159247.2">22724 11555 707 0,'0'0'246'16,"0"0"-155"-16,0 0-22 15,0 0-7-15,0 116-10 16,0-79-8-16,0 2-4 16,0 1-13-16,0-4-19 0,2-6 10 15,2-8-7-15,1-6 14 16,-1-6-11-16,-2-6-13 16,-2-4 0-16,0 0 12 15,0 0-13-15,0-4 16 16,0-12-16-16,2-4-28 15,3-5 21-15,0-1 5 16,1-3-4-16,3-2-10 16,2-1-7-16,1 4 7 15,-2 5 5-15,2 6 3 16,-1 10-2-16,-5 7 10 16,-1 0-1-16,1 3-23 0,0 18 3 15,-2 4 13-15,2 4 0 16,1-1 8-16,-1-2 6 15,2-4-5-15,-4-7 12 16,-2-5-1-16,-2-5-6 16,0-5 1-16,0 0 0 15,2-6 22-15,0-14-1 16,3-5-21-16,3-7-7 16,2-4 0-16,-1 0 1 15,1-2 4-15,4 8-4 16,-3 6 1-16,-1 9-2 15,-2 14 7-15,1 1 27 16,2 12-34-16,1 21 0 0,-2 8-16 16,4 10 16-1,-1 0 0-15,-4-2 16 0,-4-8-16 16,-3-15 0-16,-2-11-27 16,0-9-92-16,0-6-182 0</inkml:trace>
  <inkml:trace contextRef="#ctx0" brushRef="#br1" timeOffset="159791.19">23113 11601 561 0,'0'0'231'0,"0"0"-130"15,0 0-41-15,0 0-23 0,0 0 4 16,0 0 1-16,0 0 14 16,0-25 9-16,0 25 13 15,0 0-17-15,10 0-6 16,1 0-18-16,3 0-26 15,3 6-11-15,5 6-13 16,1 7 13-16,-2 1 0 16,4 6-1-16,-4-1 1 15,-2 3-3-15,-3 0 2 16,-5-1 1-16,-4-5-1 16,-5-6-8-16,-2-9-17 15,0-5-54-15,0-2-41 0,-11-20-15 16,-2-7-3-1,1-5-684-15</inkml:trace>
  <inkml:trace contextRef="#ctx0" brushRef="#br1" timeOffset="160024.78">23350 11523 134 0,'0'0'607'0,"0"0"-402"16,0 0-85-16,0 0-75 15,0 0-44-15,0 0 0 16,0 0 17-16,-56 87 27 16,27-55 18-16,0 2-10 0,5-3-14 15,4-8-14 1,4-2-12-16,5-7-3 0,6-3-10 16,3-2 0-16,2 0-19 15,9 4-50-15,11-1-104 16,1 0-396-16</inkml:trace>
  <inkml:trace contextRef="#ctx0" brushRef="#br1" timeOffset="160248.34">23551 11654 413 0,'0'0'358'16,"0"0"-204"-16,0 0-84 0,0 0-13 15,0 102-18-15,-2-56-8 16,-10 3-17-16,-1 9-14 16,2-10-24-16,4-14-108 0</inkml:trace>
  <inkml:trace contextRef="#ctx0" brushRef="#br1" timeOffset="162469.64">21754 12535 649 0,'0'0'247'15,"0"0"-152"-15,0 0-34 0,0 0-12 16,0 0-17 0,0 0-6-16,0 0 16 0,-2 0 26 15,2 0 22-15,0 0-5 16,0 0-16-16,0 0-18 16,0 0-15-16,0 0-17 15,0 0-9-15,0 0-9 16,0 0-1-16,0 0 1 15,0 0 6-15,0 0-6 16,0 0 5-16,0 0-5 16,0 0 6-16,0 0-1 15,0 0-6-15,0 0-1 16,0 0 0-16,0 0-10 16,0 0 3-16,0 0-3 15,0 0-4-15,0 0-1 0,0 0 6 16,0 0-5-1,0 0 7-15,0 6 8 0,0-2 0 16,0 1 0-16,0 4 1 16,-3-2-1-16,3 3 1 15,-2 3-1-15,2-3 0 16,0 1 0-16,0 1 2 16,0 3-2-16,0 3 0 15,2 2 0-15,8 2 1 16,-2 0 0-16,3 0 0 15,1-2-1-15,-4-4 1 16,1-6 0-16,1-4 8 0,-2-3-8 16,1-3 6-1,3 0-7-15,3-7-7 0,1-9-5 16,1-2 1-16,3-2 3 16,-1-1-2-16,-2-2 3 15,-3 3-9-15,-3 0 10 16,-5 2-13-16,-4-2 0 15,-2 0 5-15,0 0 4 16,0-3 8-16,0 6-12 16,0 2 13-16,0 8 0 15,0 2 0-15,0 3 0 16,0 2 0-16,0 0 1 16,0 0 0-16,0 0 11 15,0 0-4-15,0 0-7 16,0 0 18-16,0 0-4 0,0 0-2 15,0 0 7-15,0 0 0 16,0 0-5-16,0 0-4 16,0 0-9-16,0 0 8 15,0 0-2-15,0 0-7 16,0 0 0-16,0 0 0 16,0 0 0-16,0 0 0 15,0 0-1-15,0 0-8 16,0 0 9-16,0 0 1 15,0 0 0-15,0 0 0 16,0 0-1-16,0 0 0 16,0 0-6-16,0 0 6 15,0 0 0-15,0 0-1 0,0 0-6 16,0 0 6 0,0 0-8-16,0 2-5 0,0 3 14 15,0-3 1-15,0 1-1 16,0 2 1-16,0-4 0 15,0 2 0-15,0-2-1 16,0 2 1-16,0-2-1 16,0 2 0-16,0-1 1 15,0 0 0-15,0-2 0 16,0 1-1-16,0 4 0 16,0 0 0-16,0 4 0 15,0 3 1-15,0 2-1 16,0 4 2-16,0 3-2 15,0 4 0-15,5 5 1 0,-3 2 0 16,0 5 0-16,1-2 0 16,-1 0 5-16,-2-1-4 15,0-5-2-15,0-3 0 16,0-1-1-16,-7-7 1 16,-4-4-7-16,-2-5 7 15,-3-9-15-15,-1 0-9 16,-2 0-16-16,1 0 27 15,5-9 3-15,-1 1-7 16,8 4-33-16,2 2-26 16,4 2-40-16,0 0-4 15,0 6 14-15,0 2-108 0</inkml:trace>
  <inkml:trace contextRef="#ctx0" brushRef="#br1" timeOffset="162935.2">22141 12832 795 0,'0'0'240'0,"0"0"-109"16,0 0-5-16,0 0-39 15,0 0-23-15,0 0-29 0,0 0-13 16,66-4-14-16,-58 13-8 16,1 4 0-16,-5 1-7 15,-1 0 5-15,-3-2 2 16,0-1-1-16,0 0 0 16,0-1-7-16,0-5 6 15,-3 2-6-15,-1-4 8 16,2 1 2-16,2 1-2 15,0-1 10-15,0 0-9 16,0 4 16-16,0 1 1 16,0 0-5-16,4 1 3 15,8 0-3-15,1-2 13 16,-2 0-7-16,3-4-7 0,-1 0-4 16,3-4-2-1,1 0-4-15,1 0-2 0,0 0-8 16,0-8-38-16,-2-4-33 15,1 0-56-15,1-9-5 16,-3 6-73-16,-3-2-417 0</inkml:trace>
  <inkml:trace contextRef="#ctx0" brushRef="#br1" timeOffset="163350.67">22438 12765 806 0,'0'0'240'0,"0"0"-114"16,0 0-20-16,0 0-24 15,0 0-32-15,0 0-23 16,0 0-5-16,45-19-6 16,-36 16-6-16,4 1 15 15,1-1 4-15,-4 0 7 16,-1-1 4-16,1-1-6 15,-4 5-10-15,-2-5-13 16,1 1-3-16,-3 2 5 16,0 1-1-16,0-1-5 15,1-1 3-15,0 3-10 0,-3 0 1 16,2 0 6 0,-2 0 2-16,0 0-2 0,2 0-7 15,-2 0 0-15,0 0 0 16,0 0 0-16,0 0-2 15,0 0 2-15,0 0-8 16,0 0-8-16,0 0-9 16,0 0-6-16,0 0-11 15,2 0-40-15,0 0-45 16,0 0-107-16</inkml:trace>
  <inkml:trace contextRef="#ctx0" brushRef="#br1" timeOffset="165202.03">23488 11606 80 0,'0'0'349'15,"0"0"-198"-15,0 0-73 0,0 0-27 16,0 0-5 0,0 0-16-16,0 0 12 0,-14 9-2 15,10-6 1-15,0 0-9 16,-1-2-2-16,-1-1-13 15,2 2-7-15,-2 2-9 16,2 3 1-16,0-2 9 16,-1 3 2-16,1 3 3 15,0-2-3-15,-1-1 12 16,0-2-24-16,1-2 12 16,2-1-11-16,0-2 5 15,2-1 3-15,0 0 10 16,0 0 27-16,0 0 25 0,0 0 14 15,0 0-11-15,0-6-33 16,0 1-29-16,8-2-1 16,2 2-7-16,1 0-4 15,2 3 6-15,0-2-6 16,0 2-1-16,4 2-10 16,-5 0 0-16,2 0 8 15,-5 0-7-15,0 0 8 16,-5 0-8-16,-4 10-4 15,0 5-6-15,0 4 8 16,0 4 9-16,-11 0 1 16,0 1-5-16,0 5 4 0,0-3 1 15,0 4 1 1,4 0 6-16,0 0-6 0,5-2 2 16,2-2 14-16,0-2-5 15,0-2-5-15,0-6 6 16,0-4-12-16,0-5 12 15,2-1-3-15,0-6 2 16,0 0 5-16,1 0 16 16,6 0 0-16,2 0 5 15,2-7-8-15,5-1 3 16,0 0-6-16,-3 2 15 16,2 0-9-16,-4 4 3 15,0 0-16-15,-4 2-13 16,0 0-6-16,-5 0 0 15,0 0 0-15,-4 0-6 0,0 0-10 16,0 0-29-16,0 0-63 16,0-2-110-16,-2 0-86 15</inkml:trace>
  <inkml:trace contextRef="#ctx0" brushRef="#br1" timeOffset="166178.94">22849 12537 7 0,'0'0'717'0,"0"0"-553"15,0 0-86-15,0 0-23 16,0 0-22-16,0 0-27 16,0 0 5-16,-8 24 25 15,6-9-11-15,-2 5 2 16,2 1 17-16,2 3-15 16,0 3 0-16,0 5 8 0,0 1-2 15,0-5-17-15,0-5-7 16,2-3 4-16,2-10-14 15,-2-6 9-15,4-4 3 16,-2-4-13-16,2-21-21 16,3-6-16-16,1-8 11 15,2-5 3-15,1 0-12 16,1 4-18-16,-1 6 27 16,1 7 16-16,-5 10 10 15,-1 10 7-15,2 7 33 16,-3 2-12-16,1 20-28 15,-1 7 0-15,0 5 10 16,0 0-1-16,-3 0 20 0,0-4 6 16,-2-6-25-16,-2-8-1 15,0-8-9-15,0-6 0 16,0-2-9-16,0 0-1 16,0 0 10-16,0-8 25 15,0-8-4-15,0-4-15 16,9-4-5-16,3-2 2 15,1 0-2-15,3 1 0 16,-1 5 0-16,1 8-1 16,-1 7 0-16,-3 5 32 15,-1 0-15-15,-1 7-17 16,0 16-11-16,1 7-13 16,-3 5 24-16,2-4 8 15,-1-1-7-15,-3-4-1 0,-2-4 0 16,2-6-11-16,-2 1-32 15,-2-6-95-15,0-2-119 16</inkml:trace>
  <inkml:trace contextRef="#ctx0" brushRef="#br1" timeOffset="166572.11">23306 12518 849 0,'0'0'228'0,"0"0"-142"15,0 0-27-15,0 0-1 16,0 0-39-16,0 0 8 15,0 0 2-15,79-65 8 16,-56 62 21-16,-1 3-19 16,-1 0-36-16,0 21-3 15,-2 7-12-15,-4 3 12 16,1 3-1-16,-6-2-2 16,2-1 3-16,-5-7 1 15,-1-7 0-15,-2-5 8 0,-1-9-9 16,-3-3 0-1,2 0-1-15,-2 0-18 0,4-3-43 16,6-23-128-16,-4-1 2 16,5 3-441-16</inkml:trace>
  <inkml:trace contextRef="#ctx0" brushRef="#br1" timeOffset="166810.91">23615 12414 573 0,'0'0'398'16,"0"0"-249"-16,0 0-123 16,0 0-10-16,0 0 28 15,0 0-14-15,-122 133 3 16,88-101-2-16,7-4-2 0,3-4-12 16,9-1 1-16,3-9-10 15,5-2 4-15,5-1-12 16,2-2 0-16,0-6-29 15,7 1-52-15,9-2-78 16,1-2-126-16</inkml:trace>
  <inkml:trace contextRef="#ctx0" brushRef="#br1" timeOffset="167232.96">23698 12559 738 0,'0'0'263'0,"0"0"-127"15,0 0-16-15,0 0-28 16,0 0-39-16,0 0-27 16,0 0-26-16,58-7 5 15,-47 12-5-15,-3 7-7 16,-3 6 0-16,-3 5 5 15,-2 6-5-15,0 3 0 16,0 0 7-16,-7-2 5 16,1-2-4-16,0-5 0 15,1-8 0-15,1-5 7 0,4-3 2 16,0-5-1-16,0-2 3 16,0 0 14-16,0 0 22 15,0 0 14-15,0 0 1 16,11 0-41-16,9 0-12 15,2 0 12-15,4 0-13 16,1 0-1-16,2 0-1 16,-4 0-7-16,-8-2-1 15,-5-3-22-15,-10-7-62 16,-2-3-127-16,0 6-476 0</inkml:trace>
  <inkml:trace contextRef="#ctx0" brushRef="#br1" timeOffset="169805.57">24618 11478 451 0,'0'0'641'0,"0"0"-455"16,0 0-136-16,0 0-37 15,0 0 9-15,0 0-7 0,0 0-14 16,-116 123 21 0,76-82-5-16,3 7 1 0,0 2 41 15,4 7-40-15,6-1 20 16,6 0-12-16,7 0 0 15,5-2-1-15,7 0 2 16,2-1 0-16,0-2-11 16,4 2 7-16,14-1-12 15,2 3-11-15,0-6 16 16,3-1-17-16,-2-2 6 16,0-8-6-16,-5-6 2 15,-5-7-2-15,-5-11-1 16,-4-7-15-16,-2-7-50 15,4-17-52-15,-1-12-115 16,2-6-133-16</inkml:trace>
  <inkml:trace contextRef="#ctx0" brushRef="#br1" timeOffset="170043.28">24608 11993 1144 0,'0'0'269'0,"0"0"-210"15,0 0-59-15,0 0 0 16,0 0 2-16,-3 107-2 16,3-60-4-16,0 4 4 0,0-2-3 15,7-8 3-15,6-9-2 16,5-18-20-16,-1-8-57 15,-1-6-126-15</inkml:trace>
  <inkml:trace contextRef="#ctx0" brushRef="#br1" timeOffset="170440.94">24861 12068 1220 0,'0'0'266'0,"0"0"-150"16,0 0-40 0,0 0-37-16,0 0-27 0,0 0-12 15,0 0-6-15,125-7-7 16,-107 7 5-16,-7 0 8 16,-5 0 0-16,-3 0 12 15,-3 0-12-15,0 0-8 16,0-2-10-16,0 2 1 15,0-2 4-15,0 2 13 16,0-2 10-16,0 2 0 16,0 0 2-16,0 0-5 15,0 0 5-15,0 0-12 16,0 0 1-16,0 0-1 0,0 0 1 16,0 0 0-1,0 0-1-15,0 0 0 0,0 0 0 16,0 0-1-16,0 0-7 15,0 0-8-15,0 0-8 16,0 0-35-16,0-1-64 16,0-6-235-16</inkml:trace>
  <inkml:trace contextRef="#ctx0" brushRef="#br1" timeOffset="171665.53">25474 11705 629 0,'0'0'516'0,"0"0"-374"0,0 0-97 16,0 0-39-1,0 0-6-15,0 0 7 0,0 0-7 16,-29 118 12-16,25-81-5 16,2 1-7-16,2-3 35 15,0-4-5-15,0-7-11 16,0-7 12-16,0-5-20 16,0-4 1-16,0-6-5 15,0-2-7-15,0 0-22 16,0 0-57-16,0-2-180 15,0-4-123-15</inkml:trace>
  <inkml:trace contextRef="#ctx0" brushRef="#br1" timeOffset="171934.19">25254 12048 202 0,'0'0'986'0,"0"0"-785"0,0 0-103 16,0 0-30-16,0 0-26 16,0 0-10-16,0 0-7 15,129-2 0-15,-92-1-2 16,4 3 2-16,-1 0-8 16,0 0-2-16,-2 0 2 15,-4 0-17-15,-10 0 0 16,-8 0-23-16,-10 0-46 15,-6 0-50-15,0 0-148 0,-17 0-20 16,-1 0-519-16</inkml:trace>
  <inkml:trace contextRef="#ctx0" brushRef="#br1" timeOffset="172313.87">25233 12298 964 0,'0'0'250'0,"0"0"-106"16,0 0-25-16,0 0-42 15,0 0-36-15,121-25-18 16,-90 24-10-16,-2 1-11 16,0 0-2-16,-4 12-3 15,-3 9-9-15,-7 6 12 16,-3 4-6-16,-5-2 6 16,-7 0 0-16,0-6-6 15,0 0 5-15,0-7 1 16,0-5-1-16,0-2-6 0,0-6-11 15,0-1-18 1,0-2-15-16,0 0-42 0,0-5-87 0</inkml:trace>
  <inkml:trace contextRef="#ctx0" brushRef="#br1" timeOffset="172520.56">25481 12397 810 0,'0'0'238'0,"0"0"-131"16,0 0 28-16,0 0-21 16,0 0-41-16,0 0-18 15,-123 107-17-15,106-85-21 16,1-3-11-16,5-5-6 16,2-4-1-16,4-4-43 0,1-6-43 15,4 0-94-15,0-6-91 16,0-8-377-16</inkml:trace>
  <inkml:trace contextRef="#ctx0" brushRef="#br1" timeOffset="173036.03">25815 11560 575 0,'0'0'228'15,"0"0"-146"-15,0 0-31 16,0 0-15-16,0 0-25 0,87 104 4 16,-67-60 11-16,1 13 17 15,-2 9 28-15,2 10 0 16,-3 6 4-16,-3 7-14 15,-4-1 7-15,-4-7-25 16,-5-3 0-16,-2-13-20 16,0-11-11-16,0-11-5 15,0-14 3-15,-4-10-10 16,-3-11-12-16,2-6-20 16,1-2-36-16,2 0 10 15,0-15 44-15,2 0 13 16,0-8-71-16,4 6-141 15,7 0-817-15</inkml:trace>
  <inkml:trace contextRef="#ctx0" brushRef="#br1" timeOffset="173835.81">26221 12064 157 0,'0'0'696'0,"0"0"-476"15,0 0-70-15,0 0-46 16,0 0-40-16,0 0-20 0,0 0-11 16,0 0-18-16,0 0-7 15,0 0 7-15,0 0 1 16,0 0 10-16,0 0 18 16,0 0 4-16,0 0-2 15,0 0-3-15,0 0-4 16,0 0-7-16,0 0-4 15,0 0-9-15,0 0-3 16,0 0-6-16,0 0 1 16,0 0-3-16,0 0 6 15,0 0 0-15,0 0-3 16,0 0 2-16,0 0-6 16,0 0 8-16,0 0-5 0,0 0 0 15,0 0 2 1,0 0 1-16,0 0 4 0,0 0 5 15,0 0 1-15,0 0 13 16,9 0-18-16,5-5-16 16,1 1-1-16,1 0-1 15,1 0-1-15,2 3-1 16,-2-2-8-16,-1 1 9 16,1 0 1-16,-3 2-1 15,-1-2 0-15,-3 2 0 16,-2 0 0-16,-1 0-1 15,-1 0-9-15,-4 0-6 16,-2 0 3-16,2 0-19 16,-2 0-15-16,0 0-51 15,4 0-65-15,-2 0-152 0</inkml:trace>
  <inkml:trace contextRef="#ctx0" brushRef="#br1" timeOffset="174026.96">26330 11889 383 0,'0'0'594'15,"0"0"-432"-15,0 0-70 16,0 0-8-16,0 0-24 16,-19 122-27-16,16-76-17 15,3 5-16-15,-2 4-4 0,0-12-96 16,-1-14-259-16</inkml:trace>
  <inkml:trace contextRef="#ctx0" brushRef="#br1" timeOffset="174747.66">26896 11644 880 0,'0'0'292'0,"0"0"-103"0,0 0-38 16,0 0-71-16,0 0-47 15,0 0-33-15,0 0 0 16,19 6-17-16,-15 12 12 15,2 12 5-15,3 9 8 16,1 9 18-16,1 4-19 16,-3-4 0-16,-1-3 5 15,-2-11-12-15,-5-10 0 16,0-9-40-16,0-10-66 16,2-5-110-16,-2 0-55 0</inkml:trace>
  <inkml:trace contextRef="#ctx0" brushRef="#br1" timeOffset="175017.12">26790 12068 920 0,'0'0'336'0,"0"0"-219"16,0 0-11-16,0 0-33 15,0 0-29-15,0 0-7 16,0 0-9-16,80 0 6 16,-49 0-7-16,2 0-5 15,3 0-4-15,-2 1-4 16,-3 3-14-16,-7-2-7 16,-6 3-15-16,-7-3-31 0,-9 3-59 15,-2 1-83-15,0-2-155 0</inkml:trace>
  <inkml:trace contextRef="#ctx0" brushRef="#br1" timeOffset="175428.49">26849 12293 453 0,'0'0'332'0,"0"0"-132"0,0 0-52 15,0 0 14-15,0 0-37 16,0 0-42-16,0 0-15 16,56-41-11-16,-38 36-18 15,1 2-20-15,-2 3-18 16,-3 0-1-16,-1 0-6 15,-3 10-3-15,2 9-10 16,-1 13 10-16,0 2 3 16,-2 5 6-16,2 4 4 15,-2-2-3-15,0 0 6 16,2-3-7-16,0-3 0 0,1-4 0 16,-4-5 3-1,-1-5 8-15,-3-7-11 0,-4-5-13 16,3-6-26-16,-3-3-24 15,0 0-30-15,0-12-58 16,0-1-106-16</inkml:trace>
  <inkml:trace contextRef="#ctx0" brushRef="#br1" timeOffset="175619.11">27050 12525 750 0,'0'0'357'15,"0"0"-204"-15,0 0-57 0,0 0-47 16,0 0 5 0,0 0 1-16,0 0-11 0,-87 71-33 15,58-48-10 1,-4-1-1-16,-13 2-49 0,5-6-90 16,5-1-124-16</inkml:trace>
  <inkml:trace contextRef="#ctx0" brushRef="#br1" timeOffset="177041.68">25478 13084 616 0,'0'0'238'15,"0"0"-126"-15,0 0-31 16,0 0 13-16,0 0 7 16,0 0-11-16,0 0-26 15,0-9-15-15,8 9 2 0,1-3 4 16,-3 1-14 0,0 2-8-16,4 0 9 0,-1 0-11 15,4 0 0-15,1 0-1 16,1 0-11-16,3 0 3 15,2 0 12-15,2 0 4 16,3 0-3-16,4 0-7 16,2 0-2-16,4 0-4 15,3-2-16-15,5-4 0 16,1-4-6-16,3 1-3 16,-3-2-1-16,-3 1 3 15,-3 5 2-15,-7 2-2 0,-4 3 0 16,-5 0 0-1,0 0-9-15,1 0 9 0,-3 6-5 16,-1 0 6-16,4 0-9 16,-1-4 8-16,3 0 0 15,2-2 0-15,-1 0-7 16,3 0 6-16,0 0 1 16,-2 0-12-16,-2 0 13 15,-1 0 0-15,1 0-6 16,-1 0-15-16,0 0 11 15,3 0 1-15,0 0 0 16,0 0 8-16,2 0 0 16,2 0 0-16,5-4 0 15,-1-2 0-15,1-3 1 16,2 1-13-16,0-1 12 0,-3-1-9 16,-3 0 10-16,-3 1-6 15,-5 4 6-15,-3 1 0 16,-4 0 2-16,-1 2-1 15,-1 2 9-15,-4 0-2 16,3 0-7-16,-3 0 0 16,3 0 0-16,-1-2 7 15,3-1-7-15,-1 2 8 16,1 1-8-16,1-2 0 16,1 2-1-16,0 0 0 15,0 0 0-15,-2 0-4 16,1 0 4-16,1 0 1 15,-3 0 9-15,4 0-9 16,-4 0 10-16,1 0-10 0,-3 0 8 16,1 0-2-16,-6 0-6 15,1 0 16-15,1 0-9 16,-4 0-7-16,1 0-1 16,-1 0 0-16,-2 0 0 15,0 0-7-15,-4 0-3 16,-6 0-99-16,-13 0-211 15,-6 0-183-15</inkml:trace>
  <inkml:trace contextRef="#ctx0" brushRef="#br1" timeOffset="178439.01">21092 12613 552 0,'0'0'306'0,"0"0"-160"16,0 0-52-16,0 0-23 15,0 0-48-15,0 0-16 16,0 0-1-16,0 2 4 16,0 0 10-16,0 0 18 0,0 1-5 15,0 2-7-15,0 1-11 16,0 3-14-16,2 6 0 16,0 3 7-16,3 4-7 15,-3 7 6-15,0 3 3 16,2-1 3-16,2 5 0 15,-2-6-1-15,2-2-12 16,-1-7 27-16,-3-7-6 16,0-7 0-16,0-2-5 15,0-3 1-15,-2 0-16 16,2-2 13-16,-2 0-2 16,0 0-11-16,0 0 7 15,0 0 1-15,0 0 0 0,0 0-2 16,0 0 8-1,4 0 15-15,0 0 20 0,2 0 2 16,7 0-24-16,1 2 1 16,6-1 5-16,0 3-2 15,5 1 3-15,2 0-17 16,4 3 1-16,2 1-3 16,3-1 0-16,-1-2-4 15,-4 2-11-15,-4-2 0 16,-9-5 0-16,-5 2-1 15,-8-3-10-15,-5-8-72 16,0-13-156-16,0 1-311 0</inkml:trace>
  <inkml:trace contextRef="#ctx0" brushRef="#br1" timeOffset="180485.92">27055 11485 500 0,'0'0'285'0,"0"0"-118"16,0 0-56-16,0 0-60 16,0 0-25-16,0 0-16 15,0 0 8-15,18 21 13 16,-16-21 32-16,0 2 15 15,2-2-8-15,1 2 4 16,1-1-41-16,4 2-7 16,3 1-25-16,1 1 7 15,1 4-8-15,3 2-12 16,-1-2 11-16,1-1-9 0,3-2 4 16,-2-3 6-1,4 3-8-15,-3-5 7 0,2 1-20 16,-2-2 21-16,-2 2-1 15,0 2 0-15,-4-2 1 16,-4 2 0-16,1-2 1 16,-3 0 7-16,-4-2-7 15,-2 2 7-15,0-2-2 16,0 0 1-16,1 0-6 16,-3 0 0-16,2 0 0 15,-2 2-1-15,0-2 8 16,0 3-8-16,2-3 0 0,0 7-1 15,0 0-8 1,4 4 2-16,-4 5 7 0,0 4-7 16,0 4 5-16,-2 2-8 15,2 2 2-15,0 5 6 16,0 1 4-16,3 6-4 16,-3 2-1-16,0-1 2 15,0 0 1-15,-2-4-2 16,2-6 2-16,-2-4-1 15,0-1 1-15,0-4 1 16,0-3-1-16,3 3 0 16,0 3 0-16,1-1 12 15,-2-2-12-15,2-1-2 16,-1-2 2-16,-1-5 0 16,-2-1 1-16,2-6-2 0,-2-2 0 15,0 2-10-15,0 1 10 16,0 2-5-16,0 2 6 15,0 0 2-15,0-2 0 16,0 0-1-16,0-4 0 16,0 0-1-16,0 0 0 15,0 0 0-15,0 6 1 16,0 2-1-16,2 3 0 16,0 0-1-16,-2 4 1 15,0-6-1-15,0-1-6 16,0-4 1-16,0 1-9 15,0-5 9-15,0-3 6 16,0 2-3-16,0-1 2 0,0 1 1 16,0 0 0-16,0 0 0 15,0 4 1-15,0-4-1 16,0 2 1-16,0-1 8 16,0 1-9-16,0-4 1 15,0 3 0-15,0 2 0 16,0-2-1-16,0-3 0 15,0 2 0-15,0-1 1 16,0-4 0-16,0 2 6 16,0-2-1-16,0 0 1 15,0 0 0-15,0 0 2 16,0 0-8-16,0 0 13 0,0 0 5 16,0 0-4-1,0 0-4-15,0 0 0 0,0 0-11 16,-6 4-13-16,-5 1 13 15,-3 2 2-15,-1 3 7 16,-5-1 3-16,-1 0-2 16,-3-1-10-16,-5 0-9 15,-20-4-33-15,7-1-44 16,1-3-117-16</inkml:trace>
  <inkml:trace contextRef="#ctx0" brushRef="#br1" timeOffset="182697.42">22204 13564 439 0,'0'0'721'15,"0"0"-522"-15,0 0-102 16,0 0-20-16,0 0-42 16,0 0-28-16,0 0 3 0,0-76-9 15,0 64 0-15,0 3 13 16,0 7 20-16,0 2 4 15,0 0 0-15,0 2-20 16,0 16-17-16,0 8 0 16,0 10 29-16,0 9-14 15,3 1 0-15,1 2-7 16,0-2-2-16,1-6-6 16,1-7 6-16,-1-8-6 15,2-4 10-15,-3-8-11 16,1-5 14-16,-1-4-4 15,-2-4-1-15,2 0-9 16,1 0-12-16,6-8-118 0,0-6-81 16,3 0-70-16</inkml:trace>
  <inkml:trace contextRef="#ctx0" brushRef="#br1" timeOffset="182972.36">22541 13663 176 0,'0'0'1257'16,"0"0"-1038"-16,0 0-102 16,0 0-25-16,0 0-45 15,0 0-18-15,0 0-14 16,123-4 16-16,-94 3 11 0,2 1-4 15,0 0 5-15,-5 0-20 16,-3 0-12-16,-5-3-11 16,-10 2-26-16,-1-7-77 15,-3 2-122-15,-1-3-122 0</inkml:trace>
  <inkml:trace contextRef="#ctx0" brushRef="#br1" timeOffset="184626.95">23136 13457 675 0,'0'0'223'16,"0"0"-105"-16,0 0-2 16,0 0-23-16,0 0-37 15,0 0-24-15,0 0-12 16,6-10-2-16,-6 10-8 15,0 0 1-15,0 0 14 0,0 0 10 16,0 0 4-16,0 0 0 16,0 0-7-16,0 0-10 15,0 0-2-15,0 0-4 16,2 0-8-16,-2 3-8 16,4 12 1-16,0 5 12 15,-2 6 9-15,2 2-9 16,1 4-6-16,-1 2-4 15,0-3 11-15,1 1-13 16,-2-11-1-16,1-2 10 16,-2-6-10-16,0-4 0 15,-2-7 0-15,0-2-16 16,0 0-47-16,0 0-61 0,0-14-103 16,0 0-12-16</inkml:trace>
  <inkml:trace contextRef="#ctx0" brushRef="#br1" timeOffset="184972.87">23555 13363 816 0,'0'0'244'0,"0"0"-170"0,0 0-57 15,0 0 9-15,0 0 29 16,-94 126-1-16,55-76-2 16,-4 3-8-16,5 1-8 15,3 0-9-15,6-2 2 16,6-2-13-16,8-8-7 15,5-3 10-15,6-10-6 16,2-9-11-16,2-6 3 16,0-7-5-16,0-7-37 15,2-3-39-15,14-13-134 16,1-2-897-16</inkml:trace>
  <inkml:trace contextRef="#ctx0" brushRef="#br1" timeOffset="185524.74">23688 13646 797 0,'0'0'169'16,"0"0"-109"-16,0 0 18 16,0 0-4-16,0 0 0 0,0 0 10 15,0 0 5-15,-2-85-34 16,18 67 7-16,4 0 2 16,0 6-23-16,1 4-13 15,1 6-3-15,0 2 4 16,2 0-29-16,-1 17-5 15,-4 6-5-15,2 5 9 16,-3 2 0-16,-3 2 1 16,-1-2 0-16,-3-4 0 15,-3-1-1-15,2-4 1 16,-4 2-5-16,1-2 5 16,-1-2 6-16,4 1-6 15,-1-4 0-15,-3-2 0 16,3-4 0-16,0-4 10 0,-2 1-9 15,-1-4 0-15,-1-1 6 16,-1 2-7-16,-2-1 1 16,-2-3-1-16,3 0 0 15,-3 0-1-15,0 0-15 16,0 0-15-16,0 0-24 16,0 0-20-16,0-3-79 15,-9-19-114-15,-2 1 131 16,0 0-77-16</inkml:trace>
  <inkml:trace contextRef="#ctx0" brushRef="#br1" timeOffset="185762">23918 13647 641 0,'0'0'339'0,"0"0"-196"15,0 0-81-15,0 0 17 16,0 0 21-16,0 0-23 15,-118 99-9-15,81-66-13 16,-1 2-21-16,1-1-8 16,4 1-25-16,4-6 14 15,7-5-14-15,6-2 5 16,6-5-6-16,0-5 0 16,8-5-37-16,2-7-40 15,0 0-55-15,0 0-97 0</inkml:trace>
  <inkml:trace contextRef="#ctx0" brushRef="#br1" timeOffset="186907.37">29500 12104 182 0,'0'0'570'0,"0"0"-417"16,0 0-71-16,0 0 12 15,0 0-3-15,0 0-20 16,0 0-13-16,13-26 3 15,-1 16-19-15,1 1 8 16,1-2-1-16,1 2-14 16,1 4-5-16,-1-2 2 15,1 3-11-15,2 4-5 0,0 0 1 16,-1 14-17 0,3 13-10-16,3 9 9 0,-4 10-7 15,4 8 8-15,-3 4 0 16,3 4-1-16,-2 3 1 15,2 0 11-15,0-2 10 16,-2-5-20-16,0-8 6 16,-3-10 6-16,-3-8 4 15,-3-11-11-15,-6-9-5 16,-2-5-1-16,-1-5-2 16,-3-2-15-16,0 0-36 15,0 0-57-15,-3-12-108 16,-7-6-25-16,0 0-27 0</inkml:trace>
  <inkml:trace contextRef="#ctx0" brushRef="#br1" timeOffset="187222.02">29768 12337 970 0,'0'0'213'15,"0"0"-138"-15,0 0-17 16,0 0-34-16,0 0-5 16,0 0 10-16,0 0-10 15,13-27-17-15,-13 35 22 16,-2 14-11-16,-19 6 69 16,-5 8-34-16,-8 4-24 0,-1 3-16 15,-1-5 3-15,1-1 1 16,4-3 4-16,2-9-14 15,4-4-1-15,7-4 0 16,7-5 14-16,2-6-15 16,5-3-12-16,4 0-35 15,0-3-20-15,8 0-36 16,13-12-103-16</inkml:trace>
  <inkml:trace contextRef="#ctx0" brushRef="#br1" timeOffset="187585.81">30155 12547 624 0,'0'0'286'0,"0"0"-50"16,0 0-51-16,0 0-48 16,0 0-33-16,0 0-18 15,0 0-32-15,121 0-29 16,-95 0 3-16,3 0-15 16,-2 0-6-16,-2 0-5 0,-5 0-2 15,-2 0 1-15,-8 0-1 16,-2 0 1-16,-4 0-1 15,-4 0 0-15,0 0-24 16,0 0-41-16,0 0-56 16,-4-4-107-16,-12-2-69 15,-1 2-79-15</inkml:trace>
  <inkml:trace contextRef="#ctx0" brushRef="#br1" timeOffset="187823.23">30055 12436 124 0,'0'0'866'16,"0"0"-643"-16,0 0-40 15,0 0-53-15,0 0-51 0,0 0-15 16,0 0-17-16,118-27-2 16,-74 22 19-16,2 3-21 15,-4 2-5-15,-4 0-15 16,-9 0-11-16,-7 0-12 15,-8 0-10-15,-10 0-11 16,-4 0-54-16,0-4-88 16,-12 1-128-16,-1-2 3 0</inkml:trace>
  <inkml:trace contextRef="#ctx0" brushRef="#br1" timeOffset="188921.14">30122 12117 1000 0,'0'0'266'0,"0"0"-173"16,0 0-93-16,0 0-4 0,0 0 4 15,-123 0 9-15,83 0-1 16,5 9-2-16,8 1-6 16,7 1-6-16,7 5-13 15,11 3-32-15,2 0 11 16,0 2 29-16,10-3 11 15,13-2 8-15,2-6-7 16,0-6 1-16,2-4 5 16,2-4 16-16,-2-20-13 15,0-6-10-15,-2-9-14 16,-5-5-4-16,-5-2 4 16,-8-6-6-16,-5-3 2 15,-2 2-1-15,0-3 11 16,0 3-4-16,-4 7 12 15,-3 8 0-15,5 13 0 0,0 6 20 16,2 13 41-16,0 6 43 16,0 0-34-16,6 16-37 15,10 17-33-15,2 9-4 16,0 10 1-16,1 4-4 16,-3 2-1-16,-1-4 8 15,-1-4 1-15,-3-4 0 16,-1-5 0-16,-4-9-1 15,-1-10-13-15,-1-6 1 16,-2-8-2-16,2-5 13 16,4-3 1-16,0 0 6 0,3-1 2 15,5-9-7 1,2-4 16-16,2 0-7 0,0-1-10 16,-2 1 10-16,-2 1-10 15,-3-1 0-15,-5 1-20 16,-6 5 19-16,-2 4-12 15,0 4-2-15,0 0-30 16,-10 0 0-16,-5 11 29 16,-2 4 15-16,7 3 1 15,3 0 0-15,2 1 0 16,5-2 11-16,0-3 4 16,0-1 1-16,2-6 10 15,12-7 13-15,1 0 0 16,3-5-20-16,5-17-6 15,2-6 15-15,0-9-27 0,0-5-1 16,2-4 1-16,-4-4-2 16,-6-4-16-16,-3-2-2 15,-10-2-42-15,-2 2-1 16,-2 3-3-16,0 10 33 16,-6 8 6-16,-3 14 16 15,0 12 4-15,0 9-14 16,0 0-14-16,0 22 15 15,0 10 19-15,3 15 35 16,1 9-3-16,1 10 26 16,4 9-21-16,0 6 5 15,0 3-4-15,11 5-13 0,4 0-6 16,3 1 5-16,-2-6 7 16,-3-8-14-16,-4-11-17 15,-5-12-4-15,-4-17 3 16,0-14-20-16,-2-22-93 15,-11-2-68-15,2-20-109 0</inkml:trace>
  <inkml:trace contextRef="#ctx0" brushRef="#br1" timeOffset="191300.83">31551 11523 487 0,'0'0'348'15,"0"0"-198"-15,0 0-72 16,0 0-21-16,0 0-12 0,0 0-6 16,0 0-7-16,-3-5 18 15,3 5 13-15,0 0 3 16,0 0-5-16,0 0-26 15,0 0-23-15,0 12-12 16,0 10-24-16,-2 12 24 16,0 10 18-16,-2 10-7 15,0 9-5-15,-1 2 8 16,1 2-13-16,-4-5 2 16,2-7-3-16,-3-12 0 15,5-9 7-15,0-6 2 16,-2-7-9-16,6-5 1 15,0-7 8-15,0-5 16 0,0-1 59 16,0-3 76 0,16 0-61-16,5 0-55 0,0 0-16 15,6 0 5-15,0 0-22 16,-2 0-10-16,0 0 0 16,-6 0-1-16,-3 0 0 15,-7 0 0-15,-3 0-31 16,0 0-40-16,-4-4-57 15,4-10-56-15,1 1-74 16,-1 2-148-16</inkml:trace>
  <inkml:trace contextRef="#ctx0" brushRef="#br1" timeOffset="191820.27">31999 12266 770 0,'0'0'241'0,"0"0"-164"16,0 0-14-16,0 0-61 15,0 0 8-15,0 0 38 16,0 0 2-16,-27-84-19 0,18 45-14 15,1 0-2 1,0 1-4-16,2 6 1 0,4 3-11 16,0 13 8-16,2 8-2 15,0 8-7-15,0 0-19 16,0 8-23-16,4 11 25 16,5 2-5-16,2 1 8 15,2-2 13-15,3-2 1 16,-1-3 1-16,1-7 12 15,0-8 7-15,2 0-20 16,2-4-7-16,-3-17-38 16,4-2 16-16,-1-7 1 15,0-1 27-15,-4 4-27 16,-5 8 8-16,-3 9 20 16,0 10 9-16,-4 0-9 0,-2 18-10 15,0 18 10-15,5 9 32 16,-1 5-3-16,6 1 13 15,-1-4-12-15,3-9-12 16,-6-8-18-16,1-12-65 16,-3-8-153-16</inkml:trace>
  <inkml:trace contextRef="#ctx0" brushRef="#br1" timeOffset="192244.64">31372 12538 1285 0,'0'0'242'15,"0"0"-134"-15,114 5-16 16,-58-5-25-16,6 0-10 0,7 0-28 16,5-8-21-16,4-6-7 15,5-1 11-15,-3 1 2 16,-5 5-3-16,-5 1 0 15,-10 4-3-15,-11 1-7 16,-14 2 13-16,-8 1-14 16,-9 0-7-16,-7 0 6 15,-6 0-31-15,-3 0-41 16,-2 0-69-16,-2 0-72 16,-9 1-337-16</inkml:trace>
  <inkml:trace contextRef="#ctx0" brushRef="#br1" timeOffset="192661.5">31600 12770 1109 0,'0'0'244'0,"0"0"-136"16,0 0-86-16,0 0-22 15,0 0-14-15,0 0 14 0,-133 84 14 16,83-41-7-16,3 6-7 15,7 1 0-15,7 0 0 16,8 0 8-16,10-6-1 16,5-2 5-16,10-7 18 15,0-5-14-15,12-6 12 16,15-8-2-16,4-6-3 16,5-9-23-16,1-1 0 15,3 0-28-15,-3-14-51 16,-6-7-85-16,-10 0-76 15,-11 8-19-15</inkml:trace>
  <inkml:trace contextRef="#ctx0" brushRef="#br1" timeOffset="192878.8">31393 13126 1163 0,'0'0'246'0,"0"0"-82"16,0 0-31-16,0 0-56 15,131-5-8-15,-104 8-40 16,-5 18-28-16,-4 2-1 16,-2 12-8-16,-5 2 7 15,-2 3-13-15,-5 1 1 16,-2-4-19-16,-2 0-29 16,0 7-36-16,0-12-48 0,0-6-128 15</inkml:trace>
  <inkml:trace contextRef="#ctx0" brushRef="#br1" timeOffset="193363.37">31785 13596 916 0,'0'0'355'15,"0"0"-249"-15,0 0-39 16,0 0-15-16,0 0-34 16,0 0-10-16,0 0-8 15,0-149 1-15,-7 99-1 0,3-1-14 16,-2 5-31-16,0 12 3 16,2 12-11-16,2 12-7 15,2 10-1-15,0 5-22 16,0 21 35-16,0 6 48 15,4 2 5-15,8 2 6 16,3-6 1-16,3-6 17 16,0-6-3-16,2-12 9 15,-2-6-6-15,2 0-22 16,-2-22-7-16,1-6-1 16,0-4 1-16,-1-2 0 15,-5 0 1-15,1 4-1 16,-6 5-1-16,-3 11 1 0,-1 10 7 15,0 4 32-15,4 8 32 16,-2 20-5-16,5 11-33 16,3 5 2-16,1 4-19 15,3-4-6-15,-1-6-9 16,6-8-1-16,-3-11-80 16,0-12-125-16</inkml:trace>
  <inkml:trace contextRef="#ctx0" brushRef="#br1" timeOffset="193661.25">32275 13113 1500 0,'0'0'351'0,"0"0"-258"16,0 0-70-16,0 0-23 15,0 0-45-15,0 0-84 0,0 0-30 16,-17 0-98-1,17 0-542-15</inkml:trace>
  <inkml:trace contextRef="#ctx0" brushRef="#br1" timeOffset="194424.83">32621 13240 656 0,'0'0'286'0,"0"0"-158"16,0 0-54-16,0 0-12 15,0 0-7-15,0 0-27 16,0 0-12-16,-2-116-3 16,2 74-12-16,0 3 12 15,0 2-4-15,0 11-3 16,0 10 4-16,7 10-9 16,-3 6-1-16,5 0 0 15,-3 4-9-15,6 16-33 16,-1 4 4-16,5 2 25 0,-3 0 13 15,3-4 16-15,-3-1-3 16,-5-8 1-16,2-3 2 16,-4-4 2-16,1-6-7 15,-1 0 21-15,2 0-32 16,3-16-17-16,-1-6 5 16,4-4 12-16,-1-2 0 15,1-1 0-15,-3 8 0 16,-5 4 6-16,3 10-4 15,-4 5 25-15,2 2-16 16,1 2-11-16,1 18-6 16,3 5-33-16,1 9 20 15,3-2 19-15,-3-1 6 16,1-4 1-16,-4-6 4 16,-5-9 2-16,-1-7 0 0,-2-5 7 15,-2-3-1-15,2-17-19 16,6-10-10-16,3-8-9 15,-1-2 18-15,9-3-9 16,-3 8 9-16,3 5 1 16,-1 11 12-16,0 11 7 15,-7 8 18-15,0 3 1 16,3 25-38-16,1 14-15 16,1 12 15-16,4 6 7 15,-2 0 2-15,-1-5 23 16,-7-15-20-16,-10-19-12 15,0-10-49-15,-4-11-157 0</inkml:trace>
  <inkml:trace contextRef="#ctx0" brushRef="#br1" timeOffset="199830.78">18386 12997 998 0,'0'0'182'16,"0"0"-137"-16,0 0-7 15,0 0-12-15,0 0-26 16,0 0-2-16,13 3-25 16,-30-3 15-16,-4 2 12 15,-6-2 0-15,-4 0 7 16,-4 0-5-16,-8 0 5 0,-4 0 2 16,-4-2-8-16,-9-10 22 15,-5-5-15 1,-2-6 6-16,-1-9-9 0,0-8 3 15,6-8 2-15,6-7 1 16,5-3-11-16,6 0 17 16,5 0-17-16,5 2 10 15,1 0-10-15,5 3 9 16,5 4-9-16,1-2 0 16,4 3 0-16,-2-3 2 15,5 2-1-15,-1-1-1 16,1-3 1-16,3-1 2 15,1 1-2-15,1 0-1 16,5-1 10-16,2-3-10 16,-1-1 0-16,3-2 0 0,-1-1 0 15,1-3 9-15,-3 3 4 16,1-1-12-16,0-1 12 16,0 5-6-16,-1 2 2 15,5 1-9-15,0 0 6 16,0-1 1-16,0 0-5 15,0-5-2-15,0 0 2 16,0-4-2-16,0 1 0 16,0 0 7-16,0 0-6 15,0 2 6-15,2-1-6 16,5 3 0-16,-3-2 4 16,0 1-5-16,1-2 1 15,0-1 0-15,-5-1 0 0,0-2 0 16,0 6 0-1,0-3 6-15,0 4-7 0,0 4 0 16,2-1-7-16,3 7 7 16,-1 2 7-16,2 0-6 15,1 4 5-15,-3-3-6 16,4 6-1-16,-2-3 0 16,-2 2 0-16,1 0-6 15,-1 1 6-15,-2-1 1 16,0 4 0-16,1 0 0 15,-3 3 0-15,3-2 0 16,-3 4 1-16,2 1-1 16,0 2 1-16,2 2-1 15,1 0 1-15,-1 3 0 16,0 0 0-16,1 1 5 0,0 4-5 16,-3 0-1-16,-2 2 0 15,0 0-1-15,0 2-1 16,0-5 2-16,0 0-1 15,-10-4 1-15,0-1-1 16,-1-4 1-16,-1 2 0 16,1 1 0-16,0 1 1 15,2-1-1-15,-2 3-1 16,2 0 1-16,-2-1 0 16,-4-2 0-16,-4-1 0 15,-5-2-2-15,-5-4 2 0,-5 0 0 16,-3-4-6-16,-3-2 6 15,-5 0 0-15,-2-1 0 16,0 2 0-16,-1 1 0 16,-2 6 0-16,3 3 0 15,1 7-11-15,-2 4 4 16,4 0 6-16,-5 1 0 16,-2 0-7-16,0-3 8 15,-3-2 0-15,2 0 1 16,6 1 0-16,1 3 1 15,7 3-1-15,3 0 14 16,2 5-7-16,-3 0-6 16,3 0 4-16,-4 0 5 15,4 0-10-15,2 0 0 0,7 0 11 16,6 3-10 0,4-2-2-16,5 3 7 0,5 2-6 15,2 2 25-15,2 2 6 16,0 0 0-16,0 0 6 15,0 0-3-15,0 0 4 16,0 0-14-16,0 0-5 16,0 0-2-16,0 0 4 15,0 0 9-15,2 0-4 16,2 0-18-16,1 0-1 16,-1 0-8-16,1 0 12 15,-5 0-6-15,2 0-5 16,-2 0-1-16,0 0 2 0,0 0 5 15,0 0-7 1,0 0 0-16,0 0 1 0,0 0-1 16,2 0 1-16,1 0 0 15,-1 0 1-15,-2 0-1 16,0 0 0-16,2 0 10 16,-2 0 16-16,0 0-7 15,0 0-12-15,2 0 6 16,0 0-12-16,3 0 12 15,-1-2-14-15,-1 2 0 16,-1 0 1-16,0-2 0 16,-2 2 0-16,0 0-1 15,3 0-1-15,-3 0 0 16,0 0 1-16,0 0 0 0,0 0-1 16,0 0 1-16,0 0 0 15,0 0-1-15,2 0 1 16,-2 0-7-16,0 0 7 15,0 0 0-15,0 0 0 16,0 0-1-16,0 0 1 16,0 0-1-16,2 0 0 15,-2 0 1-15,2 0 1 16,0 0-1-16,0 0-1 16,0 0 0-16,1 0 1 15,-1 0 1-15,-2 0-1 16,0 0 0-16,0 0 2 15,0 0 4-15,0 0-6 0,0 0-2 16,0 0 1 0,0 0 0-16,0 0 1 0,0 0 7 15,0 0-7-15,0 0 1 16,0 0 13-16,0-2-12 16,0 0 4-16,0-1 0 15,0-2 1-15,0-2-7 16,0-4 0-16,0-1 0 15,0-4 0-15,0-5 12 16,0-6-6-16,0-7 1 16,-7-8-1-16,-3-6-6 15,-2-9-1-15,-1-3 1 16,-3-7 1-16,-2-5-1 0,0-3-5 16,1-8-3-1,-1 1 8-15,3-4-6 0,-4 2-9 16,3 0 14-16,-1-2-18 15,-1-3 17-15,1 1-6 16,-4-2-3-16,-1-3 5 16,-10-15 4-16,6 10-6 15,-3 0 3-15,3 1 4 16,1 17 1-16,0-11 0 16,1 8 1-16,1 0 1 15,-4-1 7-15,3 5 3 16,-5-4-7-16,-4 0-5 0,0 2-1 15,-4-2 1-15,0 1 0 16,1 6 1 0,3 4 3-16,-1 7-4 0,1 10 0 15,0 8-6-15,-6 7 6 16,-7 4-15-16,-8 4 7 16,-8 1 2-16,-3 4 6 15,1 3-9-15,6 2 3 16,6 3 5-16,8 3 0 15,3 5 0-15,6-2-5 16,-1 0 5-16,-2-1-10 16,-4-4 11-16,0-1 0 15,2-1 0-15,1 0 0 16,8 2 1-16,6 4-1 16,4 0 1-16,0 0 7 0,3-1-8 15,-1 1 0-15,-2-3 1 16,4-1 13-16,-3-5 2 15,-1-5-10-15,4-2 12 16,-1-4-9-16,3-2-2 16,-2 0-7-16,2 0-9 15,-3-1 8-15,0 0-6 16,-4 1 0-16,0-3-7 16,-5 1-14-16,2 3 3 15,-2 0-3-15,6 6 3 16,-2 4 15-16,7 7-3 15,5 5 2-15,5 8-6 16,4 3-11-16,2 2-9 16,0 0-8-16,0 0 3 15,0 0 2-15,0 7 17 0,0 0 14 16,-2 3 8-16,-1 0 1 16,-2 1-1-16,1 0-1 15,-1-2 2-15,-1 0 0 16,0-2-6-16,-2-4 6 15,2 1 2-15,1-1-1 16,1-2 0-16,2-1 10 16,2 0-5-16,0 3-6 15,0-3 0-15,0 0 9 16,0 0 7-16,0 0-16 16,0 0 6-16,0 0 10 15,0 1-10-15,0-1 12 16,0 0 3-16,0 0 14 0,0 0 11 15,0 0-1-15,0 0-4 16,0 0-7-16,0 0-9 16,6 0-11-16,-1 0-13 15,-1 0 13-15,1-1-3 16,0-2-2-16,-3-1-7 16,0 3 5-16,0 1 4 15,0-3-9-15,0 1-2 16,0 2-5-16,-2-1 4 15,3 1-8-15,1-3-21 16,0 3-65-16,10-4-69 16,-1 3-92-16,1-6-816 0</inkml:trace>
  <inkml:trace contextRef="#ctx0" brushRef="#br1" timeOffset="200895.33">13711 3650 570 0,'0'0'296'15,"0"0"-147"-15,0 0-16 0,0 0-23 16,0 0-25-16,0 0-12 16,0 0-50-16,0-2-23 15,0-1-1-15,-2 1-41 16,-5 2 31-16,-4 0 11 16,2 0-11-16,-2 0 11 15,0 12 0-15,0 0 0 16,1-2 1-16,4 1 11 15,-1-6-5-15,5 1 2 16,0-4 18-16,2 0-6 16,0 1 18-16,0-1 5 0,0 3-1 15,4 6 4 1,17 11-21-16,5 12-1 0,10 16-18 16,6 16 24-16,2 12-1 15,1 8 7-15,0 3-11 16,-5-5-14-16,-6-6 9 15,-7-10-20-15,-10-10 11 16,-5-14-11-16,-8-11 10 16,-2-15-10-16,-2-12 5 15,0-5 18-15,0-1 11 16,0 0 6-16,-2-15 11 16,-10-12-21-16,-1-7-21 15,-3-4-10-15,-3-4-25 16,-2-2-27-16,-1 1 14 0,0 0-11 15,2 1-9-15,-3 2-1 16,6 0 24-16,-1 0 10 16,3 4 1-16,3-1 5 15,3 6 19-15,5 2 0 16,0 5 6-16,1 8 7 16,3 7 7-16,0 2 14 15,0 3 3-15,0 4-2 16,0 0-16-16,0 0-5 15,0 0-14-15,0 0-5 16,0 0 5-16,0 0-1 16,0 0 1-16,0 0-10 15,0 0-4-15,0 0-11 0,0 0-5 16,0 0-6 0,-2 0 16-16,-5 0 1 0,0 0 8 15,-1 0 11-15,-2 0 1 16,-1 0-1-16,1 0 1 15,-2 0-1-15,3 0 1 16,3 0-2-16,1 0 2 16,3 0-1-16,2 0 8 15,0 0 19-15,0 0 39 16,2 0 10-16,16 0 22 16,8 0-64-16,10 0-18 15,9 0-14-15,9 0 22 16,6 11-22-16,7 1-1 0,-1 5 11 15,3 3 1 1,1 1 17-16,-5-1 12 0,-3-3-26 16,-8-1 11-16,-10-2-15 15,-13-5-11-15,-9-5 9 16,-11-3-10-16,-2 1 0 16,3 0-30-16,15 12-131 15,-2 3-157-15,2-2-575 0</inkml:trace>
  <inkml:trace contextRef="#ctx0" brushRef="#br1" timeOffset="202160.81">17795 12376 833 0,'0'0'302'16,"0"0"-182"-16,0 0-13 16,0 0-50-16,0 0-41 0,0 0-6 15,0 0-9 1,27 7 0-16,-23-5 6 0,0-1 9 15,4 5 7-15,5 2 1 16,3 6-4-16,1 6-10 16,5 8 0-16,3 4-8 15,2 4-2-15,2 3 1 16,-1 1-1-16,1-2 0 16,0-2 1-16,0-2 0 15,0-4 8-15,-4-4-8 16,0-3 9-16,-3-8 0 15,-5-3 3-15,2-2-11 16,0-1-1-16,-1 3 1 0,3-1-1 16,-4 2-1-16,-1-1 1 15,-5-2 9-15,-5-5 6 16,0-1 6-16,-4-1-9 16,-2-3-12-16,0 0 0 15,0 1-1-15,0-1 6 16,0 0 10-16,-6 5-3 15,-11 0 17-15,-8 4 35 16,-8 0-13-16,-7 4-33 16,-5 1-7-16,-1 0-12 15,-1 0 3-15,3-1 4 16,-2 2-6-16,7-1-1 16,5-2 8-16,5 2-8 15,7-3-7-15,3 4-15 16,17 8-69-16,2-6-106 0,0-2-161 0</inkml:trace>
  <inkml:trace contextRef="#ctx0" brushRef="#br1" timeOffset="203623.19">32987 10200 980 0,'0'0'161'0,"0"0"-99"15,0 0-23-15,0 0-12 16,0 0-19-16,0 0 8 16,0 0-6-16,56-44 3 15,-54 38 22-15,0 3 28 16,0 3 0-16,-2 0-18 16,2 0-9-16,1 0-31 15,-3 0-5-15,0 0-9 16,0 3-14-16,0 11-1 15,-14 11 17-15,-8 10 7 16,-7 9 2-16,-4 14 12 16,-10 13-4-16,-8 8-4 15,-9 9 16-15,-6 3-17 16,-2-2-5-16,-3-7 0 16,2-9 2-16,3-14-2 0,11-11 0 15,8-10 0-15,9-11 0 16,12-9-1-16,7-8-8 15,11-6-5-15,3-2-9 16,3-2 4-16,2 0 19 16,0 0 5-16,0 0-5 15,0 0-8-15,0 0-21 16,0-4-77-16,5-10-126 16,1-4-666-16</inkml:trace>
  <inkml:trace contextRef="#ctx0" brushRef="#br1" timeOffset="204094.33">32335 10730 922 0,'0'0'292'0,"0"0"-208"16,0 0-71-16,0 0-13 15,0 0-12-15,0 0 12 16,-26 116 0-16,6-68 1 16,-2 4 17-16,3 1 4 15,2-4-3-15,3-4 21 16,1-7-11-16,5-10-1 0,0-7-5 16,2-4-8-1,4-9-4-15,2-2-9 0,0-3 5 16,0-2 48-16,0-1 58 15,16 0 8-15,5 0-73 16,8 0-25-16,7-6 8 16,2-3-10-16,0-4 4 15,-3 3 0-15,-1 1-6 16,-3 2-9-16,-4 1-9 16,-5 4 0-16,-4 0 1 15,-7 2-2-15,-2 0 0 16,-5 0-1-16,1 0 0 15,-5 0 0-15,0 0 0 16,0 0-6-16,0-3 6 16,5 2-29-16,-1-4-18 0,11-12-136 15,-1 2-84-15,-1-2-1085 16</inkml:trace>
  <inkml:trace contextRef="#ctx0" brushRef="#br1" timeOffset="211045.87">18232 11214 715 0,'0'0'174'0,"0"0"-82"16,0 0 2-16,0 0 22 15,0 0-37-15,0 0-38 16,0 0-18-16,104 55-10 15,-68-19-1-15,9 10 1 16,8 8-13-16,7 9 0 0,6 1-1 16,0 0 1-16,-3-6 0 15,-10-12 0-15,-11-13 0 16,-13-18 5-16,-10-15-5 16,-19-8-1-16,0-34-83 15,-25-16 6-15,-20-18 37 16,-11-6 27-16,-9-7-19 15,-1 6 1-15,3 6 10 16,7 12 2-16,12 10 11 16,15 17 5-16,15 15 4 15,14 18 10-15,2 5 49 16,33 22 9-16,15 22-27 16,15 11-24-16,11 12-16 0,7 3 11 15,1 1-2 1,-1-5-3-16,-5-6 41 0,-9-10-22 15,-11-13-11-15,-18-16 6 16,-16-13-5-16,-15-8-16 16,-9-17-10-16,-13-26-68 15,-22-13 34-15,-15-12 23 16,-8-5-8-16,-4-3-10 16,2 0 10-16,2 6 1 15,9 7 2-15,11 8 4 16,11 10 1-16,16 13 21 15,11 18 1-15,6 14 38 16,32 6 18-16,16 34-41 16,20 19-16-16,26 21-26 15,-2-2 4-15,7 2 5 0,2-2 17 16,-14-15 9-16,8-1 7 16,-12-12 15-16,-13-14 0 15,-18-16-12-15,-23-18-11 16,-17-2-8-16,-18-26-4 15,-2-14-42-15,-31-7 14 16,-10-12 31-16,-9-2-19 16,0-1 14-16,2-4-9 15,1 2 4-15,9 2 10 16,9 4-9-16,6 4 10 16,12 9 10-16,11 14 1 15,2 8 30-15,6 15 20 0,23 8 33 16,11 10-46-16,12 24-34 15,15 12-14-15,11 11 0 16,9 3 0-16,2 0 1 16,-3-5 10-16,-3-8 2 15,-14-10-12-15,-11-11 14 16,-15-15-5-16,-18-11 4 16,-15-2-14-16,-10-28-1 15,0-12-43-15,-24-11 18 16,-10-5 9-16,-3-2 2 15,-6 1 4-15,3 0-7 16,4 10 7-16,7 5-2 16,9 13 2-16,16 13 11 15,4 9 8-15,11 9 52 16,23 7-15-16,8 19-26 0,12 12 4 16,8 9-9-16,9 4-14 15,2 3 0-15,3 3 0 16,-3-5 1-16,-3-6-1 15,-10-10 10-15,-9-11-8 16,-12-14 2-16,-12-8-4 16,-17-3 0-16,-10-17-11 15,0-15-46-15,-14-11 6 16,-15-8 12-16,-4-2 15 16,-2-5 2-16,1 2-4 15,5 6 8-15,7 6 11 16,11 12-6-16,11 10 13 15,0 13 0-15,20 9 21 0,18 0-5 16,14 25-1-16,8 11-10 16,11 10-5-16,7 7-1 15,2-2-4-15,0 0 5 16,-2-7 1-16,-11-10 9 16,-6-8 8-16,-15-12-10 15,-13-10-7-15,-10-4 5 16,-15-9 5-16,-8-23-11 15,0-7-46-15,-15-11 8 16,-11-8 30-16,-8-5-34 16,-1 1 10-16,0 0 30 15,4 7-19-15,7 8-49 16,8 13 67-16,14 13-4 0,2 12 14 16,11 9 50-1,20 2 27-15,10 22-84 0,7 10 1 16,8 5 5-16,7 2 3 15,6 2 13-15,0 2-22 16,0-3 0-16,-6-5 10 16,-10-9 10-16,-11-9-2 15,-15-10-11-15,-15-9 4 16,-12 0-11-16,0-18-14 16,-16-15-41-16,-15-6 9 15,-5-10 22-15,-4-1 9 16,2 0 14-16,2 4 0 15,7 6-17-15,12 9 17 16,9 7 1-16,8 13 0 0,6 7 1 16,22 4 91-16,15 6-55 15,10 20-37-15,10 10-14 16,10 7 14-16,5 6 9 16,2 1 4-16,3-1-13 15,-7-8 16-15,-5-5 12 16,-11-9-12-16,-13-13-3 15,-11-10 3-15,-12-4-3 16,-13-4 8-16,-8-20-21 16,-3-7-31-16,-5-9-19 15,-17-2 5-15,-5-6 19 16,-4 1 1-16,-3 1-7 16,5 3 8-16,3 5 23 0,7 8-1 15,11 7 2-15,8 9 7 16,0 10 53-16,20 4-22 15,16 9-26-15,13 21 6 16,11 8-18-16,11 10-14 16,8 4 11-16,2 0-3 15,2-2 6-15,-2-3 0 16,-8-10 1-16,-11-8 7 16,-10-12 3-16,-17-10-4 15,-14-7-6-15,-15-10-1 16,-6-22-43-16,-14-13 0 15,-19-9 8-15,-11-4 21 16,-6-4 2-16,2 1-14 16,1 6-1-16,9 7 14 0,11 9-13 15,13 12 10-15,14 15 16 16,0 12 20-16,27 0 30 16,16 24-42-16,15 13-2 15,9 13-6-15,10 8 2 16,6 5 3-16,4-3-4 15,0-4 9-15,-4-8 25 16,-12-11-13-16,-13-13-2 16,-18-15-1-16,-18-9 3 15,-13 0-11-15,-9-21-11 16,-7-16-35-16,-22-5 22 16,-10-8-13-16,-9-2 5 15,0 0 15-15,-2 0-10 0,3 3-22 16,7 3 14-16,11 6 22 15,9 8 2-15,14 5 1 16,6 15 22-16,4 12 11 16,27 0 9-16,16 23-8 15,16 19-34-15,10 14 0 16,10 9-1-16,4 3 0 16,-2-2 0-16,-6-4 10 15,-5-11-9-15,-11-5 9 16,-14-17 6-16,-16-12 5 15,-11-16-1-15,-15-1 13 16,-7-18-33-16,-5-16-33 16,-21-10 19-16,-10-8 8 0,-6-4 5 15,-8-2-11-15,2 4 4 16,1-1-9-16,3 6 4 16,3 4 0-16,10 7 13 15,11 10 0-15,14 10 16 16,6 14 13-16,0 4 29 15,26 6-29-15,12 20-29 16,13 10 0-16,9 8 0 16,12 10 6-16,8 4-5 15,4 4-1-15,4 1 9 16,-4-5-8-16,-6-10 7 16,-8-8-2-16,-17-14 3 15,-11-12-2-15,-17-12 0 0,-14-2 8 16,-11-19-15-1,-4-19-31-15,-28-11 3 0,-10-6 20 16,-9-9 6-16,-3 4 2 16,5 7-11-16,7 9-2 15,13 11 13-15,13 15-1 16,16 13-10-16,0 5 11 16,22 9-2-16,19 21 2 15,12 9-9-15,9 8 7 16,8 7 2-16,1 3 1 15,4 1 9-15,-3-2 2 16,-1-6-12-16,-6-5 7 16,-12-12 1-16,-11-11 16 15,-10-11-23-15,-16-11 10 0,-12 0 5 16,-4-16-16-16,-4-19-43 16,-21-5 11-16,-8-7 13 15,-5-2 9-15,-2 2-7 16,4 2 11-16,7 7-3 15,9 8 8-15,9 9-5 16,11 14-7-16,0 7 13 16,16 0-15-16,19 14 15 15,12 18-7-15,8 8 6 16,8 8 0-16,4 4 1 16,4-1 0-16,2-4 1 15,-1 0 0-15,-3-7-1 16,-6-8 1-16,-10-9 0 0,-9-6 10 15,-12-13-11-15,-12-4 18 16,-11-2-18-16,-9-22-4 16,0-8-13-16,-18-8 11 15,-13-5-3-15,-6 0 1 16,-6-1-7-16,1 3 2 16,3 7-6-16,11 8-1 15,8 11 13-15,13 12-5 16,7 5-40-16,7 5 41 15,24 22 11-15,13 11 0 16,7 6 1-16,7 6 1 16,3-2 18-16,1-2 4 15,-2-3-11-15,-4-10-5 0,-7-8 2 16,-9-9 26-16,-8-12-1 16,-11-4-25-16,-7 0-10 15,-10-20-3-15,-4-10-9 16,0-6 12-16,-18-5-1 15,-8-3-27-15,-1 3 21 16,-2 0-15-16,5 7 21 16,5 8-1-16,9 8 2 15,10 12 0-15,0 6-5 16,13 4 3-16,18 22-11 16,10 8 13-16,9 10 0 15,6 5 0-15,2 0 12 16,2 1 5-16,-2-3-4 15,-2-5-12-15,-2-8 9 16,-10-8 13-16,-3-8-22 0,-13-11 9 16,-6-7 21-16,-8 0-7 15,-7-11-24-15,-7-13 0 16,0-6-20-16,-2-4 20 16,-14 2-10-16,-2 2 8 15,4 3-5-15,4 9 7 16,5 10-2-16,5 7 2 15,0 1 0-15,5 0 23 16,15 9-13-16,4 9-10 16,7 5 0-16,0 1 0 15,6-1 6-15,-2 0 9 0,3 0-14 16,-3-4 8-16,1-1-8 16,-7-2 7-16,-5-6-6 15,-5-3 8-15,-9-7-10 16,-5 0 9-16,-5-3-9 15,0-13-30-15,0-6 1 16,-9 2 15-16,-2 0 12 16,2 6 1-16,4 4-12 15,5 10 12-15,0 0-25 16,0 0 26-16,17 14-1 16,6 7-15-16,8 4 16 15,6 1 0-15,-2-2 11 16,3-4-10-16,-5-4 9 15,1-6 0-15,-7-3 0 0,-3-7-10 16,-5 0 0-16,-4-5 19 16,-7-14-19-16,-6-6-17 15,-2-3-16-15,0-4 18 16,0 2 14-16,-4 0 1 16,-4 2-1-16,-1 8-5 15,1 3 6-15,8 10-20 16,0 4 4-16,4 3 15 15,13 0-27-15,10 5-42 16,4 11 24-16,7 4 22 16,2 4 14-16,2 2 10 15,2-1 6-15,-1 4-5 16,-3 0 1-16,-4-4-1 0,-5-3 19 16,-9-4-14-16,-6-8-5 15,-9-7 32-15,-7-3-23 16,0 0-10-16,-14-6-56 15,-15-8 51-15,-7-7 5 16,-5-2 2-16,-9 2-1 16,-3 2 7-16,0-1-7 15,-3 8 5-15,-2-2-6 16,2 3 0-16,-2 2 6 16,2 6 2-16,3 3-1 15,-1 0-1-15,3 0-5 16,0 3 1-16,0 8 17 0,-5-2-8 15,0-6-11 1,-7-3 11-16,-3 0-10 0,-10-12 0 16,-4-14 5-16,-7-5-6 15,-7-2 1-15,-6-2 0 16,-1 1 7-16,-1 6-8 16,2 5 1-16,-1 6-2 15,5 5 1-15,5 6-2 16,2 0 2-16,6 4 0 15,10 2 7-15,6 0-7 16,7 0-5-16,6 2 5 16,5 13 14-16,3-2 2 15,-8 1 1-15,-4-2 11 16,-7-3-6-16,-10-8-8 16,-8-1-12-16,-2 0 6 0,0-6-6 15,6-6-1-15,5 2 3 16,9 3-4-16,3 5-15 15,18-1-39-15,17 3-335 0</inkml:trace>
  <inkml:trace contextRef="#ctx0" brushRef="#br1" timeOffset="-211850.16">18646 14895 722 0,'0'0'235'15,"0"0"-132"-15,0 0-23 16,0 0-7-16,0 0-35 16,0 0-16-16,0 0-3 15,-2 6 11-15,2 4 12 16,-2 6 19-16,0 7-1 0,0 6-8 15,-1 7 2-15,1 10-24 16,2 2-8-16,0 8-1 16,0 7-8-16,0-1-6 15,0 5-1-15,5-9-5 16,-3 0-1-16,0-11 0 16,0-6-6-16,-2-15-33 15,0-20-52-15,0-6-106 16,0-6-122-16</inkml:trace>
  <inkml:trace contextRef="#ctx0" brushRef="#br1" timeOffset="-211496.4">18600 14985 1124 0,'0'0'355'0,"0"0"-230"15,0 0-55-15,0 0-42 16,0 0-27-16,0 0 0 16,138 120-1-16,-93-71-10 15,5 1-4-15,8-2 14 16,2-6 12-16,-1-11 10 16,-8-10 33-16,-11-16 14 15,-11-5-11-15,-13-21-58 16,-12-21-13-16,-4-14-41 15,-10-13 6-15,-15-3-3 16,-2-2-2-16,0 7 15 0,5 14 38 16,9 11 2-16,3 17 8 15,8 16 2-15,2 9-12 16,0 0-10-16,14 30-52 16,8 6-179-16,4 0-807 0</inkml:trace>
  <inkml:trace contextRef="#ctx0" brushRef="#br1" timeOffset="-211019.52">19237 15418 667 0,'0'0'171'0,"0"0"-119"15,0 0-22-15,0 0-8 16,0 0-1-16,0 0 4 16,0 0 15-16,53-90 33 15,-39 70 5-15,-1-2 10 16,3 3-23-16,-3 10-20 15,1 1-1-15,-5 8 4 16,1 0-21-16,0 17-27 16,1 14-19-16,0 8 4 0,-2 7 14 15,-2 1 2 1,-3 3 13-16,-4-4 8 0,0-2-8 16,0-13-8-16,-9-7-6 15,-9-12-10-15,-7-12-4 16,-1 0-5-16,0-22 12 15,-3-14 7-15,6-9 7 16,5-5-7-16,7 2-38 16,5 7-14-16,6 6 16 15,0 19-19-15,2 9-32 0,8 7-139 16</inkml:trace>
  <inkml:trace contextRef="#ctx0" brushRef="#br1" timeOffset="-210631.95">19728 15244 842 0,'0'0'486'16,"0"0"-355"-16,0 0-29 0,0 0-9 16,0 0-70-1,0 0-23-15,0 0-20 0,-23 35 14 16,-4-6-17-16,3 5 2 16,0-2 11-16,3-2 10 15,8 2-9-15,4-6 2 16,7 0 6-16,2 2-4 15,0-4 4-15,14 2 2 16,7-5-2-16,4-3-5 16,2-4 6-16,0-4-1 15,-3-2-22-15,-4-4-32 16,-4-3-48-16,-10 2-84 16,-4-3-133-16</inkml:trace>
  <inkml:trace contextRef="#ctx0" brushRef="#br1" timeOffset="-210387.54">19683 15450 584 0,'0'0'405'15,"0"0"-165"-15,0 0-104 16,0 0-17-16,0 0-42 16,130-6-38-16,-117 20-20 15,-3 8-19-15,0 5 0 16,-4 6-6-16,1 7 5 15,-3 3 2-15,0-1 4 16,2-2-5-16,-2-1 0 16,-2-8 5-16,3-9-4 15,-5-3-1-15,0-14-21 0,0-5-37 16,0-5-116 0,0-12-126-16</inkml:trace>
  <inkml:trace contextRef="#ctx0" brushRef="#br1" timeOffset="-210132.9">20102 15557 1250 0,'0'0'234'0,"0"0"-163"0,0 0-19 16,0 0-21-16,0 0-15 15,125 4-16-15,-103-4-7 16,1 0-15-16,-4 0-7 16,-3 0-3-16,-7 0-3 15,-7 0-46-15,-2-13-83 16,-19 3-169-16,-6-8 157 0</inkml:trace>
  <inkml:trace contextRef="#ctx0" brushRef="#br1" timeOffset="-209996.45">20082 15328 983 0,'0'0'260'15,"0"0"-99"-15,0 0-84 16,149 4-33-16,-106 6-44 0,8 5-10 16,-11-9-89-16,-6 1-270 15</inkml:trace>
  <inkml:trace contextRef="#ctx0" brushRef="#br1" timeOffset="-207991.12">21003 15561 514 0,'0'0'247'16,"0"0"-149"-16,0 0-49 15,0 0-12-15,0 0-18 16,0 0 27-16,0 0 38 16,-2 0 25-16,2 0 1 15,0 0 0-15,0 0-31 0,0 0-37 16,0 0-29-16,0 0-12 15,2 0-1-15,0 0 2 16,0 0-1-16,2 0 0 16,3-4 5-16,0-1-5 15,2 1-1-15,0 3 1 16,2-3 0-16,2 1 7 16,0 1-8-16,3-2-11 15,3 4 10-15,-2-4-6 16,1 0 6-16,-1 2 1 15,4-2 0-15,-3 0 0 0,-1 0 0 16,4-6 0 0,-2 2-8-16,4-2 8 0,1 2-7 15,1-4-7-15,0 2-2 16,2 2 15-16,-2 3 0 16,4 0-1-16,0-1 2 15,0 5-9-15,3-2 9 16,-1 1 1-16,2 0-1 15,0-5 0-15,4 0-7 16,-2-1 7-16,1 0 0 16,2 2 0-16,-3-2 0 15,2 4-6-15,0-1 6 16,-3-1 0-16,1 3 1 0,-2 3-1 16,-1-3 1-1,1-3-1-15,-2 3 1 0,0-3-1 16,0-2 0-16,2 2 0 15,-5-2-1-15,3 0-3 16,1 0-2-16,1 2 6 16,1-1 0-16,-1 6 0 15,3 1 0-15,1 0 1 16,1 0-1-16,0 0 0 16,2 0 0-16,0 0 0 15,3 0 0-15,-3 0 0 16,0 0 0-16,3-2-1 15,-4 0 1-15,4 0 0 0,-3 2-1 16,4 0 1 0,1 0-1-16,2 0 0 0,2 0 0 15,1 0-7-15,0 0 7 16,4 0-6-16,-3 2 6 16,-2-2-1-16,0 0 0 15,1 0 2-15,-4 0-1 16,-1 0 10-16,-1 0-15 15,0 0 6-15,-1 0-2 16,-1 0 2-16,-1 0 8 16,1 0-8-16,-2 0-1 15,1 0-6-15,-4 2 6 16,3 1 1-16,1 4 0 16,-4-7-4-16,3 4 4 15,0-4 0-15,3 0 0 16,1 2 1-16,1-1-1 0,2 5-1 15,2-1 1-15,0-1 0 16,0 1 0-16,2 2 0 16,1-2-2-16,-1 0 2 15,0-3-1-15,3 2 0 16,-1-1 0-16,5 3 0 16,0-3 1-16,0-1-1 15,2 5-6-15,2-2 6 16,-1 4 1-16,1-9 1 15,-2 7 0-15,0-5-2 16,1 1 2-16,1-3-1 0,0 0 0 16,3 0 1-1,2 0-1-15,2 0 0 0,0 0 1 16,3-3-1-16,-1-3 0 16,2 3-6-16,1-2 6 15,2 5 1-15,0 0-1 16,-1 0 1-16,4 0-1 15,-4 0 0-15,3 0 9 16,3 0 1-16,3 0-9 16,1-4 7-16,-2 4 4 15,-1-5-5-15,-2-1 5 16,1 3-2-16,-6 0-9 16,-1-3-1-16,-5 3 10 0,-2 1 0 15,-5 2 12 1,-2 0-7-16,-6 0 1 0,-3 0-2 15,-4 0 12-15,-7 0-18 16,-2 0 6-16,-7 0 2 16,-6 0 18-16,-8-2-9 15,-5 0-8-15,-8-3-17 16,-4 0-3-16,0-7-97 16,-9 3-133-16,-4 0 29 0</inkml:trace>
  <inkml:trace contextRef="#ctx0" brushRef="#br1" timeOffset="-206276.35">20644 14575 603 0,'0'0'388'0,"0"0"-272"16,0 0-105-16,0 0-9 16,0 0-1-16,0 0-1 15,0 0 12-15,0-63-3 16,6 45 24-16,6 0 38 16,1-3 0-16,3 2 6 15,1-4-24-15,-1-2-28 16,2-4-8-16,-5 2-15 15,-2-4-2-15,-4 0 0 16,-5 0-10-16,-2-1-12 16,0 2-14-16,0 0 7 15,-9 2 4-15,-2 0-4 16,-2 6 8-16,0 1 13 16,-1 11 8-16,-4 9-7 0,0 1-12 15,-1 8 19-15,1 18 17 16,-1 4 1-16,6 6-2 15,5 4-16-15,3 0 13 16,5 4 13-16,0 2-16 16,0 2 10-16,5 2-11 15,8 0 8-15,3 1-11 16,-1 1-5-16,-1-6 8 16,-1 0-9-16,-5-14 9 15,2-6-9-15,-4-8 0 16,1-14 0-16,-1-4 21 15,4 0-19-15,1-22-2 16,0-4 0-16,5-6-9 0,-1-8 9 16,1 5 0-1,1-6-15-15,-1 9-9 0,-1 8 13 16,-1 10 1-16,-3 9-8 16,-1 5 18-16,-6 12-19 15,0 14-10-15,0 6 22 16,1 3 5-16,-1-5 2 15,0-4 0-15,2-8 1 16,-2-6 26-16,0-12 30 16,3 0-1-16,-1-5-40 15,4-16-16-15,1-5-10 16,2-2 9-16,1-4 0 0,1 0 0 16,1 4 1-16,-1 4 1 15,1 7-1-15,-1 12 0 16,-1 5 15-16,1 9-15 15,-1 26-11-15,1 6 11 16,-1 8-1-16,-1-1-15 16,7 2-3-16,-2-14-78 15,0-14-186-15</inkml:trace>
  <inkml:trace contextRef="#ctx0" brushRef="#br1" timeOffset="-205430.06">21678 14047 474 0,'0'0'221'15,"0"0"-155"-15,0 0 24 0,0 0-14 16,0 0-22-16,0 0-11 16,-127 1-3-16,87 13 21 15,-3 8-20-15,1 7-11 16,7 3-18-16,4 2-4 16,4-1 0-16,9 0-8 15,5-3 0-15,3-8 0 16,4-8 3-16,3-4-2 15,3-3-1-15,0-6-1 16,0-1-1-16,5 0-13 0,9 0-1 16,-1 0-3-16,3 0 19 15,-6 0-1-15,-1 8 0 16,-2 5-10-16,-4 11 11 16,-1 2 10-16,-2 10 10 15,0 6 6-15,0 9 8 16,-8 4 13-16,0 6-10 15,-1 6-13-15,5 5 7 16,2 2-12-16,2 4 10 16,0-6-12-16,0-2 9 15,0-7-17-15,8-13 1 16,3-8-1-16,-1-9 1 16,-4-13 2-16,1-4-5 15,-5-10 0-15,0-3 2 16,0-2 1-16,2 3 16 0,4 0 11 15,-2 1-10 1,5-2 0-16,3 6 8 0,1-2 4 16,1 0 6-16,1 2 9 15,4-7-2-15,1-1 3 16,5-1-14-16,2 0 7 16,2 0-20-16,1 0-16 15,-1-3-10-15,-4 0-2 16,-6-4-1-16,-5 5-8 15,-9 2-19-15,-7-4-64 16,0 2-142-16,0-6-163 0</inkml:trace>
  <inkml:trace contextRef="#ctx0" brushRef="#br1" timeOffset="-200810.73">21843 14243 314 0,'0'0'225'0,"0"0"-121"16,0 0-39-16,0 0 18 16,0 0 5-16,0 0-7 15,0 0-11-15,3 0 3 16,-3 0-7-16,2 0-3 0,-2 0-9 16,2 0-16-16,0 0-12 15,0 0-9 1,0 0 3-16,1 0-11 0,1 0 8 15,0 0-9-15,4-4 6 16,-2 0-5-16,3-5-9 16,5 4 1-16,-1-4 0 15,3 0-1-15,1-1-1 16,1 2-8-16,-1 2 9 16,2 0 0-16,-6 4 1 15,1 2 6-15,-4 0-7 16,-1 0 0-16,-2 0 0 15,2 0-1-15,-3 6-9 16,1 0 9-16,3 2 0 16,-4 1 0-16,1 0 0 0,-1 1 1 15,-2 2 0-15,2 0 0 16,-6 3 0-16,0-6-1 16,0 5 1-16,0 2-2 15,-10-2-7-15,-5 3 9 16,-3-2 0-16,-2 4 0 15,2-4-1-15,0 3 1 16,0-5-1-16,2-1 1 16,1-2-1-16,4-1 1 15,0 0 0-15,2-3 0 16,5-2 6-16,-1 0-5 16,2-2-1-16,1-2 0 15,2 2 0-15,0-2 7 16,0 0 12-16,0 0 20 0,12 0 0 15,5 0-13-15,8 0 1 16,2 0-17-16,4 0 12 16,2-2 11-16,1-4-12 15,-1 2 0-15,-6-4 0 16,-2 3-5-16,-7 0-4 16,-7 5-11-16,-3-6 5 15,-3 6-6-15,-3 0-7 16,0 0 5-16,-2 0-8 15,3 0-18-15,-1 0-27 16,0 2-44-16,-2 5-42 16,2 2-95-16</inkml:trace>
  <inkml:trace contextRef="#ctx0" brushRef="#br1" timeOffset="-199653.57">21725 14704 550 0,'0'0'278'0,"0"0"-166"16,0 0-73-16,0 0-18 0,0 0-11 16,0 0-8-16,0 0 4 15,0 10 5-15,0-10 17 16,0 0 2-16,0 0-2 15,0 0-4-15,0 0 9 16,0 0 17-16,0 0 15 16,0 0 13-16,0 0 22 15,7 0-13-15,8 0-43 16,5 0 10-16,5-2-6 16,4-7-19-16,4 0-11 15,3-1-5-15,-1 0-7 16,4 0 0-16,-2-2 1 15,1 2-7-15,0 1 0 16,-3-6 0-16,0 7 0 0,-6-2 6 16,-3 4 13-16,-4 4 4 15,-4-3-4-15,0 5 2 16,-2 0-7-16,-3 0 1 16,3 0-8-16,-6 0-6 15,1 7 0-15,-3-3-1 16,-2-1 1-16,-4-3 0 15,-2 0-1-15,2 0 0 16,-2 0-1-16,0 0-15 16,0 0-22-16,0 0-48 15,0 6-69-15,-8-3-89 16,-6 1-44-16</inkml:trace>
  <inkml:trace contextRef="#ctx0" brushRef="#br1" timeOffset="-198617.73">21906 14892 461 0,'0'0'335'15,"0"0"-189"-15,0 0-70 16,0 0-24-16,0 0-29 15,0 0-15-15,0 0-6 16,24-41 29-16,-24 41 2 0,0 0 8 16,0 0-28-16,0 14-2 15,0-2 10-15,0 3 0 16,0 4-5-16,-5-1 2 16,3 3-4-16,2-4 1 15,0 1 18-15,0 5 13 16,0-11-11-16,2 2-9 15,8-1 2-15,1-11-6 16,2-2 5-16,0 0 5 16,3-2-16-16,0-16-4 15,-3-3-12-15,1-2-4 16,1-5-20-16,-4 1 1 16,0 1-9-16,-4 9-3 15,-3-1 13-15,-2 7 22 16,0 6-2-16,-2 5 2 0,0 0-6 15,0 0 0-15,0 0-3 16,0 0 8-16,0 0 1 16,0 5 0-16,0 6 1 15,0-1 8-15,0 3-9 16,0 8 1-16,0 2 13 16,0 3-8-16,-2 3-4 15,-2 7 9-15,-1 3-2 16,-1-4-2-16,2-3-1 15,-3-2 1-15,2-3-5 0,-2-8-2 16,1-2 12 0,-3-3-11-16,0-10-1 0,-2-3-1 15,0-1-8-15,-1 0 8 16,2 0-32-16,1-15-28 16,4 3-55-16,5-2-110 15</inkml:trace>
  <inkml:trace contextRef="#ctx0" brushRef="#br1" timeOffset="-198071.35">22193 15020 13 0,'0'0'816'16,"0"0"-634"-16,0 0-76 16,0 0-2-16,0 0-18 15,0 0-15-15,0 0 4 16,0-21-8-16,4 19-13 16,6 0-3-16,1 2 0 15,-1 0-19-15,2 0-16 16,-1 0-6-16,-2 0-2 15,0 0-8-15,-2 0-9 16,1 4 3-16,-1 5-1 16,0 3-2-16,-2 1 3 15,-1 1 5-15,-4 0 0 16,0-2-7-16,0 2 2 0,-2 0 5 16,-8-2-1-16,1 0 1 15,1-1 0-15,1-2 1 16,5-7-2-16,0 1 2 15,2-2 9-15,0-1 0 16,0 0 20-16,0 0 23 16,2 0 43-16,11 0-51 15,3 0-32-15,1-6 6 16,0 2 5-16,0-1-4 16,-3 1-18-16,-6 1 0 15,-1 3-2-15,-5-2-4 16,-2-1-22-16,0-2-88 0,-4-19-141 15,-11 4-72-15,1-4-631 0</inkml:trace>
  <inkml:trace contextRef="#ctx0" brushRef="#br1" timeOffset="-196064.32">21788 14672 198 0,'0'0'392'0,"0"0"-217"16,0 0-83-16,0 0-17 16,0 0-18-16,0 0-5 15,0 0 10-15,-3 0-3 16,3 0 14-16,0 0-10 16,5 0-28-16,3 0-12 0,1 0-1 15,3 0-3-15,1-4 7 16,1 4 5-16,-1-4-7 15,3 4 1-15,1 0-6 16,-1 0-2-16,1 0-9 16,1 0 8-16,-2 0-2 15,2 0 11-15,-5 0-6 16,1 0-13-16,-1 0 20 16,-2 0 7-16,0 0-2 15,-2 0 10-15,3 0-28 16,-2 0-1-16,1 0-2 15,1 0 16-15,-1-2-11 0,0 2-6 16,0 0 2-16,0-3-3 16,-1 3-7-16,0 0 1 15,-3-1 12-15,-1 1-5 16,2 0 0-16,-6 0-8 16,2 0 1-16,1 0-1 15,-3 0-1-15,2 0 0 16,0 0 0-16,4 0 0 15,-4 0 1-15,3 0 0 16,-1 0 1-16,1 0-1 16,2 0 9-16,-2 0-8 15,1 0 7-15,4 0-8 16,-3 0-1-16,-1 0 7 0,3 4-6 16,1-2 5-16,-4 2-5 15,3-4 0-15,-1 4 10 16,1-4-10-16,-3 0-1 15,2 2 6-15,-2 0 0 16,-1 1 15-16,3-3-14 16,-4 1 2-16,-2-1 1 15,1 0-2-15,-1 0-6 16,-2 0 11-16,0 0-11 16,-2 0 5-16,0 0-7 15,2 2 2-15,-2-2 4 16,0 0 0-16,4 0-5 15,-2 0 0-15,0 0 0 16,0 0 0-16,0 0 0 16,3 0 0-16,-1 0 9 0,0 0-8 15,0 0-1-15,4 0-1 16,-4 0 0-16,3 0 0 16,-3 0 0-16,3 0 0 15,2 0 0-15,-2 0 1 16,1 0-1-16,1 0 1 15,0 0 0-15,0 0 0 16,0 0 0-16,-2 0 0 16,2 0-1-16,-1 0-1 15,-1 0 1-15,0 0-1 16,0 0 1-16,-1 2-1 16,3-2 1-16,-2 0 0 0,2 2 1 15,0-2-1-15,1 0 0 16,2 0 0-16,-1 0 6 15,1 0-6-15,1 0-1 16,3 0 0-16,-3 0-1 16,3 5 2-16,-1-5 0 15,1 0 0-15,1 0 1 16,4 0-1-16,-2 0 0 16,6 0-2-16,-1 0 1 15,1-7 1-15,0 3-1 16,-1 0 1-16,2 0 0 15,1-4 2-15,0 2-2 16,2 0 0-16,2-1 1 0,-2 2-1 16,-2-2 0-1,0 0 0-15,-2 1 1 0,-1 0 5 16,-2 2-6-16,1-2-1 16,-3 2-1-16,-3 2 2 15,4-2-2-15,-4 2-3 16,1-3 5-16,0 5 1 15,0-5 0-15,0 3-1 16,-3-3 2-16,3 5 3 16,0-5-5-16,0 5 0 15,0-6 0-15,1 4 0 16,4-2-1-16,0 1 0 16,-2 2 1-16,4 1-1 15,2-2 0-15,0 2 1 16,-1 0 0-16,3 0 0 0,0 0 0 15,3 0 0-15,-1 0 0 16,0-4 0-16,0 2 0 16,0 2 1-16,3-3-1 15,-1 3 0-15,5 0 0 16,0 0 0-16,0 0 1 16,2 0-2-16,-5 0-3 15,4 0 4-15,-6 0 1 16,-2 0 5-16,-2 0-5 15,-2 0-1-15,-3 0 0 16,-1 0 0-16,-5 0 5 16,-5 0-4-16,-5 0 0 0,0 0-1 15,-4 0 0-15,-4 0 0 16,2 0 0-16,-2 0-4 16,0-2 4-16,0 2 0 15,0 0-2-15,0-1-20 16,0-3-61-16,-4 2-84 15,-34-12-49-15,4 2 24 16,-1-2-49-16</inkml:trace>
  <inkml:trace contextRef="#ctx0" brushRef="#br1" timeOffset="-195452.28">22635 14284 758 0,'0'0'311'0,"0"0"-171"15,0 0-43-15,0 0 0 0,0 0-24 16,0 0-27-16,0 0-14 16,73-5-10-16,-40 1-6 15,5-1 2-15,5-2-10 16,-1 2 7-16,-5 5-8 16,-8-5 24-16,-6 5-2 15,-9 0-17-15,-5 0-12 16,-7 0-22-16,0 0-101 15,-2 0-128-15,0 0-84 0</inkml:trace>
  <inkml:trace contextRef="#ctx0" brushRef="#br1" timeOffset="-195083.15">23152 14219 674 0,'0'0'279'0,"0"0"-184"0,0 0-30 16,0 0-16-16,0 0-8 15,111-118-14-15,-87 101-2 16,1 9 37-16,0 7-7 16,-4 1 19-16,0 1-40 15,-3 19-18-15,-5 4-16 16,-1 7 7-16,-8 3 6 0,-2 2 0 15,-2 1 16-15,0-6-20 16,-9-4-9-16,-9-10 8 16,-2-7 1-16,0-6-8 15,-2-4 7-15,2-4 5 16,0-18 7-16,4-6 1 16,7-4-21-16,5 0-28 15,4 6-45-15,9 18-66 16,11 8-73-16,2 0-434 0</inkml:trace>
  <inkml:trace contextRef="#ctx0" brushRef="#br1" timeOffset="-194656.53">22730 14933 639 0,'0'0'648'16,"0"0"-503"-16,0 0-77 16,0 0-29-16,0 0-24 15,0 0-8-15,0 0 0 16,109 6 1-16,-80-6 14 15,0 0 36-15,-2 0-9 16,-7-2-12-16,-5 1-37 16,-7-5-5-16,-2-1-94 15,-3 0-136-15,-3 2-286 0</inkml:trace>
  <inkml:trace contextRef="#ctx0" brushRef="#br1" timeOffset="-194284.57">23231 14851 1121 0,'0'0'221'16,"0"0"-131"-16,0 0-26 16,0 0-16-16,0 0-11 15,123-22-16-15,-103 22-12 16,1 0 10-16,-4 0 0 15,1 0 7-15,-3 22-14 16,1 2-3-16,-5 5-9 16,-4 8 0-16,-7-2 4 0,0 4-4 15,0-5 0-15,-13-4 2 16,-8-4-2-16,0-12-2 16,-6-4 2-16,2-7 0 15,3-3 16-15,2 0 13 16,6-13-4-16,6-11 6 15,3-5-12-15,5-8-19 16,0-1-15-16,0 2-51 16,27-1-50-16,-1 11-47 15,-1 13-79-15</inkml:trace>
  <inkml:trace contextRef="#ctx0" brushRef="#br1" timeOffset="-193320.64">25123 13890 532 0,'0'0'329'16,"0"0"-145"-16,0 0-83 15,0 0-46-15,0 0-26 16,0 0-12-16,0 0 24 16,-61-14 2-16,25 34 11 15,-2 8-15-15,-4 10-10 16,-3 6-11-16,3 7 9 16,4 11 5-16,2-2 7 15,10 8 17-15,4 1-26 16,8-3-5-16,7-2 14 15,5 2 1-15,2-3 8 0,0-2 2 16,6-3-11-16,13 0-20 16,-1-8 5-16,6-1-14 15,3-12-1-15,4-2 14 16,0-8-8-16,0-8-3 16,-2-3-11-16,0-10-1 15,-4 0-7-15,-3-6-44 16,-2 0-65-16,0-24-62 15,-6-4-71-15,-3-6-114 0</inkml:trace>
  <inkml:trace contextRef="#ctx0" brushRef="#br1" timeOffset="-193056.65">25167 14304 804 0,'0'0'356'16,"0"0"-181"-16,0 0-69 15,0 0-52-15,0 0-48 16,0 0 10-16,0 0 5 16,10 101 4-16,-2-60 0 15,3-2-3-15,-1-2-8 16,2-7 2-16,-3-7-15 15,-1-11-1-15,-3-7-8 0,4-13-58 16,-2-18-141-16,1-3-296 16</inkml:trace>
  <inkml:trace contextRef="#ctx0" brushRef="#br1" timeOffset="-192803.61">25405 14316 1117 0,'0'0'248'15,"0"0"-129"-15,0 0-48 16,0 0-24-16,0 0-9 16,0 0-3-16,125-29-19 0,-98 26 1 15,-5 3-9-15,-2 0-8 16,-8 0 0-16,-4 0-11 15,-6 0-24-15,-2 0-40 16,0 0-55-16,0-9-121 16,0 1-578-16</inkml:trace>
  <inkml:trace contextRef="#ctx0" brushRef="#br1" timeOffset="-192441.59">25916 13864 705 0,'0'0'330'0,"0"0"-183"16,0 0-69-16,0 0-23 16,2 130-11-16,-2-72-17 15,2 5-8-15,3-5 20 16,1-5-11-16,1-4 0 16,0-13 1-16,2-8-9 0,-5-12-10 15,-2-6-10-15,0-6-5 16,-2-4-31-16,0 0-71 15,0 0-105-15,-8-10-167 16,-5 1-368-16</inkml:trace>
  <inkml:trace contextRef="#ctx0" brushRef="#br1" timeOffset="-192208.93">25724 14342 580 0,'0'0'283'16,"0"0"-74"-16,0 0-21 15,0 0-51-15,0 0-43 0,0 0-17 16,0 0 12-16,18 9-2 16,2-9-41-16,7 0 9 15,4 0 7 1,5 0-1-16,-1-1 6 0,1-6-14 16,-3 1-29-16,-2 2-14 15,-8 3-10-15,-5-2-22 16,-9 2-66-16,-5 1-92 15,0-3-131-15</inkml:trace>
  <inkml:trace contextRef="#ctx0" brushRef="#br1" timeOffset="-191107.39">30053 14212 403 0,'0'0'607'16,"0"0"-422"-16,0 0-110 16,0 0-43-16,0 0 2 15,0 0 21-15,0 0 6 16,0-17 0-16,0-1-32 0,0-5 1 15,6 0 2-15,8-1-8 16,4 0-5-16,6 2 13 16,5-2-13-16,5 3-6 15,-1 7-5-15,0 2 1 16,-4 12 10-16,-2 0 2 16,0 16-13-16,2 25-8 15,2 13 0-15,3 11 18 16,-1 12 39-16,2 1-4 15,2 1 1-15,-4-8-17 16,-6-8 6-16,-5-17-25 16,-6-10-11-16,-10-12-7 15,-1-12-1-15,-5-8-45 0,0-4-69 16,-7-4-76-16,-11-15 10 16,-6-16 11-16,-12-15-34 15,7 8 7-15,3 4-97 16</inkml:trace>
  <inkml:trace contextRef="#ctx0" brushRef="#br1" timeOffset="-190921.94">30445 14401 192 0,'0'0'319'16,"0"0"-111"-16,0 0-21 16,0 0-19-16,0 0-20 15,0 0-51-15,0 0-6 16,-51 12 21-16,29 5-45 16,-5 3-29-16,3 6-21 15,-3-7-10-15,2 6 5 16,3-5-9-16,4 1-3 0,4-7-2 15,6 3-20-15,3-8-30 16,5 0-49-16,3-3-80 16,13-6-116-16</inkml:trace>
  <inkml:trace contextRef="#ctx0" brushRef="#br1" timeOffset="-190656.52">30807 14427 512 0,'0'0'885'0,"0"0"-745"0,0 0-23 16,0 0-8-16,0 0-52 15,0 0-22-15,0 0-26 16,118 9-8-16,-99-9-1 15,0 3-1-15,-1-1 0 16,-5-2-11-16,-5 0-20 16,-6 0-45-16,-2-5-89 15,0-11-158-15,0 0-497 0</inkml:trace>
  <inkml:trace contextRef="#ctx0" brushRef="#br1" timeOffset="-190482.94">30778 14350 1159 0,'0'0'344'0,"0"0"-171"16,0 0-62-16,0 0-46 15,0 0-12-15,0 0-26 16,0 0-27-16,126-25-18 16,-103 25-61-16,6 0-66 15,-10 0-67-15,0 0-576 0</inkml:trace>
  <inkml:trace contextRef="#ctx0" brushRef="#br1" timeOffset="-186931.93">31558 13989 424 0,'0'0'803'0,"0"0"-606"16,0 0-89-16,0 0-25 15,0 0-60-15,0 0-23 16,0 0 1-16,7-7-1 15,-7 7-10-15,0 8 10 16,0 10 1-16,0 7 28 16,-5 8-2-16,1 9 10 15,1 4-14-15,1 5-10 16,2-5 9-16,0 0 5 16,0-6-7-16,0-8-5 15,0-1-4-15,5-9-9 16,-3-5-2-16,-2-6 0 15,0-3-13-15,0-8-41 16,0 0-75-16,0 0-51 16,0-8-168-16</inkml:trace>
  <inkml:trace contextRef="#ctx0" brushRef="#br1" timeOffset="-186725.04">31752 14377 745 0,'0'0'948'15,"0"0"-872"-15,0 111-76 16,-5-58-2-16,-11 4-26 16,1-3-5-16,-3 2-47 15,3 6-64-15,3-17-123 0,8-14-286 16</inkml:trace>
  <inkml:trace contextRef="#ctx0" brushRef="#br1" timeOffset="-186213.08">32013 13924 727 0,'0'0'578'0,"0"0"-475"15,0 0-55-15,0 0-15 16,0 0-24-16,0 0-9 15,0 0-17-15,102 31-30 16,-102 11 36-16,0 6 11 16,0 3 2-16,-13-6 8 15,-5-7-10-15,2-8-5 16,1-13 3-16,1-4-12 16,5-13-14-16,5 0-11 15,4 0-13-15,0-13 52 16,6-8-6-16,15-1-7 0,3-2 1 15,1 6 12-15,-3 4 0 16,-2 12 15-16,-3 2 35 16,-5 6 21-16,-5 22-69 15,-7 6-2-15,0 8 0 16,0 4 13-16,-7 1 5 16,-9-6-17-16,-1-9-1 15,-2-10-1-15,2-8-17 16,8-14-56-16,2 0-98 15,7-12-643-15</inkml:trace>
  <inkml:trace contextRef="#ctx0" brushRef="#br1" timeOffset="-185767.75">32378 13914 1230 0,'0'0'177'15,"0"0"-135"-15,0 0-24 16,0 0-4-16,0 0-1 16,129-43-13-16,-111 50-7 15,-7 24-16-15,-4 15 18 16,-7 10 5-16,0 6 35 15,-18 2-8-15,-6-1-16 16,-1-12-10-16,3-5 14 0,4-6-7 16,2-12-6-16,6-5 4 15,4-7-6-15,2-7 12 16,4-4-4-16,0-3 8 16,0-2 63-16,4 0 38 15,17 0-69-15,-3 0-22 16,9 0 1-16,0 3-5 15,1 6-15-15,1-2-7 16,-2 0-1-16,-5 1-13 16,-4-8-20-16,0 0-45 15,11 0-86-15,-5-17-111 16,1 2-316-16</inkml:trace>
  <inkml:trace contextRef="#ctx0" brushRef="#br1" timeOffset="-185301.58">32866 13825 48 0,'0'0'1312'16,"0"0"-1121"-16,0 0-191 16,0 0-36-16,0 0 4 15,0 0 23-15,-38 130-9 16,23-91-10-16,6 0 8 15,2-3 12-15,7-4 8 0,0-11 6 16,0-1 3-16,0-3-2 16,16-5 12-16,4 0-2 15,4-2-6-15,3 0-6 16,2 4-5-16,0 8 0 16,0-3 0-16,-7 12 8 15,-7 3-7-15,-7 2 6 16,-8 2 15-16,0 1-10 15,-2-9-12-15,-14-6 0 16,-3-10-1-16,2-6-12 16,5-8 2-16,4 0-5 15,3-18 16-15,5-14 24 16,0-8 3-16,0-8-3 16,13-10-19-16,6-7-4 0,3-1 5 15,3 0-6-15,4 4 0 16,-3 9-8-16,1 11 7 15,-3 10-14-15,-1 11-52 16,-8 7-72-16,-5 2-55 0</inkml:trace>
  <inkml:trace contextRef="#ctx0" brushRef="#br1" timeOffset="-182622.72">25869 14546 854 0,'0'0'185'16,"0"0"-185"-16,0 0-13 16,0 0-7-16,0 0 5 15,0 0 5-15,0 0 10 16,-36 64 8-16,32-48 33 16,0 3 22-16,1 8 0 15,-2-1 12-15,3 8-17 16,0 4-21-16,0 4 11 15,2 3-9-15,0 2-18 16,0-6 1-16,0-1-11 16,0-12-1-16,0-7-9 0,0-6-1 15,0-9-8-15,-3-6-29 16,3 0-44-16,0-12-42 16,0-6-35-16,0-4-376 0</inkml:trace>
  <inkml:trace contextRef="#ctx0" brushRef="#br1" timeOffset="-182146.12">25958 14997 87 0,'0'0'1038'0,"0"0"-800"16,0 0-179-16,0 0-40 15,0 0-9-15,4 127-10 16,-8-92 0-16,-3 0-1 16,5-1-12-16,0-8-34 15,2-8-27-15,0-11-17 16,0-7-126-16</inkml:trace>
  <inkml:trace contextRef="#ctx0" brushRef="#br1" timeOffset="-181655.78">26120 14626 952 0,'0'0'237'16,"0"0"-166"-16,0 0-41 15,0 0-14-15,0 0-6 16,0 0-3-16,0 0-7 16,74-97-1-16,-61 116 0 0,-1 13-2 15,-3 10 3-15,-5 8 0 16,-4 0 27-16,0 0-8 16,0-7-9-16,-13-7-3 15,-3-12-7-15,1-8-14 16,1-8-13-16,5-6-6 15,1-2 7-15,2 0 17 16,6-4 9-16,0-12 11 16,0 0-3-16,0-3-7 15,8 3 0-15,5 7-1 16,1 3-3-16,-1 3 3 16,3 3 13-16,-5 0-13 15,2 17-9-15,-4 5 9 0,-5 4 0 16,-1 6 3-1,-3-4 8-15,0 2-10 0,0-6 5 16,-14-2-5-16,3-4-1 16,-2-6-1-16,1-8-22 15,4-4-65-15,3 0-115 0</inkml:trace>
  <inkml:trace contextRef="#ctx0" brushRef="#br1" timeOffset="-181242.01">26381 14598 1154 0,'0'0'210'16,"0"0"-145"-16,0 0-34 15,0 0-31-15,0 0-2 16,0 0-6-16,0 0-26 15,96 0-3-15,-96 42 34 16,0 9 3-16,0-8 20 16,-8 2-5-16,-3-12-9 15,-1-4-5-15,1-12-1 16,7-6 0-16,0-8-7 16,4-3-2-16,0 0-6 0,0 0 15 15,0-7 0 1,8-7-15-16,5-3 14 15,3 8 1-15,-1 9 9 0,4 0 26 16,-4 0-5-16,1 21-8 16,-3 10-12-16,-6 3-9 15,-3 5 0-15,-4-4 9 16,0-5-10-16,-9-8-5 16,-15-10-20-16,2-7-55 15,5-5-110-15</inkml:trace>
  <inkml:trace contextRef="#ctx0" brushRef="#br1" timeOffset="-180378.94">26502 13793 841 0,'0'0'315'16,"0"0"-198"-16,0 0-50 15,0 0-50-15,0 0-12 16,0 0-5-16,0 0-1 15,51 58 1-15,-33-29 9 0,2 5 0 16,3 7 7-16,1 6 6 16,2 3-2-16,3 8 6 15,2 5-2-15,1 3 18 16,-1 2-6-16,0 2 6 16,-2 3-16-16,-4 3-7 15,-7 2 9-15,-3 0 4 16,-7 1 13-16,-8-6 2 15,0-3-10-15,0-12-17 16,-19-7-18-16,1-9-2 16,-3-10-10-16,2-14-19 15,1-8-39-15,5-10-48 16,4-14-22-16,7-18-37 0,2-4-157 16</inkml:trace>
  <inkml:trace contextRef="#ctx0" brushRef="#br1" timeOffset="-180066.69">27068 14441 918 0,'0'0'282'0,"0"0"-167"16,0 0-6 0,0 0-27-16,0 0 1 0,0 0-14 15,0 0-43-15,42 0-13 16,-17 0-4-16,2 0-3 16,0 0 1-16,0 0-7 15,-6 0 0-15,-2 0-8 16,-4 0-19-16,-6 0-37 15,-2 0-69-15,-5-5-89 16,-2-11-344-16</inkml:trace>
  <inkml:trace contextRef="#ctx0" brushRef="#br1" timeOffset="-179911.63">27121 14347 697 0,'0'0'595'0,"0"0"-495"15,0 0-47-15,37 147-28 16,-22-100-21-16,1-1-4 16,-3-13-100-16,-2-15-276 0</inkml:trace>
  <inkml:trace contextRef="#ctx0" brushRef="#br1" timeOffset="-179604.61">27567 13914 639 0,'0'0'288'0,"0"0"-137"16,0 0-62-16,0 0-59 15,0 0 0-15,7 150 5 16,-7-94 4-16,0 1-23 16,0-5-7-16,0-6-9 15,0-5-8-15,0-10-85 0,2-11-115 16</inkml:trace>
  <inkml:trace contextRef="#ctx0" brushRef="#br1" timeOffset="-179340.28">27409 14328 590 0,'0'0'374'16,"0"0"-212"-16,0 0-36 15,0 0-25-15,0 0-39 16,0 0-1-16,0 0-24 16,79-23-2-16,-48 22-5 15,4 1 5-15,1 0-4 0,2 0-15 16,-1 3-1-16,-6 6-15 16,-2 3 0-16,-8-3-26 15,-5-1-16-15,-5-2-41 16,-5-2-35-16,-2-4-92 0</inkml:trace>
  <inkml:trace contextRef="#ctx0" brushRef="#br1" timeOffset="-179028.11">27523 14575 424 0,'0'0'391'16,"0"0"-190"-16,0 0-52 15,0 0-75-15,0 0-44 16,0 0-24-16,0 0 0 15,31 119-6-15,-28-87 10 16,-3 0-9-16,2 0-1 16,0-1 0-16,2 1-22 15,-2-8-73-15,3-6-109 0</inkml:trace>
  <inkml:trace contextRef="#ctx0" brushRef="#br1" timeOffset="-178657.86">27728 14829 791 0,'0'0'187'16,"0"0"-124"-16,0 0-3 15,0 116-23-15,0-70-1 16,-5-3-15-16,-1 1-20 16,1-13-1-16,1-8-9 15,2-14-40-15,2-5-124 0</inkml:trace>
  <inkml:trace contextRef="#ctx0" brushRef="#br1" timeOffset="-178244.34">27839 14633 342 0,'0'0'786'16,"0"0"-629"-16,0 0-70 16,0 0-45-16,0 0-26 15,0 0-16-15,0 0-17 16,110-63-27-16,-106 85-34 15,-2 6 25-15,-2 4 31 0,0 7 22 16,0-12 0-16,-6-1 0 16,-4-4-11-16,4-12 1 15,4-2-16-15,0-8-16 16,2 0 15-16,0 0 26 16,2-8-10-16,14-6 11 15,-1 1 7-15,3 1 3 16,-3 5 62-16,-1 7-44 15,-3 0-12-15,0 0 7 16,-2 19-23-16,-2 4-13 16,-1 12 13-16,-4-3 6 15,-2 4-5-15,0-2 2 16,0-7 11-16,-4-8-14 16,-11-12-8-16,1-7-78 0,3 0-122 0</inkml:trace>
  <inkml:trace contextRef="#ctx0" brushRef="#br1" timeOffset="-177865.63">28118 14587 1091 0,'0'0'301'15,"0"0"-196"-15,0 0-60 16,0 0-44-16,0 0 14 15,0 0-14-15,0 0-1 0,112-12-20 16,-108 35-21 0,-2 7 12-16,0 4 6 0,-2-2 10 15,0-6-6-15,0-6-10 16,0-8-10-16,0-6-24 16,0-6 16-16,0 0 47 15,0 0 3-15,14-4 21 16,3-1 5-16,-1-5 3 15,0 8 20-15,-2 2 15 16,-6 0-16-16,-4 15-34 16,1 16-16-16,-3 11 0 15,-2 2 8-15,0 2-8 16,-9-2-1-16,-11-8 0 0,-11-23-48 16,7-13-107-1,-1 0-226-15</inkml:trace>
  <inkml:trace contextRef="#ctx0" brushRef="#br1" timeOffset="-176800.62">28091 13800 64 0,'0'0'846'0,"0"0"-663"16,0 0-80-16,0 0-61 15,0 0-13-15,0 0-13 0,0 0-9 16,139-12 64-16,-95 10 18 15,3 2-14-15,2 0-28 16,-4 2 7-16,-8 8-35 16,-4 0-8-16,-8-2-10 15,-2 1-1-15,-8-4 1 16,-3 2-1-16,-4 0-6 16,-1 0-1-16,0 6-17 15,0 1 1-15,-3 6 0 16,0 4 10-16,1 4 7 15,-1 6 4-15,1 8-8 16,0 8 10-16,-1 8 1 0,0 3-1 16,0 2 1-16,3 4 0 15,3-2 9-15,-4-1-9 16,3-6-1-16,-3-4 1 16,2-2 5-16,-4-2-6 15,-2-6 2-15,0-2-2 16,-2-3-2-16,0-3 2 15,0-8 0-15,0-4 2 16,0-1-2-16,0-4 0 16,2 3 1-16,3-5 10 15,-1 3-4-15,-2 1-6 16,2-4 1-16,0-3 5 16,-2 3-7-16,0-2-1 15,-2-3 0-15,0-3 0 16,0-3 0-16,0-2 0 0,0 4 0 15,0-6 0-15,0 3 0 16,0 2 0-16,0-2 1 16,0 4 1-16,0 3-1 15,0-3 0-15,0 2 1 16,0-3 0-16,0 5 6 16,0-9-7-16,0 6 0 15,0-6-1-15,0 0 0 16,0 0 0-16,0 2 0 15,0-3 1-15,0-3 0 16,0 5 0-16,0-3 11 16,0 0-10-16,0 0 6 15,0-2 1-15,0 1 8 0,0-1 5 16,0 0-8-16,0 0-6 16,0 0-6-16,0 0-1 15,-2 0-11-15,-8 7-28 16,-5-3-5-16,-10 2 21 15,-6 2-31-15,-27 1-19 16,9 0-60-16,5-9-122 0</inkml:trace>
  <inkml:trace contextRef="#ctx0" brushRef="#br1" timeOffset="-175721.79">23265 15783 1273 0,'0'0'229'0,"0"0"-153"16,0 0-60-16,0 0-8 16,36 123-7-16,-29-84 0 15,-1 6 8-15,5 1-9 16,1 2 7-16,-1-8 6 16,-3-8-12-16,0-2-1 0,-4-12-19 15,7-14-52-15,-3-4-72 16,4 0-165-16</inkml:trace>
  <inkml:trace contextRef="#ctx0" brushRef="#br1" timeOffset="-175530.72">23720 16022 1343 0,'0'0'268'15,"0"0"-194"-15,0 0-49 16,0 0-25-16,0 0-43 0,0 0-42 16,140 0-61-1,-115 0-175-15,-2 4-259 0</inkml:trace>
  <inkml:trace contextRef="#ctx0" brushRef="#br1" timeOffset="-175270.85">24219 15691 963 0,'0'0'257'0,"0"0"-118"0,0 0-36 16,0 0-55-16,0 0-24 15,0 0-1-15,27 125-23 16,-12-76 6-16,8-1-6 16,0 2 0-16,1-10-29 15,14 1-58-15,-5-10-84 16,-2-14-406-16</inkml:trace>
  <inkml:trace contextRef="#ctx0" brushRef="#br1" timeOffset="-174233.99">24728 15744 986 0,'0'0'223'0,"0"0"-171"15,0 0-52-15,0 0-1 16,0 0 1-16,0 0 14 15,-123 135-2-15,85-82 5 16,2 1-8-16,7 4 8 16,5-6-16-16,4-6 18 15,4-6-2-15,5-14 2 16,5-8-7-16,0-4-12 16,6-14-8-16,0 0-46 15,6 0-28-15,9-10-284 0</inkml:trace>
  <inkml:trace contextRef="#ctx0" brushRef="#br1" timeOffset="-173931.81">24870 15913 624 0,'0'0'351'0,"0"0"-160"0,0 0-101 15,0 0-44 1,0 0-12-16,0 0-1 0,0 0 0 16,-13 99-14-16,7-63-10 15,3 0-3-15,3-4-6 16,0-6 0-16,0-3-3 15,0-14-15-15,5-9-34 16,5 0-49-16,3-6-235 0</inkml:trace>
  <inkml:trace contextRef="#ctx0" brushRef="#br1" timeOffset="-173746.2">25040 16133 1121 0,'0'0'182'0,"0"0"-153"0,0 0-29 15,0 0-1-15,-5 99-21 16,-9-79-40-16,8-6-54 16,0-4-62-16,6-10-151 0</inkml:trace>
  <inkml:trace contextRef="#ctx0" brushRef="#br1" timeOffset="-173324.04">25196 15811 438 0,'0'0'693'16,"0"0"-524"-16,0 0-51 15,0 0-56-15,0 0-15 16,0 0-47-16,0 0-16 16,76 30-19-16,-74 4 19 15,-2 4 1-15,0-6 14 16,0-1-13-16,-2-9 14 16,-8-8-8-16,6-10-14 15,0-3-35-15,2-1-17 16,2 0 28-16,0-5 46 0,0-12 7 15,15 2-1 1,1 3-5-16,1 3 5 0,1 7 6 16,-2 2 4-16,-3 0-8 15,-4 19-8-15,-5 5-3 16,-4 5 3-16,0 4 16 16,0 1 6-16,-11-2-21 15,-2-8 0-15,0-4-1 16,0-13-1-16,-1-7-33 15,3 0-42-15,7-11-51 0</inkml:trace>
  <inkml:trace contextRef="#ctx0" brushRef="#br1" timeOffset="-172942.07">25515 15770 894 0,'0'0'506'0,"0"0"-410"16,0 0-64-16,0 0-32 15,0 0-18-15,0 0-21 16,0 0-26-16,69 51-18 16,-69-24 3-16,0-6 34 15,0-3 16-15,0 1 21 16,0-12 7-16,0-2-17 15,0-3 4-15,2-2 2 16,9 0-45-16,7-7 32 0,-1-5 26 16,1 6 39-1,1 2 6-15,-6 4 15 0,-5 0 22 16,0 22-30-16,-6 10-33 16,-2 4-7-16,0 9 2 15,0-1-2-15,-2-2-12 16,-12-4 0-16,-1-9-15 15,-1-8-37-15,7-13-119 0</inkml:trace>
  <inkml:trace contextRef="#ctx0" brushRef="#br1" timeOffset="-172748.96">25941 15781 1347 0,'0'0'193'16,"0"0"-129"-16,42 110-53 15,-42-51-11-15,0 7 0 16,-21 2-35-16,-45 20-58 16,5-11-82-16,3-15-209 0</inkml:trace>
  <inkml:trace contextRef="#ctx0" brushRef="#br1" timeOffset="-171923.1">22891 15596 644 0,'0'0'230'16,"0"0"-170"-16,0 0-32 16,0 0-1-16,0 0 15 15,-67 113 9-15,44-73-1 16,1 4-6-16,5 4 54 16,5 6 8-16,8 1-14 15,4 3-8-15,0 4-10 16,7 1-14-16,19 8-27 15,10 1-30-15,13 0-3 16,15-5-62-16,50-9-30 16,-14-18-71-16,-1-13-111 0</inkml:trace>
  <inkml:trace contextRef="#ctx0" brushRef="#br1" timeOffset="-171192.93">25735 15494 227 0,'0'0'527'0,"0"0"-449"0,0 0-49 16,0 0 4-1,0 0 30-15,0 0 36 0,0 0-31 16,-2 5-42-16,9-10 46 16,6 5 12-16,3 0 38 15,-1 5-39-15,5 16-45 16,1 11-24-16,3 9-14 16,0 8 25-16,-1 12 0 15,-1 3 8-15,-7-2-2 16,-10-4-19-16,-5-4-12 15,-24 0-68-15,-15-13-86 16,1-7-185-16</inkml:trace>
  <inkml:trace contextRef="#ctx0" brushRef="#br1" timeOffset="-168447.63">18702 16866 793 0,'0'0'358'15,"0"0"-230"-15,0 0-70 0,0 0-25 16,0 0-32-16,0 0-1 15,0 0 0-15,-2 0 0 16,2 3 6-16,0 16 30 16,0 3 16-16,0 9-1 15,0 15-6-15,0 5-11 16,0 4-11-16,4 6 6 16,3-3 6-16,-2 0-7 15,-3-12-18-15,-2-11-10 16,0-12-24-16,0-10-44 15,0-21-100-15,-10-16-133 16,6-10-344-16</inkml:trace>
  <inkml:trace contextRef="#ctx0" brushRef="#br1" timeOffset="-168148.65">18608 16950 1099 0,'0'0'530'15,"0"0"-447"-15,0 0-37 16,0 0-46-16,0 0-1 16,127 81-7-16,-86-55-20 15,3 1-11-15,6 0 27 0,0-10 3 16,-2-7 9 0,-6-10 28-16,-9-1-11 0,-8-25-17 15,-12-11-29-15,-13-6-33 16,0-6 0-16,-3 3 3 15,-12 2 11-15,-1 8 23 16,5 10 18-16,3 7 7 16,6 10 8-16,2 9-8 15,0 6-55-15,4 11-62 16,11 10-148-16</inkml:trace>
  <inkml:trace contextRef="#ctx0" brushRef="#br1" timeOffset="-167802.72">19248 16999 801 0,'0'0'340'15,"0"0"-223"-15,0 0-19 16,0 0-15-16,0 0-36 15,0 0-47-15,0 0-10 16,21-38-12-16,-44 53 17 16,0 3 5-16,-1 8 0 15,4 2 0-15,6 4 0 16,8 3 1-16,6 1 15 16,0-4 0-16,4 2-15 15,15-7 15-15,-2-4-6 0,3-5-1 16,1-10 1-1,-4-8-10-15,-1 0-21 0,-3-26-65 16,-6 0-82-16,-2-3-153 0</inkml:trace>
  <inkml:trace contextRef="#ctx0" brushRef="#br1" timeOffset="-167527.81">19257 17103 1239 0,'0'0'245'0,"0"0"-176"0,0 0-38 15,0 0-21 1,0 0-10-16,0 0-20 0,0 0-18 16,109 17-4-16,-100 5 30 15,1 9 12-15,-4 5 25 16,1-4-5-16,-1 4-7 15,1-2 16-15,0-6-14 16,-3-2-8-16,3-8-7 16,-5-10-12-16,4-8-47 15,2 0-96-15,-2-8-224 0</inkml:trace>
  <inkml:trace contextRef="#ctx0" brushRef="#br1" timeOffset="-166766.44">19173 17096 662 0,'0'0'322'0,"0"0"-202"16,0 0-69-16,0 0 1 15,0 0-17-15,0 0-10 16,0 0 5-16,17-114-1 16,8 96 22-16,2 0 10 15,6 8-9-15,0 6-11 16,1 4-18-16,-3 0 2 15,-2 9-12-15,-7 18-2 16,-1 9-5-16,-8 5-6 16,-7-2 13-16,-6 5-6 15,0-3-6-15,-4-5 5 0,-19 0-5 16,-3-10 5-16,-2 0 3 16,-2-12-9-16,1-5 0 15,3-9-16-15,3 0 2 16,5-5 4-16,5-16-6 15,4-11 8-15,2 1-12 16,5-10-22-16,2 6 1 16,0-1 15-16,0 5 0 15,11 5-6-15,21 6-51 16,-3 13-80-16,2-2-784 0</inkml:trace>
  <inkml:trace contextRef="#ctx0" brushRef="#br1" timeOffset="-166406.25">19657 16954 48 0,'0'0'1029'15,"0"0"-814"-15,0 0-150 16,0 0-52-16,0 0-4 15,0 0 14-15,0 0 22 16,-90-4-3-16,59 18-17 16,4 9-6-16,3-2 1 15,3 5-8-15,8 2-12 16,9 3 3-16,4 0 6 16,0-1-8-16,7 2 7 0,13-9-8 15,6-1 0-15,3-12 0 16,4-2-13-16,1-4 7 15,-2-4 4-15,-3 0-4 16,-6 0-14-16,-7-4-47 16,-11-10-42-16,-5 6-89 15,0 0-130-15</inkml:trace>
  <inkml:trace contextRef="#ctx0" brushRef="#br1" timeOffset="-166180.5">19620 17052 1008 0,'0'0'272'15,"0"0"-159"-15,0 0-27 16,0 0-43-16,0 0-24 16,0 0-9-16,130 99 12 15,-115-59-1-15,1 0 6 16,-5-1 8-16,-2-7-19 15,-5-5-10-15,-1-8-6 16,-3-16-43-16,0-3-98 16,0 0-204-16</inkml:trace>
  <inkml:trace contextRef="#ctx0" brushRef="#br1" timeOffset="-165925.15">19928 17048 1111 0,'0'0'385'0,"0"0"-264"16,0 0-45-16,0 0-47 16,0 0-24-16,0 0-5 15,138 0-15-15,-106 0-5 16,1 9 10-16,-6-4 9 15,-9-1-1-15,-9 0-17 16,-9 0-55-16,-13-4-170 16,-14-8-27-16,-4-6-271 0</inkml:trace>
  <inkml:trace contextRef="#ctx0" brushRef="#br1" timeOffset="-165727.5">19919 16830 1209 0,'0'0'293'16,"0"0"-151"-16,0 0-44 16,137 4-79-16,-118-1-19 15,-17-3-18-15,-2 0-132 16,0 0-397-16</inkml:trace>
  <inkml:trace contextRef="#ctx0" brushRef="#br1" timeOffset="-159312.89">19500 15415 337 0,'0'0'154'16,"0"0"-131"-16,0 0-23 15,0 0-20-15,0 0-64 16,0 0-92-16,38 7 58 16,-31-5 10-16,2 0 108 0,-1 2 76 15,4 2 175-15,3-1-101 16,1-2-79-16,3 3-32 15,14 8-39-15,-10-2-10 16,2 2-152-16</inkml:trace>
  <inkml:trace contextRef="#ctx0" brushRef="#br1" timeOffset="-158650.92">19900 15529 639 0,'0'0'166'0,"0"0"-111"16,0 0 44-16,0 0 26 16,0 0-18-16,0 0-25 15,0 0-19-15,2 0-29 16,-2 0-12-16,0 0-4 16,0 0-8-16,0 0-9 15,0 0 8-15,0 0-9 16,0 0 0-16,0 0 1 15,0 0 0-15,0-3-1 16,0-1-11-16,0 2 11 16,-8-2 8-16,2-4-2 15,-3 2-6-15,1 3 1 16,-2-2 4-16,4 5-5 16,1-4 0-16,1 4-1 0,0-2 1 15,1 2 0-15,0 0 1 16,3 0 1-16,-2 0-1 15,2 0 6-15,0 0-6 16,-2 0-2-16,0 0 2 16,-5 0-1-16,-3-1 0 15,-11-2 0-15,-6 1 0 16,-13-4-1-16,-11 3 1 16,-11-6 0-16,-9-1 1 15,-6-3-1-15,-8 2-1 16,-1-4 1-16,-3-5-1 15,-2 3 2-15,1-1 0 16,6 0-1-16,-1-4 0 0,4-7 0 16,8 4 7-1,2-1 6-15,11-2-10 0,10 3 4 16,13 8-7-16,12 6 1 16,12 3-1-16,5 7 0 15,8 1 63-15,0 0 34 16,0 0-24-16,0 0-25 15,0 0-36-15,0 0-12 16,0 0-9-16,0 0-19 16,0 0-31-16,0-5-33 15,0 1-94-15,0-5-227 0</inkml:trace>
  <inkml:trace contextRef="#ctx0" brushRef="#br1" timeOffset="-157105.97">18283 14604 595 0,'0'0'408'0,"0"0"-215"16,0 0-82-16,0 0-22 15,0 0-27-15,0 0-37 0,0 0-18 16,-9-20-6-1,7 14 8-15,-2-2-9 0,-1 0 7 16,3 0-1-16,-3-5-5 16,3 1 9-16,0-1-10 15,-1-8 2-15,3 4 4 16,0-3-5-16,0-2 7 16,7 1-8-16,11 1-5 15,3 2 5-15,0 6 0 16,4 2 0-16,0 6-2 15,-3 4 1-15,-3 0 1 16,0 0-1-16,-3 11-17 16,-3 6 12-16,-5 4 6 15,2 2-1-15,-1 2-6 0,-3-2 7 16,-4 1 1-16,0-2 0 16,-2 1 0-16,0-1 9 15,0 0-1-15,-8 1 3 16,-6-2 8-16,3-4-13 15,-2 0 6-15,1-3-12 16,4-4 11-16,1-2-11 16,3-2 8-16,-1-2 1 15,2 0-4-15,3-4 3 16,-2 4 7-16,-2-2 13 16,-2 4-6-16,-5 4 17 0,-1-1-18 15,-1 1-12 1,-1-5-9-16,1 2 4 0,-1-2-5 15,6-5-9-15,-1 0 0 16,3 0 8-16,1 0-7 16,2 0 8-16,1 0 0 15,0 0 6-15,0 0 2 16,-3 0-6-16,-1 0 5 16,-1 0-6-16,-4 0 1 15,0-9 8-15,-3 1-10 16,1-4 6-16,-2 1-6 15,1-3 0-15,1-2 0 16,1 2-1-16,4 0 0 16,1 0 1-16,3 0 0 15,2 0 0-15,2 2 1 0,0-2 5 16,0 1-4-16,0 1 4 16,0-2-6-16,0-1-7 15,2 3-1-15,-2 2-9 16,2 2-2-16,0 0 4 15,2 4 1-15,1 0 6 16,3 1 0-16,2 1-1 16,-1 1 9-16,1-3 6 15,4-3-4-15,-1 4 5 16,1-6-6-16,-1 2 0 16,0-3 6-16,1-3 2 15,-1 2-9-15,-1-1 0 16,1-2 0-16,-2 0-8 0,-2 1 8 15,2-2 0 1,-3 3 7-16,2-1-7 0,1-1 0 16,-3 0-7-16,0 2 7 15,1-6 0-15,-3 2-9 16,-4 0 8-16,0 0-6 16,-2 2-1-16,0-3-6 15,0 0 1-15,-6 0-2 16,-5 0-20-16,-3 1-6 15,1-2 8-15,-1 4 5 16,-1-7 9-16,1 7 6 16,1 3 13-16,3 3-2 15,-2 4 1-15,1 4-6 16,-3 0-2-16,-1 4 9 0,-1 10 0 16,-1 4 9-16,1 4-7 15,-2-4 5-15,2-3-6 16,3 2-1-16,1-3 0 15,6-2 0-15,4 0 1 16,2 2-1-16,0 4 0 16,0 4 15-16,16 5-15 15,5 4 2-15,4 5 3 16,2-4-5-16,0 0 0 16,2-3-16-16,13 0-51 15,-9-8-120-15,2-7-126 0</inkml:trace>
  <inkml:trace contextRef="#ctx0" brushRef="#br1" timeOffset="-156867.19">18640 14703 1016 0,'0'0'187'0,"0"0"-119"16,0 0 38-16,24 134-25 15,-24-88-29-15,0 0-26 16,-11-4-24-16,-7-5-2 0,-4-12-16 16,5-11-99-16,5-12-147 15</inkml:trace>
  <inkml:trace contextRef="#ctx0" brushRef="#br1" timeOffset="-156357.48">18896 14200 961 0,'0'0'248'0,"0"0"-99"16,0 0-74-16,0 0-60 15,0 0-14-15,7 128 22 16,-23-77-4-16,3 6 23 15,1-8 2-15,4 2-11 16,5-3-2-16,3-4-12 16,0-4 10-16,0-5-4 15,5-8-6-15,9-5-5 16,-1-8 5-16,3-10-9 16,3-4 12-16,2 0-22 0,1-13-1 15,-3-12-23-15,0-4-3 16,-6-6-5-16,-9 3 0 15,-4 6 17-15,0 0 3 16,-11 12 4-16,-11 5 2 16,-7 9 6-16,-5 0 0 15,1 0 8-15,2 14 3 16,4-2-10-16,10-3-1 16,5 2-22-16,12-2-49 15,0-3-51-15,20-2-91 0</inkml:trace>
  <inkml:trace contextRef="#ctx0" brushRef="#br1" timeOffset="-155825.84">19163 14284 910 0,'0'0'349'15,"0"0"-229"-15,0 0-56 16,0 0-64-16,0 0 11 16,0 0 9-16,0 0-3 15,-21 63 5-15,21-36 4 16,0-6-4-16,0 2-1 0,15 0-7 16,5-2 1-1,5-3-8-15,1-3-1 0,3 2 0 16,-2-5 5-16,-3 4-10 15,-3 2-1-15,-8 2-1 16,-9 6 0-16,-4 3-8 16,0 6 2-16,-17 1 6 15,-8-1 1-15,-6-4 6 16,2-11-5-16,2-3 6 16,4-9-7-16,11-8 8 15,5 0 0-15,7-17 27 16,0-15 5-16,0-8-18 15,13-10-13-15,5-4-9 16,2 2-10-16,0-2 1 16,0 6 8-16,-2 5-4 0,-2 13 5 15,-5 2 11-15,-9 12-9 16,-2 7-2-16,-2 4 0 16,-21 5-13-16,-8 0 2 15,-9 0-3-15,0 8-5 16,-11 24-73-16,13-4-95 15,9 3-598-15</inkml:trace>
  <inkml:trace contextRef="#ctx0" brushRef="#br1" timeOffset="-154326.57">18713 16987 722 0,'0'0'251'16,"0"0"-63"-16,0 0 9 15,0 0-75-15,0 0-46 16,0 0-67-16,0 0-9 15,0 3-6-15,5 23 0 16,4 6 4-16,2-1 2 16,5 1 1-16,1-1 1 15,1 0-1-15,-3-9 8 0,-3-5 4 16,-6-6-13-16,-3-11 0 16,-3 0-13-16,0-4-44 15,0-24 0-15,0-12 33 16,0-15 16-16,-3-3 7 15,3-7 0-15,0 7-22 16,0 3 16-16,11 17 7 16,5 18 6-16,-1 20 56 15,6 2 8-15,1 31-53 16,3 13-1-16,4 3-15 16,0 9 17-16,4-8-1 15,-4 3-1-15,0-13 3 16,-5-12 7-16,-3-16 44 0,-7-8 3 15,-6-4-32 1,-4-23-41-16,-1-7-44 0,-3-10-4 16,0-4 23-16,0-2 8 15,0 2 7-15,0 9 2 16,0 3 7-16,4 18 0 16,2 11 1-16,6 3 5 15,1 17-5-15,5 18-4 16,2 5-3-16,0 6 7 15,3-5 0-15,-1-7 0 16,0-7 1-16,-2-13 24 16,-5-10 17-16,1-4-2 0,1-4-32 15,-5-20-8 1,1-2-17-16,1-4 4 0,1-2-2 16,4-3 6-16,-1 3 8 15,-1 6-17-15,4 11 8 16,-6 7-1-16,1 8 11 15,-1 3 0-15,-1 22-10 16,-1 5 8-16,-2 0-8 16,-2-2 10-16,-2-2 1 15,-3-12 7-15,-4-10 4 16,2-4 19-16,0 0-17 16,2-4-5-16,6-18-9 15,1 0-22-15,5-9 22 0,3-1 0 16,2-3-1-1,1-2 0-15,0 10-18 0,-2 5 9 16,-1 10-8-16,-7 12 5 16,2 0 12-16,-3 22-9 15,0 4-1-15,1 10 2 16,-1-4 7-16,-1-2 2 16,0-8-1-16,-1-8 1 15,-3-14 32-15,-2 0 3 16,4-3-35-16,0-20-11 15,3-5-5-15,5-2 16 16,-1-7 0-16,4 5 0 16,1 6 6-16,-5 9-5 15,1 7 2-15,-5 10 33 16,0 0 24-16,1 18-38 0,-4 10-15 16,1 2-7-16,-5-2-1 15,-2-1-12-15,-2-10-56 16,0-17-69-16,-2 0-180 15,-4-12-850-15</inkml:trace>
  <inkml:trace contextRef="#ctx0" brushRef="#br1" timeOffset="-151599.57">20650 16968 649 0,'0'0'299'16,"0"0"-176"-16,0 0-70 16,0 0-27-16,0 0-16 0,0 0-9 15,0 0 7-15,-31-27 10 16,27 27 4-16,1-5 29 15,3 5 8-15,-2 0 4 16,2 0-8-16,0 0-20 16,-2 0-15-16,2 0-13 15,0 0-5-15,0 0-2 16,0 0 0-16,0 0-16 16,0 0-3-16,0 5 6 15,-2 4 13-15,0 9 9 0,2-4-8 16,0 8 15-1,0 5-3-15,0-1-3 0,0 6 0 16,2-2-4 0,7-2-4-16,1-2 0 0,4-4 4 15,-1-5-6-15,3-2 6 16,2-11-3-16,0 0 3 16,2-4 4-16,5-4-10 15,-1-15-9-15,5-2-2 16,-5-5-8-16,-1-2 7 15,-8 2 11-15,-3 4-15 16,-6-5 5-16,-4 3-18 16,-2-2-5-16,0 1 9 15,0-1-3-15,0 1 12 16,-4 7 2-16,0 0 5 0,2 6 8 16,2 7 1-1,0 5 0-15,0 0 9 0,0 0-1 16,-2 12-8-16,2 3 7 15,-4 4 2-15,4-2 3 16,-2 1-4-16,0 5-6 16,-2-2 4-16,2 5 1 15,-1 2 0-15,1 6 11 16,2 7 9-16,0 5-4 16,0 6-8-16,0 6-1 15,0 6 10-15,5 6-24 16,1-2 10-16,-2 9 3 15,2-4 5-15,-6 0 11 16,0-10-6-16,0-5-5 16,-6-14-8-16,-11-8-4 0,-3-14-6 15,-7-13 1-15,-2-4 4 16,-4-5-5-16,-1-8-12 16,5-12-10-16,2-6-13 15,8-19-42-15,5 9-75 16,10 6-63-16</inkml:trace>
  <inkml:trace contextRef="#ctx0" brushRef="#br1" timeOffset="-149534.8">21111 17307 170 0,'0'0'498'0,"0"0"-350"15,0 0-54-15,0 0-27 16,0 0-12-16,0 0-6 16,0 0-7-16,4 0-3 0,-2 0 4 15,-2 9 11-15,2 0-2 16,-2 5-6-16,0 9 14 15,0 9 14-15,0 6-13 16,2 8-10-16,-2 5-25 16,2 4-1-16,2-1-12 15,1-1-1-15,1-12-1 16,0-7 23-16,0-10 2 16,-2-6 5-16,1-10-14 15,-1 0-4-15,-4-5-14 16,0-1 5-16,0-2-5 15,0 0 3-15,0 0-11 0,0 0-1 16,0 0-28 0,0-2-51-16,0-13-69 0,0-2-112 15,0 3-80-15</inkml:trace>
  <inkml:trace contextRef="#ctx0" brushRef="#br1" timeOffset="-149105.4">21337 17413 772 0,'0'0'400'0,"0"0"-232"16,0 0-61-16,0 0-11 16,0 0-35-16,0 0-18 15,0 0 13-15,23 0 16 16,-13 0-18-16,9 0-1 15,2 0-8-15,2 0 1 16,4 0-5-16,-3 0-23 16,-2 0-9-16,0 0-8 0,-1 0-1 15,-4 0-3-15,-3 0-18 16,-5 0-29-16,-3 0-18 16,-4 0-50-16,-2-7-43 15,0-2-74-15,-6 3-178 0</inkml:trace>
  <inkml:trace contextRef="#ctx0" brushRef="#br1" timeOffset="-148889.48">21381 17285 1107 0,'0'0'342'0,"0"0"-201"16,0 0-58-16,0 0-32 0,0 0-35 15,0 0-16-15,0 0-18 16,103-27 2-16,-78 22-6 16,-1 1-8-16,1-4-28 15,-1 2-102-15,-6-2-30 16,-7 4-380-16</inkml:trace>
  <inkml:trace contextRef="#ctx0" brushRef="#br1" timeOffset="-139788.89">22037 16906 922 0,'0'0'347'15,"0"0"-196"-15,0 0-76 0,0 0-41 16,0 0-33-16,0 0 0 15,20-37 0-15,-17 30 6 16,3 1 13-16,0 2 11 16,3 0 24-16,3 0-2 15,-1 2-10-15,3 2-19 16,-1 0-5-16,3 0 1 16,-1 0-19-16,3 2 0 15,1 14-1-15,2 7-9 16,-3 4 9-16,-1 9 0 0,-1-2 0 15,-3 8 0 1,-4 2 9-16,-4-4 0 0,-5 1-8 16,0-5 11-16,-7-7-12 15,-13-6-1-15,-9-5-9 16,-4-8 9-16,-6-10-7 16,0 0 7-16,1-5 1 15,0-18-12-15,2-3-21 16,9-10 8-16,7 1-35 15,9 3 16-15,9 5-5 16,2 5-14-16,7 3-34 16,33 15-22-16,-5 1-62 15,3 3-176-15</inkml:trace>
  <inkml:trace contextRef="#ctx0" brushRef="#br1" timeOffset="-139556.75">22390 17275 599 0,'0'0'156'0,"0"0"-91"16,0 0 28-16,0 0-1 16,0 0 48-16,0 0 43 15,-23 122-53-15,9-70-70 16,-1 7-3-16,1-9-35 15,-3-2-22-15,1-16-9 16,-2-18-87-16,5-10-145 0,4-4-168 0</inkml:trace>
  <inkml:trace contextRef="#ctx0" brushRef="#br1" timeOffset="-139174.85">22608 17074 705 0,'0'0'319'16,"0"0"-165"-16,0 0-80 15,0 0-32-15,0 0 7 16,0 0 19-16,0 0-11 0,116-87-2 15,-87 87-19-15,2 0-2 16,-2 0-18-16,-3 12 8 16,-6 5-23-16,-3 7-1 15,-9 6-1-15,-6 3-8 16,-2 1 9-16,0-2 0 16,-14-1 9-16,-5 0 1 15,-6-4 9-15,-4-8-6 16,2-3-13-16,1-10-9 15,4-6-33-15,6-9-12 16,9-37-1-16,5 2-69 16,2 0-168-16</inkml:trace>
  <inkml:trace contextRef="#ctx0" brushRef="#br1" timeOffset="-138559.57">23277 16961 743 0,'0'0'252'0,"0"0"-137"15,0 0-61-15,0 0-24 16,0 0 3-16,0 0-8 16,-135 3 24-16,95 20-8 15,3 2 1-15,6 8-6 0,8 1 9 16,10-2-4-16,8 8 0 16,5-5-15-16,0 6-9 15,12-5-1-15,10-4-10 16,7-2 1-16,2-12-1 15,3-10-6-15,-3-8-5 16,-2 0-5-16,-5 0-8 16,-6-18-27-16,-10-4 12 15,-5 1-9-15,-3 1 1 16,-11 8 28-16,-16-2 12 16,-6 14-11-16,-5 0 12 15,2 0-6-15,7 14 4 16,7 5-10-16,11-3-8 0,8 2-31 15,3 0-18-15,20-4-85 16,5-9-826-16</inkml:trace>
  <inkml:trace contextRef="#ctx0" brushRef="#br1" timeOffset="-138331.25">23453 17103 940 0,'0'0'307'16,"0"0"-178"-16,0 0-52 15,0 0-41-15,0 0-17 0,0 0-3 16,0 0 6-16,21 106 7 16,-11-71-15-16,1 2-3 15,-5-7-11-15,-1-8-13 16,-5-12-66-16,0-5-135 15,0-5-277-15</inkml:trace>
  <inkml:trace contextRef="#ctx0" brushRef="#br1" timeOffset="-137772.78">23833 16918 1154 0,'0'0'238'15,"0"0"-185"-15,0 0-53 16,0 0-14-16,0 0-53 16,0 0 21-16,0 0 28 15,9 55 17-15,-9-41 1 16,0-2 13-16,0 1-2 15,-9-3-3-15,-1-6-6 0,-4-4-2 16,1 0-13-16,2 0-31 16,1 0 4-16,10-18-1 15,0 0-41-15,5 8-111 0</inkml:trace>
  <inkml:trace contextRef="#ctx0" brushRef="#br1" timeOffset="-137526.44">24157 16915 636 0,'0'0'545'0,"0"0"-469"0,0 0-76 16,0 0 13-1,-72 105 29-15,34-55 3 0,-1 13 11 16,3-1-31-16,5 6-12 15,6-6-5-15,5 0-8 16,7-8 0-16,1-9 0 16,6-9-10-16,1-4-53 15,3-6-86-15,2-12-101 0</inkml:trace>
  <inkml:trace contextRef="#ctx0" brushRef="#br1" timeOffset="-137293.75">24137 17333 133 0,'0'0'982'0,"0"0"-792"15,0 0-64-15,0 0-56 16,0 0-47-16,0 0-23 16,0 0-15-16,49 87 15 15,-63-62-1-15,-1-3 1 16,3-8 0-16,-1-5-5 15,5-9-35-15,-2-9-80 16,6-13-16-16,2-4-18 0</inkml:trace>
  <inkml:trace contextRef="#ctx0" brushRef="#br1" timeOffset="-135948.01">24429 17137 603 0,'0'0'222'0,"0"0"-106"16,0 0-20-16,0 0 6 15,0 0 8-15,0 0-25 16,0 0-12-16,4-31-30 16,-1 45-25-16,-3 8-17 15,0 13 16-15,0 0-4 16,2 6-4-16,2-1 4 16,-2-12 6-16,2-6-2 15,-1-8-7-15,-3-9-9 0,0-5-1 16,0 0 1-16,3-5 0 15,1-16 7-15,3-8-8 16,1-1-13-16,4-6 5 16,1 4-21-16,0 2 2 15,1 7 0-15,1 9-10 16,-1 5-4-16,1 9 3 16,-1 0-11-16,-1 14 10 15,1 12 19-15,-1 6 20 16,-3-2 0-16,2 2 10 15,-3-9 5-15,-3-6 4 16,0-8-12-16,-4-4-6 16,0-5 1-16,-2 0 11 15,4-5 22-15,1-18-34 16,1 0 1-16,3-3-2 0,0 1 1 16,2 3-1-16,-2 8 1 15,2 4-1-15,-2 6-1 16,0 4 0-16,0 0-18 15,0 10-1-15,4 8 2 16,-1 2 18-16,-2-6 0 16,2-1 0-16,-5 1 0 15,-3-9 1-15,-2-5-1 16,0 0 0-16,3 0 2 16,1-10 5-16,6-6-7 15,1-2 1-15,5-4-1 0,1 2 0 16,0 4 2-16,1 2-1 15,-3 9 15-15,2 5 6 16,-4 0 1-16,-4 9-1 16,0 9-17-16,-7 8-4 15,-1 2-1-15,-3 2 1 16,0-8 5-16,-9-7-5 16,-9-6-1-16,-2-9 8 15,-2 0 4-15,-1 0-12 16,2-22-20-16,5-11-38 15,7 1-66-15,7 3-184 0</inkml:trace>
  <inkml:trace contextRef="#ctx0" brushRef="#br1" timeOffset="-135699.19">25115 16842 598 0,'0'0'182'0,"0"0"-104"16,0 0-2-16,0 0-3 16,0 0-29-16,0 0-35 15,0 0 17-15,31 112 3 16,-21-58 19-16,1 8 10 16,3 1-15-16,-4-5-20 15,1-5 5-15,-1-7-21 16,-6-15-7-16,0-16-62 0,-1-8-87 15,1-7-122-15</inkml:trace>
  <inkml:trace contextRef="#ctx0" brushRef="#br1" timeOffset="-135078.62">25376 17156 671 0,'0'0'228'15,"0"0"-62"-15,0 0-23 16,0 0-49-16,0 0-49 15,0 0-26-15,0 0-12 16,50-58-6-16,-52 56-1 16,-10 2-10-16,-3 0 1 15,-1 0-6-15,0 19 15 16,5-1 0-16,0 5 0 16,7 7 0-16,4 1 7 0,0-4-1 15,0 4-4-15,2-7-2 16,9-7-3-16,0-8 3 15,-2-9-1-15,2 0 1 16,1-23-58-16,-4-9 14 16,-1-7 18-16,-5-1 25 15,0 3-38-15,0 3 15 16,-2 17 16-16,0 3 6 16,0 9-5-16,2 5-12 15,0 0-79-15,2 9-9 16,0 4 51-16,2 9 43 15,5 1 13-15,1-1 0 0,1-4 21 16,-2-4 30-16,0-2-5 16,-2-6 19-16,-3-6 12 15,2 0-28-15,1 0-29 16,-1-11-1-16,1-6 1 16,3 1-14-16,0 2-5 15,0-4 2-15,-1 4-2 16,2-4 0-16,1-4-1 15,1-1 8-15,3 1-7 16,1 5 0-16,-2 2 34 16,1 7 33-16,-5 8-17 15,3 0-6-15,-3 0-22 16,1 14-10-16,-1 9-12 0,2-2-1 16,-1 6 0-1,-1-5 0-15,-4 0 2 0,0-12-2 16,-5-3-10-16,3 0-91 15,-3-7-88-15,4 0-326 0</inkml:trace>
  <inkml:trace contextRef="#ctx0" brushRef="#br1" timeOffset="-131699.36">26272 16481 947 0,'0'0'185'0,"0"0"-123"15,18 143-13-15,-14-68-8 16,-1 10-8-16,-1 0 15 16,3 10-9-16,2-2-13 0,3-3-4 15,1-2 3-15,1-2 0 16,-1-1-4-16,0-10-12 15,-2-2-8-15,0-11 2 16,-1-8 2-16,-2-10-4 16,-2-9-1-16,-4-12 1 15,2-5-1-15,-2-10-1 16,0 1 0-16,0-4 0 16,0-1 0-16,0 7 0 15,0-4 1-15,0 1 1 16,0 3-1-16,0 1 1 15,0-7 0-15,0 3 0 16,0-3 0-16,0-5 0 0,0 4-1 16,0-4 0-16,0 1-1 15,0 3 0-15,0 1 1 16,0 4 0-16,0 0 0 16,0 1 0-16,0-2 0 15,0 0 1-15,0 1 0 16,0 0 0-16,0-1-1 15,0-2 1-15,0-2 0 16,0-4 0-16,0 0-1 16,0 0 1-16,0 0-1 15,0 0-1-15,0 0 0 16,0 0-5-16,0 0-7 16,0 0-3-16,0 0-12 15,0 0-7-15,0 0-18 16,-6-4 9-16,-4 0 44 0,-1 0 4 15,-3-2 4-15,-3 2 3 16,-1 4-10-16,-2-5 0 16,0 5 0-16,-3 0 1 15,-1-3-2-15,-2-3 1 16,-1 1 2-16,-2-2-2 16,-2-3 0-16,-3-3 6 15,-2-1-7-15,-4 0 1 16,0 2 0-16,-3-1-1 15,-1 2 2-15,-3-1-2 0,1 6 2 16,-4-2-2 0,2 4 1-16,-2 4-1 0,1 0 1 15,-2 0-1-15,2 0-2 16,0 12-9-16,0 3 11 16,-2-6 1-16,2 4 0 15,-5 0 6-15,-2 0-5 16,-2-3-2-16,-4-1 6 15,-2 0-6-15,-3 1 1 16,-1-8-1-16,2 0 0 16,-1-2 0-16,0 0 0 15,3 4 2-15,-1 4-2 16,3-2 1-16,-2 6 0 16,2 2-1-16,2 0 0 15,3 4 1-15,-1-3-1 0,0 0 6 16,0-5-5-1,0 2-1-15,2 2 0 0,0-6 0 16,2 2 1-16,1-1-1 16,4 0 0-16,-3-1 1 15,2-1 1-15,-2-5 5 16,-4 3-6-16,-4-1-1 16,-2-4-1-16,-3 0 1 15,-4 0 1-15,-3 0 0 16,-1 4-1-16,-3 0 0 15,1-1 0-15,-2 4-1 16,0-2 1-16,-1-5 0 16,0 3 0-16,-5-3 0 0,3 0 0 15,0 0-9 1,-3 0-1-16,5 0 10 0,0 0-1 16,4 0-7-16,3 0-6 15,5 10 1-15,-1 4 11 16,2 5 1-16,0 1-8 15,3-2 9-15,-1 0 0 16,1-4 6-16,-1 0-6 16,-3-2 0-16,-1-6 0 15,0-2 0-15,-2-4 0 16,0 0 0-16,-2 0 0 16,-1 0-8-16,-1 0 8 15,0 0-1-15,1 0-6 0,1 0 6 16,-1 0-5-1,5 0 3-15,2 0 2 0,3 0 1 16,2 0-1-16,4 0-11 16,2 8 11-16,4-2 1 15,0-3 0-15,2 2 1 16,3-1-1-16,1 2 0 16,1-6-1-16,7 0-11 15,7 0-11-15,9 0-15 16,7 0 5-16,6 0 27 15,5 0 6-15,2 0 21 16,0 0-8-16,0 0-13 16,0 0 10-16,0 0-4 15,0-3 2-15,0 0-2 0,0-1-3 16,0-8-2-16,0-6-1 16,0-10 0-16,0-13-12 15,0-13 12-15,0-13 0 16,0-8 0-16,-2-10-5 15,0-12-20-15,2-24-23 16,0 8-62-16,0 16-11 16,0 12-2-16,0 17 9 15,0-2 30-15,2-6 84 16,-2 4 2-16,0 10 29 16,0 7-10-16,0 11-3 15,0 8-8-15,0 14-2 16,0 5 10-16,2 2-9 0,-2 3 4 15,0 7-12 1,0-4-1-16,0 4-6 0,2 2-4 16,3 3-5-16,-1-4-35 15,5 4 19-15,0 0 31 16,2 0 39-16,0 0-10 16,0-2-29-16,2-6 5 15,4 4-5-15,-2-7 0 16,5-1 8-16,0 7-5 15,2-7 6-15,3 2 12 16,4 2 21-16,0 2 7 16,2-2 1-16,0-1-22 15,2 0 65-15,-1-4-40 16,-1 4-24-16,0-4-14 16,0-1 1-16,5 4-16 0,0-6-1 15,0 3 0-15,3-6 1 16,1 1 0-16,3 0 1 15,1 1 11-15,4-2-11 16,-2 6 4-16,3-4-3 16,1 3 5-16,0 4-6 15,0-2 8-15,-1-2 4 16,0 4-12-16,0 2 6 16,2 0 9-16,-2-3-15 15,5 4 11-15,-1-3-2 16,2 1 0-16,1 2-1 15,2 1-8-15,-2 6 14 0,0-4-4 16,2 4 2-16,-2 0 3 16,-3 0 4-16,1 0 2 15,-3 4-22-15,-2-4 11 16,0 4-1-16,-2-2 9 16,-3-2-7-16,1 0-11 15,-3 0 1-15,0 0 4 16,1 0-5-16,-3 0-1 15,0 0 0-15,1 0 0 16,-4 2-5-16,-1 3 5 16,-1 0 0-16,1 1-4 15,-2 2 3-15,0-4 1 16,-1 4 0-16,0-6-1 0,3 6 1 16,-3-8-1-1,0 4-1-15,3 2 2 0,0-2 0 16,2 4 0-16,2 1 7 15,3 0-7-15,1-1 0 16,3 2 0-16,2-2-1 16,0 3 1-16,-3-4 0 15,4 3 0-15,-4-6 6 16,1 0-6-16,-3 3 0 16,4-4 0-16,-3 1 0 15,1 1 0-15,1 2 0 16,2-5 1-16,0 3-1 15,0-2 0-15,4 6 0 0,-1-9 1 16,4 3-1 0,-4-1 1-16,2-2-1 0,0 0 2 15,-2 0 3-15,-2 0-4 16,2 0-1-16,-3 0 1 16,0 0 3-16,0 0-2 15,-3 0 5-15,-1 0-6 16,-3 0 14-16,1-2-4 15,-3-6-2-15,2 4-2 16,-1 1 0-16,-1-4-6 16,-1 3 6-16,7 1 2 15,-2-2-8-15,3 1 11 16,1 2-4-16,4-2-2 16,0 4-4-16,-1-4 11 15,0 4-12-15,0-4 0 0,1 4 16 16,-6 0-11-16,1 0 10 15,-5 0 7-15,-4 0-22 16,-1 0 20-16,-6-4-20 16,0 4 12-16,-2-5-12 15,0 0 9-15,-3 1 1 16,-2 1-10-16,-3-4 13 16,-1 0 23-16,-5-2-7 15,-2 3 5-15,-1 1-14 16,-3 2 5-16,-1-1-11 15,2-1-14-15,-1 5 1 16,1-5-1-16,2 1-1 16,1 4 15-16,3-4-14 15,-1 4 5-15,1-4 10 0,2 4-2 16,0 0-12-16,-1 0 4 16,3 0-5-16,-3 0 0 15,0 0 11-15,-1 0-11 16,-1 0-1-16,-1 0-1 15,1 0 0-15,1 8 0 16,-3-4-2-16,1 1 2 16,-5 0 0-16,-1-5 0 15,-3 4 1-15,-3-4-1 16,1 0 1-16,-3 0-1 16,2 0-1-16,2 3-11 0,3-3-3 15,-1 5 7 1,1-5 8-16,2 0 0 0,-2 0-6 15,1 0 6-15,-1 0 0 16,0 0 1-16,-2 0-10 16,-1 0-8-16,0 0 9 15,1 0-7-15,-3 0 10 16,0 0-1-16,0 0 6 16,1 0-8-16,-3 0 8 15,2 0-11-15,-2 0-14 16,0 0 4-16,0 0-9 15,0 0-49-15,0-5-81 16,-5 2-220-16</inkml:trace>
  <inkml:trace contextRef="#ctx0" brushRef="#br1" timeOffset="-128940.71">786 6261 553 0,'0'0'146'0,"0"0"-84"16,0 0-13-16,0 0 5 16,0 0 22-16,0 0 9 15,100-17-15-15,-88 11-14 16,-3 0 9-16,0-2-14 15,-1 0 0-15,6 2-19 16,-1-1-6-16,7 2-10 16,5 1-8-16,8 4-2 15,5 0-6-15,5 0 0 0,1 6 0 16,3 8 0 0,0 1 1-16,0 6 0 0,-1 4 0 15,-5 4 0-15,-5 5 0 16,-7 7 9-16,-8 5 2 15,-3 3 7-15,-9 2-5 16,-7-5-12-16,-2-4 14 16,-8-8-16-16,-24-8-10 15,-7-12 10-15,-11-12 0 16,-8-2 16-16,-2-14-15 16,2-16 9-16,0-11-10 15,7-2-9-15,6-3 1 0,7 2-1 16,12 5 6-1,13 11-13-15,13 15-45 0,17 6-124 16,16 7-374-16</inkml:trace>
  <inkml:trace contextRef="#ctx0" brushRef="#br1" timeOffset="-128524.83">1602 6743 954 0,'0'0'141'16,"0"0"-100"-16,0 0-30 15,0 129 8-15,0-92 39 0,0-2-25 16,0-3-14-1,0-6-12-15,0-4-5 0,0-8-1 16,0-6-1-16,-2-6-14 16,-5-2-66-16,0-2-28 15,1-13 8-15,2-5-156 0</inkml:trace>
  <inkml:trace contextRef="#ctx0" brushRef="#br1" timeOffset="-127742.82">1906 6728 26 0,'0'0'565'0,"0"0"-454"16,0 0 3-16,0 0-17 15,0 0-35-15,0 0-18 16,0 0-28-16,-36-117 10 0,14 77 4 15,-3-6-1 1,-4-5-2-16,2-2 11 0,-4 0-6 16,4 1-2-16,0 8 8 15,6 6-22-15,4 7-15 16,7 12 11-16,5 6-11 16,3 10 10-16,2 3 5 15,0 0-16-15,0 0 9 16,0 0-5-16,0 0 5 15,0 0-8-15,2 3-1 16,0 2 1-16,1 1 0 16,-1 3-1-16,-2 6-2 15,0 5 1-15,0 8 1 16,0 5 0-16,0 2 1 16,0 6 6-16,0 0-6 0,0 0 5 15,0-5 1 1,4-4-7-16,0-6 0 0,1-4 1 15,2-5 1-15,-2-3 8 16,1-2-9-16,-4-7 1 16,2-1-1-16,-1-2 7 15,1-2 16-15,0 0 42 16,8 0 2-16,1-8-43 16,5-9-11-16,7 0 12 15,0-1-10-15,-2-3-10 16,0 7 0-16,-1-3 1 15,-6 2-6-15,-3 8 11 16,-4-2 1-16,-5 6-13 0,-1 1 12 16,-3 0 1-1,0 2-13-15,0 0-1 0,0 0-9 16,0 0-22-16,0 0-22 16,0 7-8-16,0 6-56 15,2-3-191-15</inkml:trace>
  <inkml:trace contextRef="#ctx0" brushRef="#br1" timeOffset="-125967.63">708 17357 575 0,'0'0'117'0,"0"0"-87"0,0 0 0 16,0 0-7-16,0 0-5 15,0 0 11-15,0 0-6 16,-42-6 13-16,40 6 4 15,0 0 5-15,0-3 6 16,2 3 5-16,0-5-1 16,0 5-3-16,-3-4 2 15,1 4-8-15,2 0-5 16,0 0-11-16,0 0-4 16,0 0-12-16,2 18-14 15,14 4-12-15,6 12 6 16,5 7-10-16,4 0 15 15,7 0 1-15,-1-2 0 16,2-2 1-16,-3-4 8 0,-3-4 7 16,-6-3-1-16,-6-3 5 15,-5-14 2-15,-9 3-8 16,-5-7-14-16,-2-5-1 16,0 0-18-16,0 0-12 15,-11 0-40-15,3 0-14 16,0 0-77-16,4-5-506 0</inkml:trace>
  <inkml:trace contextRef="#ctx0" brushRef="#br1" timeOffset="-125762.64">1167 17691 1322 0,'0'0'104'0,"0"0"-104"16,0 0-16-16,0 0 12 16,52 133 2-16,-36-101-5 15,1-1-61-15,10-7-97 16,-2-6-23-16,-5-11-320 0</inkml:trace>
  <inkml:trace contextRef="#ctx0" brushRef="#br1" timeOffset="-125328.89">1158 17311 1077 0,'0'0'284'0,"0"0"-269"15,0 0-9-15,0 0 49 16,69-120-9-16,-44 90-11 15,2 7-16-15,0 9-19 16,2 9-3-16,-5 5 3 16,1 1-1-16,-5 26-2 15,-4 9-2-15,-8 8 5 16,-6 4 13-16,-2-7-12 16,0 0 8-16,0-15-6 0,0-3 3 15,-4-14-5-15,2-9 9 16,2 0 32-16,0 0 46 15,0-9 4-15,13-14-60 16,7-3-31-16,5-2-1 16,4 1 0-16,4 10 6 15,-1-1 7-15,1 9-13 16,-2 9-1-16,-4 0-14 16,-7 0 8-16,-7 5-5 15,-6 9-10-15,-7 2-30 16,0-2-30-16,-11-10-42 15,-9 1-124-15,0-5-148 0</inkml:trace>
  <inkml:trace contextRef="#ctx0" brushRef="#br1" timeOffset="-122557.39">78 16370 584 0,'0'0'117'15,"0"0"-78"-15,0 0 41 16,35-104 12-16,-15 75-11 16,2 0-1-16,1 7-4 15,0 4-12-15,-6 4-19 16,1 5 16-16,-3 9 8 15,1 0-18-15,-3 5-29 16,3 17-22-16,4 10 1 0,0 13-1 16,5 4 0-16,2 9 0 15,-1 5 0-15,3-1 9 16,-3 0-9-16,-1-12 0 16,-2-6 5-16,-7-11-4 15,-6-12 5-15,-3-8-6 16,-5-13 1-16,0 0 8 15,0-9 50-15,6-21 3 16,5-6-45-16,3-7 8 16,5-3 0-16,6-5 7 15,5 7 19-15,5 3 0 16,4 6-20-16,-1 5 8 16,-7 7 2-16,-6 9 6 15,-11 5-22-15,-7 6-25 16,-9 3-13-16,0 0-58 0,-7 5-44 15,-38 2 18-15,5 2-47 16,1-9-166-16</inkml:trace>
  <inkml:trace contextRef="#ctx0" brushRef="#br1" timeOffset="-120708.88">612 5041 1122 0,'0'0'154'0,"0"0"-154"15,0 0-25-15,0 0 25 16,0 0 0-16,0 0 23 16,77-21-10-16,-62 21-13 15,1 0 0-15,5 0 1 16,6 14-2-16,7 7 2 15,6 5 8-15,4 2-9 16,6 1 1-16,-2 4 5 16,2 4-6-16,1 2 1 15,-2 10 15-15,-2 6 3 16,-3 3-2-16,-3 3-8 0,-12-3 1 16,-12-5-9-1,-15-10 0-15,-2-6 0 0,-17-11-1 16,-22-6-4-16,-11-10 4 15,-15-6 3-15,-9-4 23 16,-3-2-13-16,-4-17-2 16,8-4 5-16,11-4-1 15,10-3 1-15,17-2-2 16,12 3 27-16,12-2 1 16,8 3 6-16,3 4-30 15,5 4-18-15,17 6-26 16,25 8-54-16,-5 6-108 15,3 0-159-15</inkml:trace>
  <inkml:trace contextRef="#ctx0" brushRef="#br1" timeOffset="-120477.74">1364 5488 1137 0,'0'0'245'16,"0"0"-245"-16,0 0-55 15,85 144 40-15,-64-79 15 16,0 1 1-16,-3 2 0 16,-7-6-1-16,-3-9-93 0,-6-11 21 15,-2-14-14-15,0-16-191 16</inkml:trace>
  <inkml:trace contextRef="#ctx0" brushRef="#br1" timeOffset="-120077.31">1511 4975 922 0,'0'0'69'16,"0"0"-60"-16,0 0-9 0,0 0 61 16,0 0-21-16,0 0 8 15,0 138-34-15,15-76 11 16,8 8 17-16,8 1-3 16,9-5-17-16,9-6 8 15,5-12 11-15,2-10 27 16,1-12 0-16,-1-11-18 15,-9-15-23-15,-7 0-8 16,-11-24-7-16,-13-10-12 16,-12-7-18-16,-4 1-12 15,-12 2 30-15,-19 9 1 16,-6 14 28-16,-5 15-9 16,-6 0 6-16,4 30-8 15,1 10-17-15,8 9-1 16,4 2-3-16,4 9-71 0,7-11-96 15,11-15-159-15</inkml:trace>
  <inkml:trace contextRef="#ctx0" brushRef="#br1" timeOffset="-119440.53">664 5532 933 0,'0'0'152'15,"0"0"-150"-15,0 0 19 16,0 0 31-16,-40-123 41 16,26 88-16-16,1-3-22 15,-3-2 7-15,3-2 7 16,4 4 8-16,2 1-6 0,5 8-4 16,2 6-16-16,0 9-29 15,6 5-10-15,17 9-12 16,15 0-49-16,11 0-67 15,45 21 9-15,-12-1-49 16,-6-3-94-16</inkml:trace>
  <inkml:trace contextRef="#ctx0" brushRef="#br1" timeOffset="-137214.75">22463 9196 578 0,'0'0'111'0,"0"0"-88"15,118-60-11-15,-66 42-11 16,-4 4 12-16,-1 4 9 16,0 3 14-16,-2 5 1 15,-6 2-12-15,15 2-8 16,-14 15-17-16,0 3-26 0</inkml:trace>
  <inkml:trace contextRef="#ctx0" brushRef="#br1" timeOffset="-136293.84">16582 7235 598 0,'0'0'154'15,"0"0"-90"-15,0 0-27 16,0 0 2-16,125-108-7 15,-98 84-16-15,-1 1-6 0,-3 3-1 16,-3 2-1-16,0 4-7 16,-4 0-2-16,1 4-7 15,1 0-15-15,7 2-69 16,-6 0-66-16,2 4-528 0</inkml:trace>
  <inkml:trace contextRef="#ctx0" brushRef="#br1" timeOffset="-136122.28">17041 7074 114 0,'0'0'94'0,"0"0"-52"16,0 0-19-16,0 0 0 15,0 0 7-15,39 116 3 16,-35-91-1-16,-2-2-13 0,0 2-12 16,-2-1-7-1,2-3 0-15,1 4 1 0,1-4 6 16,0 0-7-16,4-1 13 15,-4-2 1-15,2-2 11 16,-1-1-8-16,-1-4-8 16,-4-1-9-16,0-4 0 15,0-2-1-15,0 0-9 16,0-2 9-16,0-2-16 16,0 0-19-16,0 0-48 0</inkml:trace>
  <inkml:trace contextRef="#ctx0" brushRef="#br1" timeOffset="-130386.36">2062 1465 599 0,'0'0'181'0,"0"0"-95"15,0 0-26-15,0 0 5 16,0 0 23-16,0 0-23 15,0 0-35-15,2-17-1 16,-2 15-3-16,0 2-4 16,2 0 0-16,-2-2-5 15,0 2-4-15,2 0-1 16,-2 0 4-16,0 0 8 0,0 0 1 16,0 0 1-16,0-3 9 15,0 1 4-15,2 1-14 16,2-3-24-16,2 0 0 15,-2-5 6-15,0 4-7 16,3-4 0-16,-1 4 0 16,1-4 0-16,0 1-1 15,2 0-3-15,0 2 3 16,0 0 1-16,0 2-8 16,2-1 8-16,-2-2-11 15,0 2 5-15,2-4 5 16,0 4-4-16,0-6-2 0,0 2 7 15,1 2 9 1,-2 0-9-16,1-2 1 0,3-1-1 16,-3 2-8-16,3-2 0 15,1 0 8-15,-1 0-14 16,-1 2 13-16,0 3-12 16,1 0 3-16,-1-1 9 15,-2 2 1-15,0-1-5 16,0 2 5-16,1 1 1 15,-1-5-1-15,0 4 0 16,0-3-1-16,2 1 1 16,1-2 0-16,1 1 1 15,1 2-1-15,1 0 0 16,2 0 8-16,-1 0-8 16,-1-1-6-16,-3 2 6 0,-1-1 8 15,-2 1-7-15,-2 3-1 16,0-1-11-16,0 1 11 15,0 0-1-15,0 0-9 16,2 0-9-16,3 0 2 16,-1 0 7-16,3 0 10 15,-1 0-2-15,3 0-8 16,-1 4-1-16,-1 0 10 16,-3-2 2-16,3-1-7 15,-5-1 7-15,3 0-1 16,-1 0 7-16,-2 0-6 15,1 0-1-15,-4 0-6 16,3 2 5-16,-1 1-4 16,-2 1 5-16,1 0-8 15,5 1 0-15,-1 2-8 0,1-1 3 16,1 2 5-16,3-2 6 16,-3 0 2-16,3 0-6 15,-3 0 6-15,4-2-1 16,-4 2 1-16,1 1 0 15,0-2 0-15,-1 2 0 16,1 0 1-16,3 0-1 16,2 2 0-16,-2-1-1 15,4 0 1-15,-3 0 1 16,1 0 0-16,-2-2 0 0,-1 0-1 16,2-1 0-1,-2 4 1-15,0-1 1 0,-1 0-2 16,-3 1 1-16,1 1-1 15,-1-3 1-15,-1 1-1 16,1 3 0-16,1-2 1 16,1 2 0-16,2-2-1 15,-2 1 3-15,-1 1 4 16,3 0 0-16,-3 1-1 16,1 2 3-16,2 3-9 15,-2-2-3-15,-3 2 2 16,0-1 1-16,-4 0-1 15,0-2 1-15,-2-2-1 16,-2 0 1-16,-1 0 0 16,0-2 0-16,-2 0 1 15,3-1-1-15,-1 3 0 0,1 1 0 16,0 1 0-16,1 2 0 16,0 2 1-16,3 1 0 15,1 2 1-15,-2-1-2 16,-1 0 0-16,1 2 6 15,2-1-6-15,-3 1 2 16,1-3-1-16,2 1 0 16,-4 1 0-16,1-1 0 15,-3-1 0-15,0 2 1 16,4 2-1-16,-6-4-1 16,2 1 0-16,1-1 1 15,-1 2-1-15,-2-1 1 0,2 0 0 16,1 0 5-1,-2 1-6-15,-1-3 0 0,-2 0 1 16,2-1 6-16,-2 2-6 16,0-1 0-16,0 0 5 15,0-1-6-15,0 3 0 16,0-1 0-16,0-1 1 16,0 0-1-16,0 0 0 15,0 2 2-15,0 0 3 16,0-2-5-16,0-2 0 15,0-4 0-15,0-4 1 16,0-1-1-16,0-4 0 0,0 1-1 16,0 1-1-1,-2-2 1-15,-3 1 1 0,-2 4 0 16,3 0 6-16,-5 0-5 16,3 2-1-16,-4 2 1 15,2 0-1-15,1 3 1 16,3-1 0-16,-4 1-1 15,4 2 2-15,0-1-2 16,-1-1 2-16,1 0-1 16,0-2 1-16,-4 3-1 15,4-2 0-15,-5 1 4 16,3-1-4-16,-4 1-1 16,2-3 0-16,1 2 2 0,-1 1 4 15,0-1-6 1,2 2-1-16,-1 0 1 0,1 1 0 15,1-4 0 1,-2 1 1-16,0 0-1 0,1-2 0 16,-1 0-1-16,-2-2 0 15,2 0 1-15,-1 1 1 16,-1 0 0-16,-3-1 0 16,4 1 5-16,-1-1 4 15,2-1-3-15,-2 1-6 16,3 0 5-16,-3 1-5 15,1-3 1-15,4-2-1 16,0-2-1-16,2 1 12 16,-3-2-12-16,1 1 1 15,0 1 0-15,-2-5 6 16,-2 5-6-16,-1-3 8 16,-5 3-7-16,1 0 4 0,-5 1 22 15,1 0-19-15,-1 0-1 16,-2 2 0-16,2-2-1 15,-2-2 7-15,0 1-5 16,0 2 0-16,-1-2-8 16,2 0 0-16,-1-1 6 15,1 0-7-15,2 2 0 16,-3-2 0-16,2 2 0 16,0 2 0-16,-2 1 2 15,3-4 0-15,-2 3-1 0,2-1 0 16,1-2 5-1,-1-1-5-15,1 1 6 0,3-2-6 16,1-1 0-16,1 0 0 16,-1 0-1-16,2 1 1 15,-1-3 0-15,1 3 6 16,-1-3-6-16,1 2-1 16,-4-2 2-16,1 2-2 15,-1 0 1-15,1 1 0 16,-1-2 0-16,1-1 0 15,0 0 0-15,-3 2-1 16,3-2 1-16,-1 0 0 16,1 0-1-16,-1 0 0 15,1 0 1-15,-1 0 0 16,4 0-1-16,1 0 0 0,-3 0 0 16,1 0 0-16,-2 0 0 15,-3 2 1-15,1 1-1 16,-3 0-1-16,-2 1 1 15,2 0-1-15,-2-2 1 16,3 0 1-16,1-2-1 16,-3 0 1-16,4 0 0 15,-1 0 6-15,1 0-7 16,-1 0 2-16,1-4-1 16,-1-4 1-16,1 2-1 15,1 1 0-15,-1-2 0 16,1 2 0-16,1-2-1 15,-3 2 1-15,3-2 0 0,0 1 0 16,-1-1-1 0,3 2 3-16,-3 1-3 0,3-1 1 15,1 0-1-15,-2 1 0 16,-1-2 1-16,1 2 0 16,1-2 0-16,1-1-1 15,0 4 0-15,-1-3 1 16,3 0-1-16,-4 0 0 15,1 1 0-15,0-2 1 16,2-1 0-16,0 2-1 16,0 1 0-16,0-4 0 15,-2 0 2-15,2 4-1 16,1-4 0-16,-4 0 0 0,3-2-1 16,-2-1 1-1,2 1 0-15,-2 1 1 0,-1-3-2 16,2 1 0-16,-1 2 0 15,-1 1-2-15,1-1 2 16,3 1-1-16,-2 1 1 16,1 3 0-16,1-4-1 15,1 4 1-15,0-2 0 16,3 0 0-16,-3-2 0 16,1-1 0-16,-1 0 0 15,-2 0 1-15,2-2 0 16,-2 0-1-16,3 0 0 15,-1-1 0-15,0-1 9 16,1 2-8-16,1-1-2 16,-2-1 1-16,3 0 0 0,-1 0 5 15,1-2-5-15,0 2-6 16,-1-3 6-16,1 2 0 16,-1-1 1-16,2-1 3 15,-1 2-3-15,0-3-1 16,2 0 0-16,-3 1 0 15,1 2 0-15,0-2 0 16,-2 1 0-16,2 2 0 16,0-2 0-16,0 0 1 15,-1 0 0-15,1 0-1 16,2 2-5-16,0-3 5 16,-2 4 0-16,2 1 4 0,0-2-2 15,0 2-2 1,2 0 0-16,-2 0-1 0,2-3 1 15,0 3 0-15,0 1 1 16,0-1-1-16,0-2 2 16,-2 1-1-16,2-2-1 15,0 0 0-15,-3 0 0 16,1 1 0-16,2 1 1 16,-2 1-1-16,2 3 0 15,0-2 1-15,0 1-2 16,0 0 2-16,0 0 9 15,0 0-10-15,0 1-1 16,0 0 1-16,0 1 10 16,0 1-9-16,0 0-1 15,0-1 0-15,0-2 0 0,0 1 0 16,0-3 3-16,0 3-3 16,2-2-1-16,0-1 1 15,3 3-1-15,-1 1 1 16,-2-1 1-16,4 2 5 15,-4 1-5-15,0-1-1 16,0 2 1-16,0-2 6 16,0 4-6-16,-2-3-2 15,3 1 2-15,-3 0-2 16,2 1 1-16,0-3 0 16,2 2 3-16,-2 1-2 15,0 0-1-15,2-2 0 0,-2 0-2 16,0 0 1-16,2 0 0 15,-2 0 1-15,3-1-1 16,-3 2 0-16,0-2 1 16,2 2-1-16,-2-2 1 15,4 0 0-15,-4 0 0 16,0 0 1-16,0-2 0 16,3 4 0-16,-3-2 2 15,2 1-3-15,0 1-1 16,3 0 0-16,-2 0 0 15,2-2 1-15,-3 0 0 16,0-4 9-16,-2 2 3 16,3-3-11-16,-3-2-1 0,1-1 7 15,-1 3-7-15,2 0 0 16,-1 2 0-16,-1 4 0 16,0 0 2-16,0 0-2 15,2 0 0-15,1-2-2 16,-1-1 2-16,3 2 0 15,-2 0 0-15,-1 0 0 16,-2-1 0-16,0 2 0 16,-2 0 2-16,3-2-2 15,-1-1 0-15,0 4 2 16,0-2-2-16,3 2 0 16,-2-1 0-16,1 2 0 15,-2-3 1-15,0 4-1 16,0-1 0-16,3 2 0 15,-1-3-1-15,0 2 1 0,2-1 0 16,-2-2 0-16,0 4 1 16,3-2 0-16,-1 1 0 15,2 0 0-15,-2 1 5 16,0-3 3-16,-1 1-2 16,1 0-1-16,2 0-4 15,-2 1-2-15,1 1 6 16,-3 0-5-16,0-1 14 15,-2 1-15-15,4 0 11 16,-2-1-10-16,0 1-1 0,3 0 0 16,-5-1 0-1,2 1 0-15,-2 0 0 0,1 2 0 16,0-1 1-16,1-1-1 16,-2 0 7-16,0 2 1 15,3-3-8-15,-1 1 6 16,0 1 3-16,1-3-8 15,0 1 5-15,-1 2-5 16,-2 1 0-16,1 0 0 16,-1 0-1-16,0 0 2 15,-2-3 4-15,2 2-5 16,-2 1 0-16,0-3 0 16,2 3-1-16,-2 0 0 15,0 0 0-15,0 0 0 16,2 0 1-16,-2 0-1 0,0-2 0 15,0 0 0-15,0 2 0 16,0 0 0-16,0 0 0 16,0 0 0-16,0 0-9 15,0 0-59-15,-2 0-55 16,-6 0-50-16,-1 0-56 0</inkml:trace>
  <inkml:trace contextRef="#ctx0" brushRef="#br1" timeOffset="-125317.38">2630 2830 157 0,'0'0'295'0,"0"0"-165"16,0 0-18-16,0 0-1 0,0 0-15 15,0 0-23 1,0-3 0-16,0 1-14 0,0 0-14 16,0 0 7-16,0 0-3 15,0 0-8-15,0 2-4 16,0 0-6-16,0 0-12 15,0 0 2-15,0 0-3 16,0 0 1-16,0 0-9 16,0 0-9-16,0 0 9 15,0 0-9-15,0 0-1 16,0 0 2-16,0 0-1 16,0 0 7-16,0 0-8 15,0 0 0-15,0 0 3 16,2 0-3-16,5 0-2 0,-1 0 2 15,3 0-1-15,-2 0 0 16,2 0-5-16,0 0 6 16,2 0-2-16,-2 0 1 15,0 0 0-15,-1 0 1 16,0 0 1-16,-4 0 0 16,0 0-1-16,1 0 1 15,-1 0 0-15,0 0 0 16,2 0-1-16,0 0 1 15,-2 0 0-15,3 0 1 16,-3 0-1-16,4 0-1 16,-2 0 1-16,3 0-1 15,-1-2 1-15,2-3-1 0,1 2 0 16,-3-1 2 0,4-3-2-16,-3 4 1 0,-3-1 5 15,3-1-5-15,-2 5-1 16,-2-5 1-16,1 3 0 15,-2-2-1-15,1 2 0 16,0 0 0-16,-1 0 0 16,1-2 1-16,1 2-1 15,1-2 0-15,-1-3 0 16,-1 4 0-16,2-4-1 16,2 2 1-16,-1-1 0 15,2 0 0-15,-2 0 0 16,1 0 1-16,1 0-1 0,0 0 0 15,-1-1 0 1,1 4 2-16,-4-1 0 0,1-1 4 16,-5 2-6-16,2-1 0 15,-2 2 1-15,3-1-1 16,-2-1 0-16,1 3 0 16,-2-5 1-16,2 2 0 15,3-3-1-15,-3 2 0 16,3-2 0-16,0 0 0 15,0 1 1-15,-3-2 0 16,2 1-1-16,-3 2 1 16,2-1 0-16,-1-1 0 15,-2 2 1-15,1-2-2 16,1 2 1-16,-2-2 0 0,0-1 0 16,0 0 1-16,0 1-2 15,-2-2 0-15,0 2 1 16,0-4-2-16,0 1 1 15,0-1 0-15,0-1 0 16,0-5-1-16,0 1 1 16,0 0 0-16,0-2 0 15,0 2 0-15,0 2 1 16,0 0 0-16,0 2-1 16,0 2 1-16,0 0 0 15,0 0-2-15,-4-1 1 16,2 1 0-16,-4 1-1 15,1-1-1-15,-4-5 2 0,2 1 1 16,-2 1-1 0,1-3 0-16,-2 1 0 0,4 3 0 15,-1-2 0-15,1 2 1 16,1 1-1-16,0-3 0 16,-1 3 0-16,1 1 0 15,-1 0-1-15,-4-2 1 16,0 0-1-16,-1 0 0 15,-3 0 1-15,3-1 0 16,-1 4-1-16,2 1 0 16,-1-1 1-16,4 4 0 15,-2-1 0-15,2 0 0 16,3 2 0-16,-3-2 0 0,0 1 0 16,-2 0 0-1,-1 1 0-15,-2-1 0 0,-1-4-3 16,2 3 3-16,-3 2-1 15,3-2 1-15,0 2 0 16,0 1 0-16,2 0 0 16,-3-1-2-16,4-3 1 15,-3 4 2-15,-1-1-2 16,4 1 0-16,-3 1 1 16,1-1-2-16,-1-1 2 15,1 2 0-15,0-1 0 16,-1 2 0-16,3-2 0 15,-4 3-1-15,3 0 1 16,-2 0 0-16,-3 0-1 16,4 0 1-16,-4 0 0 0,3 0 0 15,0 0 0 1,2 0 0-16,-2 0 0 0,2 0 0 16,-3 0-2-16,4 0 2 15,-1 0 0-15,-3 0 1 16,4 4-1-16,-1 1 0 15,-3-1 0-15,4 1 0 16,-1 2-1-16,-2-2 1 16,2 2 0-16,-2-2 1 15,0 4-1-15,-1-3 0 16,2-1 1-16,0 4-1 16,-1-1 6-16,0-2-5 0,2 2 0 15,-2-1 0 1,2 2 2-16,-2-3 3 0,4-1-5 15,1 2 0-15,-1-2 0 16,3 2 0-16,-1-3-1 16,0 2 0-16,1-2 6 15,0 2-5-15,-1 1-1 16,3-2 1-16,-2 2 0 16,2 0 6-16,-4 0-7 15,4-2 1-15,0 3 6 16,-2 0-6-16,2 3-1 15,-1 1 0-15,-1-3 1 16,2 1-1-16,0-2 1 16,0 3 0-16,2-5 8 15,0 1-8-15,-2 0-1 16,2 0 0-16,0 0 6 0,0 1-5 16,0-3 8-16,0 2-8 15,0 0 0-15,0 1-1 16,0 1 1-16,0-2 7 15,0 2-8-15,0-2-1 16,0 2 0-16,0 0 1 16,0 1 1-16,0 1-1 15,0 1 1-15,2-1-1 16,4 4 1-16,-2-1 1 16,1-2-1-16,1-2 0 15,0-3 0-15,-4 0 0 16,0-2 0-16,0 0 0 0,-2-3 0 15,0 2 0 1,0-1-1-16,2 2 0 0,-2-1 1 16,2 0 0-16,-2 0-1 15,2 0 0-15,1 2 6 16,1-1-5-16,-2 4-1 16,2-3 0-16,2 2 1 15,-4-4 0-15,0 0-1 16,0 0 1-16,0 0-1 15,1-2 1-15,-3 3-1 16,0-4 1-16,2 1-1 16,-2 0 6-16,2 3-6 0,2-2 0 15,0 3 1-15,4 1-1 16,-2 0 0-16,1 2-1 16,-3 0 1-16,0 0 0 15,4 1 0-15,-6-5 1 16,2 4 0-16,-1-5-1 15,-1 1 1-15,0-1-1 16,2 0 2-16,1 1-1 16,-1-2-1-16,1 4 0 15,2-2 0-15,-1 2 1 16,1-2 0-16,-3 2-1 16,3-3 0-16,0-1 1 15,-3 1 1-15,0 0-2 0,1 1 0 16,-3-3 0-1,0 0 0-15,-2 1 0 0,2-3-1 16,-2 2 2-16,3 1-1 16,-1-3 4-16,1 2-4 15,-3 0-6-15,2 0 6 16,2 1 0-16,0 2 1 16,1-1 0-16,-1-1-1 15,4 0 1-15,-4 1-1 16,0-2 0-16,3 0 1 15,-3 0 0-15,0 0-1 16,2 0 0-16,0 0 0 16,0-1 0-16,3 2 0 15,-2 1 0-15,2-2-1 16,-2 1 1-16,-1 2 0 0,1-3 0 16,-2 0-2-16,1 1 1 15,-1-1-8-15,-3 1 9 16,2-3-7-16,-2 2 1 15,3-2 4-15,-3 0 2 16,3 2 0-16,-1-2 2 16,1 0-2-16,1 2 0 15,1-2 1-15,0 0-1 16,0 2 0-16,-1-2 0 16,-2 0 1-16,1 0-1 15,-1 0 0-15,1 0 1 16,-3 0 0-16,-2 0 1 0,0 0-2 15,3 0 0-15,-3 0 0 16,0 0-1-16,0 0 1 16,0 0 0-16,0 0 0 15,0 0 0-15,0 0-1 16,0 0 1-16,0 0-9 16,0 0-4-16,0 0 4 15,0 0-13-15,0 0-5 16,0 0 1-16,0 0-12 15,0 0-19-15,0 1-31 16,0-1-50-16</inkml:trace>
  <inkml:trace contextRef="#ctx0" brushRef="#br1" timeOffset="-122880.22">3474 4025 564 0,'0'0'161'0,"0"0"-81"15,0 0 1-15,0 0-18 16,0 0-14-16,0 0-5 15,0 0-12-15,27 3-2 16,-23-1 2-16,2 0-6 16,-2 0 1-16,3-2 14 15,-3 3 5-15,2-3-5 16,0 0-8-16,0 0-2 16,-2 0-13-16,3 0-6 15,-1 0-5-15,4 0-5 16,-1 0 4-16,1 0-4 15,2 0-2-15,-1 0 2 16,-2 0 3-16,2 0-4 0,-4-5 8 16,1 1-8-1,-1 1 0-15,0-4 6 0,-2 2-6 16,-3 0 0-16,0-1 5 16,-2 0-6-16,2 0-7 15,-2-2 7-15,0 0-1 16,2 1 1-16,-2 0 0 15,0 2-1-15,0-2 1 16,0 1 0-16,0-1 0 16,0 2-1-16,0-1 0 15,0-2-1-15,-4 1-9 16,-2 0 3-16,1-3 7 16,0 2-9-16,-2-1 8 15,3 4-6-15,0-2 7 16,-1 2-12-16,-1 1-4 0,1-2 1 15,-2 1-3-15,1 2-3 16,-1 0 2-16,1-3 2 16,1 5 16-16,-2-4-4 15,1 2 5-15,-3-2 1 16,2 4 0-16,2-1 0 16,-1 2-5-16,4 0 5 15,-3 0-2-15,3 0-4 16,0 0 5-16,-2 0-6 15,0 0 6-15,2 0 1 0,-2 0-2 16,2 0 2 0,-2 0 0-16,-1 0 0 0,1 0 0 15,0 0 0-15,-2 0 0 16,2 0 0-16,2 0 1 16,0 0-1-16,2 0 0 15,-2 0 0-15,2 0 0 16,0 0 0-16,0 0 0 15,0 2-1-15,-3 2-1 16,3 0 2-16,0 2-1 16,-2 1 1-16,0-4 1 15,2 0 0-15,-2 4-1 16,0-3 0-16,2 2 1 16,0 0-1-16,0 0 0 15,0 0-1-15,0 0 0 0,0-2-1 16,0 0 2-1,0 0 0-15,0 0 0 0,0-2 0 16,0 2 1-16,0-1 0 16,0 2-1-16,0-1 2 15,0 2-2-15,0-2 1 16,0 0 0-16,0-1 6 16,0 3-6-16,0-3-1 15,0-1 0-15,0 2 0 16,0-1 0-16,0 0 0 15,0-1-1-15,0 0 2 16,0 0-1-16,0 0 1 16,0 1-1-16,0 0 1 15,0 1-1-15,0 1 0 16,0-2 0-16,0 2 0 0,4-2 1 16,0 0 0-16,3 3 0 15,-1-5 6-15,0 1-5 16,-2 0 4-16,2 0 7 15,-3 0-5-15,1-2-7 16,-2 0 5-16,-2 2-3 16,2-2-2-16,0 0-1 15,4 0 0-15,-4 0 2 16,0 0-1-16,2 3 0 16,1-3 5-16,-3 0-6 15,2 0 1-15,-2 0 11 16,-2 0-11-16,2 0 9 15,-2 0 0-15,0 0 0 0,0 0-7 16,0 0 6 0,0 0-9-16,0 0 2 0,0 0-2 15,0 0 0-15,0 0-23 16,0 0-39-16,-10 0-50 16,3-3-847-16</inkml:trace>
  <inkml:trace contextRef="#ctx0" brushRef="#br1" timeOffset="-120349.81">3619 4052 292 0,'0'0'284'15,"0"0"-110"-15,0 0-57 0,0 0 0 16,0 0-21-16,0 0-18 15,0 0-32-15,0-7-25 16,0 7-1-16,0-3-9 16,0 3 2-16,0-1-2 15,0 1 2-15,0 0 17 16,0 0 9-16,0 0 12 16,0-3-29-16,0 3-11 15,0-1 4-15,3-2-14 16,1 1 8-16,1 0-2 15,-1 0 1-15,3-1-1 16,-1 3-1-16,1-5 2 16,0 1 8-16,0 1-7 0,1-2 1 15,-1-1-4-15,0 0-3 16,2 0-3-16,-3 0 1 16,1 1 0-16,3-2-1 15,-4-1 1-15,3-1-1 16,-3-2-7-16,4 1-1 15,-2-3 8-15,1 1 0 16,1-5 0-16,-2 0 0 16,1 0-1-16,-1 1 0 15,0-2-7-15,-2 1 7 16,-1-1 2-16,-1 0-1 16,-2 1 0-16,0-2 0 0,1 1 0 15,-3-1 0-15,0 1-1 16,0-3 2-16,0 3-1 15,0 1 0-15,0-2 0 16,0 6 0-16,-7-4 0 16,-2 2-1-16,-5 1 0 15,2-1 0-15,-5 1 0 16,2-3-1-16,1 2 1 16,-1 1 0-16,-1 2 0 15,-1-2-1-15,1 4 1 16,-1-2 1-16,-4 2-2 15,4 0 2-15,-3 2-1 16,-3 0 0-16,3 0 1 0,-2 0-1 16,0 0 1-1,1 1-1-15,4 1 1 0,-1 1 0 16,0 1 0-16,2 1-1 16,1 3 1-16,-1 0-12 15,1 0 12-15,1 0 0 16,-1 0 1-16,-1 0-1 15,-2 4 0-15,0 1 0 16,0-2 1-16,1 3-1 16,1-2-1-16,1 3 1 15,1-2 1-15,1 2-1 16,1-2 0-16,3 3 0 16,-1 0 1-16,0 1 0 15,1 0-1-15,3 0 1 16,-3-1-1-16,2 2-8 0,0-2 8 15,1 2 3-15,0 0 4 16,1 0-12-16,-2 2 5 16,0 2 0-16,3 0 1 15,-3 0 10-15,3-2-11 16,0-1-1-16,1 0-1 16,3-1 2-16,-2 1 0 15,2 1 0-15,0-3 0 16,0 3 0-16,0-2 0 15,0 0 1-15,0 2-1 16,0-2 1-16,0 0-1 16,5 1 0-16,-1-1 9 15,3-2-9-15,-3 2-7 0,0-5 7 16,3 4 0-16,-2-1 0 16,2 0 0-16,-1 0 10 15,0 2-10-15,4 0 0 16,-1-2 5-16,-1 2-4 15,1-2-1-15,1-1 1 16,-2 2-1-16,1-3 1 16,-3-3-1-16,4 3-1 15,-4 1 1-15,1-2 12 16,-1 2-12-16,2-3-4 16,-2 2 4-16,3 2 0 15,-1-2 0-15,2 2-1 0,-3-1 0 16,-1 0-2-1,1-1 4-15,0 1-1 0,-3-2 0 16,3 2 0-16,-3-2 0 16,3 1 0-16,-2 0-12 15,-1 0 11-15,3 0 1 16,-3-1 5-16,0 0-5 16,1-1 0-16,2 2 1 15,-3-2-8-15,3 1 7 16,-3 0 0-16,3-1 9 15,-3 1-9-15,3 2-1 16,0-1 1-16,-3 1 0 16,3-2 0-16,-3 0 0 15,1 0-2-15,-3-3 1 16,3 2 1-16,-3 0 0 0,2-1 0 16,-2-2 0-16,3 3 2 15,-1 0-1-15,-2-2 0 16,3 3-1-16,-2-3 0 15,-1-1 1-15,2 1-1 16,-2-2 1-16,2 0 1 16,1 2 6-16,-1-2-6 15,1 0 9-15,2 0-2 16,-3 0-8-16,1 0 15 16,-1 0-7-16,0 0-8 15,-2 0 5-15,0 0-6 16,2 0 0-16,-2 0 0 15,0 0 0-15,0 0 6 0,0 0-6 16,-2 0 2 0,0 0-2-16,2 0 0 0,-2 0-12 15,0 0 12-15,0 0-10 16,0 0-5-16,0 0-10 16,0 0 1-16,0 0-13 15,0 0-38-15,0-2-24 16,0-5-144-16</inkml:trace>
  <inkml:trace contextRef="#ctx0" brushRef="#br1" timeOffset="-115087.46">3528 4048 51 0,'0'0'563'0,"0"0"-416"16,0 0-70-16,0 0-1 15,0 0 1-15,0 0-17 16,0 0-21-16,0-2-1 16,4 1-5-16,4-2-11 15,-2 3 0-15,5 0-6 16,1 0-9-16,-1 0-1 16,-1 0-5-16,2 0 8 0,-1 0-3 15,-2 0-5-15,0 0 1 16,0 0 6-16,2 0-6 15,0 0-1-15,0 0-1 16,2 0 15-16,1 0-14 16,1-8 6-16,1 2 3 15,1-2-9-15,4 1 9 16,-1 0 0-16,5 1-8 16,-1-2-1-16,3 0 6 15,2 0 3-15,2-1-7 16,0-3 26-16,-2 1 0 15,0 1-9-15,0 2-4 0,-4 0-4 16,-3-1-11-16,0 0 7 16,0-2-1-16,1 0-7 15,2-4 1-15,2 0 7 16,4-3 3-16,-2 0 8 16,2-2 0-16,2-1 1 15,-4-1 14-15,2 0-7 16,-4-4-9-16,-1-4-17 15,-1 0 12-15,-3 1 0 16,-1-6 0-16,-4 4-12 16,-5-4 8-16,-6-1 1 15,-4 0-9-15,-2 0 0 16,0-3-1-16,-2 1 2 0,-12 0-2 16,-3 0-9-16,-1 2 7 15,1 0 2-15,-6 2 0 16,3 3 0-16,-2-2 0 15,0 3 0-15,-3 3-1 16,2 3 1-16,-4 2-4 16,-2 3 4-16,-2 0 0 15,-2 1 0-15,-5 2 0 16,-4 2 0-16,-5-2 0 16,-2 3-1-16,-2-2 1 15,2 3-3-15,2 2 2 16,2 2 1-16,5 1 0 15,5 4-1-15,-4 3-1 16,6 0 1-16,-3 0 0 16,3 0-1-16,-2 0 2 0,-1 0-6 15,1 0 6-15,0 2 1 16,2 6-1-16,0-2-1 16,1 4 0-16,1-1 1 15,0 0 2-15,0-1 4 16,2 2-5-16,2-2-1 15,0 3 0-15,3-1 1 16,2-1-1-16,1 1 0 16,2 3 0-16,3-4 0 15,-2 1-1-15,3 0 1 16,-1 1-1-16,3 0 1 16,-3 2 0-16,3 0 0 15,0 1-1-15,-3 0 1 0,5 1 0 16,-3-1 0-1,5 0 0-15,1-2 0 0,0 2 1 16,4 0-1 0,0 0 0-16,1-2 0 0,3 3 1 15,0-3-1-15,0 1-6 16,0-1 6-16,0 0 5 16,0 0-5-16,0 2 0 15,0 0 4-15,0 1-4 16,0-3 0-16,0 4 0 15,0-2 1-15,0-3 0 16,0-1-1-16,0 1 1 0,0 1 3 16,0-2-3-1,5 0 0-15,-1-2 0 0,0 4-1 16,2-3 0-16,-2 6-1 16,0-1 0-16,1 0-6 15,-1 0 7-15,0-2 1 16,-2-3 0-16,1 3-1 15,0-5 2-15,1 0-1 16,0 2 5-16,1 1-5 16,-1-2-1-16,0 2 0 15,2 2 1-15,-2-3-1 16,0 0 0-16,0-1 1 16,1 0 0-16,-1-1-1 15,3 2 0-15,-2-1 0 16,1 0 0-16,1 0 0 0,-3 2 0 15,0-2-2 1,1 2 2-16,-2-1 0 0,-1-1 0 16,2-2 0-16,-2-1 0 15,1 2 0-15,1-4 5 16,-2 4-5-16,2-2-1 16,1 1 1-16,-2 2 0 15,1-1 0-15,-2-1 0 16,3-1 0-16,-3-1 0 15,0 3 0-15,0-4 0 16,0 2-2-16,0-2 2 16,1 2 0-16,-1-3 0 15,-2 0 1-15,2 2-1 0,-2 0 4 16,3-3-4 0,-3 4 0-16,2-1 0 0,-2-3-1 15,2 2 1-15,-2-2 0 16,3-1 0-16,-3 0 0 15,0 3 1-15,2-3-1 16,-2 0 3-16,0 1-3 16,2 2 0-16,-2-1 0 15,2 0 0-15,0 0 0 16,-2-2 0-16,2 3-1 16,0-1 1-16,3 3 0 15,-3-1 0-15,3 0-2 16,-3 0 2-16,3 2-1 15,-1 1 0-15,2-2 0 0,-1 1 1 16,-1 0 0-16,1 0 1 16,2 0-1-16,-3 0-1 15,3 0 1-15,1 0-1 16,2-1 1-16,-1 4 0 16,1-3 0-16,2 2 9 15,-3-2-9-15,2 2-1 16,-4-2-1-16,2 0 0 15,-3 2 2-15,1-1-1 16,-2-4 0-16,1 3 0 16,-1-1 0-16,-1-5 1 15,0 5 0-15,1-1 0 16,0 2 1-16,1-1-1 0,1 0 0 16,-1-1 3-16,1 2 6 15,-2-2-15-15,2 0 6 16,-3 2 0-16,2-2 0 15,1 1 0-15,-3 0 1 16,1-1-1-16,0-1 0 16,-1 1 0-16,0-3-1 15,-2 2 2-15,1-3-2 16,-3 1 1-16,0-1-7 16,0 0 6-16,0 0-19 15,0 0 20-15,0 0-1 16,-5 0-12-16,-3-1 12 15,-4-6 1-15,1-1 1 0,0 1-1 16,-3-2 0-16,4-1-9 16,-4 2-7-16,3 0 2 15,0-1-9-15,-1-3 4 16,4 3-5-16,-1 1 8 16,0 0 3-16,2 0 3 15,3 0 9-15,-1 3-10 16,1-4 11-16,0 3 2 15,-2 0-2-15,2 2-8 16,0 0 8-16,0 0 6 16,1 0-6-16,-1 0 0 15,2 2 0-15,2-2 0 0,-2 2 2 16,2 0-2 0,-2 0 1-16,2 2-1 15,-3 0 0-15,3 0 0 0,0 0 0 16,0 0-5-16,0 0 4 15,0 0 2-15,0 0 0 16,0 0-1-16,0 0 0 16,0 0 10-16,0 0-4 15,0 0 1-15,0 0-4 16,0 0-3-16,0 0 0 16,0 0-1-16,0 0 1 15,0 0 0-15,0 0 1 16,0 0 0-16,0 0-1 15,0-2 1-15,-3-1-2 16,1 3 8-16,-2-5-11 0,4 5 4 16,-2-2 0-16,0 0-1 15,-1-1 1-15,-3 0 0 16,2-2 7-16,-4 0-14 16,2 1 7-16,-1 0-1 15,-1-2 1-15,-2-1 0 16,3 0 3-16,-1 2 4 15,-1 0-14-15,0-2 7 16,2 3-1-16,-1 0 1 16,-1-1-1-16,1-1 10 15,0-2-8-15,-1 1-1 16,0 0 0-16,0-3 0 16,0 2-1-16,1-1-11 0,-2 1 12 15,-1 0 1-15,3-2-1 16,-2 2-5-16,-1-3 5 15,0 1 2 1,-2-3-1-16,2 1 0 0,-1 0-1 16,1 0-1-16,0 0 0 15,0 0 1-15,0-2-1 16,2 2 2-16,-3-4-2 16,4 0 1-16,-3-2 0 15,-1-1 9-15,2 0-9 16,-2-1 12-16,-1-1-12 15,0 2 15-15,1-1-15 16,-1 1 8-16,1-1-8 16,2 1 0-16,-3-2 6 15,1 2-6-15,1-4-1 0,-1 1 1 16,4 0-1-16,-3 1 1 16,-1-2 0-16,1 0 0 15,1 0 0-15,0 0 1 16,1 4 0-16,1-3 0 15,1-2 0-15,0-1-1 16,0 2 1-16,1-4-1 16,2 1 1-16,-1-2-1 15,-2 0 2-15,2 0-2 16,-1 2 0-16,2 0 0 0,-1 2 0 16,3 2 2-16,0-3-1 15,0 4 0-15,2-1 0 16,0-2 0-16,0-1 8 15,0-1-8-15,0 1 20 16,0-3-8-16,4-2-11 16,1 4 18-16,-1-3-10 15,0 3-8-15,3 0 6 16,2-2 14-16,2 0-14 16,0 0-3-16,3-1-5 15,-1 3 0-15,1 3 6 16,-1 2 2-16,0 2-7 15,3 3-2-15,0 0 1 16,1 2-1-16,3-1-10 16,1 0 11-16,-2 1 0 0,4 1-1 15,1 1 1 1,-2 0-1-16,3 1-5 0,-1-1-2 16,1 1 7-16,-2 3 0 15,-2-2 0-15,2 2 0 16,-3 2-5-16,0 0 6 15,-2 2-1-15,2-1-14 16,-3 2 4-16,2 1-7 16,-2 0-2-16,1 2 1 15,0 0 7-15,2 0-4 16,2 0 2-16,1 0 2 16,2 0 3-16,1 0 2 15,0 2 6-15,-1 0 1 16,0 1-1-16,-3 0-4 15,-2 3 5-15,-2-3 0 0,0 4-1 16,-3 0-6-16,1-2 0 16,-3 1-2-16,2 0 8 15,2 0-6-15,-1 3 6 16,1-2-1-16,1 1-4 16,2 0-4-16,0 3 10 15,2 1-6-15,-2 0 6 16,2 0 0-16,-1 2 0 15,1-2 0-15,-2-1-2 16,0 2 1-16,-3-3 1 16,4 2-7-16,-5-2-1 15,-1 2 8-15,-1-2 0 0,-3 2-1 16,2-1 0-16,-2 5-6 16,2-4 6-16,1 2 1 15,1 3 0-15,4-2-1 16,2 2 1-16,2 1-1 15,6 2 1-15,0 2 5 16,0 0-5-16,2-2-9 16,-2 2 9-16,0-1 0 15,0-2 6-15,-4 0-6 16,0-4 0-16,-4 2-7 16,-3-6 7-16,1 2 6 15,-6-1-6-15,-1 0 1 16,0-2-9-16,-3 1 8 0,-3 2-1 15,-1-1-6-15,2 2 6 16,-5-2 0-16,3 2 0 16,-1 0 1-16,0 0 1 15,0 2-1-15,1 0-5 16,2 0 5-16,2 0 0 16,-3-2 1-16,3 0-1 15,-2-1 1-15,0-2-1 16,-1-1 7-16,1 2-7 15,-3 0-2-15,1-2 1 16,-2 0-1-16,-1 1 1 16,-2 0 1-16,2 2 4 15,-2-1-4-15,2 2-9 16,0 0 9-16,3 0-1 0,-1 0 1 16,3-1 1-16,0 1-1 15,-1-2 0-15,1 0 0 16,-3 1 4-16,0-3-3 15,2-1-1-15,-4 0 0 16,-2-4 0-16,2 4-7 16,-2-1 7-16,2 0 0 15,2-1 1-15,-1 5 0 16,3 1-1-16,-2 3 0 16,4 1 2-16,-4-4-1 15,0 1-1-15,1-2 0 0,-3 0 0 16,0-2 0-1,-2 0 4-15,0 0-4 16,0-2-1-16,0 0 0 0,0 1 1 16,0-1-1-16,0-2 1 15,0 2 0-15,0-1 0 16,0 4 0-16,0 0 0 16,0 4 0-16,0-4 0 15,0-1 0-15,0 1 1 16,0-2-1-16,0-4 0 15,0 1 0-15,0 0 1 16,0-2-1-16,0 0 1 16,0 3-1-16,0-4 1 15,0 5-1-15,0 0 0 16,0 2 0-16,0 1 0 0,0 0 0 16,0 1 0-1,0-3 1-15,0-2-1 0,0 1 0 16,0-2 0-1,0-2 0-15,0 0 0 0,0-1 1 16,0-3-1-16,0 1-1 16,0-1 1-16,0 0 0 15,0 2 1-15,0-2-1 16,0 4 1-16,-2 0-1 16,0 4 9-16,-3-1-9 15,3 2 0-15,-2-1 0 16,2-2 1-16,0-3 0 15,0 0-1-15,2 0 0 0,0-2 0 16,0-1 1 0,0 0 5-16,0 0-6 0,0 0 12 15,0 0 5-15,0 0 9 16,0 0-4-16,0 0 4 16,0 0-10-16,0 0-4 15,0 0-12-15,0 0 6 16,0 0-6-16,0 0 0 15,0 0 0-15,0 0 0 16,0 0 1-16,0 0-2 16,0 0 2-16,0 0-1 15,0 0 0-15,0 0 1 16,0 0-1-16,0 0 2 16,0 0-2-16,0 0 0 15,0 0 0-15,0 0 1 0,0 0 1 16,0 0-1-16,0 0-1 15,0 0 2-15,0 0-2 16,0 0 0-16,0 0 1 16,0 0-1-16,0 0 0 15,0 0 1-15,0 0-1 16,0 0 0-16,0 0 1 16,0 0-1-16,-4 0 0 15,2 0-1-15,-4 0-33 16,-3-1-62-16,1-8-33 15,-2 3-700-15</inkml:trace>
  <inkml:trace contextRef="#ctx0" brushRef="#br1" timeOffset="-90737.71">3571 4092 487 0,'0'0'168'0,"0"0"-69"16,0 0-21-16,0 0 0 15,0 0-27-15,0 0-27 16,6 0-10-16,-1 0-13 15,-1 0 13-15,0 0 5 16,4 0 18-16,-4 0 2 16,3 0 2-16,-3 3-21 15,2-3 0-15,4 0-2 16,-1 0-8-16,-1 1 1 0,1 2-9 16,3-3 5-16,-4 1 0 15,3-1 19-15,-1 3-7 16,-2-3-12-16,1 0-1 15,-2 0 7-15,2 0 12 16,-3 0-25-16,1 0 6 16,-1 0-4-16,4 0-2 15,-1 0 2-15,-1 0-1 16,2-3 10-16,1 2-11 16,-1 1 0-16,4 0 0 0,-3 0 1 15,1 0-1 1,-1 0 8-16,2 0-7 0,-2-3-1 15,-2 3 0 1,0-1-1-16,0-3 7 0,-2 1-14 16,-1-2 8-16,1 0 0 15,0 0 0-15,0-2 0 16,-1 1-1-16,1 1 1 16,-3-2 11-16,3 4-11 15,-2-4-8-15,1 3 7 16,3-2 1-16,3 3 0 15,-2-4 0-15,3 3-1 16,3 0 0-16,-1 0 1 16,4 0-2-16,-3 1 2 15,-1-4-1-15,1 3 1 0,-3-2 0 16,-4 0 0 0,-3-3 0-16,1 4-1 0,-2-2 1 15,-1 0 1-15,0 1-1 16,1 2 0-16,2-2 0 15,0 2 0-15,1 0 0 16,1-2 1-16,3 2-1 16,-2-1 0-16,3-2 0 15,1 3 0-15,-1-2 3 16,1 2 3-16,-1 0-5 16,-1 0 6-16,-3 2 4 15,-1-1-10-15,-1 0 7 16,-2 1-7-16,-1-2-1 0,1 1 1 15,-1 0-1 1,2-1 0-16,1-1 0 0,2 0 1 16,2 1 0-16,-2-1-1 15,3-1 7-15,-2 0 2 16,2 1-7-16,-1-1-2 16,0-3 2-16,0 2 6 15,-2-2-7-15,2-2 0 16,-1 0 9-16,0 0-4 15,1-2 3-15,-1 1-2 16,-2 2 6-16,-1 1-13 16,-3 0 0-16,0 2 1 15,2-4-1-15,-2 3 2 16,0-2-2-16,1 0 0 0,1-2 1 16,1 0-1-16,0 0 0 15,0-2 0-15,1-1 2 16,1 3-1-16,0-5 0 15,0 0-1-15,0 2 1 16,0-2-1-16,0 2 1 16,-3-3-1-16,3 0 0 15,1 0 0-15,-2-2 0 16,1 0 1-16,0-3-2 16,2 0 1-16,0-2 0 15,1 0 0-15,-1-2 6 16,-1-1-4-16,2 3-2 15,-1-4 0-15,5 0 2 0,1 4 0 16,1-1 7 0,0 0 9-16,-2 1 2 0,2 2 2 15,-5 0-21-15,0 2 12 16,1-1-6-16,-1-2 22 16,-1-1-27-16,-2-1 5 15,-1 2-7-15,-2-2 18 16,-2 1-18-16,-5-2 4 15,0-1 2-15,0 2-10 16,0-4 4-16,-5 2-1 16,-4 0 1-16,0-1 0 15,1 4 7-15,0-1 0 16,2 2-6-16,-1-1-1 0,3 4 0 16,-3-4 0-1,3 1 0-15,-3 2 0 0,-2-4 0 16,-2 2 0-16,-3-2 0 15,-1 2 0-15,-1 1-1 16,-1 0 1-16,-1 0 0 16,-5 2 0-16,2-5 0 15,-4 1-7-15,0 0 7 16,0-1-1-16,1-1 2 16,0 5-1-16,-3-2 0 15,0 4 0-15,0-3 0 16,0 3 0-16,1-1 0 15,-3-1-1-15,4 0-7 16,1 3 8-16,2-1 0 0,1 3-1 16,1-4-3-16,0 4 4 15,2-3 1-15,1-1-1 16,-4 3 0-16,3 4 1 16,-1 0-1-16,-6 4 0 15,0-2-1-15,-4 2 1 16,0 3 0-16,0-2-1 15,-2 1-11-15,4 4 10 16,4 1 1-16,0-2 1 16,3 5-9-16,2 0 9 15,0 0 1-15,2 0-1 16,-1 0 0-16,-1 0 0 16,-2 0 0-16,-2 0-8 0,-5 0 16 15,2 0-16 1,-2 0 14-16,2 0-6 0,4 0 1 15,0 0-1-15,1 0-7 16,3 2 7-16,-1 6 6 16,-2 2-6-16,2 1 0 15,-2 1 0-15,-2-3 0 16,2 2 0-16,-1-1 0 16,4-3-1-16,-1 0 1 15,3-2 0-15,1-1 0 16,1 2 0-16,-1 1 1 15,3 0-1-15,0 3 0 16,-3-1 0-16,4-2 0 0,-4 3 0 16,1-2 1-1,-1 3-1-15,3-3 0 0,0 2 0 16,-3-3 2-16,3 4-1 16,1-5-1-16,-4 2 1 15,3-2 6-15,1-3-6 16,2 4 5-16,-1-3-5 15,3-1 0-15,-2 2-1 16,2-1 1-16,-3 2-1 16,3 2 1-16,-4-2 1 15,3 0-2-15,-1 0 0 16,1 2 2-16,2-2-1 16,1 2 0-16,-1-2-1 15,1 0 1-15,2-2 0 16,-2 0 0-16,-1 0-1 0,-2-1 1 15,0 2-1-15,-1-1 6 16,-1 2-6-16,0 0 1 16,2-1-1-16,1 0 2 15,1-3-2-15,3 0 1 16,0 0-1-16,0 0 0 16,-1 2-1-16,1 0 1 15,-3 0 0-15,3 0 0 16,-2-1 0-16,2 0 1 15,-3 1 0-15,3-2 0 16,0-2-1-16,0 3 1 16,2-3 0-16,0 2-1 0,-2-2 1 15,2 0 0 1,-3 1-1-16,0-1 0 0,-1 2 0 16,2 0 1-16,-2 0 4 15,1 0-5-15,3-2 0 16,-2 3 1-16,2-3 0 15,0 0 0-15,0 1 1 16,0-1 6-16,0 0 2 16,0 0 13-16,0 0-1 15,0 0-3-15,0 0-10 16,0 0 1-16,0 0-4 16,0 0-4-16,0 0 0 15,0 0-1-15,0 0 8 0,0 0-7 16,0 0-1-16,0 0 11 15,0 0-3-15,0 0-1 16,0 0 3-16,0 0 0 16,0 0 2-16,0 0-7 15,0 0-6-15,0 0 0 16,0 0 0-16,0 0 0 16,0 0 1-16,0 0-1 15,0 0 1-15,0 0-1 16,0 0-1-16,0 0 1 15,0 0 0-15,0 0-1 16,0 0 1-16,0 0-6 16,0 0 5-16,0 0-5 0,0 0 5 15,0 0 1 1,0 0-1-16,0 0 1 0,-4 0-1 16,-2 0 0-16,-2 4 0 15,-1 3 0-15,3 1-1 16,-4 2 1-16,2 1-16 15,-1 3 16-15,3 1-4 16,-2-2 5-16,4 1 0 16,-3 1 1-16,1-1 0 15,-3 1-1-15,0-1-4 16,0 2 4-16,0 0 0 16,-2 1 1-16,0-1 0 0,2 0-1 15,-3 0 0 1,6 0 0-16,-3 0 0 0,3 0-7 15,-2 1 7-15,2 0 7 16,-1 1-7-16,1-2 0 16,-1 0 0-16,0 0 0 15,1-2 0-15,1 0 1 16,1 0-1-16,0 0-1 16,1 0 1-16,0-3-1 15,3 0 1-15,-2 0 0 16,2 0 0-16,0 0 0 15,-2 1 0-15,2-3 1 16,-2 2 0-16,0 1-1 16,2 0-1-16,-2 4 1 15,-1 0 0-15,1-2 0 0,0 2-5 16,2 0 5-16,0-2 1 16,0 2-1-16,0-2 2 15,0 0-1-15,0-4-2 16,0 0 1-16,0-2 0 15,4-3-2-15,-1 0 2 16,1 1-1-16,-2 0 1 16,5 4 7-16,0 2-7 15,-3 2 0-15,3-1-1 16,-1 1 1-16,2 1 0 16,-4 2 0-16,2-3 0 15,-1 1 0-15,-1-1 3 16,-2-2-2-16,0 3-2 0,1-3 1 15,2 0 0 1,-3 1 1-16,0-2-1 0,0 1 1 16,3 0 3-16,-1 2-4 15,0-2 0-15,1-1-1 16,-1 1 1-16,1 2 0 16,2 3 0-16,-3-2-1 15,0 2 0-15,-2-3 1 16,3 2 0-16,0 0 0 15,-1-2-1-15,3 2 1 16,-3-2 0-16,3 3 0 16,-1-3 0-16,-1 2 0 15,0 2 0-15,-1-4 1 16,-2 1-1-16,3-1 0 0,-3 1 0 16,0-3 0-16,2-3 0 15,-2 4 4-15,4-1-3 16,-4 0-2-16,0 0 1 15,2 2-1-15,-2-2 1 16,3 2 0-16,-1 0 1 16,3 0-1-16,-2 2-1 15,1-2 1-15,1 0-1 16,-1-2 2-16,2 0-1 16,-2-2 0-16,-2 0-1 15,1 1 1-15,-3-2 0 16,0 1 1-16,0-1 0 15,3 0-1-15,0 4 0 0,1-1 0 16,3 4 1 0,0-4 0-16,-2 2 0 0,2-4-1 15,-3-3-1-15,1 2 0 16,0-1 1-16,0-2 0 16,-3 0 1-16,0 0 0 15,3 0 0-15,-3-1-1 16,3 4 0-16,0-1 0 15,-1-2 2-15,1 2-2 16,2-1-2-16,-2 4 2 16,1-2 0-16,1-2 0 15,3 1 0-15,-6 0 0 16,3-2 0-16,1 0 0 0,-4 0 2 16,3 2-1-1,-1-2-1-15,6 4 0 0,-1 0 0 16,3-1-5-16,-1 4 4 15,4-1 2-15,-6 0-1 16,0-4 0-16,-4 0-1 16,-2-4 1-16,-3 1-1 15,1-1 1-15,0-1-1 16,-1-1-1-16,0 0-4 16,0 0-4-16,3 3 3 15,0-4 7-15,2 1 0 16,-3 0-1-16,1 1 1 15,-2-3 0-15,0 0 0 16,-3 2 0-16,0-2 0 16,-2 0 0-16,0 0 0 0,2 0 0 15,0 0 0-15,0 0 0 16,3 0-1-16,-1 0 0 16,0 1 0-16,-1-1 0 15,2 3 0-15,-3-3 1 16,0 0-7-16,-2 1 6 15,2-1 0-15,3 0 0 16,-3 3 0-16,-2-3-1 16,2 0 1-16,-2 0-9 15,0 0 9-15,0 0 0 16,0 0 0-16,0 0-6 16,0 0 6-16,-7-3-6 0,-1-7-5 15,-2 3 11-15,4-4 0 16,-1 1 0-16,3 2 1 15,0 0-7-15,-1-1 7 16,0 2 0-16,1-1 1 16,-1-2-1-16,1 2 1 15,0-2 0-15,2 0-1 16,-1 0 1-16,1 3 0 16,2-4-1-16,0-1 2 15,0 1-1-15,0-4-1 16,0 1 0-16,0-3 0 15,0 5 0-15,0-1-1 16,0 1 1-16,0 2 0 0,0 2-9 16,0 2 8-16,0-1 0 15,2 5 1-15,3-1-1 16,1 1-12-16,1 0 7 16,2-3 5-16,2 1-10 15,2 3 9-15,-1-3-4 16,1 2 5-16,-3 0-11 15,2 2 12-15,1 0 0 16,-1 0-9-16,-1 0 9 16,2 0-7-16,-2 0-6 15,-2 4-3-15,3 1 0 16,-6-1 5-16,1 3 10 16,-1-2-6-16,1 0 6 0,0 1 0 15,0 0 1 1,-3 2-1-16,0-1 0 0,1-1 1 15,-1 2-1-15,-2 4-11 16,3-3 12-16,-5 3 0 16,3 0 0-16,-3 1-7 15,0-1 7-15,0-1 0 16,0 3 0-16,0 0 1 16,0 0-1-16,0 0 0 15,0-2 0-15,0 1 0 16,-3-3 0-16,1 1 0 15,-5 0 1-15,2-1 0 16,-3-3-1-16,-1-1 1 16,0 0 9-16,-2-2-4 0,0 1-5 15,-1-4 1-15,-1-1 11 16,2 0-12-16,0 0 1 16,0 0-2-16,1 0 13 15,4 0-11-15,-1 0-1 16,1 0 0-16,-2-6 7 15,0 1-7-15,-1-4 5 16,-2 2 0-16,2-4-4 16,2 2-1-16,-1-3-1 15,1 1 6-15,0 1-5 16,2 2 5-16,1 0-6 16,2 0 0-16,2 0 1 15,-2 3-1-15,2-4 1 16,-2 4-1-16,2-4 2 15,0 3-2-15,0 0 1 0,0 2-1 16,0 0 0-16,0 1 0 16,0-4 0-16,0 2 0 15,0 0 0-15,0-1 0 16,0 0 1-16,0-2 0 16,0 2-1-16,0-2 0 15,0 1 0-15,4 2 0 16,0-2 0-16,3 4 0 15,2-3-8-15,-2 2 7 16,1 0 1-16,-1 0 0 16,3-1 0-16,-4 2 0 15,1 1 0-15,-3-2 0 16,2 2 0-16,0 2-2 0,2 0-8 16,1 0 1-16,3 0 8 15,-2 0-12-15,3 8 6 16,-1-2 7-16,-1 3 0 15,-2-4-1-15,-2-1-12 16,-5-2 2-16,0-2-5 16,-2 2 0-16,0-2-3 15,0 0 6-15,0 0 11 16,0 0-4-16,0 0 5 16,0 0 2-16,2 1-2 15,3 2 1-15,1 3 0 16,3 2-1-16,0-1-2 0,2 4 3 15,-2-1-1-15,1-2 1 16,-6 2 0-16,0-3 0 16,-2 2-5-16,-2 2 4 15,0 1 1-15,2-1 0 16,-2-1 0-16,0 3 0 16,0-1-1-16,0-1 0 15,0 2 1-15,0 1 0 16,0-1 1-16,0 1-1 15,-6-2 0-15,-3-1 1 16,0-6 1-16,2 2-1 16,-1-3 6-16,1-2-7 15,0-2 2-15,2 1 8 0,1-1-2 16,-2 0-7-16,1 0 6 16,1 0-5-16,-1 0-2 15,0 0 0-15,3 0 0 16,2 0 1-16,0 0 1 15,0 0 7-15,0-1 1 16,0-4-3-16,0 0 0 16,0 1 9-16,0 0-1 15,2-2-2-15,6-1-4 16,0 4-2-16,1-4 0 16,0 2-6-16,2-2 1 15,0 1 5-15,3 1-6 16,-1-2 2-16,-2 1-2 15,1 3 0-15,-6-2 0 16,3 1-1-16,-5 1 1 0,4-2 0 16,-4-1 0-16,2 0-1 15,3 2 1-15,1 0 0 16,0 0-1-16,1-1 1 16,-1 0-1-16,-2 1 0 15,-1 1 0-15,-1 0 0 16,-1-3 1-16,0 3-1 15,-3-6-2-15,2 1 1 16,-1 0-6-16,-1-1 7 16,0-3 0-16,0 3 0 15,0-2-2-15,-2 0 2 16,0-1-1-16,0 0-1 16,0-4 1-16,0 2-5 0,0-3-4 15,0 2 9 1,0-2-8-16,-2 1 9 0,0 0-1 15,0-2 0-15,2 1-13 16,-2-3 13-16,-1-1-6 16,1 2 7-16,-2-2-1 15,-1 1 0-15,-2 5 0 16,1-2-4-16,-3 1-2 16,-1 3 7-16,0-2-1 15,1 4-5-15,-3-2 6 16,1-1-1-16,1 2-6 15,-4-1 7-15,3 1-6 0,0 3 6 16,2 1 0-16,-2-1 0 16,-1 2-1-16,1-2 0 15,-2 4 0-15,-1-1 0 16,1-1 1-16,-5 0-1 16,3-1 0-16,-3 1-9 15,1 0 9-15,-2 0-7 16,3 2 6-16,1-3 2 15,1 3 0-15,1 0-1 16,3-1-4-16,-4 1 4 16,1 0 2-16,1 0-1 15,-3 3 0-15,1-2 0 16,-1 0-1-16,-1 3-4 16,1-3 5-16,-1-1 6 15,3 3-6-15,-3 0 0 0,0 1-6 16,0 1 6-16,1 0 1 15,-1 0 0-15,1 0-1 16,-1 0 0-16,5 0 0 16,3 1 0-16,-2 5-1 15,3-2 0-15,1 3-1 16,0-2 2-16,-1 4 0 16,0-4 0-16,0 4 0 15,-1-1 0-15,-1-3 1 16,1 4-1-16,0-4 0 15,1 3 1-15,1-1-1 16,-2 3 9-16,2-3-2 16,2 4-7-16,-1-1 1 0,1 0 0 15,0 0 5-15,-2-2-4 16,4 0-2-16,2 1 1 16,0-4-1-16,0 3 1 15,0 2-1-15,0 0 12 16,0 2 2-16,0-2-2 15,2 2-3-15,4 0-8 16,0-2 0-16,1-1 0 16,1 4 9-16,-1-1 0 15,2 0-4-15,0 3-6 16,-3-2 6-16,4 1-5 16,-3-3 1-16,-3 5-1 0,0-5 7 15,0 1-7-15,1 2-2 16,2 0 2-16,0 3-1 15,3 1 1-15,-1 0-1 16,3 0 8-16,-1-1-8 16,-3-2-1-16,4-4-2 15,-3 1 3-15,-1-1-1 16,4-2 1-16,-1 3 0 16,1 1 6-16,-2 1-6 15,1-2 0-15,-1-2 0 16,-2 0 9-16,-3-3-9 15,-1-2 7-15,0-1-7 16,-1-1-6-16,-1 0 6 16,1-1 7-16,-1 0-7 15,-2 0-1-15,2 0-3 0,-2-2 4 16,0 0 0-16,2 3-1 16,-2-3 1-16,0 0 0 15,0 0-8-15,0 0 7 16,0 0-6-16,0 0 6 15,0 0-1-15,0 0 1 16,0 0 0-16,0 3-5 16,0-3 5-16,0 2-6 15,0 0 1-15,0-2 5 16,0 0 1-16,-2 0 0 16,-2 0 0-16,-4 0 0 15,2 0 0-15,-3-2-11 16,1-6 11-16,-4-1 1 0,1-4-1 15,-1 3 0-15,2-4-1 16,1 2 1-16,-1-2 1 16,2 0-1-16,1-1 0 15,-1 0 1-15,0 1-1 16,2-3 0-16,-1 0 1 16,1 1-1-16,-1-1 0 15,0 2 0-15,0-2-2 16,1 2-8-16,-3-2-12 15,2 3 6-15,2 1 10 16,1 0-5-16,0 0 10 16,0 2 1-16,1-3 0 15,1 1 0-15,0-4-1 0,-3-3 1 16,0 0 0 0,-3-1 0-16,1 1-1 0,1 3 0 15,-2 3 1-15,4 4 0 16,2 4 0-16,2 1 1 15,0-2 1-15,0 1 5 16,0 2-6-16,0-2 7 16,0 2-7-16,4-1 0 15,-2-2-1-15,1-2 9 16,-1 4-8-16,1 1-1 16,-3-1 0-16,2 1 0 15,-2 3 1-15,0-2 1 0,0 3-2 16,0 0 0-1,0 0 0-15,0 0-9 0,0 0-15 16,0 0 6-16,0 0 17 16,0 0-5-16,0 0 6 15,0 0-1-15,0 4-9 16,0 3 8-16,-7-1 1 16,0-1 1-16,3 4 0 15,-1-2 0-15,3 4 7 16,0 1-7-16,2 0-7 15,0 2 6-15,0 0 1 16,0 2 0-16,0 0-1 16,0-2 1-16,0 2-2 15,2-4 2-15,3 1 0 16,-1-1-1-16,0-5 1 0,1-1 9 16,-3 1-9-16,-2-6-1 15,0-1 1-15,0 2-1 16,0-2 0-16,0 0 1 15,0 0-2-15,0 0 2 16,0 0 6-16,0 0-6 16,-5 0 1-16,1 0 0 15,2-6-1-15,-5-2 0 16,3-1 0-16,-2-3 1 16,-2-2 0-16,0-1-1 15,1 1 0-15,-1-2-1 16,0 0-6-16,-1-1 6 15,3 4 0-15,-4 0 0 16,4-2-1-16,-1 3 1 0,1-2 0 16,-1 2 0-16,0-2 1 15,3 1 0-15,-3 3-1 16,3-2 1-16,0 1 0 16,1 0 0-16,3-3 0 15,0 3-5-15,0-4 5 16,0-1 0-16,0 0 1 15,0-2-1-15,0 0 2 16,0 0-2-16,-2 2 0 16,-1 2 1-16,3 3-1 15,0 4 1-15,0 2-1 0,0-2 0 16,0 1 13 0,0-2-12-16,0 0 4 0,3 0 8 15,4-1 2-15,-5-3 1 16,2 3-16-16,-2 1 0 15,3-2 0-15,-3 3 1 16,2 0 0-16,-2 2 8 16,4-2-9-16,-4 1 8 15,2-2-8-15,-2 2-1 16,3-2 0-16,-1 0 1 16,-2 2 0-16,2-3 8 15,2 1-8-15,-2 3-4 16,0-4 4-16,3 4 0 15,-1-2 0-15,2 0-1 16,0 0-1-16,-1-1 2 0,-1-2 0 16,2 2 1-16,-2 1-1 15,3-2 3-15,-3 2 4 16,4 2-8-16,-2-1 1 16,1 2-3-16,3-2-6 15,-1-2 9-15,4 2 0 16,1-4 0-16,1 2 6 15,3 0-6-15,-1-1 0 16,-2 0 4-16,1 3-4 16,-3 0 0-16,-1 2 2 15,-1 0 7-15,-3 2-8 16,-2 2-2-16,1-3 1 16,-2 3 0-16,2 0-2 0,2 0 2 15,0 0 0 1,3-3 7-16,1 3-7 0,3 0 0 15,2-2 1-15,2 0-1 16,-2-3-1-16,3 5 1 16,-4-3 1-16,2-1-1 15,-3 2 0-15,-3 0 0 16,-1 0 0-16,-3-2 0 16,0 1-1-16,-2 2 1 15,0 1 6-15,-1 0-6 16,2 0-1-16,-1 0-5 15,1 0 5-15,2 0 1 0,3 0 0 16,1 0 0-16,-1 0 0 16,4 4-2-16,-2-2 4 15,-1 2-4-15,-1-2-1 16,-1 2 3-16,1-2 1 16,-3 1-1-16,1 0 0 15,-2-1 0-15,0 0 2 16,0 0 0-16,-2-2-1 15,0 3 0-15,0-3-1 16,0 0 0-16,0 3-6 16,2 1 6-16,2 0 2 15,3 2-2-15,2 0 0 16,2 0 2-16,-2 0-2 0,1 0 0 16,0-1 1-1,-1 2-1-15,-3-1 0 0,-1 1 1 16,-1-4 0-16,0 1-1 15,-1 2 1-15,-2-2-1 16,-1 0 0-16,1 1 0 16,-4 0 0-16,1 0-1 15,-3-3 1-15,3 3 0 16,-2-1 0-16,-1 3-1 16,0-2 0-16,3 1 1 15,-3 2-11-15,1 3 11 16,2 1 6-16,1-3-6 15,-1 1 0-15,3 1 0 16,-2-3 0-16,1 0 0 16,3 0 1-16,-6-2-1 0,3-1 0 15,-3 2-1-15,2-2-5 16,-4-1 6-16,2 3 7 16,-1-1-7-16,-1 2 0 15,2-1 0-15,2 2 0 16,1 3 0-16,-1 0 0 15,4 1 0-15,1-1-9 16,-2 2 9-16,3-1 9 16,-4-1-8-16,-1 0-1 15,1-4-8-15,-4 0 8 16,-2 0 0-16,3 2 0 16,-3 0-1-16,1 0 1 15,-2 2 6-15,1 0-6 16,-2 2 0-16,0-2 1 15,0 2-1-15,3 1 1 0,-3 0-1 16,0-1 0-16,3 0-9 16,-2 1 8-16,1-1 1 15,0 0 0-15,-2 0 0 16,0 0 0-16,-2 0 0 16,0-2 0-16,0 2 1 15,0-1 0-15,0 2 0 16,0-1-1-16,0 1 0 15,0-1 0-15,0 1 1 16,0-1-1-16,0 0 0 16,-2 1 1-16,2 0-1 15,0 2 0-15,-2-2 1 0,2 1-1 16,-2-1 1-16,0 0 0 16,0 1-1-16,0 0 0 15,-4 1 1-15,2-2-1 16,0 2 2-16,-3-1 0 15,1-2-1-15,-2 2 0 16,2 0-1-16,-3-1 1 16,0 5 0-16,0-3 3 15,0 1-3-15,1-2-1 16,1-2 0-16,0 0 0 16,2-1-1-16,1-1 1 15,0 1 0-15,2 0 0 16,-3 2 9-16,1 0-9 0,-4-1 6 15,-2-3 0-15,-1 1-5 16,-3-1 6-16,-3-1-5 16,-2 0 4-16,-1-2 1 15,-1-1-7-15,0 1 1 16,3-1 0-16,1-1-1 16,-2-1 2-16,2 2-2 15,-1 0 1-15,0 0 0 16,-2 0 18-16,-2 1-4 15,-3-1 4-15,0-2 0 16,2-3-8-16,-4 1-10 16,4-3 10-16,1 0-3 15,2 0-7-15,4 0 1 16,3 0 7-16,-1 0-9 16,3 0 1-16,0 0 0 0,0-3 8 15,0 1-9-15,1 2 0 16,0 0 0-16,-1-3 1 15,-3 1 7-15,-1-2-7 16,-1 1 8-16,1-1 0 16,-1 0 2-16,3 1-11 15,-1-1 0-15,5 0 0 16,-2 0 1-16,2 0 6 16,2 2-7-16,-1 0-1 15,-1-3 0-15,-1 4 1 0,0-3 4 16,1-1-4-1,-1 1 0-15,2 0-2 0,1 3 1 16,1-2 1-16,-2 2 8 16,0-3-7-16,-1-1-1 15,-3 1-7-15,2-4 7 16,-3 1 8-16,-1-1-6 16,1-1-1-16,1 4-1 15,5-2 2-15,3 3-1 16,0 1-1-16,4 0 8 15,0 3-7-15,0 0 0 16,0 0 1-16,0 0-2 16,0 0 12-16,0-1-11 15,0 1 0-15,0 0 7 16,0 0-8-16,0 0-2 0,4 0-3 16,5 0 5-16,0 0 0 15,2 0-9-15,2 0 9 16,1 1-6-16,1 7 4 15,3-1 1-15,-2 0-10 16,2 0 0-16,0-2 9 16,-1 2 2-16,4-2-1 15,-4-1 2-15,3 0-1 16,1 0 0-16,0-1-6 16,4-1 6-16,0-2-7 15,2 0 7-15,-5 0 4 16,-2 0-3-16,-4 0-1 15,-3 0 0-15,-4-2-1 0,0-2 1 16,-1-4 0 0,1 1 1-16,1-3-1 0,0 2-16 15,2 1 3-15,3-2 11 16,1 1-5-16,2 3 4 16,-2 0 3-16,1 1 0 15,-1 1 0-15,-1 1-7 16,-1-3 7-16,-3 1 0 15,0-2 0-15,-2 2-1 16,-4 2-10-16,-1 0 10 16,-4 2-8-16,0 0 8 15,0 0-18-15,0 0-2 0,0 0 7 16,0 0 6 0,0 0 8-16,0 0 0 0,-4 0 0 15,1 0-13-15,3 0 12 16,0 2 1-16,0-2 0 15,0 0 11-15,0 0-10 16,0 0 22-16,0 0-1 16,11-2-22-16,3-6 0 15,-1-2 0-15,5-2-1 16,0 2 1-16,2 0 0 16,-3 1 6-16,-1 2-4 15,-5 3-2-15,1 2-12 16,-6 2 12-16,-1 0-12 15,-3 0 6-15,-2 0 0 16,0 0-29-16,2 13 11 0,-2 2-24 16,0-1 10-16,0 0-10 15,0-2 26-15,0-4 0 16,-2 2 15-16,-5-1 6 16,-1-2 1-16,-4 1 1 15,-1 0-1-15,-3 1 0 16,3-2-1-16,-1 2 1 15,3-4 0-15,3 0-1 16,3-2 1-16,0 0 3 16,5-3-2-16,0 0-1 15,0 0 10-15,0 0 23 16,7 0 7-16,9 0-17 16,4 0-16-16,5 0-1 0,2-4 6 15,2-3-5-15,2 4-7 16,0-4-5-16,0 1 5 15,-7 1 1-15,-2 0 0 16,-8 1 0-16,-5 0-1 16,-9 0-1-16,0 0 0 15,0-2-18-15,-11 1-4 16,-5-2 13-16,3 1-2 16,1 2 5-16,6 4 5 15,2-2 1-15,1 2 1 16,3 0 5-16,0-2-5 15,0-4 38-15,3-3 3 16,9-8-21-16,5-7-5 0,0-1-1 16,3-7 8-1,-4 3-10-15,-1-1-11 0,-4 2 1 16,1 4 4-16,-3 0-4 16,-1 1-2-16,2 4-8 15,-4 0 8-15,1 2 7 16,-1-2-7-16,2-3-1 15,-2 0-7-15,3-4-5 16,-1-2 13-16,0 0 1 16,1-1-1-16,-3 2 0 15,-4 3 0-15,0 0-1 16,-2 4 1-16,0 0 0 0,0 2-1 16,0 1 1-1,0 2-15-15,-2-1 14 0,-2 1-1 16,0 1 2-16,1 0 0 15,-1-1 0-15,2-2 0 16,2-3 0-16,0 0 0 16,0-1 1-16,0 2-1 15,-2 1-1-15,-1-3 1 16,-4 4 0-16,-2-1 0 16,1 0 0-16,-2-1-1 15,-1 2 1-15,1-3-1 16,-2 1 1-16,3 1-7 15,1 0 7-15,0 1-1 16,2-3-1-16,-1-1 1 16,1 1 1-16,-4-2 0 0,-1 1-1 15,1 2 0-15,-4 1 1 16,3 2 0-16,0 0-1 16,-1 2 0-16,2 0 0 15,-2-2 1-15,3 0 0 16,-2-3-1-16,3 5 0 15,-2-2 1-15,4 3 0 16,-3 1 0-16,3 0 1 16,-4-1-1-16,-1 4 0 15,-5-4 0-15,1-1 0 16,-5 2-1-16,-3-3 0 16,4 1 0-16,-2 0 1 15,1-3 1-15,3 4 0 0,0-1-1 16,5-1 0-16,-2 3 0 15,1-2 0-15,-3 0 0 16,-2-1 0-16,0 2 0 16,-1-3 0-16,-4 2 0 15,3-1 0-15,0 0 0 16,4 1 0-16,1 4 3 16,3 0-3-16,2 1-1 15,-2 4 1-15,3-3 7 16,-2-1-7-16,-5 2-9 15,1-3 9-15,-3 0 0 16,-5-3-1-16,4-1 1 16,-4 0 1-16,3 0-1 15,3-2 1-15,1 5-1 0,5 1 0 16,0 1 0-16,2 1 0 16,0 3 0-16,-4-4 1 15,-1 1-1-15,-3 1 0 16,1-4 0-16,-2 3 0 15,0 1 0-15,2-2 0 16,1 1 0-16,1 2 0 16,3 0 0-16,1 1 0 15,-7-2 6-15,2-1-6 16,-5 0 0-16,0-2-2 16,-5-1-1-16,1 4 3 15,2-3 6-15,1 1-5 16,4 4 0-16,1-1 1 0,3 2-2 15,1-1 1-15,4 4-1 16,-3-1 0-16,-3 0 0 16,-1 0 0-16,-4-3 0 15,-3 2 0-15,3-3-8 16,-2 1 8-16,1 2 1 16,2 1-1-16,2 2-1 15,3 0-1-15,0 0 2 16,0 0 5-16,0 0-5 15,-1 0 0-15,-1 2-1 16,-1 1-6-16,0 2 7 16,0 1-1-16,3 0 1 15,-3-2 0-15,3 1 0 0,-1 0 0 16,4 1 0-16,-4 0 0 16,3 0 0-16,0 0-1 15,-1 2 1-15,2 1 0 16,1-2-1-16,-3 1-5 15,1 2 6-15,1 0 0 16,-4-1 1-16,1 2 1 16,-3 1-1-16,1-1-1 15,1 1 0-15,3-3 0 16,2 1 0-16,2 0-1 16,0 0 1-16,5 0 0 15,0 2 0-15,0 1 0 0,2-2-2 16,0 1 2-1,0 2 7-15,0 0-6 16,-2 0-1-16,2 1 2 0,0-2-1 16,-2 4 11-16,-1-4-12 15,3 3 0-15,0-4 0 16,-2 2 0-16,2 1 2 16,-2 2-1-16,2-3 4 15,-3 5-4-15,3-1 7 16,0-2 1-16,0 0-9 15,0-2 0-15,0-2 7 16,0 0 0-16,0-2 1 16,0-2-6-16,0 4 12 15,0 0-9-15,5 3-4 16,0 0-1-16,-1 2 0 0,2 2 6 16,1 2-6-16,2 0 2 15,0 2-1-15,0-3 0 16,-1 2 0-16,0-2-1 15,0 1 1-15,1 0 0 16,1 2-1-16,-2-4 0 16,1 3 1-16,-3 2-1 15,4-2 0-15,-4 0 0 16,-1 1 0-16,1-4 0 16,-1 2 0-16,0-3 0 15,-1 0 2-15,0 2-2 16,3 0 1-16,-1 0-1 15,4-3 1-15,-1 4-1 0,1-3 0 16,2 4 1-16,-3 0-1 16,2 2 0-16,-4 0 0 15,2-4 1-15,-5 0-1 16,2 0 0-16,-1-2 1 16,-1-2-1-16,4 3 0 15,-2-4 1-15,3 2-1 16,-1 2 0-16,4 1 0 15,-1 1 1-15,-2 1-1 16,2 0 0-16,-2-3-1 16,-3 1 0-16,2-6 0 15,-2 1 1-15,-1-1-1 16,-1-2 1-16,-2 2 0 16,2-2 0-16,2 0 0 15,-2 2 0-15,2 0 0 0,1 4 0 16,-3-2 0-16,1 0 0 15,0-2 0-15,-3-2 0 16,0 1-7-16,-2-5 7 16,2 2 0-16,3-1 1 15,-3 1-1-15,0 2 0 16,2 0 0-16,1-1 0 16,-3-1 0-16,3-5-8 15,-3-1 8-15,-2 0-1 16,0-1 0-16,0-3-6 15,0 0-1-15,0 0 7 16,0 0-9-16,-7 0 9 0,-2-4 0 16,-2-8 1-16,0-1-2 15,0-2 4-15,0-2 1 16,-1-1-3-16,1-1-6 16,1-2 5-16,-4-1 0 15,1-2 1-15,-5-2-10 16,2-2 10-16,-2 0-1 15,2-1 9-15,1-3-18 16,-1 0 10-16,3 3 0 16,0-3 0-16,-1 1-1 15,1 1 1-15,-1 1 1 16,1-1 0-16,-1 5 0 16,4-1-1-16,-1 2 1 0,-1 0-1 15,3 0 0-15,-1-3-1 16,2 0 1-16,2-4 3 15,1-1-2-15,1-1-1 16,4-2 0-16,0-1 0 16,0 0-1-16,0 0-3 15,0 0 4-15,0 2 1 16,0-3 6-16,0 4-7 16,0 1 1-16,0 0-1 15,0 1 0-15,0 4 1 16,-2 3-1-16,-2 6 0 15,1 2 1-15,0 5-1 16,1 3 0-16,2 2 0 0,0 0-1 16,0-1-20-1,-2-1-3-15,0-1 0 0,-2 1-11 16,1 2 12-16,1 3 22 16,0 3 0-16,0 0-30 15,0 0 24-15,0 9-7 16,-1 8 13-16,1-2-5 15,-1 5 6-15,1-2 6 16,0 0-5-16,0-4-1 16,0-4 0-16,-1-1 0 15,3-5 0-15,0-4 0 16,0 0-2-16,0 0 2 16,0-6 29-16,0-13 3 15,0-5-10-15,0-3-1 0,0-4 5 16,3-3-17-16,5-2 2 15,2 1 13-15,1 2-17 16,-1 1-6-16,4 0 0 16,-3 4 5-16,5-1-6 15,-3 0 0-15,5 0 0 16,0 0 1-16,2 0-1 16,0 2 0-16,-2 2 0 15,2 1-1-15,-4 2 0 16,-1 0 1-16,1-1 1 15,-1 3 0-15,1 3 0 16,0-1-1-16,2 0 0 16,-1 1 0-16,1 3 1 0,-3 1 0 15,1-1-1 1,2-3 3-16,0-1-3 0,0 2 0 16,2-1 0-16,0 3 1 15,3-3-1-15,-2 5 1 16,4 0 0-16,-3 4 0 15,-1 0 6-15,-2 4-7 16,-1 0 0-16,-2 2-1 16,0 0 1-16,-3-2 0 15,0-1 1-15,-2 0 6 16,3 1-7-16,-1 1 0 16,3-2 1-16,-1 1-1 15,6 2 0-15,-2-1-2 0,2 3 2 16,1 0 0-1,-3 0-2-15,2 0 2 0,-1 0-6 16,-5 0 5-16,4 0 2 16,-4 0-1-16,1 3 2 15,-1 1-2-15,3 1 1 16,0-2 0-16,-3-1-1 16,4 2 0-16,-4-2 0 15,1 1 1-15,-1 0 0 16,1-1-1-16,-1 2 0 15,1-2-1-15,-1 2 2 16,4 1 4-16,1-2-5 0,2 1-1 16,0 3 0-16,1-2-6 15,-2 2 7 1,2 0 1-16,-3-1 0 0,-3 2 0 16,4-2 0-16,-3 0-1 15,-1 0 0-15,-1 2-8 16,-1-2 8-16,2 4-1 15,-2-2 1-15,-1 3 0 16,-1-3 0-16,-2 2 0 16,0-3 0-16,0 2 0 15,3 0-1-15,1-1 1 16,3 5 1-16,3-4-1 16,-2 6 1-16,1-3-1 15,3 2 0-15,-2 0 5 16,4 0-5-16,-2 0 0 0,-1-2-1 15,-4 0-5 1,0 0 6-16,-5-3 0 0,1 2 0 16,-4-2 0-16,1 0 0 15,-1-1 0-15,1 1-1 16,-3 4 1-16,4 1 0 16,-1 0 0-16,3 4 0 15,1 1 0-15,3 2 0 16,1 1 0-16,2 5 0 15,1-1-1-15,0 1 1 16,1 1 0-16,-1-1 0 16,-1-3 0-16,-4-1-1 15,-3-2 1-15,-6-3-2 16,-1-2 1-16,-3-2 1 16,0 0-2-16,-1 0 1 0,-3 2-7 15,3 1 8-15,-3 0 0 16,2 3 0-16,0 1 0 15,0 1 0-15,2 0 0 16,3 2 0-16,-3 0 0 16,3-3 2-16,-2 2-2 15,-1-4 1-15,1 0-1 16,-3-1 0-16,0 0-1 16,-2 0 1-16,0-1-1 15,0 6 1-15,0 0 0 16,0-3 1-16,0 1-1 0,0 1 0 15,0-1 0 1,0 1 0-16,0-3 1 0,0 3-1 16,0 1 0-16,0 0-1 15,0-1 1-15,0 1-1 16,0-2 1-16,-2 3 1 16,0-1-1-16,-5 0 0 15,0 0 0-15,0 0 0 16,-1 0 0-16,1 1 0 15,-2-1 0-15,2 0 9 16,1 0-9-16,1 3 0 16,1-1-3-16,-2 4 3 15,0-1 0-15,0 2 0 16,-1-1 0-16,-1 2 0 0,-2-2 0 16,-1 0 0-16,0-3 0 15,-2-2 0-15,2-1 0 16,-1-4 1-16,1-1-1 15,3-1 0-15,-2-2 0 16,1 1 2-16,3-1-2 16,-3 3 0-16,0-2 0 15,-4 2 0-15,-1-1 0 16,-1 2 0-16,-1-3 0 16,-2 2 0-16,0-4 0 15,1 2 0-15,3-2 1 16,1 0 0-16,-1-1-1 15,3-1 1-15,-2 0-1 0,-1-1 1 16,1 1-1-16,-5 0 0 16,1-1 0-16,-3-2 1 15,1-1-1-15,2-2 0 16,1 1 0-16,1-3 2 16,3-1 3-16,-1 3-4 15,5-1-2-15,-2-2 0 16,1 4 0-16,3-2 0 15,-6 2 1-15,3 1 0 16,1-1 0-16,-4 0 0 16,1-2 1-16,3 0 0 15,-2-3-1-15,4 0 1 16,1-1-1-16,1-1 1 16,4 0-1-16,0 2 0 15,0-2 1-15,0 0 0 0,0 0 7 16,0 0 5-16,0 0 5 15,6 0 13-15,10-12-24 16,4-1-5-16,5-5 0 16,4-2-1-16,0-1-1 15,0 1 1-15,0 3 0 16,-5 3-1-16,1-1 0 16,-3 3 0-16,-4 0 0 15,-1 2 0-15,-1 1 0 16,0-4-1-16,-3 1-8 15,2-4 8-15,4-2-1 16,-1-1 1-16,-1-2 1 0,4-5 0 16,-1-2 0-16,-1-3-1 15,4-1 2-15,-3-2-1 16,0 0 0-16,-2 1 0 16,2 1-1-16,-2-3-16 15,-2 5 8-15,1-2-6 16,1 2 4-16,-1-3 2 15,4 4 8-15,-3-3-11 16,-1-2 11-16,-1 2 1 16,-1-3 0-16,-1 2 0 15,-3 1 0-15,0-2 0 16,-4 5 0-16,0 0 0 16,-5 3 0-16,-2 1 0 0,0 2-1 15,0 4 0-15,0-2 1 16,0 2 0-16,0-2-1 15,0 0 1-15,4-1 0 16,3-3 0-16,2 3 0 16,0 0 0-16,-2 2-1 15,1 2 2-15,0 0-1 16,-4 2 0-16,0-2 0 16,1 1 0-16,-3 2 0 15,0-1 0-15,0 1 0 16,0 3 0-16,0 3 0 15,-2-1 0-15,0 2 0 16,0-1 0-16,0-1-1 0,0 3 1 16,0-5 0-16,0 0 0 15,-4-1-1-15,-2-1 1 16,-1-1-1-16,1 0 0 16,-2 1 0-16,2 0-2 15,-1 2 3-15,3 0-6 16,0-2 4-16,-4-1 1 15,4-2-5-15,-3-3 5 16,1-1-6-16,-1 4 6 16,0-1 0-16,0 2 1 15,-1 0-1-15,-1 0 1 16,-3 0-1-16,0-2 0 0,-5-3 1 16,0-1-1-1,1 0 0-15,-1-2 1 0,-1 1 0 16,-1-2 0-16,2 3-1 15,1 0 0-15,1 0 0 16,-1 0 1-16,1 1 0 16,-1 0 0-16,-2-2 0 15,2 4 1-15,1-1-1 16,-3-1 1-16,0 4-1 16,1 1 1-16,-2 0-1 15,2-3 1-15,-1 4-1 16,3-2 0-16,-1 3 0 15,1 0 0-15,1 1 0 16,1 1 0-16,-1 0 0 16,-1-2 1-16,-1-1-1 0,-2 1 0 15,-4 0-1 1,-1-1 1-16,1 0 0 0,0 3 0 16,-1 0-1-16,3 2 1 15,3 0 0-15,1 2 0 16,5 2-1-16,-1 1 1 15,6 5 0-15,-1-5 0 16,1 1 1-16,-6 2-1 16,1-1-1-16,-4 0 1 15,-1-1 0-15,-4-1 0 16,-2 0 0-16,0-1 0 16,-1 0 0-16,0 0 0 15,2 2 0-15,-2-1 0 0,5 0 0 16,-1 1 0-1,0-1 0-15,-1 5 0 0,-2 0-1 16,2 0 1-16,-5 0 0 16,4 0-1-16,-4 0 1 15,-2 0 0-15,2 0 0 16,3 0 0-16,0 0 0 16,2 2 1-16,0 5-1 15,2-2 0-15,-2 0-7 16,-3 2 7-16,4 0 1 15,-4-1-1-15,3 1 1 16,-3-4-1-16,4 1 0 16,1 1 1-16,3 0-1 15,-1 4 0-15,1-2-7 16,1 1 6-16,1 4 0 0,1-2 1 16,-1 0-5-16,2 1 5 15,-1-2 0-15,2 2 0 16,-6 1-1-16,0 0 1 15,0 2 1-15,-1-2 0 16,-1-1 0-16,1 1 0 16,-2 1 0-16,3-3-1 15,3-2 1-15,3 2-1 16,-2-5-1-16,5 4 1 16,1-4 0-16,2 2 0 15,-1-1 1-15,0 2-1 16,1-3 0-16,-3 3 1 0,-1 3-1 15,1-3 1 1,-3-1-1-16,2 0 1 0,-1-2-1 16,2 2 0-16,2-3 1 15,-1 2-1-15,2-1 1 16,-1 2-1-16,1-2 0 16,2 2 1-16,-3 1-1 15,2-2-1-15,1 2 1 16,0 0 0-16,-2-1 0 15,2-2 0-15,-3 1 1 16,3 0-1-16,-2 0 0 16,0 2 0-16,-2-2 0 15,4 0 1-15,2-3-1 16,0 2-1-16,0-3 1 16,0 0-5-16,0 1 5 0,0-3 6 15,0 0-5-15,0 0 1 16,0 0 0-16,2 0-1 15,-2 0 0-15,0 0 8 16,0 0-9-16,0 0 0 16,0 0-6-16,0 0 6 15,0 0-1-15,0 3 0 16,0 3 0-16,0 2-7 16,0 4 7-16,0 5 2 15,-4 2-2-15,-3 1-3 16,-1 1 4-16,0-2 1 15,0 1 1-15,1-3-2 16,3-1 6-16,-3-2-6 0,2 0 0 16,-1-2 0-16,1 0 0 15,1-3-1-15,0 2 1 16,2-2 1-16,-1 2 1 16,3 1-1-16,-2-2 5 15,-1 0-6-15,1 0 7 16,-2 4-4-16,1-2 3 15,-1 4-6-15,0-2 0 16,0-2 5-16,1-3-4 16,1 2 6-16,0-5-7 0,2 0 0 15,-3 0-1 1,1 0 1-16,2 0 5 0,-2 0-5 16,-1 0 0-16,1 0 0 15,2-2 0-15,-2 0-1 16,0 0 1-16,2-2 0 15,0 3-1-15,-2-2 1 16,2 4 0-16,-2 2 2 16,0 3-2-16,-3 0 0 15,0 1 0-15,1 1 1 16,-3-2-1-16,3-1 1 16,0 0-1-16,1-4 0 15,1 0 0-15,2-2 1 16,-2-2 0-16,2-3-1 15,0 0 1-15,0 0-1 16,0 0 6-16,-2 0-4 0,2 0-1 16,0 0 8-16,-3 0 0 15,3 0-3-15,-2-8-5 16,-1-4 0-16,3-2-1 16,0-3 1-16,0 0 6 15,0-2-7-15,0 1-6 16,0 0 6-16,3-2-2 15,4 0 1-15,0 0-1 16,-1-1 1-16,3-2 0 16,0 0 1-16,-2 2-1 15,1 1 2-15,-1 0-2 16,0-1 1-16,0 3 0 16,1 2-1-16,-1 0 1 15,2 1-1-15,-2 0 0 0,-1 3-1 16,-1-2 2-16,1 2 0 15,4-1 0-15,1 1-5 16,2 0 4-16,0-1 0 16,4 0 1-16,-2-2-1 15,1 1 0-15,-3 0 1 16,2 0 0-16,1 2 1 16,2-2 4-16,-1 0-5 15,4 2-1-15,1 0-1 16,0 4 2-16,0 4-2 15,-1-1 2-15,-2 5-1 16,-1 0 1-16,-2 0 0 16,-3 0-1-16,-2 0 1 0,1 0 0 15,1 0 0 1,1 0 0-16,1 0-1 0,3 3 0 16,-1 5 1-16,6 2 0 15,0 0 0-15,-2 0 0 16,2 0 0-16,-1 2-1 15,1-3 1-15,-4 4 0 16,-1-3 0-16,0-1 0 16,-4 0 0-16,-1-3 0 15,-2 2 0-15,2-2 0 16,-2 0 0-16,1 2 0 16,1 2 1-16,3 2 0 0,-1 2 0 15,3 3-1-15,3-2 0 16,-2 4 0-16,4-2 0 15,1 1 0-15,1 3 0 16,-1-3 0-16,0 0 0 16,1-1 2-16,-2-2-2 15,-4 2 0-15,-1-4 0 16,1 0 0-16,-4 4 0 16,1-2 0-16,1-1 1 15,-1 3-1-15,-1-2 0 16,3 0 0-16,0 1 0 15,0 2 0-15,0 0 0 16,-1 0 1-16,2 1-1 0,-2-2 0 16,1 1 0-1,3-2 0-15,-4 3-1 0,1-3 1 16,-1 2 0-16,2-2 0 16,-4 2 0-16,1 2 7 15,-3-2-7-15,1-1-8 16,-4 0 8-16,2-2 0 15,-3 4 0-15,2-3-1 16,-2 2 0-16,0 1 2 16,-1 2-1-16,3 2 0 15,-1 0 0-15,-4 1-1 16,3 1 1-16,-2-2 1 16,0 0-1-16,-1-1 0 15,1 0 0-15,-3 0 0 16,0 2-1-16,0 0 0 0,-2 3 1 15,-2-6 0-15,0 1 0 16,0 1 0-16,0-6 0 16,0 4 0-16,0-2-1 15,0 1 1-15,2 0 0 16,2-2 0-16,-2 2 0 16,0 0 2-16,-2-2-2 15,0 2 1-15,0-3-1 16,0 1 0-16,0 0 0 15,0-1 0-15,0 4 0 16,0-1 0-16,0-1 1 16,0 4-1-16,0-1 0 0,-2 4 0 15,-2 0-5 1,-2 1 4-16,-4-2 2 0,1 0-1 16,1-2 0-16,-2-2 1 15,4-1-1-15,-3-2 1 16,2 0-1-16,-2 2 1 15,0 0-1-15,-2 2-1 16,-5-2 1-16,1 2 0 16,-1-4 0-16,-1 0 0 15,1-4 0-15,1-3 1 16,3-4-1-16,3 0 1 16,3-2 0-16,-2 0 4 15,2 0-4-15,2 1-1 0,-3 1 0 16,-1-2-1-1,-2 4 0-15,1-4 1 0,-1 3-1 16,0-3 2-16,-1-4-1 16,0 1 0-16,0-2 1 15,0 0 0-15,-1 0 0 16,-1 0-1-16,4 0-1 16,0 0 1-16,5 0 1 15,1 0-1-15,3 0 1 16,0 0-1-16,0 0 7 15,0 0 1-15,0 0-1 16,0 0-6-16,0-5-1 16,9-6 1-16,5 3-1 0,-1-3 1 15,3-2-1 1,4-1 0-16,2 0 0 0,3-2 0 16,-1 2-1-1,1-1-7-15,-6 1 7 0,2-1 1 16,-3 1-1-16,-5 0 1 15,3-2-6-15,-3-3-6 16,0-1 11-16,1-3-8 16,1-4 9-16,-1-2-10 15,-1-1 8-15,3-5 2 16,-5-1-1-16,3-2 0 16,-6 0 1-16,1 0 0 15,1 0 0-15,-6 2-1 16,0 2 0-16,0 0 1 0,1 4 7 15,-5 2-7-15,2 3 0 16,-2 3-2-16,0-2 1 16,0 0 1-16,-7 0-1 15,-5-6 1-15,-2 1-1 16,-1-6 1-16,-4-1-15 16,3 2 15-16,1-2 0 15,1 3-1-15,3 3-4 16,5 2 5-16,-1 6 1 15,3 3 0-15,-1 0-1 16,3 2 0-16,-3-3 0 16,1-1 1-16,-2 1-1 15,-1 3-3-15,-5-4 3 0,2 1 0 16,-7 0 0-16,0 0 1 16,-3 2-1-16,-3-3 0 15,2 3-1-15,-2-1 0 16,1 1-7-16,1-1 2 15,4 2-3-15,-1 0 9 16,5 0-2-16,-3 1 2 16,1-1 0-16,-2-1-1 15,-2 0 1-15,-1 0 0 16,-3 1 0-16,-4-4 0 16,0 3-1-16,-1-1 1 15,2 2 0-15,1-1 0 16,0-2 0-16,5 3-1 15,0-4 1-15,2 3 0 16,1 1-1-16,1 2-5 0,1 3 5 16,1 0 0-16,1 0-6 15,-1 2 7-15,1-1-1 16,-1 0 1-16,-1 0-1 16,1 1 1-16,-3-2 0 15,-2 0 0-15,-3 0 0 16,-2-2 0-16,-1 0 0 15,-1 2-1-15,1 3 1 16,0 0 0-16,4 4 0 16,-2-2 0-16,0 2-1 15,1-2 1-15,-2 1-1 16,2-1 1-16,-5 2 0 16,0-2-1-16,-2 2 0 0,0-1 1 15,0 3-10-15,2-4 4 16,0 2 5-16,1 0-9 15,4 1 1-15,-1-2 2 16,3 1 1-16,2 2 6 16,5 1 0-16,4 2-1 15,0-2 1-15,5 2-1 16,-6 0 0-16,2 0-6 16,-3 0 7-16,-7 0-1 15,0 0 1-15,-4 4 0 16,-1-2 0-16,3-1 0 15,3 2 1-15,1-1 0 0,7-2-1 16,3 0 0 0,1 2 0-16,1 0-1 0,1 0-1 15,-2 2 1-15,1 1-6 16,0-2 7-16,-3 1 0 16,-1 1 1-16,0 0-1 15,4-1 0-15,0 1 0 16,-1 0 0-16,3 1 0 15,-2 0-1-15,2 0 0 16,-1 0 1-16,0 0-2 16,3-2 1-16,-2 1 1 15,2-5 0-15,0 0 1 16,0 0-1-16,0 0-1 16,0 0 1-16,0 0 0 15,0 0 0-15,0 3-1 0,0-3 1 16,0 2-1-16,0 0 1 15,0 0 0-15,0 0 0 16,0-2-1-16,0 3 1 16,0-3-1-16,0 0 1 15,0 0 0-15,-2 0 0 16,2 3-1-16,-2-1 1 16,0 0-1-16,0 2 1 15,-1 2-1-15,3 0 1 16,-2 3 0-16,0 5-1 15,0 1 1-15,0 2 1 16,-2 0-1-16,0 4 2 16,0-3-1-16,2 1 8 0,-2-1-9 15,-1-2 1-15,1 3-1 16,2-3 0-16,-3-2 0 16,2 2 0-16,3-2 1 15,-2 0-1-15,0 0 1 16,-2 0-1-16,-1 2 1 15,1 0-1-15,-2 0 0 16,-2 0 0-16,4 0 1 16,-3 3 0-16,5-4 0 15,-2 1 0-15,4 0-1 16,0-2 2-16,0 2 6 16,0-4-8-16,0 1 1 0,0-6-1 15,0 2 1-15,0-2 0 16,-2 3 0-16,0 5 0 15,2-1 10-15,0 0-2 16,0-2 0-16,0-1 0 16,0 3-8-16,0-2 9 15,0 5-9-15,0-3 8 16,0 1-3-16,0 4-6 16,2-3 0-16,2 0 1 15,-2-4 6-15,-2 0-6 16,2-2-1-16,-2-4 0 15,0 0 0-15,0 2 1 16,0-2-1-16,3 2 2 16,-1 4-2-16,2 2 0 15,1 1 1-15,0 4-1 0,-1-3 1 16,2-2 0-16,1 0-1 16,-1 0 0-16,6 3 0 15,-3 1 0-15,3 0 0 16,-2-2 5-16,1 0-5 15,-1-2 0-15,-2 0 10 16,-1 0-10-16,-1 0 1 16,2 0-9-16,0 0 16 15,1 4-8-15,2 2 0 16,3 2-8-16,-4-4 8 16,2 0-1-16,-3-2 0 15,-1-4 0-15,-3-2 1 16,-3-2-1-16,1 0 0 0,-1 1 1 15,0-4 0 1,1 1 0-16,-3 1-13 0,2 1 12 16,2-1 1-16,0 2 0 15,1 0 0-15,1 2 0 16,2-1 0-16,-4 0 0 16,2-1 1-16,-3 0-1 15,1-1 0-15,-2-4-9 16,-2-3 8-16,0 2-7 15,0-3 6-15,0 0-11 16,0 0 3-16,0 0 0 16,-6-12-3-16,-5-2-3 0,-3-4 0 15,3-3-14-15,0 2-12 16,-1-2 22-16,4 1-13 16,-1-1 2-16,0-2 30 15,-2 1-6-15,2-2 6 16,0 0 0-16,-2-2 1 15,2-3-1-15,0 2 0 16,0 1 1-16,5-5 0 16,1 2-1-16,1-4 1 15,0 0 0-15,0-1 7 16,0-3-7-16,-3 2-1 16,0-2 0-16,-3 3 1 15,-1 1 0-15,-1 1 0 0,0 3 0 16,3-2 0-1,-2 6 0-15,4-1-1 0,3-3 1 16,2 4 0-16,0-6 1 16,0 2 7-16,0-4 3 15,7-3 12-15,0 1-11 16,-1 0 4-16,1-2-3 16,-3 3-1-16,4 5 1 15,-2 0-7-15,1 5 8 16,1 4-5-16,6 1 11 15,-1 0-5-15,5-1-14 16,0 1 15-16,2-2-16 16,3-4 28-16,-4 2-19 15,3-3 1-15,-1 0-4 16,-2 2 12-16,-3 4-17 0,0 3 7 16,-7 5-2-16,-2 5-5 15,-5 2-1-15,0 2 0 16,-2 3-12-16,0 0 0 15,0 0-9-15,0 0-4 16,0 1 13-16,-7 10 5 16,-3 4 6-16,-6 5 0 15,-3 9 0-15,2 5-2 16,-3 4 3-16,0 0-1 16,0 2 1-16,2-1-1 15,5-2 1-15,-1 2 0 16,3-4 0-16,2 2 1 15,-2-2-1-15,2-3 1 0,-2 1-1 16,2-5 0-16,-2-6 0 16,2-1 1-16,1-4 1 15,-2-3-2-15,6 1 0 16,-1-3 0-16,3 0 0 16,0-1 1-16,2 1-1 15,0-1 0-15,0 1 0 16,-2-5 1-16,0 0 0 15,-1-3-1-15,0-3 0 16,3-1 1-16,0 3 0 16,0-3 0-16,0 0 5 15,0 0-5-15,0 0 9 16,0 0-1-16,0 0-3 16,0 0 0-16,0 0-5 0,6-10 6 15,7-7-7-15,7-1 1 16,2-1-1-16,4-4-6 15,-1-1 5-15,0 2 1 16,-3 2-1-16,-2 3 1 16,-6 0 0-16,-4 3-8 15,-3 4-11-15,-5 0-11 16,-2 3-8-16,0 4-20 16,0 1 17-16,0 2 19 15,0-2 12-15,0-2 4 16,0 1 5-16,0-4 1 15,0-3 0-15,0-2 0 16,0-5 1-16,0 0-1 0,0-3 2 16,0-1 7-16,0 1-7 15,5 3 7-15,4-2 0 16,-2 5 7-16,1 1-10 16,4 1-5-16,3 0 0 15,3-1 9-15,1 1-10 16,-2-2 1-16,1-2 0 15,-1 2 5-15,-1-2-4 16,-3 2-1-16,3 2 11 16,-5-2-12-16,0 1 2 15,-1 1-1-15,-2 3-1 16,-1-1 6-16,-3 0-6 16,3 0 0-16,2 0 0 0,2 1-1 15,1 2 0-15,-2 0-6 16,3 4 7-16,-1-1-1 15,-5-1 1-15,-1 5 0 16,-6 0-1-16,0 0-9 16,0 0-19-16,0 0 6 15,-9 0 16-15,-4 7-3 16,0 3 4-16,-3-1 4 16,2 3-6-16,-1-3 7 15,-1-1 0-15,3-2 0 16,-3-2 1-16,3-4 0 15,2 2-1-15,4-2 1 0,3 3 0 16,-1-3-1 0,5 0 1-16,0 0 1 0,0 0 5 15,0 0 17-15,0 0 20 16,0 0-11-16,0-7-14 16,7-3-8-16,2-5 2 15,-2 1-11-15,2 2 0 16,-1-4 6-16,4 5-6 15,1-1-1-15,2 2 0 16,3 0 0-16,5-1 0 16,-1 2 1-16,2-2-1 15,3-1 1-15,2-2 8 16,0 1-2-16,0-4-6 16,0 3 0-16,-2 2 0 15,-2 0 1-15,-4 2 8 0,0 3-10 16,-3-2 0-16,-1 1 1 15,-3 1-1-15,1-2 9 16,-1 1-6-16,1 2-2 16,1 0-1-16,2 3 0 15,0 1 0-15,2 2-1 16,0 0 1-16,0 0 0 16,0 2-2-16,0 3 2 15,-2-1 0-15,1 2 0 16,0 2 0-16,-1 2 0 15,1 1 2-15,2 3-2 16,1-1 1-16,0 1 0 16,0-2-1-16,1-2 0 0,-6 1 2 15,-1-6-2 1,-3 4 1-16,1 0-2 0,-1 3 0 16,12 11-16-16,-5-3-60 15,0-3-183-15</inkml:trace>
  <inkml:trace contextRef="#ctx0" brushRef="#br1" timeOffset="-87465.39">3071 3657 706 0,'0'0'169'0,"0"0"-73"15,0 0 11-15,0 0-33 16,-2-2-23-16,2-3-21 15,0 3-5-15,0-3 11 16,0 1-1-16,0 0-8 16,0-2 4-16,0 2-2 15,0-3-7-15,0 2 1 16,0-1-4-16,0-2-5 16,0 1 1-16,0-2-14 15,2 1 7-15,0 0-1 0,3-2-6 16,-3 2 0-16,5-2 0 15,0 0 1-15,-1 1-2 16,3-2 0-16,0 1 2 16,2-1-1-16,0-1 0 15,1 3 5-15,1-2-5 16,-2 0-1-16,0 1 1 16,0 2 0-16,1-1-1 15,-4 1 1-15,1 1 1 16,1 0-1-16,-2 2 0 15,1-2-1-15,5 4 0 16,-3-1 0-16,5-1 0 16,-3 2 0-16,2-2 0 0,1 4 1 15,0 1-1 1,-3-3 2-16,0 3-1 0,-1 0-1 16,-2 0 0-16,-1 0 0 15,1 0 0-15,0 0 1 16,-1 0-1-16,1 0 8 15,0 0-7-15,1 0 0 16,3 0-1-16,1 0 1 16,-1 0 0-16,1 3-1 15,-1 3 0-15,1-3 0 16,-1 2 2-16,-1 0-2 16,1 0 0-16,-5-1 0 15,-1 0 0-15,1-1 0 16,-2 4 0-16,0-2 1 15,-1 2-1-15,1-1 0 0,0-2 0 16,0 1 1 0,1 0-2-16,-1 0 2 0,2 4-2 15,2-1 2-15,-2 1-1 16,0-1 0-16,2 4 0 16,-2-3 0-16,3 3 0 15,-2-1 0-15,-1 0 0 16,3-1 0-16,-4 2 1 15,1-2 0-15,0 2-1 16,-2-2 0-16,-3-3-1 16,-1 2 1-16,-1-3 0 15,0 0-1-15,0-1 1 16,0 4-1-16,0-1 1 0,1 2 0 16,2 0 1-16,-3 5-1 15,2-4 0-15,1 4 0 16,-3-2 0-16,2 2 0 15,-2-4 0-15,0 3 0 16,1-4 0-16,-3 2 0 16,2-1 0-16,-2-1-1 15,0 0 1-15,0 0 0 16,0 0 0-16,0-1 1 16,0 3-1-16,0-1 0 15,0 1 0-15,0 0 0 16,0-2 0-16,0 2 0 0,-5-3 1 15,1 3-1 1,0-3 1-16,-3 3-1 0,1 1 0 16,-2-1 1-16,2-3 0 15,-1 3-1-15,1-1 2 16,-4-2 4-16,2-1-6 16,-1 1 1-16,-3 3 2 15,4-4-3-15,-1-1 8 16,-1 1-7-16,2 0 7 15,-1-2-7-15,-2 3-1 16,0-1 0-16,0-3 0 16,-1 4 1-16,1-5-1 15,1-3 6-15,-4-1-5 16,1 0-1-16,-1 0 10 16,3 0-1-16,0-1-8 0,2-3 6 15,0-1-6-15,2 0 0 16,-1 1 0-16,0 0-1 15,0 0 1-15,1-1 0 16,3 3 0-16,2 2 0 16,0 0 0-16,2 0-1 15,0 0 0-15,0 0 1 16,0 0 1-16,0 0 4 16,0 0-5-16,0 0 0 15,0 0-1-15,0 0 0 16,0 0 0-16,0 0-1 15,0 0 0-15,2 0 0 0,4 0 0 16,5 5 1 0,3-3 0-16,-1 2 0 15,3-3 0-15,-1-1 0 0,1 0 0 16,4 0 1-16,0 0-1 16,3 0-1-16,-4 0 0 15,3-1 1-15,-1-5-8 16,-4-1 7-16,1-1 2 15,-7 1 0-15,1-2-1 16,-6 1 1-16,-1-4 0 16,-1-2-1-16,0-3 0 15,-1-6 0-15,-1 0-1 16,1-2-8-16,-1 3 7 0,0 0-9 16,-2 1 10-1,2 4-4-15,0 1 4 0,1 0 1 16,-1 0 0-16,-2 0 1 15,0 1-1-15,2 0 0 16,-2 1-1-16,0-3 1 16,0 2 1-16,0-2-1 15,0-1 0-15,0 2 0 16,0-1 0-16,0-4 0 16,-7 3-1-16,1 0 1 15,-1 3-2-15,0-5 2 16,1 5 2-16,1-2-2 15,1 3 0-15,-1 2-2 16,0-1 2-16,1-3 0 16,-2-1 0-16,-1 2 0 0,-3-2 0 15,0 3 0-15,-1 0-2 16,-1 1 2-16,-1 0-1 16,2 4 0-16,0-1 1 15,-2-1-2-15,-1 1 1 16,3 3 0-16,-3-4 0 15,1 4 0-15,0-4-11 16,-1 1 12-16,-1 0 8 16,-1 0-8-16,1 0 0 15,-1 2-1-15,3 2-8 16,-1 0 9-16,1 3 0 16,1-2 0-16,2 1-2 15,-1 2 1-15,-3-2 1 0,3 2-1 16,-5 0 1-1,3 0 0-15,-3 0 0 0,-1 0 0 16,-2 1-1-16,0 1 0 16,-1 0 1-16,1 0 0 15,2 0 0-15,-1 0-1 16,1 0 1-16,1-3 0 16,0 3 0-16,5 0-2 15,0 0 2-15,4 0 3 16,0 0-3-16,3 0-1 15,-1 0 1-15,-1 0-2 16,2 0 1-16,-4 3 1 0,2 2 0 16,-3 1 0-1,0 2 0-15,0-1 0 0,0-2 1 16,1 3 2-16,-1-1-2 16,1 0 0-16,2 1 0 15,-1 0-1-15,3 2 0 16,0 0 1-16,-1 2 0 15,0-2 0-15,1 2 0 16,0-3 1-16,-1-1 8 16,3-1 0-16,-2 0-1 15,-1-2-3-15,0 0-5 16,3-1 4-16,0 1-3 16,2 0 2-16,0 0 2 15,0 2-4-15,0 4-2 16,0 2 7-16,0 3-1 0,4 2-4 15,4-2 0-15,-4-3-2 16,0 2 1-16,1-5-1 16,-3-3 1-16,2 4-1 15,0-2 6-15,-1-2 0 16,-1 0-1-16,3 0-3 16,-3-2 2-16,0 2-2 15,0-1-2-15,1-2 1 16,-1 0 0-16,-2 2-1 15,2 1 1-15,0-2-3 16,2 2 4-16,1 5 2 16,-2-3-4-16,1-1 2 15,1 0-2-15,-3-2 1 16,0-2-1-16,0 2 1 16,0-3-1-16,0-1 1 0,0 3-1 15,3-1-21-15,2-1-40 16,2-3-113-16,-1 0-1103 0</inkml:trace>
  <inkml:trace contextRef="#ctx0" brushRef="#br1" timeOffset="-86488.01">3468 3872 687 0,'0'0'260'15,"0"0"-163"-15,0 0-64 16,0 0 38-16,0 0-18 0,0 0-27 16,0 0-5-16,-2-21-4 15,2 18 3-15,0-2 1 16,0 0-4-16,0-3-2 15,0 2 2-15,0-2 0 16,0-1-2-16,6 0-2 16,4 0-6-16,-2 2-6 15,1 0 0-15,1 2 0 16,0 2 6-16,3 2-7 16,-1 1 1-16,1 0 0 15,1 0-1-15,-1 0 1 16,1 8-1-16,-3 2 0 15,2 2-1-15,0 4 1 0,-2 0 0 16,3 4 0 0,-3 0 0-16,0 1 0 0,-2-1 1 15,0 3-1-15,-3-2 0 16,-1-2 0-16,-1-1-1 16,-4 0 1-16,0-1 0 15,0-1 0-15,0-2 0 16,-11-3 1-16,-2-3 0 15,-3 1-1-15,-2-1 0 16,1-4 7-16,-6 0-7 16,4 0 0-16,-6-4 6 15,3 0 3-15,-3 0 4 16,0-7-1-16,1-6-2 0,2-6-9 16,-1 0 5-16,1-1-6 15,5-3 0-15,-2 1 2 16,6 2 8-16,2-2-9 15,4 2 0-15,5-3-1 16,0-4 9-16,2 1-8 16,0-4 5-16,2 0-6 15,9 2 1-15,3 4-1 16,-1 2 1-16,1 3-1 16,1 6 1-16,-1 0 1 15,1 7-1-15,1 4-1 16,1 2-1-16,1 0-1 15,5 0 1-15,0 15-1 16,7 3 1-16,1 6 0 0,-2 2 1 16,-2 2-1-16,-5 2 1 15,-6-1-1-15,-5 0 0 16,-5-1 0-16,-6-1 0 16,0-1-16-16,0-3-38 15,-8-7-106-15</inkml:trace>
  <inkml:trace contextRef="#ctx0" brushRef="#br1" timeOffset="-84088.48">4355 4180 734 0,'0'0'169'0,"0"0"-85"15,0 0-8-15,0 0 8 16,0 0-36-16,0 0 1 16,0 0-17-16,41-71-6 15,-33 53 0-15,-1-5-5 16,0-3-10-16,2 0-1 15,-1-3-8-15,3-2 5 16,1 1-6-16,-3-1 1 0,2-1 5 16,-2 0 12-16,0 3-6 15,-1-2 26-15,0-1-17 16,0 2 1-16,-1-2 0 16,-1 3-4-16,0-2-1 15,0 1-10-15,-2 0-6 16,-2-2 4-16,3 2-6 15,-3 2 7-15,2 0-7 16,-2 2 6-16,4 0 1 16,-4-2-1-16,0 2-5 15,2-2 10-15,-1 1 1 16,1 3-9-16,-2 2 4 16,0 0 6-16,0 3 5 0,-2-1-12 15,0 3 5 1,0-5-11-16,0 0 0 0,-8-4 0 15,-1-1 0-15,-1-2 1 16,2 0-1-16,-1 4 1 16,3 0 0-16,0 3 0 15,0 4-1-15,-1 2 1 16,1 0-1-16,-4 2 0 16,4 0 0-16,-3-2 0 15,-1 2 0-15,0 0 9 16,-1 0-8-16,0-2-2 15,0 2 1-15,-2-4 0 16,1 0 5-16,1-2-5 16,-2 0 0-16,1-1 0 15,-1 0-2-15,-1 0 1 0,2 1-5 16,1 3 6 0,-3-2 0-16,1 5 1 0,1 3-1 15,-1-2 2-15,-1 1-1 16,1 0 8-16,-1 2-7 15,4 0-2-15,-1 2-9 16,-1-1 9-16,1 0 9 16,-2-1-8-16,2 0-1 15,-5-2 1-15,3-2-1 16,-3 0 0-16,0 0-1 16,-1 2 1-16,1-2-6 15,-1 0 5-15,-1 0 1 16,-1-2 0-16,2 2-1 0,-1-1 1 15,-2 0 0 1,0-1-1-16,2 0-9 0,-2-2 9 16,4 1-3-16,1 2 4 15,1 3 0-15,1-2 0 16,2 4 0-16,0-1 0 16,-2 1 0-16,-1 2-1 15,1 0-5-15,-5-1 4 16,-1-2 2-16,0 1 0 15,-1 0 0-15,2 0-1 16,2 2-5-16,6 0 5 16,-2 2 0-16,1 0 0 15,2 3 0-15,-2-2-6 16,0 3 6-16,-2-2 0 0,-3-2 0 16,-2 2 1-1,-4-2 0-15,-1 1-1 0,1 0 1 16,-1-1-8-16,6 0 7 15,1 4 2-15,5-2-1 16,3 4 0-16,0-3-8 16,-1 3 7-16,1 0 0 15,-6 0 1-15,-1 0-8 16,-3 0 8-16,-2 0 1 16,2-3 0-16,-2 3 0 15,4-2-1-15,2 2 0 16,4 0-7-16,1 0 5 15,0 0-7-15,-2 0 8 0,0 0 0 16,-3 0-8-16,1 0 9 16,-1 5 0-16,3-2-12 15,1 1-3-15,0-2-5 16,6 1-1-16,-3 0 14 16,3-1 0-16,2 0-2 15,-3 2 8-15,1-1-7 16,-3 0 8-16,2 1 1 15,-1 0 0-15,-1 0 5 16,1 0-6-16,1 0 0 16,0-2 0-16,3 0-6 15,2-2 6-15,0 0 6 16,0 0-6-16,0 0 1 16,0 0 2-16,0 0 6 15,0 0 2-15,0 0-5 0,0 0-4 16,0 0-2-16,0 0 10 15,0 0-9-15,0 0-1 16,0 0-6-16,4 0 6 16,1-2 0-16,2 0 0 15,0-2 0-15,-1 2 8 16,1 0-7-16,-5-1-1 16,1 3 0-16,-1 0-6 15,-2 0 6-15,0 0-1 16,7 0-56-16,-1 0-86 15,3 0-648-15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27:4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5569,'0'0'2809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27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5617,'0'0'6175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27:4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1400,'0'0'4433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7-05T18:23:39.8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6123 6250 592 0,'0'0'140'0,"0"0"-77"15,0 0 47-15,0 0-3 16,0 0-38-16,0 0-12 15,0 0-12-15,2 0 2 16,3-1 10-16,1-2-9 16,-1 1 7-16,-3 0-12 15,3 0 1-15,-3 0-5 16,0 0 0-16,0 0-1 0,-2 2-10 16,0-2-5-1,3 2-5-15,-3 0-5 0,0 0-2 16,2 0-2-16,-2 0 0 15,0 0-9-15,0 0 1 16,0 0 5-16,0 0-6 16,0 0 1-16,0 0-1 15,0 0 0-15,0 0 0 16,0 0 0-16,0 0-1 16,0 0-7-16,0 0-35 15,0 0 25-15,0 8 2 16,0 8 15-16,0 6 0 15,0 4 1-15,0 3-1 0,0 1 2 16,0 2 4 0,0 0-5-16,0 3 1 0,2 2 0 15,0-2-1 1,0-3 2-16,3-3-1 0,-3-11 0 16,2-6 0-16,-1-4 5 15,-3-5-5-15,2-3-1 16,-2 0 0-16,0 0-13 15,0 0-5-15,0 0 12 16,0-9-2-16,0-5-26 16,0 0-79-16,0 2-73 0</inkml:trace>
  <inkml:trace contextRef="#ctx0" brushRef="#br0" timeOffset="735.43">6261 6038 760 0,'0'0'303'15,"0"0"-185"-15,0 0-55 16,0 0 7-16,0 0-12 16,0 0-31-16,0 0-15 0,0 0 0 15,0 0-2 1,0 3 0-16,0 2-3 0,2-1 14 15,2 3-8-15,4 2-5 16,-2 3 3-16,1 2 9 16,1 5-19-16,0 3 7 15,-2 7-1-15,3 3-6 16,-3 3 5-16,2 8-5 16,-4 4 1-16,3 1 0 15,-5 6 12-15,0-1-7 16,-2 4 7-16,0-3 4 15,0 2-8-15,0-3 9 16,0-4-3-16,0-4 6 16,0-9-8-16,0-4 10 0,0-6-4 15,-4-2-4-15,-5-3-6 16,-3-4 12-16,-1-1-6 16,-1-2-15-16,1-4 11 15,3-4 7-15,-2-2-7 16,5-4-12-16,1 0-16 15,4 0 16-15,2-15-31 16,0-4-80-16,0 0-125 0</inkml:trace>
  <inkml:trace contextRef="#ctx0" brushRef="#br0" timeOffset="2194.79">6917 6261 348 0,'0'0'536'15,"0"0"-366"-15,0 0-74 16,0 0-24-16,0 0 24 16,0 0-11-16,0 0-14 15,29-17-23-15,-27 15 15 16,0 0-18-16,0 0-4 15,0 2 11-15,1-2-12 16,-1 0-20-16,-2 2-4 16,2-2 16-16,-2 2-13 15,0 0-5-15,0-3-13 16,0 3 6-16,0-3-7 16,0-1 0-16,0-2 0 0,0-2 1 15,-2 3 0-15,-5-4-1 16,-4 3 0-16,0 2-1 15,-4 0 0-15,-4 2 0 16,2 0 1-16,-5 2-3 16,1 0 3-16,-1 0 0 15,2 2-6-15,2 6-10 16,1 4-4-16,-2 2 20 16,4 3 0-16,-1 4 1 15,-2 4-1-15,3-2 0 16,1 3 0-16,3 0 0 15,3 3 0-15,1-1 1 0,5 2-1 16,2 0 1 0,0-2-1-16,0 0 2 0,0-5-2 15,0-3 1-15,9-3 0 16,3-5 5-16,2-6-6 16,2-3 0-16,4-3 5 15,5 0-5-15,1 0-11 16,4-7 11-16,-5-1 0 15,2-3 1-15,-4 4-1 16,-7 1 0-16,-5 2 8 16,-5 0-8-16,-4 4 0 15,0-2 8-15,-2 2-8 16,0 0-11-16,3 0-20 0,-3 0-48 16,4 0-23-1,1 0-123-15,2-2-579 0</inkml:trace>
  <inkml:trace contextRef="#ctx0" brushRef="#br0" timeOffset="9030.94">7126 6449 408 0,'0'0'345'0,"0"0"-182"16,0 0-65-16,0 0-38 15,0 0-8-15,0 0-9 16,-4-26-2-16,4 21 11 15,0 1 0-15,-2 3 7 16,2 1-2-16,0-2-18 16,0 2-5-16,0 0-16 15,-3 0 7-15,3 0-7 16,0 0-18-16,0 0 13 0,0 0 6 16,0 0-7-16,0 0-6 15,0 0-6-15,0 0 22 16,0 0-21-16,0 0 11 15,0 0 5-15,0 0-5 16,0 0-11-16,0 0 18 16,0-2 8-16,0 0-2 15,0-2-12-15,0 0-12 16,7 1-2-16,2 2 1 16,-1-2-6-16,4 2 5 15,1-1 1-15,-2 2 9 16,3-3-9-16,-3 3 0 15,0 0 0-15,0 0-7 0,0 0 7 16,-4 0 9 0,2 3-8-16,-2 4 4 0,-3 4-5 15,2 0-2-15,2 6-3 16,-4 1 5-16,0 0 1 16,1 1-1-16,-1 2 0 15,-4-1 0-15,0 0-1 16,0 0 0-16,0-1-8 15,0 4 9-15,0-5 2 16,-6 1 6-16,-3-2-8 16,-1-5 0-16,2-2 1 15,-1-2 0-15,-3-6-1 16,2 1 0-16,-3-3 1 16,-6 0 13-16,2 0-12 15,-3 0-2-15,-1 0 15 0,2-7-9 16,3 1-5-16,5 2 0 15,1 3-1-15,4-4-1 16,4-1-12-16,2-2 13 16,0-4 0-16,0-5-55 15,22-15-60-15,1 3-101 16,-4 0-433-16</inkml:trace>
  <inkml:trace contextRef="#ctx0" brushRef="#br0" timeOffset="9763.34">7403 6336 986 0,'0'0'167'0,"0"0"-114"15,0 0-18-15,0 0-18 16,0 0-11-16,0 106-4 16,2-81-1-16,2-2 6 15,0-2 3-15,1-5 6 16,0-4-3-16,-3-6 1 15,0-5 17-15,3-1-4 16,-3 0-27-16,2-7-29 0,0-9 15 16,3-4 5-16,0 2-4 15,2-5 13-15,0 3 0 16,2 1 0-16,0 0-6 16,4 1 12-16,4 0-6 15,-1 3 13-15,3 3 10 16,2 4 9-16,-3 3-6 15,2 5-6-15,-2 0-2 16,-4 0 6-16,-3 6-2 16,-2 13 0-16,-1 2-9 15,-4 4-3-15,3 1-9 16,-3-1 22-16,2-1-1 16,-2-1 0-16,-2-7 4 15,1-2-10-15,-3-4-9 0,-2-1-5 16,0 2-2-16,0-2 1 15,0 6-1-15,0-1 0 16,2 0-6-16,-2-4-16 16,0-2-32-16,0-4-125 0</inkml:trace>
  <inkml:trace contextRef="#ctx0" brushRef="#br0" timeOffset="10532.91">7937 5925 1044 0,'0'0'194'16,"0"0"-103"-16,0 0 14 15,0 0-34-15,0 0-53 16,0 0-17-16,0 0 4 16,12 68-4-16,-10-25 14 15,-2 5-4-15,2 4 13 16,0 3-10-16,0 0-13 15,1-3 22-15,-1-4-17 16,0-5 0-16,0-7-5 0,1-7 10 16,2-4-2-1,-3-9-9-15,0-6 0 16,0-7 5-16,0 0 2 0,-2-3-6 16,2 0 2-16,0 0 6 15,1-6 5-15,-1-6-14 16,2-2 0-16,1-3 1 15,2 0 0-15,-1-3 7 16,3-2-6-16,3-2-2 16,-1-2 0-16,1 6 1 15,5 1-1-15,-5 7 9 16,0 6-2-16,1 6 17 16,-1 0 2-16,-1 8-11 15,0 18-8-15,-2 7-7 16,2 7 10-16,0 2-9 0,0-1 4 15,-2 0-5-15,2-7 0 16,-2-6 0-16,0-6 1 16,-5-8 0-16,1-8 0 15,-3-4-1-15,2-2-42 16,2-12-79-16,0-5-145 0</inkml:trace>
  <inkml:trace contextRef="#ctx0" brushRef="#br0" timeOffset="11343.59">8399 6447 178 0,'0'0'949'0,"0"0"-758"16,0 0-90-16,0 0 11 15,0 0-33-15,0 0-39 0,0 0-3 16,24 0-15-16,-17 0 7 16,2 2-1-16,0 2-8 15,2 2 2-15,0 0-7 16,2 0-9-16,1-3 4 16,1 2 1-16,3-5-9 15,1 0 11-15,-2 0 3 16,-1 0 0-16,-1 0-10 15,-3 0 6-15,-3 0-6 16,-5-5-6-16,0 2-1 16,-2-6 1-16,-2-3-11 0,2-1-13 15,-2-6 15 1,0 0-10-16,0-1 13 0,0 1 5 16,0 4-1-16,-6 3-3 15,-3 5 4-15,1 3 0 16,-6 4 0-16,1 0-14 15,-1 0 5-15,-1 8 10 16,-1 4 0-16,3 0 0 16,1 4 1-16,3 0 5 15,1 5 3-15,3 0-9 16,0 1 13-16,3 2-12 16,0-3-1-16,2-1 0 15,0-4 2-15,0-1-1 16,0 2 2-16,0-5 2 15,0 0-4-15,0-4 0 0,2 1 0 16,12-4 5 0,3 1-5-16,4-4 1 0,1 0-2 15,3-2 0-15,-1 0 0 16,0 0-6-16,-1 0-4 16,-3-6-9-16,-2 0-13 15,-2-4-6-15,-3 0-44 16,0-6-103-16,-2 2-3 15,-2 2-969-15</inkml:trace>
  <inkml:trace contextRef="#ctx0" brushRef="#br0" timeOffset="12093.07">9037 6316 763 0,'0'0'263'16,"0"0"-142"-16,0 0-40 0,0 0-52 16,0 0-11-16,0 0-1 15,0 0 3-15,-23 26-5 16,9-19-5-16,-1-2 15 16,2 1-6-16,-3 2 5 15,3 3 2-15,-1 1-20 16,4 1 3-16,1 6 5 15,1 0-5-15,2 1-8 16,2-1 14-16,2 0-14 16,2 1 12-16,0-8 0 15,0 2 36-15,2-3-12 16,13-5-5-16,3-3-8 16,7-3 1-16,-1 0-10 0,2 0-9 15,3 0 2-15,-2-7-7 16,2-1 18-16,0-2-19 15,-2-2-9-15,0 0-4 16,-2-2 12-16,-6-3-8 16,-1 3 9-16,-4-1-2 15,-1-1-5-15,-4 0 7 16,0 4 0-16,-4-1 0 16,-1 4 1-16,0 0-1 15,-1 6 1-15,-1 1-1 16,-2-1 0-16,2 3 0 15,-2 0 0-15,0 0-2 16,0 3-5-16,0 9 6 0,0 6 0 16,0 5 1-1,4 4 1-15,4-1 0 0,0-2 0 16,1-4 6-16,3-4 2 16,1-6 4-16,-3-4-12 15,4-4 0-15,-1-2-1 16,10-8-18-16,-5-11-109 15,-3-2-102-15</inkml:trace>
  <inkml:trace contextRef="#ctx0" brushRef="#br0" timeOffset="12233.18">9424 6261 1313 0,'0'0'374'0,"0"0"-190"16,0 0-48-16,0 0-77 0,0 0-59 15,0 0-44-15,0 0-168 16,0-32-1364-16</inkml:trace>
  <inkml:trace contextRef="#ctx0" brushRef="#br0" timeOffset="12991.68">9832 6353 1081 0,'0'0'224'0,"0"0"-112"15,0 0-35-15,0 0-42 16,0 0-8-16,0 0 1 16,0 0 3-16,52-58 1 15,-52 54-11-15,0 4-7 16,0 0-14-16,-5 0 3 0,-10 0-3 16,-4 0 0-16,2 9 1 15,-3 7-1-15,5 2 0 16,-1 2 0-16,5 5 0 15,1-1-2-15,6 3 0 16,2-3 1-16,2 1 0 16,0-7 0-16,0-4 0 15,6-5 1-15,10-4 1 16,-1-5 1-16,4 0-1 16,1 0 1-16,-3-2-1 15,1-6 9-15,0 0-10 16,0 0 0-16,-5-1 0 0,-1 2-2 15,-4-2-11-15,1 2-29 16,-2-1-109-16,-2 2-154 0</inkml:trace>
  <inkml:trace contextRef="#ctx0" brushRef="#br0" timeOffset="13315.75">9864 5865 696 0,'0'0'487'0,"0"0"-344"16,0 0-30-16,0 0-34 15,0 0-55-15,0 0-11 16,0 0-4-16,0 116-9 15,0-69 7-15,4-1 4 16,5 4 7-16,0-3 4 16,2-1 0-16,0-2-6 15,0-7-7-15,0-5-2 16,0-8-6-16,1-4-1 16,-4-8-19-16,9-3-35 15,-7-8-119-15,1-1-59 0</inkml:trace>
  <inkml:trace contextRef="#ctx0" brushRef="#br0" timeOffset="13730.13">10125 6298 49 0,'0'0'1075'0,"0"0"-848"16,0 0-88-16,0 0-43 15,0 0-39-15,0 0-38 16,0 0-18-16,26 0 0 15,-26 16-1-15,0 8 0 16,-5 8 2-16,1 2-1 16,2 3 5-16,2-4-5 0,0 1 5 15,0-3-5 1,0-5 9-16,11-2-2 0,7-6 0 16,2-4 0-16,4-6 0 15,7-6-8-15,4-2 6 16,2 0 51-16,-1-16-31 15,-3-2-15-15,-4-1 5 16,-9-2 4-16,-4 1-12 16,-10-2-8-16,-6 2 9 15,0-3-9-15,-11 4-2 16,-13-2 2-16,-6 5-7 16,1 4 7-16,-2 4 0 15,4 4 0-15,4 3 0 16,2 1-2-16,8 0-7 15,4 0-13-15,9 0-51 0,0 5-35 16,0-1-185-16</inkml:trace>
  <inkml:trace contextRef="#ctx0" brushRef="#br0" timeOffset="14105.37">10646 6188 631 0,'0'0'838'16,"0"0"-662"-16,0 0-64 15,0 0-29-15,0 0-83 16,0 0-11-16,0 0 10 0,7 0-8 16,-18 12 3-1,1 2 5-15,2 4-1 0,1 4 2 16,3-1-6-16,4 2-16 15,0-2-5-15,0-4-3 16,0 0 28-16,13-5-9 16,3 0 11-16,3-3 0 15,2 4 9-15,-1 1 55 16,-5 1-26-16,-4 4-16 16,-1-1-7-16,-10 0-4 15,0-2-9-15,0-2-1 16,-10-2-1-16,-9-5 0 15,-19-2-10-15,1-5-75 16,6 0-134-16</inkml:trace>
  <inkml:trace contextRef="#ctx0" brushRef="#br0" timeOffset="17548.25">5314 8333 651 0,'0'0'263'0,"0"0"-133"16,0 0-15-16,0 0-25 15,0 0-32-15,0 0-13 16,0 0-1-16,37 0-2 16,-34 0-9-16,2 0 2 0,-1 0-10 15,-2 0 15-15,3 0-19 16,-1 0-13-16,2 0 7 15,1 0-5-15,0 0 19 16,0 3-4-16,-1-2-2 16,1-1 2-16,0 3-10 15,0-3-2-15,-1 2-12 16,3 0-1-16,0 0 1 16,0-1 1-16,2 1 18 15,-2 3-9-15,2-1 3 16,-2-2-14-16,-3 2 11 15,2 0-11-15,-6-3 0 0,2 4 0 16,-2-1 0-16,1 0 3 16,1 2-3-16,0 1-6 15,-2 4 6-15,4-1-2 16,-2 1 2-16,-2 2-1 16,0 0 1-16,0-2-1 15,-2-1 8-15,0 1-14 16,0-4 4-16,0 3-5 15,0-1 7-15,0 0 1 16,0 3 0-16,0-1-7 16,0-2 7-16,0 1-1 15,0 0 1-15,0-2 0 16,0 1 7-16,0-4-7 16,0 2 1-16,-4-2-1 15,2 4-9-15,-2-2 9 16,-2 3 0-16,4 3 1 0,-2 1-1 15,0 3-5-15,-1 2 5 16,3-2-5-16,0 4 5 16,-2-3 0-16,0 1 1 15,4-7-9-15,-2 3 8 16,0-5 0-16,2-3 2 16,0-2-2-16,0 1 0 15,0-3 1-15,0 2 0 16,0-1-1-16,0-1 2 15,0 4-2-15,2-3 1 16,6 2-1-16,-2 0 1 16,3 0-1-16,-1-1 1 0,2 2-1 15,1-2 0-15,3 4-9 16,-3-3 9-16,-1 0 8 16,2 0-8-16,-3 0 0 15,-1-2 1-15,2 0-1 16,-1 1 0-16,-5-5 1 15,0 0 5-15,-2 3-6 16,1-3 17-16,-3 0 2 16,0 0-14-16,0 0-4 15,0 0-2-15,0 0 8 16,0 0-14-16,0 0 6 16,0 0 1-16,0 0 0 0,0 0 0 15,0 0-6 1,0 0 6-16,0 0-12 0,0 0 12 15,0 0-9-15,0 0 9 16,0 0 0-16,0 2 1 16,-5 2-1-16,3-1 0 15,-2-3 0-15,-1 3-1 16,1 1 0-16,-1 0 1 16,3 0 0-16,0 1-1 15,-3 0 0-15,1 2 1 16,2-2 0-16,-3 2 0 15,1 0 0-15,0 1-1 16,-1 0 1-16,0 0 0 16,1 0 1-16,2 3 1 15,0-6-2-15,-1 3 0 0,-1 1 0 16,2-1 0-16,0-1 1 16,0 1-2-16,2 1 2 15,0 0-1-15,0 1 0 16,0 3 0-16,0-1-1 15,0 0 2-15,0 2-2 16,0-2-5-16,0 0 6 16,0 0 7-16,0 0-7 15,0 0-1-15,0 1 1 16,0-4 0-16,0 1-1 16,0 0 1-16,2 0 0 0,-2 0 0 15,2-1 0 1,-2 5-1-16,0-5-8 0,0 1 9 15,0-2 0-15,0 0 0 16,0 1-1-16,0-4 0 16,0 2 1-16,0-2 0 15,0-1 0-15,-4 2-5 16,-2 1 4-16,0 0 2 16,-3 1-2-16,1 1 2 15,-2-2 0-15,-1 2-1 16,-3 1 1-16,1-1-1 15,0 4 0-15,-3-3 0 16,1 2-1-16,-1-2 1 16,3 0 0-16,-1-1 3 0,1 3-3 15,-1 0 0 1,1 3 10-16,-3 2-9 0,-3-3 5 16,1-2 25-16,-5-1-18 15,4-2-11-15,1-6-2 16,-1-3 0-16,4 0 3 15,2 0 7-15,4 0-8 16,2-6 2-16,3 2-4 16,2 0-1-16,2 0 1 15,0 4-9-15,0-2-13 16,0-8-10-16,0 0-43 16,2-2-177-16</inkml:trace>
  <inkml:trace contextRef="#ctx0" brushRef="#br0" timeOffset="89030.07">10216 6967 918 0,'0'0'179'16,"0"0"-101"-16,0 0-46 15,0 0-32-15,0 0-35 16,0 0-51-16,0 0-190 0</inkml:trace>
  <inkml:trace contextRef="#ctx0" brushRef="#br0" timeOffset="107442.49">7365 7222 152 0,'0'0'1030'0,"0"0"-860"15,0 0-102-15,0 0-25 16,0 0-17-16,0 0-14 16,0 0-12-16,6 0-5 15,-6 0 5-15,0 0 17 0,0-1 14 16,5-1-8-1,-3 0 13-15,-2 0 4 0,2 2-5 16,-2 0-19-16,0-3-6 16,0 3-6-16,0-3-4 15,0-2-8-15,-4 0 6 16,-3-4 2-16,-2 4-1 16,0-3-8-16,0-1-1 15,1 5 4-15,-2 1-2 16,2 1-1-16,-3 2 7 15,-3 0 1-15,3 0-6 16,-3 0 6-16,3 0-5 16,1 4 5-16,-2 8-18 15,1 3 6-15,0 4-2 16,2 1 7-16,0 0 0 0,3 1 8 16,-1 2-1-16,2-3 1 15,0 0 2-15,3-2-2 16,2-2-2-16,0 0 2 15,0-4 0-15,0-1 0 16,0-6 1-16,0-1 4 16,0-2-4-16,9-2 12 15,3 0-13-15,1 0-8 16,1 0 8-16,1 0 0 16,3-10 0-16,-1-4 0 15,-1 0-8-15,-1-4-5 16,-1-1 1-16,-3 2 9 15,-1-1-4-15,-6 0 5 0,0-1-8 16,-2 2 9 0,-2 0-5-16,3 3 5 0,-3 3 1 15,0 0 0-15,0 6-8 16,0 2 7-16,0 1-5 16,0 2 5-16,0 0-12 15,0 0-3-15,0 0 9 16,0 0 7-16,2 5 0 15,-2 0 7-15,2 4-7 16,-2-1 0-16,2-1 9 16,0 4 0-16,0 4-8 15,-2 5 0-15,3 9-1 16,-3 7 1-16,0 10-1 16,0 6 2-16,2 7-2 0,1 2 11 15,-1 1-11-15,0-3 11 16,2-7 0-16,-4-8 10 15,0-6 4-15,0-7-3 16,0-3 3-16,-4-7 10 16,-12-1-16-16,-3-5 4 15,-4-7-23-15,-2-7-13 16,-1-1 0-16,3-1-18 16,1-16-7-16,4-7-24 15,5 4-44-15,6 3-252 0</inkml:trace>
  <inkml:trace contextRef="#ctx0" brushRef="#br0" timeOffset="108396">7659 7229 827 0,'0'0'214'0,"0"0"-117"15,0 0-42-15,0 0-20 16,0 0-3-16,0 0-15 15,0 0-1-15,11 29-3 0,-11-22-1 16,0-2 11 0,0-5-1-16,0 3 10 0,3-3-6 15,-3 0-3-15,0 0-7 16,0 0-9-16,0 0 5 16,0 0-2-16,0 2 3 15,2 0 3-15,0 2 6 16,2 0-15-16,0 2 5 15,1-2-4-15,-1 0 10 16,4 0 5-16,0-2 15 16,1-2 13-16,3 0-10 15,-2 0-13-15,3 0-15 16,1-2-3-16,-1-6-9 16,3-5 8-16,-3 1-9 15,-1-5-2-15,-3 0-8 0,-5 0 9 16,-2 1-7-16,-2 0-5 15,0 2-3-15,0 2 6 16,-11 1-3-16,-3 6 11 16,-1 2-9-16,-1 3-4 15,-3 0 9-15,0 0 5 16,1 7-5-16,1 5 6 16,1 4 0-16,5 2-9 15,0 2 9-15,4 1 4 16,3 6-3-16,1 3 5 15,1 2-6-15,2 4 7 16,0 0-6-16,0-4 0 16,0-4 0-16,0-7 8 15,0-7-8-15,0-9 7 16,0 0 8-16,0-5 23 0,2 0-5 16,12 0-14-16,4-5-19 15,4-2 6-15,1-5-6 16,1 1 10-16,-4-1-10 15,0 4 7-15,-5 0-7 16,-3 1 1-16,-5 2 3 16,-5 3-5-16,-2 0-16 15,0 2-28-15,0 0-122 16,-2 0-81-16</inkml:trace>
  <inkml:trace contextRef="#ctx0" brushRef="#br0" timeOffset="109166.09">8047 7240 202 0,'0'0'889'0,"0"0"-706"16,0 0-93-16,0 0-13 15,0 0-47-15,0 0-11 16,0 0-12-16,14-29-7 16,-14 29-1-16,0 0-8 15,-6 0 8-15,-4 4 1 16,-1 8 0-16,-1 4 7 0,1-1-7 15,3 4 6 1,0-1-6-16,4 2 0 0,2-2-2 16,-1-2 2-16,3-2 0 15,0-2 0-15,0-4 1 16,0-2 6-16,0-2 10 16,9 0-15-16,3-4 8 15,1 0-1-15,3 0-9 16,1 0-1-16,6 0 1 15,-3-4-10-15,2-3 10 16,-2-5 8-16,-2-1 7 16,0 1-9-16,-5-2-5 15,-4 2-1-15,-2 0 0 0,-3-3-1 16,-4 4 1 0,0-4-2-16,0-2 2 0,0-3-6 15,0 2 5-15,-7 2 0 16,-1 4-1-16,-1 3-10 15,-3 6 3-15,4 1 8 16,-3 2-9-16,-1 0 4 16,1 0 5-16,0 0-6 15,4 5 7-15,1 2-2 16,6 0-7-16,0 1-44 16,0-1-142-16</inkml:trace>
  <inkml:trace contextRef="#ctx0" brushRef="#br0" timeOffset="110003.14">8385 7177 97 0,'0'0'919'16,"0"0"-753"-16,0 0-99 15,0 0-9-15,0 0 17 16,0 0-40-16,0 0-8 16,36 12 4-16,-27 2-12 15,0 2-5-15,0 5-1 16,-2 4 6-16,2-1-7 16,-1 2-2-16,-1-2-10 15,0-2 9-15,-2-4-8 16,-1-6 8-16,-2-6 0 15,-2-4 7-15,0-2 11 16,0 0-5-16,0 0-6 16,0-4 5-16,4-5-7 0,-1-6-13 15,3-2 0-15,2 0 4 16,-2-4-4-16,3 4-1 16,-1 0 0-16,2 2-1 15,1 1-15-15,-3 4 15 16,4 2 0-16,-1 4 1 15,-3 4-1-15,2 0-13 16,-1 0-2-16,-1 9-3 16,2 9-13-16,-4 1 17 15,3-3 15-15,-3-1 0 16,1-2 0-16,-2-6 0 16,2-7 2-16,-1 0 7 0,1 0-9 15,2 0 0-15,0-7-14 16,0-6 12-16,2 1 1 15,2-2-5-15,-2-1-2 16,3 1 7-16,-5 1-5 16,1 4 6-16,0 5 0 15,-1 4 1-15,-1 0 1 16,2 11 4-16,1 9-6 16,-3 3 1-16,2-1 0 15,1-4 15-15,-5-4-2 16,3-4 14-16,3-6-1 15,-2-2-13-15,6-2-14 16,2 0-6-16,9 0-28 0,-3-2-23 16,1-2-107-16</inkml:trace>
  <inkml:trace contextRef="#ctx0" brushRef="#br0" timeOffset="110785">9188 7342 719 0,'0'0'313'0,"0"0"-180"16,0 0-42-16,0 0-15 16,0 0-2-16,0 0-12 15,0 0-10-15,38-2 1 0,-25-1 1 16,3-1-3-16,-1-1-5 16,1 0-22-16,-1-3-5 15,-1 0 0-15,1-3-11 16,-1-3-8-16,-1-1-1 15,1-7-11-15,-1-4-7 16,-1-3 2-16,-1 2-12 16,-7 0 8-16,-4 9 14 15,0 4-3-15,0 6 2 16,-13 2 7-16,-7 4-11 16,-3 2 11-16,-4 0-8 15,2 0-4-15,2 0 1 0,0 11-1 16,3 0-6-16,3 7-1 15,3 3 18-15,1 3-8 16,4 2 10-16,-1-1 0 16,8 1 1-16,2 1 0 15,0-2 15-15,0-6 0 16,9-1 6-16,7-6 5 16,2-3-11-16,0-4 8 15,4-1 5-15,1-2-2 16,-2-2-12-16,2 0 1 15,-1 0-14-15,-4 0-2 16,0 0 0-16,0-6-9 16,-3-5-24-16,1-1-10 0,-1 1-25 15,8-7-16 1,-8 7-31-16,1-2-142 0</inkml:trace>
  <inkml:trace contextRef="#ctx0" brushRef="#br0" timeOffset="111141.34">9598 6615 808 0,'0'0'205'0,"0"0"-121"0,0 0-15 15,0 0-8-15,31 109-10 16,-24-58-11-16,0 10-2 16,2 7 11-16,-1 4-17 15,-1 0-9-15,0-2 4 16,0-6-14-16,-3-11 1 15,-2-11-7-15,-2-11-5 16,0-11-2-16,0-11-21 16,0-6-36-16,0-3-82 15,-4-9 27-15,-5-7-275 0</inkml:trace>
  <inkml:trace contextRef="#ctx0" brushRef="#br0" timeOffset="111915.14">9518 7106 409 0,'0'0'509'0,"0"0"-328"16,0 0-78-16,0 0-31 15,0 0-12-15,0 0-8 16,0 0 3-16,26-32-6 16,-10 28-11-16,5-2-19 15,3 2-7-15,0-2 2 16,5 2 7-16,-2 0-8 0,-2 0 7 15,-5 2-4-15,-3-1 7 16,-3 0-8-16,-3 3-14 16,-2 0 8-16,-1 0-8 15,4 0 0-15,1 0-1 16,1 0 2-16,-1 0 6 16,1 0-6-16,-5 0-2 15,-3 0 9-15,-2 0-9 16,-4 0-8-16,0 0-12 15,0 0-27-15,0 0 4 16,0 0 0-16,0 0 4 16,0 0 14-16,0 8 17 15,0 4 7-15,0 0 0 0,3 2 1 16,-1 1 1 0,1-4 9-16,1 5 0 0,3 3 10 15,-1 4-2-15,1 10-11 16,4 3 0-16,0 1 2 15,2 1-7-15,1-4 5 16,-1-5-6-16,-1-9 15 16,-4-8-3-16,-3-6-6 15,-1-6 12-15,-4 0 7 16,2 0-26-16,-2-14-5 16,0-4-6-16,0-2 11 15,0-2 0-15,0-2 2 16,0 2-2-16,0 3 1 15,0-2 0-15,0-1 0 0,5 2 0 16,2 0 0-16,1-1 0 16,1 5 1-16,5 0 9 15,-1 2-1-15,3 0 4 16,-3 3 7-16,3 0 0 16,-3 1 4-16,1 5-11 15,-5 0-2-15,-1 5-3 16,-1 0 1-16,0 0-10 15,0 0-2-15,-1 0-7 16,-2 6-6-16,1 2-10 16,-3 2-4-16,1 1 1 15,-1-4-17-15,5 0-65 16,-3-5-44-16,2 0-375 0</inkml:trace>
  <inkml:trace contextRef="#ctx0" brushRef="#br0" timeOffset="112134.03">10312 7200 882 0,'0'0'269'0,"0"0"-165"15,0 0-56-15,0 0-4 16,0 0-12-16,0 0-21 15,0 0-1-15,29 95-8 0,-29-88 4 16,2-4 1 0,-2-3-7-16,0 0-27 0,0 0-284 0</inkml:trace>
  <inkml:trace contextRef="#ctx0" brushRef="#br0" timeOffset="112285.99">10302 6953 1382 0,'0'0'258'0,"0"0"-135"15,0 0-47-15,0 0-60 16,0 0-16-16,0 0-180 16,0 0-522-16</inkml:trace>
  <inkml:trace contextRef="#ctx0" brushRef="#br0" timeOffset="113062.7">10704 7037 933 0,'0'0'222'0,"0"0"-114"15,0 0-69-15,0 0-23 16,0 0-15-16,0 0-1 0,0 0 0 15,-53-23 0-15,36 23 1 16,2 2-1-16,1 13 9 16,1-1 2-16,3 5 13 15,-2 3-1-15,5 7-1 16,1 1 7-16,4 3-13 16,2 0-2-16,0-6-1 15,0 0 2-15,0-10-2 16,2-3 3-16,4-3 20 15,3-10-13-15,-1-1 4 16,0 0 2-16,1 0-9 16,-1-15-20-16,4-3-7 15,-1-7 6-15,-2-3-8 0,2-2-5 16,-4 1-8-16,1 2-3 16,-3 8 5-16,0 5 18 15,-1 7 1-15,1 7 1 16,-1 0 2-16,0 0-2 15,1 14-5-15,2 4 5 16,2 3 2-16,2-2 11 16,2 0 9-16,-2-3 16 15,0-7 7-15,1-2 6 16,-1-7-12-16,-1 0-17 16,9-8-22-16,-3-13-42 15,5 4-107-15</inkml:trace>
  <inkml:trace contextRef="#ctx0" brushRef="#br0" timeOffset="113650.12">11558 7032 1026 0,'0'0'267'0,"0"0"-111"15,0 0-58-15,0 0-82 0,0 0-15 16,0 0-1-1,0 0 0-15,-47-16 0 0,24 16 3 16,2 21-3-16,-2 4 11 16,5 8-11-16,0 3 1 15,5 4-1-15,2-2 7 16,6-4-6-16,3-4 0 16,2-4 5-16,0-9-6 15,0-5 10-15,11-3 1 16,3-9 9-16,3 0 12 15,2 0-6-15,0-12-11 16,-1-5-14-16,-2 4-1 16,-3-3-19-16,-4 0 2 15,-5-11-46-15,-4 3-111 0,2-1-809 0</inkml:trace>
  <inkml:trace contextRef="#ctx0" brushRef="#br0" timeOffset="114194.05">11477 6764 1119 0,'0'0'210'16,"0"0"-151"-16,0 0-33 16,0 0-25-16,0 104 0 15,0-60 7-15,0 6-7 16,5 6 0-16,4 0 1 0,2-2 15 15,0-4 5-15,1-9 16 16,-4-11-9-16,3-9-9 16,-1-12-4-16,-2-6 0 15,3-3 0-15,1 0 3 16,-1-12-19-16,2-9-9 16,0-7 0-16,3-4 8 15,-3 2-19-15,-2 2 8 16,1 5-2-16,-3 7 12 15,-5 8 1-15,0 6 1 16,1 2 0-16,-1 0-9 16,1 2 8-16,2 13-15 15,1 1 16-15,3 1 6 16,1 4-5-16,3-6 8 16,1-1 17-16,1-4-10 0,6-3 10 15,-1-6 16-15,5-1 2 16,0 0 4-16,2-5-11 15,-2-12-20-15,-3-2-15 16,-8-6 4-16,-8-3-12 16,-5 2 6-16,-3 0-1 15,-9 6-8-15,-18 10-3 16,-2 8-18-16,-6 2 0 16,-1 10 9-16,-9 18 2 15,9-4-41-15,10-5-100 0</inkml:trace>
  <inkml:trace contextRef="#ctx0" brushRef="#br0" timeOffset="115042">12578 6902 880 0,'0'0'284'16,"0"0"-151"-16,0 0-37 15,0 0-11-15,0 0-12 16,0 0-28-16,0 0-14 16,52-7-5-16,-52 7-17 15,0 0-9-15,0 0-2 16,-7 0-4-16,-7 5 6 16,-1 7-1-16,-3 6 1 15,5 2-13-15,-1 2 1 0,3 2 12 16,3 0 0-16,1 1 0 15,2-4 1-15,5-5-1 16,0-2 1 0,0-7 0-16,0-4 7 0,8-3-6 15,2 0 11-15,3 0-12 16,1-3 7-16,-1-1-7 16,1 0 2-16,-1 4-3 15,-4 0 0-15,0 0-12 16,-4 15 1-16,-1 6 5 15,-2 5 4-15,-2 2 1 16,0-1 1-16,2-1 0 16,-2-3 1-16,0-7 0 15,0-4-1-15,0-6-6 0,-4-6-5 16,-9 0-19-16,-1-14-44 16,5-6-95-16</inkml:trace>
  <inkml:trace contextRef="#ctx0" brushRef="#br0" timeOffset="115420">12900 6928 924 0,'0'0'293'16,"0"0"-167"-16,0 0-65 15,18 118-30-15,-16-86-8 16,-2-2-3-16,2-6-2 16,-2-6-2-16,0-4-2 15,2-5-6-15,-2-5 0 0,0-4-8 16,3 0-16-16,-1-11-103 16,2-5-764-16</inkml:trace>
  <inkml:trace contextRef="#ctx0" brushRef="#br0" timeOffset="116148.03">12879 6791 1255 0,'0'0'270'16,"0"0"-190"-16,0 0-50 16,0 0-30-16,0 0-90 15,0 0-6-15,0 0-2 16,10 0-163-16</inkml:trace>
  <inkml:trace contextRef="#ctx0" brushRef="#br0" timeOffset="116959">13292 6916 932 0,'0'0'240'0,"0"0"-124"16,0 0-39-16,0 0-9 15,0 0-16-15,0 0-34 16,0 0-8-16,-2-7-3 16,-8 5-7-16,0 1 0 15,-1-1 0-15,-3 2-2 16,3 0-10-16,-2 0-4 15,1 3 0-15,2 10 0 16,0-1 3-16,6 0 8 0,-1 2 5 16,3-5 1-16,2 2 6 15,0-1-1-15,0-2-4 16,0 0-2-16,11-4 0 16,5-1-2-16,2-3-14 15,-1 0 6-15,0 0 7 16,0 0 3-16,-3 0-1 15,-1 3-21-15,-5 11 9 16,0 4 12-16,-4 5 0 16,0 3-1-16,-4-1 2 15,0 0 9-15,0-2 2 16,0-2 1-16,-4-6-6 0,-10-2 4 16,1-6-9-16,-5-4-1 15,1-3-1-15,-4 0-1 16,4-5-44-16,5-5-235 15</inkml:trace>
  <inkml:trace contextRef="#ctx0" brushRef="#br0" timeOffset="117373">13542 6578 816 0,'0'0'230'0,"0"0"-118"16,0 164-26-16,0-84-25 16,0 2-5-16,0-2-24 15,0-5-17-15,0-7 8 0,0-13-13 16,0-8 5-16,0-13-13 15,0-10 4-15,0-12-6 16,8-12-17-16,2-3-99 16,1-14-1178-16</inkml:trace>
  <inkml:trace contextRef="#ctx0" brushRef="#br0" timeOffset="117675.96">13504 6895 1066 0,'0'0'234'0,"0"0"-138"16,0 0-23-16,0 0-14 0,0 0-17 16,0 0-11-16,0 0-14 15,22 0-15-15,-9 0 15 16,3 0-17-16,0 0 12 15,0 0 0-15,-3 0-11 16,0 0 0-16,-4 0-1 16,-2 0 0-16,-3 0-24 15,-2 3-34-15,-2 3-84 16,0 2 2-16,0 4 36 16,-6 0-155-16,-1-2-677 0</inkml:trace>
  <inkml:trace contextRef="#ctx0" brushRef="#br0" timeOffset="117957">13504 6895 909 0,'106'58'238'0,"-106"-58"-115"0,0 0-24 16,3 0-48-16,2-5-18 15,1 1-11-15,3 0-6 16,0 0 16-16,0 0 1 16,2 2 2-16,-2 0-7 15,2 2-3-15,-2-1-8 16,2 1 2-16,1-3 0 15,-2 3-7-15,4 0-2 16,-3-3-3-16,2 3-1 16,-1-1 3-16,-4-1-9 15,1 0 19-15,1-2-11 0,-4 1-8 16,-2 1 1-16,-1 1-1 16,-1 1 0-16,-2 0-41 15,0 0-54-15,0 0 2 16,0 0-187-16,0 0-731 0</inkml:trace>
  <inkml:trace contextRef="#ctx0" brushRef="#br0" timeOffset="118228">13818 7028 62 0,'0'0'844'16,"0"0"-692"-16,0 0-62 16,0 0-21-16,0 0-21 15,0 0-23-15,0 0-12 16,8 0-12-16,-8 0-1 15,0 3-27-15,4 0-89 16,-4 1-491-16</inkml:trace>
  <inkml:trace contextRef="#ctx0" brushRef="#br0" timeOffset="118934.69">13818 7028 882 0,'41'36'211'0,"-39"-36"-108"16,-2 0-23-16,2 0-19 15,-2 2-35-15,0-2-5 16,0 0 0-16,2 0 25 16,2 0 20-16,1 0-13 15,1 0 0-15,-1 0-12 16,2 0 2-16,2 0-9 15,-1 0-11-15,2 0-5 0,1 0-11 16,-1 0 0-16,4-4 1 16,-3-1-7-16,2-2 9 15,1-1 4-15,-3 0-4 16,3-2-1-16,-4-3-7 16,-1 1 5-16,1-8-7 15,-4 1-16-15,-2-1 14 16,-4-4-18-16,0 3-15 15,0 4-2-15,-4 2-12 16,-10 10-2-16,1 3-5 16,-2 2-2-16,-3 0 10 15,0 14 27-15,0 6 21 16,0 2 0-16,1 2 1 0,3 2 13 16,3 0 4-1,2 0-1-15,2 0 5 0,3 0 0 16,2-2-2-16,2-1-1 15,0-4 4-15,0-2-2 16,0-7-2-16,4-3 5 16,5-2 13-16,2-3-2 15,2 0-13-15,1-2-9 16,-1 0 0-16,1 0-11 16,-1 0 5-1,0 0-7-15,-1 0 1 16,-1 0 7-16,3 0-8 0,-2 0 1 15,5-2 1-15,-5-5 5 16,5-2-6-16,-2-2-1 16,-5 1 0-16,2 1-1 0,-3-3-9 15,-3 0-44-15,2-3 3 16,-4-1-61-16,5-8-25 16,-1 1-34-16,0 4-557 0</inkml:trace>
  <inkml:trace contextRef="#ctx0" brushRef="#br0" timeOffset="119638.2">14202 6906 87 0,'0'0'923'0,"0"0"-743"16,0 0-77 0,0 0-12-16,0 0-26 0,0 0-7 15,0 0-21-15,33-28 9 16,-29 28 1-16,-2 0-3 15,1 0-1-15,-3 2-43 16,2 13-7-16,0 4-5 16,-2 3 11-16,2 4 0 15,1-4 1-15,-1-2 1 16,1-4 0-16,-3-4 1 16,0-4-1-16,2-3 0 15,-2-4 0-15,0-1 1 16,0 0-2-16,0 0-18 15,0 0 1-15,0-6 8 16,2-3 0-16,2-6-17 0,0-1 13 16,3-5 6-1,5 2 7-15,1-3-2 0,3 2 2 16,3 2-1-16,2 6 1 16,1 4 0-16,0 8 0 15,-4 0 1-15,0 3 6 16,-3 16-6-16,-1 0-1 15,-1 4 0-15,0-3 6 16,-1-5 3-16,-4-4 13 16,-1-5-5-16,-3-2-2 15,-1-4 2-15,0 0 7 16,-3 0-7-16,4 0 0 16,0 0-17-16,3-10-17 15,7-4-10-15,-2-9 6 0,7-3 10 16,0-9 10-16,4 1-34 15,-1 0 19-15,0 3 6 16,0 9 10-16,-1 8 5 16,-4 9 11-16,-3 5 0 15,-1 0 30-15,-1 23-8 16,-2 12-17-16,1 9-13 16,1 4 3-16,-1 0 22 15,-3-8-11-15,2-6 15 16,-4-10-12-16,-1-8-11 15,-3-6-14-15,-2-6 6 16,2-4-6-16,0 0-27 16,0 0-9-16,19 0-5 0,-3 0-169 15,4-1-292-15</inkml:trace>
  <inkml:trace contextRef="#ctx0" brushRef="#br0" timeOffset="120486.8">15169 6771 1008 0,'0'0'210'0,"0"0"-129"15,0 0-81-15,0 0-21 0,0 0 20 16,0 0-6-16,0 0 7 16,-66-1 0-16,45 15 0 15,3 4 1-15,1 2 0 16,1 5 19-16,3 6-7 15,1 5 6-15,3 0-6 16,3 0 3-16,4 0-13 16,2-8 10-16,0-6-1 15,0-8 24-15,4-8 7 16,9-6-16-16,1 0 13 16,-1-6-6-16,5-16-26 15,-3-5-8-15,3-6-1 16,1-4-8-16,-2 2-7 0,-1 1-3 15,-5 8-4-15,-3 6 17 16,-1 10 5-16,-2 10 1 16,-3 0-2-16,-2 2-11 15,2 15-20-15,-2 5 21 16,0 2 12-16,5 1 7 16,1-4 12-16,6 0 7 15,-1-3 2-15,6-4 21 16,3-2 1-16,5-6 9 15,6-6 14-15,5 0-30 16,1-4 2-16,6-14-26 16,-1 0 10-16,1-2-2 15,1 2-13-15,0 6 14 16,2 2-9-16,-7 4 8 0,-7 4-5 16,-8 0-4-16,-8 2 0 15,-9-2-17-15,-7 2-1 16,0-5-8-16,0 0-33 15,-16-2-22-15,-15-6-22 16,2 3-134-16,7 1-624 0</inkml:trace>
  <inkml:trace contextRef="#ctx0" brushRef="#br0" timeOffset="124459.98">5686 8965 879 0,'0'0'212'0,"0"0"-109"0,0 0-12 15,0 0-12 1,0 0-26-16,0 0-21 0,0 0-13 16,14-28-9-16,-14 23 8 15,2 5-4-15,0-2 7 16,-2 2 11-16,2-3 1 15,0 3-1-15,-2 0-1 16,2 0-2-16,-2 0-4 16,3 0 2-16,-1 0-2 15,2 0-7-15,1 0-8 16,0 0 2-16,3-2 2 16,-1 0 2-16,5 0 3 0,1 0 0 15,-1 1-7 1,7-2 0-16,-1 1-3 0,-1-2 1 15,6 2 0-15,-1 1 9 16,0-4-11-16,3 1-6 16,-1-4 10-16,-1 0 2 15,-1-1-6-15,2-3 6 16,-3-3-3-16,-1-2-11 16,-3-6 11-16,-1-1-11 15,-3-8-3-15,-1-2 2 16,-6-5 1-16,1-2 1 15,-3-5-1-15,-2 2-2 16,-2-2-4-16,0 7 6 16,0 3-1-16,0 4-8 15,0 4 2-15,-2 4 6 16,-4-1-8-16,-1 1-6 16,-5 3 6-16,0-4-8 0,-5 3 8 15,0-2-15-15,-3 2-2 16,-1 1-5-16,2 1 2 15,-1 1 1-15,2-1-2 16,2-2-1-16,3 0 2 16,2-4 5-16,2-2 23 15,0 1-9-15,5 2 3 16,-1 1-6-16,3 4-12 16,-1 2 11-16,3 1 3 15,0 2 3-15,0 1 7 16,0 2-5-16,0-1 6 0,0 1 0 15,5 0-1 1,0 3 2-16,1 0-1 0,-1-2 1 16,1 4 0-16,3-1 0 15,1 0-1-15,-2-2 6 16,3 0-4-16,-1-2 22 16,0-3-14-16,-3 4 3 15,2-3-6-15,0 4-5 16,-3-1 5-16,3 4 0 15,1 1 23-15,1-1-17 16,1 2 4-16,5-4 4 16,3 2-2-16,-1-3 4 15,4-1-3-15,-3 0-6 16,2 0 9-16,3 2 9 16,-3-2-19-16,5-1 11 0,0 3-8 15,4-1 2-15,2-1-7 16,1 4 7-16,-1-2-11 15,0 0 4-15,1 0 8 16,-5 1-5-16,-5-2-7 16,-1 2 2-16,-6 1-9 15,-1-2 1-15,-3 3 1 16,-1 2 4-16,-3-2-6 16,1 5 0-16,2-2 6 15,1 3-4-15,1 0 5 16,-1 0-6-16,0 0 1 15,-1 0 6-15,-4 0-8 0,1 0 1 16,1 0 0-16,-4 0-1 16,3 0 0-16,-1 0 1 15,2 0-1-15,1 0 0 16,1 0 1-16,-4 0 0 16,1 0-1-16,-3 0 0 15,2 0 0-15,-6 0-1 16,0 0 1-16,0 0-1 15,-2 0 0-15,2 0 1 16,-2 0 0-16,0 0 5 16,0 0-5-16,2 0 0 15,-2 0 0-15,0 0 0 16,0 0 0-16,0 0-6 0,0 0 6 16,0 0 1-16,0 0 0 15,0 0-1-15,0 0 0 16,0 0 1-16,0 0-1 15,0 0 0-15,0 0-1 16,0 0 1-16,0 0-6 16,0 0-4-16,0 0-8 15,0 0 0-15,0 0 1 16,0 0 2-16,0 0 4 16,0 0 5-16,0 0-4 15,0 0 2-15,0 0-5 16,0 0-16-16,0 0 4 15,0 0 4-15,-2-3 11 16,-4 0-5-16,-2-1 7 16,0-3 6-16,-1-2-4 0,1 1 5 15,-4-1-1-15,1 0-5 16,-1 3 7-16,1 0-1 16,1 2 0-16,-2 0 0 15,1 1 1-15,0 3-1 16,-3-3 0-16,4 1-4 15,-2 0 5-15,1 2 1 16,2-2 1-16,3-1-2 16,1 2 1-16,0-1 0 15,3 0 0-15,2 2-1 16,0-3 0-16,0 3 0 16,0 0 0-16,0 0 1 0,0 0 0 15,0 0 0-15,0 0-1 16,0 0 3-16,0 0-2 15,0 0 5-15,0 0-6 16,0 0 0-16,0 0 0 16,0 0 0-16,0 0 2 15,0 0-2-15,0 0 1 16,0 0-1-16,0 0 2 16,0 0 11-16,0 0 1 15,0 0-2-15,0 0-10 16,12 0-2-16,-1 0 0 15,2 0 1-15,3 0 1 16,1 0 5-16,1 0-7 0,3 3 1 16,-2 1 5-16,-1 0-4 15,-3 0-1-15,1-2 12 16,-3 1-13-16,-1 2 2 16,-1 1 5-16,-2 0-6 15,2 2 1-15,-2 2-1 16,0 1 0-16,2 1 7 15,-4 1-7-15,1 1 0 16,-3 0 0-16,0 3 0 16,-1-6-1-16,-1-1 1 15,-3-1-1-15,0-8 0 16,0 2 0-16,0-3-9 16,0 0-9-16,0 1-31 15,0 8 16-15,-3 5-15 16,-8 23-53-16,2-1-56 0,3 0-111 15</inkml:trace>
  <inkml:trace contextRef="#ctx0" brushRef="#br0" timeOffset="-193372.84">5577 10349 770 0,'0'0'257'16,"0"0"-157"-16,0 0-67 15,0 0 38-15,0 0-26 16,0 0-26-16,0 0 8 15,0 4-11-15,0-4 25 16,0 0 5-16,0 0 8 0,0 0 1 16,0 0 8-16,0 0-33 15,0 0 4-15,0 0 1 16,7 0-28-16,-1 0 2 16,3 0-2-16,2 0-6 15,0-2-1-15,5-2 2 16,2 0-2-16,2 0 1 15,5-4 7-15,-1 0-8 16,5-1 0-16,-3 0 1 16,3-3 6-16,-2 0-6 15,-2-1 0-15,2-1-1 16,0 0 1-16,2-2-1 0,0 0 1 16,2-2 2-16,2-1 4 15,3-2-10-15,-1 2 10 16,3-6-12-16,0 1 5 15,0-3 0-15,0-4 0 16,-1-3 10-16,0-3-10 16,-4-2 1-16,-2-6 0 15,-2-1-1-15,-7 0 0 16,-2-2 0-16,-3-1-7 16,-5 0 5-16,-1 1-6 15,-1-3 6-15,-6 4 1 16,3-2-11-16,-5 3 7 15,2 2 5-15,-2 0 0 0,0 3 0 16,-2 6-6-16,4 3 6 16,-2 2 0-16,-2 4-7 15,2 2 7-15,-2 4-1 16,2 1-5-16,-2 1-5 16,2 2 3-16,0 0 7 15,-2-2-16-15,2-1 8 16,-2-2 8-16,3 1-7 15,-3 3-6-15,0 2 13 16,2 3 1-16,0 0 0 16,2 0 1-16,-2 0-1 15,4-2 0-15,-2 1 0 16,0 1-8-16,3 0 8 16,-1 1 0-16,2-1 8 15,-2 1-7-15,3 2-1 0,-1 1 0 16,4-1 0-16,-1 0 0 15,5 1 1-15,-3 0 0 16,3 1-1-16,-3 2 10 16,2-2-2-16,-1 2 5 15,-1 1-13-15,3-3 1 16,-3 4 2-16,1-4-3 16,-1 3 1-16,1-2 7 15,-1 3-2-15,1-4-5 16,-1 4 9-16,-3-1 16 15,2 2-25-15,-3-1 13 16,-1 1-6-16,2 0 8 0,-3 2-6 16,1-1-9-1,-1 1 11-15,-3 0-5 0,1 0-6 16,-3 0-1-16,-2 0 1 16,0 0 0-16,0 0-1 15,0 0 1-15,0 0-1 16,0 0 0-16,0 0 0 15,0-2-1-15,0 2-21 16,0 0-41-16,0-2-115 16,0 2-141-16</inkml:trace>
  <inkml:trace contextRef="#ctx0" brushRef="#br0" timeOffset="-192724.43">7501 8267 185 0,'0'0'748'16,"0"0"-607"-16,0 0-86 16,0 0-31-16,0 0 17 15,0 0-18-15,0 0-4 16,-5-2 5-16,3 2 11 0,2 0 4 15,-2 0-13-15,0 0-10 16,2 0-4-16,-2 0 5 16,2 0 4-16,-3 0-8 15,-2 18 16-15,3 13 8 16,-2 13-15-16,-1 12-1 16,3 12-10-16,2 7-5 15,0 6 1-15,0 3-1 16,2 3 6-16,11-3-5 15,1-8 24-15,-1-11-5 16,-1-17-10-16,-6-19-7 16,-3-12-9-16,-3-14-23 0,0-10-118 15,-9-18-23 1,-3-1-357-16</inkml:trace>
  <inkml:trace contextRef="#ctx0" brushRef="#br0" timeOffset="-192391.78">7505 8562 967 0,'0'0'206'0,"0"0"-143"16,0 0-4-16,49-109 6 16,-36 82-18-16,3 7-15 15,-1 4-32-15,4 4 24 16,-2 2-22-16,1 6 24 15,0 4 20-15,0 0-14 0,0 1-24 16,-3 16 5-16,-1 7-13 16,-3 3 10-16,-5 4-8 15,-4 4 4-15,-2-6 0 16,0-2-6-16,0-4 0 16,-2-5 1-16,-11-4-2 15,-3-2 1-15,-1-2-1 16,-4-4-5-16,-1-4-5 15,-4-2-40-15,1 0-63 16,9 0-138-16</inkml:trace>
  <inkml:trace contextRef="#ctx0" brushRef="#br0" timeOffset="-191882.91">7935 8226 889 0,'0'0'194'0,"0"0"-138"15,0 0-10-15,0 0-17 16,14 123-27-16,-10-91 15 16,0-9-8-16,3-5-8 15,-2-7 0-15,0-4 11 16,-3-7-6-16,0 0-6 15,-2-1-23-15,2-18-6 16,0-1 8-16,0-2 13 16,0-2-7-16,5 0 15 15,0 4 1-15,0-1 34 0,1 4 13 16,-1 2 11 0,3 3-1-16,-4 5-9 0,1 0-7 15,-1 4 5-15,0 3-24 16,2 0-8-16,-4 0-14 15,1 0-1-15,1 3-42 16,-2 9-73-16,1-2-77 0</inkml:trace>
  <inkml:trace contextRef="#ctx0" brushRef="#br0" timeOffset="-191427.4">8248 8242 599 0,'0'0'412'16,"0"0"-241"-16,0 0-98 15,0 0-26-15,0 0-27 16,0 0-5-16,0 0-6 15,-41 72-9-15,30-44 0 16,2-2 2-16,2 1-1 16,7-6 6-16,0-1-7 15,0-3 2-15,0-2 14 16,14-5 23-16,4-2-13 0,4-4 3 16,5-4-14-16,-1 0 11 15,4 0-6-15,-4-14 3 16,-3-4-14-1,-6-1 18-15,-3-2-26 0,-10 1 3 16,-4 3-4-16,0-4-2 16,0 1 2-16,-11 2 12 15,-2-1-11-15,0 4 0 16,-1 2-1-16,1 8-1 16,-3 5-18-16,-1 0-25 15,0 13-31-15,7 4-134 0</inkml:trace>
  <inkml:trace contextRef="#ctx0" brushRef="#br0" timeOffset="-190789.27">8549 8263 750 0,'0'0'516'16,"0"0"-386"-16,0 0-63 15,0 0-15-15,0 0-23 0,0 0-16 16,19 113-7-16,-17-65 3 15,3 6-8-15,2 6 0 16,2 6 6-16,1 1-7 16,4-3 1-16,-3-5 15 15,3-10-16-15,-5-11 10 16,-1-13-10-16,-3-13 0 16,-3-11 0-16,-2-1-28 15,0-1-52-15,0-22 45 16,0-7 22-16,-9-7-14 15,1-4-7-15,1-3-9 16,0-1 24-16,2 4 19 16,3 1 0-16,2 1 1 15,0 6 34-15,0 2 14 0,4 5-8 16,6 8 7-16,1 1-13 16,0 4-21-16,5 0 7 15,-3 0-12-15,3 1-9 16,-1 2 2-16,1 1 4 15,-3 7-5-15,1 2-1 16,-6 0 10-16,1 5-8 16,-1 19-4-16,-6 5 2 15,-2 4 0-15,0 1 0 16,0-4-10-16,-2-4 16 16,-10-4-12-16,-3-10 2 0,-1-4 3 15,0-6-17-15,-2-2-35 16,7 0-66-16,2-8-29 0</inkml:trace>
  <inkml:trace contextRef="#ctx0" brushRef="#br0" timeOffset="-189896.34">8945 8267 793 0,'0'0'299'0,"0"0"-149"15,0 0-71-15,0 0-23 16,0 0-24-16,0 0-16 15,0 0-8-15,7 19-8 16,-7 6 0-16,2 6 2 16,0 1-1-16,3-2-1 15,-1-2 9-15,3-7-8 16,-2-6 1-16,-1-5-1 16,-2-8 5-16,-2-2-12 15,2 0 5-15,-2-12-12 16,0-8-2-16,2-6 15 0,-2 2 9 15,0-2-8-15,3 0-1 16,-1 3 1-16,2 1 18 16,0 4-4-16,4 2 2 15,0 5 4-15,5 0-10 16,3 6-10-16,3 3 9 16,0 2-2-16,1 0-7 15,-2 0 2-15,-2 11-3 16,-10 7-3-16,-4 3-14 15,-2 2 8-15,0-1 7 16,-2-1-8-16,-9-6-7 16,0-3 5-16,2-5 11 0,3-5-14 15,1-2 3 1,1 0 11-16,2 0 2 0,0 0-1 16,-1 0 1-16,3 0 6 15,0 0 12-15,0 0 11 16,0 0-2-16,0 0-5 15,3 0-16-15,7 0 2 16,6 0 4-16,0 0 9 16,4 0 1-16,-1 0-4 15,4-2-6-15,-3-4-5 16,2 0 0-16,1-5-7 16,-1 0-1-16,-3-3 0 15,2-4 1-15,-3 2-1 0,-5 1 0 16,-1 6 0-1,-6 1-2-15,-4 4 2 0,3 1-1 16,-3 3 1-16,2 0 0 16,1 0 1-16,4 16-1 15,2 7-1-15,2 3 1 16,1 3-1-16,3 5 1 16,1-5-9-16,-2-5 9 15,0-4 6-15,0-8-4 16,-6-6-2-16,5-6-29 15,-3-6-88-15,-1-10-87 0</inkml:trace>
  <inkml:trace contextRef="#ctx0" brushRef="#br0" timeOffset="-189756.89">9523 8261 1303 0,'0'0'339'0,"0"0"-166"0,0 0-39 16,0 0-48-16,0 0-52 15,0 0-34-15,0 0-106 16,13-8-84-16,-13 8-162 0</inkml:trace>
  <inkml:trace contextRef="#ctx0" brushRef="#br0" timeOffset="-189295.66">9685 8392 1096 0,'13'0'237'0,"5"0"-157"16,1 0-6-16,-2-4-9 15,1-12-25-15,-3-5-21 16,-3-5-11-16,-3 1-1 16,-5 0-7-16,-4 3-1 15,0 2-5-15,0 4 6 0,-7 4-7 16,-7 6-4 0,-3 4-6-16,-1 2 8 0,1 0 9 15,-2 4 9-15,4 16-9 16,4 4 10-16,2 6-9 15,5 5 0-15,4-1 1 16,0 0 5-16,0-5 0 16,15-4 19-16,7-4-14 15,3-6-3-15,2-7 1 16,2-2 1-16,2-6-11 16,0 0 0-16,0 0-6 15,7-22-87-15,-7-2-50 16,-2 2-342-16</inkml:trace>
  <inkml:trace contextRef="#ctx0" brushRef="#br0" timeOffset="-188994.27">10142 8240 523 0,'0'0'596'15,"0"0"-453"-15,0 0-108 16,0 0-25-16,0 0-1 15,0 0 13-15,0 0-9 16,-96-2-13-16,74 9 12 16,2 9-5-16,6 5-6 15,4 4-1-15,3 5 11 16,4 1-4-16,3 1 4 16,0-5 0-16,5-1 2 0,10-7-5 15,4-6 20 1,4-8-3-16,2-5-4 0,4 0-6 15,2-5-2-15,-2-15-13 16,0-1 0-16,3-17 0 16,-10 6-57-16,-1 2-90 0</inkml:trace>
  <inkml:trace contextRef="#ctx0" brushRef="#br0" timeOffset="-188766.99">10207 7967 1235 0,'0'0'219'15,"0"0"-149"-15,0 0-45 16,16 130-12-16,-16-82-7 16,0 8-6-16,0 3 0 15,2-1-26-15,6-7 12 16,6-6 12-16,-1-11 2 15,12-14-1-15,-6-10-66 16,4-10-145-16</inkml:trace>
  <inkml:trace contextRef="#ctx0" brushRef="#br0" timeOffset="-188311.98">10495 8201 902 0,'0'0'195'0,"0"0"-125"15,0 0-40-15,0 0 16 16,0 0-15-16,0 0-21 16,0 0-3-16,-108-90 2 15,86 108-8-15,4 14 5 16,8 6-4-16,2 5 6 15,8 1-8-15,0-2 0 16,0-6 0-16,14-5 9 16,1-10-8-16,3-7 12 15,0-8-4-15,2-6 6 16,-4 0-15-16,1-14 7 0,-1-2-7 16,-3-2 0-16,-2 2 16 15,-1 2-16-15,-6 5 0 16,0 6 0-16,-1 3 0 15,-3 0 1-15,2 5-1 16,2 18 0-16,4 3 0 16,0 4 1-16,5-2-1 15,5 0 0-15,5-3 13 16,-4-10 5-16,4-7 27 16,-5-8-28-16,9 0-17 15,-8-18-48-15,0-1-62 0</inkml:trace>
  <inkml:trace contextRef="#ctx0" brushRef="#br0" timeOffset="-187979.88">10823 8267 1172 0,'0'0'210'0,"0"0"-82"15,0 0-31-15,0 0-11 16,0 0-32-16,0 0-42 15,0 0-6-15,31-73-6 16,-45 66-2-16,-7 7-9 16,2 0 0-16,-4 20 11 15,1 13-1-15,2 2-5 0,2 5 5 16,7 3 0-16,2-6 0 16,5 0-1-16,4-7-16 15,0-6 17-15,6-8 0 16,12-10 0-16,5-6-5 15,1 0-1-15,2-16-18 16,3-11-3-16,0-5 27 16,-2-1-16-16,-2-20-30 15,-9 9-91-15,-7 4-194 0</inkml:trace>
  <inkml:trace contextRef="#ctx0" brushRef="#br0" timeOffset="-187746.11">10813 7856 1219 0,'0'0'216'15,"0"0"-136"-15,0 0-51 16,0 0-11-16,0 0-18 16,-7 115 0-16,7-66 12 15,0 4-11-15,7 1-1 16,11-2 0-16,5-5 0 15,-4-10 0-15,4-7 0 16,-5-8-3-16,8-4-68 16,-6-7-70-16,-2-4-238 0</inkml:trace>
  <inkml:trace contextRef="#ctx0" brushRef="#br0" timeOffset="-187296.62">11031 8358 211 0,'0'0'858'16,"0"0"-692"-16,0 0-79 16,0 0-16-16,0 0-8 15,0 0-36-15,0 0-26 16,45 0 14-16,-30 0 8 16,4 0-11-16,1 0 5 15,2-11-1-15,-2-3-9 16,0-4 1-16,-5 1-6 15,-3-4-2-15,-3 1 0 0,-7 5-2 16,-2-1 1-16,0-2-11 16,0 7 3-16,-2 3 3 15,-9 2-4-15,-3 6-4 16,-4 0 12-16,-1 2 2 16,-4 18 1-16,0 6-1 15,4 8-3-15,1 2 3 16,7 5 0-16,7 0 0 15,4 0 3-15,0-5-2 16,13-4-1-16,7-6 0 16,5-6 0-16,1-6 0 15,0-6 14-15,-1-6 6 16,-2-2-2-16,-4 0-4 0,-3-7 3 16,-1-8-17-16,-1-1-18 15,3-9-24-15,0 4-87 16,-1 1-84-16</inkml:trace>
  <inkml:trace contextRef="#ctx0" brushRef="#br0" timeOffset="-186952.49">11500 8215 950 0,'0'0'245'0,"0"0"-143"15,0 0-71-15,0 0-11 16,0 0-2-16,0 0-5 15,0 0-3-15,-81 32-9 16,70-14-1-16,3 5 0 16,3-1 6-16,2 0-3 0,3-3-2 15,0-1 1-15,3-1-1 16,10-1 7-16,0-4-6 16,4 0 7-16,0-2 10 15,1 0 0-15,0 0 6 16,-3-1 2-16,1 0 24 15,-5-1 13-15,-6-2-35 16,-5 3-8-16,0-2-20 16,-5 5 6-16,-15 6-8 15,-7 3 1-15,-4 2-11 16,-7 9-34-16,5-4-83 16,8-5-183-16</inkml:trace>
  <inkml:trace contextRef="#ctx0" brushRef="#br0" timeOffset="-186253.17">12193 8636 1008 0,'0'0'213'16,"0"0"-131"-16,0 0-1 15,0 0-41-15,0 0-29 16,0 0 5-16,0 0-7 15,-31-132-2-15,17 74 5 0,1-6 1 16,4-8-12 0,2-7 7-16,5 1 0 0,2-2 1 15,0 1 0-15,0 6 17 16,16 5 7-16,4 8-1 16,2 9-11-16,3 12 2 15,2 7 6-15,-3 13-16 16,-4 7 2-16,-2 4-15 15,-9 7-2-15,-9 2-9 16,0 17-92-16,0 6-159 0</inkml:trace>
  <inkml:trace contextRef="#ctx0" brushRef="#br0" timeOffset="-185853.85">12017 8243 150 0,'0'0'979'16,"0"0"-808"-16,0 0-97 16,0 0 7-16,0 0-33 15,0 0-19-15,0 0-22 16,120-26 2-16,-100 10 1 15,2 4-9-15,-1 0 12 16,-4 6-5-16,-1 0-1 16,-5 4 0-16,-4 2 2 0,0 0 0 15,-3 0-8 1,3 12 0-16,1 14-1 0,2 11 3 16,5 4-2-16,1 10 3 15,1 0 2-15,4-2-4 16,-1-5 12-16,-1-7 5 15,-2-5-3-15,-2-15-3 16,-6-8-1-16,0-9-12 16,2-19-30-16,-2-11-165 15,0-4-520-15</inkml:trace>
  <inkml:trace contextRef="#ctx0" brushRef="#br0" timeOffset="-185666.23">12445 8129 1264 0,'0'0'238'0,"0"0"-151"15,0 0-55-15,0 0-15 16,33-136-15-16,-28 100 9 16,-1 10-11-16,-2 8-34 15,3 13 5-15,-3 8-20 16,1 17-102-16,1 6-511 0</inkml:trace>
  <inkml:trace contextRef="#ctx0" brushRef="#br0" timeOffset="-184919.76">12445 8129 1129 0,'116'48'255'0,"-114"-50"-152"16,-2-2-3-16,0 3-78 15,0 1-22-15,0 0 0 16,-4 0-13-16,-8 3 6 16,3 11 7-16,1 7 8 15,4 2-8-15,-2 3-10 16,4-1 9-16,2-1-8 0,0-5 8 15,0-2-7 1,0-5 8-16,5-2 1 0,4-5 0 16,0 0 0-16,1-1 0 15,2-1 0-15,1-1 0 16,-1 7 0-16,-1 1 0 16,-3 6-1-16,0 5-3 15,-4 0 2-15,-4 1 1 16,0 2 0-16,0-4 0 15,0-3 0-15,-4-5-1 16,-6-5 2-16,4-3-8 16,-1 0 13-16,5-4-13 15,0 2 4-15,0-2-3 16,2 0 5-16,0 0 1 16,0 0 13-16,0 0 2 0,0 0 17 15,0 0-13 1,0-6-18-16,8-2 4 0,1-2-5 15,3-2 0-15,1-2 8 16,3-4-6-16,1 0-1 16,1-3 0-16,2 0 0 15,-2-3 0-15,2-1-1 16,-2-1 0-16,-5 6 1 16,-4 4-8-16,-2 6 7 15,-3 5 0-15,-4 1-8 16,2 4-8-16,-2 0 3 15,0 0-3-15,0 0 16 0,2 11-1 16,0 6 1-16,4 2 0 16,-2 1 7-16,5-1-1 15,-1-3-6-15,2-2 6 16,1-3 13-16,-1-2-17 16,2-6-1-16,1-3-1 15,5 0-11-15,-3-20-146 16,2 1-1085-16</inkml:trace>
  <inkml:trace contextRef="#ctx0" brushRef="#br0" timeOffset="-184769.26">12910 8183 1207 0,'0'0'255'0,"0"0"-141"15,0 0-37-15,0 0-49 16,0 0-28-16,0 0-9 15,0 0-89-15,-2-22-144 0</inkml:trace>
  <inkml:trace contextRef="#ctx0" brushRef="#br0" timeOffset="-184404.06">12910 8183 1101 0,'141'22'239'16,"-136"-24"-135"-16,-3 0-27 0,-2 2-29 15,0 0-42-15,0 0-6 16,0 6 0-16,0 15 0 16,-2 0 0-16,-3 5 1 15,1 0 5-15,0 1-6 16,1-1 3-16,3-2-3 15,0-2 2-15,0-2-2 16,0-1 1-16,0-8 5 16,5-1-6-16,6-5 2 15,5 0 10-15,1-3-12 16,3-2 0-16,1 2 0 16,-4 2 13-16,1-2-13 0,-5 0 0 15,-2-2-1-15,-1 0 0 16,0-2-69-16,-1-14-90 15,1-2-196-15</inkml:trace>
  <inkml:trace contextRef="#ctx0" brushRef="#br0" timeOffset="-183870.28">13350 8214 929 0,'0'0'193'0,"0"0"-115"15,0 0-21-15,0 0-8 16,0 0-18-16,0 0-7 0,0 0-5 16,33-90-3-16,-33 88-16 15,0 2 0-15,0 0 7 16,-4 0-6-16,-10 7 14 16,-5 11 2-16,-2 3 1 15,-1 2-10-15,2 3 1 16,2 4-6-16,5 0 4 15,6 3-1-15,5 1-4 16,2-2 0-16,0-4-1 16,0-6 0-16,9-7-1 15,6-3 13-15,1-9-13 16,2-3 2-16,-2 0-1 16,1 0 0-16,-1-8 6 15,-1-7-6-15,-1 0 5 0,-3-1-5 16,-2 0 8-16,-2 2-7 15,-3 3 4-15,1 6-5 16,-5 3 5-16,2 2-4 16,-2 0 6-16,2 0 0 15,0 4-8-15,5 14 1 16,2 6 9-16,4 3-10 16,5 6-1-16,4-3 1 15,0-2 9-15,3-8 23 16,-4-6-4-16,-2-8-3 15,-1-6-11-15,-5 0-14 16,1-12-16-16,-3-28-39 16,-2 4-58-16,-2-1-76 0</inkml:trace>
  <inkml:trace contextRef="#ctx0" brushRef="#br0" timeOffset="-183489.01">13772 8015 1064 0,'0'0'267'16,"0"0"-160"-16,0 0-30 16,0 0-49-16,0 0-6 15,60-104-11-15,-60 97-11 16,0 7-13-16,0 0 12 16,-8 10 1-16,-2 12 0 15,-3 7 6-15,1 5-5 0,1 2 0 16,5 0 0-16,1-3 6 15,2-1-7-15,3-11 0 16,0-3 1-16,0-6 0 16,0-4 9-16,0-2 3 15,12-2 19-15,-1-2-20 16,3-1 10-16,-1 5-3 16,-1-3 6-16,0 3-8 15,-3 2-5-15,-7 3-11 16,-2 3-1-16,0 2 0 15,0 3 0-15,-15 1 0 16,-1 1-8-16,-7-6-7 16,-5-4-19-16,1-8-79 15,7-3-111-15</inkml:trace>
  <inkml:trace contextRef="#ctx0" brushRef="#br0" timeOffset="-182343.72">14520 8267 995 0,'0'0'208'0,"0"0"-73"16,0 0-48-16,0 0-53 15,0 0-32-15,0 0 5 16,0 0 1-16,-38-24-8 16,14 24 0-16,-1 9 4 15,5 9-4-15,4 1 0 16,6 3 1-16,3 0 10 16,5 3-11-16,2-2-1 15,0-6 1-15,4-3 1 16,7-4 0-16,3-6 7 0,1-4-7 15,3 0 0-15,-3 0-1 16,4-16-36-16,-6-8 1 16,-4-8 0-16,0-8 7 15,-5-7 14-15,-2-5-24 16,0-2 15-16,1 0-12 16,-3 2 5-16,2 4 15 15,-2 6 15-15,0 8 0 16,0 10 1-16,0 9 7 15,0 11 3-15,0 4 11 16,0 4-12-16,0 20 0 16,0 7-9-16,0 7 8 15,0 4-9-15,0 0 6 16,0-1 6-16,0-6-12 0,6-3 13 16,6-4 10-16,1-5 16 15,3-8 0-15,3-5-14 16,2-3-12-16,1-6 9 15,5-1-8-15,-2-1-5 16,1-16-9-16,-1 0 1 16,-5-6-2-16,-3 3 1 15,-3 2-7-15,-5 4 7 16,-3 4-1-16,0 5 1 16,-6 5-18-16,0 0-14 15,0 0 15-15,0 17 16 16,0 5 1-16,0 2 0 15,0 5 0-15,8-1 0 0,3-2 0 16,5-2 10-16,1-5 2 16,1-2 8-16,3-5 2 15,-4-6-9-15,4-5 6 16,-4-1 3-16,1 0-2 16,0-14-19-16,0-11-1 15,-5-6 3-15,-2-4-3 16,-2 0 1-16,-5 8 0 15,-4 3 5-15,0 10-6 16,0 3-6-16,-4 9-5 16,-7 2 5-16,-3 0-7 15,-7 4 6-15,2 8-25 16,6 0-83-16</inkml:trace>
  <inkml:trace contextRef="#ctx0" brushRef="#br0" timeOffset="-179365.29">15708 7766 899 0,'0'0'243'0,"0"0"-126"16,0 0-56-16,0 0-12 15,0 0-19-15,0 0-21 16,0 0 7-16,7-17 12 16,-7 10-5-16,-9 1-7 0,-2-1 3 15,-4 4 0-15,-6 3-8 16,-3 0 8-16,-5 0-18 16,-2 20 0-16,-3 6 6 15,1 9-1-15,0 2-6 16,4 7 15-16,-1 3-14 15,6 3-1-15,3 0-1 16,4 2 1-16,3 0 0 16,6-2 0-16,3-6-7 15,5-7 7-15,0-9 2 16,5-8-1-16,13-8 11 16,3-6 19-16,6-6-8 15,2 0-3-15,2-8-12 0,-2-10 0 16,0-1-8-16,-4 3 2 15,-2 2-2-15,-8 6-18 16,-1 2-22-16,-10 6-1 16,-2 0-33-16,-2 0-106 0</inkml:trace>
  <inkml:trace contextRef="#ctx0" brushRef="#br0" timeOffset="-179062.29">15530 8069 1167 0,'0'0'226'0,"0"0"-140"16,0 0-25-16,0 0 3 16,0 0-28-16,0 0-12 15,0 0-7-15,69 0-2 16,-51 0 9-16,2 9 6 15,2 10-4-15,-1 8-3 16,-2 6-5-16,0 11-17 16,-4 7 5-16,-4 0 3 15,-4 2-8-15,-3-7 0 16,-4-8 7-16,0-10-8 16,0-11 0-16,0-10-48 0,0-5-66 15,0-2-114-15</inkml:trace>
  <inkml:trace contextRef="#ctx0" brushRef="#br0" timeOffset="-178550.06">16085 8151 907 0,'0'0'402'0,"0"0"-235"16,0 0-78-16,0 0-25 16,0 0-18-16,0 0-22 15,129-4-3-15,-106-10-20 16,-1-4 7-16,0 0-2 15,-2-1-4-15,-4-1 0 16,-7 5-2-16,-7 1-10 16,-2 2-17-16,0 3-13 15,-14 7 8-15,-3 2 8 16,-6 0 11-16,1 2 12 16,2 15 0-16,2 5 1 15,3 4 0-15,6 4 11 16,6 3-10-16,3 4 3 0,0-2-3 15,0-1-1 1,12-9 7-16,8-4 2 0,4-9 5 16,7-6 11-16,3-6 0 15,1 0-11-15,2-5 12 16,-4-8-26-16,-4-1 0 16,-5-3-12-16,-6 3-20 15,-2 0-18-15,-7 4-82 16,-1 5-461-16</inkml:trace>
  <inkml:trace contextRef="#ctx0" brushRef="#br0" timeOffset="-178003.25">16747 7657 1181 0,'0'0'223'0,"0"0"-94"16,0 0-31-16,0 0-26 16,0 0-31-16,0 0-22 15,0 0-18-15,36 34 0 16,-36-1-1-16,0 9 1 15,0 8 0-15,-2 8 7 0,-3 4-8 16,3 2 1-16,2 1 0 16,0-6 0-16,0-1 0 15,0-12 10-15,9-11-3 16,2-9 17-16,1-8 7 16,-4-5-16-16,5-8 8 15,1-2-14-15,3-1-8 16,6-2 9-16,4 0 0 15,2 0 22-15,4 0-2 16,0 0 20-16,5 0 9 16,-2 0-21-16,0-5-17 15,-1-2-3-15,-3-1-10 16,-3-2 3-16,-2-1-5 0,-3 1-6 16,-6 1 0-16,-5 0-1 15,-6 4 1-15,-3 2-1 16,-2 2-1-16,-2-2-12 15,0-4-65-15,-24-21-75 16,-8-1 20-16,3 1-93 0</inkml:trace>
  <inkml:trace contextRef="#ctx0" brushRef="#br0" timeOffset="-162644.95">4697 12410 182 0</inkml:trace>
  <inkml:trace contextRef="#ctx0" brushRef="#br0" timeOffset="-159638.18">4697 12410 182 0,'2'0'213'0,"-2"0"-48"0,0 0-31 0,0 0-17 0,0 0-16 0,0 0-23 16,0 0-16-16,0 0-15 16,0 0-13-16,2 0-6 15,0 0-8-15,0 0 3 16,0 0-5-16,3 0-1 15,-1 0 0-15,-2 0-2 16,3 0-1-16,0 0-2 0,-1 0-2 16,0 0 6-16,3 0-6 15,-1 0 8-15,4 0-7 16,-1 0 5-16,-1 0 0 16,4 0 9-16,-3 0-5 15,-1 0 2-15,2 0 0 16,1 0-6-16,-5 0-6 15,3 0 1-15,-2 0-2 16,2 0-7-16,-3 0 6 16,4 2 1-16,-4 2 0 15,3 2-3-15,-3 1 4 16,4-4-9-16,-1 4 11 16,-3-2-3-16,3-1-8 0,0 3 9 15,0-4-8 1,0 3-1-16,2 1 1 0,2 1 11 15,0 0-6-15,3-1 2 16,1 3-9-16,-5-1 0 16,-1-1 7-16,1-3-5 15,-6 2 4-15,-1-3 6 16,1 0-6-16,-1 0-6 16,-3 1 1-16,3 0 0 15,-1 1 0-15,1-3 0 16,-3 2 0-16,2 1 1 15,0-2-2-15,-1-2 1 16,-1 1-1-16,1 2 1 16,1-1-1-16,-2-1 0 15,1 2-1-15,-1 1 1 0,2-3-1 16,-2 4 1-16,0-2-2 16,0 0 1-16,1-1 0 15,-1-2 0-15,-2-1 1 16,0-1 0-16,0 3-1 15,0-3 1-15,0 0-1 16,0 0 0-16,0 0 0 16,0 0-7-16,0 0 7 15,2 0 1-15,-2 0-2 16,0 0 2-16,0 0-2 16,0 0 2-16,0 0-1 15,0 0 1-15,0 0 0 16,0 0 0-16,0 0 0 0,0 0-2 15,0 0 2-15,0 0 0 16,0 0 0-16,0 0-2 16,0 0 2-16,0 0-1 15,0 0 0-15,0 0 1 16,0 0 0-16,0 0-1 16,0 0 1-16,0 0 0 15,0 0 0-15,0 0 0 16,0 0 0-16,0 0 0 15,0 0 0-15,0 0 0 16,0 0-1-16,0 0 1 16,0 0 0-16,0 0 0 15,0 0 1-15,0 0-1 0,0 0 0 16,0 0 0-16,0 0 0 16,0 0 0-16,0 0 0 15,0 0 0-15,0 0 0 16,0 0 1-16,0 0-1 15,0 0 0-15,0 0 0 16,0 0 0-16,0 0 0 16,0 0 0-16,0 0 0 15,0 0 0-15,0 0 0 16,0 0 0-16,0 0 0 16,0 0 0-16,0 0-1 15,0 0 0-15,0 0 1 16,0 0 0-16,0 0 0 15,0 0 0-15,0 0-2 0,0 0 2 16,0 0-1-16,0 0 2 16,0 0-2-16,0 0 1 15,0 0 0-15,0 0 0 16,0 0 0-16,0 0-1 16,0 0 1-16,0 0-1 15,0 0 0-15,0 0-5 16,0 0 6-16,0 2-1 15,0 1 0-15,0 2-1 16,3-1 0-16,-3 0 1 16,2 0 0-16,-2 0 0 15,0 1 1-15,2 0 1 16,-2 2-1-16,0-4 0 0,3 1-1 16,-3 2 1-16,0-2 0 15,0-1-1-15,0 2 0 16,0-1 1-16,0 1 0 15,0 0 0-15,0 2 0 16,0-2 1-16,0 3-1 16,0-1 0-16,0 0 0 15,0-1 0-15,0 2 0 16,0 0 0-16,0 1 1 16,0 0-1-16,0 2 0 15,0 1 0-15,0 2 0 16,0-2 0-16,0 0 0 15,0-1 0-15,0 0 1 16,0-4 0-16,0 1-1 0,0 1 0 16,0-4 0-16,0 2 0 15,0-1 0-15,0-2 0 16,0 1 0-16,0 2 0 16,0-2-1-16,0 4 1 15,0-1-1-15,0-2 1 16,0 3 1-16,0-4 0 15,0-1-1-15,0 0 0 16,0 2 0-16,0-2 1 16,0-1-1-16,0 4 0 15,0-2 0-15,0 2 2 0,-3-1-2 16,1-2 1 0,0-1-1-16,2 2 0 0,-3-1 0 15,3 1 0-15,-2 2 0 16,0 1 0-16,-1 2 0 15,1 0 0-15,0 1 2 16,0 1-1-16,0-5 0 16,2-1-1-16,-2 1 0 15,2-4 0-15,0 3 0 16,-2 0 1-16,2 0-1 16,0 4 0-16,0 0 0 15,0 0 1-15,0 2-1 16,0-2 0-16,0 1 1 15,0-2 0-15,0-2-1 16,0-2 0-16,0 1 0 0,0 1 1 16,0 1-1-1,0-2 0-15,0 2 0 0,0-1 0 16,0 1 0-16,0 3 0 16,0-3 0-16,0-1 0 15,0 2 0 1,0-4 0-16,0 2 0 0,0 1 0 15,0-2 0-15,0 3 1 16,0-2-1-16,0 0 0 16,0 4 0-16,0 1 0 15,2-3 0-15,0 3 0 16,0-3-1-16,0-1 1 0,0-2 0 16,-2 0 0-16,2-2 0 15,1 0 0 1,-1 0 1-16,3-2-1 0,-1 1 1 15,3 2-1-15,-1-3 0 16,3 3-1-16,1-5 1 16,0 3 0-16,1-1 0 15,1 0 0-15,-1 0 0 16,0 0 0-16,2 1 1 16,0 0-1-16,1 1 0 15,1 2 0-15,1 1 0 16,-3-2 1-16,-1 2-1 15,-5-4 0-15,-3 1 1 16,-2-4 6-16,0 0-2 16,-2 0-5-16,0 0 0 0,0 0-7 15,0 0 0-15,0 0 7 16,0 0-2-16,0 0 2 16,0 2-2-16,0-2 2 15,0 3 0-15,0 0 1 16,-4 1 0-16,0 0 0 15,-3-1 5-15,3 4-5 16,-4-1-1-16,2 1 1 16,2-2-1-16,-1 5 0 15,1-6 5-15,0 5-4 16,-2-4-1-16,4 1 1 16,0 1 0-16,2 0 1 15,-2 1-1-15,2 4 0 0,0 2 2 16,0 3-2-16,0-2 0 15,0 3 0-15,0-1 8 16,0 1-8-16,0-4 6 16,0 0-6-16,0-1 5 15,0-1-5-15,0 0 7 16,0 2-8-16,0-3 0 16,0 1 0-16,0 2 1 15,0 0 0-15,0 2-1 16,0 0 1-16,0 0-1 15,0 2 0-15,2-1 1 16,0 2-1-16,0 3 0 16,0 0 0-16,4 2 0 0,-4-2 1 15,2 3 0 1,1-2-1-16,-1 3 0 0,0 3 0 16,4-1 0-16,-4 0 0 15,0 4 1-15,3-8-1 16,-3 4 1-16,-2-3 0 15,3 2-1-15,0-3 0 16,-3-1 0-16,0 0 1 16,0 1 0-16,0 1 0 15,3 3-1-15,-3-1 1 16,2 4 0-16,1 1-1 16,-1 2 2-16,3 2-9 0,0-2 14 15,-1 2-4-15,-1 1-3 16,-1-1 0-16,1 0 0 15,0 4-1-15,-3-5 1 16,0 6 0-16,0-1 1 16,0 2-1-16,0 2 0 15,3 0 0-15,-3-4-1 16,0-1 2-16,-2-7 0 16,0-8 27-16,0-7-4 15,-11-5-16-15,-9-5-8 16,-2-7-1-16,-5 0 1 15,-13-16 0-15,8-9-56 16,9 1-68-16</inkml:trace>
  <inkml:trace contextRef="#ctx0" brushRef="#br0" timeOffset="-150683.04">6662 8580 851 0,'0'0'337'0,"0"0"-202"16,0 0-89-16,0 0-24 16,0 0 1-16,0 0-6 15,0 0-11-15,0 2 3 16,0-2-9-16,0 0 14 15,0 0 24-15,0 0 19 16,0 0-16-16,0 0-12 16,0 0 6-16,0 0-19 15,0 0 3-15,3 0-18 16,4 0 10-16,1 0 7 0,3 0 1 16,3 0-3-16,-1 0 1 15,1 0-3-15,-1 0 2 16,1 0 3-16,-4-2 0 15,3 0-8-15,-1 0 0 16,1 2-4-16,-1-2-1 16,-1 0-6-16,-3 0 2 15,4 1-2-15,-3-2 6 16,-1 3-5-16,2-2 7 16,-1 2-8-16,-3 0 0 15,0 0 0-15,1 0 1 16,0 0-1-16,2 0 1 15,-3 0-1-15,1 0 1 0,3 0 0 16,-2 0-1 0,-1 0 0-16,2 0 0 0,-2 0 0 15,-3 0 0-15,0 0 1 16,1 0-1-16,-5 0 1 16,2 0-1-16,-2 0 1 15,0 0 0-15,0 0-1 16,0 0 1-16,0 0 0 15,2 0-1-15,0 0 0 16,0 0 0-16,4 2 0 16,-2 2-1-16,-2-2-4 15,-2 0 5-15,0-2-1 16,0 0 1-16,0 0-2 16,0 2-4-16,0 2-7 15,0 5 2-15,0 0 9 0,0 6-2 16,-6 4 4-16,-6 1 0 15,1 4 0-15,-3 3 0 16,1-4 0-16,0 2 0 16,-1-1 1-16,1-5-1 15,2 1 0-15,0-1 0 16,2-1 1-16,0 3 8 16,2-2-9-16,1-1-1 15,1-4 0-15,1-2 0 16,2-6 1-16,2 0 0 15,0-4 1-15,0-2-1 16,0 2 0-16,0-2 1 0,0 0-1 16,0 0 0-16,0 0 0 15,0 0 1-15,0 0-1 16,0 0-1-16,0 0-21 16,0-7 3-16,0 0-46 15,-2 2-74-15,2 5-227 0</inkml:trace>
  <inkml:trace contextRef="#ctx0" brushRef="#br0" timeOffset="-145664.36">9721 9745 980 0,'0'0'349'16,"0"0"-198"-16,0 0-106 16,0 0-39-16,0 0-5 15,0 0-1-15,0 0 2 16,4-5-2-16,-4 5 0 16,0 0 7-16,0 0-6 15,0 0 25-15,0 0-5 0,0 0 2 16,0 0-1-16,0 0-10 15,0 0-5-15,0 0-1 16,0 0 1-16,0 0-1 16,0 0 7-16,0 0-12 15,0 0 13-15,0 0-6 16,0 0 4-16,0 0-5 16,0 0 15-16,0 0-13 15,0 0 8-15,0 0-3 16,0 0-1-16,0 0-2 15,0 0 7-15,0 0 2 16,0 0 4-16,0 0 1 16,0 0-11-16,0 0 0 0,0 0-1 15,0 0-6-15,0 0-6 16,0 0 1-16,0 0-2 16,0 0 1-16,0 0-1 15,0 0-14-15,0 0-57 16,0 0-143-16,0 0-274 0</inkml:trace>
  <inkml:trace contextRef="#ctx0" brushRef="#br0" timeOffset="-118423.02">4946 10122 447 0,'0'0'286'0,"0"0"-196"15,0 0-60-15,0 0 10 0,0 0 47 16,0 0-28-16,0 0-4 16,0-4 10-16,0 4-11 15,0 0-9-15,0 0-9 16,0 0 0-16,0 0-7 16,0 0-4-16,0 0 4 15,0 0-6-15,0 0 2 16,0 0 8-16,0 0-9 15,2 0 3-15,3 0 5 16,-3 0-7-16,2 0-6 0,-2-1-5 16,3 1-5-1,0 0 1-15,-1-2-1 0,0 2-8 16,1-2-1-16,-1-1 3 16,3 1-2-16,0 0 10 15,-1 0-11-15,-1 2 1 16,1-3 0-16,0 3 0 15,0 0 1-15,0 0-1 16,1 0-1-16,-1 0 2 16,4 0-2-16,-4 0 1 15,3 0 0-15,0 0 0 16,0-3 0-16,0-1 0 16,0 2 0-16,0-1-1 15,-2-2 2-15,-1 1-2 16,1 2 0-16,-3-2 0 0,1 2 1 15,-3 2-1 1,1 0 0-16,-1 0 1 0,-2 0-1 16,2 0 1-16,2 0-1 15,-2 0 0-15,0 0 1 16,3 0 0-16,-3 0-1 16,3 0 2-16,-3 2-2 15,3 2 0-15,-3 0 1 16,2-2-1-16,0 0 1 15,1 2-1-15,-3-2 0 16,3 2 1-16,0 1-1 16,-1 2 1-16,-2 3-1 15,2 0 0-15,-1 0-1 0,-1 2 0 16,-2-2 1 0,2-2 0-16,-2 0 0 0,0-2 0 15,2 1 0-15,-2-2 0 16,0 1 0-16,0-1-1 15,0 0 0-15,0 0 1 16,0 1 1-16,0-1-1 16,0 4 1-16,0-4-1 15,0 2-1-15,0-1 1 16,0-1 0-16,0 0 0 16,0 0 0-16,0 0 0 15,0-1 0-15,0 0 1 16,2 2-1-16,0-2 0 15,1-2 1-15,2 2 0 0,-1-2-1 16,0 0 0-16,1-1 1 16,1 2 0-16,4-1 0 15,-2 0 0-15,1 3 0 16,3-3 0-16,-1 7 0 16,-1-1-1-16,2-1 0 15,-3 0 1-15,-1 1 0 16,2 0 0-16,-4-4-1 15,1 1-1-15,-1-3 1 16,-1 1 0-16,2-3 0 16,-2 0 0-16,1 0-1 15,3 0-2-15,-3 0 2 16,4 0 2-16,-2 0 7 0,-1-5-8 16,2 2 0-16,-2-1 0 15,-1 2 0-15,-1 2 1 16,-3-3 0-16,0 3-1 15,0 0 1-15,-2 0 5 16,0 0-6-16,0 0 6 16,0 0-6-16,0 0 0 15,0 0 1-15,0 0 1 16,0 0-1-16,0 0-1 16,0 0 1-16,0 0-1 15,0 0 0-15,0 0 1 16,0 0-1-16,0 0 0 15,0 0 0-15,0 0 0 0,0 0-7 16,0 0 7 0,0 0 1-16,0 0-1 0,0 0-1 15,0 0 1-15,-4 0 0 16,-1 0-1-16,1 0 1 16,-2 0 0-16,-1 7 0 15,0-2 1-15,0 2-1 16,-1-1 1-16,-2 2-1 15,-1 0 0-15,1 0 0 16,-2 1 0-16,1 3 0 16,0 2 1-16,-1-3 1 15,2 1-2-15,1 0 0 16,-1-1 1-16,4 2-1 16,-1-1 0-16,3 0 1 15,-2 3-1-15,-2-4 0 0,2 4 0 16,-3-1 0-16,3 0 1 15,-2 1 0-15,2 0-1 16,-1-1 0-16,1 3-1 16,-2 2 1-16,2-1 1 15,2 2 1-15,-1-4-2 16,3 1-1-16,0 3 1 16,2 1 0-16,0 3 0 15,0 0 7-15,0 0-5 16,0-2-2-16,0 0 0 15,0 0 0-15,0 0 0 16,2 1-9-16,0-5 2 0,3-1 0 16,-3 0 1-16,0-1 5 15,0 0-6-15,-2-2 1 16,0 0-17-16,2 0 11 16,-2-1-1-16,2 4-4 15,-2-2 5-15,3-2 5 16,-3 3-6-16,3-2-2 15,-3 4 14-15,2-2-14 16,2 0-8-16,0 2 5 16,1-2-6-16,-1 0 15 15,0 0 0-15,-2 1-5 16,4-2-4-16,-4-2 2 16,0-1 8-16,0-1 7 15,-2-1 0-15,2 3-1 16,-2-4 2-16,0 0-1 0,0-3-1 15,0 1-3-15,3 0 5 16,-3 0 0-16,2 2 0 16,0-4 1-16,-2 4 1 15,2-4-1-15,0 2 0 16,0 1-1-16,0 0 1 16,-2 1-1-16,4 0 1 15,-2 2-1-15,0-2 1 16,0 3-1-16,0 2 0 15,-2 0 0-15,2-4-1 16,-2 0 1-16,3 0 0 16,-1-5 0-16,-2 4 0 15,0-5-1-15,2 0 1 0,-2 0 0 16,0 0 1-16,0-2-1 16,0 3 0-16,0-2 1 15,0 1 0-15,2 4-1 16,0-2 0-16,0 4 0 15,-2-2 0-15,3 2 1 16,0 2-1-16,-1 2 0 16,0 0 1-16,-2-3-1 15,0 0 0-15,2-2 1 16,-2 1-1-16,0-2-1 16,0 0 1-16,0 0 0 15,0-2 0-15,2 2 0 0,-2 0 0 16,0-3 0-16,0 0 0 15,0 1 0-15,0 0-1 16,0 2 1-16,0 0 0 16,0 0 1-16,0 0-1 15,0 1 0-15,0-4-1 16,0-1 1-16,0 2 0 16,-2-2 1-16,0 2-1 15,0-2-1-15,0 0 1 16,-1 2 2-16,0-2-2 15,1-1 0-15,0 4 0 16,0 1 0-16,0-2 0 16,0-1-1-16,-3 2 1 0,3-3 1 15,0 3 1-15,-2-2-2 16,-2 1 0-16,0 2 0 16,-3 0 0-16,3 0-2 15,-4 0 2-15,4 0 3 16,1-2-2-16,1-2-1 15,0 0 0-15,-1 0 1 16,0 2-2-16,1 0 1 16,-3 2 0-16,3 0 3 15,-2 1-2-15,1-4-1 16,-2 2 7-16,2 0-5 16,1-1 3-16,2 1-4 15,-2-2 0-15,-1 4 0 16,-2-1-1-16,3-1 1 15,-1 0 1-15,-1 0 5 0,2 0-7 16,-1-3 1-16,-2 2 6 16,2-3-7-16,-1 2 0 15,-3 0 0-15,0 2 1 16,-2-1 0-16,0 2 0 16,-3-1-1-16,3 1 0 15,-2 1 2-15,-3-3-2 16,4 0 1-16,-5-1-1 15,1-2 0-15,1-3 8 16,-3 0 0-16,3 0 0 16,-1 0 3-16,-1 0-2 15,0-6-6-15,2-2-2 16,1-2 8-16,2 0-9 0,0-3 0 16,3 2 1-16,0-1 0 15,3-1-1-15,2 4 2 16,-4 1-2-16,4-1 6 15,2 3-5-15,-3 0-1 16,3 1 0-16,-2-2 1 16,2 2-2-16,0 1 2 15,0 0-2-15,-2 1 7 16,4 1-5-16,0 0-1 16,0 2 0-16,0 0 0 15,0 0 10-15,0 0-10 16,0 0-26-16,0 0-84 0</inkml:trace>
  <inkml:trace contextRef="#ctx0" brushRef="#br0" timeOffset="-115823.41">5432 13445 636 0,'0'0'643'0,"0"0"-506"16,0 0-68-16,0 0-39 15,0 0-1-15,0 0-3 0,0 0-5 16,9-34-1-16,-5 27-20 15,1 2 20-15,0 1 34 16,-1-2-19-16,4 0-13 16,-1 0 0-16,5 0-5 15,-4-2-8-15,3 0-8 16,3-1 24-16,-1 0-13 16,3 1-11-16,3-5 7 15,2 2-7-15,4-6 1 16,4 0-1-16,0-1 0 15,0-5-1-15,0 0 1 16,-2 0 1-16,-2-2-2 0,0-1 2 16,-2-1-2-1,1-4 1-15,1-1-1 0,-1-7 0 16,3-1 3-16,2-2-2 16,-2-2 7-16,2-2-8 15,-2-2 0-15,-3 2 1 16,-1-1 0-16,-2-2 5 15,-2 3-3-15,-2-3-3 16,1 1 0-16,-2-3 2 16,-3 1-5-16,0 0 3 15,-1-2-2-15,-1 0 0 16,-3 2 1-16,2-1 1 16,-4 4 0-16,1 2-11 0,-3 4 10 15,0 0-6 1,2 5 0-16,-4 0-3 0,0 2 1 15,0 4-4 1,0-1 4-16,0 5-1 0,1 3-2 16,-1-1-7-16,-2 0 9 15,2 1 1-15,2 1-1 16,-2 0 8-16,2-2-11 16,-4-1-9-16,2-2 8 15,0-1-8-15,-2 0-3 16,4-4-1-16,1 2 3 15,-1-2-12-15,2 1 17 16,2 4 5-16,-2-4 6 0,1 4 7 16,1-4 0-1,-1 4-1-15,0-2 1 0,0 0 0 16,-1 2 0-16,1-1 0 16,2-4-9-16,0 0 3 15,0-4-8-15,0 1 5 16,-2 0 9-16,1-2-1 15,-1 5 0-15,-1 0 1 16,2 2 0-16,-2 4 0 16,1 0 0-16,-1 1 1 15,2 4-1-15,0 1 1 16,-1-2 0-16,1 0-1 16,2-2 1-16,-4-3 0 15,3 1 8-15,-3 1 1 16,0-4-10-16,0 3 9 0,-2-3-8 15,-1 2 0 1,1-1 2-16,0 0-2 0,-2 2-1 16,4-1 1-16,-2 6 0 15,0-1 0-15,1 2 1 16,-1-3-2-16,0 4 1 16,4-1 0-16,-4-1-1 15,3 2 7-15,-3-2 7 16,2 2-3-16,1-3-4 15,0 1 5-15,2 1 1 16,-3 3-1-16,3-4-5 16,1 3 3-16,-2-1-1 15,3 4 13-15,3-2 0 16,-1 0-3-16,1 1-9 0,1 0 4 16,-1-2-2-16,-1 1-10 15,1 0 9-15,-4 0 7 16,1 3-12-16,-1 2-5 15,1 1 9-15,-5 2-4 16,4-1-5-16,-2 5 12 16,1-4-7-16,2 4 1 15,1-4-1-15,0 3-6 16,0-2 1-16,1-1 0 16,3 0 0-16,-3-1 5 15,3 0-4-15,-1-2 5 0,-2 0-7 16,1 2 0-1,-3 1 1-15,-1 0 0 0,-4 6 5 16,-2-2-6-16,-1 5 7 16,-1 0 2-16,0 0 1 15,0 0-1-15,-2 0-3 16,2-2-3-16,0 2-2 16,1 0 8-16,0 0-8 15,1 0-1-15,0 0 1 16,1 0 0-16,-1 0 1 15,0-2-2-15,1 2 1 16,0 0-1-16,1 0 1 16,-1 0 0-16,1 0-1 15,3 0 2-15,-2 0-2 16,2 0 1-16,-3 0 0 0,1 0-1 16,0 0 1-1,-2 0-1-15,1 0 0 0,-2 0 1 16,1 0-1-16,-1 0-1 15,1 0 1-15,0 0 0 16,-1 0-1-16,2 0 1 16,-4 0 1-16,3 0 0 15,-3 0-1-15,0 0 0 16,-2 0 0-16,3 0 0 16,-3 0-1-16,0 0 1 15,0 0 0-15,0 0-1 16,0 0 1-16,0 0-1 0,0 0 1 15,0 0-3-15,0 0 2 16,0 0-10-16,0 0-6 16,0 0-21-16,0 0-16 15,0 0-6-15,0 0-10 16,0 0-13-16,0 0 10 16,0 0-33-16,0 0-381 0</inkml:trace>
  <inkml:trace contextRef="#ctx0" brushRef="#br0" timeOffset="-114974.6">7137 9561 684 0,'0'0'274'0,"0"0"-168"0,0 0-22 16,0 0 4-16,0 0-24 15,0 0-31-15,0 0-4 16,0 0 5-16,0 0-5 16,0 0 7-16,0 0 12 15,0 0-9-15,0 0-8 16,0 0-4-16,0 0 2 15,0 0-11-15,0 0 2 16,7 0-1-16,2 0 10 16,-2 3-11-16,3 2-6 15,0 1-1-15,1 0 2 16,2 0-4-16,1 2-3 0,1 0-3 16,1 2-2-16,1 1 10 15,4 1-11-15,-3 5 7 16,1-2-7-16,2-3 19 15,-3-3-13-15,-1 1 2 16,-3-4-8-16,-3-2 9 16,0 1-9-16,-2-2 0 15,-2-1 1-15,-3 0-1 16,0 0 1-16,-4-2-1 16,2 0 0-16,-2 3 0 15,0-3 0-15,0 0-1 16,0 0-8-16,0 0 8 15,0 5 1-15,-8-1-6 16,-1 3 6-16,-3 0-1 16,0 4 1-16,-2 4 1 0,-4 1 0 15,2 4-1-15,1 1 1 16,-1-2 0-16,1 2-1 16,-1-1 1-16,3-5-1 15,3 0 1-15,2-5 0 16,3-3-1-16,3-2 0 15,2-5 1-15,0 0-2 16,0 0 2-16,0 0-2 16,-2 0-6-16,0 0-34 15,0 0-23-15,-3-10-13 16,2 0-160-16</inkml:trace>
  <inkml:trace contextRef="#ctx0" brushRef="#br0" timeOffset="-109833.71">7875 9557 352 0,'0'0'249'16,"0"0"-126"-16,0 0-52 15,0 0-22-15,0 0-30 16,0 0-9-16,0 0-2 16,0 0-7-16,0 0 13 15,0 0 35-15,0 0 19 16,0 0 5-16,0-2 13 16,0-1-28-16,0 3-11 0,0-1-4 15,0-1-17-15,3 2 2 16,-1-2 2-16,2-1 1 15,1 2 5-15,-1-3 5 16,0 2 2-16,-2 0-9 16,3-1 12-16,0 2 7 15,-3-1-2-15,2 2-10 16,-1-2-9-16,1 0 0 16,-2 0-4-16,2-1-8 15,-1 1 4-15,-1 2-8 16,0-1 9-16,0 1-3 15,-2 0-16-15,3 0-5 0,-3 0 0 16,0 0 5-16,0 0-6 16,0 0 1-16,0 0-1 15,0 0-1-15,0 0-14 16,0 0 1-16,-3 0 12 16,-3 0-4-16,-5 0 5 15,2 0-10-15,-3 0-1 16,-1 0-1-16,0 12 12 15,-3 6 1-15,2 1-1 16,2 8-1-16,-1-1 1 16,1 0 1-16,3 2-3 15,1-4 2-15,0 0 1 16,6-2-1-16,2-2 1 16,0-4 0-16,0-2 0 15,0 0 0-15,0-3 9 0,12-1-3 16,1-5-5-16,3-1 8 15,3-1-2-15,2-3-6 16,1 0 1-16,0 0-2 16,2 0-1-16,-3 0-7 15,-1-3-21-15,0 3-27 16,-6 0-68-16,-4 0-151 0</inkml:trace>
  <inkml:trace contextRef="#ctx0" brushRef="#br0" timeOffset="-109267.04">8156 9663 1081 0,'0'0'294'0,"0"0"-120"16,0 0-78-16,0 0-27 0,0 0-5 15,0 0-39-15,0 0-14 16,44-48-3-1,-32 34-1-15,-1-4 2 0,2 1 1 16,1 2 12 0,-1 1-12-16,1 0 6 0,-1 4-2 15,1 3-14-15,-1 4 0 16,-1 3 13-16,5 0-12 16,-5 0-1-16,2 15-8 15,-5 14 1-15,0 7-6 16,-4 5 6-16,-5 6-7 15,0-1 7-15,0-2-3 16,0-5 9-16,-5-7 0 0,-4-6-1 16,-4-8 1-1,-3-4-1-15,-1-9-5 0,-1 0 7 16,-3-5-6-16,2 0-5 16,0-7 9-16,4-10-7 15,1-1 8-15,6-5-13 16,3-2-32-16,5 1-2 15,0-9-81-15,5 6-41 16,8 8-623-16</inkml:trace>
  <inkml:trace contextRef="#ctx0" brushRef="#br0" timeOffset="-108782.74">8584 9583 390 0,'0'0'613'16,"0"0"-487"-16,0 0-78 15,15 126-31-15,-13-83 14 16,1-2-17-16,0-4-2 16,-1-6-11-16,0-6 0 15,0-13 2-15,0-8 53 16,1-4 20-16,1-4-76 0,0-18-12 16,3-7 6-16,4 0 6 15,0-5 0-15,5-1 1 16,2 1 0-16,0 1 0 15,1 8 5-15,2 4-5 16,-3 7 25-16,-3 2-7 16,-1 7 20-16,1 5-3 15,-1 0-4-15,-1 0-7 16,3 10-12-16,-5 6-7 16,-1 2-5-16,0 1 0 15,-6 2 9-15,-1-1-9 16,-3-3-1-16,0-10-11 15,0-5-78-15,0-2-67 0</inkml:trace>
  <inkml:trace contextRef="#ctx0" brushRef="#br0" timeOffset="-107789.03">9188 9557 1096 0,'0'0'192'15,"0"0"-119"-15,0 0-41 16,0 0-21-16,0 0-9 16,0 0-1-16,0 0-1 15,-11-37 1-15,-9 37-1 16,-2 15 0-16,-1 9 1 16,4 4 0-16,0 7 2 15,3 0 3-15,6 9-5 16,5 0 5-16,5 4 3 15,0-1-8-15,0-9 6 16,15-4 21-16,10-12 35 0,4-8-2 16,2-12-13-16,3-2-12 15,-1-23-17-15,-2-14-9 16,-2-13-2-16,-8-6 0 16,-9-7-8-16,-6-1 0 15,-6 0-13-15,0 0-8 16,0 0 4-16,-10 3-18 15,-1 3 12-15,1 5 17 16,0 7 5-16,4 2 1 16,-1 13 2-16,7 7-2 15,0 4 2-15,0 7-2 16,0 8 7-16,0 1 8 16,0 4 2-16,0 0-8 0,2 0-8 15,-2 5-1-15,0 12-1 16,0 3-7-16,0 4 0 15,0 10 7-15,-6 9 0 16,-1 6 1-16,0 7 0 16,3 6 0-16,-1 1 0 15,3-3 0-15,2-6 0 16,0-8 0-16,2-5 0 16,9-10 0-16,5-7 1 15,-1-7 0-15,3-8 0 16,1-5 7-16,0-4-7 15,1 0 1-15,3-5-2 16,-4-13-15-16,2-3 5 0,1-6-3 16,0 1 3-1,0-6-3-15,-1-1-8 0,1-1 20 16,-4 0-9-16,0 2 9 16,-3 3-21-16,-3 10 14 15,-1 8 6-15,-7 11 2 16,0 0 4-16,-4 28-4 15,0 11 0-15,0 9 0 16,0 3 0-16,0 2 2 16,0-1 7-16,0-4 2 15,2-4 11-15,8-7 20 16,-4-9-17-16,3-10-2 16,-5-6-14-16,1-7-2 15,0-5 2-15,1 0-9 16,7-7-65-16,1-15-52 0,-1 0-5 15</inkml:trace>
  <inkml:trace contextRef="#ctx0" brushRef="#br0" timeOffset="-107629.03">9667 9381 1392 0,'0'0'245'15,"0"0"-175"-15,0 0-70 0,0 0-1 16,0 0-130-16,0 0-820 16</inkml:trace>
  <inkml:trace contextRef="#ctx0" brushRef="#br0" timeOffset="-106837.52">9968 9455 1109 0,'0'0'200'16,"0"0"-106"-16,0 0-60 15,0 0-34-15,0 0 1 16,0 0 1-16,0 0-1 16,-62 42 1-16,44-22-2 15,2 0 0-15,5 0 0 16,3-2 0-16,6 0 1 15,2 2 4-15,0-2-5 16,0 2 0-16,4-3 1 16,9 2 8-16,1-3-9 0,1-2 1 15,-2-2-1-15,1-3 1 16,-1-2 8-16,-2-3-8 16,0-1 12-16,0-3 3 15,1 0 2-15,1 0 15 16,3-9 14-16,1-5-26 15,6-1-3-15,-1-2-18 16,3 0 33-16,-1-2-15 16,0 1-9-16,1-3-8 15,0 0 6-15,-3-2-6 16,-2-3 0-16,-2 3 5 16,-1 0-6-16,-3 2 0 15,-1 3 0-15,-1 6 1 0,-1 3 0 16,-1 6 6-1,4 3-1-15,-1 0-5 0,1 0 8 16,-1 5-8-16,1 18-1 16,-1 5-4-16,-4 10 4 15,0 3 9-15,-2 5-9 16,-3 1 0-16,0-4 0 16,-4-8 1-16,0-3-1 15,0-6 0-15,-6-3-3 16,-10-6 3-16,-4-3 1 15,-2-6-1-15,-3-3 1 16,-2-5-1-16,4 0 0 16,0-6 0-16,5-11 0 15,3-4 0-15,3-13-25 0,8 3-89 16,4 4-112-16</inkml:trace>
  <inkml:trace contextRef="#ctx0" brushRef="#br0" timeOffset="-106058.71">10555 9729 1113 0,'0'0'194'0,"0"0"-125"16,0 0-12-16,0 0 11 15,0 0-21-15,0 0-14 16,0 0-18-16,79 4-14 15,-62-16 6-15,3-6-7 16,-3-3 5-16,4 0-4 16,-6-4-2-16,-1-1 1 15,-6 6-1-15,-6 3-7 0,-2 5 8 16,0 6-2-16,-4 2-16 16,-14 4 9-16,-2 0 8 15,-2 0 0-15,-1 10 0 16,4 4 1-16,1 4-1 15,2 2 1-15,7 3 0 16,5 2 0-16,1 5 1 16,3 0-1-16,0-2 1 15,7-2 0-15,9-5 7 16,1-11 2-16,6-6 13 16,2-4 0-16,1-7-7 15,1-17-15-15,2-6 5 0,-3-5 3 16,-1-2-8-1,-3 1 0-15,-1 2-1 0,-6 2 1 16,-4 4-1-16,-2 4 1 16,-2 7-1-16,-1 5 1 15,-1 7-2-15,2 2 2 16,0 2-1-16,3 1 1 16,4 0 7-16,4 0-7 15,2 1 7-15,2 12-6 16,2 1 5-16,1 5-6 15,-3 4 0-15,1 0 1 16,-6 4 4-16,-1-5-5 16,-7-4 5-16,-9-4-6 15,0-5-1-15,-4-2-7 16,-25 0 8-16,-11-4 0 0,-36-3 0 16,9 0-66-16,9-10-111 15</inkml:trace>
  <inkml:trace contextRef="#ctx0" brushRef="#br0" timeOffset="-105699.03">9930 9154 1122 0,'0'0'286'0,"0"0"-132"16,0 0-52-16,0 0-28 15,0 0-19-15,0 0-5 16,129-58-13-16,-100 45-4 15,2 3-21-15,3 2 15 16,0 3-7-16,-1 5-19 16,1 0 15-16,-3 0-15 15,-2 0-1-15,-6 8 0 16,-8 4-11-16,-15 12-27 0,0-4-104 16,0-2-133-16</inkml:trace>
  <inkml:trace contextRef="#ctx0" brushRef="#br0" timeOffset="-105453.02">10055 9806 1086 0,'0'0'174'0,"0"0"-112"16,0 0-18-16,0 121-4 0,0-88-11 16,0-5-3-16,2-8 2 15,2-2-3-15,0-8-11 16,-2-3-14-16,-2-4-51 16,2-3-262-16</inkml:trace>
  <inkml:trace contextRef="#ctx0" brushRef="#br0" timeOffset="-104129.36">11756 9490 935 0,'0'0'240'0,"0"0"-92"16,0 0-28-16,0 0-61 16,0 0-22-16,0 0-12 15,0 0-25-15,16-44-4 16,-23 44 4-16,-9 0 4 0,-2 16 5 16,-1 8-8-1,-2 5 7-15,4 0-6 0,1 5 5 16,9-2-6-16,3-3-1 15,4 0 2-15,0-3-1 16,4-9-1-16,12-2 15 16,2-8-14-16,2-7 18 15,2 0-7-15,0-7-12 16,1-20 15-16,-4-4-15 16,0-10-3-16,-7-1-4 15,-4-2-17-15,-4 0-12 16,-4-3-21-16,0 3-1 15,0 3 16-15,-2-2-10 16,-4 3 5-16,-2 2 17 16,4 2 20-16,0 4 9 0,-1 6 1 15,3 7 23-15,0 7-5 16,2 11-17-16,-2 1 1 16,0 4-1-16,-1 18 11 15,0 10-1-15,1 6-9 16,0 6 5-16,2 3-5 15,0 1-2-15,0-4 2 16,0-2-1-16,0-7 0 16,7-3 7-16,4-9 3 15,0-5 8-15,1-8-10 16,1-3-3-16,1-5-6 16,1-2-11-16,1 0-38 15,-1 0 7-15,1 0-13 0,-1 0 30 16,-1 0 15-1,-3 0 10-15,-3 0-1 0,4 0 1 16,-5 0 0-16,1 0 1 16,-1 0 0-16,2 0 17 15,-2 0-4-15,-1 0-5 16,1-2-1-16,2 2-2 16,-2 0 7-16,1 0 15 15,1 0-4-15,3 0 8 16,-3 0 3-16,1 0-1 15,2 0-5-15,-3 0-5 16,1 0 7-16,0-9-8 0,1-3-16 16,0-4-1-1,0-3-6-15,-4-3-6 0,-3 3-27 16,-2-2 1-16,-2 3-4 16,0 6 2-1,0 2 12-15,-6 4-1 0,-5 6 13 16,-5 0 4-16,1 0 6 15,-1 16 0-15,1 7 1 16,1 3 5-16,5-1 7 16,3 3 6-16,0 3 1 15,6-2 2-15,0 0 6 16,0-5 2-16,6-2-2 16,5-7 17-16,5-6-6 15,-1-4 8-15,3-5-9 16,-1 0-18-16,-1 0-7 15,-1-9-13-15,-1-3-4 0,1-2-46 16,-3 3-91-16,-1 4-224 0</inkml:trace>
  <inkml:trace contextRef="#ctx0" brushRef="#br0" timeOffset="-103396.02">12679 9486 1156 0,'0'0'255'15,"0"0"-126"-15,0 0-36 16,0 0-38-16,0 0-33 16,0 0-12-16,0 0-1 15,56-84 1-15,-34 60-10 16,5 2 11-16,2 0 2 0,2 7 4 16,-4 3 5-1,0 3-3-15,-3 9-6 0,-4 0-11 16,-4 2 4-16,-5 22-6 15,-5 8-7-15,-1 9 6 16,-5 2-7-16,0 3 7 16,-7-3-1-16,-10-8-4 15,-4-4 6-15,-1-11 0 16,0-8-2-16,-5-8 1 16,2-4-8-16,-1 0 8 15,1-18-26-15,8-8-11 16,1-4-11-16,9 0-27 15,7-4-40-15,0 10-2 0,0 5-375 16</inkml:trace>
  <inkml:trace contextRef="#ctx0" brushRef="#br0" timeOffset="-103065.03">13138 9342 1041 0,'0'0'225'15,"0"0"-159"-15,20 129-24 0,-11-65-1 16,-2 6-2-16,-1 5-11 15,3 2-2-15,1 3-1 16,0-3 2-16,4-9 20 16,-1-14-20-16,-2-12 11 15,1-14-29-15,-6-12 7 16,-4-11-16-16,-2-5-18 16,0-23-145-16,0-9 44 15,0-2-261-15</inkml:trace>
  <inkml:trace contextRef="#ctx0" brushRef="#br0" timeOffset="-102771.02">13153 9336 1187 0,'0'0'193'15,"0"0"-86"-15,0 0-31 16,0 0-17-16,56-104-38 15,-42 94 15-15,1 8 8 16,1 2-22-16,0 2-5 16,-3 23-5-16,0 6-12 15,-2 7 1-15,1 9 5 16,-8 1-6-16,1-4 1 16,-5-2 1-16,0-7-1 0,0-3 0 15,-16-11 0 1,-4-9-1-16,-7-12-16 0,-13-10-15 15,4-20-78-15,8-4-131 0</inkml:trace>
  <inkml:trace contextRef="#ctx0" brushRef="#br0" timeOffset="-101750.54">13500 9593 1237 0,'0'0'264'15,"0"0"-156"-15,0 0-44 16,0 0-41-16,0 0-7 16,0 0-3-16,0 0-1 0,64-15-11 15,-45 1 7 1,4-3-7-16,0-1 7 0,-3-5-8 16,-3-2-2-16,-3-1-20 15,-7-1 4-15,-7 1-27 16,0 5-35-16,0 0-10 15,-3 5 36-15,-10 2 2 16,0 3 15-16,-6 8 19 16,2 3 17-16,-1 0 1 15,1 0 1-15,-2 16 10 16,3 6-2-16,3 2 1 16,3 7 0-16,4-1 12 15,6 2 7-15,0-2-4 16,0 0-6-16,12-6 24 15,3-4 7-15,6-5-7 0,-1-6 4 16,2-5-18-16,0-4-16 16,1 0-11-16,1 0 12 15,-4-4-13-15,2-8 0 16,-1-4-2-16,-2 0 1 16,1-2-2-16,3-2-5 15,-4 2 7-15,2-2 10 16,1-1-9-16,1-1 5 15,-1 2-6-15,0 3 0 16,-2 0 0-16,-2 5 10 16,-4 5 3-16,-4 4 0 15,-3 3 4-15,-2 0-17 16,0 3 0-16,-1 12-9 0,2 6 8 16,-1 1-5-16,3 0-1 15,2 0 7-15,1-6 9 16,-1-7-8-16,2-5 11 15,-1-4-12-15,7-13 0 16,-3-13-149-16,1-3-435 0</inkml:trace>
  <inkml:trace contextRef="#ctx0" brushRef="#br0" timeOffset="-101197.45">14374 9282 1185 0,'0'0'224'16,"0"0"-127"-16,0 0-39 15,0 0-13-15,0 0-36 16,0 0-9-16,0 0-4 16,2-38-8-16,-23 34-8 15,1 4 9-15,3 0 0 0,1 9 11 16,1 16 0-16,3 8 0 16,1 11 0-16,2 2 0 15,4 3 0-15,3 2 1 16,2-7 1-16,0-7-2 15,0-10 2-15,10-10 5 16,2-8 2-16,2-9 5 16,1 0 1-16,4-9-14 15,-4-10 0-15,1-6 0 16,-5-2-1-16,-1 1 2 16,-4 4-2-16,-2 4 0 15,-2 5-1-15,-2 8 1 16,2 3-8-16,1 2 8 15,-1 0 1-15,4 14 0 16,4 10 0-16,3 2 0 0,5 4 1 16,1 0-1-16,8-2 14 15,2-6 8-15,0-4-6 16,2-7-11-16,5-11-6 16,-7 0-41-16,-2 0-167 0</inkml:trace>
  <inkml:trace contextRef="#ctx0" brushRef="#br0" timeOffset="-100636.02">14914 9314 1134 0,'0'0'178'0,"0"0"-119"16,0 0-34-16,0 0-10 16,0 0-5-16,0 0-10 15,0 0 0-15,19-74 0 16,-40 74-1-16,0 9-5 16,-2 10 5-16,1 6-2 15,3 6 2-15,4 3 1 16,5 5-6-16,0 3 6 15,3-2 5-15,3 1-4 0,4-4 1 16,0-7 8 0,0-7 1-16,0-9 20 0,7-7 24 15,4-5 2-15,4-2-24 16,2 0-17-16,-2-4-14 16,3-8-1-16,-3 0 9 15,-1 2-9-15,-3 4-1 16,-3 4 0-16,2 2-1 15,-6 0 0-15,1 6 1 16,-3 16-1-16,0 10 0 16,0 6 1-16,2 3-3 15,1 7 3-15,2-1 12 16,2-3-1-16,1-2 17 16,2-3-15-16,1-9 6 15,0-7 7-15,-1-6 8 0,-6-9-11 16,1-8-15-16,-3 0-8 15,6-39-95-15,1 2-103 16,-1-4-483-16</inkml:trace>
  <inkml:trace contextRef="#ctx0" brushRef="#br0" timeOffset="-99771.75">15332 9436 217 0,'0'0'877'16,"0"0"-729"-16,0 0-83 15,0 0-43 1,0 0-16-16,0 0-5 0,0 0 15 16,-34-46-9-16,16 41-7 15,3 2 0-15,-3 3 1 16,0 0 1-16,2 15 21 15,-1 11-14-15,1 6 8 16,1 3-7-16,5 2-1 16,4 0 0-16,1-6-1 15,5-7 0-15,0-7-7 16,0-4 49-16,3-6 16 16,10-7-27-16,3 0 2 0,2 0-21 15,-1-13-14 1,4-6-6-16,-2-2 9 0,1-4-9 15,-1-4 0-15,-2-3-1 16,1-2-17-16,-3-5 2 16,-1 1-22-16,-3 6 9 15,-2 4 4 1,-4 10 11-16,-3 9 13 0,-2 9-18 16,0 0 5-16,0 5-7 15,0 17 20-15,-2 4 1 16,-3 4 5-16,0 3-5 15,5-6 0-15,0 1 1 16,0-5-1-16,0-4 1 16,12-4 24-16,3-5-8 15,8-6 4-15,-1-4-2 0,5 0 11 16,4-12-4-16,-2-12-9 16,2-2-17-16,1-4 0 15,-9 4 2-15,0 4 8 16,-7 5 3-16,-5 5-4 15,-5 6-8-15,-4 5-1 16,-2 1 0-16,0 0-16 16,0 0-1-16,0 0 1 15,0 12 15-15,0 5 1 16,0 1 8-16,0 0-8 16,8 1 1-16,3-7 0 15,2-3 1-15,5-5-1 16,2-4 11-16,0 0 1 0,2-1-1 15,-1-13-3-15,-4-3-8 16,1 1 10-16,-5-4-10 16,-1-2 1-16,-4 0-1 15,-5-4 0-15,-3-6 0 16,0 1 0-16,-11-6-1 16,-12 1-6-16,-8 5-3 15,-4-1-14-15,-8 6-11 16,-2 1-46-16,-21-10-1 15,8 10-35-15,4 1-131 0</inkml:trace>
  <inkml:trace contextRef="#ctx0" brushRef="#br0" timeOffset="-99527.95">15115 8988 590 0,'0'0'261'0,"0"0"-37"0,0 0-71 16,-126 2-69-16,99 1-17 15,6 1-13-15,6 1-8 16,3-1-11-16,6 0-1 15,0-3 3-15,3 1-13 16,1 0-4-16,2-2 15 16,0 0 10-16,0 0 15 15,0 0-10-15,5 0-31 16,3 0-6-16,4 0-4 16,-1 0-2-16,-3 0-6 15,2 0 2-15,-4 0-3 0,-1 0 0 16,1 4-16-1,1 1-70-15,0 0-213 0</inkml:trace>
  <inkml:trace contextRef="#ctx0" brushRef="#br0" timeOffset="-90253.79">6934 10994 1245 0,'0'0'292'0,"0"0"-200"16,0 0-52-16,0 0 1 15,0 0 7-15,0 3-31 16,0-3-16-16,0 0 8 16,0 0 1-16,0 0-3 0,0-3-6 15,0 2 16 1,0-2 0-16,0 2 2 0,0-2 0 15,0 2-11-15,0-1-7 16,3-2 1-16,-3 1-1 16,2-1-1-16,0 3 7 15,1-3-5-15,-1-1-1 16,2 1 5-16,0 1-5 16,1-4 4-16,1 2-5 15,2-2 0-15,0 1 0 16,1 1 0-16,0-3 0 15,2 0 0-15,2-1-1 16,1 1 2-16,-3 1-1 0,3-1 0 16,-1 2 0-1,-2 0 0-15,-2 4-1 0,0-1 1 16,-5 3 0-16,3 0-1 16,-5 0-5-16,3 0 6 15,-3 0-2-15,0 0 2 16,3 0-1-16,-3 0-1 15,0 3 1-15,0 2 0 16,-2 4 0-16,2-1 1 16,-2-1-1-16,0 1 1 15,0 1-1-15,0 3-1 16,0-1 1-16,0 3 1 16,-4 2-1-16,-5 1 0 15,-2-2 1-15,-2 2 0 0,2-1 0 16,-3 1-1-16,1 3 1 15,-1 1 0-15,-1 4 0 16,-3-2 1-16,0 5-2 16,0-2 1-16,0 1 0 15,-1-3 0-15,0 1 0 16,-1-3 0-16,3 3 0 16,1-3 0-16,1 0 0 15,1-3 1-15,1 1-1 16,4-3 1-16,-1-1-1 15,4-5 0-15,2 0 0 16,1-5 0-16,3-2 1 16,0-4-2-16,0 0 1 0,0 0 0 15,0 0 0-15,0 0 6 16,3-8-6-16,7-6-8 16,4-3 7-16,1 3 0 15,-3 1 1-15,-1 4 0 16,-2 4 0-16,-2 3 1 15,0 2 0-15,-1 0 6 16,0 0-6-16,4 0 0 16,-1 0-1-16,1 7 2 15,2 2-1-15,1 0 5 16,3 0 1-16,-1-1 0 16,4-4 17-16,-2-3-4 15,1-1 11-15,2 0-18 0,-2 0-6 16,0-9-7-1,-3-4-1-15,-1 0-5 0,-5-10-32 16,-3 8-27-16,-2-2-126 0</inkml:trace>
  <inkml:trace contextRef="#ctx0" brushRef="#br0" timeOffset="-89656.82">7247 10633 851 0,'0'0'414'0,"0"0"-229"0,0 0-105 16,0 0-32-16,0 0-1 16,0 0-21-16,0 0-13 15,52 61-6-15,-40-40-1 16,1 8 10-16,1 5 6 16,-3 6-3-16,3 5 10 15,-6 9-1-15,-1 5-3 16,-5 8-2-16,-2 5-8 15,0 4-9-15,0 0-5 16,-2-6 8-16,-7-3-8 16,0-7 7-16,-2-10-7 15,0-9-1-15,2-6 2 0,0-10-2 16,5-4 0 0,-1-7 1-16,1-5 0 0,2-8-1 15,2 1 0-15,-2-2-11 16,-4-6-55-16,2-12-38 15,2-2-123-15</inkml:trace>
  <inkml:trace contextRef="#ctx0" brushRef="#br0" timeOffset="-89164.68">7826 10728 1117 0,'0'0'250'0,"0"0"-152"0,0 0-51 15,0 0-23-15,0 0-18 16,0 0-5-16,0 0 7 15,0 54-2-15,0-14-4 16,0 9 9-16,0 2 10 16,0 3-8-16,0-1-3 15,0-7 15-15,0-4-12 16,0-6-1-16,0-9-10 16,0-6 4-16,2-8 2 15,-2-10-8-15,0-3-41 16,0-8-134-16,0-10-409 0</inkml:trace>
  <inkml:trace contextRef="#ctx0" brushRef="#br0" timeOffset="-88724.22">7637 10842 1041 0,'0'0'191'0,"0"0"-130"16,0 0-38-1,0 0-8-15,69-107-5 0,-47 82-4 16,2 4 7-16,5 0 29 15,0 5 22-15,2 2 3 16,1 4-3-16,1 4-22 16,-4 2-7-16,2 4-10 15,-4 0 2-15,0 18-5 16,-5 15-4-16,-3 20-11 16,-6 15-6-16,-5 14-1 15,-4 8 2-15,-1 5-2 16,-3-5 1-16,0-4 1 15,-3-9-2-15,-16-8 6 16,-8-9-6-16,-6-7 1 0,-8-9-1 16,1-5 0-16,-8-13-25 15,9-6-134-15,12-15-886 0</inkml:trace>
  <inkml:trace contextRef="#ctx0" brushRef="#br0" timeOffset="-87826.48">8310 11087 973 0,'0'0'532'0,"0"0"-385"15,0 0-84-15,0 0-30 16,0 0-7-16,0 0-4 16,0 0-5-16,62 0-17 15,-44 0 0-15,4-2 1 0,-1-5 21 16,-4-2-3-16,-1-1-13 16,-7-2-6-16,-3-3 0 15,-6 1-29-15,0 0-27 16,0 4 11-16,-9 5-19 15,-6 2 23-15,-3 3-24 16,0 0 34-16,1 0 4 16,-2 7 0-16,4 4 26 15,1 3-8-15,4 7 8 16,1 1-5-16,1 6 6 16,6 5 8-16,2 0 2 15,0 1-4-15,0-2 7 0,8-6 3 16,7-8 24-16,5-8 27 15,0-6-8-15,2-4-27 16,3 0 14-16,2-10-21 16,-3-12-9-16,2-6 0 15,-1-4-16-15,-5-4 2 16,1-2 4-16,-6 0-5 16,-3 2-1-16,-1 1-6 15,-5 2 6-15,0 5 0 16,-1 3 9-16,0 6-9 15,-1 6 0-15,-1 5 4 16,-1 4-2-16,0 4 10 16,-2 0 4-16,2 0-7 15,2 12-2-15,1 6-6 0,-1 4-1 16,1 2 1-16,2 2 0 16,1-1-1-16,1 1 1 15,5-2 0-15,1 0 0 16,1 0 0-16,1 2 6 15,-1 0-5-15,-5-2 0 16,-3-2-1-16,-6-2 5 16,-2-2-4-16,-2 0-1 15,-19-2-1-15,-8-4-1 16,-8-9-18-16,3-3-90 16,10 0-228-16</inkml:trace>
  <inkml:trace contextRef="#ctx0" brushRef="#br0" timeOffset="-87177.83">9012 10976 1121 0,'0'0'295'0,"0"0"-178"16,0 0-94-16,0 0-9 15,0 0-8-15,0 0-4 16,0 0-1-16,-51 121 8 16,44-83-9-16,5 0 1 15,0 3 0-15,2-4-1 16,0-3 6-16,0-5-5 16,11-6 13-16,2-6 2 15,3-7 10-15,2-9 18 16,1-1 7-16,2 0-14 0,1-19-27 15,3-6-9-15,1-4 0 16,1-6-1 0,-1 4 0-16,1-2 0 0,-2 5 0 15,0 5 2-15,-1 3 4 16,2 8-5-16,1 9-1 16,0 3 7-16,-2 0-6 15,-1 12-1-15,-1 14 0 16,-6 9-7-16,-3 2 1 15,-1 6 6-15,-4-3-1 16,-2-5 1-16,-5-6 0 16,-2-10 0-16,0-6-1 15,-5-9 1-15,-14-4 0 16,-10 0-9-16,-5-14 9 0,-6-12 0 16,2-6 0-16,-2-9-5 15,11 7-100-15,11 7-141 0</inkml:trace>
  <inkml:trace contextRef="#ctx0" brushRef="#br0" timeOffset="-86562.79">9660 10846 1045 0,'0'0'234'16,"0"0"-144"-16,0 0-65 15,0 0-16-15,12 143-8 16,-12-91-2-16,0 3 1 16,0-8 0-16,0-3 0 15,2-8 0-15,0-8 1 0,3-7-1 16,-3-12 6-16,2-3-5 15,-4-6 22-15,2 0 12 16,3-2-35-16,2-11 13 16,2-8-13-16,2-4 7 15,5 0 2-15,1-1-8 16,1-1-1-16,3 6 7 16,-2 4 9-16,1 6 6 15,1 8 12-15,-2 3-1 16,-1 0-7-16,-2 14-14 15,-3 12-11-15,-2 9-1 0,3 5 1 16,-1 0-1 0,0-2 1-16,-1-4-1 0,-1-10 2 15,-3-10 15-15,-2-6 1 16,0-8-11-16,-2-4-7 16,3-14-165-16,-3-4-114 0</inkml:trace>
  <inkml:trace contextRef="#ctx0" brushRef="#br0" timeOffset="-85808.3">10146 10592 1096 0,'0'0'223'0,"0"0"-141"15,0 0-32-15,12 146 6 16,-12-84-18-16,0 9-16 16,0 2-9-16,0 4-11 15,0-8 6-15,0-2-8 16,0-13 1-16,0-8 0 15,0-14 8-15,4-10-9 16,3-8 2-16,-1-9-2 0,1-5 32 16,0 0-32-16,4-16 0 15,2-9-21-15,5-3 21 16,1-2-14-16,0 0 14 16,1 4 0-16,1 4 9 15,-2 5-3-15,-3 6 9 16,-1 8-4-16,-1 3 34 15,-3 0-8-15,-2 7-17 16,0 15-20-16,-4 4 0 16,1 4-1-16,-2 2 0 15,6 1 1-15,-1-4-7 16,1-2 14-16,4-5-7 16,1-4 1-16,6-8 0 15,-4-5 7-15,3-5-8 16,1 0 27-16,-2-14-16 0,4-9-4 15,-3-9-7-15,2-5-8 16,-2-2 7-16,-4-6-10 16,-1 3-6-16,-3 1 4 15,-5 7 13-15,-5 9-1 16,-2 9 1-16,0 8-7 16,0 8-15-16,-14 0 21 15,-1 8-11-15,-6 12 12 16,4 8 6-16,3 2-5 15,3 4 0-15,5 1 0 16,6 0 6-16,0-3-7 16,0-4 1-16,2-8 6 15,11-3-6-15,5-10 0 0,4-7 1 16,3 0-2-16,4-2 0 16,20-20-44-16,-7 2-81 15,-1 0-356-15</inkml:trace>
  <inkml:trace contextRef="#ctx0" brushRef="#br0" timeOffset="-85079.89">10987 11025 1194 0,'0'0'239'0,"0"0"-120"15,0 0-85-15,0 0-34 16,0 0-7-16,0 0 5 15,0 0-20-15,-45-4 14 16,30 4-1-16,4 9 9 16,-1 9-1-16,6 7 1 15,2 1 0-15,4 4 1 16,0 0 0-16,0 0-1 16,2-2 0-16,8-6 1 15,7-6-1-15,-2-4 2 16,3-10 11-16,2-2-4 15,0 0 3-15,2-16-12 0,1-11-1 16,2-6-13-16,-2-3-10 16,2 1-41-16,-3 0 1 15,-1 7 26-15,-6 8 21 16,-2 8 10-16,-3 8 7 16,-4 4 9-16,-2 4-2 15,-2 17-6-15,1 6 6 16,-1 3-1-16,0 1 10 15,3 1 13-15,2-6 5 16,1-1 8-16,1-4 0 16,3-4 3-16,-1-5-25 15,-1-6-11-15,2-4 4 16,3-2-13-16,-3-2-81 0,1-12-92 16</inkml:trace>
  <inkml:trace contextRef="#ctx0" brushRef="#br0" timeOffset="-84925.38">11305 10958 1084 0,'0'0'481'0,"0"0"-348"16,0 0-84-16,0 0-49 15,0 0-30-15,0 0-109 16,0 0-250-16</inkml:trace>
  <inkml:trace contextRef="#ctx0" brushRef="#br0" timeOffset="-84050.69">11589 10971 978 0,'0'0'285'0,"0"0"-215"16,0 0-51-16,0 0-11 0,0 0-6 15,-101 107 5-15,82-70-7 16,5-4-2-16,5-1 2 15,7-1-6-15,2-7 6 16,0-6 0-16,6-6 8 16,8-5 59-16,6-7-7 15,0-3-20-15,3-17-5 16,-2-10-19-16,0-9 3 16,-1-6-10-16,-3-5-9 15,-3-3-6-15,-1 0 6 16,-6 0 1-16,0 1 1 15,-3 4 5-15,-1 4-7 16,-3 9 1-16,0 3-1 0,0 11-2 16,0 7 2-1,0 6-3-15,0 8-16 0,0 0 12 16,-3 8 7-16,-1 20 0 16,4 8 9-16,0 8-9 15,0 7 2-15,0-2-2 16,0-2 1-16,9-6 0 15,4-6 1-15,3-9 4 16,-1-4-6-16,-1-8 1 16,1-4-1-16,1-6 0 15,1-4 0-15,-1 0-7 16,0-12-6-16,-3-6-22 0,-2 0 24 16,-1 2-49-16,-4 4 9 15,-1 4 21-15,-5 4 2 16,0 4 14-16,0 0-5 15,0 9 19-15,0 10 0 16,0 2 0-16,0 6 1 16,0-3 5-16,6-1 2 15,0 0 20-15,6-3-19 16,-1-3 20-16,3-5-16 16,-1-3-13-16,3-7 16 15,-3-2-9-15,3 0 9 16,-1-11-14-16,1-12 7 15,-1-6-9-15,-4-3 2 16,1-2-1-16,-6 9 24 0,-1 3-2 16,-5 6-10-16,0 4-11 15,0 8-2-15,-11 1 0 16,-5 3 0-16,-4 0 14 16,-2 0-13-16,-9 0-1 15,4 0-1-15,6 0-81 0</inkml:trace>
  <inkml:trace contextRef="#ctx0" brushRef="#br0" timeOffset="-75002.3">13892 10343 1181 0,'0'0'223'0,"0"0"-133"15,0 0-61-15,0 0-20 0,0 0-9 16,0 0 0-16,-12 0 1 15,8 0 10-15,0 0-6 16,1 0-3-16,-1 0 9 16,0 0-9-16,-4 6 24 15,0 5-6-15,-3 1 3 16,-1 2-7-16,1 5-5 16,1-1-3-16,0 3-8 15,3 0 7-15,1 2-6 16,2 0 0-16,2 5 1 15,2 1 6-15,0 2-7 16,0 6 1-16,0 3-1 16,0 8 0-16,0 4 0 15,0 6-1-15,4 0 6 16,-2 3-5-16,2-1-1 0,-4-4 2 16,0-3-1-16,0-7 13 15,0-11-7-15,-6-7-7 16,-8-10 1-16,-1-6-2 15,-3-10-3-15,-4-2-50 16,2-16-90-16,6-5-411 0</inkml:trace>
  <inkml:trace contextRef="#ctx0" brushRef="#br0" timeOffset="-74697.03">13552 10894 1239 0,'0'0'262'16,"0"0"-143"-16,0 0-44 16,0 0-17-16,0 0-11 15,0 0-19-15,0 0-2 16,121-55-4-16,-90 46-3 15,0 3 4-15,1 1-2 16,-4 0-2-16,-1-2-13 16,-6 2 1-16,-5-1 6 15,-8 3-11-15,-3 3-4 16,-5 0-24-16,0 0-104 0,-13 0-14 16,-1 0-123-16</inkml:trace>
  <inkml:trace contextRef="#ctx0" brushRef="#br0" timeOffset="-74221.08">14059 10343 1141 0,'0'0'243'16,"0"0"-140"-16,0 0-52 16,0 0-21-16,0 0-28 15,0 0 8-15,2 118-9 16,-2-62 0-16,-2 10 2 16,-1 5 3-16,1 1 0 0,2 2 18 15,0-3-2-15,0-3-6 16,0-6 3-16,0-8-1 15,7-6-4-15,1-12-4 16,0-10-8-16,-4-9 7 16,1-6-2-16,-1-10-7 15,0-1 0-15,0-7-109 16,4-9-173-16</inkml:trace>
  <inkml:trace contextRef="#ctx0" brushRef="#br0" timeOffset="-73821.24">14181 10851 1213 0,'0'0'240'0,"0"0"-162"15,0 0-49-15,0 0-19 16,0 0-8-16,2 109 5 15,-2-80-6-15,0-1 6 16,3 2-6-16,4-4 28 16,2-6 9-16,-1-3 4 15,1-8 6-15,3-6-8 16,1-3-8-16,3 0-9 16,1 0-15-16,5-17-8 15,1-5-6-15,2-2 0 0,-4-5-2 16,0 2 8-16,-11 0-1 15,0 1-17-15,-8 4 17 16,-2 0-2-16,0 2-4 16,0 2 2-16,0 6-11 15,0 4 3-15,0 6-58 16,-4 2-59-16,2 5-8 16,2 8-853-16</inkml:trace>
  <inkml:trace contextRef="#ctx0" brushRef="#br0" timeOffset="-73536.08">14723 10738 1081 0,'0'0'214'0,"0"0"-121"15,0 0-48-15,0 0-16 16,0 0-13-16,0 0-15 16,0 0 0-16,7 64 0 15,-20-40 7-15,-1-2-8 16,1 1 1-16,2-2-1 16,-1-3 0-16,4 0 1 15,-1 0-1-15,-3-4-11 0,-3 2-51 16,1-3-92-16,3-5-442 15</inkml:trace>
  <inkml:trace contextRef="#ctx0" brushRef="#br0" timeOffset="-73229.08">14500 10807 1222 0,'0'0'273'0,"0"0"-141"0,0 0-34 16,0 0-35-1,0 0-20-15,0 0-9 0,0 0-15 16,121 58-18-16,-94-43 24 16,1-1-10-16,1 4-5 15,0 0-4-15,-2 2-5 16,0 1 1-16,-3-2-2 15,-1-1 2-15,-6-1-2 16,-3-7-9-16,-3-6-11 16,-5-2-61-16,2-2-46 15,-4 0-129-15,0-9-649 0</inkml:trace>
  <inkml:trace contextRef="#ctx0" brushRef="#br0" timeOffset="-72815.19">15013 10894 390 0,'0'0'898'0,"0"0"-711"16,0 0-108-16,0 0-18 15,0 0-17-15,0 0-34 16,0 0-10-16,49-26 0 16,-49 26 0-16,0 0-7 15,0 12 5-15,0 8 3 16,-2 5-1-16,-3 0 2 15,3 4 6-15,0-5 0 16,2-2 3-16,0-4-10 16,0-9 0-16,0 0 33 15,0-6-18-15,0-3-2 0,6 0-14 16,5 0 0 0,5-7-4-16,3-9 4 0,0 0 1 15,-3-1 8-15,-5 3-9 16,-3 3 0-16,-8-1-7 15,0-1 4-15,0 1 3 16,-4 1-9-16,-11 1 8 16,-1-1 1-16,-1 1-1 15,-2 3 1-15,3 2-1 16,1 3 1-16,-1 2-12 16,1 0-20-16,4 4-132 15,4 4-769-15</inkml:trace>
  <inkml:trace contextRef="#ctx0" brushRef="#br0" timeOffset="-72358.23">15677 10834 924 0,'0'0'519'15,"0"0"-420"-15,0 0-70 16,0 0-29-16,0 0-6 16,0 0 6-16,0 0 13 15,-44 52-12-15,31-26 0 16,3 1 0-16,6-4 6 16,4 1-6-16,0-4 10 15,0-1-2-15,0-7 10 16,8-5 10-16,6-4-13 15,1-3-16-15,4 0 0 0,-1-12-1 16,-3-6-50-16,3-5-8 16,-1-4-21-16,-3 3-45 15,-5 3-485-15</inkml:trace>
  <inkml:trace contextRef="#ctx0" brushRef="#br0" timeOffset="-71808.81">15726 10587 1322 0,'0'0'209'16,"0"0"-148"-16,0 0-39 15,0 0-8-15,0 0-12 0,-2 134-1 16,0-99-1-16,2 2 7 15,0 2-6-15,0-3 0 16,0-4-1-16,8-6 1 16,6-6 4-16,-1-6 2 15,1-6 18-15,-1-5-9 16,2-3 3-16,1 0-18 16,-1-3-2-16,-1-10-4 15,-1-3-18-15,1-2-18 16,-3-3 24-16,3-1-23 0,-3 0 24 15,0 0-53 1,-4 4 31-16,-1 4 29 0,-3 5 3 16,-3 9 5-16,0 0 0 15,0 0-21-15,-9 0 21 16,-5 14 2-16,1 5 6 16,-1 1-6-16,3 5 0 15,5-2 11-15,2 0 2 16,4 0 11-16,0-1 6 15,0-3 9-15,15-3-2 16,5-7-6-16,5 0 2 16,3-7 8-16,6-2-19 15,0 0 11-15,3 0-15 16,-1-11-13-16,-5-1-5 16,-4 1-1-16,-14-5-16 0,-6 2-98 15,-7 0-112-15</inkml:trace>
  <inkml:trace contextRef="#ctx0" brushRef="#br0" timeOffset="-70705.09">16625 10758 1018 0,'0'0'527'0,"0"0"-406"16,0 0-71-16,0 0-26 15,0 0-12-15,0 0-12 16,0 0 0-16,0-86 0 16,-18 82-9-16,-1 4 3 0,0 0-1 15,-1 4 7-15,-1 13 0 16,4 8 0-16,1 1 0 16,5 6 8-16,5 1-8 15,1 1 0-15,5-2 5 16,0-4-4-16,0-5-1 15,11-6 1-15,2-8 3 16,5-7-4-16,1-2 0 16,0-2 9-16,1-18-9 15,1-6-13-15,-6-2 1 16,-1-2-10-16,-3 4 9 16,-5 4 1-16,-4 6-14 15,0 4 0-15,-2 5 6 16,0 6-24-16,0 1 0 0,0 0 24 15,0 0 13-15,0 1 2 16,0 10 5-16,0 1 1 16,0-3 0-16,0 0-1 15,0 1 0-15,2-4 7 16,1 2 13-16,0-2-11 16,1 1-7-16,0-2 16 15,1 2-2-15,1 5 21 16,3-1-20-16,0 7-11 15,2 7 10-15,1 6-15 16,1 10 0-16,0 5 6 16,-1 6-6-16,1 4 6 15,-5 4 2-15,2 0-9 16,-6 0 1-16,-4-4 0 0,0-3 24 16,0-7-9-16,-2-10-14 15,-14-7 6-15,-4-10-7 16,-2-12-1-16,-1-7-8 15,-1 0 2-15,2-21 6 16,4-16 4-16,7-3-4 16,5-9-20-16,6 0-6 15,0-14-51 1,13 10-74-16,5 10-190 16</inkml:trace>
  <inkml:trace contextRef="#ctx0" brushRef="#br0" timeOffset="-70243.08">17043 10628 1149 0,'0'0'211'15,"0"0"-121"-15,0 0-69 16,0 0-21-16,0 0-13 15,0 0 4-15,0 0 8 16,-73 54 1-16,55-18 8 16,3 2-8-16,4 4 8 15,3-1-7-15,6-8 11 0,2-3 8 16,0-10 27 0,0-6-12-16,2-7 16 0,10-7-9 15,-1 0-25-15,5-13-11 16,1-11-5-16,2-5-1 15,-2-6-1-15,-1 0-13 16,-3 4-5-16,-1 2 7 16,-6 10 2-16,-2 5-12 15,-1 8 15-15,-1 6-6 16,0 0 7-16,0 10 5 16,2 12 1-16,2 2 0 15,-2 2 9-15,5-2 16 16,-1-4-1-16,0-6 4 15,0-6 0-15,-1-6-2 16,1-2-10-16,4-19-16 16,-3-15-109-16,-1 1-127 15</inkml:trace>
  <inkml:trace contextRef="#ctx0" brushRef="#br0" timeOffset="-70058.08">17140 10469 863 0,'0'0'860'0,"0"0"-677"16,0 0-67-16,0 0-48 16,0 0-32-16,0 0-36 15,0 0 0-15,106-95 0 16,-92 78-42-16,-1 3-5 0,-2 6-33 16,5 8-40-16,-3 10-127 15,-1 8-524-15</inkml:trace>
  <inkml:trace contextRef="#ctx0" brushRef="#br0" timeOffset="-69642.41">17481 10534 1177 0,'0'0'263'0,"0"0"-98"15,0 0-83-15,0 0-52 16,0 0-30-16,0 0-1 16,0 0 1-16,-38 34 0 0,20-10 3 15,5 2-3-15,1 1 2 16,3 2 4-16,7-3-6 16,0-2 0-16,2-6 1 15,0-2 6-15,0-6 0 16,7-4-6-16,3-4 8 15,4 0 1-15,1-2-10 16,2 0 0-16,-5 0 1 16,0 0 33-16,-3 4-6 15,-3 7-28-15,-4 3 2 16,-2 11-2-16,0 6 0 16,0 0 8-16,0 0-8 15,-4-3 1-15,-9-9-1 0,-3-2-1 16,-1-9-25-16,-14-8-5 15,6 0-97-15,2-11-150 16</inkml:trace>
  <inkml:trace contextRef="#ctx0" brushRef="#br0" timeOffset="-68244.58">8898 11442 1324 0,'0'0'254'0,"0"0"-180"16,0 0-65-16,0 0-1 15,0 0-7-15,0 0 0 16,-100 104 5-16,75-64-6 16,3 2 10-16,2 6-8 15,4 5 30-15,3 3-1 16,4 5 11-16,5 2-10 0,1 1-4 16,3-2 0-16,0-5-14 15,0-8-5-15,14-8 9 16,6-11-12-16,2-7 8 15,3-8-1-15,0-9-4 16,-2-6-9-16,6 0-13 16,-4-14-105-16,-2-4-253 0</inkml:trace>
  <inkml:trace contextRef="#ctx0" brushRef="#br0" timeOffset="-67695.77">8985 11981 753 0,'0'0'567'16,"0"0"-441"-16,0 0-49 0,0 0-29 15,0 0-27-15,0 0-10 16,0 0 1-16,42-70-5 15,-32 63-7-15,1-2 12 16,3 3-6-16,1 0 0 16,1 0 4-16,1 1-10 15,1 2 2-15,2 1-2 16,-4 2 1-16,-1 0-1 16,-6 10 0-16,-4 11-9 15,-5 8 2-15,0 6 6 16,0-1 0-16,-12-3 1 0,-3-3-1 15,-3-3 0 1,-2-8 1-16,2 0 0 0,1-9-1 16,-2-4 1-16,1-4-2 15,3 0-6-15,3-11 2 16,2-12-42-16,10-28-12 16,0 7-55-16,0 4-478 0</inkml:trace>
  <inkml:trace contextRef="#ctx0" brushRef="#br0" timeOffset="-66948.78">9550 11881 983 0,'0'0'169'0,"0"0"-98"16,0 0-10 0,0 0-12-16,23 130-20 0,-15-102-13 15,-4-3-15-15,-2-7 8 16,3-7-9-16,-3-4 9 16,-2-7 3-16,0 0-12 15,0 0-19-15,0-15 7 16,0-4 6-16,2-6-5 15,2-1 5-15,3 0 6 16,0 2 1-16,2 2 8 16,-1 6-8-16,2 2 15 15,-1 6 7-15,-1 1 0 16,4 6-11-16,-3 1 1 0,1 0-13 16,2 4 0-1,-1 16 1-15,-2 2-1 0,2 6-1 16,-2-2-5-16,0-1 6 15,-1-8 1-15,2-5 0 16,-1-6-1-16,-1-6 6 16,6 0-3-16,-1-11-2 15,5-13 5-15,3-2-5 16,-2-5 0-16,1 1 0 16,-2 2-1-16,0 6 7 15,-3 9-1-15,-3 1-5 16,-1 12-1-16,-2 0 14 15,-2 3-14-15,-1 15 0 16,3 6-1-16,0 1-8 16,2-2 9-16,2-3 9 0,-1-4-8 15,-3-6 15-15,-3-8-14 16,0-4-2-16,-2-21-24 16,0 0-99-16</inkml:trace>
  <inkml:trace contextRef="#ctx0" brushRef="#br0" timeOffset="-66084.92">10165 11911 1109 0,'0'0'228'0,"0"0"-150"15,0 0-30-15,0 0-5 0,0 0-21 16,0 0 3-16,0 0-24 16,87 14 5-16,-68-26-3 15,1-6-3-15,1 0-1 16,-4-2-5-16,-5 0 5 15,-6 2 1-15,-6 1-19 16,0 6-25-16,0 3 12 16,-8 1-8-16,-4 6 14 15,-1 1-11-15,-1 0 20 16,3 5 10-16,-2 9 7 16,4 4-5-16,0 7 5 15,3-2 2-15,1 6-1 16,2 0 5-16,3 3 4 0,0-6 10 15,3-1 16-15,10-7-4 16,6-8 16-16,-2-4-7 16,1-6-11-16,5 0-8 15,-2-12-9-15,2-10-4 16,1-6-7-16,-4-4-2 16,0-2-2-16,-4-1-10 15,-5 6-17-15,-2 7 10 16,-5 3-1-16,-4 11 5 15,2 5 7-15,-2 3 8 16,3 0 1-16,-1 0 15 16,3 3 1-16,3 10-10 0,1 3-6 15,7 0 7 1,1 0 11-16,2 1 2 0,1 0 6 16,-3 1-14-16,-1 2 6 15,-3-4-12-15,-6 0 0 16,-2-4-6-16,-5-4 12 15,0 1-12-15,0-4-1 16,-10-1-9-16,-5-4 0 16,-3 0 4-16,1 0 4 15,-1 0-20-15,5 0-84 16,5 0-240-16</inkml:trace>
  <inkml:trace contextRef="#ctx0" brushRef="#br0" timeOffset="-65399.6">10704 11897 1141 0,'0'0'204'0,"0"0"-133"15,0 0-29-15,0 0-1 16,0 0-9-16,0 0-8 16,0 0-15-16,36 99 1 0,-32-87 5 15,0-3 4 1,3-3-3-16,-5-4 13 0,3-2-12 16,0 0-9-16,1 0-8 15,3-12-22-15,3-5-3 16,5-6 12-16,5-3 13 15,5 0 0-15,4 0 0 16,1 3 1-16,-1 2 5 16,-2 4-6-16,-7 12 0 15,-4 2-6-15,-5 3 5 16,-6 7-11-16,-3 11 12 16,-4 6 0-16,2 2 0 15,-2 0 0-15,0-2 0 16,0-2 0-16,5-4 1 15,-3-1-1-15,4-6 0 0,0-3 15 16,0-1 12 0,3-6 1-16,-1-1 0 0,2 0-8 15,3 0-12 1,1-12-8-16,-1-1 0 0,0-4-8 16,1 0 2-16,1-2-9 15,1 1 5-15,-1 2-15 16,-1 6 15-16,-3 4 4 15,0 6-1-15,-4 0 6 16,-3 2 0-16,1 16-1 16,-1-1-9-16,-2 3 9 15,0-5 1-15,3-1 1 16,-2-4-1-16,1-2 1 16,0-2 0-16,3 0 0 0,-3-4 1 15,2 2-1-15,0-2 0 16,0-2-9-16,5 0-68 15,-1 0-100-15,-2-8-658 0</inkml:trace>
  <inkml:trace contextRef="#ctx0" brushRef="#br0" timeOffset="-64993.75">11464 11843 1107 0,'0'0'225'16,"0"0"-154"-16,0 0-41 0,0 0-24 16,0 0-6-16,0 0 1 15,0 0 5-15,3 108-6 16,-6-88 1-16,1 0 5 16,2-3 7-16,0-2 6 15,0-4 12-15,0-4 8 16,0-1-9-16,0-5 5 15,7-1-16-15,3 0-7 16,7 0-6-16,-2 0 0 16,3-7-6-16,-3-5 0 15,1 0 1-15,-3 0 5 16,-1-2-6-16,-6 4-1 16,-1-2 0-16,-3 2 0 0,-2-2-2 15,0 2 2 1,0-4-9-16,0 2 9 0,-7-4-1 15,-1 2 2-15,-4 2-3 16,1 3-30-16,-9 9-63 16,2 0-5-16,5 12-133 0</inkml:trace>
  <inkml:trace contextRef="#ctx0" brushRef="#br0" timeOffset="-64235.73">12222 11947 189 0,'0'0'1059'0,"0"0"-932"16,0 0-96-16,0 0-20 15,0 0-11-15,0 0 0 16,0 0-6-16,-49-20 6 15,36 36 0-15,1 5 7 16,4-2-7-16,5 1 8 16,3-4-1-16,0 0 12 0,0-4 13 15,0-2 4-15,7-1-1 16,6-4 10-16,1-5-17 16,1 0 4-16,3 0-22 15,0-10-9-15,2-10 3 16,-2-2-4-16,-1-4-11 15,-3 2-7-15,-3 2 6 16,-5 5 2-16,0 8 4 16,-4 6 1-16,0 3 5 15,0 0 8-15,-2 3 6 16,0 19-13-16,2 11 4 16,-2 6-4-16,2 10 0 0,3 2-1 15,-1 4 7 1,4-3 6-16,0-2-3 0,-1-6 9 15,1-9 3-15,-3-10-12 16,0-11-10-16,-3-9 0 16,-2-10-37-16,0-14-170 15,0-10-122-15</inkml:trace>
  <inkml:trace contextRef="#ctx0" brushRef="#br0" timeOffset="-63170.7">12425 11941 1392 0,'0'0'199'16,"0"0"-134"-16,0 0-30 16,0 0-35-16,0 0-17 15,0 0-15-15,0 0 3 16,11 9 18-16,-4 3 11 15,1-1 1-15,4 1 5 16,1-1 4-16,0-4-4 16,3-5-5-16,-1-2 0 15,1 0-1-15,3-2 0 16,-2-12-5-16,1-2-10 16,-3-2-36-16,1 0 6 15,-7 4 18-15,-3 4 9 16,-1 4-2-16,-5 3 5 0,0 0-25 15,0 3 5-15,0 0 0 16,0 0-13-16,0 0-1 16,0 0 1-16,0 0 28 15,0 0 19-15,5 0 1 16,4 3 7-16,-1 4 38 16,4 0 1-16,1 5-18 15,0-3 3-15,-1-1 1 16,1 0 9-16,0-4-9 15,-2-1-9-15,0-3 0 16,-1 0-10-16,0 0 0 16,-1 0-12-16,3 0 0 15,-4-5-1-15,1 1 1 0,-1-2 0 16,-2 2 0-16,-2 0-1 16,3 0 1-16,-3 2 0 15,-2 2 0-15,3-3 9 16,-2 3-4-16,-3 0 26 15,2 0-3-15,-2 0-21 16,2 0 3-16,-2 0-10 16,0 0 0-16,2 0 0 15,-2 0 0-15,0 0-1 16,0 0-1-16,0 0 1 16,0 0 1-16,0 0 0 15,0 0 1-15,0 0-1 16,0 0 1-16,2 0 15 15,-2 0-15-15,2 0 12 0,3 0-14 16,-1 0 1-16,0 0 8 16,4 0 4-16,-2 0 3 15,3 0-1-15,2 0-1 16,1 0 14-16,0 0-18 16,5 0 1-16,-2-7-4 15,1-9-7-15,-1-6 0 16,-3-3-2-16,-6-6-28 15,-2 3-11-15,-4 2-4 16,0 4-15-16,0 6 29 16,0 4 8-16,-4 5 0 15,-5 7 1-15,-4 0 5 16,0 0 11-16,-3 17 5 0,0 4-2 16,0 3 2-16,6 5 1 15,1 1 0-15,1 3 7 16,8 0-6-16,0 1 5 15,0-2 4-15,5-2-3 16,9-6 3-16,6-3 3 16,0-10 22-16,4-2 0 15,3-7 16-15,0-2-13 16,-2 0-12-16,-4 0-1 16,-3-7-24-16,-5 1 6 15,-5 2-7-15,-8 4-16 16,0 0-124-16,0 0-226 0</inkml:trace>
  <inkml:trace contextRef="#ctx0" brushRef="#br0" timeOffset="-62188.94">13604 11684 1001 0,'0'0'317'15,"0"0"-175"-15,0 0-105 16,0 0-14-16,0 0-23 15,0 0 0-15,0 0 0 0,0-5 44 16,0 5 46 0,0 1-17-16,2 13-36 0,8 4-36 15,-2 9 9-15,1 2-9 16,5 8-1-16,-1-2 0 16,3 0 7-16,-1-3-6 15,1-4-1-15,-1-6 0 16,1-8 1-16,-3-9-1 15,3-5 0-15,1 0-12 16,2-12-1-16,-2-15 3 16,3-5 9-16,1-4-15 15,-6-2 15-15,-1 4-14 16,-6 2 15-16,-3 7 2 0,-1 10-2 16,-4 15-23-1,0 0-111-15,0 1-90 0</inkml:trace>
  <inkml:trace contextRef="#ctx0" brushRef="#br0" timeOffset="-61790.62">14017 11965 1326 0,'0'0'252'16,"0"0"-178"-16,0 0-45 15,0 0-17-15,0 0-12 16,87-108 0-16,-70 74-22 16,1 2-12-16,0-1 16 0,-2 8 18 15,-8 4 0 1,-3 7 1-16,-5 6-1 0,0 7-14 16,-9 1 13-16,-14 0-6 15,-1 14 7-15,-2 5 2 16,-1 6-1-16,6-1 0 15,6 3 0-15,4 4-1 16,8 0 7-16,3 0-5 16,0 1-1-16,9-4 1 15,11-6 0-15,7-6-2 16,5-6 0-16,-1-6 0 16,2-4 6-16,-2 0-6 15,-2-20 0-15,0-24-67 0,-6 6-71 16,-8-3-730-16</inkml:trace>
  <inkml:trace contextRef="#ctx0" brushRef="#br0" timeOffset="-61537.78">14287 11240 1478 0,'0'0'211'15,"0"0"-129"-15,0 0-72 16,0 0-10-16,15 110-11 0,-15-50-19 16,0 8-29-1,0 6-11-15,4-2 36 0,10-2 21 16,1-8 13-16,3-9 7 16,-3-13 9-16,-1-10-6 15,-3-11-10-15,1-12 0 16,-4-7-23-16,-1 0-175 0</inkml:trace>
  <inkml:trace contextRef="#ctx0" brushRef="#br0" timeOffset="-61299">14507 11809 975 0,'0'0'249'16,"0"0"-118"-16,0 0-3 15,0 0-62-15,0 0-21 16,138-92-3-16,-114 87-9 0,-3 5-6 15,-3 0-16 1,-5 17-5-16,-4 7-6 0,-5 6 0 16,-4 1-11-16,0 1 11 15,0-9 1-15,-13-3-1 16,-3-5 0-16,-1-8-7 16,-2-5-1-16,2-2 7 15,1 0-27-15,5-16-77 16,5-2-72-16</inkml:trace>
  <inkml:trace contextRef="#ctx0" brushRef="#br0" timeOffset="-60678.94">14902 11680 1038 0,'0'0'233'15,"0"0"-166"-15,0 0-34 16,0 0-17-16,0 0-10 16,0 0-6-16,0 0 1 15,-9 4 9-15,1 17-9 16,2 0 9-16,4 4-8 0,2-1 11 15,0-1 1-15,0 0-12 16,0-4 4-16,4 1 6 16,8-8-11-16,3-3 5 15,1-3-5-15,1-4-1 16,4-2 0-16,-4 0 10 16,1 0-2-16,-2 0-7 15,-3-6-1-15,-2-2 2 16,-1 0-2-16,-2-4-10 15,-1-3 9-15,1-2 1 16,2-1 4-16,-4-2-4 16,3-2 0-16,1 2 6 15,-2 3-5-15,1 3-1 16,-3 7 0-16,0 2 1 0,-4 5 1 16,0 0 8-16,-2 0-10 15,0 0 0-15,0 0 0 16,0 12 0-16,0 6-1 15,0 5-1-15,2 0 2 16,2 8 0-16,3-4 0 16,2 2 0-16,2-5 0 15,0-6 2-15,1-5 26 16,-3-6 1-16,-1-7 4 16,-1 0-30-16,4-20-3 15,-2-8-105-15,-3-3-56 0</inkml:trace>
  <inkml:trace contextRef="#ctx0" brushRef="#br0" timeOffset="-60517.41">15218 11540 1573 0,'0'0'220'0,"0"0"-126"16,0 0-41-16,0 0-53 15,0 0-78-15,0 0-97 16,0 0-207-16</inkml:trace>
  <inkml:trace contextRef="#ctx0" brushRef="#br0" timeOffset="-60146.67">15432 11626 1232 0,'0'0'264'0,"0"0"-136"0,0 0-60 16,0 0-53-16,0 0-15 16,0 0-10-16,0 0 10 15,-24 47 13-15,8-20-12 16,3 2 1-16,1-2-2 15,8 0 0-15,-1-3 1 16,5-2 6-16,0-4-6 0,0-5 5 16,7-4-6-16,7-6 0 15,1 0 1-15,3-3-1 16,2 0 0-16,0-6-13 16,0-3-6-16,-2-4 6 15,-2 0 1-15,-6 0 6 16,-5-14-34-16,-3 1-69 15,-2 2-135-15</inkml:trace>
  <inkml:trace contextRef="#ctx0" brushRef="#br0" timeOffset="-59899.86">15487 11333 1295 0,'0'0'234'0,"0"0"-151"16,0 0-11-16,0 0-63 16,0 0-3-16,0 0-5 15,7 139 2-15,-7-91 5 16,0 4-8-16,2 0 0 16,6-5-1-16,0-6 1 15,1-9 0-15,-2-8 1 16,0-9-1-16,-1-11-15 15,-1-4-40-15,-1 0-156 0</inkml:trace>
  <inkml:trace contextRef="#ctx0" brushRef="#br0" timeOffset="-59248.7">15768 11690 757 0,'0'0'286'0,"0"0"-88"16,0 0-98-16,0 0-33 16,0 0-9-16,0 0-13 15,0 0-31-15,47-6-14 16,-47 6 1-16,0 0-1 0,0 0-12 16,0 0 12-1,0 0-11-15,0 0 3 0,-4 0 8 16,-8 0-1-16,-1 0 1 15,0 0-8-15,-3 0 6 16,1 0 2-16,1 0 0 16,1 0 0-16,2 6-5 15,2 7 5-15,0 1 0 16,0 4 0-16,4 1 0 16,-1 3 18-16,4 3-12 15,0-1 15-15,2 0-8 16,0-1-4-16,0-8-9 15,0-1 18-15,2-8-4 16,9-4 9-16,5-2-21 16,-1 0-1-16,3-8 12 0,-2-10-13 15,-1-5-2 1,-2 2-7-16,-1 1-20 0,-8 2 3 16,0 4 6-16,-4 2 7 15,3 5-14-15,-3 2 4 16,0 3 9-16,0 2 13 15,0 0 1-15,0 0-1 16,0 0 2-16,0 0-1 16,0 6 2-16,4 6-1 15,0 0 6-15,2 2-6 16,0 0 6-16,1 0 6 16,1 0 10-16,2-1-4 15,-2-1-4-15,3-5 7 0,-1-1-1 16,-2-2-3-1,-1-4-7-15,-1 0-11 0,6-10-95 16,-3-9-44-16,2-4-270 16</inkml:trace>
  <inkml:trace contextRef="#ctx0" brushRef="#br0" timeOffset="-58464.6">16114 11594 314 0,'0'0'740'15,"0"0"-523"-15,0 0-88 16,0 0-57-16,0 0-23 0,0 0-49 16,0 0 0-1,31-39-1-15,-53 39-6 0,-3 9 5 16,1 11 1-16,2 4 2 16,4 3 0-16,3 0 5 15,3 1-4-15,5 3-1 16,1-1 7-16,4-2-8 15,0-5 0-15,2-2 1 16,0-10-1-16,0-2 9 16,8-6 17-16,8-3 5 15,1 0-14-15,2-15-17 16,0-9 0-16,2-8-1 16,-3-8 1-16,-5-2-33 15,-5-4-20-15,-2 0 4 16,-6 0-14-16,0 5-5 0,0-1 36 15,0 6-10 1,0 4-36-16,0 6 39 0,0 6 39 16,0 9 0-16,0 7 0 15,0 4-1-15,0 4 1 16,0 18 36-16,-6 9 4 16,0 6-25-16,2 6-7 15,4 3-6-15,0-3 3 16,0 1 1-16,0-5 6 15,16-2 8-15,5-5 15 16,10-6 4-16,8-5 3 16,1-6 55-16,0-7-8 15,-1-8-51-15,0 0 6 16,-6-12-30-16,1-14-14 16,-10-6 9-16,-4-3-9 0,-8 1 1 15,-8 6-1-15,-4 5-12 16,0 8-2-16,0 7-8 15,-14 5 6-15,-3 3-15 16,-1 0 11-16,0 9 20 16,0 8 0-16,5 0-1 15,1 3 1-15,8 4 0 16,2-2 0-16,2 2 1 16,0 1 9-16,6-4 2 15,13-2-2-15,3-3 6 16,0-4 12-16,5-2-6 15,-1-5 6-15,3-5-15 16,-2 0 4-16,0 0-16 0,-6-15 15 16,-4-3-16-16,-6-4-7 15,-8-10-52-15,-3 3-81 16,0 5-36-16</inkml:trace>
  <inkml:trace contextRef="#ctx0" brushRef="#br0" timeOffset="-57300.76">17122 11520 603 0,'0'0'303'0,"0"0"-235"16,0 0-52-16,0 0-16 15,0 0 0-15,0 0-1 16,0 0 1-16,-45 32 6 15,38-18 43-15,5 2 35 16,2 0 22-16,0-1-32 0,0 0-22 16,0-1-17-16,0-2-5 15,9-2 1-15,4-1-15 16,4 2 1-16,0-1-17 16,1 4 0-16,-1 4 0 15,-3 3 0-15,-5 3 0 16,-3-2 0-16,-4-3-2 15,-2-2-10-15,0-6-5 16,0-2-11-16,-4-5-25 16,-4-2 11-16,-1-2 16 15,1 0-6-15,2 0 13 16,2 0-4-16,-1-2 13 16,5-4 10-16,0-2 0 0,0-2 2 15,0-5 10 1,7-2 20-16,9-7-18 0,1-2 21 15,1-3-22-15,2 0 9 16,-4 0-15-16,-1 5 9 16,-1 6-7-16,-5 4 0 15,-3 4-1-15,-1 5-6 16,0 0-4-16,-5 5 2 16,2 0-10-16,-2 0-22 15,0 2 19-15,0 13 12 16,2 8 0-16,0 1 0 15,5 1 0-15,1 2 0 16,6-5 2-16,-1-4 11 0,5-5 13 16,3-10 8-1,-2-3 6-15,4 0-4 0,-1-8-10 16,-2-11-12-16,-2-3-1 16,-5-1-12-16,-8-9-7 15,-3 6-18-15,-2 6-97 0</inkml:trace>
  <inkml:trace contextRef="#ctx0" brushRef="#br0" timeOffset="-56255.3">17645 11534 1061 0,'0'0'255'16,"0"0"-181"-16,0 0-42 15,29 108-6-15,-19-61 1 16,-2 7 7-16,3 8 8 16,3 5-3-16,-3 0-14 15,-2 2-10-15,0-8 15 16,-2-11-8-16,-3-9-13 15,-2-15-8-15,-2-11 0 16,0-7-1-16,-2-8-21 16,-14 0-53-16,1-15 14 0,1-16 44 15,1-6-11-15,4-6 11 16,5-3 4-16,4-2-4 16,0 0 16-1,0 2 10-15,4 2 6 0,9 2 0 16,1 4 15-16,1 4 33 15,-1 4-28-15,1 5-7 16,1 7 8-16,-1 4-12 16,2 4-14-16,-2 6-2 15,1 3-9-15,-3 1-6 16,1 0-9-16,-6 0 15 16,-1 13 11-16,-5 6-11 15,-2 3-9-15,0 1 8 0,-2 2-5 16,-11-1-7-16,-1-6 5 15,1-3 7-15,-1-4-11 16,3-4 3-16,5 0-7 16,1-5-10-16,2-2-18 15,3 0 2-15,0 0 13 16,0 0 20-16,0-2 9 16,19-8-1-16,1-2 0 15,5 0 1-15,0-2 13 16,5-1 31-16,-1 3-21 15,0-2 0-15,-3-2-4 16,-1-2 10-16,-2-6-14 16,-2-1-6-16,2-8-3 15,-5-3-6-15,-3 1 0 16,-3-2 1-16,-3 3-1 0,-5 8 0 16,-4 6-1-16,0 8-6 15,0 5-5-15,-13 7-13 16,-3 0-12-16,-1 0 37 15,-2 15 0-15,1 5 2 16,1 3-2-16,5 4 0 16,3 3 1-16,7 0-1 15,2 2-1-15,0-3-1 16,2-6 2-16,15-5 0 16,0-5 2-16,1-8 13 15,5-5 9-15,-2 0 1 16,4-5 1-16,-3-18-20 0,3 1-4 15,-5-2-2-15,-2 4 5 16,-3 4-3-16,-3 9-2 16,-6 2 10-16,3 5-10 15,-5 0 0-15,4 12 0 16,-2 6-1-16,-2 6 1 16,3-2 1-16,-3-1 8 15,4-6-6-15,-4-4-3 16,0-4 0-16,0-7 0 15,-1 0 0-15,5 0-35 16,0-13-150-16,-2-2-504 0</inkml:trace>
  <inkml:trace contextRef="#ctx0" brushRef="#br0" timeOffset="-55837.92">18598 11604 502 0,'0'0'516'15,"0"0"-358"-15,0 0-71 16,0 0-19-16,0 0 67 16,0 0-22-16,0 0-56 15,102 96-13-15,-102-96-44 16,0 0-12-16,0-6 5 15,-9-12 7-15,-5-6 8 16,-3-6 4-16,-1-2-6 0,1-6-5 16,3-3-1-16,5-5 1 15,5-1 9-15,4-3 0 16,0-3 3-16,4 1 34 16,11 3-16-16,3 3-9 15,3 9-8-15,-2 7-2 16,-1 7-3-16,0 12-8 15,-2 1 1-15,-3 5-2 16,-2 5 0-16,-4 0-12 16,-1 0-22-16,-6 0-4 15,0 26-87-15,-2-1-31 16,-9 1-116-16</inkml:trace>
  <inkml:trace contextRef="#ctx0" brushRef="#br0" timeOffset="-55469.7">18468 11562 1207 0,'0'0'228'0,"0"0"-119"16,0 0-44-16,0 0-7 15,0 0-25-15,0 0-9 16,138 20-13-16,-111-30 2 15,0 0 3-15,-2-4-15 16,-4-2 5-16,0 2-4 0,-6-2-1 16,-1 2-1-16,-6 2 0 15,-1 1-13-15,-2 4-7 16,-3 0-24-16,-2 4-29 16,2 1-26-16,-2 2 43 15,3 0 38-15,1 0 2 16,0 2 11-16,1 6 4 15,1 1 1-15,-1 2 0 16,2-2-1-16,-5 0-1 16,2 1-8-16,-4-4-41 15,0 2-37-15,0-4-173 16,0 0-143-16</inkml:trace>
  <inkml:trace contextRef="#ctx0" brushRef="#br0" timeOffset="-55075.4">18887 11775 1420 0,'0'0'266'16,"0"0"-146"-16,0 0-46 16,0 0-36-16,0 0-32 15,0 0-6-15,0 0-60 16,16-12-21-16,-16 0-27 16,0 0-91-16,0-1-445 0</inkml:trace>
  <inkml:trace contextRef="#ctx0" brushRef="#br0" timeOffset="-54359.03">19039 10892 897 0,'0'0'355'0,"0"0"-199"16,0 0-38-16,0 0-25 16,0 0-42-16,0 0-18 15,0 0-6-15,18 17-1 16,-10-5-11-16,3 2-2 0,3 1 4 15,-3 3-16-15,3 3 0 16,-6 3 5-16,1 4-5 16,-1 6-1-16,-2 6 0 15,-2 4 2-15,1 4 4 16,-1 0-6-16,2 4-2 16,4 5 2-16,-3 5-1 15,-1 9 1-15,0 7 0 16,-1 6 0-16,2 1 0 15,-5 2 0-15,3-7 1 16,-3-8 1-16,-2-8-1 16,0-7 15-16,0-14-10 0,0-4 4 15,-11-9-9 1,-5-6 0-16,-4-2 0 0,0-5-1 16,0-6 0-16,-1-1-2 15,8-5-6-15,3-2 0 16,2-1 8-16,6-2-1 15,0 0-1-15,2 0 2 16,-2 0-1-16,2 0-47 16,0-34-40-16,0 2-56 15,0-3-482-15</inkml:trace>
  <inkml:trace contextRef="#ctx0" brushRef="#br0" timeOffset="-48674.22">12713 11207 1075 0,'0'0'556'15,"0"0"-405"-15,0 0-89 0,0 0-23 16,0 0-21-1,0 0-4-15,0 0-5 0,0 0-9 16,0-4 19-16,0 1 0 16,0-3 11-16,0 5 10 15,2-1-18-15,-2 2-11 16,2 0-11-16,-2 0 0 16,0 0-7-16,0 0-41 15,4 0-60-15,1 6-125 16,1-2-884-16</inkml:trace>
  <inkml:trace contextRef="#ctx0" brushRef="#br0" timeOffset="-48496.64">12713 11207 1172 0,'37'-110'495'0,"-35"109"-356"15,-2-5-112-15,0 5-27 16,0-1-5-16,0 2-63 16,-2 0-31-16,-2 0-96 0</inkml:trace>
  <inkml:trace contextRef="#ctx0" brushRef="#br0" timeOffset="-47087.11">12659 10899 217 0,'0'0'1278'0,"0"0"-1046"15,0 0-137-15,0 0-47 16,0 0-20-16,0 0-28 15,0 0 0-15,31 5-6 16,-31-5 5-16,0 0 1 16,0 0 7-16,0 0 1 15,0 0-8-15,0 0-75 16,0 0-138-16,0 0-726 0</inkml:trace>
  <inkml:trace contextRef="#ctx0" brushRef="#br0" timeOffset="-35242.1">6524 12869 345 0,'0'0'800'0,"0"0"-658"15,0 0-53-15,0 0-54 16,0 0 4-16,0 0-23 16,9-41-8-16,-7 32-7 15,-2 4 8-15,2-2 17 16,0 4 16-16,2-4-2 15,-4 6-1-15,2-4-14 16,0 3-5-16,-2-3-2 16,2 5-7-16,-2-5-5 15,2 1 0-15,-2 1-4 16,2-4 4-16,3 0-5 16,-3-2 1-16,4-2 8 15,-1-1 3-15,4-2 29 0,0-3-2 16,2 2-23-16,0 3 8 15,2-2 6-15,3-1-12 16,2 3-3-16,0 2-4 16,2 2-3-16,0 4 4 15,-2 4-6-15,-5 0 2 16,-1 14-9-16,-6 14-5 16,-4 10 5-16,-2 6-1 15,0 6 1-15,-14-1-6 16,-1-1 5-16,-3-4-1 15,1-8-7-15,1-7 2 16,3-6-2-16,1-7 9 16,3-8-13-16,5-2 11 15,2-6-10-15,2 0 11 16,0 0-8-16,0 0 8 0,0 0 1 16,0-4 1-16,6-8 0 15,8-4 3-15,6 2-3 16,0 2 6-16,3 3-7 15,0 4-8-15,0 5 8 16,-3 0 8-16,-5 10-8 16,-7 14-5-16,-6 10 4 15,-2 7-1-15,-2 2 1 16,-19 5 1-16,-5-2-2 16,-3 3 2-16,-3-5 0 0,-1-3 0 15,2-8 0 1,0-3 1-16,2-9-1 0,4-1 3 15,2-8 3-15,4-5-12 16,3-5-10-16,5-2-66 16,5 0-58-16,4-6-117 0</inkml:trace>
  <inkml:trace contextRef="#ctx0" brushRef="#br0" timeOffset="-33541.47">7093 12555 1045 0,'0'0'231'16,"0"0"-138"-16,0 0-41 0,0 0 12 15,0 0-25-15,0 0-26 16,0 0-5-16,2 106 18 16,-2-67 10-16,0 12 4 15,0 5-16-15,0 9 4 16,0 4-6-16,0 2-21 16,-4-3 17-16,-1-3-8 15,2-12-9-15,1-4 17 16,2-12-4-16,-2-9 1 15,2-6 8-15,0-7-11 16,-2-7-11-16,2-5 0 16,0-3 0-16,-2 0-1 15,2 0-12-15,0 0 12 16,0 0 0-16,0 0 0 16,0 0 7-16,0 0-7 0,0 0 2 15,0 0 7-15,0 0-8 16,0 0 0-16,0 0 6 15,0 0-7-15,0 0 0 16,0 0 0-16,0 0 1 16,0 0 5-16,0 0-5 15,0 0 0-15,0 3-1 16,-5-1 1-16,3 0-2 16,0 2 2-16,0-4 4 15,0 1-4-15,-3 4 0 16,0-1 1-16,1 2-2 15,0-1 1-15,-3 4 0 0,1-1 0 16,-2 1 8-16,2-4-9 16,-1 2 0-16,3 0 1 15,-3 1 0-15,-2 0-1 16,0 4 1-16,-2 2 1 16,0 0-1-16,0 1 7 15,-3-1-8-15,3-2-1 16,3 0 1-16,-4-1 0 15,5-2 1-15,1-2 4 16,2 0-4-16,-1-4 0 16,3 1 0-16,0 1 0 15,-1-1-1-15,1 0 1 16,-3 1 0-16,3 2 0 0,0-4 7 16,0-1-7-1,0 0 0-15,2-2 1 0,0 0-1 16,0 0 5-16,0 0-5 15,0 0 0-15,0 0 8 16,0 0-2-16,0 0-6 16,0 0 0-16,0 0 0 15,0 0 6-15,0 0 2 16,0-2-3-16,0-8 7 16,0-8-6-16,4-2-1 15,5-3 3-15,2-6-9 16,0 1 1-16,0-2 0 15,1 1-1-15,-2-2 1 0,2 1-1 16,-1 0 0 0,0 0 2-16,1 0-1 0,-4 0-1 15,3 2 1-15,-4 1-1 16,2-1 0-16,-2 2 0 16,-3 0 0-16,0-4 1 15,4 1-1-15,-4-2 0 16,2 1-3-16,1 2 3 15,-1-1 1-15,2 1 0 16,0 0 0-16,-1-2 0 16,-1 2 0-16,2 1-1 15,-2-2 0-15,-1 3-1 0,1 2-7 16,-2 0 8 0,1 2 0-16,-2 2 1 0,1 0 4 15,-2-1-5-15,1 2 0 16,-3 1 0-16,0 0-1 15,0-2 1-15,0 0-8 16,0-1 7-16,0 2-1 16,0-6 1-16,0 1-5 15,0 0 6-15,0 2 0 16,-5 0-1-16,1 1-10 16,-4 0 10-16,2-2 1 15,-1 3-13-15,1-1 12 16,-4-1-13-16,4 1 2 15,-1 1 2-15,1 4 8 16,-1 1 1-16,0 0-7 0,1 5 8 16,1 3 0-1,-1 0-1-15,1 3-6 0,0-1 7 16,1 0 0-16,0 1 0 16,-1 3 0-16,1-2-5 15,2 2 5-15,2 1 1 16,-2-3-1-16,2 3 0 15,0 0-2-15,0 0 2 16,0 0 1-16,0 0 1 16,0 0 5-16,0 0 2 15,0 0-3-15,0 0 2 16,0 0-7-16,0 0 10 16,0 0-10-16,0 0-1 0,0 0 0 15,0 0 0 1,-3 0 0-16,0 0-56 0,-1 0-201 15</inkml:trace>
  <inkml:trace contextRef="#ctx0" brushRef="#br0" timeOffset="-32996.67">7349 12543 1031 0,'0'0'230'15,"0"0"-115"-15,0 0-41 0,0 0-3 16,0 0-23-16,0 0-19 15,0 0-9-15,58 96 1 16,-56-55 28-16,0 5 1 16,-2 7-9-16,2 10-2 15,-2 0-11-15,0 3-9 16,0 1-10-16,0-4 0 16,0-8 2-16,0-8-5 15,0-8 2-15,0-10-8 16,-2-9 7-16,0-9-7 15,0-6 0-15,-2-5-51 16,-1 0-31-16,-2-19-26 16,0-3-72-16,5 0-507 0</inkml:trace>
  <inkml:trace contextRef="#ctx0" brushRef="#br0" timeOffset="-32450.84">7378 12569 722 0,'0'0'308'0,"0"0"-114"15,0 0-83-15,0 0-8 0,116-43-46 16,-83 43-35-16,3 0-1 16,-1 21 30-16,1 5-22 15,-4 10-10-15,-8 6 18 16,-6 4-5-16,-12 3-15 16,-6 1 1-16,0-3-13 15,-6 0-5-15,-14-5-1 16,-5-6 1-16,1-7 1 15,-3-4 0-15,5-7 0 16,-1-8-1-16,4-2-11 16,3-2 9-16,3-4 2 15,3 2-1-15,4 1 10 0,1-5-18 16,3 5 9-16,2 4 0 16,0 3 13-16,0 3 5 15,0 5 8-15,9 3-10 16,7-2 35-16,1 4-16 15,4-5-23-15,-3-3 4 16,-1-1 12-16,-1-8-13 16,-3-3-15-16,3-5 15 15,-3 0-15-15,3-17-48 16,13-15-65-16,-5 4-36 16,-2 5-59-16</inkml:trace>
  <inkml:trace contextRef="#ctx0" brushRef="#br0" timeOffset="-32065.57">7942 13136 788 0,'0'0'340'0,"0"0"-164"16,0 0-90-16,0 0-40 16,0 0 38-16,0 0-4 15,0 0-2-15,7-23-14 16,-3 11 12-16,3-2-13 15,-1-3-24-15,4-1-9 16,0 2-10-16,4-3-18 16,-1 8 8-16,0-1 6 15,1 6-15-15,-1 3-1 0,3 3 0 16,1 0 9-16,2 5-9 16,-3 14 0-16,-1 12-6 15,-2 4 4-15,-8 6-10 16,-5 2 10-16,0 1 1 15,-12-7-5-15,-9-6 6 16,-6-7-3-16,-2-12 2 16,2-8-5-16,0-4-3 15,5-16-5-15,4-16-10 16,7-9-11-16,4-5-18 16,7-17-81-16,2 12-96 15,12 9-569-15</inkml:trace>
  <inkml:trace contextRef="#ctx0" brushRef="#br0" timeOffset="-31694.34">8392 12421 370 0,'0'0'1047'0,"0"0"-892"0,0 127-99 15,0-56-35-15,0 10-3 16,0 6-9-16,3 2-1 15,-1-1-7-15,5-6-1 16,1-7 2-16,3-10-2 16,3-12 25-16,-5-13 1 15,0-12-20-15,-7-12-6 16,-2-13-6-16,0-4-173 16,0-19 48-16,-5-5-456 0</inkml:trace>
  <inkml:trace contextRef="#ctx0" brushRef="#br0" timeOffset="-30903.21">8234 12946 1234 0,'0'0'312'0,"0"0"-174"16,0 0-61-16,0 0-7 15,0 0-34-15,0 0-25 16,0 0 7-16,112 2-17 16,-83 6 15-16,2-2 9 15,0 3 1-15,-2-4-8 16,-4 1-6-16,-4 0-2 0,0 0-10 16,-5 0 1-16,-1 0-1 15,-1 0 1-15,-3-1-1 16,1 2-1-16,5 1 1 15,-2 0-1-15,3 0 1 16,2-1 0-16,4 0 0 16,1-1 0-16,-1-4 6 15,1-2-6-15,-4 0 1 16,-4 0 0-16,-1-4-1 16,-5-7-7-16,-5-4 6 15,-2-1-13-15,-4 0 2 16,0 0-2-16,0 2 6 15,0 2-6-15,-10 4 4 16,-5 6-5-16,-4 2 5 16,1 0 8-16,-1 8-4 0,-2 10 12 15,3 4-10-15,5 3 10 16,4 6-6-16,2 1 0 16,7 2 0-16,0-1-1 15,0 1 1-15,12-9 0 16,5-4 10-16,3-9-10 15,3-9 0-15,0-3-1 16,0 0 1-16,4-10-1 16,-2-8-31-16,0-5 31 15,-5-1-8-15,-3-1-4 16,-1 1-15-16,-3 0 18 16,-2 0-2-16,-1 4 11 0,-4 4 1 15,-2 2 1-15,-1 6-1 16,-1 4 0-16,0 1-1 15,-2 3 0-15,2 0 1 16,-2 0 1-16,2 12 8 16,0 5-8-16,4 5 4 15,-2 2-4-15,0 5-1 16,1-3-1-16,1-1-1 16,-2-1 2-16,-1-8 4 15,4-11-4-15,-3-5-35 16,1 0-271-16</inkml:trace>
  <inkml:trace contextRef="#ctx0" brushRef="#br0" timeOffset="-30758.73">9066 12772 1711 0,'0'0'216'0,"0"0"-96"16,0 0-82-16,0 0-38 15,0 0-1-15,0 0-112 16,0 0-64-16,27 82-799 0</inkml:trace>
  <inkml:trace contextRef="#ctx0" brushRef="#br0" timeOffset="-29756.4">9284 12971 1280 0,'0'0'250'16,"0"0"-176"-16,0 0-22 15,42 116 4-15,-32-73-29 16,-2 3-11-16,-1-1-5 15,-3-10-11-15,0-7 1 16,-1-10 0-16,-3-9-1 16,0-9-1-16,0 0-34 15,-9 0 16-15,-4-18 3 16,-1-4 0-16,3-5 3 0,3-3 3 16,2 2 8-16,6-2 2 15,0 4 1-15,0 0 0 16,6 2 8-16,7 2 9 15,0 2-17-15,3 4 24 16,-1 2-6-16,1 2-9 16,-3 6 11-16,1 4-20 15,-4 2 22-15,0 0-13 16,-3 4-10-16,-7 16 0 16,0 2-1-16,0 6-6 15,-5 0 3-15,-7-4 3 16,-1-2 1-16,2-4 0 15,0-6 0-15,4-6 0 0,3-2-13 16,4-1 3-16,0-3 2 16,2 0 7-16,21 0 1 15,5 0 0-15,8-8 7 16,4 1-1-16,2 5-5 16,3 2 10-16,-3 0 16 15,-4 0 14-15,-9 0 0 16,-9 0-21-16,-9 0-1 15,-3 0 2-15,-6 0-21 16,-2 0 0-16,0 0-24 16,0 0 7-16,0-3-4 15,0-2 21-15,0-1 1 0,0-2 10 16,0 1-2-16,0-4-3 16,0 3-6-16,0 0 7 15,0 3-7-15,2 2 6 16,-2 3 3-16,0 0-9 15,0 0 0-15,0 0 0 16,0 3-9-16,0 12 1 16,0 9 8-16,0 4 0 15,-2 2-1-15,0 1 1 16,2-7 0-16,0-5 0 16,0-4 0-16,0-7 1 15,10-3-1-15,6-5 2 16,2 0 6-16,4-2-8 0,3-13-1 15,2-7-1-15,-1-5-4 16,1 1-5-16,-5-2 11 16,-4 2 9-16,-5 2-9 15,-4 4-3-15,-7 0-9 16,-2 5 11-16,0 0 0 16,0 1-1-16,-4 0-5 15,-9-1 7-15,-5 4-1 16,-2 1 1-16,-2 6 0 15,-7 4-6-15,-19 16 4 16,9 12-39-16,3 0-215 0</inkml:trace>
  <inkml:trace contextRef="#ctx0" brushRef="#br0" timeOffset="-28507.27">6562 13982 1136 0,'0'0'342'0,"0"0"-205"15,0 0-63-15,0 0-32 16,0 0-16-16,0 0-15 15,0 0-11-15,74-58 10 16,-57 52 3-16,6 6-11 16,-3 0 24-16,2 0-3 15,-4 0 5-15,-3 14 0 16,-3 0-9-16,-6 4-7 16,-3 2 2-16,-3 2-13 0,0 2-1 15,-5 1 1 1,-9 0-1-16,-1-2 1 0,-1-1-1 15,1-2-1 1,4-4-8-16,2-6-4 0,2-2 12 16,5-7-7-16,2-1 8 15,0 0 1-15,0 0 0 16,18-3-1-16,2-11 0 16,7 0 0-16,-1 6 11 15,-1-2-11-15,2 8 0 16,-5 2 0-16,-4 0-1 15,-2 12 1-15,-5 8 0 16,-7 8 1-16,-4 6 1 16,0 1-1-16,-2 6-1 15,-19 2 0-15,0-3-1 16,-6-4 1-16,0-4 0 16,2-6 0-16,1-12 1 0,6-7 7 15,2-2-8 1,6-3 0-16,0-2-1 0,6 0 1 15,2 0 0-15,2-10-7 16,0-6-65-16,9 2-229 0</inkml:trace>
  <inkml:trace contextRef="#ctx0" brushRef="#br0" timeOffset="-28318.64">6986 14374 1113 0,'0'0'496'0,"0"0"-410"0,0 0-67 16,0 0-19-16,0 0-15 16,0 0-176-16,0 0-501 0</inkml:trace>
  <inkml:trace contextRef="#ctx0" brushRef="#br0" timeOffset="-27677.52">7260 13837 859 0,'0'0'372'0,"0"0"-252"16,0 0-75-16,0 0-19 16,0 0-7-16,0 0-9 15,0 121-8-15,2-77-1 16,2 2 19-16,-2 7 28 15,4-3 1-15,-4-1-9 16,2 2-5-16,-2-5 0 16,3-4-6-16,-3-4 0 0,-2-6-9 15,0-2-12 1,0-7 5-16,0-5-6 0,0-4-6 16,0-8 0-16,0-4 0 15,0 0 2-15,0-2 7 16,0 0 12-16,0 0 0 15,0 0-4-15,0 0 15 16,0 0-12-16,0 0-12 16,0 0-8-16,0 0-1 15,0 0 0-15,0 0-8 16,0 0 8-16,-5 0 10 0,1 2-9 16,0-2-1-1,-1 0 2-15,5 0-2 0,0 0 0 16,0 0 0-1,0-2 6-15,0-8-3 0,0-4-2 16,9 0 1-16,0 2 4 16,-1 4-6-16,2 1 0 15,-4 5 0-15,1 1 0 16,-3 1 0-16,1 0 0 16,-5 0-15-16,0-6-48 15,0-1-168-15,-3 2-12 0</inkml:trace>
  <inkml:trace contextRef="#ctx0" brushRef="#br0" timeOffset="-27366.99">6939 14454 920 0,'0'0'395'0,"0"0"-162"16,0 0-72-16,0 0-13 15,0 0-68-15,0 0-25 16,0 0-19-16,13-8-11 0,-6 6-7 15,-3 2-4-15,3-3-14 16,-2 1 0-16,8-1 0 16,-2 3-70-16,2-6-184 0</inkml:trace>
  <inkml:trace contextRef="#ctx0" brushRef="#br0" timeOffset="-24514.54">7418 13569 846 0,'0'0'342'16,"0"0"-237"-16,0 0-76 16,0 0-16-16,0 0-1 15,0 0-11-15,0 0 7 16,0 2 33-16,0-2 62 16,0 0 35-16,0 2-49 15,0 0-45-15,0 3-1 16,5 0-12-16,4 3-19 15,-1 3-2-15,1 2-9 16,1 3 1-16,0 1-1 16,1 3 4-16,3 1 1 15,-1 2-6-15,1 3 0 16,-1 4 1-16,1 5 0 16,1 2-1-16,-3 4 1 0,1 8-1 15,-5 6 0-15,2 5 0 16,-4 8 2-16,-4 8-2 15,-2 8 0-15,0 0 1 16,0 7 6-16,-16-3 2 16,-11-2 7-16,-2-7-16 15,-6-12 1-15,-1-8 13 16,5-13-13-16,4-10-2 16,5-10 1-16,7-8 0 15,6-6-1-15,2-4 1 16,5-7 0-16,2-1-7 15,0 0-19-15,0-9-31 16,0-8-66-16,0-6-148 0</inkml:trace>
  <inkml:trace contextRef="#ctx0" brushRef="#br0" timeOffset="-23751.01">8225 13784 1204 0,'0'0'259'0,"0"0"-103"16,0 0-64-16,0 0-43 16,0 0-8-16,0 0-20 0,0 0-15 15,13-8 14-15,-13 8 9 16,2 0-7-16,-2 6-6 15,3 17-14-15,0 6 8 16,1 11-10-16,0 12 0 16,0 6 0-16,3 6 0 15,3 3 1-15,-4-2 0 16,0-2 9-16,-1-7-10 16,1-10-1-16,-4-5 0 15,4-9 0-15,-4-11 0 16,0-5 1-16,-2-7-1 15,0-5-6-15,0-4-53 16,0 0-66-16,0-14-94 16,2-4-657-16</inkml:trace>
  <inkml:trace contextRef="#ctx0" brushRef="#br0" timeOffset="-23351.69">8094 13805 1382 0,'0'0'280'15,"0"0"-185"1,0 0-6-16,0 0-22 0,0 0-43 15,0 0-9-15,0 0-15 16,69-7 18-16,-42 0 1 16,4 4 17-16,-2-3 5 15,4-2-17-15,-2 1-4 16,5-1 13-16,-1 1-23 16,3-1-3-16,1-1-7 15,-2 0 1-15,-3 1-1 16,-5 2 0-16,-7-1 0 15,-7 6 1-15,-5-2-1 16,-8 3-13-16,-2 0-24 0,0 0-61 16,-2 0-151-1,-12 3 0-15,1 9-805 0</inkml:trace>
  <inkml:trace contextRef="#ctx0" brushRef="#br0" timeOffset="-23036.66">8236 13982 1166 0,'0'0'319'16,"0"0"-232"-16,0 0-55 16,0 0-19-16,0 0-1 15,0 0 1-15,0 0 30 0,-11 22 63 16,11-18 6-16,7 1-41 15,9-2-10-15,1 2-8 16,5-4-16-16,3-1-12 16,4 0 10-16,2 0-13 15,-2 0 3-15,0 0-16 16,-4 0-8-16,-3 0 7 16,-8 0-8-16,-6 0-15 15,-6 0-26-15,-2 0-49 16,0 0-207-16,-8 7-18 0</inkml:trace>
  <inkml:trace contextRef="#ctx0" brushRef="#br0" timeOffset="-22437.67">8591 14154 971 0,'0'0'294'0,"0"0"-140"16,0 0-35-16,0 0-29 15,0 0-36-15,0 0-23 16,0 0-20-16,10 9 7 16,-7 7-11-16,0 5-7 15,-3 5 13-15,0 6-2 16,0-1-10-16,0-1 10 16,0 1-10-16,0-4 0 15,0-3-1-15,0-3 0 16,0-6 9-16,0-2 1 15,0-5-3-15,0-4-5 16,0 0 33-16,0-4 15 16,0 2 14-16,2-2-15 15,9 0-19-15,4 3 0 16,5-3-10-16,3 0 2 0,1 0-10 16,0 0 10-16,1 0 0 15,0 0-8-15,-5 0-3 16,-3 0-5-16,-3 0-5 15,-5 0 10-15,-3 0-11 16,-4 0 0-16,1 0-2 16,-3 0-4-16,0 0-1 15,0 0-9-15,0 0-2 16,0 0-44-16,0-5-30 16,-7-3-31-16,-2 0-132 0,5-1-954 15</inkml:trace>
  <inkml:trace contextRef="#ctx0" brushRef="#br0" timeOffset="-21855.07">9235 14096 1147 0,'0'0'252'16,"0"0"-112"-16,0 0-59 16,0 0-75-16,0 0 3 15,0 0-18-15,0 0 18 16,-61-13-8-16,32 13-1 16,3 0 2-16,0 6-1 15,1 12 11-15,0 6-12 16,5 4 20-16,0 2-2 0,4 2-12 15,6 5 11 1,0-6-7-16,4 1-9 0,3-3 17 16,3-2-9-16,0-9-3 15,0 0-5-15,0-9 9 16,7-4 12-16,5-2 10 16,3-3-7-16,1 0 2 15,-1 0-26-15,3-5 9 16,-3-2-3-16,1-2-1 15,-1 4 0-15,-1-2-12 16,-3 5 0-16,-4-5-48 16,-2-2-79-16,-5 4-85 15,0 0-611-15</inkml:trace>
  <inkml:trace contextRef="#ctx0" brushRef="#br0" timeOffset="-21421.63">9085 14316 1197 0,'0'0'209'16,"0"0"-58"-16,0 0-39 16,0 0-61-16,0 0-19 15,0 0 0-15,0 0 19 16,79-9-16-16,-62 6 4 15,3-2 5-15,-1 3-9 0,-4-4-1 16,-1 4-25 0,-4 0 2-16,-1 2-3 0,-2-3-6 15,-2 3-1-15,-3 0 0 16,-2 0 0-16,2 0 9 16,-2 0-10-16,0 5-7 15,0 15 7-15,0 10-2 16,0 8 4-16,0 7-3 15,0 4 1-15,0 4-1 16,4-2 1-16,5-2-1 16,3-1 1-16,1-8 0 15,3-8 1-15,-3-6-1 16,-2-12 1-16,-4-5 0 0,-5-7 0 16,-2-2 4-16,0 0-5 15,0-7-75-15,-12-11-11 16,2 0-113-16</inkml:trace>
  <inkml:trace contextRef="#ctx0" brushRef="#br0" timeOffset="-9539.5">8815 14982 831 0,'0'0'225'0,"0"0"-132"0,0 0-37 16,0 0-15-16,0 0-28 15,0 0 1-15,4-11-2 0,-4 9 17 16,2 2 32-16,0-2-16 16,-2 2 11-16,2-5-2 15,-2 5 3 1,0 0-11-16,2 0-6 0,-2 0-20 16,0 0-7-16,0 0 2 15,0 0-6-15,0 0 2 16,0 0 1-16,2 0 0 15,-2 0-4-15,0 0-1 16,0 0-6-16,0 0 4 16,0 14-4-16,0 13 1 0,0 4-2 15,0 10 1-15,0 8 2 16,0-3-2-16,0 2 0 16,-2 0-1-16,2-6 0 15,0-2 1-15,0-5-1 16,0-10 0-16,0-3 1 15,0-8 0-15,0 0-1 16,0-10 0-16,0 0 0 16,0-4 0-16,0 0 0 15,0 0 0-15,0 0-1 16,0 0 1-16,0 0 0 16,0 0 0-16,0 0 6 15,0 0 4-15,0 0 6 16,0 0 2-16,0 0 11 15,0 0-9-15,0 0-5 0,0 0-2 16,0 0-1-16,0 0-2 16,0 0 0-16,0-2-2 15,0 0-2-15,0 2-5 16,0-4 9-16,0 4-8 16,0 0 2-16,0 0-3 15,0 0 1-15,0 0 4 16,0 0 5-16,0 0 3 15,0 0 4-15,0 0-5 16,0 0 4-16,0 0 0 16,4-4-16-16,7 0 7 15,1 2-8-15,-1-2 2 16,2 1 5-16,1 3-6 0,-1 0-1 16,3-5-1-16,-3 5 0 15,3 0 1-15,-1 0 5 16,-1 0-4-16,-1 0-1 15,1 0 1-15,-4 0-1 16,1 0 8-16,-1 0-7 16,-2 0 0-16,1 0-1 15,-5 0-1-15,2 0 1 16,-6 0 1-16,2 0-1 16,-2 0-1-16,0 0-6 15,0 0-11-15,0 0-29 16,0 0-58-16,-4-6-33 0,-4 0-137 15</inkml:trace>
  <inkml:trace contextRef="#ctx0" brushRef="#br0" timeOffset="-9030.19">9492 14861 1205 0,'0'0'231'0,"0"0"-134"16,0 0-46-16,0 0-45 16,0 0-6-16,0 0 2 15,0 0-2-15,-61 127 1 16,34-68 10-16,-2 7 11 15,0 7-3-15,3-1-10 16,-1-2 10-16,6-3-3 0,4-8 1 16,1-9 7-1,5-7-16-15,3-11 10 16,0-10-12-16,4-8-6 0,-1-9 1 16,3-5-1-16,0 0-26 15,2 0-13-15,0-5-1 16,0-27-46-16,2 6-63 15,12-2-465-15</inkml:trace>
  <inkml:trace contextRef="#ctx0" brushRef="#br0" timeOffset="-8462.31">9752 15043 1154 0,'0'0'242'15,"0"0"-145"-15,0 0-76 16,0 0-21-16,0 0 7 16,0 0-7-16,0 0 0 0,-123 81 0 15,92-55 0 1,2 1 9-16,2 4 0 0,6 5 8 16,0-4-16-16,5 0 21 15,7 2 3-15,1-2 8 16,6-2-12-16,2-4-8 15,0-2 0-15,0-2 3 16,2-10 3-16,6-1 3 16,4-6-3-16,3-1-5 15,1-4 3-15,4 0-6 16,0 0-11-16,5-1 7 16,-1-7-7-16,0-7 0 15,1 4 7-15,-2 0-7 0,-4-3 6 16,-1 7 3-16,1-5-9 15,-7 5 12-15,2 0-11 16,-5 0 0-16,-2 3 0 16,-3 2 0-16,-2 2-1 15,-2-2-12-15,0-6-108 16,0-1-124-16,0 4-260 0</inkml:trace>
  <inkml:trace contextRef="#ctx0" brushRef="#br0" timeOffset="-8090.08">9656 15262 1508 0,'0'0'222'0,"0"0"-157"0,0 0-21 16,0 0-35-16,0 0-7 15,0 0-2-15,0 0-5 16,67-44 5-16,-53 35 7 16,1 4 4-16,1 5 5 15,-3 0 16-15,1 0-4 16,-3 0-8-16,-1 14-11 16,0 12 6-16,-4 6-14 0,-1 8 0 15,-1 4 0 1,-2 0-2-16,0-2 2 0,0-4-2 15,4-6 1-15,-4-8 0 16,2-7 0-16,-2-8 0 16,-2-5-1-16,0 1-19 15,3-5-40-15,-1 0-49 16,2 0-74-16,3-5-167 0</inkml:trace>
  <inkml:trace contextRef="#ctx0" brushRef="#br0" timeOffset="-7704.81">10098 15284 649 0,'0'0'781'0,"0"0"-614"15,0 0-47-15,0 0-33 16,0 0-36-16,0 0-35 16,0 0 1-16,53 10-4 15,-35-10-4-15,0 0-8 16,4 0 22-16,-2 0 7 0,1-6-10 15,-4 2-9-15,-1-1 6 16,-5 2-9-16,-5 3 0 16,2 0-7-16,-6 0 1 15,-2 0-2-15,0 0-39 16,0-4-89-16,0 4-207 16,-8 0-384-16</inkml:trace>
  <inkml:trace contextRef="#ctx0" brushRef="#br0" timeOffset="-7479.06">10113 15226 1502 0,'0'0'295'0,"0"0"-173"0,0 0-49 15,0 0-29-15,0 0-30 16,0 0-3-16,0 0-1 15,58-22-10-15,-47 22 0 16,3-4 9-16,-3 4-9 16,-2-5-35-16,2-3-44 15,-2 3-176-15,-1-2-1389 0</inkml:trace>
  <inkml:trace contextRef="#ctx0" brushRef="#br0" timeOffset="-6497.81">10684 14950 542 0,'0'0'511'16,"0"0"-458"-16,0 0-35 16,0 0 27-16,0 0 15 15,0 0-29-15,0 0-7 16,-92 58-15-16,84-37 3 16,4-3 12-16,0-4 49 15,4-4 11-15,0 2-3 16,0-2-14-16,4 2-33 15,4-4 2-15,1 3-21 16,-1-2 1-16,2-1-4 16,-1 1-7-16,1 0-5 0,0-3 0 15,1 2 8-15,2 1-8 16,1 0 0-16,1 4 1 16,3-4 8-16,0 6-6 15,0 1 10-15,-2 2-12 16,-1-1 28-16,-1 6-14 15,-4 0-14-15,-3 0 0 16,-3 3-1-16,-2 0 1 16,-2-4 0-16,0-3-1 15,0-6 0-15,-2 1-13 0,-11 0 1 16,-7-2 11 0,0-4-5-16,-4-2 0 0,-1-2-4 15,3 0-9-15,2-4 3 16,2 0 15-16,2 0-7 15,3 0 7-15,4-4-6 16,3-8 7-16,3 0 2 16,3-3 4-16,0-4 0 15,0-3 8-15,3-4 2 16,8 3 9-16,-1-3-24 16,4-1 20-16,-3 5-14 15,0 2-1-15,3 4-5 16,-3 2 5-16,2 1-5 15,3 0 0-15,4 2 1 16,0-5-1-16,2 1 6 0,0 0-6 16,-1-1-1-16,-4 2 7 15,-1 2-7-15,-7 3 0 16,-5-8-1-16,-4 5-9 16,0 0-2-16,0-2 6 15,0 6 5-15,-11-4-9 16,0 6 9-16,2-3-1 15,0 4-4-15,1 3-7 16,-2 2-16-16,-3 0-31 16,5 2-75-16,0 9-31 0</inkml:trace>
  <inkml:trace contextRef="#ctx0" brushRef="#br0" timeOffset="-6048.33">10985 15422 575 0,'0'0'608'16,"0"0"-443"-16,0 0-61 15,0 0-18-15,0 0-26 16,0 0-36-16,0 0-12 16,13 108 7-16,-13-63 3 15,0-1 3-15,0 6-8 16,0-2-4-16,-2-2-11 16,0-5-1-16,-3-8-1 15,1-13-8-15,-3-8-123 0,5-12-171 0</inkml:trace>
  <inkml:trace contextRef="#ctx0" brushRef="#br0" timeOffset="-4622.63">11408 15011 614 0,'0'0'312'0,"0"0"-111"15,0 0-121-15,0 0-63 16,0 0-4-16,0 0-11 16,0 0 8-16,7 0 35 15,-7 0 7-15,2 0-4 16,2 0 11-16,-1 0-28 16,-1 2-12-16,0-2 11 15,-2 0 1-15,3 0 6 16,-3 0-10-16,0 0-20 15,0 0 5-15,0 0-12 16,0 0-1-16,0 0-27 16,-7 2 22-16,-9 3 5 15,-2 0 2-15,-3-1 7 0,0 0-8 16,-1 0 0-16,1 2 0 16,4-6 0-16,1 4 1 15,3-4-1-15,-1 0 0 16,6 4 12-16,-1 0-10 15,0 2 8-15,2-1 5 16,2-2-14-16,1 1 10 16,0-2-11-16,0 2 7 15,1 0-6-15,3-4-1 16,0 0 1-16,0 0 5 16,0 0-5-16,0 0 8 15,0 0 10-15,0 0 7 16,0 0 9-16,0 0 6 15,0 0-17-15,0 0-11 16,0 0-4-16,0 0-8 0,0 4 5 16,0-4-5-16,0 2-1 15,0 2 0-15,0 4 0 16,5 0 0-16,-3 7-6 16,2 2 5-16,-4 1 2 15,2 5-1-15,-2-1 0 16,0 0 0-16,0-3-7 15,0-1 6-15,0-2 2 16,0-7-7-16,0 1 5 16,0-6-1-16,0-4 2 15,0 0 0-15,0 0 4 16,0 0-3-16,0 0 4 16,0 0-4-16,2 0-1 0,1 0 1 15,1 0 1-15,1 0-1 16,0 0 0-16,-1 0 0 15,2-4 0-15,1-4 1 16,0 2-2-16,4-2 6 16,-2-1-6-16,2 0 0 15,2-1 0-15,0-2 0 16,1 2 0-16,-1 2 0 16,1-5 0-16,-3 8 0 15,-2-4-8-15,0 5 7 16,2 3 0-16,-2-3 1 15,0 4-13-15,-2 0-2 0,1 0 15 16,1 0-7-16,-2 0 5 16,0 4 2-16,-1 5-1 15,-1 1-9-15,2 3-2 16,-5-3 12-16,3 2 1 16,-3-2-1-16,-2 2 0 15,0-4-7-15,0 6 7 16,0-4 0-16,0 1-5 15,0 9 3-15,0-8 2 16,-5 2 0-16,-2 4 1 16,-2-1 2-16,-1 1-2 15,-2 4-1-15,-3-2 0 16,1 0 0-16,-1 1-1 0,2-6 2 16,-3 3-2-16,3-8-9 15,-3 3 10-15,3-4 0 16,-1-4 0-16,3-1-1 15,-3-4 1-15,-1 0-24 16,-5 0-30-16,2-4-125 16,0-5-484-16</inkml:trace>
  <inkml:trace contextRef="#ctx0" brushRef="#br0" timeOffset="-1459.15">8985 16383 371 0,'0'0'717'0,"0"0"-532"15,0 0-66-15,0 0 45 16,0 0-56-16,0 0-47 15,0 0-20-15,21 0-9 0,-19 0-7 16,0 0-5-16,2 0 5 16,1 0 4-16,-1 0-4 15,2 0-1-15,2 0-2 16,0 0 0-16,1-5-6 16,3 2-1-16,-1-2-6 15,2 4-3-15,3-7-4 16,2-2 7-16,1 2-2 15,4-6-6-15,2-4 0 16,-4 2 6-16,2-3-7 16,-1 1 0-16,1 0 4 15,-6-4-4-15,-1 0-6 16,-3 0 6-16,-1 0-2 16,-4-2 1-16,-3 2-5 15,-1-6-10-15,-4 6 15 0,0 0 1 16,0 1-8-16,0 6 6 15,-4 3-12-15,-11 2 5 16,-6 5-1-16,-1 5 2 16,-7 0 7-16,0 2-8 15,0 15 9-15,0 5-1 16,2 0 0-16,5 0 0 16,4 6 1-16,5-2 1 15,1-3-1-15,4 4 0 16,-1-1 0-16,5 2-1 15,-2 2 2-15,6 2 0 16,0-1 0-16,0 1-1 0,0-2 2 16,0-2 0-1,0-2-1-15,0-2-1 0,0-2 1 16,4 0 0-16,-2 0-1 16,2 0 1-16,-2 0-1 15,-2 8 0-15,0 7 1 16,0 9-1-16,0 2 0 15,0 6-1-15,-12-1 1 16,-1-4-1-16,-3-8 1 16,1-15 0-16,-5-3-7 15,3-11 6-15,-4-12 0 16,1-12-49-16,5-16-99 16,6-2-184-16</inkml:trace>
  <inkml:trace contextRef="#ctx0" brushRef="#br0" timeOffset="-795.95">9429 16288 948 0,'0'0'359'15,"0"0"-212"-15,0 0-21 16,0 0-39-16,0 0-30 16,0 0-32-16,0 0-9 15,24 0-6-15,-22 10-4 16,-2 3-6-16,0 5 1 0,0 6 5 16,0 1-4-1,0 6 5-15,0 5-7 0,0-4 1 16,-2 4-1-16,-2-2 2 15,-1-2-1-15,3-6 8 16,0-4-7-16,0-8-1 16,2-4 5-16,0-5-5 15,0-5 0-15,0 0 20 16,0 0 36-16,0 0 23 16,6 0-15-16,13 0-42 15,0 0-13-15,8 0 7 16,2 0-4-16,2 0 0 15,0 0-3-15,-2-5 2 16,0 1-10-16,-2-2 14 16,-6 2-15-16,-6 4 5 0,-6-4-5 15,-4 4 0 1,-5 0-1-16,2-4-6 0,-2 4 6 16,0 0-33-16,0-2-46 15,0-6-95-15,0 4 0 16,0-6-94-16</inkml:trace>
  <inkml:trace contextRef="#ctx0" brushRef="#br0" timeOffset="-409.68">9995 16441 768 0,'0'0'635'0,"0"0"-456"16,0 0-80-16,0 0-38 15,0 0-17-15,0 0-12 16,0 0-8-16,72-12-8 15,-53 6 9-15,6-2 10 16,-3-3-6-16,3 4-7 0,-5-2 8 16,-4 4-11-1,-3 0-19-15,-4 5 13 0,-2-3-12 16,-3 3 9-16,-2 0-10 16,-2 0-5-16,0 0-33 15,0 0-40-15,0 0-122 16,-11 0-32-16,0 0-818 0</inkml:trace>
  <inkml:trace contextRef="#ctx0" brushRef="#br0" timeOffset="-158.87">10042 16295 1380 0,'0'0'297'0,"0"0"-198"16,0 0-32-16,0 0-30 0,0 0-21 16,0 0-4-16,0 0-11 15,42-11 0-15,-22 11 32 16,5-3 10-16,-1-2 5 16,1-1-29-16,-5 2-7 15,-2 0-6-15,-3 0-6 16,-2-5-31-16,-1-3-108 15,-3 5-412-15</inkml:trace>
  <inkml:trace contextRef="#ctx0" brushRef="#br0" timeOffset="536.41">10757 16138 1104 0,'0'0'246'0,"0"0"-118"15,0 0-70-15,0 0-25 16,0 0 4-16,0 0-8 16,0 0 13-16,7-32 24 15,-4 32 20-15,1 0-30 16,0 0-36-16,1 6-4 16,1 15-10-16,-2 2-6 15,4 12 1-15,-4-3 0 16,3 3 6-16,-1 0-7 15,-2-3 1-15,2-9-1 16,-2-1 0-16,-2-4 0 16,2-5 0-16,-1-5 0 0,-1-6-1 15,6-2-65-15,2 0-105 16,-1-7-696-16</inkml:trace>
  <inkml:trace contextRef="#ctx0" brushRef="#br0" timeOffset="1001.01">11116 16116 1024 0,'0'0'215'0,"0"0"-140"16,0 0-3-16,0 0-5 16,0 0-26-16,0 0 10 15,0 0-8-15,127-54-11 16,-104 54 8-16,-1 0-10 16,1 0-11-16,-4 0-11 15,-3 8-6-15,-5 14 11 16,-2 2-13-16,-9 5 0 15,0 3-1-15,0-1 1 16,-3-4-1-16,-10-4 0 0,-5 0 0 16,1-9-5-16,-6-2 4 15,1-7 1-15,0-1-8 16,0-4 8-16,-1 0 2 16,1-14-1-16,2-4 9 15,2-4-9-15,5-3-33 16,1 0-43-16,6-1-8 15,6 5 8-15,0 1 18 16,0 3 9-16,6 9-157 16,8 1-819-16</inkml:trace>
  <inkml:trace contextRef="#ctx0" brushRef="#br0" timeOffset="1450.48">11638 16070 1007 0,'0'0'238'16,"0"0"-146"-16,0 0-49 16,0 0 17-16,0 0-21 0,0 0-22 15,118-44 12-15,-102 44 27 16,-1 0-24-16,-1 0-6 16,-3 12-16-16,-5 8-10 15,-2 6 0-15,0 0 0 16,-4-3 0-16,0 4-2 15,-6-5-3-15,-7-4 4 16,-7 0-7-16,-2-4 8 16,0-2 1-16,-5-6-1 15,2-2 6-15,-2-4 0 16,6 0-5-16,-2-2 1 16,5-10 5-16,3-2-7 15,11-21-54-15,0 4-39 16,4-1-104-16</inkml:trace>
  <inkml:trace contextRef="#ctx0" brushRef="#br0" timeOffset="1965.16">11997 16029 538 0,'0'0'628'0,"0"0"-488"16,0 0-46-16,0 0-54 15,0 0 12-15,0 0 23 16,122-21-18-16,-99 21-31 16,-3 0 8-16,-3 0-8 15,-3 8-20-15,-3 5 3 16,-2 6-9-16,-2 8 0 16,-7 4-2-16,0 1 1 15,0 7-6-15,0-2 7 16,-14 1 0-16,-1-6-1 15,-3-4 1-15,-5-6-7 0,2-8 6 16,-2-1-5-16,-1-13 5 16,1 0-6-16,1 0 7 15,2-5 0-15,4-12 6 16,1-2-6-16,3 1 1 16,6 0 0-16,-1 0-1 15,3 4-33-15,4-6-76 16,0 6-27-16,0-4-219 0</inkml:trace>
  <inkml:trace contextRef="#ctx0" brushRef="#br0" timeOffset="2664.49">12913 15695 1079 0,'0'0'183'0,"0"0"-138"15,0 0-21-15,0 0-15 16,0 0-9-16,0 0 1 16,0 0 35-16,0-12 53 15,0 20 47-15,2 10-45 16,1 10-61-16,-1 14-6 15,0 8-13-15,3 12-5 16,-1 2-4-16,2 7 3 0,1-5-5 16,0-6 0-16,0-8 0 15,-3-16 0-15,-4-10 0 16,0-16-82-16,0-10-238 0</inkml:trace>
  <inkml:trace contextRef="#ctx0" brushRef="#br0" timeOffset="3084.88">12998 15895 1639 0,'0'0'233'16,"0"0"-159"-16,0 0-41 15,0 0-21-15,0 0-12 16,0 0-24-16,0 0-27 15,118-8-52-15,-112 34 20 16,-4 11 42-16,-2 3 33 16,0-4 6-16,-4-8-14 15,-11-4 16-15,-1-6 0 16,-1-4-6-16,-2-4 6 16,6-6-1-16,2-4-4 15,2 0-5-15,5 0-7 16,2 0 17-16,2 0 6 15,0 0 31-15,0 0 45 0,0 0 6 16,4 0-52 0,7 0-14-16,5 0-1 0,-1 4-5 15,3 4-7-15,2-2-3 16,0 2 4-16,-2-2-9 16,-1 3 8-16,0-6-9 15,-2 1-20-15,11-4-77 16,-3 0-142-16,0 0-736 0</inkml:trace>
  <inkml:trace contextRef="#ctx0" brushRef="#br0" timeOffset="3728.01">13461 15936 1175 0,'0'0'271'16,"0"0"-188"-16,0 0-58 15,0 0-25-15,0 0 1 16,0 0-1-16,0 0 10 16,-109-27-10-16,91 50 0 15,3-1 7-15,5 0-1 16,8-3 13-16,2 2 7 16,0-3-4-16,0-4 2 15,5 0-12-15,8-10 14 16,4-4-13-16,0 0 8 0,1 0-20 15,-1-12-1 1,-1-2 1-16,-3-4-1 0,-3 4 0 16,-4-4-22-16,-6 4-8 15,0 1-7-15,0 5-8 16,0 7-16-16,0-3 16 16,-6 4-15-16,1 0 31 15,2 4 16-15,1 13 5 16,0 6 8-16,2 0 8 15,0 8-7-15,0 5 0 16,0 0 6-16,4 4 2 16,6 4-8-16,-3 2 15 15,-1 2 23-15,-4 0-23 16,-2 3-4-16,0-7-1 16,0-8 1-16,-13-5-11 0,-5-10 5 15,-2-3 3 1,-2-11-9-16,-1-7-19 0,1 0 19 15,5-11 1-15,5-12 8 16,8-2 13-16,4-3-2 16,0-3 12-16,2 4 16 15,14-4-13-15,-1 4 24 16,5 5-4-16,-2 4-26 16,0-3 2-16,2 12-13 15,-5-6-12-15,4 1-6 16,-2 2-1-16,5-14-77 15,-1 6-160-15,-2 5-1290 0</inkml:trace>
  <inkml:trace contextRef="#ctx0" brushRef="#br0" timeOffset="4529.17">13740 15891 1186 0,'0'0'219'16,"0"0"-123"-16,0 0-51 15,0 0-27-15,0 0-17 16,0 0 6-16,18 103-6 16,-16-75-1-16,0-2 2 15,0-4-1-15,1-5 8 16,-3-6-2-16,2-3-7 15,-2-8 0-15,0 0-10 16,0 0-21-16,0 0-43 16,0 0 11-16,0-4 39 0,5-6 22 15,-1-7 2 1,0 4 9-16,5-1-2 0,1 0 11 16,0 2 1-16,3 2-2 15,1 1-1-15,-1 4 12 16,1 2 15-16,-1 3-14 15,-1 0-5-15,1 8-15 16,-5 6-8-16,2 5-2 16,-6 1 0-16,1 2 1 15,-3-2 1-15,0 2-1 16,0-9 1-16,0-4-1 16,0-1 0-16,-2-6 1 15,0-2-7-15,3 0 0 0,-1 0-17 16,5-10 5-1,4-12 1-15,4-2 16 16,5-6-14-16,3-2 4 0,2 1-2 16,-2 6 7-16,0 2 5 15,-3 9 1-15,-2 5 14 16,-2 9 17-16,-5 0 24 16,-2 0-33-16,-5 13-10 15,-1 13-12-15,-3 6 0 16,0 1 0-16,0 6 0 15,0-8 0-15,0-4 1 16,0-10-1-16,0-7-7 16,0-5 5-16,0-5-24 15,0-5-57-15,0-13-24 16,0-4-819-16</inkml:trace>
  <inkml:trace contextRef="#ctx0" brushRef="#br0" timeOffset="4843.21">14139 15659 1352 0,'0'0'241'0,"0"0"-150"15,0 0-41 1,0 0-3-16,0 0-33 0,0 0 4 16,0 0-3-16,89-5-8 15,-69 5 9-15,0 0 9 16,-4 0 6-16,-3 5-17 16,-4-5-8-16,-5 0-6 15,-2 0-7-15,-2 0-26 16,0 0-26-16,0 0-180 15,0 0-411-15</inkml:trace>
  <inkml:trace contextRef="#ctx0" brushRef="#br0" timeOffset="5258.58">14576 15395 697 0,'0'0'644'0,"0"0"-501"16,0 0-72-16,0 0-35 16,0 0-24-16,0 0-12 15,0 0-26-15,43 71-12 16,-59-43 19-16,1-2 17 16,-2-1 1-16,5-8-5 15,-2 0-8-15,5-9-14 16,3-2-37-16,6-3-12 15,0-3 22-15,0 0 35 16,10 0-3-16,13 0 23 0,2-12 1 16,4 7 54-16,-1 1 54 15,-2 4 0-15,-1 0-25 16,-2 0-8-16,-3 18-24 16,-7 12-30-16,-2 6 1 15,-7 5-7-15,-4 0 5 16,0-5-8-16,-2-6-11 15,-15-4 0-15,-10-4-2 16,-9-8-8-16,-15 0 7 16,7-2-168-16,3-8-1206 0</inkml:trace>
  <inkml:trace contextRef="#ctx0" brushRef="#br0" timeOffset="7721.51">9099 17343 1211 0,'0'0'208'0,"0"0"-148"15,0 0-38-15,0 0-2 16,0 0-14-16,0 0-6 0,0 0 9 16,0 0 35-16,0 0 36 15,0 0-7-15,0 0-24 16,0 0-11-16,0 0-3 15,0 0-5-15,0 0-10 16,0 0-1-16,0 0-4 16,0 0-5-16,0 0-9 15,4 0 13-15,3 0-5 16,2 0 1-16,2 0-2 16,2 0-7-16,1 0 11 15,-1 0-4-15,5-4-8 16,0-2-1-16,0-6 1 15,2-2-1-15,0 0 1 0,-2-2-6 16,-3-8-6-16,1 2 3 16,-3 0-4-16,-1-4 7 15,-4 4-13-15,1-2-6 16,-2-2 15-16,-2 4-5 16,-1-5 14-16,0 3 1 15,-1-2 0-15,-3 1-14 16,0 2 6-16,0 5 7 15,0 4-16-15,-5 6 2 16,-9 2-1-16,1 6 9 16,-5 0 5-16,-1 0 1 15,-4 0 0-15,1 2-6 16,-3 10 7-16,3-3 1 16,-2 4-1-16,3 1 1 0,2 5-1 15,1-7 0-15,2 9 1 16,5-3-1-16,2 2 0 15,3 2 0-15,-2 4 1 16,4 1 0-16,0 1 1 16,1 6-1-16,1 2-1 15,-2 0 0-15,0 4 0 16,-2 4 8-16,-2 2-8 16,-1 2 0-16,-3 2 0 15,-1 3 1-15,0 1 0 16,0-4 0-16,-5 2 0 0,-2-2 6 15,-7 3-1 1,-2-7 2-16,-6 2 0 0,-7-2-2 16,-1-6 1-16,3-4-7 15,-1-14 0-15,10-6-1 16,5-11-2-16,6-5-9 16,6 0 1-16,5-9 11 15,5-13 1-15,2 0-1 16,2-10-39-16,0 10-175 15,0 4-506-15</inkml:trace>
  <inkml:trace contextRef="#ctx0" brushRef="#br0" timeOffset="8727.79">9718 17079 1247 0,'0'0'201'15,"0"0"-157"-15,0 0-30 16,0 0 5-16,0 0-1 15,0 0 2-15,0 0-10 16,-77-13-2-16,63 21-7 16,-1 7 22-16,1 2 10 15,-1 5-9-15,-1-3-11 16,1 7 3-16,-1-4 0 16,1 6-7-16,-1-2 4 0,5 0-3 15,-1-2 6-15,5 2 3 16,1-3 6-16,4-2 4 15,2-3-3-15,0-4-15 16,0-2 5-16,0-5 6 16,11-4-3-16,5 1 0 15,5-4-18-15,4 5 1 16,0-5 11-16,4 0-8 16,-2 1-4-16,-1 3 0 15,-1 0-1-15,-3 0-1 16,-4 0-14-16,-7 1-20 15,-7-5-24-15,-4 0-170 16,0 0-420-16</inkml:trace>
  <inkml:trace contextRef="#ctx0" brushRef="#br0" timeOffset="9084.53">9618 17302 1264 0,'0'0'261'16,"0"0"-158"-16,0 0-43 16,0 0-18-16,0 0-17 15,0 0-3-15,0 0 16 16,83-3-6-16,-68 3-7 16,1 0-2-16,2 0-14 15,-2 0-2-15,-3 0-5 16,1 0-2-16,-4 8 0 0,-1 1 0 15,-5 4 0-15,-2 9-6 16,-2 6 6-16,0 8 0 16,0 4 0-16,0 4 0 15,0 1 0-15,0-5 0 16,0-5 1-16,0-9-1 16,0-3 1-16,6-14-1 15,5-9-46-15,-3 0-91 16,4-12-1005-16</inkml:trace>
  <inkml:trace contextRef="#ctx0" brushRef="#br0" timeOffset="9371.81">10075 17333 1124 0,'0'0'268'15,"0"0"-88"-15,0 0-75 16,0 0-29-16,0 0-6 16,138-38-23-16,-113 36-29 15,-5-1 4-15,-5 3-12 0,-3-5-10 16,-6 5-5-16,-6 0-5 15,0-4-93-15,-8 4-123 16,-15 0 79-16,3 0-265 0</inkml:trace>
  <inkml:trace contextRef="#ctx0" brushRef="#br0" timeOffset="9551.83">10075 17333 933 0,'21'-138'612'15,"-15"134"-450"-15,7-1-29 16,5 2-48-16,0-1-30 16,0 2-5-16,0-2-18 0,-1 0-17 15,-1 4-8 1,-3-8-7-16,-2 1-56 0,-1 4-216 16</inkml:trace>
  <inkml:trace contextRef="#ctx0" brushRef="#br0" timeOffset="9985.81">10835 16973 1257 0,'0'0'322'16,"0"0"-211"-16,0 0-73 0,0 0-21 16,13 130-15-16,-13-91-1 15,0 2 0-15,3-5 1 16,0-6-1-16,-1-9 2 15,0-6-3-15,0-7-28 16,0-8-167-16</inkml:trace>
  <inkml:trace contextRef="#ctx0" brushRef="#br0" timeOffset="10398.65">10709 17057 1279 0,'0'0'267'0,"0"0"-184"16,0 0-57-16,0 0-15 16,0 0-3-16,0 0 5 15,24-107-3-15,-6 86 22 16,4-2 8-16,5 0 18 15,2 6-1-15,4-1-25 16,3 4-5-16,1 5-4 16,-1 0-8-16,0 1 11 15,0 4-3-15,-7 2-8 16,-2 2 1-16,-8 0-14 16,-5 0-1-16,-10 0 7 0,-4 18-8 15,0 10-6-15,-16 2 5 16,-5 7 1-16,-6-6 0 15,-2-1 0-15,-2-7 0 16,-3 0 0-16,1-7-9 16,-1-6-75-16,8-6-162 15,10-4-892-15</inkml:trace>
  <inkml:trace contextRef="#ctx0" brushRef="#br0" timeOffset="11100.3">11440 16862 1126 0,'0'0'262'0,"0"0"-168"16,0 0-59-16,0 0-12 15,0 0 6-15,0 0-4 16,0 0 28-16,4 0 27 16,-4 0-3-16,0 0-18 15,0 0-24-15,2 0-15 16,-2 0-4-16,2 0-8 15,0 12-8-15,-2 2-1 16,0 8 1-16,0 0 0 16,0 4 0-16,0 6 0 0,3-2 0 15,-3-2 0 1,0 4 0-16,0-1 0 0,0-5 1 16,0-2-1-16,0-8 1 15,0-2 0-15,0-8 0 16,0-3-1-16,0 2 1 15,0-5-1-15,0 0 0 16,0 0 0-16,0 0 0 16,0 4-5-16,0 4 5 15,0 2 0-15,0-2 0 16,0 1 1-16,0 0-1 16,0-4 0-16,0 0 0 15,0-5 0-15,0 0-10 16,0 0-15-16,0 0-43 0,0 0-66 15,0-5-29-15,0-4-188 16</inkml:trace>
  <inkml:trace contextRef="#ctx0" brushRef="#br0" timeOffset="11630.59">11386 16802 1202 0,'0'0'312'16,"0"0"-180"-16,0 0-79 15,0 0-27-15,0 0-20 16,0 0-5-16,0 0 14 15,0 0 34-15,0 0 33 16,0 0-41-16,2 0-16 16,7 0-6-16,2 0-17 15,2 0 4-15,4-4-6 16,0-4 2-16,1 2 6 16,0 1-6-16,-3-2-1 15,1 7 5-15,0 0-6 16,-3 0 1-16,3 0-1 0,-4 0 6 15,5 0-6-15,-7 12 0 16,2 6-1 0,-8 10-6-16,-4 8-8 0,0 8 5 15,0 0 8-15,-4-4 4 16,-10 0-2-16,-1-8 0 16,-3-9-1-16,-2-1 1 15,0-9-1-15,-2-4-9 16,1 0 9-16,2-4-6 15,0-1 6-15,7-4-31 16,0 0-100-16,5 0-117 16,5 0-551-16</inkml:trace>
  <inkml:trace contextRef="#ctx0" brushRef="#br0" timeOffset="11944.8">11794 16869 1126 0,'0'0'237'0,"0"0"-169"0,0 0-46 16,3 104-20-16,-3-65 6 16,0-3-6-16,-6 0 4 15,4 0-6-15,2-9 7 16,0-5 2-16,0-8 3 16,0-11-12-16,0 2 0 15,0-5-48-15,0 0-235 0</inkml:trace>
  <inkml:trace contextRef="#ctx0" brushRef="#br0" timeOffset="12503.61">11810 16869 1160 0,'0'0'266'16,"0"0"-166"-16,0 0-35 16,0 0-33-16,0 0-20 15,0 0-2-15,0 0-1 16,45 49 5-16,-32-31 27 16,2-8 6-16,1 2-12 15,2-2-10-15,-3-2 13 16,-1-2-19-16,-1-1-7 15,-4-5-11-15,2 0 18 0,-2 0-7 16,0-5-12 0,2-9-2-16,2-4-8 0,0 0 3 15,1-4-3-15,-1 0-7 16,3-4 16-16,-3 6-11 16,1 0 5-16,-1 9 0 15,-1 2 7-15,-4 5 0 16,1 4 0-16,-2 0-3 15,2 0 3-15,-2 0 13 16,1 13-13-16,1 10 0 16,0 5-1-16,0 10 0 15,0 3 1-15,0 5 0 0,-2-2 7 16,1-1-5 0,-3-6 15-16,1-1-9 15,-3-6 3-15,2-2-10 0,-3-6 7 16,0-12 0-16,0 2-7 15,-2-12 0-15,2 4 0 16,-2-4-1-16,0 0-60 16,0-4-217-16,0-10-73 0</inkml:trace>
  <inkml:trace contextRef="#ctx0" brushRef="#br0" timeOffset="16439.58">12771 16726 599 0,'0'0'309'0,"0"0"-137"15,0 0-39-15,0 0-54 16,0 0 0-16,0 0-16 16,0 0-8-16,48-49 18 15,-44 45-18-15,2 1 13 16,-6 3-9-16,2 0-20 15,-2 0-7-15,0 0-32 16,0 0-1-16,0 0-9 0,-4 12 9 16,-15 10 1-16,-3 5 15 15,-7 9-5 1,-2 5 6-16,-3 7-3 0,1 2-2 16,-3 8 5-16,5 0-2 15,0 0 4-15,4-1-17 16,2-8 10-16,5-4-4 15,5-6-6-15,1-10 0 16,5-3 5-16,3-12-1 16,2-2-4-16,4-8-1 15,0-4 1-15,0 0 0 16,0 0-1-16,0 0-16 16,0-7-28-16,6-12-44 15,5 1-72-15,-2 6-86 0</inkml:trace>
  <inkml:trace contextRef="#ctx0" brushRef="#br0" timeOffset="16913.79">13098 16718 1013 0,'0'0'350'15,"0"0"-228"-15,0 0-91 16,0 0-21-16,0 0-4 15,-87 119-5-15,56-73 10 16,2-5 1-16,5 3 1 16,1-4 9-16,10 0 24 15,1-4-5-15,8 0 4 16,4-5 9-16,0-5-4 16,0-6-6-16,14 0-19 15,-1-6 0-15,5-4-9 16,-3-2 7-16,3-8-12 15,0 4-1-15,-2-4-10 16,-5 0-8-16,0 0 8 0,-4 0 2 16,-3 0-2-16,0 0-6 15,-4 0-25-15,5 0-41 16,-3 0-68-16,2 0-121 0</inkml:trace>
  <inkml:trace contextRef="#ctx0" brushRef="#br0" timeOffset="17199.8">13338 16895 152 0,'0'0'1134'0,"0"0"-941"16,0 0-110-16,35 121-28 16,-29-79-12-16,-2 6-24 15,1-3-8-15,-3-5 1 16,-2-4-12-16,0-10 5 16,0-9-5-16,0-6-38 15,0-11-58-15,0 0-108 16,-7-11-208-16</inkml:trace>
  <inkml:trace contextRef="#ctx0" brushRef="#br0" timeOffset="17692.32">13276 17022 1192 0,'0'0'225'16,"0"0"-141"-16,0 0 8 15,66-107-31-15,-45 70-33 16,2 1-11-16,-1 10-1 16,0 8 37-16,-2 6-20 15,3 10-12-15,-4 2 2 16,4 0-10-16,-3 6-7 0,-3 15-6 16,-5 10 1-1,-5 5-1-15,-7 4 1 0,0 6-1 16,-13-2-1-1,-12 0-7-15,-4-7 7 0,-2-6-8 16,4-13 8-16,2-2-11 16,5-9 5-16,5-7-2 15,4 0-5-15,3 0 8 16,6 0 6-16,2-5 0 16,0 3 1-16,0-1 13 15,0-1 29-15,2 4-7 16,10 0-23-16,1 0-12 0,3 0-1 15,1 7 10 1,4 4-9-16,1 1 0 0,2-3 8 16,-1 2 6-16,1 1-14 15,-3-4 21-15,-6-2-7 16,-3-2-9-16,-8-4-6 16,-2 0-14-16,2 0-52 15,-1 0-84-15,1 0-64 0</inkml:trace>
  <inkml:trace contextRef="#ctx0" brushRef="#br0" timeOffset="17979.79">13859 16762 1194 0,'0'0'214'0,"0"0"-121"16,0 0-3-16,0 0-52 15,0 0-25-15,0 0-6 16,8 138-5-16,-6-97 7 16,1 0-8-16,1-3 9 15,0-10 3-15,-2-6-1 16,3-8-2-16,-2-9-10 15,-3-5-11-15,0-9-164 16,0-5-423-16</inkml:trace>
  <inkml:trace contextRef="#ctx0" brushRef="#br0" timeOffset="18304.44">13600 16856 869 0,'0'0'531'0,"0"0"-461"16,0 0-43-16,0 0 63 15,0 0 1-15,0 0-43 16,0 0-6-16,44-89 30 16,-20 75 14-16,8 5-20 15,-1 1-5-15,5 3-22 16,0-3-11-16,1 6-6 0,-1 2-5 15,-3-3 4 1,-4 3-12-16,-4-4-8 0,-7-1 5 16,-7 5-6-16,-5 0-2 15,-6-4-11-15,0 3-31 16,0-8-58-16,0-9 6 16,-8 0-96-16,4 4-369 0</inkml:trace>
  <inkml:trace contextRef="#ctx0" brushRef="#br0" timeOffset="18881.82">14133 16561 1061 0,'0'0'200'0,"0"0"-103"16,0 0-6-16,0 0-9 15,0 0-23-15,0 0-28 16,0 0-21-16,46 26 15 16,-30-12 24-16,4 0 5 15,2 4-10-15,5 5 4 16,0-2-1-16,2 6 0 15,0 5-26-15,-2 4 5 16,-4 3-16-16,0 6-9 16,-7 1 6-16,-5 6-6 15,-9-2 0-15,-2 3 7 16,0-7-8-16,-15-7 9 0,-5 2-8 16,-5-7-1-16,-2-7 1 15,4 6 6-15,2-8-7 16,0-2 0-16,6 0 1 15,1-9-1-15,6-7-19 16,-1-7-39-16,2 0-120 16,7-12-199-16</inkml:trace>
  <inkml:trace contextRef="#ctx0" brushRef="#br0" timeOffset="19350.62">14779 16994 1245 0,'0'0'331'0,"0"0"-208"0,0 0-65 16,0 0 6-16,0 0-30 15,0 0 2-15,0 0-8 16,93-21-3-16,-70 12 3 15,4 6 12-15,-1 0-1 16,1-1-8-16,-3 0-13 16,-1 0-5-16,-3 4-7 15,-7 0-6-15,-2 0 0 16,-7 0-6-16,2 0 0 16,-6 0 4-16,0 0 2 15,0 0-36-15,0-5-76 16,0 0-78-16,-6-2-161 15</inkml:trace>
  <inkml:trace contextRef="#ctx0" brushRef="#br0" timeOffset="19741.98">14748 16834 842 0,'0'0'360'0,"0"0"-250"15,0 0-92-15,0 0-18 16,0 0 0-16,0 0 25 0,0 0 63 16,0 0 17-1,0 0 28-15,4 0-12 0,0 0-41 16,3 0-15-16,2 0-30 15,-2 0 0-15,2 0-6 16,2 0-7-16,2 0 2 16,2 0-11-16,8 0 3 15,-1-4-1-15,5-1 1 16,-2 5-1-16,-1-3 8 16,-4 3-2-1,-2 0-9-15,-5 0-6 0,-4 0-6 16,-2 0-8-16,-4 0 1 15,-3 0-9-15,0 0-31 16,0 0-71-16,0 0-199 16,-3 8-88-16</inkml:trace>
  <inkml:trace contextRef="#ctx0" brushRef="#br0" timeOffset="22544.15">15865 17012 139 0,'0'0'108'0,"0"0"-62"16,0 0-7-16,0 0-12 15,0 0-19-15,0 0-8 16,0 0 1-16,-66-30 1 15,62 30-1-15,0 0 1 16,-1-2 112-16,3 2 36 16,-2 0-48-16,0-4-3 15,-1 4-36-15,0-3-37 16,1-2-4-16,1 1-12 16,1 1-4-16,0 0 7 0,2-1 82 15,-2 0 32 1,2 4-44-16,0-4 7 0,0-1-16 15,0-4-23-15,0 1-11 16,0-6-2-16,0 4-25 16,0-7 2-16,0 0-14 15,0 3 0-15,0-4 5 16,0 0-5-16,0 4-1 16,0-2 1-16,0 6-1 15,0 6-1-15,0-5 1 16,0 8 1-16,0 1 0 15,0-4 24-15,0 4 26 0,0-5-12 16,2 5-20-16,-2-4-1 16,0-1-8-16,0 1-9 15,0 0 5-15,0-1-5 16,0 0 5-16,0 2-6 16,0 1 3-16,0 2-3 15,0 0 0-15,0 0 0 16,0 0-21-16,0 0 21 15,0 15 0-15,0 7 0 16,0 10 8-16,0 8-1 16,0 4 6-16,0 0-1 15,0 2-11-15,2-6 5 16,5-4 1-16,0-2-5 0,0-10 12 16,-3 2-7-1,0-8 5-15,-2 1-6 0,-2-7-4 16,0-2 0-16,0-7-2 15,0 2 0-15,0-1 0 16,0-4 0-16,0 0-1 16,0 0 0-16,0 0 1 15,0 0 0-15,0 0 0 16,0 0-86-16,3-4-139 16,1-4-914-16</inkml:trace>
  <inkml:trace contextRef="#ctx0" brushRef="#br0" timeOffset="22817.04">15976 17209 1213 0,'0'0'211'0,"0"0"-146"16,0 0-39-16,0 112-1 15,-5-76 0-15,1 1-5 16,2-4-14-16,0-6 1 16,2-8-7-16,0-19-9 0,0 0-40 15,0 0-291-15</inkml:trace>
  <inkml:trace contextRef="#ctx0" brushRef="#br0" timeOffset="23340.29">16096 16892 1397 0,'0'0'229'0,"0"0"-153"16,0 0-51-16,0 0-11 0,0 0-2 16,70-113 25-1,-51 96 8-15,2 0-9 0,-1 8 8 16,2 4 5-16,-2 2-24 16,0 3-25-16,-2 0 8 15,0 12-2-15,-1 11-6 16,-5 8-9-16,-8 5 0 15,-4 3-1-15,0 7 9 16,-16-3-1-16,-11-2 1 16,1 0-6-16,-3-7 6 15,2-5 1-15,5-8 0 16,6-8 0-16,5-3 0 16,5-6 0-16,3-1 1 15,3-3 0-15,0 2 15 16,9 3 0-16,11-5-7 0,7 4-3 15,2-4 1-15,5 0-5 16,-1 0 24-16,-2 0-13 16,0 0 4-16,-4 0-3 15,-5 0 2-15,-4 0-15 16,-4 0 0-16,-5 0 1 16,-3 0-1-16,-4 0 1 15,0-4-2-15,-2 4-24 16,7-7-39-16,0 4-44 15,0-6-246-15</inkml:trace>
  <inkml:trace contextRef="#ctx0" brushRef="#br0" timeOffset="23685.44">16787 16298 1305 0,'0'0'211'0,"0"0"-146"0,0 0-43 16,0 157-12-1,0-87 3-15,0 6-12 0,0 0 6 16,0 5 12-16,0-5 34 16,0-4-4-16,5-14-19 15,-3-14-20-15,2-7-9 16,-2-16 7-16,-2-8-8 16,0-13-40-16,0 0-238 15,0-5-325-15</inkml:trace>
  <inkml:trace contextRef="#ctx0" brushRef="#br0" timeOffset="24114.86">16760 16860 1128 0,'0'0'224'0,"0"0"-135"15,0 0-36-15,0 0 5 0,0 0-17 16,123-98-20-16,-100 89 22 15,-3 5 5-15,-5 4-16 16,-1 0-8-16,-8 14-23 16,-3 13-1-16,-3-1 0 15,0 6 0-15,-7-2-6 16,-9-2 5-16,1-5 1 16,-3-6 0-16,2-5-7 15,5-6 0-15,0-6-8 16,5 0-4-16,-2 0 5 15,4 0 13-15,-1 0 1 0,5 0 0 16,0 0 1 0,0 0 19-16,0 0 12 0,0 0 5 15,5 0-28-15,11 9-2 16,-1-6 28-16,3 3-10 16,2-1 1-16,-2-2-5 15,0 1 9-15,-3-4-21 16,-4 0 12-16,1 0-21 15,-6 0-1-15,5 0-25 16,1 0-91-16,-4 0-181 0</inkml:trace>
  <inkml:trace contextRef="#ctx0" brushRef="#br0" timeOffset="24637.6">17289 16848 1106 0,'0'0'332'0,"0"0"-158"16,0 0-172-16,0 0 6 16,0 0-8-16,0 0 8 15,0 0-7-15,-132 8 6 16,103 5 2-16,8 6-9 16,2-5 0-16,8 2 0 15,6-2-1-15,5-5 1 16,0 4 1-16,0-6 1 15,2 0 4-15,14-2-4 16,1-5 5-16,0 0-7 0,-1 0-8 16,1-9 8-16,-3-1 0 15,-5 2-1-15,-1 3 0 16,-3-4-22-16,0 6-23 16,-3 3-2-16,-2 0 21 15,2 0-1-15,3 7-11 16,-1 15-3-16,0 0 32 15,0 14 10-15,3 0 8 16,-2 8 14-16,0 7-9 16,-1-1 0-16,-4 2 29 15,0-2 5-15,0-6 14 16,0 0-14-16,0-8-9 16,-11-10-9-16,-7-4-16 0,-3-12-13 15,-2-5-9 1,-2-5-3-16,2 0 12 0,5-19-6 15,5-11 5-15,9-1 1 16,4-6-41-16,6-16-71 16,17 7-101-16,-1 7-1045 0</inkml:trace>
  <inkml:trace contextRef="#ctx0" brushRef="#br0" timeOffset="25335.91">17520 16718 1194 0,'0'0'346'15,"0"0"-255"-15,0 0-55 16,0 0-26-16,17 134-10 16,-17-94 9-16,0 4-9 15,0-7 2-15,0-11-1 16,0-9 0-16,0-11 3 16,0-6-4-16,0 0-32 15,2 0-42-15,0-14 35 0,2-7 21 16,3-2 8-16,-1-5-3 15,4 7-6-15,-2-6 0 16,3 5 9-16,1-2 0 16,1 2 9-16,1 6 1 15,-1 2 0-15,1 8 0 16,-4 1 17-16,-1 5 30 16,-2 0-14-16,0 19-23 15,-5 3-10-15,2 6 0 16,-1-2 0-16,-1-5 1 15,0-1-1-15,0-3 6 16,-2-8-6-16,2-9 2 16,0 0 12-16,1 0-14 0,1-9 0 15,6-13-9-15,0-5 9 16,4 0 0-16,3-9-1 16,4 6 1-16,1-7-12 15,2 10-7-15,-1 5 13 16,-3 1 5-16,-3 11 2 15,-1 7 25-15,-3 3 18 16,-3 3-3-16,-1 23-28 16,-5 11-6-16,0 3 0 15,-4 4-6-15,2-2 1 16,-2-9 11-16,0-4-3 16,0-12-8-16,0-8-2 15,0-9-16-15,-4 0-39 0,-2-9-31 16,1-12-80-16</inkml:trace>
  <inkml:trace contextRef="#ctx0" brushRef="#br0" timeOffset="25572.7">17971 16645 1505 0,'0'0'272'0,"0"0"-163"15,0 0-65-15,0 0-22 16,0 0-9-16,0 0-4 16,116-30-8-16,-103 30 6 15,1 0-7-15,-5 0 1 0,-3 0 0 16,-2 0-1-16,-4 0-1 16,0 0-16-16,0-3-90 15,0-4-111-15,0 0-338 0</inkml:trace>
  <inkml:trace contextRef="#ctx0" brushRef="#br0" timeOffset="26072.38">18345 16284 1141 0,'0'0'298'0,"0"0"-132"16,0 0-67-16,0 0-45 16,0 0-18-16,0 0 7 15,125-40-2-15,-111 40-12 16,-3 0-19-16,-2 0 5 16,-2 18-12-16,-7 8-6 15,0 6-3-15,0 1 6 16,-12 2 6-16,-5 0-4 15,-2-9-2-15,0-2 0 16,1-8-5-16,5-2 5 16,1-9-8-16,6 0-3 15,1-5-22-15,5 0 19 16,0 0 14-16,0 0 18 16,0 0-6-16,11-5-12 0,5-8-1 15,1 3 1-15,2 2 1 16,-4 4 8-16,1-2-8 15,-5 6-1-15,-2 0 0 16,-5 0 0-16,-1 10 0 16,-3 8-1-16,0 4-12 15,0 1 13-15,-7-2 0 16,-7 1 0-16,-1-4-2 16,-3 0 1-16,-3 0-7 15,-12 10-3-15,4-2-109 16,4-3-183-16</inkml:trace>
  <inkml:trace contextRef="#ctx0" brushRef="#br0" timeOffset="38527.4">9066 18279 973 0,'0'0'301'0,"0"0"-162"16,0 0-38-16,0 0-26 15,0 0-14-15,0 0-11 0,0 0-22 16,15 0-5-16,-6 0 6 16,4-7 30-16,3 2-9 15,4-2-5-15,5-4-7 16,2 3-10-16,2-2 2 16,2 2-9-16,2-1-5 15,0 0-1-15,1-1-6 16,-3 2-8-16,0-6 11 15,0 4-12-15,-2-2 9 16,0 2-9-16,-2-2 6 16,0 2 0-16,0-2-6 15,0 3 1-15,-3-4-1 0,-4 3 7 16,0 6-7 0,-5-2 0-16,-3 2-1 0,-3 0 0 15,-3 4-1-15,-1-5 2 16,-3 5-2-16,0 0 1 15,-2 0 0-15,0 0-7 16,0 0-9-16,0 0-34 16,-7 0-51-16,-24 13-22 15,2 1-57-15,2 5-214 0</inkml:trace>
  <inkml:trace contextRef="#ctx0" brushRef="#br0" timeOffset="39046.75">9016 18512 1273 0,'0'0'305'0,"0"0"-171"16,0 0-58-16,0 0-22 0,0 0-23 15,0 0-16-15,0 0-5 16,141-56-3-16,-107 47 5 16,-1-2 10-16,2 2 15 15,1 2-15-15,-3 3 1 16,1-2-6-16,-3 2-1 16,0-1-4-16,-4-1 1 15,-5-1-5-15,-1 2-7 16,-4 5 9-16,-3-3-3 15,-1-1-6-15,1 2 1 16,-3-3-1-16,-3 2-1 0,2-1 1 16,-4 2-1-16,-1 0 0 15,-1 0-1-15,-2-2-28 16,-2-8-57-16,0 2-48 16,0-2-217-16</inkml:trace>
  <inkml:trace contextRef="#ctx0" brushRef="#br0" timeOffset="39794.92">9052 18204 1094 0,'0'0'184'0,"0"0"-133"15,0 0-42-15,0 0-4 16,0 0-5-16,0 0 0 16,0 0-1-16,4-2 1 0,-2 5 43 15,2 1 37 1,-2 4 9-16,0 3-28 0,2 2-14 15,-2 8-21-15,3 3-10 16,-1 10-6-16,0 8 6 16,1 6 2-16,0 10 4 15,-1 0-3-15,0 5 10 16,1-5-10-16,-1-4 6 16,0-4-8-16,1-10-2 15,-2-9 8-15,-1-10-14 16,0-11 9-16,-2-3-17 15,2-7 10-15,-2 0-3 16,0 0-7-16,0 0 8 16,0 0-8-16,0 0 6 15,0 0-7-15,0 0-13 0,0-3-52 16,0-3-81-16,0-6-49 16,0 4-847-16</inkml:trace>
  <inkml:trace contextRef="#ctx0" brushRef="#br0" timeOffset="40673.75">9444 18552 788 0,'0'0'360'0,"0"0"-179"15,0 0-64-15,0 0-19 16,0 0 14-16,0 0-54 15,0 0-23-15,23 5-6 16,-17 4-4-16,1 5 0 16,0 4 3-16,-2 8-8 15,-1 6-9-15,-4 9 0 16,0 3-9-16,0 0-1 0,0-4 0 16,0-8 1-16,0-9-1 15,0-6 10-15,0-6-11 16,0-6 0-16,0-3 0 15,0-2 0-15,0 0 2 16,0 0 3-16,0 0-5 16,0 0-16-16,0-7-21 15,0-7 11-15,0 3-24 16,0 0-35-16,0-1-49 16,0 5-62-16</inkml:trace>
  <inkml:trace contextRef="#ctx0" brushRef="#br0" timeOffset="41355.65">9494 18927 1179 0,'0'0'284'16,"0"0"-153"-16,0 0-37 15,0 0-22-15,0 0-11 16,0 0-30-16,0 0-6 16,95 10 11-16,-70-10 3 15,6-4 15-15,5 2-9 16,1-3-8-16,1-2 10 15,-1 1-16-15,-4-6-3 16,-4 5-13-16,-7-4 8 16,-2 2-4-16,-7 7-8 15,-4-3-10-15,-6 3 0 16,-1 2-1-16,-2 0-6 16,0 0-11-16,0 0-3 0,0 0-21 15,0 0-18-15,-14 0-4 16,-8-12-16-16,4 2-87 15,3-6-157-15</inkml:trace>
  <inkml:trace contextRef="#ctx0" brushRef="#br0" timeOffset="41837.48">10032 18418 1088 0,'0'0'254'0,"0"0"-100"15,0 0-42-15,0 0-61 16,0 0-42-16,0 0-9 15,0 0-15-15,8-3-5 16,-24 15 16-16,-7 11 4 16,0 5 39-16,-2 9-13 15,0 5-10-15,3-1 0 16,4 8-15-16,4-1 1 0,4-2 14 16,3 3 1-1,5-8-5-15,2-7 0 0,0-8 17 16,0-8 9-16,9-12 0 15,9-6-13-15,1 0-25 16,6-7 1-16,4-14 4 16,0-6 0-16,-2 1-5 15,0-1 0-15,-6 5 0 16,-5 4 0-16,-5 6-5 16,-7 1-22-16,0 8-40 15,-4 3-95-15,0 0 9 16,-6 0 2-16,0 0-670 0</inkml:trace>
  <inkml:trace contextRef="#ctx0" brushRef="#br0" timeOffset="42117.84">10028 18613 889 0,'0'0'638'0,"0"0"-456"15,0 0-90-15,0 0-34 16,0 0-12-16,0 0-24 16,0 0-9-16,112 29-13 15,-96 2 1-15,-1 8-1 16,3 12 0-16,-3 2 2 16,-1 4 8-16,-3-15 3 15,-2-5-5-15,-3-16-7 0,0-6 0 16,-6-12-1-16,2-3-5 15,-2 0-58-15,4-24-68 16,2-10-116-16,1-2-499 0</inkml:trace>
  <inkml:trace contextRef="#ctx0" brushRef="#br0" timeOffset="42669.75">10341 18447 1068 0,'0'0'284'15,"0"0"-151"-15,0 0-92 16,0 0-25-16,0 0-2 16,0 0-8-16,0 0 4 15,0 13 28-15,0-9 38 16,0-4 9-16,0 4 10 0,0-4-38 15,0 0 1-15,0 5-10 16,0-2-6-16,6-1-16 16,3 2-7-16,5-4 9 15,-1 0-12-15,3 0-10 16,3 0-6-16,4 0 1 16,-1-4 4-16,-2-1 11 15,2-4-8-15,-3 5-1 16,-4 2-7-16,-1-2 9 15,-6 0-7-15,-3 4 4 16,-3 0-6-16,-2 0-2 16,0 0-12-16,0 0-14 15,0 0-21-15,0 0-55 0,-7 4-28 16,-7 2-22-16,1 7-128 16</inkml:trace>
  <inkml:trace contextRef="#ctx0" brushRef="#br0" timeOffset="43020.75">10372 18715 1084 0,'0'0'254'16,"0"0"-141"-16,0 0-22 15,0 0 23-15,0 0-22 0,0 0-35 16,0 0-15-16,33-6 3 16,-15 2 18-16,2 0-5 15,3 4-1-15,-4 0-19 16,1 0-32-16,-1 0 16 16,-4 0-10-16,-1 0-5 15,-4 0-4-15,-3 0-2 16,-3 0 0-16,-2 0 1 15,2 0-2-15,-4 0-1 16,0 0-10-16,0 0-20 16,0 0-52-16,0 11-91 0,0 0-87 15,-4-1-768-15</inkml:trace>
  <inkml:trace contextRef="#ctx0" brushRef="#br0" timeOffset="49507.3">11132 18031 1196 0,'0'0'240'15,"0"0"-100"-15,0 0-63 0,0 0-26 16,0 0-16-16,0 0-34 15,7-14-1-15,-7 10 0 16,0-1 4-16,0 2-2 16,0-3-2-16,0 6 11 15,0-5-10-15,0 2 0 16,-5-1 0-16,-6 2-1 16,-2 2-1-16,-3 0 0 15,0 0-1-15,0 0 1 16,1 2 1-16,-1 5 0 15,3 4 1-15,5 1 0 16,-2-2 0-16,1 3 0 0,3-1-1 16,2 2 7-16,-1 3-6 15,2-2-1-15,1-3 7 16,2 2-6-16,0-1-1 16,0 1 2-16,5-2 4 15,8-2-5-15,5 0 5 16,2-2-3-16,2 3-2 15,1-4 1-15,2 3-1 16,-4-1 5-16,2-2-5 16,-3 7 0-16,0 0-1 15,-2-1 0-15,-5 5-1 16,1 6 1-16,-6-2-6 16,-1 4 5-16,-3 0 1 15,-1 2 0-15,-3 2-7 16,0 2 7-16,0-2 0 0,0-4 0 15,-7-6 0-15,-4-1 0 16,-2-2-8 0,-5-5 8-16,0-3-2 15,-2-4 1-15,-2-5-8 0,1 0-3 16,4 0-5-16,1-4 4 16,5-10-5-16,3-4-18 15,2-4 21-15,6 0 14 16,0 1-4-16,0-4 5 15,2-1 5-15,14-1-4 16,3 1 0-16,2-9-1 16,4-5 1-16,2 0 0 15,4-7 0-15,0-1 0 0,0 2-1 16,-4 2 0-16,-2 4 2 16,-6 10-2-16,-3 5 1 15,-9 10-1-15,-3 9 0 16,-4 1-1-16,0 5-40 15,-6 0 14-15,-12 0 15 16,-2 19 2-16,-9 13 10 16,4-2-45-16,5-2-96 0</inkml:trace>
  <inkml:trace contextRef="#ctx0" brushRef="#br0" timeOffset="49825.83">11455 18628 1099 0,'0'0'198'16,"0"0"-106"-16,0 0-36 15,0 0-11-15,7 107-36 16,-7-101-9-16,0 2-30 0,-5-8-40 16,3 0-24-16,2-8-83 15,0-10 37-15,0-4-630 0</inkml:trace>
  <inkml:trace contextRef="#ctx0" brushRef="#br0" timeOffset="50606.23">11914 17955 1099 0,'0'0'233'15,"0"0"-178"-15,0 0-53 16,0 0-1-16,0 0 1 16,0 0 8-16,0 0-10 15,-131 26 16-15,99-20 0 0,3-2 0 16,5-1-6-16,2-3 0 16,4 5 5-16,3-5-14 15,3 0-1-15,1 4 0 16,3-2 0-16,0 1 12 15,2 6-12-15,4-3 1 16,-3 2 0-16,5-4 7 16,0 6 16-16,0-6 6 15,0 4 4-15,0-1 21 16,0 0-26-16,5 1-16 16,-1 2-7-16,-2 4-6 15,-2 7 1-15,0-1 8 16,0 5-9-16,0 1 0 15,0 1 6-15,0-4-6 16,0 4-1-16,0-9 1 0,0 0 1 16,0-4 0-16,0-2-1 15,0-2 1-15,0-6 1 16,0 0-2-16,0 0 0 16,10-4 11-16,3 0 5 15,2 0-5-15,5-16-11 16,5-2 0-16,2 0 7 15,0 4-6-15,-4 0 0 16,2 1 0-16,-2 12 6 16,-1 1-7-16,-5 0 13 15,-1 0 8-15,-3 10-7 16,-5 8 2-16,-4 8-16 0,-4 2 1 16,0 6 1-16,0-6 2 15,-14 2-4-15,-3-8-17 16,-8-4 5-16,-8-16-48 15,4-2-84-15,6 0-382 16</inkml:trace>
  <inkml:trace contextRef="#ctx0" brushRef="#br0" timeOffset="53048.82">12198 17919 1030 0,'0'0'301'0,"0"0"-152"15,0 0-102-15,0 0-14 16,0 0-11-16,0 0-22 0,0 0 9 16,8 26-8-1,-6-12 12-15,3 0 23 0,-1 4-15 16,1 4 3-16,-3 0-6 16,3 8-17-16,-3 3 5 15,0 2 2-15,0 1-2 16,0 4-7-16,3 0 8 15,-1 1-5-15,4-6-1 16,-2 0 0-16,-2-7 7 16,3 4-7-16,-1-2-1 15,2-2 0-15,-2 2 0 16,1-4 2-16,-3-2-1 16,0-5 0-16,4 1 0 15,-4-4 0-15,0-5 0 16,-2-2 0-16,1-4 0 0,-1-1 1 15,0-4-1-15,-2 0-1 16,0 0 0-16,0 0 0 16,0 0 0-16,2 0 7 15,0-4 20-15,4 1-19 16,-4-4-2-16,2 7-5 16,-4 0 9-16,2 0-2 15,-2 0 2-15,0 0-1 16,0 0-8-16,0 0-1 15,0 0 0-15,0 0 0 16,0 0-2-16,0 0-18 16,0 0 12-16,0 0 7 0,0 0 1 15,0 0 0 1,0 0 0-16,0 0-2 0,0 0-4 16,0 0-2-16,0 0 7 15,0 0-9-15,0 0 8 16,0 0 1-16,0 0 0 15,0 0 0-15,0 0 1 16,0 0-2-16,0 0-8 16,0-8-10-16,0-6-1 15,2-8 21-15,1 0 0 16,-1-4-8-16,2-2-15 16,-2-4-3-16,0-3 8 15,0 0 4-15,1-2 14 0,0 5-9 16,-3-1 9-1,2 1 7-15,0 0-7 0,2 1 0 16,1-1-1-16,-1 2 0 16,5-2 1-16,0 2-8 15,-2-3 8-15,1-2 0 16,2-1-8-16,-4 5-8 16,1 0-7-16,-3-1 7 15,1 1-2-15,-3 2 9 16,0 0-11-16,-2 7-6 15,0 0 7-15,2 8 7 16,-2 0-8-16,0 6 13 16,3 4-5-16,-3 1 6 15,0 0 6-15,0-1 0 16,0 0-10-16,0 4 9 0,0 0 0 16,0 0 0-16,0 0 0 15,0 0 0-15,0 0-11 16,0 0 4-16,0 0 8 15,0 0 0-15,0 0-6 16,0 0 6-16,0 0-7 16,0-4 6-16,0-1 1 15,0 0 0-15,0 1 1 16,0-1-1-16,0 5-5 16,0 0 5-16,0 0 0 15,0 0 0-15,0 0-1 16,0 0 1-16,0 0 0 0,0 0 1 15,0 0 0-15,0 0 6 16,0 0-6 0,0 0 0-16,0 0 0 0,0 0 16 15,0 0-9-15,0 0 2 16,0 0-3-16,0 0-6 16,0 0 12-16,0 0-12 15,2 0 0-15,-2 0 4 16,2 0-4-16,1 0-1 15,1 0 0-15,-2 0 7 16,2 0-7-16,1 0 0 16,-1 0 1-16,3 0 9 15,0 0 0-15,-1 0-10 0,1 0 10 16,3 0-1-16,-4 0 1 16,3 0-3-16,1 0 8 15,0 0-8-15,1 0-2 16,3 0-4-16,-1 0 8 15,3 0-2-15,1-3 6 16,1-1 6-16,2 4 3 16,0-5-7-16,3 5-4 15,-1-5 14-15,0 5-12 16,-2 0-3-16,1-4 5 16,-2 4-9-16,-1 0 13 15,-1-4-19-15,2 4 18 16,-3 0-11-16,-1 0 12 15,1 0-19-15,-3 0 12 16,2 0-2-16,-1 0 1 0,-1 0 0 16,1 0-10-16,-3 0 25 15,-3 0-13-15,2 0-1 16,-4 0-3-16,-1 0 2 16,1 0-2-16,-4 0-9 15,3 0 1-15,0 0 10 16,-1 0-10-16,-2 0 0 15,3 0 8-15,-3 0-8 16,-2 0 8-16,0 0-9 16,0 0-9-16,0 0 8 15,0 0-17-15,0 0-23 16,-2 0-44-16,-9 0-33 16,-1 0-78-16</inkml:trace>
  <inkml:trace contextRef="#ctx0" brushRef="#br0" timeOffset="54595.94">12742 17795 1083 0,'0'0'181'0,"0"0"-131"16,0 0-34 0,0 0-9-16,0 0-6 0,0 0-1 15,0 0 12-15,0 61 28 16,0-47 7-16,2 3 8 15,-2 0-22-15,2-2 7 16,0 2 0-16,-2 2-21 16,0-1-4-16,2 0-8 15,-2-1 6-15,0 2-6 16,0-1-6-16,0 2-1 16,0-6 0-16,0 5 0 15,0-7-7-15,0 2-31 0,0 3-20 16,0-11-54-16,0 3-374 15</inkml:trace>
  <inkml:trace contextRef="#ctx0" brushRef="#br0" timeOffset="54921.02">12908 18107 1172 0,'0'0'213'0,"0"0"-154"15,0 0-41-15,-13 138-11 16,2-89-6-16,-2-3-1 16,0-3 1-16,1-8-1 15,1-12-6-15,5-4-1 16,-2-19-58-16,6 0-237 16,2 0-674-16</inkml:trace>
  <inkml:trace contextRef="#ctx0" brushRef="#br0" timeOffset="55425.68">13043 17947 1114 0,'0'0'222'0,"0"0"-135"15,0 0-48-15,0 0 16 16,0 0-20-16,0 0-19 16,0 0 1-16,100-60 5 15,-90 60 7-15,2 0-14 0,-5 0 2 16,-3 14-17-16,-4 8-11 16,0 2-8-16,0 10-4 15,-6-2 21-15,-6 0 1 16,-1-2-11-16,0-7 2 15,1-2 4-15,6-7-6 16,-1-6 12-16,5-2-2 16,0-6 2-16,2 4 1 15,0-4 29-15,0 0 18 16,0 0-26-16,13 0 15 16,1 0-11-16,3 0-3 15,1-4-7-15,-3 1 24 16,4 3 1-16,-4 0-7 15,1 0-24-15,-3 0 7 16,1 0-16-16,-6 0 5 0,-1 0-6 16,-3 0 7-16,0 0-7 15,-4 0-6-15,3 0-20 16,-3-3-24-16,0 3-71 16,0 0-95-16,0 0 36 0</inkml:trace>
  <inkml:trace contextRef="#ctx0" brushRef="#br0" timeOffset="56225.98">12588 18450 1124 0,'0'0'246'0,"0"0"-164"16,0 0-14-16,0 0 15 15,0 0-26-15,0 0 24 16,0 0-6-16,0 0-31 16,11 0 25-16,-1 0-12 15,9 0-9-15,-1 0-16 16,6 0-10-16,0 0 2 0,5 0-5 16,3-9-7-1,1 7-11-15,2-10 7 0,2 9-8 16,-2-5 0-1,1-2 1-15,-1 5 1 0,-3-4 8 16,-3 0-9-16,0 2 5 16,-5-3-6-16,3 4 1 15,-2-2-1-15,1 0 0 16,-2-2-1-16,1 1-1 16,-4 6 2-16,-2-8 0 15,-3 8 6-15,-1-1-6 16,-3 4 0-16,-3 0 0 15,-1 0-1-15,0-2 1 16,-2 2 1-16,-2-2-1 16,1 2 6-16,-1 0-7 0,0 0 1 15,0 0-1 1,-2 0 1-16,0 0 0 0,-2 0-1 16,2-2 1-16,-2 2-1 15,0 0-20-15,0 0-13 16,0 0-83-16,-4 0-139 15,-10 0 36-15,1 4-420 0</inkml:trace>
  <inkml:trace contextRef="#ctx0" brushRef="#br0" timeOffset="56762.75">12588 18647 1026 0,'0'0'349'15,"0"0"-240"-15,0 0-62 16,0 0-35-16,0 0-11 16,0 0-1-16,0 0 2 15,19 72 8-15,-14-54 3 16,0-2 54-16,1-2-10 16,1-4-11-16,-3 4-18 15,3-6-2-15,-4 6-11 16,1 0-14-16,0 2 0 0,-1 1-1 15,-1 3 0 1,2-9-15-16,-2-5-19 0,2-6-33 16,1 0-62-16,2-3-682 0</inkml:trace>
  <inkml:trace contextRef="#ctx0" brushRef="#br0" timeOffset="57208.24">12846 18691 1053 0,'0'0'231'16,"0"0"-115"-16,0 0-78 0,0 0-20 15,0 0-8-15,0 0-9 16,0 0 14-16,91-93 8 15,-72 84 57-15,-2 0-22 16,1 6-7-16,-5-1-36 16,1 4 2-16,-3 0 2 15,-3 0-18-15,2 0-1 16,-4 16 1-16,-1 5 5 16,-3 7-6-16,-2 11 0 15,0-1-9-15,0 2 9 16,0-2-1-16,-4-9 1 15,-7-8-1-15,-1-7 0 0,-1-2-9 16,-1-7-6-16,1-5 0 16,0 0 2-16,-1 0 6 15,4-5-3-15,0-11 0 16,1-3 11-16,1-2-2 16,3 3-15-16,1 0-50 15,2-1-26-15,2 2-26 16,0 7-281-16</inkml:trace>
  <inkml:trace contextRef="#ctx0" brushRef="#br0" timeOffset="57806.21">13230 18548 950 0,'0'0'279'0,"0"0"-186"0,0 0-44 16,0 0 8-16,0 0-19 15,0 0-11-15,0 0 1 16,35 0 16-16,-26 0-2 16,0 0-10-16,0 0 7 15,0 0-10-15,-1 0-7 16,2 0-10-16,-4 0 13 15,1 0-14-15,-3 4-10 16,4 10-1-16,0 9-1 16,-1 4-7-16,-3 4 8 15,0 5 1-15,-4 0 0 0,0 0 1 16,0 2-2-16,-2-6 0 16,-6-4 1-16,-3-7-2 15,-1-5 1-15,-1-9-10 16,1-7-15-16,2 0-7 15,-3 0 17-15,-1-6 1 16,1-11 13-16,1 3 1 16,1-3-6-16,0 2-2 15,2 3-45-15,0-2-12 16,5 7-14-16,4-3-38 16,0 2-231-16,0 1-292 0</inkml:trace>
  <inkml:trace contextRef="#ctx0" brushRef="#br0" timeOffset="58226.6">13477 18577 492 0,'0'0'92'0,"0"0"15"15,0 0-26-15,0 0-4 16,0 0 5-16,0 0-1 16,0 0 17-16,106-73-27 0,-94 73 13 15,-3 0-51-15,-3 0-5 16,0 8-24-16,-4 11-4 15,-2 7-1-15,0-3 0 16,0 10-1-16,0-4 0 16,0-2-3-16,-10-3 5 15,2-2 0-15,-5-6 1 16,-3-6 0-16,0 2 0 16,-2-7 17-16,0-5 9 15,-1 0-10-15,2 0-7 16,0-3 0-16,5-15 2 15,8-28-12-15,2 2-45 16,2 3-565-16</inkml:trace>
  <inkml:trace contextRef="#ctx0" brushRef="#br0" timeOffset="59835.91">12962 17650 935 0,'0'0'206'16,"0"0"-147"-16,0 0-34 15,0 0-15-15,0 0 13 16,0 0 23-16,0 0-1 0,0 0 0 16,0 0-3-1,4 0 0-15,-1 0 9 0,1 0 12 16,1 0-1-16,-1 0-24 16,1 0-4-16,-1 0-2 15,0 0-1-15,3 0-7 16,2 0-9-16,0 0 10 15,2 0-3-15,1 0 4 16,1 0-5-16,1 0 5 16,-2 0 1-16,4 2-7 15,0 2-10-15,0 0 1 16,1 4 3-16,1-6-13 16,-1 5 7-16,2-2-7 15,1-1 9-15,-1 1-9 16,4-5 0-16,0 0-1 0,0 5 9 15,2-5-9-15,-2 0 1 16,-1 0 7-16,0 0-8 16,-4 0 0-16,0 0 0 15,-1 0-1-15,-3 0 0 16,1 0 1-16,-1 0 2 16,-1 4-2-16,0-4 0 15,-1 0 0-15,1 0 0 16,1 0-1-16,-1 0 1 15,1 0-1-15,-1 0-7 16,1 0 8-16,-4 0 0 16,-1 0 6-16,0 0-6 15,-2 0 0-15,0 0-1 0,-5 0 0 16,2 0 0 0,0 0 0-16,-1 0 0 0,-1 0-2 15,1 0 3-15,-1 0 1 16,0 0 0-16,0 0 0 15,-2 0 0-15,2 0 0 16,-2 0-1-16,0 0 0 16,3 0-1-16,-3 0-6 15,0 0-2-15,0 0 3 16,0 0 5-16,0 0-7 16,0 0-10-16,0 0-4 15,0 0-5-15,0 0 26 0,0 0-5 16,0 0 4-1,0 0-5-15,0 0 0 0,0 0 1 16,0 0-3-16,0 0 8 16,0 0-1-16,0 0 2 15,0 0-1-15,0 0 1 16,0 0-1-16,0 0 1 16,0 0 0-16,0 0 1 15,0 0 5-15,0 0-5 16,0 0 6-16,0 0-6 15,0 0-1-15,0 0-1 16,0 0 1-16,0 4 0 16,0 10-1-16,0 8 0 15,0 0 1-15,0 4-2 16,0-2 2-16,0-2 0 0,0-3 0 16,0-6 0-1,0-1-7-15,0-3-9 0,0-4-18 16,0 4-118-16,0-9-151 0</inkml:trace>
  <inkml:trace contextRef="#ctx0" brushRef="#br0" timeOffset="62558.45">14212 18440 1033 0,'0'0'323'16,"0"0"-126"-16,0 0-76 15,0 0-57-15,0 0-33 16,0 0-16-16,0 0-8 0,0 0 2 16,0 0 4-16,0 0 35 15,0 0 1-15,0 0-8 16,0 0-3-16,0 0 2 15,0 0-4-15,0 0-4 16,0 0-2-16,0 0 0 16,0 0-12-16,5 0-10 15,6 0-8-15,0 0 1 16,3 0 9-16,1 0-9 16,4 0-1-16,-4 0 2 15,3 0-2-15,-3 0 1 16,3 0 2-16,-1 0-3 15,0 0 0-15,1 0 2 16,-5 0-2-16,-3 0 0 0,0 0 1 16,-6 0-1-16,-1 0 0 15,-1 0-15-15,-2 0 4 16,0 0-26-16,0 0-52 16,0-8-80-16,0 3-81 15,-5-2 13-15</inkml:trace>
  <inkml:trace contextRef="#ctx0" brushRef="#br0" timeOffset="62877.5">14260 18325 325 0,'0'0'867'0,"0"0"-664"16,0 0-87-16,0 0-15 16,0 0-7-16,0 0-3 15,0 0-12-15,8-17-18 16,3 17 7-16,1 0-22 16,3 0-4-16,1 0-11 15,-1 0-12-15,1 0 0 16,-1 0-12-16,1 0-6 15,-3 0 0-15,1 0-1 16,-3 0-14-16,-2 0-5 0,-2 0-69 16,-3 0-191-16</inkml:trace>
  <inkml:trace contextRef="#ctx0" brushRef="#br0" timeOffset="63515.61">14825 18286 781 0,'0'0'659'0,"0"0"-490"16,0 0-70-16,0 0-54 15,0 0-29-15,0 0 0 16,0 0 2-16,60-103 2 15,-43 85-1-15,0-3 9 16,1 6 0-16,-2 5 13 16,1 1-19-16,-1 6-2 15,0 3-19-15,2 0 6 0,-1 0-7 16,3 8 0-16,1 10 4 16,-2 5-4-16,-1 4-8 15,1 9 7-15,-6 7-1 16,-5 3-12-16,-1 8 8 15,-4 4 6-15,-3-2 7 16,0-6-6-16,-8-3 1 16,-9-7-2-16,-5-6 0 15,-7-8-1-15,0-6 0 16,-5-8 1-16,1-8-1 16,0-4-7-16,4-8 8 15,0-15-12-15,6-8 0 16,6-1 12-16,5-6 1 0,8 1 0 15,4 1 0-15,0 6-1 16,0 3 0-16,0 4-12 16,2 9-14-16,4 5-90 15,2 6-127-15</inkml:trace>
  <inkml:trace contextRef="#ctx0" brushRef="#br0" timeOffset="63835.17">15292 18610 1207 0,'0'0'290'0,"0"0"-210"15,0 0-62-15,-18 113 1 16,2-78-10-16,2 2-8 16,2-1 4-16,2-7-4 15,3 2 2-15,5-9-3 0,0-8-20 16,2-10-133-16</inkml:trace>
  <inkml:trace contextRef="#ctx0" brushRef="#br0" timeOffset="64429.68">15419 18304 1230 0,'0'0'202'0,"0"0"-150"0,0 0-10 16,0 0 21-1,0 0-6-15,0 0-12 0,0 0-29 16,80-64 3-16,-65 59-2 15,4 5 1-15,-2 0-5 16,1 0-3-16,-1 0 2 16,-3 0-11-16,-3 14-1 15,-4 4 0-15,-4 5-15 16,-3 7 2-16,0 2 13 16,-3-1-1-16,-10 6-4 15,-6-3 5-15,2-6 6 16,-1-2-6-16,3 0 0 0,-1-8 1 15,5-4 0-15,2 0 1 16,4-5-1-16,3 0 0 16,2-1 0-16,0 2 11 15,0 2 13-15,0 2-3 16,0-1 13-16,7-3-16 16,4 2 9-16,0-6-8 15,3 4 11-15,1-6-10 16,3-4-1-16,-1 0 0 15,4 0-20-15,-1 0 9 16,5-2-3-16,1-10 1 16,-2-2-7-16,1-3-1 15,-2 3-2-15,-6 4 2 16,-5 2-17-16,-2 4-61 0,-3-2-83 16,-3 2-233-16</inkml:trace>
  <inkml:trace contextRef="#ctx0" brushRef="#br0" timeOffset="65241.38">15978 18173 950 0,'0'0'232'0,"0"0"-147"16,0 0-46-16,0 0-16 15,0 0-23-15,0 0-6 16,0 0 6-16,-38-49 12 16,21 58 10-16,-1 2 7 15,1 4-6-15,2-1 3 16,5 4 9-16,0 0 26 15,4 4 13-15,1 0-23 16,3 4-8-16,2-1-20 16,0-4 8-16,0 2-24 0,0-5 9 15,0-4-6 1,0-6 2-16,7-4 13 0,1-1 13 16,4-3-24-16,-1 0 5 15,3-7-19-15,-1-5-13 16,-3-4-18-16,2 0 2 15,-3 2 4-15,-5 0 12 16,0 2-24-16,-1 2 11 16,-3 2-9-16,2-2 9 15,-2-3 8-15,2 3 2 16,1 2 10-16,1 3 6 16,-2 0 11-16,1 1 2 15,-3 4 23-15,0 0 15 16,0 0-19-16,0 0-19 15,2 0 8-15,-2 0-21 0,0 0 8 16,2 10-8 0,0-2-10-16,-2 3 10 0,2-4 1 15,0 5 5-15,3-1-6 16,-3 3 0-16,1 4 0 16,1 0 0-16,1 4-1 15,-1 4 2-15,0 4-1 16,-2-1 1-16,3 6-1 15,-1 2 0-15,-1-1 0 16,2-2 2-16,-3-3-2 16,0 0 1-16,0-5 0 15,0-2-1-15,0-2 0 16,-2 4 0-16,0 1 0 16,0-4 1-16,0 9-2 15,0-3 1-15,-6 2 0 0,-10-3 0 16,-1-2 0-16,-4-4 0 15,-6-8-12-15,5 0-133 16,4-10-189-16</inkml:trace>
  <inkml:trace contextRef="#ctx0" brushRef="#br0" timeOffset="78071.35">25459 13006 1151 0,'0'0'221'16,"0"0"-147"-16,0 0-50 16,0 0-15-16,0 0-8 15,0 0-1-15,0 0 0 16,4-6 6-16,-2 6 25 0,1 0 65 16,1-3-38-1,-2 3-17-15,2 0-11 0,-1-1-11 16,-1 1 5-16,1 0-4 15,-1 0-4-15,0 0-8 16,-2 0 0-16,2 0 0 16,1 0-7-16,1 0-1 15,0 0 10-15,0 0-10 16,1 0 0-16,-2 0 1 16,-1 0 0-16,0 0 7 15,-2 0 0-15,2 0-6 16,-2 0-2-16,0 0 1 15,0 0 0-15,0 0-1 16,0 0 1-16,0 0-1 16,0 0-7-16,0 6 6 0,0 6 0 15,0 6-12-15,0 10 6 16,0 6 4-16,0 10 3 16,0 2-7-1,0 7 7-15,0-3 2 0,0 0-1 16,0-4 1-16,0-6-1 15,0-10 0-15,0-7 12 16,0-11 18-16,0-7-5 16,0-5-7-16,0 0-11 15,0 0-8-15,0 0 0 16,0 0 0-16,3-5-1 16,-3-7 0-16,2 3 0 15,0-3-72-15,-2 2-121 16,2 4-512-16</inkml:trace>
  <inkml:trace contextRef="#ctx0" brushRef="#br0" timeOffset="79372.14">25214 13682 383 0,'0'0'851'0,"0"0"-709"16,0 0-86-16,0 0-3 15,0 0-16-15,0 0-32 16,0 0-4-16,0 0 0 16,0 0 10-16,0 0 26 15,4 0-7-15,3 0 12 0,-1-2-4 16,1-3-10-16,2 3 4 16,0-1-10-16,-1 1-15 15,2 2 8-15,-1 0-3 16,-1 0 4-16,1 0-9 15,1 0 3-15,0 0 2 16,1 0-3-16,3 0-8 16,-3 0 5-16,3 0 4 15,-3 0-9-15,3 0 21 16,-4 0-13-16,1 4 7 16,1-1-3-16,-4 2-2 15,1-1-11-15,1-1 2 16,-2 1 5-16,-1 1-7 0,-1 0 2 15,-1-1 5 1,0 3-6-16,-3-1 0 0,0 4 7 16,-2 0-8-16,0 2-2 15,0 0 2-15,0 0 0 16,0 0 0-16,0 0 0 16,0 2 0-16,-4-1 0 15,-1-4 0-15,-2 3 0 16,1 0 0-16,-3 1 0 15,-3-1 0-15,1 1 1 16,1 0 0-16,-2 0 0 16,-1-1-1-16,-1-2 0 15,3 1 0-15,0-2 0 16,0-1 1-16,2-1-1 0,0-4 0 16,0 2 0-16,0-2 0 15,-2 1 0-15,0-1 0 16,-2 2 0-16,-3-5 0 15,1 0 0-15,1 0 2 16,1 0-2-16,2 0 0 16,-1 0 0-16,3 0-2 15,1 0 1-15,-2 0 1 16,4-3 0-16,-1-6 1 16,1-1-1-16,-2 1 9 15,2-4-9-15,-1 1 0 16,3-2 0-16,0 0 0 15,2 0 1-15,0-2 0 0,-1 2-1 16,3 0 0 0,0 2 0-16,0 1 0 0,0 2 0 15,0-3 2-15,5 1-1 16,1 4 8-16,1 0-8 16,1 2-1-16,2 1 0 15,-2 1 6-15,1-2-6 16,3 1 0-16,1 1-8 15,-2 2-1 1,9 1-37-16,-4 0-91 0,-1-4-153 16</inkml:trace>
  <inkml:trace contextRef="#ctx0" brushRef="#br0" timeOffset="79827.48">25530 13962 1026 0,'0'0'252'0,"0"0"-125"15,0 0-45-15,0 0-5 16,0 0-28-16,0 0-17 16,0 0-10-16,6 40 0 15,-6-21 1-15,-8 5-1 16,-3 6 1-16,1 2-2 15,0 2-4-15,-1 2-8 16,-3-6-8-16,1 2 0 16,1-8 0-16,-1-3-1 15,3-8 0-15,-4-6-17 16,5-6-51-16,3-1-83 16,2-18-6-16,4 1-380 0</inkml:trace>
  <inkml:trace contextRef="#ctx0" brushRef="#br0" timeOffset="80583">25695 13746 1056 0,'0'0'242'0,"0"0"-132"15,0 0-52-15,0 0-19 16,0 0-20-16,0 0 6 15,0 0-13-15,36-25 5 16,-27 22 25-16,-3 1 17 16,3 0-10-16,0 2-4 15,-2 0-2-15,-1 0-20 16,1 0-5-16,0 0-12 16,-2 0 2-16,1 0-7 15,3 0 1-15,-3 0 5 16,2 0-1-16,-2 0-5 0,0 4-1 15,-3-1 0 1,-1 2-10-16,-2-3 10 0,0 5 0 16,0 5-13-16,0 7-2 15,-7-1 15-15,-6 3-10 16,-3-1 8-16,3 1 2 16,-1-1-1-16,2 0 1 15,-2 0 0-15,1 0 7 16,-1 0-7-16,3 1-1 15,0-4 1-15,5-2-1 16,-2-6 1-16,6-2 5 16,2-1 8-16,0-6-5 0,0 0 9 15,0 1 11-15,0-1 6 16,0 3-12-16,0 1-2 16,7 0 2-16,2 0-10 15,0 2 1-15,-3-1-7 16,4-1-5-16,-4-1 9 15,1-1-10-15,-1-2 0 16,4 0 1-16,-1 0 10 16,-1 0-10-16,1 0 9 15,0 0-9-15,0 0 1 16,0 0 1-16,0 0-3 16,0-5-13-16,2-2-40 15,0-8-19-15,11-13-117 0,-4 1-41 16,-1 2-690-16</inkml:trace>
  <inkml:trace contextRef="#ctx0" brushRef="#br0" timeOffset="81465.16">26089 13728 750 0,'0'0'257'0,"0"0"-78"15,0 0-79-15,0 0-37 16,0 0-34-16,0 0-15 0,0 0-12 16,37-60 6-16,-35 50 4 15,0 2-3-15,-2 1-8 16,0 4 25-16,0 1-10 15,0 0-16-15,0 2-1 16,-7 0-14-16,-4 0 15 16,-2 0 14-16,-1 0 0 15,-1 10 7-15,-1 2 21 16,3 2 3-16,-1 1-6 16,3 2 8-16,2 0-9 15,0 2-6-15,2-3-18 16,1 2 4-16,-1-4-9 0,3 0-9 15,0-2 0-15,-2-1 2 16,4-6 4-16,2-1-6 16,-2-1 0-16,2-3 9 15,0 0 19-15,0 0 20 16,0 0-14-16,4 0-24 16,6 0-9-16,1 0 14 15,0 0-9-15,-2 0 0 16,2 0 2-16,-2-3 1 15,0-1-8-15,0-1 8 16,2-4-9-16,0-2 1 16,-2-1-1-16,0 1 2 15,-3-4-2-15,2 4 0 0,-4-3 0 16,0 4 0 0,-2-1-7-16,0 4 1 0,-2 1 5 15,0 2 0-15,0 0-5 16,0 2-1-16,0 2 1 15,0 0 0-15,0 0 5 16,0 0-9-16,0 0 9 16,0 0 0-16,0 0 0 15,0 0 1-15,0 0 0 16,0 0 14-16,3 0-2 16,-3 3-2-16,0 4-4 15,2 1-6-15,-2 4 0 16,2-2 7-16,0 4-7 15,0 0 0-15,4-1 2 16,-2 1 17-16,-2 5 7 0,2-1-25 16,-1 3 10-16,-1 0-10 15,-2-1 7-15,0-3 2 16,0 0-3-16,0-4-7 16,0-4-5-16,-5 1-5 15,-11-4-29-15,-5 2 11 16,-20 10-54-16,5-4-158 15,5 7-951-15</inkml:trace>
  <inkml:trace contextRef="#ctx0" brushRef="#br0" timeOffset="89157.65">16254 18392 1169 0,'0'0'334'0,"0"0"-141"15,0 0-57-15,0 0-70 16,0 0-35-16,0 0-12 16,0 0-9-16,0-9-9 15,0 9 16-15,0 0 3 16,0 0 1-16,0 0-4 15,0 0-7-15,0 0 6 16,0 0-5-16,0 0-11 16,0-3 15-16,0 3-14 15,3 0 8-15,-3 0-8 0,2 0 0 16,1 0 0 0,-1 0 0-16,2 0 1 0,0-2 6 15,1 0-8-15,-1 2 0 16,3-2 0-16,-2 2 1 15,1-5-1-15,-2 2 0 16,3 3 1-16,3-6-1 16,-2 2 6-16,3 0-6 15,1 0 0-15,-4 4-6 16,3-4 6-16,1 4 0 16,1-4 9-16,1 1-8 15,1-4-1-15,3 2 0 16,-1 2 1-16,2-8-1 15,0 4 1-15,4-3 0 16,-1 2-1-16,1-2 0 0,-2 1 0 16,4 2 0-16,2-4 1 15,-2 2 0-15,1-3 1 16,1 3-2-16,2-1 1 16,-3 0-1-16,3-2 0 15,0 2 0-15,-2-2 0 16,2 3 0-16,0-3-5 15,2 1 5-15,-2 2 1 16,0-5-1-16,0 5 0 16,0-3-1-16,0 2 2 15,-2 2-1-15,2 1 0 16,0-5 0-16,0 3 0 16,0-3-1-16,0 4 0 15,-2-2 1-15,1 0 1 0,-1-2-1 16,2 2-1-16,0-2 1 15,-2 2 0-15,0 1 1 16,0 0-1-16,0 1-1 16,-3 2 1-16,0-2 0 15,1 0 0-15,0-2 5 16,-1 6-5-16,1-5-3 16,-1 4 3-16,-2-4 0 15,3 1 0-15,-2-2 0 16,-2 2 1-16,4 2-1 15,0-6 0-15,-1 2 0 0,1 2 0 16,2-2 2 0,-1-2-2-16,-2 6 0 0,1-2-2 15,0 1 1-15,0-4 1 16,-2 2 7-16,4 4-7 16,-2-3-2-16,0-2 2 15,1 2-1-15,1 1 1 16,0-4-3-16,0-3 3 15,-1 2-1-15,1-2 1 16,0-1-1-16,-3 3 1 16,3-5 0-16,-2 3 2 15,-1-1 0-15,0 0-1 16,-1 1-1-16,-1 0-1 0,0-1 1 16,1 3 0-1,-1-6-2-15,1 5 5 0,-4-6-6 16,4 7 10-16,-3-6-8 15,-1 4 1-15,2-3-1 16,1-6 0-16,-2 5-1 16,2-4 2-16,-1 4 0 15,1-5 0-15,-2 2 0 16,0-2 0-16,1 0-2 16,0-3 1-16,-1 0 1 15,1-1-7-15,-2-1 5 16,2 3 2-16,-3-4 7 15,1 0-7-15,0 0 1 16,-2 0-1-16,1-4-2 16,-3 8-4-16,3-9 6 0,-2 5 0 15,2 0-6 1,-2 0 6-16,-3 0 10 0,1-1-9 16,-1 2-2-16,0-2 2 15,-2 2 0-15,0 2-1 16,1-4 1-16,-3 6-1 15,1-2 1-15,-3-2-1 16,2 2 0-16,-2-4 0 16,-1-2-1-16,1 0 1 15,-2-2 0-15,2 2 0 16,-3-4 0-16,0-1-1 16,1 4 0-16,-3-4 0 0,2-3 1 15,-2 4-8-15,-2-4 8 16,0-4 0-16,0 2 1 15,0-2-1-15,0-1-1 16,0 1 0-16,0-2-5 16,-4 2 5-16,0-4-5 15,-1 1 6-15,1 4 0 16,0-1 0-16,-1-1 0 16,3 4-9-16,-3-2 8 15,0 3 1-15,3-1 7 16,0 4-6-16,0-1-1 15,2 0-5-15,-2 1 5 16,2 4 0-16,-2-4-1 0,2-1 0 16,0 4 0-1,-2 0 1-15,2 2-1 0,0-2 9 16,0 5-14-16,0-4 7 16,0 3-2-16,0 1 1 15,0 0 0-15,0-1 0 16,0 2 1-16,0-1-1 15,2 1 8-15,0 2-8 16,2 0-8-16,0 2 8 16,1-2 0-16,0 2 0 15,-1 2 5-15,3-2-5 16,-3 4 1-16,3-2-1 16,-1-2 0-16,-1 4 2 15,0 2-10-15,1 0 8 16,-1 1 0-16,-1 3 1 0,3 1-1 15,2-1 10-15,-3-1-9 16,3 1-1-16,1-2-8 16,-2 3 8-16,1-6 8 15,-3 1-8-15,4 4 0 16,-4 0-1-16,3 2 1 16,-2-1 0-16,2 4 1 15,-2-5-1-15,1 2 1 16,2-2-1-16,1 2 0 15,-1-2 1-15,4 0 5 16,-3 2-6-16,0 0 0 16,1 0 1-16,1 2-1 15,3-2 6-15,-1 2-5 0,1-2 0 16,1 0 0 0,-1 1 5-16,1-1-4 0,0 3-1 15,1-2 1-15,-1-1 7 16,1 2-3-16,0 1 0 15,0 0-6-15,0 0 0 16,-1 0 1-16,4-1 11 16,-4 0-12-16,1 0 2 15,-3 0 4-15,4 2-1 16,-3 0-4-16,1 0-1 16,-1 2 10-16,-1 3-10 15,3-4-1-15,-3 3 1 16,1 0 1-16,0-1 0 0,0 0 1 15,-1 1-1-15,-1-1 6 16,1 2-6-16,1-1-1 16,-1-1 1-16,-1 5 1 15,-1-7-1-15,3 3 5 16,-3 0-5-16,1 2 0 16,-3-1 0-16,1 3 0 15,2-3 6-15,-1 1-1 16,1 0-6-16,1 0 0 15,1 2 0-15,2-3 0 16,0 1 1-16,0 1-1 16,-1-1 1-16,2 2 0 15,0-2 0-15,-1 2 0 16,1-2-1-16,-2 2 1 0,1 0-1 16,1 0 0-16,2 0 0 15,-1 0 1-15,2 0-1 16,0-2 1-16,1-1 0 15,0 3-1-15,-2-3 0 16,2 3-1-16,-1-2 1 16,1 2 0-16,-4 0 0 15,4 0 0-15,-3 0-1 16,0 0 1-16,0 0 0 16,0 0-1-16,0 0 0 15,0 0 1-15,-2 0 0 16,2 0 0-16,-2 0 0 15,1 0 5-15,0 0-5 0,1 0-5 16,-1 0 5-16,0 0 0 16,1 0-1-16,-5 0 0 15,3 0 1-15,0 2 0 16,-2 1 5-16,-1-3-5 16,1 3-1-16,-1-3 1 15,1 2 0-15,-1-2 0 16,-1 0-1-16,-1 0 0 15,3 0 1-15,-3 0 1 16,1 0-1-16,-3 0 0 16,2 2-1-16,1-2 1 15,-4 0 0-15,4 2 1 16,-1-2-1-16,1 0 0 16,-1 0 1-16,3 0 0 0,-1 0-1 15,1 0 0-15,0 0 0 16,-2 0-1-16,1 0 1 15,-2 0 0-15,3 0 1 16,-3 0-1-16,0 0 0 16,0 0 0-16,1 0 8 15,-1 0-8-15,3 0-5 16,-3 0 4-16,3 0 1 16,0 0 7-16,0 0-7 15,-1 0 0-15,3 0-6 16,-3 0 13-16,3 0-13 15,0 0 7-15,-2 0-2 16,2 0 1-16,-3 0 0 0,1 0 0 16,-1 0 0-16,1 0 1 15,-1 0-1-15,4 0 1 16,-2 0-1-16,-1 0 0 16,1 0 0-16,1 0 0 15,-2-2 0-15,2 0-1 16,0 0 1-16,-3-1 4 15,3 0-4-15,-3 1 0 16,4 0-1-16,-2 0 1 16,1-1-1-16,0 2 0 15,0-3 1-15,-2 1 0 16,1 2 0-16,1-1 0 16,0 0 1-16,0 0-1 0,0 0 0 15,-1-1 1-15,-1 2-1 16,2-1 0-16,0 0 1 15,0 0-1-15,-1 2 0 16,1-2 0-16,0 2 0 16,0-3 0-16,-1 3 0 15,1 0 0-15,1-2 0 16,0 2 1-16,-1-1-1 16,1-1 0-16,0 0 0 15,-1 0 0-15,-3 2 0 16,4-5 0-16,-2 5 0 15,-1-5 0-15,2 3 0 0,-1-3 0 16,0 4 0-16,-2-3 0 16,1 1 0-16,-1 2 0 15,1-1 1-15,1 2-1 16,-1 0 0-16,-1 0 2 16,1 0-1-16,-3 0-1 15,3 0 0-15,2 0 0 16,-2 0 0-16,-1 0 0 15,3 0 0-15,0 0-1 16,0 0 1-16,0 0 0 16,-1 0 0-16,1 0 0 15,3 0 0-15,-4 0 0 16,3 0 1-16,-2 0-1 16,2 0 0-16,0 0 1 15,0 0-1-15,2 0 0 0,1 0-1 16,2 2 0-16,2-1 1 15,-2 2 0-15,2-3 0 16,2 1 0-16,0-1 1 16,0 3-1-16,3-2 1 15,-3-1-1-15,0 3 0 16,0-3 0-16,0 2 0 16,-3 0 1-16,3 0-1 15,-2 1 0-15,2 2 1 16,0-5-1-16,0 2 1 15,-3 2-1-15,3-3 1 16,0 1 5-16,3-2 1 16,-3 3-5-16,0-3-1 0,0 0-1 15,0 0 0-15,2 2-1 16,-2 0 1-16,0-2 0 16,-2 2 0-16,2 0 1 15,0-1-1-15,-2 4 0 16,2-3 0-16,0 2 0 15,-2-3 1-15,-1 2-1 16,2 1 1-16,-3-3-1 16,2 4 0-16,-2-3 0 15,-1 3 6-15,-1-2-5 16,-1-1-1-16,0 2 0 16,-4-1 1-16,0-1-1 15,0 1 1-15,-5-1-1 16,3 0 1-16,-5 0-1 15,3-2 0-15,-6 3 0 0,1-3 0 16,-1 0 6-16,0 0-6 16,-2 0-1-16,1 3 1 15,-3-3 0-15,1 0 0 16,0 2 0-16,-1-2 0 16,-2 0 1-16,0 0-1 15,1 0 8-15,-3 0-7 16,2 0-2-16,-2 0-5 15,2 0 6-15,0 0 0 16,0 2 0-16,0-2-1 16,3 0 1-16,-3 0 3 15,3 2-3-15,-3-2 0 0,3 0 0 16,-1 0 0-16,0 2 1 16,1-2-1-16,-1 2 0 15,3 0-1-15,-2 3 1 16,1-5-1-16,1 0 0 15,2 3 1-15,0-3 0 16,2 2 0-16,0 0 1 16,0-2-1-16,2 2-1 15,1-2 1-15,-1 0 0 16,1 0 0-16,-1 0 0 16,1 0 0-16,1 0 1 15,1 0-1-15,-1 0 0 16,1 0 0-16,1 0 0 0,-1 0 0 15,-3 0 1-15,1 0 0 16,-1 0-1-16,0 0 0 16,-1 0 0-16,1 0 0 15,-1 0 4-15,-2 0 2 16,1 0-12-16,-1 0 6 16,-2 0 0-16,-3 0 1 15,-1 0 0-15,-2 0 0 16,0 0-1-16,2 0 0 15,-2 0 0-15,0 0-1 16,0 0 1-16,-2 0-1 16,0 0 1-16,2 0-1 15,-2 0 1-15,2 0 0 0,-2 0 0 16,3 0-1 0,-3 0 1-16,0 0 0 0,2 0 2 15,-2 0-2-15,0 0-2 16,0 0-4-16,0 0 5 15,0 0-25-15,0-2 1 16,0-2 11-16,-5 1 8 16,-5-8 6-16,-2 2 0 15,-1-5-1-15,-1 2-4 16,-1-1 3-16,-3-1-5 16,0 0-1-16,0 2 7 15,0-2-12-15,1 2 4 0,-2-1 1 16,4 3 1-1,-1 1 0-15,3 0 7 0,1 4-7 16,4-2 5-16,-1 3-4 16,0 1 5-16,0-1 0 15,0 1 0-15,3-1 1 16,-2 2-1-16,2-1-3 16,2 1 2-16,-1-1 1 15,3 1 0-15,-2 0-7 16,2 1 8-16,2 1-1 15,0 0 2-15,-2 0-2 16,2 0-1-16,0 0 2 16,0 0-1-16,0 0 0 15,0 0 1-15,0 0 0 16,0 0 0-16,0 0 9 0,0 0-3 16,2 5-6-16,4 3 0 15,1 1 2-15,3 1-2 16,0 2-5-16,1 0 5 15,0 0 0-15,0 0 0 16,2 2 0-16,1-4 0 16,-1 2-1-16,1-2 1 15,-1 0-1-15,0-1 1 16,3-2 0-16,-5 1-1 16,3-3 0-16,-1 0 1 15,-1-1 0-15,-2-1 0 16,-1 2 0-16,3-3 0 15,-4 2 0-15,1-1 1 0,3 0-1 16,-6 1 9 0,1 0-8-16,-3-2-2 0,0 0 1 15,-2 3 0-15,2-5 0 16,-2 0 0-16,0 0 0 16,0 3 0-16,-2-3 1 15,2 2 0-15,0-2 7 16,-2 2-7-16,3-2-2 15,-1 2 1-15,0 1 0 16,0-3 0-16,0 3 1 16,-2-1-1-16,2 0 0 15,0 0 6-15,-2-2-6 0,0 0 0 16,0 2 0-16,0-2-4 16,0 0 3-1,0 0 1-15,0 0-9 0,0 3 9 16,0 2-1-16,-10-1-4 15,-5 4 5-15,-4 0 0 16,-3 2 0-16,-3 0 7 16,4 0-7-16,-4-2-1 15,2 2 0-15,3-2 0 16,3 1 1-16,1-4 1 16,5-1-1-16,0 1 0 15,1-2 0-15,2 1 0 16,1-2 0-16,3 1 0 15,-4-2 1-15,4 3-1 16,0-1 2-16,0-2-2 0,1 2 0 16,-1 0 6-16,2-1-6 15,-2 3-1-15,0-2 1 16,0 2-2-16,0 0-2 16,2-1 4-16,-3 1 0 15,-1-1 1-15,2 2 0 16,-2-5-1-16,2 3 1 15,2-1 0-15,0-2-1 16,-1 2 0-16,1-3 0 16,2 1 0-16,0-1 0 15,0 0 0-15,0 0 0 16,0 0 0-16,0 0 1 16,0 0 0-16,0 0 0 0,0 0 1 15,0 0 4 1,0 0 2-16,0 0 0 0,0 0-1 15,0 0 1-15,0 0 1 16,0 0-9-16,0 0 0 16,0 0 0-16,0 0-1 15,0 0-15-15,0 0-31 16,0 0-68-16,0 0-236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21:15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9498,'0'0'3833,"17"3"-3833,-21-3-688,-9 0-64,6 6-945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20:15:3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5569,'0'0'2809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20:15:3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5617,'0'0'6175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21:12:1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1400,'0'0'4433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7-05T18:32:32.19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5637 418 1104 0,'0'0'343'0,"0"0"-177"15,0 0-57-15,0 0-31 16,0 0-21-16,0 0-35 0,15-3 3 16,-12 3 0-1,-1 0 5-15,0 0 3 0,1 0 16 16,-1 0 6-16,3 0-29 16,-3 0 1-16,-2 0-13 15,2 0-2-15,-2 0-3 16,2 0-7-16,2 0 5 15,1 0-6-15,1-2 5 16,2 2-5-16,2-3 11 16,3 2-11-16,5-3 1 15,5 0 5-15,4-1-6 16,2 2 1-16,4-1-1 0,5 0-1 16,-3 2-8-1,-3 2 7-15,-6 0-1 0,-5 0-6 16,-8 15-4-16,-9 8-8 15,-4 7-2-15,0 4 5 16,0 4 4-16,-17-1 12 16,-4 0-8-16,-1-7-3 15,-2-4-20-15,4-6-18 16,-1-4 12-16,6-6 7 16,4-3-26-16,2-5 17 15,5-2 10-15,1 0-4 16,3 0 21-16,0 0 13 15,0 0 8-15,0-5-2 16,11-2-6-16,7 0 7 16,7 2-7-16,-1 1 0 0,3 4-1 15,-3 0 0-15,-3 0-6 16,-6 14 6-16,-3 5 1 16,-10 6 0-16,-2 5 1 15,0 2 0-15,-10 4 0 16,-7 0 1-16,-6 1 7 15,-3-6 8-15,1-4-17 16,3-6 14-16,0-7-14 16,6-1 11-16,1-8-3 15,4 0-7-15,3-5 8 16,4 0-9-16,2 0-10 16,2 0-32-16,0-7-74 15,11 2-558-15</inkml:trace>
  <inkml:trace contextRef="#ctx0" brushRef="#br0" timeOffset="228.31">6159 1027 1687 0,'0'0'338'15,"0"0"-241"-15,0 0-35 16,0 0-35-16,0 0-27 0,0 0-42 16,0 0-2-16,17-7-61 15,-17 0-68-15,0-1-55 16,0 4-308-16</inkml:trace>
  <inkml:trace contextRef="#ctx0" brushRef="#br0" timeOffset="848.68">6350 543 918 0,'0'0'692'0,"0"0"-571"16,0 0-71-16,0 0-43 15,0 0-7-15,0 0-7 16,0 0 7-16,0-26 6 16,2 18-5-16,8 1 9 15,1-4-3-15,2 1 8 16,3 2-1-16,-1 2 11 15,3 0-3-15,0 4-7 16,2 2-8-16,0 0 1 16,-3 0-8-16,-1 0-1 15,-5 8 1-15,-1 2 0 0,-6 3-1 16,-4 4-15-16,0 10-6 16,-4 2 6-16,-17 9 7 15,-5 4 8-15,-3 0 0 16,-3-1 1-16,1-3-1 15,4-9 2-15,5 0-1 16,7-9 0-16,4-4 1 16,6-2 0-16,5-4 9 15,0 2-1-15,0-3 12 16,18-2-21-16,7-1 0 16,4-6-11-16,2 0 11 15,2 0 2-15,3 0-2 0,-3 0 6 16,0-4 26-16,-6 2-5 15,-6-2-11-15,-6 4-6 16,-8-3 0-16,-5 2-8 16,-2-1-2-16,0 0-84 15,0-6-56-15,-2 0-61 16,-5-2-588-16</inkml:trace>
  <inkml:trace contextRef="#ctx0" brushRef="#br0" timeOffset="1320.89">6665 84 599 0,'0'0'909'0,"0"0"-735"15,0 0-97-15,0 0-27 16,0 0-33-16,0 0-17 16,0 0 2-16,60 96 6 15,-45-66 1-15,4 4 19 16,0 2 4-16,1 3 5 15,3 1-8-15,-1 2 18 0,-2 4-19 16,-2 4-15-16,-3 8 2 16,-8 5-2-16,-5 7-1 15,-2 2-1-15,0 2 1 16,-9 1 3-16,-8-5-3 16,-5-7 4-16,-3-6-15 15,0-8 1-15,-2-3 5 16,3-11-7-16,2-5 5 15,6-10-4-15,3-6-2 16,2-6 1-16,11-8-43 16,0-3-126-16,0-14-170 0</inkml:trace>
  <inkml:trace contextRef="#ctx0" brushRef="#br0" timeOffset="2210.3">7365 499 914 0,'0'0'244'16,"0"0"-151"-16,0 0 20 16,0 0-38-16,0 0-27 15,44-104 20-15,-33 92 18 16,-1 2-10-16,-2 4-9 16,1-1-7-16,-5 6 2 0,1 1-20 15,-2 0-4-15,-3 0-8 16,0 0-3-16,0 4-12 15,0 11-15-15,-3 12 0 16,-15 7-1-16,-7 10 1 16,-6 10 0-16,-4 6 0 15,-1 2 0-15,-1 1 4 16,2-5-3-16,4-7-1 16,7-5 0-16,6-14 0 15,5-9 1-15,4-8-1 16,4-7 0-16,3-5 0 15,2-3 1-15,0 0 15 16,4 0 26-16,17 0-25 0,4-6-15 16,8-4 15-16,5 0-16 15,3 2 1-15,5 0 10 16,5 1-12-16,0 0 6 16,0 1 7-16,1 2-5 15,-6 2-7-15,-8 2 1 16,-9 0-2-16,-9 0 16 15,-6 0 1-15,-7-2-17 16,-3 2 9-16,-2-2-9 16,0-4-9-16,-2-2 2 15,0-8-4-15,0-6 11 16,-10-6-2-16,-11-7-1 0,-6-2 2 16,-2-6 1-16,-2 0-1 15,4-2-11-15,2-3 11 16,8 0-6-16,6 0 6 15,6-1 0-15,5 6 1 16,0 4 0-16,0 9-28 16,10 10-69-16,5 8-66 15,-1 9-514-15</inkml:trace>
  <inkml:trace contextRef="#ctx0" brushRef="#br0" timeOffset="2642.69">7966 407 1086 0,'0'0'287'0,"0"0"-204"16,0 0-40-16,0 0-11 16,0 0-7-16,0 0 5 15,0 0 26-15,0 0 36 0,0 23 14 16,0 6-37-16,0 14-34 15,0 8-22-15,0 9-4 16,0 4-8-16,0 1 10 16,0-9-3-16,3-8-7 15,4-8 14-15,1-12-2 16,-1-7-11-16,-3-9-1 16,-2-7-1-16,1-5-13 15,-3-5-81-15,0-12-226 0</inkml:trace>
  <inkml:trace contextRef="#ctx0" brushRef="#br0" timeOffset="3010.14">7906 465 339 0,'0'0'1076'0,"0"0"-884"16,0 0-131-16,0 0-14 16,0 0-14-16,45-116-7 15,-30 100 5-15,5 2 20 16,1 4-11-16,0 2 2 16,4 4-1-16,2 1-2 0,0 1-19 15,2 2-13 1,-2 0-7-16,-3 0 2 0,-4 2 11 15,-6 13-7-15,-8 3-6 16,-6 4-12-16,0 6 5 16,-6 2 6-16,-12 0 0 15,-2-2-9-15,0-3 0 16,-3-6 10-16,1-5-18 16,-2-6-52-16,6-4-74 15,7-2-209-15</inkml:trace>
  <inkml:trace contextRef="#ctx0" brushRef="#br0" timeOffset="3481.65">8599 28 1187 0,'0'0'368'16,"0"0"-225"-16,0 0-114 0,0 0-17 16,-31 112-5-16,4-53 8 15,-2 12 2-15,0 8 10 16,-2 7 6-16,0 2 14 16,5 2-7-16,-1-1-7 15,2-9-8-15,5-8-13 16,5-12 0-16,3-9 17 15,1-14-7-15,5-7-13 16,2-7-9-16,-2-9-2 16,4-7-10-16,0-2-22 15,2-5-21-15,0 0-25 16,0-12-43-16,10-6-157 0</inkml:trace>
  <inkml:trace contextRef="#ctx0" brushRef="#br0" timeOffset="4155.91">8731 176 1258 0,'0'0'311'15,"0"0"-173"-15,0 0-90 0,0 0-36 16,0 0-6-16,0 0-5 16,0 144-1-16,-9-81 0 15,5 3 1-15,-1 4 0 16,1 1 8-16,2-6-7 16,2-3-1-16,0-6 9 15,0-10-4-15,0-9 11 16,0-9-1-16,0-9-7 15,0-4-7-15,0-5 0 16,0-3 4-16,0-4-5 16,0-1-1-16,0 0 16 15,0 0 9-15,0 1 3 16,0 2-16-16,0-1-6 0,0 2 3 16,0-1-7-16,0-3 4 15,0-1 12-15,0 1 5 16,0-2 12-16,0 2-19 15,0-2 2-15,0 0 1 16,0 0 8-16,0 0-11 16,2 0-1-16,-2 0 2 15,4 0 1-15,3 0 20 16,7-2-37-16,5-5 1 16,10-3-1-16,10-3 0 15,5-1-1-15,7 0 0 16,7 0-1-16,0 4 1 0,3 2 0 15,-9 3 21 1,-6 5-19-16,-13 0 5 0,-13 0-1 16,-9 0-6-16,-4 0 0 15,-7 0-1-15,0 0-6 16,0 0 5-16,0 0-17 16,0 0 10-16,0 0-13 15,0 0-18-15,-9 13-44 16,-5 3-110-16,8-1-1008 0</inkml:trace>
  <inkml:trace contextRef="#ctx0" brushRef="#br0" timeOffset="8546.71">7546 1560 1388 0,'0'0'294'0,"0"0"-190"16,0 0-52-16,0 0-5 15,0 0-18-15,0 0-20 16,0 0-8-16,4 0 0 16,-2 0 8-16,-2 0-9 15,0 0 8-15,0 0 1 16,0 0-8-16,0 0 14 15,0 0-15-15,0 0 0 16,0 0 1-16,0 0-1 16,0 0 0-16,0 0-1 15,-6 12-6-15,-13 8 7 16,-3 8 0-16,-7 6 2 16,-2 6-1-16,-3 4 0 0,3-2 1 15,0 2 6-15,2-4-8 16,4 1-1-16,6-5 0 15,-2-4 1-15,5-6 0 16,3-4 0-16,3-4 1 16,0-8-1-16,6-2 0 15,1-5 0-15,1-3 1 16,2 0-1-16,0 3 0 16,0-3 1-16,0 0 6 15,0 2 6-15,0 0 9 16,7 0-12-16,9 0 9 15,6-2-9-15,4 0 14 16,11 0-5-16,0 0-9 0,8-2-8 16,2-7 2-16,-1 4-2 15,1-4 4-15,-7 2-5 16,-4 2 0-16,-9-4-1 16,-9 5 1-16,-7 2-1 15,-4 0 6-15,-5-1-6 16,-2 0-17-16,0-6-1 15,0-5-7-15,0-11 19 16,0-8 5-16,-9-13 1 16,-2-3-2-16,0-4-8 0,-1 0-11 15,1 2 9 1,3 9 6-16,-2 7-8 16,4 8 13-16,1 13-10 0,1 6-5 15,2 8-40-15,0 0-19 16,0 17-64-16,-4 4 17 15,6-1-149-15</inkml:trace>
  <inkml:trace contextRef="#ctx0" brushRef="#br0" timeOffset="8955.59">7873 1590 933 0,'0'0'326'0,"0"0"-204"16,0 0-60-16,0 0 3 15,0 0-20-15,0 0-30 16,0 0 8-16,16 100 9 16,-14-66-4-16,2 2 0 15,0 0 1-15,1-4 12 16,2-4-8-16,-3-3-9 0,1-3-13 16,-1-2-10-1,-2-4 1-15,0 0 4 0,1-4-5 16,-3-3-1-16,0-2 0 15,0-2 0-15,0-5-9 16,0 0-42-16,-5 0-35 16,-3-3-55-16,-1-9-142 0</inkml:trace>
  <inkml:trace contextRef="#ctx0" brushRef="#br0" timeOffset="9363.94">7806 1676 1058 0,'0'0'214'16,"0"0"-124"-16,0 0-55 15,0 0 15-15,0 0 26 16,0 0-46-16,56-119 2 15,-38 105 50-15,-1 5-5 16,1-2 4-16,0 6-13 16,2 3-16-16,1 0-11 15,-2-1-22-15,1 3-4 16,1 0-6-16,-4 0-9 16,-1 12 0-16,-5 8 0 0,-5 11 0 15,-4 3-11-15,-2 4 4 16,0 1 7-16,0-2 0 15,-8-7-1-15,-5-5 1 16,-3-8-2-16,-5-6-8 16,-2-6 3-16,-4-2 5 15,-4-3-5-15,-1 0 6 16,-5-7-30-16,8-5-120 16,8 2-155-16</inkml:trace>
  <inkml:trace contextRef="#ctx0" brushRef="#br0" timeOffset="9965.93">8479 1398 201 0,'0'0'1150'15,"0"0"-896"-15,0 0-155 16,0 0-50-16,0 0-36 15,0 0-12-15,0 0-1 16,-17 148 7-16,-6-90 5 16,-4 6 23-16,0 2 9 0,0-4-9 15,4-2-10-15,0-7 6 16,5-7-9-16,3-6-13 16,3-6 4-16,3-6-3 15,3 0 1 1,2-2-10-16,-1-2 7 0,0 0-7 15,1-2 7-15,-1 0-7 16,1-3-1-16,2-3-7 16,0-5-13-16,2-6-74 15,0-5-90-15,4 0-110 0</inkml:trace>
  <inkml:trace contextRef="#ctx0" brushRef="#br0" timeOffset="10494.68">8589 1724 1270 0,'0'0'229'0,"0"0"-159"16,0 0-25-16,0 0-29 15,0 0-13-15,0 0-3 16,0 0 0-16,6 53 11 16,-6-28 31-16,0 6-1 15,0 0-15-15,0 3-6 16,0-2-9-16,0-3-4 0,0-5-4 16,0-8 16-16,0-6 23 15,0-5-11-15,0 0-11 16,0-3-19-16,0 0 8 15,0 2-8-15,0 0 16 16,0-1 1-16,0 6-6 16,0-1-2-16,0 1 3 15,0 0 3-15,4-3 10 16,1 2 5-16,2-4 8 16,2-2 5-16,1 1-6 15,7-3-8-15,2 0-22 16,4 0-7-16,6-9 1 15,0-1 19-15,0 0-13 0,-3 0 4 16,-1 3-4-16,-8 2-1 16,0 1-7-16,-9 1 0 15,-4 0-1-15,-1 1-30 16,-1-2-69-16,-2 0-226 16,3 2-395-16</inkml:trace>
  <inkml:trace contextRef="#ctx0" brushRef="#br0" timeOffset="10913.06">9251 1927 945 0,'0'0'308'15,"0"0"-133"-15,0 0 0 16,0 0-32-16,0 0-26 15,0 0-48-15,0 0-17 16,21 0 4-16,-5-2-15 0,3 0 0 16,0 0-3-16,1 2-10 15,1 0-8-15,-2 0-3 16,-1 0-11-16,-2 0-6 16,-2 0 0-16,-4 0 0 15,-3 0-13-15,-3 2-22 16,-4-2-52-16,0 0-241 15,0-13-1325-15</inkml:trace>
  <inkml:trace contextRef="#ctx0" brushRef="#br0" timeOffset="11109.71">9286 1796 1128 0,'0'0'613'15,"0"0"-474"-15,0 0-49 16,0 0-51-16,0 0-27 16,0 0-12-16,0 0-33 15,163-23-57-15,-118 2-157 16,3 5-954-16</inkml:trace>
  <inkml:trace contextRef="#ctx0" brushRef="#br0" timeOffset="11854.17">9899 1508 1408 0,'0'0'282'0,"0"0"-143"16,0 0-89-16,0 0-36 16,0 0-12-16,0 0-1 15,67-117 5-15,-43 95 2 16,1 4-7-16,0 4-1 15,0 4 8-15,-2 4-8 16,0 2-12-16,-3 4 3 16,-2 0-4-16,-5 0-31 0,-4 18-4 15,-5 8-3-15,-4 2-3 16,0 9 28-16,0-1 17 16,-15 6 7-16,-7 0 2 15,-7 4 0-15,0-2 7 16,-2 0-1-16,1-2 8 15,4-1-4-15,1-8-10 16,8-3 6-16,3-5 10 16,7-5 13-16,3-7-8 15,4-1 4-15,0-3 16 16,2-4 29-16,14-2-23 16,4-3-15-16,4 0-4 0,3 0-10 15,2 0 5-15,2-6-7 16,-4-3-3-16,2 4-4 15,-4 1 0-15,-6-2-8 16,0 4-1-16,-6-2 6 16,-4 1-5-16,-2 3-1 15,-5 0-5-15,-2 0-47 16,0 0-132-16,0 0-334 0</inkml:trace>
  <inkml:trace contextRef="#ctx0" brushRef="#br0" timeOffset="12705.99">10655 1867 952 0,'0'0'321'15,"0"0"-166"-15,0 0-20 16,0 0-24-16,0 0-51 16,0 0-28-16,0 0-10 15,16 56-6-15,-16-56 1 16,0 0 2-16,0-6-13 16,0-10-6-16,-3-11 11 15,-6-9 8-15,-2-8-13 16,-3-6 6-16,4-4-5 15,1-2-7-15,2 0 0 16,2 1 0-16,5 2 0 16,-2 4 1-16,2 8 8 15,0 8-6-15,0 5-3 0,0 8 1 16,0 5 7 0,0-2-8-16,0 2 1 0,0 4 11 15,0-1-12-15,0 4-7 16,0 2 6-16,0 4-6 15,0 2-12-15,0 0-15 16,0 0-16-16,-4 4-4 16,-5 14 46-16,-3 6 8 15,-1 10 1-15,-5 6 12 16,-1 7-13-16,-4 0 1 16,-1 3 12-16,-1-1 2 15,1-6 13-15,4-2-17 0,4-9 8 16,3-8 0-16,4-5 2 15,5-6 1-15,1-5-3 16,3-4-4-16,0-2 24 16,0-2 39-16,9 0-30 15,11 0-47-15,2 0-1 16,3 0 0-16,2-6 10 16,0 0 2-16,0-2-11 15,-2 1 1-15,0 2 5 16,-5 1 0-16,-1 1-7 15,-6 1 0-15,-3-1 0 16,-2 3-1-16,-4-2-21 16,-2-5-47-16,3 2-126 15,-3-3-395-15</inkml:trace>
  <inkml:trace contextRef="#ctx0" brushRef="#br0" timeOffset="13045.45">10775 1139 1013 0,'0'0'356'15,"0"0"-147"-15,0 0-65 0,0 0-62 16,0 0-12 0,0 0-26-16,0 0-4 0,21 16-12 15,-15 4-15-15,1 8-13 16,3 2 7-16,0 4-7 16,-1-2 0-16,-3-1-1 15,-2-10 0-15,2-4-16 16,-6-8-52-16,2-9-89 15,-2 0-126-15,0 0-795 0</inkml:trace>
  <inkml:trace contextRef="#ctx0" brushRef="#br0" timeOffset="13225.04">10962 1056 751 0,'0'0'707'15,"0"0"-518"-15,0 0-90 16,0 0-58-16,0 0-40 16,0 0 0-16,36 117-1 15,-36-77-24-15,2-8-133 16,-2-10-406-16</inkml:trace>
  <inkml:trace contextRef="#ctx0" brushRef="#br0" timeOffset="18598.95">11417 1095 1179 0,'0'0'242'0,"0"0"-180"16,0 0-53-16,0 0-9 16,0 0-25-16,0 0 19 15,2 14 5-15,-2-10 1 16,0-2 0-16,0-2 1 0,0 0 12 16,0 0-6-1,0 0-1-15,0 0 9 0,0 0 6 16,0 0 10-16,0 0 11 15,0 0 3-15,0 0-7 16,0 0-6-16,0 0 2 16,0 0-21-16,0 2-4 15,0 2-1-15,0 4-7 16,-4 9 5-16,-7 8-4 16,-3 9-1-16,-1 10 11 15,-7 8 5-15,-3 8 7 16,-2 5-14-16,-2 5 0 15,0 0-2-15,0 2-1 16,3-4-7-16,1-6 1 0,5-9 0 16,5-11-1-16,3-9 6 15,1-6-6-15,5-6 1 16,-2-2-1-16,4-1 0 16,0-4 0-16,-3 0 0 15,3 0 0-15,2-3 0 16,-2-2 1-16,0 1-1 15,4-3 1-15,0-4 6 16,0 1-5-16,0 0-1 16,0-4 20-16,0 2-2 15,0-2-4-15,0 0-7 16,0 0-2-16,0 0 3 16,0 0 4-16,0 0 2 0,0 0-5 15,0 0-2-15,0 0 6 16,0 0-4-16,0 0 0 15,0 0-2-15,0 0 3 16,0 0-11-16,0 0-1 16,0 0 1-16,0 0-1 15,0-4-2-15,0 0-65 16,0-1-215-16</inkml:trace>
  <inkml:trace contextRef="#ctx0" brushRef="#br0" timeOffset="21871.29">11413 1523 1224 0,'0'0'384'16,"0"0"-260"-16,0 0-86 15,0 0-38-15,0 0-4 16,0 0-2-16,0 0 6 16,0-12 6-16,2 3 2 15,7-4 36-15,0 4 5 16,4-1-8-16,1-2-9 0,1 2-9 15,6 0-12-15,-2-2-4 16,4 0-6-16,1-2 0 16,-1 2 10-16,-2 0-10 15,2 1-1-15,-5 4 0 16,-1 3 0-16,-1 1-11 16,-3 3-2-16,-1 0 12 15,-3 0-7-15,-5 0 7 16,0 8-26-16,-4 6-24 15,0 6 6-15,0 4 21 16,0 7 10-16,-12 1 2 16,-9 6 2-16,-1 1 9 0,-7 5-9 15,-3 3 4-15,-1-3 5 16,-2-2-1-16,-1-6 2 16,1-1 0-16,1-7 9 15,1-5-2-15,6-5 5 16,2-3-11-16,7-3 6 15,5-6 3-15,3 0-8 16,6-5 5-16,2 2-6 16,2-3 24-16,0 0 70 15,2 0 10-15,12 0-58 16,6 0-36-16,4 0-3 16,5-8-2-16,2 0 6 15,1-2-2-15,1-2-4 0,0 2-4 16,-1-3-1-1,-6 4 1-15,-3 2-1 0,-7 2 0 16,-5 1-1-16,-7 4 0 16,0 0-1-16,-4 0 1 15,3 0-9-15,-3-3-47 16,7-2-52-16,-1-2-192 16,1 1-1113-16</inkml:trace>
  <inkml:trace contextRef="#ctx0" brushRef="#br0" timeOffset="22456.74">11874 1511 935 0,'0'0'381'15,"0"0"-219"-15,0 0-93 16,0 0-36-16,0 0-5 16,0 0 17-16,0 0-4 0,27-70-8 15,-14 55 7 1,1 1-2-16,4 0-2 0,-1-1-1 15,2 3-5-15,0 2-4 16,-1 3-7-16,3 0-9 16,-2 5-10-16,1 2-6 15,-1 0 6-15,-2 0-10 16,-1 4 10-16,-3 10-11 16,-4 6-12-16,-2 6-3 15,-3 6 1-15,-4 4 13 16,0 5 5-16,0 1 6 15,0-1-1-15,-4-4 1 16,-8-2 0-16,-3-2-1 16,-3-5 1-16,-5-4 0 15,0-5 1-15,-6-7 0 0,-3-5 11 16,-4-2-10-16,-2-5 7 16,3 0 11-16,-1-5-8 15,7-11-1-15,7-1 5 16,9-6 2-16,5-5-7 15,8-6-10-15,0-5-35 16,14 1-60-16,17-8-85 16,-2 14-23-16,0 11-750 0</inkml:trace>
  <inkml:trace contextRef="#ctx0" brushRef="#br0" timeOffset="23104.22">12732 965 1405 0,'0'0'270'0,"0"0"-214"15,0 0-56-15,0 0 0 0,0 0 11 16,0 0 0-16,-67 101-1 16,50-65 4-16,5 3 10 15,4 0 27-15,3 7 3 16,3 3-4-16,2 1-25 16,0 2-3-16,0-2 0 15,2-1-5-15,7-2-8 16,0-1 0-16,-2-5-3 15,-3-1 4-15,-1-5-9 16,-3 2-2-16,0-4-3 16,-3-4 3-16,-13-3-6 15,-5-3-23-15,-14-11-53 16,10-6-68-16,0-6-162 0</inkml:trace>
  <inkml:trace contextRef="#ctx0" brushRef="#br0" timeOffset="23301.88">12518 1590 1597 0,'0'0'399'0,"0"0"-252"16,0 0-56-16,0 0-54 16,0 0-22-16,0 0-15 15,130-33-15-15,-113 31-27 16,-1 2-39-16,2 0-45 15,2 0-29-15,-7 0-86 16,1 0-539-16</inkml:trace>
  <inkml:trace contextRef="#ctx0" brushRef="#br0" timeOffset="23926.46">12924 1016 937 0,'0'0'506'15,"0"0"-374"-15,0 0-78 16,0 0-25-16,0 0-19 16,0 0-4-16,-14 143-5 15,4-85 11-15,1 9-3 0,-3-2 7 16,6 3-8-16,-1-5 1 16,5-8 9-16,0-4-12 15,2-5 8-15,0-7-4 16,0-8 8-16,0 0-17 15,0-8 0-15,0-2 10 16,0-2-3-16,2-2 10 16,5-6-1-16,1 2 35 15,4-5-24-15,3-4-4 16,3-2 6-16,2-2-1 16,5 0-15-16,-1 0-13 0,1 0 8 15,0-4-8 1,-6 2 1-16,-1 2-2 0,-7 0-9 15,-7 0-19 1,-4-3-102-16,0-1-358 0</inkml:trace>
  <inkml:trace contextRef="#ctx0" brushRef="#br0" timeOffset="24196.56">12790 1518 1255 0,'0'0'327'0,"0"0"-201"15,0 0-45-15,0 0 3 16,0 0-16-16,0 0-21 16,0 0-2-16,103-34-1 15,-78 31-3-15,-1 3-4 16,-4 0-30-16,-4 0-6 15,-3 0-1-15,-6 0-23 16,1 0-64-16,0 0-201 16,-2 7-588-16</inkml:trace>
  <inkml:trace contextRef="#ctx0" brushRef="#br0" timeOffset="24602.58">13315 1624 1348 0,'0'0'374'0,"0"0"-200"0,0 0-58 16,0 0-43-1,0 0-25-15,0 0 8 0,0 0-8 16,58-8-14-16,-43 8-5 15,3 0-14-15,-3 0-8 16,1 0-7-16,-5 0 1 16,-2 0-1-16,-5 0-13 15,-1 0-37-15,-3 0-25 16,0 0-197-16,0 0-1116 0</inkml:trace>
  <inkml:trace contextRef="#ctx0" brushRef="#br0" timeOffset="24795.47">13315 1624 114 0,'19'-101'1453'16,"-11"99"-1147"-16,0 1-172 16,1-3-60-16,-1 2-49 15,4-1-4-15,1 1-19 16,-1 2-2-16,1 0-16 15,-5 0-76-15,2 5-249 0</inkml:trace>
  <inkml:trace contextRef="#ctx0" brushRef="#br0" timeOffset="25484.27">13610 1291 1483 0,'0'0'376'0,"0"0"-238"16,0 0-56-16,0 0-45 15,0 0-37-15,0 0 0 16,0 0 0-16,6 44 1 16,-4-8 0-16,-2 9 5 15,2 2-5-15,0 4 0 16,2-5 6-16,1-2-7 15,1-6 12-15,1-6-3 0,0-6 0 16,-3-6-2-16,3-6-6 16,-5-5 7-16,0-4-8 15,0-2-1-15,-2-2-26 16,0 2-88-16,3-3-259 0</inkml:trace>
  <inkml:trace contextRef="#ctx0" brushRef="#br0" timeOffset="25719.27">13818 1668 1582 0,'0'0'307'0,"0"0"-224"0,0 0-74 16,0 0-9-16,0 133-16 15,0-85-8-15,0 4-12 16,0 0 12-16,0-3-9 16,0-10 16-16,0-7-29 15,0-13-109-15,4-10-201 0</inkml:trace>
  <inkml:trace contextRef="#ctx0" brushRef="#br0" timeOffset="26486.26">13988 1391 605 0,'0'0'974'16,"0"0"-719"-16,0 0-122 15,0 0-55-15,0 0-34 16,0 0-13-16,0 0-9 16,6-11-5-16,-4 7 3 0,3-1-6 15,-1-3 3-15,3-4-17 16,2 0 10-16,2-2-8 15,1-1 4-15,3 4-6 16,-1-1 1-16,1 4-1 16,1-2-1-16,-1 4 0 15,-1 0-12-15,1 1 4 16,1 2-10-16,-1 3-7 16,1 0-9-16,-1 0-28 15,1 0 0-15,-3 3 16 16,1 8-25-16,-5 3-5 15,-1 7 1-15,-3-2 16 16,-3 6 13-16,-2 1 21 16,0-1 12-16,0 5 14 15,-2 0-1-15,-13 2 0 0,-4 3 1 16,-1 0 14-16,-2-4 8 16,-2-1 7-16,1-4 9 15,4-4-22-15,1-6-3 16,7-4 3-16,1-4-7 15,8-3 6-15,2-4 15 16,0 1 32-16,0 0 55 16,0-2-18-16,16 2-71 15,1 0-20-15,4 1 11 16,3-1-7-16,-1-1 8 16,1 1 2-16,-2-2-10 15,3 0 0-15,0 0-3 16,-4 0-2-16,0 0-5 0,-1 0 23 15,-7 0 3-15,-3 0-6 16,-6 0-9-16,-2 0-12 16,0 0 1-16,-2 0 4 15,2 0-6-15,-2 0-10 16,0 0-32-16,0 0-123 16,3 0-952-16</inkml:trace>
  <inkml:trace contextRef="#ctx0" brushRef="#br0" timeOffset="36387.86">20884 4895 454 0,'0'0'134'16,"0"0"-76"-16,0 0 9 15,0 0-4-15,0 0-63 16,0 0-15-16,0 0 15 16,0 0 0-16,3 0 6 15,-1 0-6-15,0 0 0 16,0 0-1-16,0 0-1 16,0 0-22-16,2 0-74 15,-4 0-104-15,0 0-84 0</inkml:trace>
  <inkml:trace contextRef="#ctx0" brushRef="#br0" timeOffset="36511.25">20884 4895 142 0,'17'0'341'0,"-17"0"-140"16,0 0-55-1,0 0-58-15,0 0-52 16,0 0-36-16,0 0-6 0,0 0-92 16,2 0 7-16,0 0-120 15,-2 0-171-15</inkml:trace>
  <inkml:trace contextRef="#ctx0" brushRef="#br0" timeOffset="54092.99">20378 4028 1147 0,'0'0'257'0,"0"0"-166"16,0 0-43-16,0 0-48 15,0 0-17-15,0 0-14 16,0 0 26-16,0 0 5 16,0 0 22-16,0 0 39 15,0 0 16-15,0 0-14 0,0 0-29 16,0 0-11-16,0 0-10 15,0 0-3-15,0 0-4 16,0 0 2-16,0 0-1 16,0 0 3-16,0 0-3 15,0 2-6-15,0 0 0 16,0 4-1-16,0 1-1 16,0 5 1-16,0 2-1 15,0 3 1-15,0 8 0 16,0 1 0-16,0 3-2 15,0 3-3-15,0 1 5 16,0-2 0-16,0-2-1 16,0-3 1-16,0-3 0 15,0 0-1-15,0-2 1 16,0-2 1-16,0-3-1 0,0-2 1 16,0-3 0-16,0-4 0 15,0-2-1-15,0-4 2 16,0-1 5-16,0 0 3 15,0 0 21-15,0 0-5 16,0 0-8-16,0 0-18 16,0 0-5-16,0-3-69 15,0-4-100-15,2 1-447 0</inkml:trace>
  <inkml:trace contextRef="#ctx0" brushRef="#br0" timeOffset="54499.32">20528 4331 876 0,'0'0'794'0,"0"0"-659"0,0 0-77 15,0 0-30-15,0 0-28 16,0 0-12-16,0 0 12 15,6 103-1-15,-12-76 0 16,3 1 1-16,-1-6-1 16,2-4 1-16,0-8 0 15,2-1-1-15,-2-7-15 16,-1-2-36-16,3 0-109 16,0-8-51-16,0-6-444 0</inkml:trace>
  <inkml:trace contextRef="#ctx0" brushRef="#br0" timeOffset="55391.23">20905 3988 1066 0,'0'0'316'0,"0"0"-212"15,0 0-56-15,0 0-48 16,0 0-10-16,0 0-8 16,0 0 18-16,-18 5-1 15,7-5 1-15,-3 0 13 16,1 0 7-16,-5 0-3 16,0 0 1-16,0 0 23 15,0 0-2-15,1 0-25 16,3 0 0-16,1 6-13 15,2-3 6-15,4-1 1 16,0 2-8-16,3-2-1 16,2-2 1-16,2 3 0 0,-2-3 8 15,2 0-8-15,-3 0 0 16,1 3 0-16,-2 1 0 16,2 1 0-16,-4 7 11 15,4-3 16-15,-2 2-9 16,2-2-9-16,0-1 13 15,2 1-3-15,0-1 0 16,0-3 17-16,0 2-7 16,0 0-5-16,0 1 1 15,0 3-16-15,0 1-8 16,0 0 1-16,0-1-1 0,0 2 0 16,0-5 1-16,2-1-1 15,-2-2-1-15,2-5 1 16,-2 0 10-16,0 0 5 15,0 0 23-15,2 0 12 16,2 0-14-16,4 0-16 16,-2 0-15-16,5-6-5 15,-2 0 7-15,3 1-8 16,-2 0 12-16,2-2-12 16,1 3 0-16,0 0 0 15,-1 1 1-15,1 3-1 16,-2 0-6-16,-2 0 0 0,0 0 6 15,0 0 1 1,-4 7-1-16,1 6-9 0,-4 5-1 16,-2 2 0-16,0 3 10 15,0-2 0-15,0 1 0 16,-6-2-4-16,-10 0-7 16,-2 1 4-16,-18 4-46 15,8-4-137-15,1-6-210 0</inkml:trace>
  <inkml:trace contextRef="#ctx0" brushRef="#br0" timeOffset="56341.8">20359 4732 550 0,'0'0'707'16,"0"0"-513"-16,0 0-85 0,0 0-27 15,0 0-31-15,0 0-13 16,0 0 5-16,0-3-12 16,0 3 4-16,0 0 11 15,0 0-10-15,2 3-8 16,-2 8-19-16,2 7-3 15,0 1 1-15,-2 8 3 16,2 4-1-16,1 5-3 16,-1 3 3-16,0-2-2 15,0 1 16-15,0-6-12 16,0-6 0-16,0-6 8 16,2-8-8-16,-4-5-10 15,2-5 10-15,-2-2-4 0,0 0-6 16,0 0 23-1,0 0-9-15,0 0-2 0,0 0-7 16,0 0-6-16,0 0 1 16,0 0-1-16,0-4-28 15,0-1-74-15,0-4-190 0</inkml:trace>
  <inkml:trace contextRef="#ctx0" brushRef="#br0" timeOffset="56666.21">20523 5029 965 0,'0'0'279'0,"0"0"-173"15,0 0-51-15,0 0 6 16,0 0 28-16,0 0 30 16,-2 114-28-16,-2-84-18 15,-3 0-18-15,3-2-8 16,-1-3-17-16,0-6-11 16,3-5-3-16,0-5-7 0,2-5-9 15,-2-4-6 1,2 0-27-16,0 0-63 0,0-13-165 15,0-5-419-15</inkml:trace>
  <inkml:trace contextRef="#ctx0" brushRef="#br0" timeOffset="57272.21">20681 4841 1020 0,'0'0'510'0,"0"0"-350"16,0 0-82-16,0 0-20 16,0 0-4-16,0 0 12 15,0 0 3-15,45-39-28 16,-34 33 2-16,3 2-24 15,-3 0-6-15,2 0-7 16,1 2-5-16,-1 0 0 16,1 0 7-16,-1-1-8 15,-2 3-1-15,-2 0-14 16,-3 0 15-16,-1 0 8 16,-5 0-8-16,0 16 0 15,0 5-25-15,0 8 5 16,-5 4 9-16,-7 2 11 15,-2-2 0-15,1-2 0 16,-3-1-1-16,0-4 1 0,3 0 0 16,0-6 1-16,1 0 0 15,3-6-1-15,3-2 1 16,4-4 0-16,-1-4 1 16,3-1 18-16,0-1 11 15,0-2 5-15,0 0 15 16,3 0-15-16,10 1-18 15,3 1 4-15,1 0-7 16,1 2 16-16,2-1-6 16,-4 0 6-16,2 1-18 15,-5 2-2-15,-1-2 11 16,-4 0-8-16,-4-2-14 0,-1 0 0 16,-3-2-18-16,0 2-44 15,-3-2-70-15,-9 0-147 16,-2 0-255-16</inkml:trace>
  <inkml:trace contextRef="#ctx0" brushRef="#br0" timeOffset="63241.21">14413 1438 1190 0,'0'0'348'16,"0"0"-230"-16,0 0-52 15,0 0-15-15,0 0-26 16,0 0-18-16,0 0 5 16,7 0-12-16,-7 0 31 15,0 0 35-15,0 0 6 16,2 0-4-16,2 0-29 15,-2 0-17-15,3 0-8 0,-2 0 0 16,1 0-2 0,1 0 4-16,-1 0-6 0,0 0 5 15,3 0-8-15,0 0-1 16,0 0-4-16,-1-3 15 16,1 2-17-16,2-2 1 15,2 2 8-15,0-2-9 16,3 2 1-16,-1-4 4 15,3 3-5-15,-1 0-7 16,5 1 7-16,-3-3 0 16,6-1 0-16,-3 3-1 15,3 0 1-15,-4 2 0 16,2-1 1-16,-1 1 0 16,2-2 1-16,0 0-1 15,1-3-1-15,2 3 0 0,-2-1 1 16,2-2 8-16,0 2-9 15,2-1 0-15,-3-1 1 16,0 2-1-16,3-2-5 16,0 3 5-16,0 0 1 15,-1 1-1-15,1-1 0 16,2 0 0-16,0-1 2 16,3-1-2-16,-3 1-2 15,0-4 1-15,2 3 1 16,0 1 0-16,0-2-1 15,2 3 1-15,-1-2 0 16,-1 2 0-16,0 0-1 16,0-3-1-16,3 0 2 15,-3-1-6-15,2 0 6 16,0 0-1-16,4-2 0 0,-4 0 0 16,3 1 0-16,-1 2-8 15,3 1 9-15,-3 1-1 16,0 0 0-16,0-1 0 15,1 2 1-15,-1 0 4 16,3-1-4-16,3-4-6 16,-2 2 6-16,3-2-6 15,1 1 6-15,1-1 1 16,-1 2 6-16,-3 1-7 16,2 1-10-16,-1 0 9 0,-3 1 1 15,1 2 0 1,-1 0 2-16,3 0-2 0,-4 0 0 15,3-2 0-15,1 2-1 16,-1-2 1-16,0 2 0 16,3 0 0-16,-4 0 0 15,1 0 0-15,3 0 0 16,-5 0 0-16,2 0-6 16,-2 0 5-16,0 4 1 15,0 1-7-15,-3 2 7 16,3 1 0-16,-4-2 0 15,-1 2-1-15,1 0 0 16,-5-1 1-16,2 0 0 16,-2 0 0-16,0 0 0 15,-2-2 4-15,1 0-4 0,-1-1 0 16,2 0-1 0,-2 3 1-16,2-4 0 0,-2 3 0 15,2 0 0-15,2 2 0 16,2 2 4-16,0 0-4 15,3 2-2-15,3 3 1 16,3 0 2-16,-1 1-2 16,2 1 2-16,-1-2-1 15,-1 3 0-15,1 0 0 16,-2 3-1-16,3-1 1 16,-1 0 0-16,0 0 2 15,-1-2-2-15,1 2 2 16,-3 0-2-16,2 1-1 0,-3 4 0 15,0 1 1 1,-3 0-1-16,1 4-8 0,0 1-3 16,-3-2 3-16,-4 0 8 15,0-1-9-15,-4-1 9 16,-3 0-15-16,-2-4 4 16,-2 2 4-16,0 1-1 15,-2 0 3-15,-1 0-3 16,-1 0-3-16,-1 0 3 15,1 2-2-15,-4-2 3 16,-1 1 7-16,1-4-10 16,-2 2 5-16,-4-3-2 15,3 0 8-15,-3 2 0 16,1-2-2-16,-2 2-7 16,1-2 8-16,-2-2-1 0,0 0 1 15,1 0 0-15,-3-2 0 16,0 0 1-16,0-2-1 15,0 0 1-15,0 1-2 16,0-2 1-16,0-1 1 16,0 4 0-16,0 0-8 15,0 4 8-15,0 2 0 16,-3 3 0-16,1-1 0 16,0-1 1-16,0 1-1 15,-3 1 0-15,0-3-2 16,1-2 2-16,-3-2 0 15,3 0-2-15,0 0 2 0,-4 2-6 16,4 0 5-16,-2 5 1 16,1-2-1-16,1 1 1 15,0 0-1-15,-4 1-9 16,4-1 9-16,0 1 1 16,-3-2-1-16,3-1-6 15,-1-1 1-15,-2 2 6 16,3-1-6-16,-1 0 6 15,-1 2-2-15,2 0 1 16,-3 0 1-16,0 1-1 16,0-1 1-16,1 2 0 15,-1-3-1-15,2 4 1 16,-1-3 0-16,-1 2 0 0,1 2-3 16,-1-2 2-1,0 2 0-15,0-2 1 0,-1 2-1 16,1-4 1-16,0 2-1 15,0 1 1-15,1 0 0 16,-1 2-1-16,1-2 1 16,0 6-1-16,2-1 0 15,0 4 1-15,2 0 0 16,-3-1-2-16,3 2 1 16,-2 1 1-16,0-2 1 15,-2 0-1-15,0 0 0 16,1 1 0-16,-1-3 0 15,0 2 0-15,-2 0 0 0,2 2-1 16,-1 0 2 0,3 4-2-16,0 1 1 0,-2-1 0 15,2 2 1 1,0-3-1-16,-1 3 0 0,1-2 0 16,2-5 0-16,0-1 7 15,2-2-7-15,0 1-1 16,0-6 1-16,0 1 0 15,0-3 0-15,0-3 0 16,2-2 0-16,2-2 1 16,3-2 7-16,1 0-7 15,0-4 7-15,0 0 5 16,1-1-12-16,1-2 8 16,0-3-7-16,-1 2 4 0,3-1 4 15,-1-4-3-15,1 2 9 16,2-4 6-16,1 1-3 15,2 1-7-15,-2-4-5 16,5 1 6-16,-2 3-4 16,4-6 2-16,0 1 2 15,1-2-1-15,0 0-1 16,0 0 1-16,4 0-3 16,-2-3-2-16,0-4 4 15,-3 0-10-15,0 0 0 16,2 1 14-16,-1 2-8 15,-1-1 2-15,0-2-8 16,1 2 5-16,-1 0 0 0,1-1 7 16,0-2-5-16,0 1-1 15,2-2 8-15,-3 1-9 16,2 0 6-16,-1 1 0 16,1 0 7-16,-1 1-3 15,-2 0-1-15,2 0-14 16,-3 0 0-16,1 0 8 15,-2 0 0-15,-1 3-3 16,-3-4-5-16,-1 2 1 16,-1 0 6-16,1 3 6 15,-3-2-13-15,0 1 5 16,-2 3-5-16,0-5 9 16,2 3 2-16,-2-3-12 15,2 4 9-15,0-1-8 16,1-3 8-16,-1 4-9 0,-1-3 2 15,2 2-1-15,1 0-1 16,-1-1 0-16,1 3 6 16,3-3 0-16,-3 1-6 15,3 0 0-15,-1 0 0 16,1-2 1-16,-3 2-1 16,2-2 1-16,1 2 0 15,-3-3-1-15,3 4 1 16,-3-1 0-16,1-3-1 15,-1 4 1-15,-3-2 0 16,0 3 0-16,-3-1 0 16,1 1 5-16,-2-2-5 15,0 2 1-15,-1 0-2 16,-1 0-2-16,0 0-4 16,1 0 6-16,0 0 0 0,1 0 0 15,1 0 0-15,-1 0 0 16,-1-2 1-16,2 2 0 15,-1 0-1-15,-1-3 0 16,1 3 0-16,-1 0 0 16,2 0 6-16,-3 0-5 15,1 0-1-15,-1-1 0 16,0 1 0-16,1 0 0 16,-1 0 1-16,-2 0-1 15,3 0 1-15,-2 0-1 16,-1 0 0-16,-2 0 0 15,2 0 0-15,-2 0 0 0,2 0 0 16,0 0 0-16,0 0 0 16,0 0 0-16,1 0-1 15,-1 0 1-15,0 0 1 16,0 0-1-16,1 0 0 16,-3 0 0-16,2 0 0 15,-2 0 1-15,0 0-1 16,3 0 0-16,-3 0 0 15,2 0-1-15,-2 0-1 16,2 0-5-16,0 0 6 16,2 0 1-16,1 0 7 0,-1 0-7 15,0 0 0 1,2 0 1-16,-2 0-1 0,0 0 0 16,-2 0 1-16,1 0 0 15,-1 0 0-15,0 0-1 16,-2 0 0-16,2 0 1 15,-2 0-1-15,0 0 0 16,0 0 0-16,0 0 0 16,0 0-1-16,0 0 1 15,0 0 0-15,0 0 0 16,0 0 0-16,0 0 0 16,0 0-1-16,0 0 0 15,0 0 1-15,0 0-13 16,0 0 2-16,0 0-7 15,0-2 1-15,-4-5 9 0,-5 2 8 16,-3-4-1-16,-1 2 0 16,-2-4-6-16,-3 2 1 15,-2-1 4-15,0 0 2 16,-2 2 0-16,1-2 0 16,2 2 0-16,1-3-5 15,-1 1 5-15,4 0 1 16,1 1-1-16,1 0 0 15,5 4-1-15,0-2-7 16,4 3-6-16,2 2-1 16,0 2 4-16,0 0 3 15,2 0 0-15,0 0-1 0,-3 0 8 16,3 0-9 0,0 0 9-16,0 0 1 0,0 0 0 15,0 0 0-15,0 0 0 16,0 0 0-16,0 0 0 15,0 0 0-15,0 0-1 16,0 0 1-16,0 0 0 16,0 0 0-16,0 0 0 15,0 0 2-15,0 0 4 16,0 0 7-16,0 0 2 16,9 0-6-16,3 0-8 15,1 0 7-15,3 4-2 16,-1 1-5-16,3-1 0 15,-3 0 7-15,1 1-8 0,-3 0 2 16,1 0-1-16,-3-1-1 16,-2-2 1-16,2 3-1 15,-4-3 0-15,1-1 2 16,1 1-1-16,-1-2 1 16,0 2-2-16,-1-2 1 15,2 3 0-15,0-3 1 16,-1 2-1-16,1-1-1 15,1 1 1-15,-2 0-1 16,-1 1 1-16,-1-2-1 16,2-1 0-16,-2 3 1 15,-1-3 1-15,-1 0-2 16,0 0 1-16,-2 0-1 16,0 0 0-16,-2 1 0 0,4-1 0 15,-4 0 1-15,2 0-1 16,-2 3-1-16,0-3 1 15,0 0-1-15,2 0 1 16,-2 0-2-16,2 1 2 16,0-1-1-16,-2 0 1 15,0 3-1-15,2-3 1 16,-2 0-1-16,0 0 0 16,0 0 1-16,0 0 0 15,0 0 0-15,0 0-1 16,0 0-5-16,0 0-1 15,0 0 7-15,0 0-8 0,0 0 2 16,0 0 5 0,0 0-7-16,0 0 7 0,0 0-1 15,0 0-3-15,0 0 5 16,0 0 0-16,0 2 0 16,0-1 0-16,3 6 0 15,-1-2-1-15,0 4 0 16,0-4-11-16,0-1 11 15,-2 1 0-15,2-1 0 16,-2-3-1-16,0-1 2 16,0 3 0-16,0-3-1 15,2 0 1-15,-2 0 0 16,0 0 0-16,0 0 1 16,0 1-1-16,0-1 0 15,0 3 0-15,4-3 0 0,-4 0 0 16,0 1 0-16,0-1 0 15,0 0 0-15,0 0 0 16,2 0 0-16,-2 0 1 16,0 0 0-16,0 0-1 15,0 0 5-15,0 0-4 16,0 0-1-16,0 0 1 16,0 0-1-16,0 0-1 15,0 0-5-15,0 5-6 16,0 0 5-16,-12 6 6 15,-1-1 0-15,-1 2 1 16,1 2 0-16,-3 1 0 16,1 2 0-16,-1-2 0 0,1 4 0 15,-3 0 0-15,3-4 0 16,-4 2 0-16,4-3 0 16,1-2 0-16,1-1 0 15,2-1 0-15,0-2 0 16,4-3 0-16,3-2 0 15,2-1 0-15,-1-2 1 16,3 0 0-16,0 0-1 16,0 0 1-16,0 0 0 15,0 0 1-15,0 0-1 16,0 0 5-16,0 0-5 16,0 0 1-16,0 0-1 0,0 0 4 15,0 0-5-15,0 0-1 16,0 0 1-1,0 0 0-15,0 0 0 0,0 0 1 16,0 0-1 0,0 0 0-16,0 0 1 0,0 0-1 15,0 0-1-15,0 0 1 16,0 0-6-16,0 0 5 16,0 0 1-16,0 0 0 15,0 0 0-15,0 0 0 16,0 0 0-16,0 0 0 15,0 0 0-15,0 0 1 16,0 0-1-16,0 0 7 0,0 0-1 16,0 0-5-1,0 0-1-15,0 0 0 0,0 0-12 16,0 0-36-16,7-7-144 16,4-5-1219-16</inkml:trace>
  <inkml:trace contextRef="#ctx0" brushRef="#br0" timeOffset="130329.96">25414 11791 1041 0,'0'0'243'0,"0"0"-145"16,0 0-26-16,0 0 4 15,0 0-30-15,0 0-24 16,0 0-9-16,0 0 3 16,0 0 19-16,0 2-10 15,0 6-12-15,0 3-10 16,2 3 14-16,0 6 4 15,0-1-2-15,2 1-2 16,-2 4 4-16,-2 2-5 16,2 1-4-16,0 0 2 15,-2 3-1-15,2-2-2 16,-2-2 2-16,2-2-6 0,-2-2 3 16,0-3-1-16,2-6-2 15,-2-2-6-15,0-3 5 16,0-2-6-16,0-5 0 15,0 2-1-15,0-3-15 16,0 0-16-16,0 0-18 16,0 0-81-16,0 0-80 15,0 0-169-15</inkml:trace>
  <inkml:trace contextRef="#ctx0" brushRef="#br0" timeOffset="130800.52">25262 11797 1288 0,'0'0'302'16,"0"0"-175"0,0 0-38-16,0 0-19 0,0 0-27 15,0 0-21-15,0 0-13 16,121-17 4-16,-97 13-3 15,1-1 12-15,0 1 6 16,-1 0-8-16,-2-1-7 16,1 1-5-16,-6 3-2 15,-1-1-5-15,-5-1 1 16,-4 2-2-16,-2 1 0 16,-5 0-7-16,2 0 1 15,-2 0-2-15,0 0-5 16,0 0-26-16,0 0-39 0,0 0-67 15,0 0-121 1,0 4-357-16</inkml:trace>
  <inkml:trace contextRef="#ctx0" brushRef="#br0" timeOffset="131178.76">25298 11935 1242 0,'0'0'193'0,"0"0"-137"16,0 0-38-16,0 0 4 0,0 0-8 15,0 0-7-15,0 0 56 16,0 4 55-16,5-4-27 15,8 2-23-15,2 0-16 16,3 2 1-16,5 0-17 16,-4 0-8-16,4 0-6 15,2-1 3-15,-5 0-9 16,-1-1 3-16,-2 0-8 16,-5-2-4-16,-4 0 0 15,-4 0-5-15,-2 0-2 16,1 0-1-16,-3 0-36 15,0 0-66-15,0-4-122 16,0-4-20-16,-7 4-930 0</inkml:trace>
  <inkml:trace contextRef="#ctx0" brushRef="#br0" timeOffset="131580.64">25507 12146 859 0,'0'0'554'16,"0"0"-442"-16,0 0-51 16,0 0-24-16,0 0-4 15,0 0-17-15,0 0-3 16,23 114-5-16,-23-88-2 16,2 0 14-16,0-1 8 15,3-2-9-15,-3-5-2 16,0-1 5-16,1-6-4 15,-3-5-8-15,2-4-10 16,-2-2-14-16,0 0-84 16,0 0-100-16,0 0-68 0,0 0-418 15</inkml:trace>
  <inkml:trace contextRef="#ctx0" brushRef="#br0" timeOffset="132245.84">25568 12166 1083 0,'0'0'239'15,"0"0"-164"-15,0 0-21 0,0 0 43 16,0 0-24-16,0 0-31 15,0 0 15-15,58-69-7 16,-47 61 14-16,2 2-20 16,0 1-8-16,1 0-2 15,-1 3 6-15,1 2-18 16,-1 0-9-16,1 0 1 16,-1 0-6-16,3 0-7 15,-5 0-1-15,0 0 1 16,-2 0-1-16,-4 0 0 15,-5 9-1-15,0 7-11 16,0 5-8-16,-12 3 5 0,-5 5 3 16,-2-3 1-1,2-6 2-15,-1-1-2 0,5-7 10 16,-1-3-8-16,3-1-3 16,3-5-7-16,0 0 9 15,6-1-6-15,0-2 10 16,2 0-4-16,0 0 10 15,0 0 0-15,0 0 12 16,0 0 29-16,0 0-14 16,6-2-16-16,6-2-11 15,-1 2 1-15,0 2-1 16,-4 0-1-16,-1 0 0 16,1 0 0-16,-3 6-6 15,-2 8-11-15,-2 2 5 16,0 2 0-16,0 1 12 0,0 0 0 15,-10-1 0 1,-6-2 1-16,0 0-2 0,0-1 1 16,-1-4 0-16,1 0 0 15,3-6-5-15,-1 0 5 16,6-3-10-16,1-2-79 16,5-5-90-16,2-6-14 0</inkml:trace>
  <inkml:trace contextRef="#ctx0" brushRef="#br0" timeOffset="132860.87">25860 12214 1227 0,'0'0'219'16,"0"0"-119"-16,0 0-13 16,0 0-9-16,0 0-23 15,0 0-7-15,0 0-10 0,48 2-8 16,-34-2-7-1,-1 0-2-15,6 0-2 0,1 0-3 16,-1-4-7-16,2-7-1 16,1-3-7-16,-2-1 0 15,0-3 1-15,-2 0-2 16,-5-4 0-16,-4 1-7 16,-5 3 6-16,-4 0-10 15,0 4-2-15,0 5-2 16,-2 2-14-16,-13 5-3 15,-5 2 1-15,-3 0 22 16,2 10 3-16,-6 12 6 16,2 4 0-16,2 3 3 0,4 2-3 15,3 3 6 1,1 1-5-16,3 0 0 0,6-2 5 16,1-1-6-16,5-5 15 15,0-6-14-15,0-3 14 16,0-4 6-16,7-4 1 15,3-3-2-15,2-4-2 16,-1-1-18-16,3-2 1 16,-3 0-1-16,-3 0-1 15,2 0 1-15,-4 0-29 16,3 0-44-16,-2 0-56 16,0-5-133-16</inkml:trace>
  <inkml:trace contextRef="#ctx0" brushRef="#br0" timeOffset="133596.31">26207 12073 1149 0,'0'0'262'0,"0"0"-159"15,0 0-45-15,0 0-27 16,0 0-15-16,0 0-16 16,10 128 8-16,-14-94-7 15,-6-5 1-15,4 3-2 16,-1-3 1-16,3-6 1 0,-2-3-2 16,2-8 9-1,2-4-8-15,0-4-1 0,0-4-35 16,0 0-51-16,-1-2 29 15,1-12 40-15,2-4 17 16,0-3 0-16,0-6 8 16,0 3 2-16,0 0-10 15,5 0 9-15,3 2 13 16,2 2 20-16,1 1-4 16,-3 5 8-16,4 5 18 15,-3 1-8-15,1 3-17 16,0 4-1-16,1 1-16 15,-3 0-12-15,4 0 0 16,-1 0-10-16,0 0 0 0,-2 6 10 16,-2-1-9-16,-3 4-1 15,-4-1-8-15,0 1-10 16,0 5-16-16,0-1 11 16,-6 1 22-16,-8 0-8 15,1-2 8-15,-5 2 0 16,0 0 0-16,-2 0 1 15,-1-2 0-15,6-2 4 16,5-2-4-16,0-4-1 16,6 1 1-16,2-5 1 15,2 1 7-15,0-1 27 16,0 0 19-16,0 0-4 16,0 2 2-16,0 0-27 0,4 2-14 15,4 2-10 1,2 2 5-16,-3 0-6 0,1 0 0 15,0 0 0-15,-4 0-1 16,2 0-5-16,-3-1-11 16,1-4-7-16,-2-1-35 15,5-2-31-15,0 0-80 16,-1-5-64-16</inkml:trace>
  <inkml:trace contextRef="#ctx0" brushRef="#br0" timeOffset="134092.94">26417 12089 973 0,'0'0'277'15,"0"0"-161"-15,0 0-54 16,0 0-21-16,0 0-11 15,0 0-15-15,0 0-2 16,6 73-12-16,-6-53 13 16,-2 4 30-16,0 2 11 15,-2 0-10-15,0 4-5 16,1-2-18-16,-1 0 5 0,2-1-12 16,-2-3 3-16,1-1-8 15,0-2 8-15,1-3-18 16,2-3 0-16,0-2 11 15,0-6 12-15,0 0 24 16,0-2 23 0,10-3-19-16,3 0-20 0,3 1-9 15,3-3-20-15,4 0 9 16,1 0-2-16,1 0 7 16,-1 0-1-16,-4 0-9 15,-6 0 7-15,-5 0-5 16,-5 0-7-16,0 0 0 15,-4 0-1-15,0 0 0 16,0 0-8-16,0 0-8 16,0 0-21-16,0 0 3 0,-10-7-151 15,-9 0 19-15,6-3-112 16</inkml:trace>
  <inkml:trace contextRef="#ctx0" brushRef="#br0" timeOffset="134869.51">26275 11860 39 0,'0'0'1237'16,"0"0"-1006"-16,0 0-132 15,0 0-21-15,0 0-22 16,0 0-14-16,0 0-11 0,0 0 10 15,0 0 10-15,0 0-7 16,6 0-13-16,3 0 4 16,2 0 1-16,3 0-2 15,-3 0-22-15,3 0 3 16,-4 5-2-16,3-1-4 16,-1-1-3-16,-1 4 1 15,1-5-1-15,-2 2-5 16,-1 0 0-16,1-2-1 15,-4 0 3-15,-2 0-3 16,1 0 1-16,-3-2-1 16,-2 1 0-16,2-1 0 15,-2 0-21-15,0 0-33 0,0 0-60 16,0 3-90-16,-4 0-6 16,-3 0-70-16</inkml:trace>
  <inkml:trace contextRef="#ctx0" brushRef="#br0" timeOffset="135077.2">26275 11860 791 0</inkml:trace>
  <inkml:trace contextRef="#ctx0" brushRef="#br0" timeOffset="135275.84">26275 11860 791 0,'38'99'558'0,"-38"-99"-418"0,0 3-7 0,0-1-46 0,0-2-36 16,0 0-1-16,0 0-25 15,4 0 19-15,2 0-12 16,3 1-3-16,5 1-2 15,-1 0-10-15,1 0 20 16,1 0-12-16,-1 1 7 16,-1-3-4-16,-1 3 6 15,-4-1-24-15,1-2-9 16,-3 0 6-16,0 2-6 0,-4-2-1 16,-2 0-12-16,0 2-41 15,0 6-139-15,-6 0-123 16,-4 1-620-16</inkml:trace>
  <inkml:trace contextRef="#ctx0" brushRef="#br0" timeOffset="136274.16">25372 13156 942 0,'0'0'288'0,"0"0"-143"15,0 0-28-15,0 0-2 16,0 0-20-16,0 0-16 16,0 0-27-16,0 0 10 15,29 3-30-15,-23-3 15 16,5 0-6-16,1 0-2 15,-1 0-11-15,3 0-4 16,-1 0-5-16,-3 0-4 16,2 0-5-16,-1 0-3 0,-5 0-5 15,2 0-1-15,-4 0 0 16,-2 0 0-16,-2-3-1 16,0 1-30-16,0-4-90 15,0-4-126-15,-2 0 6 16,-5 3-910-16</inkml:trace>
  <inkml:trace contextRef="#ctx0" brushRef="#br0" timeOffset="136396.57">25372 13156 1408 0</inkml:trace>
  <inkml:trace contextRef="#ctx0" brushRef="#br0" timeOffset="136507.43">25372 13156 1408 0,'-9'-110'320'0,"16"110"-188"0,1 0-53 0,3 0-25 0,-1 0-24 0,1 0-12 16,-1 0-12-16,6-6 2 15,0-2-7-15,2 0 0 16,-2 1-1-16,1 2-18 16,4-1-42-16,-4 0-69 15,-3 2-156-15</inkml:trace>
  <inkml:trace contextRef="#ctx0" brushRef="#br0" timeOffset="137118.44">25767 12874 1149 0,'0'0'240'16,"0"0"-103"-16,0 0-83 15,0 0-11-15,0 0-9 16,0 0 1-16,0 0-16 0,0 0-8 15,73-111 19-15,-64 99 2 16,-2 4 10-16,1 3-2 16,1 2 1-16,1 1-12 15,0 2-7-15,1 0-2 16,3 0-9-16,-3 0-10 16,3 0 16-16,-3 6-9 15,-3 6-8-15,2 4 6 16,-4 6-4-16,-1 5 5 15,-5 7-6-15,0 4-1 16,0 1 0-16,-5 5 0 16,-9-6 2-16,-3 1-2 15,-1-5 0-15,-5-3 0 16,2-6 0-16,-2-4-1 0,1-6 0 16,-1-5-7-16,2-1-3 15,-2-8-5-15,0-1 9 16,6 0-1-16,-1 0 0 15,5-10 2-15,1-8 6 16,8-3 0-16,2-8 1 16,2 0-2-16,0-6 1 15,4-1-21-15,10 2-23 16,-1 3-30-16,5 3-8 16,-3 10-61-16,-3 9-124 0</inkml:trace>
  <inkml:trace contextRef="#ctx0" brushRef="#br0" timeOffset="137453.59">26039 13126 1061 0,'0'0'330'0,"0"0"-212"16,0 0-64-16,0 0 27 0,0 0-9 16,-30 118-26-16,14-87-9 15,3-1-11-15,0-4-5 16,2-4-5-16,2-3-6 15,3-7-10-15,0-1 0 16,2-7-31-16,4-4-105 16,0-7-117-16,0-6-379 0</inkml:trace>
  <inkml:trace contextRef="#ctx0" brushRef="#br0" timeOffset="138081.67">26188 12937 1245 0,'0'0'304'15,"0"0"-159"-15,0 0-63 16,0 0-29-16,0 0-29 16,0 0-15-16,0 0-3 0,42-21 3 15,-33 17 3 1,2 0 17-16,0 1-12 0,0 3 8 16,3 0-13-16,-1 0-3 15,1 0-9-15,-4 0 15 16,2 0-13-16,-1 0 5 15,-5 4-6-15,1 3-1 16,-5 0 0-16,0 6-17 16,-2 1-1-16,0 7 6 15,-4 2 5-15,-11 7 7 16,-8 4-1-16,1 0 0 16,-2 2 1-16,-1-5 0 15,5-4 1-15,5-3-1 16,3-8 0-16,3-3 1 15,5-5-1-15,2-4 1 0,2-2 9 16,0-2 24-16,0 0 20 16,6 0-26-16,13 0-22 15,0 0-5-15,6-2 6 16,-1-5-6-16,1 2 13 16,-1 0-8-16,3 0 3 15,-3-2-2-15,1 3-6 16,-4-2-1-16,-4 2 9 15,-5 1-9-15,-4 1-6 16,-3-3-1-16,-5 0-9 16,0-8-79-16,0 1-71 15,0 0-72-15</inkml:trace>
  <inkml:trace contextRef="#ctx0" brushRef="#br0" timeOffset="138848.21">26821 12753 1169 0,'0'0'225'16,"0"0"-154"-16,0 0-51 16,0 0-20-16,0 0 1 0,0 0-1 15,0 0 1-15,-76 22 6 16,53-8 2-16,2 4 11 16,-2 3 27-16,3 1-12 15,0 2 4-15,2-2-11 16,4 0 0-16,6-3-2 15,1-2-3-15,5-3 2 16,0-2 6-16,2-4 4 16,0 0-13-16,0-2 0 15,4-2 10-15,9-2-6 16,7-2 15-16,1 0-24 16,0 0-7-16,2 0-9 0,-3 0 8 15,-5-6-8-15,2 0 7 16,-7-5-7-16,0 2-1 15,-1-5 0-15,-1 0 0 16,1-4 0-16,-2-3-5 16,2 3 5-16,-3 3 2 15,-1 3 8-15,-3 6-10 16,0 2 0-16,-2 4 0 16,3 0 0-16,-3 0-1 15,0 0-8-15,0 0 5 16,0 0 4-16,0 0 0 15,2 8 16-15,3 4-15 16,-1 2 0-16,0 3 5 0,3 3-6 16,-3 3 2-1,1 0-2-15,0 3 1 0,-3 1-1 16,0 4 0-16,0 1 0 16,0-1 1-16,-2 1 1 15,0-2-1-15,0-3-1 16,0-4 2-16,0-2 3 15,-4-6-5-15,-10 3-6 16,-5-4 6-16,-8 2-1 16,-7 1-1-16,-11-5 1 15,-21-2-38-15,8-5-99 16,9-3-568-16</inkml:trace>
  <inkml:trace contextRef="#ctx0" brushRef="#br0" timeOffset="-207144.26">25835 11133 641 0,'0'0'179'16,"0"0"-100"-16,0 0-33 16,0 0-15-16,0 0-14 15,0 0-4-15,0 0 4 16,0 0 41-16,0 0 48 15,0 0-24-15,0 0-19 16,0 0-15-16,0 0-8 16,0 0-11-16,0 0-11 15,0 0 2-15,0 0 0 16,0 0 5-16,0 0 6 0,0 0-5 16,0 0-4-1,0-2-5-15,0 0-8 0,0-2-8 16,0-2 6-16,0-3-6 15,2 2-1-15,-2 0 3 16,0-4-2-16,0 1-1 16,0-1 0-16,0 2 0 15,3-2 0-15,-3 2 1 16,0-1-1-16,0 0 0 16,0-1-1-16,0 4 1 15,2-4-1-15,-2 1 1 16,0 1-12-16,0-3 2 0,0 1 3 15,0-1-2 1,0 1-1-16,0-1-12 16,0 2 0-16,0-1 5 0,-2 3-1 15,-1 0 8-15,1 0 9 16,2 0 0-16,0 0 0 16,0 0 0-16,0 0 0 15,0-2 0-15,-2 2 1 16,2-1-7-16,-2 0 6 15,0 1 1-15,0-2-2 16,0 2 1-16,-1-1-5 16,1 2 4-16,2 0 1 15,0-2-10-15,0-1 10 16,-3 0-6-16,3 0 6 16,0 0-9-16,0 1 3 0,0-3-6 15,0 3 0 1,0-2 1-16,0-1 11 0,0 3 0 15,0-3 0-15,0-1 0 16,0 1-5-16,0 0 6 16,0 0 0-16,0-2-1 15,0 4-6-15,0-2 6 16,0 2 0-16,0 3 0 16,-2-2-11-16,2 1 1 15,0 0 9-15,0 0-4 16,0-2 6-16,0 2-2 15,0 1 1-15,0-4 1 16,0 2-1-16,0 0-1 0,0-1 1 16,0 3-5-1,0-4 5-15,0-1 0 0,0 2-6 16,-2-3-2-16,0 4-11 16,-1-1-35-16,1 2-4 15,0 0-9-15,0-1-12 16,2 4-12-16,0-4 34 15,0 4 35-15,0-2 17 16,0-1 6-16,0 1 8 16,-2-1-7-16,2-1-1 15,0 2 1-15,-2 0-1 16,2 2 0-16,0-2 0 16,0 2 0-16,-2 1 0 15,2 0 0-15,0-1-1 0,-3 1 1 16,1-1 0-16,0-2 0 15,2-3 0-15,-3 3 0 16,1-4 0-16,2 0-14 16,-2-1 2-16,2 2 3 15,0-3 8-15,-3 1-1 16,3 1 0-16,0-1 1 16,-2 1 0-16,2 3-1 15,0 0 1-15,0 3 0 16,0-2 1-16,0 1-1 15,0 0 1-15,0-1 0 16,0 0-1-16,0-3 1 16,0-2 0-16,0-3-1 0,0 1-14 15,0-9-6-15,0 2 10 16,0 6-178-16</inkml:trace>
  <inkml:trace contextRef="#ctx0" brushRef="#br0" timeOffset="-202685.51">25804 10117 424 0,'0'0'129'16,"0"0"-82"-16,0 0 1 15,0 0 26-15,0 0-4 0,0 0 0 16,0 0 9-16,-2-65 12 16,2 51 10-16,0 2-18 15,0-3-27-15,0 1-28 16,0-1-12-16,0 1-9 16,0-4 8-16,0 2-13 15,0 0 7-15,0-2 1 16,0-1-8-16,0 3 11 15,0 0-7-15,0 2 4 16,0-2 0-16,0 0 0 16,0 2 0-16,0-1-9 15,0-2 0-15,0 2 0 16,0-1 0-16,0 1 0 16,0 3-1-16,0-2 1 15,0 2-1-15,0-2 2 0,0 2-2 16,0-2 1-16,0 0 0 15,0 0-1-15,0-1-1 16,0 3 1-16,0-2 0 16,-2 1 0-16,0 1 0 15,0 0 0-15,-1 0 0 16,1 0 0-16,0-1 0 16,-1-1 0-16,1-2 1 15,2 2-1-15,-2-1 0 16,2-2 0-16,-3 2 0 0,3 1-1 15,0-3 2 1,0 3-1-16,0 0 0 16,0-2 0-16,0 2 0 0,0-3 0 15,-2 2 0 1,2 1 0-16,0-1 0 0,-2 1 0 16,2-6 0-16,0 3 0 15,-2-1 0-15,2-2 0 16,0 0 0-16,-2-1 0 15,2 3 0-15,0 2 0 16,0 0 1-16,-2 3 0 16,2-4 5-16,-2 2-6 15,-1-2 1-15,1 2 0 16,0-4 0-16,0 1 1 16,-1 0-1-16,3-1 5 0,-2 0-5 15,2 1 8-15,-3 0-8 16,3 4 0-16,-2-2 0 15,2 2 7-15,-2 0-8 16,2-2 0-16,0 0 0 16,0-1 1-16,0 1-1 15,0-2 0-15,0-1 2 16,-2-2-1-16,2 0 5 16,0-2 0-16,-2 0-6 15,0 0 2-15,-1 0 0 16,1-1-1-16,2-1-1 15,-2 2 1-15,0-2 0 16,0-1-1-16,-1-2 1 0,1 0 0 16,-1-1-1-16,1 0 7 15,2-2-5-15,-2 4-1 16,0-2 9-16,2 3 3 16,-2 1-1-16,2-4-5 15,-2 3 3-15,-1 0-10 16,-1 2 1-16,2-1 4 15,0 0-4-15,0 1-1 16,-4-2 0-16,4-1 0 16,-2 0 3-16,2 0-3 15,-3 0 1-15,3 0-1 16,-2 1 0-16,2 0 1 16,0-1-1-16,2 1 1 15,-2-1 0-15,2 1-1 16,0 0 0-16,0 1 1 0,0 0-1 15,0 1 1-15,0 2-1 16,0-2 0-16,0-1 1 16,0 2-1-16,0-4 0 15,-4 1 0-15,2 0 0 16,-2-2 0-16,2 2 0 16,-3-3 0-16,3 2 0 15,0-1 0-15,-2 1 0 16,2-2 0-16,-1 0 0 15,0 0-1-15,1-1 1 16,0-1 0-16,-2 3 0 16,2 0 0-16,2 2 0 0,0 2 0 15,0-1 0-15,0 4 0 16,0-1-1-16,0 0 1 16,0 3 0-16,0-2 0 15,0 3 0-15,0 2 0 16,0 0 0-16,0 4 0 15,0-2 0-15,0 4 0 16,0-3-2-16,0 4 1 16,0-1 0-16,0-1-7 15,0 1 6-15,0-1-4 16,0-2 5-16,0 1-11 16,0-3 11-16,0 1 0 15,0-3-6-15,0 0 6 0,0 2-1 16,0-2-5-16,0 2 6 15,2-3-1-15,0 2 0 16,0 0 1-16,0-3 0 16,0 4 0-16,1-2 0 15,0 1 0-15,-3 1 0 16,0-1 1-16,2 0 0 16,-2-2-1-16,0-3 1 15,0 2-1-15,0-3 1 16,0-1 0-16,0-3 1 15,0 2-2-15,0 1 1 16,0-4 0-16,-2 3 0 16,-1-3 0-16,-2 1 0 15,3 1 0-15,-2-1 0 0,2-1 1 16,-1 1-1-16,1 5 0 16,2-4 0-16,0 5 0 15,0 0 0-15,0 0 1 16,0 2-1-16,0 1 1 15,0 0 0-15,0 3 5 16,0 2-4-16,0 2 6 16,0 2 3-16,0 0-2 15,0 5-6-15,0-2-2 16,0-1-1-16,0 2 1 16,0-4 0-16,0-1-1 15,0 0 0-15,0 1 1 16,0-1 0-16,0 0-1 0,0 1 0 15,0 0 0-15,0 1 1 16,0 2-1-16,0 1 0 16,2-1 0-16,-2 2 1 15,0 1-2-15,0 2 1 16,0 0 0-16,0-2 0 16,0 2 0-16,0-2 0 15,0-2 1-15,0 0-1 16,0 1-1-16,0-1 1 15,0 1 0-15,3 1 0 16,-3 2 0-16,0-3 0 16,0 3-1-16,0 0 1 15,0 0-1-15,0 0 1 0,0 0 0 16,0 0 0 0,0 0 0-16,0 0-1 0,0 0 0 15,0 0-6-15,0 0 1 16,0 0 4-16,0 0-6 15,0 0 7-15,0 0-8 16,0 0 6-16,0 0 2 16,0 0 0-16,0 0 0 15,0 0 1-15,0 0 0 16,0 0-1-16,0 0-7 16,0 0-2-16,0 0 2 15,0 0-7-15,0 0 9 16,0 0 6-16,0 0-1 15,0 0 1-15,0 0 0 16,0 0-1-16,0 0 1 0,0 0 1 16,0 0 1-16,0 0-1 15,0 0 9-15,0 0-9 16,0 0 0-16,0 0 1 16,0 0-1-16,0 0-1 15,0 0 0-15,0 0 0 16,0 0-6-16,0 0 5 15,0 0 0-15,0 0 0 16,0 5-8-16,0 1 9 16,0 3 0-16,0 1-1 0,0 6 1 15,0 1-1 1,0 1 0-16,0 5 1 0,-3 0 0 16,1 3 0-16,-2-4 0 15,2 0 0-15,-3-2 0 16,3-4 0-16,-3 0 0 15,3-2-1-15,0-2 1 16,0-1 0-16,-1-1 0 16,1-3 0-16,0 4 0 15,0-6 0-15,0 4 0 16,0 0-1-16,-1 0 1 16,1 1-1-16,-1-3 0 15,-1 4 1-15,2-3-2 16,-1-3 2-16,3 2-1 15,-2-3 0-15,2 0 1 0,0-2 1 16,0-1-1-16,0 1 0 16,0-2 1-16,0 2-1 15,0-2 9-15,0 0-8 16,0 3 5-16,0-3-4 16,0 0-1-16,0 0 1 15,0 0-1-15,0 0 1 16,0 0-1-16,0 0-1 15,0 0 1-15,0 0-1 16,0 0 1-16,0 0-1 16,0 0 1-16,0 2 7 15,0 2-6-15,0 2 5 16,0 0 0-16,0 0-6 0,0-1 0 16,0 2 1-1,0 1 6-15,0-2-8 0,0 2 1 16,0-4 0-16,0 1 0 15,0-5 1-15,0 3-2 16,0-1 2-16,0 0-2 16,0 2 2-16,0 0-2 15,0 1 0-15,0 0 1 16,0 2-1-16,0 0 0 16,0 0 1-16,0 5 0 15,-2-3-1-15,0 2 1 16,0-4-1-16,0-2 1 15,0 2 1-15,-1 0-1 16,3-4 0-16,-2 3 0 16,2-3-1-16,-2 1 1 0,-1 0 1 15,3 1-1-15,-2 2-1 16,2 2 1-16,-2-1 1 16,-1 2 5-16,3-2-7 15,-2-1 1-15,0-2-1 16,0-1 1-16,2 3 0 15,-2-4-1-15,0 1 0 16,0 1 1-16,-1-1-1 16,3-1 1-16,-2 2-1 15,2-2 0-15,-2 1 1 16,2-1-1-16,-2-2 1 16,2 2-1-16,0-3 2 0,0 0-1 15,0 0 7-15,0 0 1 16,0 0 7-16,0 0 3 15,0 0-19-15,0-21-44 16,0 4-75-16,0-6-1207 0</inkml:trace>
  <inkml:trace contextRef="#ctx0" brushRef="#br0" timeOffset="-201754.91">25595 5724 768 0,'0'0'234'0,"0"0"-131"0,0 0-29 15,0 0-9-15,0 0-19 16,0 0-21-16,0 0-12 16,0-7 0-16,0 7 1 15,0 0 4-15,0 0 2 16,0 0 6-16,0 0-4 15,0 0 3-15,0 0-8 16,0 0-1-16,0 0-4 16,0 4-11-16,0 6 0 15,0 0 8-15,4 4-9 16,-2 1 1-16,0-3-1 16,3 7 1-16,0 1-1 15,-1 1 1-15,0 4-1 0,3 1 1 16,2 2-1-1,0-2 1-15,0 2-1 0,3-1 1 16,-2 0-1-16,-1 1 10 16,3 1-1-16,-2 1-1 15,3-1 1-15,-1 2 1 16,1-1 3-16,-1 0 3 16,1-2 8-16,0 0-1 15,-1-1-3-15,-4-5 10 16,1-5-9-16,0-1-2 15,-4-1-3-15,-1-5-2 16,-2-2 10-16,0-2-5 16,0-5-1-16,-2-1-3 15,0 0-7-15,0 0-8 16,0 0-11-16,0 0-46 0,-2-5-47 16,-2-1-24-16</inkml:trace>
  <inkml:trace contextRef="#ctx0" brushRef="#br0" timeOffset="-195780.15">21163 4983 618 0,'0'0'267'0,"0"0"-123"16,0 0-45-16,0 0-8 16,0 0-32-16,0 0-36 15,0 0-8-15,4 0 2 0,-4 0 1 16,0 0 21-16,0 0 3 15,0 0-3-15,0 0 2 16,2 0-9-16,1 0-6 16,-3 0 0-16,0 0-7 15,3 0-9-15,-3 0 0 16,2 0-9-16,0 0 0 16,2 0 0-16,-2 0-1 15,3 0 1-15,-3 0-1 16,0 0 0-16,2 0 2 15,-1 0-2-15,2 0 2 16,-1 0-1-16,-2 0 0 16,3 0 0-16,-1 0 0 0,-2 0-1 15,2 0 0-15,1 0 2 16,0 0-1-16,-1 0 0 16,1 0 0-16,-1 0-1 15,0 0 0-15,3 0-1 16,-2 0 2-16,2 0-1 15,-3 0 0-15,0 0 0 16,3 0 1-16,-3 0 0 16,1 0-1-16,0 0-1 15,-1 0 1-15,0 0 0 16,3 0 1-16,-1 0-1 16,2 0 0-16,-2 0-1 15,1 0 1-15,-1 0 1 16,-2 0-1-16,4 2 1 15,-2 1 0-15,1-3-1 0,-1 3 0 16,2-1 0-16,-4 0 1 16,0 0 0-16,1 0-1 15,-1-1 1-15,-2 2-1 16,2-3 0-16,2 2 1 16,-2-2-1-16,2 0 0 15,1 2-1-15,-1-2 1 16,2 1 1-16,-2-1-1 15,1 0 0-15,-1 3 0 16,-1-3 1-16,2 0 0 16,-3 2-1-16,1-2 1 15,-1 0 6-15,0 2-6 0,1-2 1 16,2 0-1 0,2 0 0-16,-3 0 0 0,3 0 0 15,0 2 0-15,2-2 0 16,-2 3 0-16,3-3-1 15,-4 0 2-15,1 3-2 16,0-1 0-16,0 0 0 16,0-2 2-16,-1 2 0 15,2-2-2-15,1 2 1 16,0-2 1-16,0 3-1 16,2-3 0-16,1 0 1 15,-1 3 4-15,1-1-6 16,-1 0 0-16,3 3 1 15,-3-5-1-15,0 3 2 16,1-1-1-16,-3 0-1 0,3-2 1 16,-1 2-1-16,-3 0 1 15,4 0 0-15,1 0 5 16,-1 0-5-16,1 1-1 16,1 0 0-16,0-1 0 15,0 0 0-15,-3 0 0 16,0 1 0-16,0-2 0 15,-1-1 1-15,-3 2 6 16,2-2-7-16,-4 0 2 16,2 2-2-16,-3-2 0 15,3 2 0-15,3 0 1 16,-2 0-1-16,3 1 0 16,1 0 0-16,1-1 0 0,4 2 0 15,-1-1 1-15,-1-3-1 16,-1 0 1-16,1 0-1 15,-1 0 9-15,0 0 0 16,0 0-8-16,-1 0 12 16,-1 0-11-16,1 0-1 15,3 0 1-15,-1 0-1 16,1 0 6-16,1 0-7 16,-2 0 0-16,1 0-1 15,-3 0 2-15,1 0-1 16,-3 0 0-16,1 0 2 15,-5 0-2-15,2 0 1 0,-2 0-1 16,0 0 1-16,0 0 0 16,0 0-1-16,0 0 0 15,2 0 0-15,0 0 0 16,2 0 0-16,0 0 0 16,1 0 0-16,-1 3 0 15,1 1 0-15,-1-2 0 16,-1 0 0-16,1 0 0 15,-3-2 0-15,2 2 1 16,-1 0-1-16,-2 1 0 16,0 0-1-16,0-1 1 15,-1 0 0-15,2 0 0 16,-3 1 0-16,-1-3 1 16,3 2-1-16,-2-2 1 15,2 0-1-15,-1 0 0 0,4 0 0 16,1 1 0-16,3 1 0 15,1 2 1-15,4 1-1 16,-2-2 0-16,4 3-1 16,-3-2 1-16,3 0 1 15,-4-1-1-15,2-2 0 16,-4-1 0-16,3 0 0 16,-2 0 0-16,0 0 0 15,0 0 0-15,-1 0 0 16,4 0 0-16,-3 0 1 15,1 0-1-15,-1 0 0 16,3 0 0-16,-2 0 1 16,2 0-1-16,1 0 0 0,0 0-1 15,0 0 1-15,3 0 0 16,2 0 0-16,2 0 0 16,2 0 0-16,0 0 0 15,0 0 0-15,1 2 0 16,-5 2 0-16,-1 1 0 15,-2-3 0-15,1-1 0 16,-5 1 0-16,3 0 0 16,-4-2 0-16,4 2 0 15,-1-2 0-15,3 3 0 16,-1 1 0-16,3-1-1 16,2 2 1-16,0 2-1 15,-2 1 1-15,-1-1-8 0,-3 0 2 16,-1 0 0-16,-2-4 5 15,-2 1-1-15,-5-1-6 16,1-3 0-16,-3 0 8 16,-3 0-1-16,4 0 1 15,-3 0-1-15,2 0-1 16,-2 0 2-16,2 2-9 16,0 0 3-16,1 1-10 15,-4-1 6-15,3 3-2 16,1-4 11-16,-1 2 1 15,-1-3-1-15,0 1 0 16,1 2 1-16,-5-3-1 0,4 0 0 16,-6 1 1-1,3-1-1-15,-3 0 1 0,0 3 0 16,-2-3 0-16,3 0 0 16,0 0 1-16,-1 0-1 15,3 0 0-15,-1 0 0 16,4 0 0-16,1 0 0 15,-1 0 0-15,4 0-1 16,1 0 0-16,2 0 0 16,0 1 0-16,1 2 0 15,2 1 0-15,0-2 0 16,-2-1 1-16,-1 1-7 16,2 0 6-16,-4-2 0 0,1 0 1 15,0 0-1 1,-3 0 0-16,0 0 1 0,-2 0 0 15,0 0-1-15,0 0 0 16,-1 0 1-16,0 0 0 16,2 3-1-16,-1 1 0 15,2 0-5-15,1-1-3 16,3 2 8-16,1 0-7 16,1 3-1-16,0 1 7 15,4-1-5-15,-1-2 6 16,0 2 1-16,0-1-9 15,1 0 2-15,1 1 6 16,-2-3 0-16,3 2-1 16,-5-2-9-16,1 4 3 15,-2-4 7-15,-3 2 0 0,-3-2-1 16,1 2 1 0,-3-1 1-16,-3-2-3 0,4 0-3 15,-3 2 5-15,-1-1 0 16,2-5 0-16,-1 5 1 15,-1-3-1-15,1 0 1 16,0 0-1-16,2 1 2 16,0 0-2-16,3 3 0 15,-1-3 0-15,1 4-6 16,-3-1 6-16,3 1-11 16,-4-2 5-16,1 2 5 15,1-4-5-15,-1 1 6 0,-3 0 0 16,4-1 1-1,-1 0-1-15,-3-1 0 0,4 2 1 16,-1 0 0-16,0 0 0 16,1 2-1-16,0 3 0 15,0-4 1-15,1 4-1 16,-2-2 1-16,3-1-1 16,-3 1 1-16,0-2-1 15,2 2 0-15,-2-2 1 16,3 2 0-16,-5-2 0 15,-1-1 0-15,2 1 0 16,-6-3 0-16,3-1 0 16,-3 1 0-16,0 0 0 0,-1 1 0 15,2-1 0 1,-1-1 0-16,-2 2 0 0,3-2 0 16,-1 3-1-16,2 0-1 15,2 1 1-15,-4-1 0 16,3-3-5-16,-5 3 5 15,2-1 0-15,-2-3 1 16,-2 2-1-16,2-2 1 16,-2 0 0-16,0 0 6 15,0 0-4-15,0 0-1 16,0 0 1-16,3 2-2 16,2 0 0-16,-1-1 0 15,1 3 0-15,-1-1 2 16,0-1-2-16,0-2 0 15,-1 2 0-15,-1-2 6 0,0 0-5 16,1 0 9-16,-1 0-9 16,0 0 7-16,1 2-7 15,1-2 6-15,0 0-6 16,0 0-1-16,-1 0 1 16,-3 0-1-16,2 1 0 15,-2-1 0-15,0 0 1 16,0 0 0-16,0 0 8 15,0 0 7-15,0 0 13 16,0 0 2-16,0 0-4 16,0 0-2-16,0 0-7 15,0 0-4-15,0 0-4 0,0 0-9 16,0 0 1-16,0 0 4 16,0 0-5-16,0 0-1 15,0 0 2-15,0 0-2 16,0 0 0-16,0 0 0 15,0 0 0-15,0 0-1 16,0 0 1-16,0 0 0 16,0 0 0-16,0 0 0 15,0 0 1-15,0 0-1 16,0 0 1-16,0 0 2 16,0 0-2-16,0 0 8 15,0 0-1-15,0 0-6 16,-2 0 8-16,-7 0-8 0,-4-7 6 15,-3-1-2-15,-2-5 1 16,1 2-5-16,-6-3-2 16,3-3 6-16,-2 3-5 15,-1-2 5-15,3 0-5 16,3 0-1-16,1 2 1 16,1 0 1-16,1 0 0 15,1 2-1-15,1 2 0 16,1 0 7-16,0 3-8 15,0-5 1-15,-2 3 0 16,-1-1 0-16,-3 0-1 16,-2-2-1-16,0 0 1 15,-2-2 1-15,-1 0-1 16,0 0 0-16,4 2 0 16,2 0 1-16,3 1-1 0,2 3 1 15,4 3-1-15,3-2 0 16,1 6 1-16,1-1 0 15,0 0-1-15,0 0 2 16,0-1-1-16,2 1-1 16,-2-1 0-16,-1-1 0 15,1 2 1-15,2-3 1 16,-2 3-2-16,2 1 2 16,0-1-1-16,-2 2 0 15,2 0 0-15,0 0-1 16,0 0 0-16,0 0-6 15,0 0-4-15,0 0 1 16,0 0-9-16,0 0 10 0,0 0 2 16,0 0-22-1,0 0-89-15,0 10 17 0,2-2-109 0</inkml:trace>
  <inkml:trace contextRef="#ctx0" brushRef="#br0" timeOffset="-194954.77">25574 5726 734 0,'0'0'150'0,"0"0"-101"16,0 0 59-16,0 0 47 15,0 0-42-15,0 0-13 16,0 0 5-16,8 5 7 16,-8-5-44-16,0 0-28 15,-5-5-16-15,0 1-12 0,-4-1-11 16,1 0 1-16,-6 2-2 15,-1-3 1-15,-1 3-1 16,-4 0 0-16,-2 3 0 16,-1 0-1-16,2 0 1 15,-4 0 0-15,2 0-2 16,1 0 2-16,-3 0 2 16,1 0-2-16,0 0 1 15,-3-2 1-15,2-1-1 16,-2-2 0-16,0 0 8 15,0 0 3-15,2-4-2 16,0 4-9-16,0-1 2 0,5 2-2 16,5-3 0-1,1 6 0-15,7-2-1 0,1 3 0 16,4 0 0-16,2 0-2 16,0 0-6-16,0 0 7 15,0 0 1-15,0 0 0 16,0 0-8-16,0 0-15 15,0 0-100-15,0 0-87 0</inkml:trace>
  <inkml:trace contextRef="#ctx0" brushRef="#br0" timeOffset="-190546.28">25541 5735 696 0,'0'0'329'0,"0"0"-216"16,0 0-35-16,0 0-14 15,0 0-21-15,0 0-20 16,0 0-11-16,5-4-5 16,-5 4-6-16,2 0 0 15,-2 0-1-15,0 0 0 16,0 0 0-16,0 0 2 16,0 0 6-16,0 0-7 0,0 0-1 15,0 0 0-15,0 0 0 16,2 0 0-16,1 0-15 15,-1 0 9-15,-2 0-10 16,0 0-2-16,2 0 2 16,-2 0 10-16,0 0 4 15,0 0 2-15,0 0 0 16,0 0 14-16,0 0 5 16,0 0-2-16,0 0-5 15,0 0-6-15,0 0-6 16,0 0 0-16,0 0 2 15,0 0 0-15,0 0 18 16,0 0 3-16,0 0-2 0,0 0-7 16,0 0 2-16,0 0 0 15,0 0 0-15,0 0-3 16,0 0 6-16,0 0 3 16,0 0-3-16,0 0 1 15,0 0-2-15,0 0 1 16,0 0-12-16,0 0-6 15,0 0 0-15,0 0 0 16,0 0 0-16,-4 2 8 16,-1 0-7-16,0 1 4 15,-2-3 0-15,1 3 1 16,0-3-1-16,-3 0 6 0,-1 2-11 16,2-2 7-16,-1 0-1 15,-1 0-1-15,4 0-5 16,-1 0-1-16,3 0 1 15,0 0-1-15,-4 0 1 16,4 0 0-16,0 0 0 16,-3 0 0-16,1 2 0 15,-2-2-1-15,2 2 0 16,-1 0 0-16,-1-2 0 16,-4 1 1-16,-1-1-1 15,-3 0 1-15,1 0-1 16,-1 0 0-16,1 0 2 15,1 0-1-15,3 0 0 0,5 0-1 16,-1 0 0 0,2 0 0-16,3 0 0 0,-3 0 0 15,-1 0 0-15,-3 0 0 16,-3 0 0-16,-3 0 1 16,-3 0-1-16,-3 0 1 15,0 0 0-15,-1 0-1 16,1 0 1-16,6 0 0 15,4 0-1-15,2 0 0 16,2 0 0-16,3 0 0 16,0 0 0-16,-1 0 0 15,-2 0 0-15,0 0 0 16,-3 0 0-16,-4 0 0 16,1 0 1-16,-3 0-1 15,-2 0 0-15,0 0 0 0,3 0 0 16,-3 0-1-1,1 0 1-15,0 0-1 0,-1 0 1 16,3 0 1-16,-1 0-1 16,1 0 0-16,-1 0 0 15,1 0 1-15,-1 0-1 16,-2 0 0-16,0 0 1 16,1 0 3-16,-3 0-4 15,-1 0 0-15,0 0 0 16,-6 0 1-16,0 0 0 15,0 0 0-15,-2 0 6 16,2 0-1-16,0 0-5 16,5-1-1-16,0-3 1 15,0 2 5-15,3 2-6 16,2-2-1-16,-1-1 1 0,-2 3 0 16,2-3 5-16,-2 1-5 15,-2 0 0-15,-3 0-1 16,-1-3 2-16,1 3-1 15,-4-1 0-15,0-1 0 16,0 0 1-16,-5 0 7 16,3-3-8-16,-2 2 0 15,-3 1 0-15,3-2 7 16,2 1-7-16,0 2-1 16,0-1 1-16,2-1 0 0,0 1 1 15,2 3-1-15,2-1 0 16,2 0-1-16,2 0 1 15,-4-1 0-15,3 2 0 16,-5-2 0-16,0-1-1 16,-2 0 2-16,-2 3-2 15,-1-4 2-15,1 1-2 16,-2 1 2-16,2-2-2 16,0 3 2-16,2 0-1 15,0-1 0-15,0 1 0 16,2 0 0-16,0-1 0 15,1 3-1-15,-1-2 2 16,0 0-2-16,2 2 2 16,-1 0-2-16,-1 0 1 15,2 0 0-15,3 0 0 0,2 0-1 16,0 0 1-16,2 0 1 16,0 2-1-16,1 0 0 15,-1-2 0-15,-5 3 0 16,2-3 1-16,-2 0-1 15,3 0 0-15,-3 2 0 16,6 0 0-16,-1 1 0 16,2 1-1-16,0 1 1 15,1-2 0-15,-3 1 1 16,1-1-1-16,-6 0 0 16,1 0 0-16,-3-2 0 15,0-1 1-15,-1 3 0 16,2-3-1-16,1 0 0 15,1 0 1-15,2 1-1 16,2-1 0-16,0 3 1 0,0-3-2 16,2 1 1-16,3-1 0 15,-3 3 0-15,6-3 1 16,-1 0-1-16,1 2 0 16,4-2 0-16,1 0 0 15,1 0 6-15,0 0-6 16,2 0-1-16,-1 0 1 15,-2 0 0-15,-1 0 6 16,-3 0-5-16,-3 0 6 16,-1 0-5-16,-5 0 5 0,1-5 0 15,-1 4-6-15,-2-3-1 16,0 0 1-16,2 0 4 16,0 2-4-16,0-1-1 15,5 3 1-15,-1 0 5 16,1 0-6-16,2 0 2 15,0 0-2-15,0 0 0 16,-3 0 1-16,1 0 0 16,-1 0 6-16,-3-2-6 15,-1-1 9-15,0 1-1 16,0-3-1-16,1 1-6 16,-1 2 4-16,5 1-5 15,-1 1 5-15,1 0-6 0,3 0 1 16,2 0-2-1,-1 0 1-15,-3 0-1 0,-1 0 1 16,-3 0 1-16,-3 0 0 16,-8 0 1-16,-2 0 6 15,-2 0-7-15,-3 1 5 16,1-1-5-16,-4 2-1 16,4 0 1-16,2 3 0 15,2-1 0-15,5-1 0 16,2 4-1-16,-1-3 0 15,6 1 0-15,-1-1 0 16,-1 3 8-16,6-4-7 16,1-1-1-16,0 0 1 15,5 1-1-15,3-3 2 16,0 0-1-16,1 0 7 16,-2 0-7-16,1 0 6 0,-3 0-6 15,1 0 1-15,-3 0-2 16,0 0 2-16,-2 0-1 15,-1 0-1-15,-1 0 1 16,2 0 0-16,-3 0 0 16,2 0 0-16,-2 0 0 15,3 2-1-15,0-2 1 16,-1 0-1-16,-1 2 0 16,-1-2 0-16,-1 0 1 15,-3 2-1-15,-1-1 0 16,-4 1 1-16,-2 0 0 0,-4 1-1 15,0-1 0 1,-2 2 0-16,-2 0 0 0,-3 1 0 16,1-1 0-16,-6 3 7 15,1-1-7-15,-2-1 0 16,-3-1 0-16,1 1 0 16,-1-1 1-16,1-1 0 15,-1 0 0-15,3 1 0 16,2-2 0-16,-1 0 0 15,4 2 1-15,-1-2-1 16,0 0 1-16,2-1-1 16,0 4 1-16,1-3 5 15,1 3-6-15,3-5-1 16,0 3 1-16,2 1 1 16,0-2-1-16,2 1-1 0,2-1 1 15,1 1-1 1,0-1 2-16,1 2-1 0,3-1 0 15,1-3 5-15,0 0-5 16,3 3 4-16,1-3-5 16,-3 0 2-16,3 0-1 15,-1 0 0-15,1 0-1 16,3 0 6-16,3 0-6 16,3 0 1-16,1 0 0 15,1 0-1-15,0 0 0 16,-4 0 1-16,2 0 0 15,-5 0-1-15,2 0 2 16,0 0-1-16,2 0 0 0,1 0-1 16,-1 0 2-1,2 0-1-15,1 0 9 0,0 0-1 16,-3-3 1-16,3 3 6 16,-6-3 0-16,4 1-10 15,-5 0 0-15,1 0-4 16,2-1 9-16,1 1-10 15,1 1 5-15,1 1-5 16,3-2 0-16,2 2 0 16,0 0 11-16,0 0-6 15,0 0-5-15,0 0 0 16,0 0-1-16,0 0 1 16,0 0 0-16,0 0-1 15,0 0 2-15,0 0-2 16,0 0 1-16,0 0 7 0,0 0-7 15,0 0 0-15,0 0-1 16,0 0-36-16,0 8-136 16,0 1-320-16</inkml:trace>
  <inkml:trace contextRef="#ctx0" brushRef="#br0" timeOffset="-188815.56">20253 5615 1160 0,'0'0'255'16,"0"0"-109"-16,0 0-9 15,0 0-37-15,0 0-60 16,0 0-24-16,0 0-10 16,-4-11 1-16,-5 11 2 15,-2-1 0-15,0 1 7 0,0 0-9 16,-3 0-7-16,1 0 7 16,-3 0-6-16,1 0-1 15,-3 7 6-15,1 0-5 16,1 3 0-16,-3-1 0 15,4 1 6-15,-1-2-7 16,1 2-1-16,-1-3 1 16,1 0 1-16,-3 2 2 15,2-4-2-15,-2 2 0 16,3-2 5-16,1 0-6 16,3-2 0-16,1 2 0 15,0-1 1-15,4-3-1 16,1 3 1-16,-1-1-1 15,0 1 0-15,0 1 0 0,-3-2 0 16,1 1 0-16,0 0 1 16,2-3-1-16,-1 4 0 15,3-3 0-15,2-2 1 16,2 1-1-16,0-1-1 16,0 0 0-16,-2 0-5 15,2 0 6-15,-5 3 0 16,0-1 1-16,1 0 0 15,-1 0 0-15,-1 1 5 16,2-3-4-16,-1 0-2 16,3 0 7-16,2 0-7 15,-3 3 0-15,1-3 0 16,-2 2 0-16,-1 0 0 0,-1 0 0 16,-3 0 0-16,0-1 0 15,0 1 1-15,2 1-1 16,1-3 0-16,1 2 0 15,3 0 0-15,-3-2 0 16,3 2 1-16,-2-2 0 16,2 0-1-16,-1 3 0 15,1-3 0-15,2 0 1 16,-2 0-1-16,2 0 2 16,0 0-2-16,-2 0 0 15,2 0 0-15,0 0 0 16,-2 0 0-16,-1 0 0 15,3 0 2-15,-2 0-1 0,2 0 5 16,0 0-6-16,0 0-1 16,0 0 1-16,0 0 1 15,0 0 0-15,0 0 0 16,0 0-1-16,0 0 9 16,0 0-9-16,0 0 2 15,0 0 8-15,0 0 8 16,0 0 12-16,0 0-5 15,2 0-4-15,5 0-15 16,2 3 11-16,4 1-17 16,5 2 0-16,7 2-2 15,4 3 1-15,4 0 0 16,3 4 0-16,-1-2 1 16,-2-1-1-16,-4 0 1 15,-2-3-7-15,-2 3 6 0,-5-3-13 16,-2 4-28-16,2-3-58 15,-7-1-116-15,-3-4-519 0</inkml:trace>
  <inkml:trace contextRef="#ctx0" brushRef="#br0" timeOffset="-185442.56">17906 5402 1030 0,'0'0'263'0,"0"0"-148"16,0 0-17-16,0 0-37 16,0 0-27-16,0 0-18 15,5 2-6-15,-5-2-10 16,0 0-13-16,0 0 2 15,0 0-8-15,0 0-17 16,0 0-22-16,0 0 26 0,-7 0-23 16,1 0-51-16,-4 0-87 15,4 0-100-15,1 0-10 16,1 0 162-16,2 0 141 16,0 0 199-16,2 0 150 15,0 0-68-15,0 0-116 16,0 0-56-16,0 0-22 15,0 0-29-15,0 0-17 16,0 0-6-16,0 0-10 16,0 0-1-16,0 0 10 15,0 0 13-15,0 0 0 16,0 0-1-16,0 0-2 16,0 5-8-16,0 0-11 0,6 5-8 15,3 4-16-15,3 6 6 16,1 4-6-16,0 7 1 15,3 2 5-15,-1 4-6 16,3-3 0-16,-2-2 7 16,1-4 2-16,-3-6 0 15,-1-2-9-15,-4-6 5 16,-3-4 1-16,0-4-6 16,-4-2-2-16,0-4 1 15,-2 2-6-15,0 0-13 16,2-1-27-16,-2 4-13 15,0-1-34-15,0 2-31 0,0-2-64 16,0-4-141-16</inkml:trace>
  <inkml:trace contextRef="#ctx0" brushRef="#br0" timeOffset="-184990.54">18223 5363 1016 0,'0'0'269'0,"0"0"-173"0,0 0-64 16,0 0-20-16,0 0-11 16,0 0 6-16,0 0 6 15,4 113 31-15,-11-67 13 16,-8 6 50-16,-3 6-18 16,-2 2-11-16,-2 3-33 15,0-1-8-15,-1-4-12 16,4-4-12-16,0-5-1 15,3-7-5-15,3-7 3 16,5-8 6-16,1-8-2 16,2-4-4-16,1-6-9 15,4-2 5-15,-3-6-6 16,3-1-1-16,0 0-45 0,0-3-59 16,3-16-75-16,13 2-1177 15</inkml:trace>
  <inkml:trace contextRef="#ctx0" brushRef="#br0" timeOffset="-184632.79">18349 5871 720 0,'0'0'657'0,"0"0"-534"16,0 0-111 0,0 0-12-16,0 0-12 0,0 0 3 15,0 0 8-15,4-6 1 16,-4 6 0-16,0 0 40 16,0 0 28-16,0 0-13 15,0 9-17-15,0 8 0 16,0 9-9-16,0 4-14 15,0 4-9-15,0 2 0 16,0 0-6-16,0-3 12 16,0-6-12-16,0-4 6 15,0-9 0-15,0-7-6 0,0-5-12 16,0-2-116 0,0-5-58-16,0-9-109 0</inkml:trace>
  <inkml:trace contextRef="#ctx0" brushRef="#br0" timeOffset="-184075.79">18332 5805 1119 0,'0'0'319'15,"0"0"-178"-15,0 0-83 16,0 0 2-16,0 0-37 0,0 0-11 15,83-102-12-15,-70 91 1 16,3 6 8-16,-1 5-9 16,1 0 2-16,-3 0 9 15,-4 13-3-15,-5 9-8 16,-4 6 0-16,0 4-6 16,0 3 6-16,-15-1 0 15,-3-4-1-15,0-4 0 16,0-8-1-16,5-6 1 15,1-3 1-15,4-6-1 16,1-1 1-16,5-2 0 16,2 0 0-16,0 0 1 15,0 0 9-15,0 0 1 16,0-10-5-16,5-2-6 16,3 3-2-16,4 2-11 0,-3 3 6 15,1 4-15-15,-2 0-20 16,0 4 15-16,-3 12 7 15,-1 6 14-15,-4 5 6 16,0 4 0-16,0 1 7 16,0 1 15-16,-13-6-3 15,-1 0 3-15,1-10-5 16,-1-3 1-16,1-5-4 16,-1-6-6-16,2 0-7 15,1-3 8-15,-1 0-9 16,1 0 0-16,0 0-34 15,0 2-97-15,6 0-125 0</inkml:trace>
  <inkml:trace contextRef="#ctx0" brushRef="#br0" timeOffset="-183209.15">18582 5946 985 0,'0'0'243'0,"0"0"-145"16,0 0-5-16,0 0-27 15,0 0-26-15,0 0-3 16,0 0-7-16,18 0-8 16,-14 0 9-16,0 0 20 15,3 0-3-15,3 0-3 16,0 0 14-16,1-2-16 16,3-5-15-16,1-1-7 0,-1-1 23 15,-1-4-12-15,3-1-18 16,-3-4-5-1,-2-3-9-15,1 0 1 0,-4 1-1 16,-1 3 0-16,-5 2 1 16,-2 4 0-16,0 6-1 15,0 3-9-15,-4 2-1 16,-12 0-8-16,-4 2-2 16,0 14 5-16,-2 4 6 15,0 7 9-15,3-1 1 16,4 6-1-16,3 5 0 15,4 1 1-15,3 3 5 16,1-4-6-16,4-1 0 0,0-3 0 16,0-8 0-1,0-4 6-15,0-4-6 0,0-8 1 16,0-5-1-16,4-4 9 16,3 0-9-16,-1 0-28 15,4-13-13-15,-1-1-75 16,4-7-14-16,-2 3-37 15,-2 4-375-15</inkml:trace>
  <inkml:trace contextRef="#ctx0" brushRef="#br0" timeOffset="-182757.44">18847 5821 1117 0,'0'0'255'16,"0"0"-160"-16,0 0-33 15,0 0-21-15,0 0-27 16,0 0-13-16,0 0-1 16,13 82 8-1,-13-50 9-15,0 3 15 0,0-1 5 16,-2-2-7-16,0-2-6 15,-3-4-4-15,3-2-13 16,0-4 6-16,0-4-5 16,0-2-7-16,2-4 15 15,0-4-6-15,0-2 19 0,0-2 21 16,0-2 4-16,0 0-4 16,0 0-23-16,8 0-6 15,3 0-8-15,1 0 11 16,-1 0-11-16,0 0-7 15,-4 0 12-15,0 0-8 16,-3 0-8-16,-2 0-2 16,-2 0 1-16,0 0-1 15,0 0-15-15,0 0-90 16,-2 0-138-16,-9 0 53 16,1 0-49-16</inkml:trace>
  <inkml:trace contextRef="#ctx0" brushRef="#br0" timeOffset="-181543.16">18920 5863 856 0,'0'0'195'0,"0"0"-105"15,0 0 11-15,0 0-45 16,0 0-38-16,0 0-4 16,0 0 20-16,0 50 18 15,0-31-16-15,-4 0-7 16,0 4 3-16,-3 0 3 15,3 5 17-15,-4 2-9 16,4 5-4-16,-2 3-4 16,-1 0-7-16,1-1-3 15,0-4-8-15,0-1-2 16,4-8 1-16,0-2 3 16,-1-8-9-16,3-4 6 0,0-3-7 15,0-6 20-15,0-1 1 16,0 0-4-16,0 0-1 15,0-8-24-15,0-11-1 16,0-8-7-16,0-7 7 16,0-2-12-16,0 0 11 15,3 2-1-15,-1 0-6 16,0 3 7-16,-2 1-1 16,2 1 2-16,0 0-6 15,0 0 5-15,4-2 2 16,-2 1-2-16,2 2 1 0,3 4 0 15,-2 6 1 1,0 4 0-16,0 5 0 0,-1 4 8 16,3 1-9-16,-2 4 0 15,0 0 1-15,-1 0 8 16,0 0-9-16,2 6 0 16,-2 6-10-16,1 5-11 15,-3 0 14-15,0 1 1 16,-1 2 5-16,-3 3 1 15,0-2-2-15,0 5 2 16,-3 0-1-16,-9 1 1 16,-5 1-1-16,5-4 1 15,-5-2-1-15,5-6-7 16,3-2 8-16,-1-5-2 16,6-2 1-16,2-5 0 0,0 1-5 15,2-3 6 1,0 0 0-16,0 0 1 0,0 0 6 15,0 0-1-15,0 3 4 16,0-1 3-16,0 2-5 16,0 1-7-16,4 2 5 15,2 1 3-15,6 0 3 16,-1-2-4-16,1 0 12 16,-1-2-1-16,1 1 4 15,0-2-16-15,-1-1 6 16,-2 0-11-16,0 0-1 15,-4 0-1-15,-3-2 0 16,0 0-18-16,-2 0-48 0,0-11-56 16,0-6-65-1,2-5-198-15</inkml:trace>
  <inkml:trace contextRef="#ctx0" brushRef="#br0" timeOffset="-181147.77">19107 5833 1064 0,'0'0'286'16,"0"0"-118"-16,0 0-76 15,0 0 4-15,0 0-54 16,0 0-40-16,0 0 5 0,35 26-7 16,-35 1 0-16,0 4 0 15,0 7 1-15,0 0 1 16,0 3-1-16,0-1 14 15,-2-1-14-15,-2 0 10 16,4-7-10-16,0-4 10 16,0-6 16-16,0-7 22 15,0-8 3-15,0-2 9 16,0-5-5-16,4 0-17 16,6 0-21-16,3 0-17 15,3 0 11-15,2-5 4 16,0 1-5-16,0 1-2 15,-3-2 1-15,-1 5-3 16,-5-2-6-16,-5 2-1 16,-4-4 0-16,0 0-40 0,-4-16-130 15,-12 0 17-15,1-3-81 16</inkml:trace>
  <inkml:trace contextRef="#ctx0" brushRef="#br0" timeOffset="-180758.47">19050 5492 373 0,'0'0'1040'0,"0"0"-785"15,0 0-80-15,0 0-72 16,0 0-37-16,0 0-23 16,0 0-12-16,76 22-10 15,-60-20-2-15,1 0 8 16,3 0-8-16,-2-2 6 15,2 0 1-15,-2 0-14 16,-5 0 0-16,-2 0-9 0,-1 0-2 16,-4 0-1-16,-6 0-18 15,0 0-37-15,0 2-100 16,0 1-198-16,-9-3-164 0</inkml:trace>
  <inkml:trace contextRef="#ctx0" brushRef="#br0" timeOffset="-180219.68">19119 5671 1107 0,'0'0'290'0,"0"0"-105"15,0 0-40-15,0 0-35 0,0 0-44 16,0 0-16-16,0 0-12 16,11 0-1-16,-7 0 0 15,4 0 9-15,-2 0-12 16,1 0-8-16,1 0-7 15,2 0-13-15,-1 4 5 16,-1-1-11-16,1 4 6 16,3-1-5-16,-2 0 0 15,2 0 7-15,-3 0-6 16,-1-3-1-16,1 2 1 16,-4-5-1-16,0 2-1 15,-5-2-15-15,0 0-57 0,0 0-235 16,0 0-440-16</inkml:trace>
  <inkml:trace contextRef="#ctx0" brushRef="#br0" timeOffset="-179294.6">17563 6956 696 0,'0'0'713'0,"0"0"-513"16,0 0-58-16,0 0-27 15,0 0-24-15,0 0-46 16,0 0-11-16,71 0 0 0,-55 0-6 15,0 0 5 1,2-3-3-16,-1 3-2 0,4 0-7 16,1 0-4-16,-3 0-3 15,4 0-8-15,2 0 2 16,-1 0-6-16,-2 0-1 16,1 0 7-16,-3 0-8 15,-5 0 0-15,-6 0 0 16,-2 0 1-16,-5 0-1 15,-2 0-10-15,0 0-28 16,0 0-71-16,-18-7-36 16,1 1-114-16,1-2-609 0</inkml:trace>
  <inkml:trace contextRef="#ctx0" brushRef="#br0" timeOffset="-179035.75">17655 6788 986 0,'0'0'557'0,"0"0"-432"16,0 0-46-16,0 0 10 16,0 0-27-16,0 0-33 15,0 0 5-15,26-27 13 16,-8 20 1-16,5-2 11 15,-1 4-14-15,0-2-19 16,-2 3-15-16,-3 0-2 0,-5 3-9 16,-5 1-11-1,-3-3-86-15,-2 3-243 0</inkml:trace>
  <inkml:trace contextRef="#ctx0" brushRef="#br0" timeOffset="-178647.45">18181 6551 871 0,'0'0'491'16,"0"0"-385"-16,0 0-13 16,0 0 1-16,0 0-47 15,0 0-30-15,0 0-8 16,18 88 12-16,-18-50 14 16,0 2 26-16,0 2-4 15,0 1-17-15,0-3-12 16,0-7-11-16,0-1-2 15,0-5-9-15,-5-5-6 0,2-4 1 16,1-2-1 0,0-4 0-16,-2-3-14 0,-1 0-51 15,1-5-112-15,4-4-165 16</inkml:trace>
  <inkml:trace contextRef="#ctx0" brushRef="#br0" timeOffset="-178404.65">18359 6924 1187 0,'0'0'216'0,"0"0"-164"16,0 0-13-1,0 116-2-15,0-74-10 0,-4 0-18 16,-6-3 0-16,4-3-9 16,1-11-1-16,1-4-28 15,2-10-89-15,2-10-671 0</inkml:trace>
  <inkml:trace contextRef="#ctx0" brushRef="#br0" timeOffset="-178070.77">18537 6541 1181 0,'0'0'249'16,"0"0"-169"-16,0 0-9 16,0 0-8-16,18 126-11 15,-16-73-7-15,0 2-10 16,0 6-1-16,6-2 3 16,0-6-7-16,1-5-8 0,-3-10-3 15,2-10-3 1,-4-12-8-16,-2-6-8 0,-2-10-14 15,0-6-95-15,2-14-149 16</inkml:trace>
  <inkml:trace contextRef="#ctx0" brushRef="#br0" timeOffset="-177421.62">18858 6653 725 0,'0'0'655'0,"0"0"-511"16,0 0-90-16,0 0-53 16,0 0-2-16,0 0-6 15,0 0-3-15,-31-52-3 16,13 52 6-16,0 0 7 15,0 14 1-15,1 7 10 16,3 8 1-16,1 3 1 16,4 0 0-16,5 0 11 15,1-2-10-15,3-1-4 16,0-7 14-16,0-6 6 16,0-6 7-16,5-8 4 15,6-2 13-15,0 0-9 16,5-9-22-16,1-10-14 0,3-6-9 15,1-4 0-15,-4-2-7 16,1 2-9-16,-3 0 1 16,-1 0-2-16,-3 2-17 15,-1 3 11-15,-2 0 8 16,-1 7 3-16,-3 4 11 16,-2 7 0-16,0 4 0 15,1 2 1-15,-3 0 0 16,3 18 0-16,-1 11 7 15,2 8-6-15,1 9 6 16,3 9 5-16,6 3 7 16,1 2 23-16,3 1 17 15,2 0-23-15,-2-5 14 16,0-6-23-16,-5-10-3 0,-4-11 6 16,-5-9-16-16,-2-10-6 15,-2-7-8-15,0-3-6 16,0 0-25-16,0 0-5 15,0 0 0-15,0-3 17 16,-8-18-9-16,-1 5-184 16,3-3-637-16</inkml:trace>
  <inkml:trace contextRef="#ctx0" brushRef="#br0" timeOffset="-166116.65">5648 3154 935 0,'0'0'290'16,"0"0"-175"-16,0 0-30 16,0 0 12-16,0 0-10 15,0 0-7-15,-2 0-21 16,2 0 1-16,0 0 8 16,0 0-12-16,0 0 1 15,0 0 0-15,0 0-17 16,0 0-9-16,0-2-14 15,0-2 7-15,0 0-15 16,0-2 6-16,9-5 4 16,2 2-12-16,4-5-6 15,2 0 0-15,2-2-1 16,3 2 5-16,3 0-4 0,-2 3-2 16,-4 6 1-16,-1 5-8 15,-3 0 8-15,-1 8-19 16,-1 16 6-16,-3 8 6 15,-4 4 6-15,-1 5-5 16,-3-2 5-16,-2 1 0 16,0-3 0-16,0-3-6 15,-11-5-1-15,-1-5 7 16,2-3-19-16,-1-7 20 16,1-2-15-16,4-6-5 0,1-1 2 15,1-2-17 1,4-3 9-16,-2 0 4 0,2 0 9 15,0 0 12-15,0 0-8 16,0 0 9-16,0 0 6 16,0 0-5-16,0 2 8 15,11 0-9-15,5 4-3 16,-1 4-3-16,3 2 3 16,-5 6 3-16,-2 2 0 15,-6 4 0-15,-5 2 0 16,0 0 11-16,0 0-10 15,-16 0-1-15,-2-4 8 16,1-1 9-16,-2-8-5 16,4-3-3-16,3-3-7 15,2-4 10-15,1 0-6 0,3-3-5 16,-2 1 0 0,4-1-1-16,4 4-42 0,0 0-98 15,0 0-228-15</inkml:trace>
  <inkml:trace contextRef="#ctx0" brushRef="#br0" timeOffset="-165917.97">6092 3800 1532 0,'0'0'312'0,"0"0"-216"15,0 0-34 1,0 0-43-16,0 0-19 0,0 0-26 16,0 0-89-16,-2-57-213 0</inkml:trace>
  <inkml:trace contextRef="#ctx0" brushRef="#br0" timeOffset="-165210.58">6230 3230 1164 0,'0'0'339'0,"0"0"-182"15,0 0-68-15,0 0-38 0,0 0-14 16,0 0-17-1,0 0-2-15,43-78-2 0,-24 60-16 16,2 2 16-16,1-1-4 16,2 6 5-16,-2 1-8 15,-1 2-8-15,-6 3 15 16,-1 5-4-16,-8 0 6 16,-1 2-18-16,-5 16 0 15,0 5-5-15,0 5-1 16,0 0 0-16,-11 0 5 15,-3-5-7-15,1-3 7 16,2-7-27-16,4-3 16 16,2-6 5-16,3-2-3 15,0-2 1-15,2 0 1 16,0 0 8-16,0 0 9 0,2 0-9 16,12-10-7-1,-1 0-3-15,3 2 2 0,1 4-2 16,-1 4-2-16,0 0 12 15,0 4 0-15,-3 14 0 16,-3 6 1-16,-2 6 0 16,-8 7 1-16,0 0-1 15,0 2 8-15,0-3 1 16,-14-7-9-16,-1-6 0 16,-1-5 1-16,1-8-1 15,1-6 0-15,1-4-1 16,-3 0-2-16,5-12-48 15,2-5-193-15</inkml:trace>
  <inkml:trace contextRef="#ctx0" brushRef="#br0" timeOffset="-164761.3">6660 2680 1468 0,'0'0'272'0,"0"0"-161"16,0 0-61-16,0 0 12 0,0 0-31 15,0 0-15-15,0 0-10 16,38 70-5-16,-29-36 21 16,0 7-2-16,2 7 14 15,2 13-7-15,-2 4-5 16,-1 12-3-16,-2 3 6 16,1 2-7-16,-5-1 4 15,-4-4-10-15,0-2-2 16,0-7 11-16,-10-6-12 15,-11-6-3-15,0-7-4 16,-4-8-1-16,-2-4-1 0,4-7 0 16,2-2 0-16,1-7-1 15,1-4-46-15,11-5-35 16,3-4-76-16,5-6-205 16</inkml:trace>
  <inkml:trace contextRef="#ctx0" brushRef="#br0" timeOffset="-163931.93">7189 3062 1275 0,'0'0'266'16,"0"0"-134"-16,0 0-53 16,0 0 23-16,0 0-46 15,0 0-30-15,0 0-14 16,8-5-12-16,-8 5 15 15,0 0 5-15,2 0 13 0,1 0-16 16,-3 5-17 0,0-3 6-16,2-2 0 0,-2 0-4 15,0 0 0-15,0 0 4 16,0 0 0-16,0 0-6 16,0 0 1-16,0 0 15 15,0 0-15-15,0 0 6 16,0 0-7-16,0 0-1 15,0 0 1-15,0 0 0 16,2 0 1-16,0-7 3 16,1 0-4-16,-1-1-2 15,1-2 2-15,-3-1 0 16,2-1 0-16,-2-1 0 16,2-2 1-16,-2-1-1 15,0 2-18-15,0 1 18 0,0 2-19 16,0 1 4-16,0 5 0 15,0 0 1-15,0 3 4 16,0 2 1-16,0 0-1 16,0 0 3-16,0 0-33 15,0 0 25-15,0 12-2 16,0 6 12-16,0 10 5 16,0 6 10-16,-2 8 2 15,2 0 5-15,0 1 8 16,0-1 3-16,0-3-1 15,6-6 2-15,3-1 4 16,0-6-13-16,2-3-7 16,-2-8 0-16,0 0-6 0,2-5-6 15,-2 0 3-15,3-2-4 16,-2-1 0-16,-1 4 0 16,3-1 5-16,-6-2-5 15,3 0 0-15,-3-4 0 16,2 1-1-16,-2-5-26 15,-1 0-42-15,8 0-54 16,-2-3-170-16,0-7-865 0</inkml:trace>
  <inkml:trace contextRef="#ctx0" brushRef="#br0" timeOffset="-163548.72">7596 2900 992 0,'0'0'227'0,"0"0"-135"16,0 0-16-16,0 0 33 16,0 0 3-16,0 0-42 15,0 0-15-15,34-32-11 16,-34 55-34-16,-7 16 2 15,-13 15 10-15,-6 14 22 16,-5 12 5-16,-8 8 3 16,1 5-27-16,1 1 3 15,3-6 5-15,5-6-15 0,5-9 7 16,3-14-5 0,4-9-4-16,5-13-10 0,1-13-5 15,5-10 0-15,-1-10-1 16,2-4-25-16,1 0-9 15,2-14 7-15,0-10-28 16,2-19-77-16,2 7-104 16,12 4-903-16</inkml:trace>
  <inkml:trace contextRef="#ctx0" brushRef="#br0" timeOffset="-163252.81">7757 3310 1287 0,'0'0'274'0,"0"0"-169"15,0 0-29-15,0 0-28 16,0 0-23-16,0 0-18 15,26 127 5-15,-26-83 4 16,2 0-3-16,2-3 3 16,-2-8 8-16,0-8-8 15,0-10-15-15,0-6-1 0,-2-9-12 16,0 0-89 0,0-15-164-16,0-3-102 0</inkml:trace>
  <inkml:trace contextRef="#ctx0" brushRef="#br0" timeOffset="-162781.83">7797 3302 732 0,'0'0'613'16,"0"0"-442"-16,0 0-79 16,0 0-8-16,0 0-9 15,78-102-49-15,-62 93-10 16,-1 3-7-16,3 6 24 15,2 0-8-15,-2 3-4 0,-2 19-14 16,-8 8-6-16,-3 8-1 16,-5 7 0-16,0 3 0 15,-13-1-5-15,-5-2 4 16,-2-9 1-16,0-8 0 16,4-9-2-16,5-10-3 15,2-5 4-15,5-4-11 16,2 0 12-16,2 0 0 15,0-4 13-15,0-10 3 16,2-4-6-16,9 0-8 16,2 1-2-16,1 8 0 15,-1 3 0-15,0 4-14 16,0 2 13-16,1 0-5 0,-1 4 5 16,-4 12 1-1,-5 4-1-15,-4 3-8 0,0 3 8 16,0 3-8-16,-13-3 8 15,-5 0 0-15,-1-1 1 16,-4-7-1-16,-2-4 1 16,-1-9-8-16,4 0-26 15,10-5-237-15</inkml:trace>
  <inkml:trace contextRef="#ctx0" brushRef="#br0" timeOffset="-162201.43">8265 3326 770 0,'0'0'605'0,"0"0"-504"16,0 0-60-16,0 0 3 15,0 0 1-15,0 0-18 16,2 123-9-16,-4-93 11 16,0 2 3-16,2-4 5 15,0-4-4-15,0-4 14 16,0-4 6-16,0-6-9 16,0-2-12-16,0-1-12 15,6-2 1-15,2 1-12 16,0 2-8-16,3 2 5 15,1 4 0-15,-1 0-6 16,2 1 1-16,1-2 0 0,-2-1-1 16,5 1 2-16,-2-4 1 15,1-3-2-15,-1 1 20 16,1-6-5-16,-3-1-10 16,1 0-6-16,-6 0 0 15,-1 0-28-15,-7-3-45 16,0-16-102-16,0 1-103 15,-9 0-426-15</inkml:trace>
  <inkml:trace contextRef="#ctx0" brushRef="#br0" timeOffset="-161977.16">8279 3566 863 0,'0'0'602'0,"0"0"-439"16,0 0-64-16,0 0-18 15,0 0-38-15,0 0-18 16,0 0-16-16,62-57-9 16,-37 47 0-16,1-1 0 15,3 6 7-15,-2 1-5 16,-3 1 8-16,-3 2-10 16,-8 1 0-16,-9 0-5 15,-4 0-106-15,-11-2-162 16,-7-3-332-16</inkml:trace>
  <inkml:trace contextRef="#ctx0" brushRef="#br0" timeOffset="-161798.22">8283 3323 1265 0,'0'0'308'0,"0"0"-165"15,0 0-75-15,0 0 24 16,0 0-33-16,0 0-24 15,0 0-19-15,118-27-15 16,-100 27-1-16,4 0-19 16,-4 5-79-16,-2 3-188 0</inkml:trace>
  <inkml:trace contextRef="#ctx0" brushRef="#br0" timeOffset="-161501.81">8649 3296 1084 0,'0'0'204'15,"0"0"-133"-15,0 0-26 16,0 0-17-16,0 0-19 15,0 0 4-15,8 134 27 16,-8-93 7-16,0 1 10 16,0-2-11-16,-2-1-4 0,0-7-23 15,-2-8-11-15,-1-2-8 16,-1-8-9-16,1-5-111 16,2-3-105-16</inkml:trace>
  <inkml:trace contextRef="#ctx0" brushRef="#br0" timeOffset="-160737.6">8651 3414 1174 0,'0'0'235'16,"0"0"-154"-16,0 0-49 15,0 0 17-15,0 0-28 0,0 0-10 16,0 0-3-16,83-80 11 16,-70 77 27-16,0 0 1 15,3 3-21-15,-6 0-5 16,2 0-8-16,-3 0-13 15,-3 13-1-15,2 1 0 16,-6 2-5-16,-2 2-1 16,0 0 7-16,0-2-1 15,0-2 1-15,0 0-8 16,-4 0 8-16,-8-3-2 16,-1 4 1-16,-3-6 1 15,1 2 0-15,-1-2 6 16,3-2-5-16,-1-3 9 15,3 2-9-15,4-4 0 16,0 2 1-16,5-1 4 0,0-3-5 16,2 0 5-16,0 0-3 15,0 0 9-15,0 0 8 16,0 0 28-16,0 3 2 16,0-3-16-16,0 2-6 15,0 2-5-15,2 0-12 16,10 4-10-16,1 2-1 15,3 5-1-15,-1 0 0 16,3 3 1-16,-3 0 1 16,1-2 0-16,-3-2-1 15,-1-2 1-15,-1-1-1 0,-5-6 0 16,-4-3 0 0,3-2-31-16,0-4-101 0,-1-14-84 15,5-1-486-15</inkml:trace>
  <inkml:trace contextRef="#ctx0" brushRef="#br0" timeOffset="-160335.37">8974 3328 918 0,'0'0'314'0,"0"0"-143"0,0 0-56 16,0 0-60-1,0 0-32-15,0 0-23 0,0 0-9 16,11 61 9-16,-11-33 0 16,2 4 1-16,3 2 17 15,-3-3 11-15,0 1-4 16,2-7 5-16,-1-1-1 16,0-6-2-16,-1-2-10 15,2-4 4-15,-2-3-7 16,3 3-3-16,-1-7 31 15,5-1 0-15,2 2-3 16,2-2-4-16,8 3 6 16,3-4 5-16,5 2-7 15,-2 0 11-15,0-3-16 16,-10 3 1-16,-3-4-23 0,-5-1-11 16,-7 0-2-1,-2 0-4-15,0 0-20 0,0 0-53 16,0 0-101-16,-2 0-112 15,-5 0-535-15</inkml:trace>
  <inkml:trace contextRef="#ctx0" brushRef="#br0" timeOffset="-159354.78">9732 3517 1538 0,'0'0'330'0,"0"0"-208"16,0 0-73 0,0 0-49-16,0 0-29 0,0 0-136 15,0 0 7-15,-2-12-147 0</inkml:trace>
  <inkml:trace contextRef="#ctx0" brushRef="#br0" timeOffset="-159190.62">9741 3246 1506 0,'0'0'334'0,"0"0"-224"16,0 0-64-1,0 0-46-15,0 0-227 0,0 0-947 0</inkml:trace>
  <inkml:trace contextRef="#ctx0" brushRef="#br0" timeOffset="-158628.81">10216 2648 1283 0,'0'0'289'0,"0"0"-204"0,0 0-40 15,0 0-10-15,2 141-22 16,-2-85 0-16,0 6-12 16,0 3 0-16,0 1 11 15,0-3 5-15,0 0 30 16,9-7 19-16,2-3-20 15,1-10-5-15,0-7 5 16,-1-6-15-16,-1-7 1 16,-2-7-24-16,1-5 4 15,-5-2-12-15,0-5-2 0,-2-2-17 16,-2-2-85-16,0 0-180 16,2 0-710-16</inkml:trace>
  <inkml:trace contextRef="#ctx0" brushRef="#br0" timeOffset="-158006.83">10385 3230 1137 0,'0'0'355'16,"0"0"-184"-16,0 0-71 15,0 0-16-15,0 0-43 16,0 0-21-16,0 0-1 0,114-59-4 15,-91 44 4-15,-2 1-2 16,-1-4 0-16,1 2-16 16,-6-2 0-16,-1 0 0 15,-8 1-1-15,-3 0-1 16,-3 0-14-16,0 8 0 16,-3 1-10-16,-11 6-10 15,-3 2-13-15,-1 0 16 16,-1 7 14-16,-2 12 17 15,1 5 1-15,5 4 0 16,1 2 0-16,5 6 0 16,7 2 1-16,2 0 2 15,0-2 13-15,0-3-4 16,9-8-2-16,9-4 10 16,-3-8-14-16,5-7 6 0,-1-3 0 15,0-3 4-15,1 0-7 16,1-4-9-16,-2-13-15 15,2-2-3-15,1-6-2 16,-2-3-1-16,0 2-8 16,-3-2 4-16,-1 4-7 15,-5 2 6-15,-1 6 3 16,-4 4 17-16,-2 6 6 16,-4 4 10-16,3 2-8 15,-3 0-2-15,0 9-23 0,0 11 17 16,0 12 6-1,0 3 0-15,0 5 10 16,0 4 6-16,6 1-4 0,4-8 8 16,0-4 15-16,-1-11-1 15,1-10-2-15,5-12-32 16,-1-12-37-16,-1-12-341 16</inkml:trace>
  <inkml:trace contextRef="#ctx0" brushRef="#br0" timeOffset="-157854.84">10858 2941 1691 0,'0'0'297'16,"0"0"-192"-16,0 0-52 0,0 0-53 15,0 0-193-15,0 0-187 0</inkml:trace>
  <inkml:trace contextRef="#ctx0" brushRef="#br0" timeOffset="-157576.08">11083 2646 88 0,'0'0'1048'0,"0"0"-842"0,6 109-97 15,-4-47-24-15,1 14-13 16,0 6-37-16,3 5-18 16,1-1 4-16,1-5 14 15,2-12-14-15,-4-15-13 16,-6-15-8-16,0-25-41 15,0-10-171-15,-11-4-301 0</inkml:trace>
  <inkml:trace contextRef="#ctx0" brushRef="#br0" timeOffset="-157157.8">10918 3152 1111 0,'0'0'529'0,"0"0"-348"16,0 0-40-1,0 0-61-15,0 0-45 0,0 0-15 16,142-64-7-16,-108 50-8 16,0 0-4-16,-3 0 4 15,-5 3-3-15,-4 6-1 16,-5 0 0-16,-7 3-1 16,-5 2 0-16,-3 0-12 15,-2 0-28-15,0 19-20 16,0 3 34-16,0 8-15 15,0 3 22-15,0 6 13 16,4 1 5-16,4 2 1 0,5 1 0 16,0-6-1-16,7-5-12 15,0-5 11-15,5-9-3 16,-3-9 5-16,2-5 16 16,-1-4 24-16,-3-1-19 15,-3-18-21-15,0-5 2 16,-7-3-1-16,-3-4 0 15,-5 3 6-15,0 3-7 16,-2 2-6-16,0 5 5 16,0 4-28-16,0 8-87 15,-6 2-121-15,3 4-723 0</inkml:trace>
  <inkml:trace contextRef="#ctx0" brushRef="#br0" timeOffset="-156712.08">11602 3030 641 0,'0'0'563'0,"0"0"-462"15,0 0-76-15,0 0-18 16,0 0-7-16,18 126 0 16,-13-77 0-16,1 0 1 15,1-1-1-15,2-3 0 0,0-11 75 16,-3-6 14-16,-1-12-21 16,-3-9-46-16,-2-7-22 15,0 0-36-15,0 0 7 16,0-18 29-16,0-5 75 15,0-8 22-15,0-1-35 16,0-4-21-16,0 0 13 16,5 2-16-16,1 4-5 15,5 4 27-15,-2 6-25 16,1 8 1-16,-2 3 4 16,-4 6-40-16,1 3-1 15,-3 0-19-15,3 0-47 0,6 0-147 16,0 0-74-16,5 0-1098 15</inkml:trace>
  <inkml:trace contextRef="#ctx0" brushRef="#br0" timeOffset="-156076.35">12073 3018 332 0,'0'0'791'0,"0"0"-629"16,0 0-81-16,0 0-43 15,0 0-28-15,0 0-10 16,0 0-3-16,-29-19-4 16,11 26 5-16,-3 10 2 15,2 8 9-15,-2 7 1 16,6 1 4-16,-1 8-13 15,8-1 0-15,1 3 0 0,5-2-1 16,2-5 0-16,0-8 1 16,0-7-2-16,4-13 1 15,7-8 0-15,3 0 2 16,1-16-1-16,3-15 6 16,2-6-6-16,-2-4 1 15,-1-3-1-15,-1 4 0 16,-5 5 0-16,1 8 0 15,-6 7-1-15,-1 7 3 16,-3 10 17-16,0 3 28 16,0 0 13-16,0 0-24 15,4 16 17-15,-2 4-32 16,5 4-8-16,-1 2 18 0,4-2 19 16,1 0 15-16,0-5 0 15,-1-6 15-15,1-3-39 16,-2-8-18-16,4-2-24 15,-1-5-79-15,1-10-228 0</inkml:trace>
  <inkml:trace contextRef="#ctx0" brushRef="#br0" timeOffset="-154879.72">12688 2956 1200 0,'0'0'397'15,"0"0"-231"-15,0 0-79 16,0 0-35-16,0 0-33 15,0 0-18-15,0 0 6 16,44 116-6-16,-34-75 0 0,-4-4 7 16,3-3-6-16,0-6 15 15,-4-6 4-15,1-10-8 16,-2-8 6-16,-1-4-11 16,1 0-8-16,2-10-8 15,2-10-3-15,0-6 10 16,1-2-4-16,1-4 5 15,0-4 6-15,3 0-6 16,1 2 2-16,1 2 4 16,-1 6-6-16,-1 7-2 15,1 9-5-15,-3 8-11 16,0 2-1-16,-2 5-9 16,0 18-13-16,-2 6 5 0,-1 5 20 15,4-2 15-15,-4-2 1 16,3-4 0-16,-3-6 0 15,2-8 6-15,-4-3 4 16,2-9 11-16,1 0-7 16,-1 0-14-16,6 0-2 15,-1-3 1-15,5-9-1 16,-1 0 1-16,1-2 1 16,1 0 0-16,-1-2 0 15,-3 4 7-15,-1 0-7 16,-3 3 0-16,-3 6 0 15,-4 3-7-15,-2 0-8 16,0 0-23-16,0 0-26 16,0 8 31-16,0 6 24 0,0 4 9 15,-2 3 0-15,-2 0 0 16,4 4 0-16,0 0-1 16,0 3 1-16,0-3 0 15,0-2 2-15,0-1-2 16,11-3 6-16,5-1-4 15,-1-4 9-15,1-5 8 16,-3-1 19-16,3-6-4 16,-3-2-5-16,3 0-16 15,-1 0-12-15,3-5 11 16,1-9-5-16,0-6-5 16,-1-5-1-16,-3 0 7 15,-3-6-8-15,-3 4-7 16,-7-2-2-16,-2 1 8 15,0 0 0-15,0 2-6 0,-7 1 6 16,-9 4-5-16,-1 5-2 16,-3 5 0-16,-1 4-1 15,4 7-10-15,-3 0 10 16,-3 20-38-16,6 8-62 16,3 2-157-16</inkml:trace>
  <inkml:trace contextRef="#ctx0" brushRef="#br0" timeOffset="-153915.83">13872 2921 1523 0,'0'0'315'0,"0"0"-230"16,0 0-60-16,0 0-16 15,0 0-8-15,0 0-1 16,0 0 0-16,-29-79-1 15,16 79-25-15,-1 0-3 16,1 17 24-16,-1 9 5 16,5 6 12-16,3 0-5 15,4 3 6-15,2-7-11 16,0-5-1-16,2-3 22 16,11-11-10-16,3-6 9 15,3-3 2-15,2 0-23 16,1-17 7-16,-2-5-6 0,0-2 5 15,-4 1-7-15,-5 1-15 16,-5 7-7-16,-1 1-6 16,-5 3-19-16,0 4-2 15,0 2-2-15,0 3 18 16,0 2 19-16,0 0 12 16,0 0 2-16,0 0 11 15,0 0 11-15,2 0 2 16,-2 0 5-16,2 11-3 15,3 3-2-15,2 5-23 16,-1 7 6-16,3 5-6 16,3 2 1-16,-2 6 11 0,4 1-6 15,1 6 7-15,-2 4 16 16,1 4-2-16,-5 2-13 16,-3-1 7-16,-6-4 8 15,0-8-24-15,0-7-3 16,-8-8-3-16,-13-10-10 15,-5-7-14-15,-3-10 4 16,0-1-22-16,0-18-83 16,9-10-63-16,7 0-670 0</inkml:trace>
  <inkml:trace contextRef="#ctx0" brushRef="#br0" timeOffset="-153500.65">14150 2819 1386 0,'0'0'263'0,"0"0"-162"16,0 0 10-16,0 0-51 15,0 0-35-15,0 0-25 16,0 0-1-16,47 66-1 15,-42-30 2-15,1 1-1 16,1-1 2-16,-1-5 2 16,-1-4-3-16,0-10 0 15,-3-6 1-15,-2-7-1 16,2-4-2-16,-2 0-20 0,0-8 6 16,2-11 16-16,2-4 1 15,1-4 0-15,2 1 14 16,0 3-14-16,1 0 16 15,-1 5 10-15,5 1 6 16,-2 6 2-16,5 1-11 16,1 2-8-16,3 5-12 15,-2-2-4-15,1 5-16 16,-1 0-35-16,10 0-72 16,-4 0-131-16,-3 0-552 0</inkml:trace>
  <inkml:trace contextRef="#ctx0" brushRef="#br0" timeOffset="-153051.8">14685 2842 973 0,'0'0'358'0,"0"0"-171"16,0 0-91-16,0 0-90 15,0 0-6-15,0 0-10 16,0 0-10-16,-58-7 20 16,34 23 34-16,-1 8-14 15,0 6-5-15,8 6-5 0,1 3 2 16,7-3-11 0,7 0-1-16,2-8 9 0,0-7-8 15,0-6 12-15,9-11 7 16,7-4-2-16,1 0-17 15,3-20 5-15,3-6-6 16,0-5-12-16,-2 0-10 16,-3 0 12-16,0 6 0 15,-4 4 10-15,-4 9 7 16,0 6 9-16,-4 5 36 16,-1 1-13-16,1 0 3 15,-1 3-21-15,1 12-21 16,1 0 6-16,0 1-6 15,-1-1 3-15,1-6-3 16,0-2-34-16,-2-6-39 0,-3-1-230 16</inkml:trace>
  <inkml:trace contextRef="#ctx0" brushRef="#br0" timeOffset="-152908.33">14777 2709 1536 0,'0'0'373'0,"0"0"-229"0,0 0-80 0,0 0-45 16,83-119-19-16,-66 92-95 15,1 3-386-15</inkml:trace>
  <inkml:trace contextRef="#ctx0" brushRef="#br0" timeOffset="-152464.85">15229 2208 669 0,'0'0'565'0,"0"0"-507"16,0 0-41-16,0 0 16 16,0 0 43-16,0 0-5 15,-126 148 0-15,105-92-7 16,5 6 19-16,3 5-37 15,2 2 37-15,2 1-25 16,0 2-12-16,5 1-17 16,-1 0-14-16,0-6-3 15,3-2-5-15,0-8-1 16,0-8-6-16,2-7 1 16,-2-8-1-16,-1-8-6 15,-1-6-10-15,-5-10-59 16,-9-10-171-16,3 0 27 15,-1-14-1049-15</inkml:trace>
  <inkml:trace contextRef="#ctx0" brushRef="#br0" timeOffset="-152153.25">14848 2931 1382 0,'0'0'306'15,"0"0"-199"-15,0 0-56 16,0 0-26-16,0 0-16 15,136-104-2-15,-110 94-5 16,-1 2-2-16,0 2-9 16,-3 4-7-16,-1 2 16 15,-6 0 0-15,-5 0 1 16,0 0 10-16,-4 0-10 0,-1 6 0 16,-1 6 8-16,0 4-8 15,-1 6 0-15,2 4-1 16,-3 5-1-16,0 1 1 15,0-1 1-15,1-1 1 16,-1-5-1-16,-2-2 0 16,0-11-1-16,6-10-23 15,-2-2-142-15,4 0-177 0</inkml:trace>
  <inkml:trace contextRef="#ctx0" brushRef="#br0" timeOffset="-151998.75">15274 2645 1340 0,'0'0'374'0,"0"0"-263"16,0 0-91-16,0 0-20 16,0 0-214-16,0 0-47 0</inkml:trace>
  <inkml:trace contextRef="#ctx0" brushRef="#br0" timeOffset="-151405.92">15437 2791 728 0,'0'0'532'15,"0"0"-375"-15,0 0-121 16,0 0-36-16,0 0 0 15,0 0 10-15,0 0 40 16,-54 51-2-16,38-25 3 16,1 4 7-16,5 3-14 15,4-1-11-15,2 1-15 16,4-4 4-16,0-6 7 16,0-7 6-16,2-6 10 15,10-6-2-15,3-4-14 16,5 0-29-16,2-6 6 0,4-11-13 15,6-8 14-15,1 1-7 16,3-2 0-16,-2 2 1 16,-1 2 2-16,-6 2-3 15,-5 4 1-15,-6 3 0 16,-10 5-1-16,-2 4 0 16,-4 4-1-16,0 0-15 15,0 0-45-15,0 0-10 16,0 12 33-16,0 6 27 15,0 2 10-15,-2 1 1 16,2 0 0-16,0-5 9 16,0-1-9-16,0-7 15 0,2-5 33 15,10-3 9 1,1 0-19-16,8-5-29 0,1-13-9 16,0-7 7-16,0 0-1 15,-1-2-4-15,-8 1-2 16,-7 4 1-16,-6 0-1 15,0 4-8-15,0 2 8 16,-15 6-13-16,-6 4-40 16,-14 3-36-16,6 3-116 15,4 0-932-15</inkml:trace>
  <inkml:trace contextRef="#ctx0" brushRef="#br0" timeOffset="-148156.72">15911 2784 1243 0,'0'0'280'15,"0"0"-198"-15,0 0-8 16,0 0-14-16,0 0-32 16,0 0 20-16,0 0 28 15,0 0-4-15,0 0-27 16,7-3-19-16,4-1 13 15,2-2-22-15,1-2 7 16,3 2-12-16,2-1 5 16,0 4-5-16,6 1-12 15,-1 0 0-15,1 2-2 16,2 0-7-16,-2 0 8 0,1 7-8 16,-2 6 2-16,1 3-8 15,0 1 14-15,0 8-18 16,-2 1-2-16,0 4 8 15,-1 5-9-15,1 2-12 16,-4 3 14-16,0 3-21 16,-1 3 0-16,-5 1-3 15,-3 4 20-15,0-1 7 16,-6-1 5-16,-1 0 12 16,-3 1 0-16,0 3 0 0,0-1-9 15,-5 3 8 1,-11 3-1-16,-3 0-4 0,-6 9 6 15,-4 5 0-15,-6 7 0 16,-4 3 0-16,-7 6 0 16,-6 3 0-16,-6 5-1 15,-11 16 1-15,-9 21 1 16,-12 22-1-16,4 11 1 16,10-10 0-16,9-14 0 15,12-18 8-15,5-5-9 16,4-5-1-16,10-19 1 15,10-19 0-15,5-15 0 16,6-1 0-16,-3 7 5 16,0 7-5-16,0 6-1 15,4-3 1-15,4-7 0 0,1-8 0 16,2-6 4-16,2-8-4 16,3-10 0-16,2-7 1 15,0-12-1-15,0-7 0 16,7-5 45-16,9-7 15 15,2 0-26-15,1 0-21 16,8-5-12-16,0-6 9 16,4-3-8-16,2-1-1 15,3 3 0-15,0 6 1 16,2 2-1-16,2 4 6 16,-2 0-5-16,-2 0 7 15,-3 0-8-15,-1 0 0 16,-3 0 1-16,-4 0-1 0,0 0 8 15,-2 0-8 1,-1-3 8-16,-2-4 5 0,0 0-3 16,-2-1-1-16,2 1 0 15,2 2 5-15,3 2-2 16,0 1-11-16,2 2 9 16,2 0 0-16,2 0-4 15,2 0 3-15,0 0-2 16,3 0-2-16,2 2 1 15,-1 1-6-15,4-3-1 16,-1 0 1-16,0 3 2 16,-2-1 7-16,0-2-4 15,-3 2-5-15,1 0 10 16,-5 2-11-16,0 0 10 16,-4-1-10-16,0 0 1 0,-4-1 0 15,-1-2 1-15,0 0-1 16,-2 0 0-16,1 0 0 15,-4 0 0-15,3 0 0 16,-3 0 0-16,2 0 5 16,-1 0-6-16,-1 0 1 15,-1 0-1-15,-1 0 0 16,1 0 7-16,-3 0-7 16,3 0 0-16,0 0 0 15,-3 0 1-15,0 0 0 16,3 0 0-16,-3 0 0 15,3 0-1-15,0 0 1 0,2 0 0 16,-3-2 0 0,3 0 0-16,-3-2 0 0,1 0-1 15,-1 0 0-15,2 0 1 16,-5-1 0-16,2 2 1 16,1-1-1-16,-1-3-1 15,2 4-1-15,0-1 1 16,-1 0 1-16,-1 0 1 15,-1 2-1-15,-5 0 5 16,-3 0-5-16,-2 2 0 16,-1 0 0-16,0 0-1 15,-2 0 0-15,0 0 1 16,2 0 0-16,-2 0-1 0,0 0 1 16,0 0 1-1,0 0-2-15,0 0-2 0,0-2-4 16,0 0-3-16,-2-2-3 15,-10-2 11-15,-3-3 1 16,-3 0 0-16,-4-3 0 16,-2-2 0-16,-3-2 0 15,-2-2-1-15,2 0 1 16,2-1-7-16,3 5 7 16,2 4-2-16,6 2 1 15,3 3-5-15,5 3 6 16,2 0 0-16,1-1 0 15,3 3 1-15,0 0-1 16,0 0 8-16,0 0-1 16,0 0 6-16,0-1 8 0,13 1-11 15,8-2-9-15,0 2-1 16,4 0 1-16,2 0 6 16,2 0 4-16,0 0-1 15,0 3 2-15,-2 4-2 16,-5-2 2-16,0 0-6 15,-4 1-5-15,-3-2 0 16,-1-1 1-16,-5 1-1 16,0 1-1-16,-2-1-2 15,-3 2-5-15,1 0 5 16,-5 4-17-16,0 3 10 16,0 1-3-16,0 7 11 0,0 2-1 15,-5 3-4-15,-9-1 6 16,1-1-5-16,-3 0 4 15,1-2 0-15,-1-1 1 16,3-6-8-16,-3-1-9 16,1-4-37-16,-1-3-84 15,5-6-156-15,5 2-950 0</inkml:trace>
  <inkml:trace contextRef="#ctx0" brushRef="#br0" timeOffset="-142538.02">5810 5179 360 0,'0'0'912'15,"0"0"-764"-15,0 0-97 16,0 0-12-16,0 0-12 16,0 0-16-16,0 0-10 15,0 0 1-15,0 0 10 16,0 0 42-16,0 0 6 16,0 0 5-16,0 0-11 15,0 0 12-15,0 0 6 16,0 0-12-16,0 0-9 15,0 0-24-15,0 0-10 16,0 0 5-16,0-2-21 0,0-4 8 16,0-2 4-16,0-2-13 15,8-2 7-15,1-2-7 16,-1 0 8-16,6 0-8 16,1-2-1-16,1 4 1 15,2 0 0-15,2 2 5 16,0 4-5-16,0 2-10 15,-2 4 9-15,-3 0-10 16,-3 2 10-16,-4 16-36 16,-1 4 15-16,-7 6 9 15,0 2 12-15,0 2-10 16,-2-2 9-16,-11 0-4 16,-5-4 5-16,3-4-11 15,-4-1 4-15,4-5-10 16,-1-3 0-16,7-2-1 0,0-5-7 15,7-4 19-15,0-1-4 16,2-1 10-16,0 0-1 16,0 0 1-16,0 0 1 15,0 0 9-15,0 0-9 16,2 0 0-16,9-3 0 16,0-1-1-16,3-2 1 15,-1 2-1-15,2 0 1 16,1 4-1-16,-3 0-2 15,1 0 3-15,-3 0-7 16,-5 6 7-16,2 9 0 16,-8 6-1-16,0 7 1 15,0 6 0-15,-18 4 1 0,-5 3 9 16,-4-2 4-16,4-5 7 16,-4-1-5-16,4-5 3 15,1-9-6-15,4-3-7 16,2-5 0-16,5-5-4 15,7-4-2-15,0-2 0 16,4 0 0-16,0 0 0 16,0-14-12-16,11-7-82 15,4 3-188-15</inkml:trace>
  <inkml:trace contextRef="#ctx0" brushRef="#br0" timeOffset="-142319.28">6154 5682 1530 0,'0'0'302'0,"0"0"-219"16,0 0-47-16,0 0-36 15,0 0-6-15,0 0-72 16,0 0-300-16</inkml:trace>
  <inkml:trace contextRef="#ctx0" brushRef="#br0" timeOffset="-141308.91">6495 5641 861 0,'0'0'299'16,"0"0"-164"-16,0 0 4 15,0 0-11-15,0 0-21 0,0 0-16 16,0 0-8-16,19 22-11 16,-17-22-16-16,0 0 2 15,2 0-32-15,0-13-25 16,3-3 7-16,-3-5 0 15,-2-8-8-15,2-3-1 16,-4-4 1-16,0-4 1 16,0-2-1-16,0-2 0 15,0-2-19-15,0-2-23 16,0-1 11-16,0 3-6 16,0 0 14-16,4 4 11 15,0 7 12-15,-2 6-6 16,3 7 6-16,-3 6-1 0,-2 5 0 15,0 4-5 1,2 5-3-16,-2-1-13 0,0 3 6 16,0 0 15-16,0 0-8 15,0 0 8-15,0 0 1 16,0 0 0-16,0 0 0 16,0 0 0-16,0 7 1 15,0 5 0-15,0 4 0 16,0 4-1-16,-11 6 2 15,-3 4-2-15,-3 2 1 16,-3 4 0-16,-1-2 6 16,2 3-7-16,-4-5 6 15,5-2 3-15,3-5-2 16,2-1-5-16,1-5 10 16,6-4-2-16,1-3 0 0,1-7-1 15,4-3-8-15,0 0 12 16,0-2 3-16,0 0 0 15,0 0 17-15,0 0 9 16,0 0 0-16,0 0-24 16,9 0 0-16,1 0-1 15,7 0-5-15,0 0-6 16,3 0 3-16,1 2-8 16,0 1 0-16,2-3 5 15,-3 0-5-15,1 0-1 16,-6 0 0-16,-5 0-1 15,-2 0 1-15,-4 0-24 16,1 0-60-16,-3 0-112 0,2-5-497 16</inkml:trace>
  <inkml:trace contextRef="#ctx0" brushRef="#br0" timeOffset="-140693.89">6753 4734 1371 0,'0'0'320'0,"0"0"-188"16,0 0-61-16,0 0-31 16,0 0-25-16,0 0-14 15,0 0 8-15,12 16-9 16,-8-3 0-16,3 2 1 15,-1 3-1-15,4 5 6 0,-1 0 9 16,1 3-3 0,2 5 5-16,1 2-9 0,-1 6-7 15,-1 3 0-15,-1 6 0 16,-2 6 8-16,-2 2-8 16,-1 6 0-16,-5 3 0 15,0 3 5-15,0 0 8 16,0 0-5-16,-14 1 3 15,-1-6 6-15,-4-2-5 16,2-7-3-16,-1-7 2 16,3-10-3-16,3-9 0 15,1-8-3-15,5-8 1 16,1-5 0-16,2-4 8 16,3-1-13-16,0-2 11 15,0 0-6-15,0 0-6 0,0 0-1 16,0 0-11-1,0-19-70-15,0 0-146 0,0 3-1312 0</inkml:trace>
  <inkml:trace contextRef="#ctx0" brushRef="#br0" timeOffset="-133982.78">7839 4923 773 0,'0'0'544'0,"0"0"-401"16,0 0-35-16,0 0-34 15,0 0-1-15,0 0-28 0,29-24-18 16,-27 17-7-16,3 4 6 16,-2-2 12-16,1 0 1 15,-2 0-6-15,0 2 0 16,1 0 20-16,-3 3-10 15,2 0-6-15,-2 0-9 16,0 0-10-16,0 0-5 16,0 0-4-16,0 0-3 15,0 0-6-15,0 0 1 16,0 0-1-16,0 0-14 16,0 0 1-16,0 4-3 15,-11 15 9-15,-12 8 7 16,-3 12 1-16,-6 3 0 0,-3 5 0 15,2 2 0 1,-4-1 0-16,4-2-1 0,2-4 1 16,2-3-1-16,5-4 1 15,-1 0 0-15,5-5-1 16,5-2 0-16,-1-5 0 16,5-3 0-16,-1-5 0 15,3 1 0-15,3-4-1 16,-1 0 2-16,0-2-1 15,3-2 0-15,-1 0 0 16,3-5 3-16,2 4-3 16,-2-5 0-16,2 2 0 0,0-1 0 15,0-3 0 1,0 0 0-16,0 1 1 0,0-1-1 16,0 0 0-16,0 0 1 15,0 0 0-15,0 0 1 16,0 0-1-16,0 0 0 15,0 0-1-15,0 0 1 16,0 0-1-16,0 0 0 16,0 0 1-16,0 0 0 15,0 0-1-15,0 0 0 16,0 0 3-16,0 0 4 16,0 0-1-16,0 0 3 15,0 0 6-15,0 0 0 16,0 0 7-16,0 0 9 15,18-1-4-15,4-8-26 0,5-1-1 16,4 1 0-16,2-4 1 16,1 3 8-16,2-1-9 15,0-1-1-15,-1 1 1 16,0-1 0-16,-1-2-2 16,-1 2 2-16,0 0-1 15,2 1 1-15,-7 2-1 16,1-2 1-16,-2 4 0 15,-5-1 0-15,1-1 1 16,-4 4-2-16,2 1 2 16,-3-1-2-16,-3 2 1 15,1 1 0-15,-5-2 0 16,0 1 0-16,-4 2 0 0,0 1-1 16,-5 0-1-1,0 0-5-15,0-2 7 0,0 2 1 16,0 0-1-16,1 0-1 15,-3 0 1-15,2 0 0 16,-2 0 1-16,0 0-2 16,0 0 1-16,0 0 0 15,0 0 0-15,0 0 0 16,0 0 2-16,0-2-2 16,0 2-1-16,0 0 0 15,0 0-6-15,0 0 5 16,0-3-10-16,0-2-3 0,-7-7 6 15,-12-6 9-15,-4-5 0 16,-1-3 0 0,-3-1-1-16,0-6 1 0,2 1-13 15,4-5-5-15,2 2 12 16,6 0-1-16,2-2-1 16,2 2 0-16,5 5 7 15,-3 7 0-15,5 3 1 16,-3 5-1-16,3 6 0 15,-1 2 1-15,1 5-2 16,0 1 1-16,2 1 0 16,0 0 0-16,0 0-5 15,0 0 6-15,0 0 0 16,0 0 0-16,0 0 0 16,0 0 0-16,0 0-6 0,-2 0-56 15,0 8-153 1,2 1-89-16</inkml:trace>
  <inkml:trace contextRef="#ctx0" brushRef="#br0" timeOffset="-133544.85">8310 4834 1311 0,'0'0'269'0,"0"0"-189"16,0 0-55-16,0 0-6 15,0 0-6-15,0 135-1 16,0-77 8-16,-4 4-4 16,2-1 13-16,-2 0-5 15,4-5 17-15,0-6-2 16,0-9-12-16,0-11 1 0,0-9-11 15,0-4-7-15,4-7-9 16,-2-5-1-16,0-5-21 16,2 0-83-16,-2-11-142 0</inkml:trace>
  <inkml:trace contextRef="#ctx0" brushRef="#br0" timeOffset="-133121.85">8246 4780 1172 0,'0'0'248'16,"0"0"-154"-16,0 0 18 15,0 0-23-15,0 0-36 16,46-104-39-16,-30 87-2 16,3 4 1-16,2 3-3 15,1 4 9-15,3 4 6 16,-1 2-3-16,3 0 6 16,-1 20 0-16,-3 6-28 15,-8 8 9-15,-3 7-9 0,-6 1 0 16,-6 0 0-1,0-3 0-15,0-2 1 0,-10-4-1 16,-9-2 0-16,1-5 2 16,-4-5 6-16,2-4-7 15,-2-3-1-15,0 1 0 16,2-3-5-16,-1 7-51 16,8-1-141-16,4 0-320 0</inkml:trace>
  <inkml:trace contextRef="#ctx0" brushRef="#br0" timeOffset="-132792.85">8564 5261 722 0,'0'0'703'0,"0"0"-539"15,0 0-104-15,0 0-18 16,0 0-7-16,0 0-6 16,0 0-5-16,6 134-7 0,-6-99-3 15,2-3 9 1,1-2-4-16,2-4 0 0,-3-6-9 15,0-4-9-15,0-8-1 16,-2-6-27-16,0-2-88 16,0-7-172-16,0-9-714 0</inkml:trace>
  <inkml:trace contextRef="#ctx0" brushRef="#br0" timeOffset="-132488.39">8557 5252 1292 0,'0'0'297'0,"0"0"-205"15,0 0-18-15,0 0-11 0,0 0-20 16,0 0-23-16,65-107 4 16,-52 103-13-16,1 1 14 15,-1 3-9-15,-2 0-4 16,0 1-11-16,-2 19 0 15,-2 10-1-15,-5 9 0 16,-2 4 0-16,0 6 1 16,-2-6-1-16,-12-4 1 15,1-7 0-15,-3-10-1 16,-1-8 0-16,1-8-6 16,1-3-19-16,-3-3-62 15,7 0-85-15,3-7-135 0</inkml:trace>
  <inkml:trace contextRef="#ctx0" brushRef="#br0" timeOffset="-131943.48">8956 5378 1239 0,'0'0'152'0,"0"0"-115"0,0 0-26 15,0 0 9-15,0 0 3 16,0 0 2-16,0 0-12 15,-98 126-12-15,92-92 5 16,4-1-6-16,2-5 1 16,0-9 4-16,0-3-5 15,0-5 7-15,8-10 13 16,3-1 2-16,1 0 13 16,3-12-12-16,1-7-11 15,-1-5-12-15,3-5 1 0,-2 1 5 16,-3 2-5-1,-2 6 47-15,-4 8 22 0,-3 3 24 16,-2 9-16-16,0 0-15 16,1 0-33-16,2 12-2 15,-1 9-21-15,0 9-6 16,3 2-1-16,2 1 2 16,0-8-1-16,2-4 5 15,-1-5-4-15,-2-9-2 16,-1-5 0-16,-3-2-25 15,8-17-46-15,-2-10-140 16,-1-3-168-16</inkml:trace>
  <inkml:trace contextRef="#ctx0" brushRef="#br0" timeOffset="-131490.33">9181 5031 1144 0,'0'0'233'0,"0"0"-133"16,0 0 14-16,0 0-21 0,0 0-36 15,0 0-9-15,0 0 15 16,7 8-15-16,-4 14-24 16,-1 9-13-16,0 10-2 15,-2 8-1-15,2 4-7 16,0 1 1-16,0 1 7 15,3-4-3-15,-1-8-6 16,1-7 2-16,0-6-1 16,-1-9 8-16,-2-9-8 15,0-4 3-15,-2-5-4 16,2-3-12-16,-2 0-36 16,0 0-50-16,0-2-88 0,0-12-49 15,0 0-780-15</inkml:trace>
  <inkml:trace contextRef="#ctx0" brushRef="#br0" timeOffset="-131154.85">9357 5000 1388 0,'0'0'319'15,"0"0"-211"-15,0 0-47 16,0 0-36-16,0 0-19 0,0 0-5 16,0 0 6-16,18 104-6 15,-11-46 13-15,2 4 5 16,0 5 1-16,0 2-8 16,2-3 6-16,3-6-5 15,-2-5 5-15,2-10-6 16,-1-9 18-16,-2-9-4 15,-3-13-5-15,-4-6-20 16,-4-8 4-16,2 0-5 16,0 0-42-16,5-22-38 15,-1-3-81-15,4-3-188 0</inkml:trace>
  <inkml:trace contextRef="#ctx0" brushRef="#br0" timeOffset="-130865.86">9660 5225 1043 0,'0'0'346'15,"0"0"-137"-15,0 0-81 16,0 0-56-16,0 0-17 15,0 0 26-15,119-24-28 16,-99 24-36-16,3 0-8 16,-4 0-1-16,-1 0-7 0,0 0-1 15,-2 0 10-15,-6 0-10 16,-3 0-2-16,-2 0-21 16,-5 0-87-16,0 0-170 15,0-5-686-15</inkml:trace>
  <inkml:trace contextRef="#ctx0" brushRef="#br0" timeOffset="-130662.64">9681 5073 628 0,'0'0'1103'15,"0"0"-878"-15,0 0-97 0,0 0-63 16,0 0-36-16,0 0-17 15,0 0-11-15,80-7 1 16,-67 2-2-16,-2 3-16 16,7 2-43-16,-5 0-119 15,-1 0-360-15</inkml:trace>
  <inkml:trace contextRef="#ctx0" brushRef="#br0" timeOffset="-129713.47">10220 4826 914 0,'0'0'300'0,"0"0"-104"16,0 0-116-16,0 0 39 16,0 0-21-16,0 0-8 15,0 0-15-15,36-74-43 0,-27 58 11 16,2 2-17-16,2 2 11 16,0 2-13-16,1 1 0 15,-1 0-15-15,3 1 10 16,-3 5-9-16,1-4-3 15,1 5-6-15,-1-1-1 16,1 0-8-16,3 1 8 16,-2 2 1-16,2 0-1 15,-3 0 0-15,-1 0-1 16,-3 0-14-16,-3 5-13 16,2 7-7-16,-4-3 9 15,-1 2-4-15,-1 1 2 16,-2-5 12-16,-2 3 2 0,0-1 5 15,0 2-4 1,0 1-5-16,-2 4 17 0,-9 3-7 16,-3 1 8-16,-1 4 0 15,-3 0 0-15,-4 2 10 16,0 2 6-16,-3-2 16 16,0-2 1-16,1 0-7 15,2-2-5-15,0-2-4 16,1 1 5-16,4-1-7 15,-1 3-2-15,3 1 6 16,1 6-6-16,3 0-1 16,2-2-5-16,2 0 1 15,5-3-7-15,-1-8 0 0,3-2 11 16,0-8-11 0,0 0 9-16,0-5 3 0,3 0-11 15,8-2-2-15,7 0-35 16,0 0-56-16,-3 0-283 0</inkml:trace>
  <inkml:trace contextRef="#ctx0" brushRef="#br0" timeOffset="-129534.55">10304 5460 1506 0,'0'0'306'16,"0"0"-187"-16,0 0-93 16,0 0-26-16,0 0-213 15,0 0-432-15</inkml:trace>
  <inkml:trace contextRef="#ctx0" brushRef="#br0" timeOffset="7839.9">7559 6583 1106 0,'0'0'208'15,"0"0"-105"-15,0 0-40 0,0 0 34 16,0 0-4-16,0 0-28 15,20-38-22-15,-18 34 10 16,0 0-6-16,0 1 0 16,-2 1-11-16,3 2-9 15,-3 0-1-15,0 0-6 16,0 0-4-16,0 0 1 16,2 0-12-16,-2 0-4 15,0 0-1-15,2 0 7 16,-2 2-6-16,0 10-1 15,0 8 0-15,0 11 0 0,0 5 1 16,0 8-1 0,0 3 0-16,2 3 2 0,2-2-1 15,6-5 0-15,-1-4 5 16,-1-9-6-16,4-6 1 16,-1-6 0-16,0-6 5 15,3-4 1-15,-2-4-7 16,5 0 1-16,-5-2-1 15,5-2 2-15,-5 0-2 16,-1 0-1-16,-1 0-8 16,-1 0-9-16,-1 0-23 15,0 0-90-15,-2 0-192 0</inkml:trace>
  <inkml:trace contextRef="#ctx0" brushRef="#br0" timeOffset="8433.84">7902 6517 1030 0,'0'0'369'0,"0"0"-222"16,0 0-104-16,0 0-25 15,0 0 5-15,0 0-23 16,0 0-6-16,0 0-1 16,0 0 7-16,0 0 9 15,0 0 18-15,0 3-6 16,0 6 2-16,0 3 0 16,0 6-2-16,-3 8-2 0,-7 10 3 15,-6 10 4 1,-6 11 0-16,-5 7 11 0,-2 4-3 15,0 3-18-15,-2-2-3 16,2-1-1-16,0-4-6 16,2-3 13-16,2-7-6 15,6-6 7-15,1-8-11 16,1-8 5-16,7-6-3 16,3-6 0-16,3-8-3 15,0-6-8-15,4-4 6 16,0-2-4-16,0 0-2 15,0 0-8-15,0-4-41 16,0-10-137-16,6-2-529 0</inkml:trace>
  <inkml:trace contextRef="#ctx0" brushRef="#br0" timeOffset="8887.34">7940 7072 1139 0,'0'0'257'16,"0"0"-166"-16,0 0-55 15,0 0-23-15,0 0 5 16,0 0-1-16,4 115-4 15,-4-80-1-15,0 1 14 16,5-1 11-16,-1-5 11 16,0-4-18-16,3-1-11 0,0-8-8 15,-2-2-10-15,-1-6-1 16,2 1 0-16,-1-3-63 16,-1-4-49-16,1 1-23 15,-2-4-85-15</inkml:trace>
  <inkml:trace contextRef="#ctx0" brushRef="#br0" timeOffset="9302.74">7935 7077 755 0,'0'0'512'0,"0"0"-397"0,0 0-75 15,0 0 15-15,0 0 14 16,0 0-39-16,0 0-11 16,87-89-10-16,-71 83 4 15,1 3 3-15,2 2 7 16,3 1 12-16,-5 0 31 15,2 0-35-15,-4 0-1 16,-6 12-14-16,-2 9-8 16,-5 2-8-16,-2 7-1 15,0 1 0-15,0-4 0 0,0-3 1 16,-7-2-1-16,-4-5 0 16,-2-2 1-16,0-3-1 15,-5-2 1-15,1-1 0 16,0-5-1-16,1-3-8 15,1-1-40-15,5 0-123 16,6-7-941-16</inkml:trace>
  <inkml:trace contextRef="#ctx0" brushRef="#br0" timeOffset="9826.44">8410 7077 622 0,'0'0'617'0,"0"0"-536"16,0 0-64-16,0 0-4 15,-31 108 22-15,18-71-15 16,-1 4-5-16,1 1-14 16,-1 0 18-16,6-3-9 15,3-5 11-15,3-10 15 16,2-11 19-16,-2-6-21 15,2-7-34-15,-2 0-32 16,2-3-72-16,0-25 9 0,0 2-205 16,0 0-765-16</inkml:trace>
  <inkml:trace contextRef="#ctx0" brushRef="#br0" timeOffset="10298.03">8385 7074 215 0,'0'0'825'0,"0"0"-618"16,0 0-94-16,0 0-33 16,0 0-21-16,0 0-18 15,0 0-19-15,52-34 13 16,-46 34-3-16,-1 0 1 0,2 6 5 16,0 14-31-16,-1 10-5 15,1 6 4-15,-1 7-5 16,4-1 2-16,-2-2 7 15,3-2 16-15,3-5 5 16,-3-8 1-16,1-4-5 16,-6-9 9-16,0-5-11 15,-3-5-6-15,-1-2-6 16,-2 0-13-16,0 0-23 16,0 0-21-16,0-9 13 15,0 2 12-15,0-1 13 16,0 2 5-16,0 2 0 15,0-3-2-15,-9 4-3 16,-3-1 6-16,-5-3 0 16,-3 4 0-16,-3 1 1 0,-1 0 1 15,-2 2-2-15,3 0 1 16,0 0-1-16,4 7 0 16,3 4 0-16,1 1 0 15,3 2 1-15,1 0-1 16,7-2-31-16,4-2-96 15,0-2-48-15,0-4-87 0</inkml:trace>
  <inkml:trace contextRef="#ctx0" brushRef="#br0" timeOffset="10896.01">8657 7004 954 0,'0'0'219'0,"0"0"-155"16,0 0-51-16,0 0-11 15,0 0-1-15,0 0 15 16,0 0 3-16,2 130 17 16,-6-93 13-16,0-4 2 15,2-1-3-15,0-1-12 16,2-7 8-16,0-2 8 15,0-7-4-15,0 2-11 16,0-8-14-16,0 2-5 16,0-5 4-16,0-2 7 15,0 0-6-15,0-4 8 16,2 0 11-16,4 0-12 16,3 0-10-16,5 0-2 0,-1 0-11 15,5 0 0 1,-1 0 15-16,4 2-13 0,-3 6 10 15,1 0-7-15,-3 2-4 16,-1 0-2-16,-3 0 0 16,-3-4 3-16,-3 0-9 15,-4-4 0-15,1 1-1 16,-3-3-12-16,0 0-74 16,0 0-66-16,0-11-26 15,0-2-51-15,-3-1-1103 0</inkml:trace>
  <inkml:trace contextRef="#ctx0" brushRef="#br0" timeOffset="11351.52">8927 6996 1169 0,'0'0'249'0,"0"0"-175"16,0 0-52-16,0 0-13 15,0 0-2-15,0 0-5 16,7 114 6-16,-7-79 4 16,-3 2-11-16,-1 2 37 15,2 1 0-15,0-2 4 0,0 0-22 16,2-6 2-16,-2-4-3 15,2-8 7-15,0-5-5 16,0-6 1-16,0-5 10 16,0-4-1-16,0 0 11 15,0 0-2-15,4 0-20 16,9 0-19-16,5-1 7 16,0-6 2-16,2 3 5 15,-2 0 18-15,-3 4-14 16,-1 0 0-16,-3 0-9 15,1 0 4-15,-6 0-3 16,-2 0-11-16,-2 3 0 16,1-2-12-16,-3 1-26 0,0-2-42 15,0 0-136 1,0 0-187-16</inkml:trace>
  <inkml:trace contextRef="#ctx0" brushRef="#br0" timeOffset="11904.34">9193 6941 1117 0,'0'0'300'0,"0"0"-176"16,0 0-35-16,0 0-27 15,0 0-17-15,0 0-12 16,0 0 2-16,13 5 23 0,-9-3 14 16,3 0-41-16,0 1 1 15,6-3-11-15,1 0-9 16,5 0 10-16,2 0-1 15,-3 0-11-15,1 0-9 16,-3 0 8-16,-3 0-9 16,1 0-1-16,-3 0-8 15,-5 3 9-15,2-1-1 16,-4 2-17-16,0-1-7 16,-1-1 1-16,-1 3-22 15,-2-3-10-15,0 0-103 16,0-2-99-16,0 0-373 0</inkml:trace>
  <inkml:trace contextRef="#ctx0" brushRef="#br0" timeOffset="12245.48">9179 6749 1051 0,'0'0'305'0,"0"0"-159"16,0 0-39-16,0 0-16 0,0 0-23 15,0 0-47-15,0 0-11 16,83-2-4-16,-61 2 8 15,1 0 18-15,-2 2 1 16,-3 3-8-16,0-3-3 16,-2 1-9-16,-3 2-13 15,-2-2-8-15,-4 1-8 16,-3 4-18-16,-2 1-118 16,-2-1-130-16</inkml:trace>
  <inkml:trace contextRef="#ctx0" brushRef="#br0" timeOffset="15835.97">10285 6511 1053 0,'0'0'213'0,"0"0"-89"16,0 0-29-16,0 0 22 0,0 0-26 16,0 0-29-1,0 0-34-15,29-30 1 0,-27 25 11 16,3 0-5-16,-3 1 6 15,0-1-6-15,-2 4-8 16,0-1-20-16,0 0 0 16,0 2-7-16,0-3-7 15,0-1 6-15,-9 1 0 16,-5-2-7-16,1 2 2 16,-3-1-1-16,1 4 1 15,-5 0-4-15,0 0-8 16,-4 0 12-16,-3 10-8 15,-2 7 5-15,-2 6 2 16,2 5 7-16,0 4 0 16,-1 1 0-16,4 4 2 15,3-2-1-15,1 2 0 0,4 4 0 16,3-2 6-16,1 1-6 16,6 5 7-16,-1-2-8 15,2-2 6-15,4-1-3 16,3-5-2-16,0-8 8 15,0-5-2-15,3-4 6 16,13-6-7-16,1-3 9 16,5-5-14-16,3-4 5 15,4 0-4-15,0 0-1 16,0 0 7-16,0-4-6 16,-4-3-1-16,-1 3 0 15,-4 0 5-15,-4 0-6 16,-5 1 1-16,-2 0-1 0,-2-1 0 15,-5 3-1-15,-2 1 1 16,0-3-6-16,0 1-22 16,0-3-83-16,0 0-58 15,0 1-310-15</inkml:trace>
  <inkml:trace contextRef="#ctx0" brushRef="#br0" timeOffset="16504.2">10472 6900 1245 0,'0'0'317'0,"0"0"-154"16,0 0-115-16,0 0-48 0,0 0-2 15,0 0 1-15,0 0-1 16,-44-28-4-16,28 28 0 16,3 0-1-16,-1 0 0 15,5 0-3-15,1 6 1 16,0 4 9-16,4 2 1 16,0 0 5-16,2 0 2 15,-1 2 1-15,3 1 4 16,0-3 5-16,0 2 5 15,0-1 1-15,3-1 11 16,7-2-7-16,2 0-11 16,1-2-8-16,1 2 1 0,1-2-9 15,-1 2 1 1,1 0-2-16,-2 2 1 0,-1 2-1 16,1 3 1-16,-2 1-1 15,-4 0 1-15,-3 1-1 16,-2 3 0-16,-2 0 0 15,0 1 0-15,0-1 2 16,-8-2 0-16,-4-2 4 16,-3-2-6-16,-1-2 0 15,1 0 1-15,-3-4-1 16,0 1-5-16,-4-2-66 16,6-1-140-16,5-2-693 0</inkml:trace>
  <inkml:trace contextRef="#ctx0" brushRef="#br0" timeOffset="18349.04">11157 6409 553 0,'0'0'541'16,"0"0"-403"-16,0 0-90 15,0 0-31-15,0 0-5 16,0 0-12-16,0 0 7 15,0 0-6-15,0 0 30 0,0 0 15 16,0 0 5-16,0 0-10 16,0 0 2-16,0 0 2 15,0-2-1-15,0 2-15 16,0 0-3-16,0 0-7 16,0 0-7-16,0 0 0 15,0 0-5-15,0 0-6 16,0 0 0-16,0 0 5 15,0 0 4-15,0 0-9 16,0 0 0-16,0 0 0 16,0 0 0-16,0 0 0 15,0 0-1-15,0 0 0 16,0 0 0-16,0 0 0 0,0 0 1 16,0 0 0-1,0 0-1-15,0 0 1 0,0 0 0 16,0 0 6-16,0 0-7 15,0 0-1-15,0 0 0 16,0 0-1-16,0 0 0 16,0 0-4-16,0 0 6 15,0 0-1-15,0 0 1 16,0 0-1-16,0 0 0 16,0 0 0-16,0 0 0 15,0 0-6-15,0 0 6 16,0 0-10-16,0 0-2 15,0 4 13-15,0-2-1 16,0 1 0-16,0 2 1 16,0-1 0-16,0-1-1 0,0 4 1 15,0 3 0-15,0 2 0 16,0 2 0-16,0 3-1 16,0 3 2-16,0 4-1 15,0 3 0-15,0 3 0 16,0 0-1-16,0 1 1 15,2 3 1-15,2-1-1 16,1-1 0-16,-1 1 0 16,0-5 0-16,1-1 1 15,2-3 6-15,-3 1 0 16,1-4-5-16,-1 4 5 16,0-1-7-16,1 2 1 0,-3-2 1 15,3 1-1-15,-1-6 9 16,-1-5-10-16,-1-1 1 15,-2-8 0-15,0-1 0 16,0-2-1-16,0-2-1 16,0 0-31-16,0 0-57 15,0-2-65-15,0-6-518 0</inkml:trace>
  <inkml:trace contextRef="#ctx0" brushRef="#br0" timeOffset="19783.94">10838 6377 1210 0,'0'0'205'0,"0"0"-136"16,0 0 50-16,0 0-42 16,0 0-27-16,0 0-27 15,0 0 18-15,0 0 19 16,0 0 7-16,0 0-5 16,0 0-5-16,0 0-6 15,0 0-10-15,0 0-13 16,0 0-7-16,0 0-6 15,0 0-2-15,0 0 0 0,0 0 1 16,0 0-4 0,4 0-1-16,10 0-3 0,1 0 1 15,1 0-6-15,3 0 6 16,2-5-5-16,1 3-1 16,2 0 12-16,1 1-13 15,0 1 1-15,-3 0-1 16,1 0 1-16,-2 0 1 15,0 0 3-15,-1 0-5 16,-1 0 0-16,4 0-1 16,0 0 0-16,1 0 1 15,0 0 0-15,-1 0-1 0,-1 0-4 16,1 0 4-16,-6 0-4 16,1 0-2-16,-3 0-2 15,-1 0 8-15,-1 1-14 16,-1 1 3-16,-6 0 0 15,1 0 0-15,-3 1 11 16,-2-3-12-16,0 0 4 16,1 2-6-16,-1-2 8 15,0 0 1-15,-2 0 0 16,3 0-4-16,-3 0 1 16,0 0 7-16,0 0-14 15,0 0-35-15,0 0-71 16,0 0-84-16,-5 0-4 15,-2-2-735-15</inkml:trace>
  <inkml:trace contextRef="#ctx0" brushRef="#br0" timeOffset="20280.82">10906 6687 1197 0,'0'0'309'16,"0"0"-152"-16,0 0-26 15,0 0-12-15,0 0-53 16,0 0-29-16,0 0-1 16,27 2-17-16,-13-2 2 15,4 0 4-15,2 0 9 16,5 0-2-16,1 0-16 15,0 0-1-15,6 0 0 0,0 0-8 16,-1-5-5-16,0 0 4 16,0 1-6-16,-2-1 1 15,-3 0 1-15,-1 2-2 16,-7-4 0-16,-1 2 0 16,-3 2-2-16,-5 1-10 15,-3 0-26-15,0 2-80 16,-6 0-192-16,2 0-892 0</inkml:trace>
  <inkml:trace contextRef="#ctx0" brushRef="#br0" timeOffset="20713.94">11344 6912 955 0,'0'0'278'0,"0"0"-123"16,0 0-38-16,0 0-37 16,0 0-8-16,0 0-23 0,0 0-30 15,25 29-13-15,-21 0-6 16,-2 5 1-16,2 7-1 16,1 2 10-16,-1 3-1 15,3 1-8-15,0-7 12 16,-1-4-5-16,1-6 0 15,-3-9-7-15,1-6 0 16,-5-7-1-16,0-6-30 16,0-2-104-16,0-5-96 15,0-8-382-15</inkml:trace>
  <inkml:trace contextRef="#ctx0" brushRef="#br0" timeOffset="21059.92">11353 7078 1066 0,'0'0'301'15,"0"0"-208"-15,0 0-63 16,0 0 8-16,24-111 1 16,-13 82-28-16,3-2 8 15,1 6-5-15,3 3 25 16,-3 6 43-16,4 6-38 15,-4 4 0-15,1 6-11 16,-3 0-6-16,1 0-21 16,-3 19-6-16,-5 8-28 15,-2 6 15-15,-1 8-3 0,-3-3 16 16,0 0-2 0,0-3 1-16,-9-8 0 0,-4-3 0 15,-1-7 0-15,-1-3-12 16,-1-6-16-16,1-3-65 15,-1-5-25-15,5 0-50 16,4 0-998-16</inkml:trace>
  <inkml:trace contextRef="#ctx0" brushRef="#br0" timeOffset="21608.57">11571 7258 882 0,'0'0'327'0,"0"0"-195"15,0 0-68-15,0 0-48 16,0 0 3-16,0 0-9 16,0 0 0-16,45-131-10 15,-34 96 11-15,0 3-10 0,0 0 8 16,-2 4-3-16,0 7 4 16,0 7 7-16,-5 9 27 15,3 5 13-15,-3 0-16 16,1 7-41-16,-1 16-38 15,1 5 11-15,2 6 14 16,-3 0 12-16,2 0-1 16,3-4 1-16,-1-2 1 15,0-6 1-15,-1-1 0 16,-3-7 0-16,0-4 0 16,-4-5-1-16,0-2 0 15,0-3-13-15,0 3 3 16,0-3 3-16,-8 0 6 15,-1 0 0-15,-2 0 1 0,-3 0 0 16,1 0 0-16,-3 1 0 16,-1 0 1-16,1 4-1 15,-4-1 0-15,7-1-55 16,2 0-260-16</inkml:trace>
  <inkml:trace contextRef="#ctx0" brushRef="#br0" timeOffset="22055.53">11865 6920 626 0,'0'0'495'0,"0"0"-375"16,0 0-74-16,0 0-25 16,0 0-13-16,0 0-7 15,16 117 0-15,-16-88 9 16,0 4 9-16,0-5 28 16,0-1-4-16,0 0-24 15,2-8 16-15,-2 0 13 16,3-7-19-16,-1-3 4 15,0 0 13-15,-2-5-14 0,0 0-3 16,2-4 15-16,-2 0 13 16,2 0 19-16,1 0-10 15,3 0-37-15,1 0-17 16,2 0-11-16,0 0 1 16,-1-4 11-16,2 0-12 15,-4 0 0-15,1 2-1 16,2-1 0-16,0 1-20 15,2-1-69-15,0-3-139 16,-2-1-536-16</inkml:trace>
  <inkml:trace contextRef="#ctx0" brushRef="#br0" timeOffset="22473.95">12082 6960 977 0,'0'0'306'0,"0"0"-150"15,0 0-81-15,0 0-75 16,0 0-4-16,0 0-3 16,0 0 7-16,4 58 0 15,-4-34 0-15,2 3 0 16,-2-1 9-16,2-3 8 15,-2 1-5-15,0-3-1 16,2-3-2-16,-2-2 9 0,2-4-4 16,2-2 20-16,-2-5 36 15,2 0 4-15,0-1-8 16,3-2-21-16,4-2 2 16,5 1-16-16,2-1-9 15,1 0 26-15,4 0 14 16,-3 0-20-16,0 0-12 15,-2 0-15-15,-7 0-2 16,-2 0-4-16,-4 0-8 16,-5 0-1-16,0 0-22 15,0-7-80-15,-10-3-270 16,-5-5-249-16</inkml:trace>
  <inkml:trace contextRef="#ctx0" brushRef="#br0" timeOffset="23340.93">11647 6002 1018 0,'0'0'294'0,"0"0"-161"16,0 0-69-16,0 0-35 15,0 0-20-15,0 0-2 16,0 0 2-16,51-47-7 16,-42 43 8-16,0 2-9 15,0 2 0-15,2 0-1 16,-2 0-1-16,0 2-8 15,-1 13 0-15,0 7 2 16,-2 6-2-16,1 6 9 16,-3 6-1-16,3 2 1 15,-4-3-5-15,-1 2 5 0,-2-4 1 16,0-8 6-16,0 0 3 16,0-8-8-16,-10-3-2 15,-1-4 1-15,-2-4 0 16,-1-1 1-16,2-6 11 15,-5-1-2-15,2-2 10 16,-1 0-7-16,-1 0 4 16,-1-3 2-16,0-6 4 15,2-3-5-15,0 1 1 16,6-2-3-16,-1-2-5 16,3-4 3-16,4-1 1 15,0-1 4-15,4-4-12 16,0-3 5-16,0 2-12 15,0-2 6-15,0 2 6 0,0 4-12 16,6 3 6-16,4 7-7 16,5 9-18-16,-1 3-56 15,-1 0-191-15</inkml:trace>
  <inkml:trace contextRef="#ctx0" brushRef="#br0" timeOffset="23612.72">11890 6495 781 0,'0'0'272'16,"0"0"-161"-16,0 0-60 15,-16 109-35-15,7-77-16 16,5-9-87-16,2-7-999 0</inkml:trace>
  <inkml:trace contextRef="#ctx0" brushRef="#br0" timeOffset="24552.85">12256 5833 392 0,'0'0'712'0,"0"0"-549"15,0 0-117-15,0 0-40 16,0 0-5-16,0 0 26 16,0 0 25-16,-36-5-1 15,18 5-7-15,0-3-11 16,0 1 8-16,0 0 3 15,3 0-15-15,-1 0-13 0,3 1-6 16,1-2 3-16,4 3-4 16,1-2-8-16,1 2 0 15,0 0-1-15,4 0 5 16,0 0-5-16,0 0-1 16,2 0 0-16,-2 0-1 15,2 0-5-15,0 0 4 16,0 0-4-16,0 0 7 15,0 8 7-15,0 1 6 16,0 2-4-16,0 4-8 16,0 2 0-16,0 3 1 15,0 1-1-15,0 2 0 16,0 0 0-16,0 0-1 0,0 0 1 16,0-3 0-16,0-5-1 15,0 1 2-15,2-4-2 16,-2-4 2-16,0-1 5 15,2-3-7-15,-2-3 0 16,2 2 0-16,-2-1 0 16,2 0 2-16,2 0 9 15,0-1 0-15,0-1 5 16,3 2-2-16,1-2-3 16,2 0-3-16,1 0-2 15,-1 0-6-15,2 0 0 16,-1 0 0-16,-2 0 0 15,2 0 0-15,-2 5-12 0,2 7 3 16,1 5 0-16,-4 7-1 16,3 7 9-16,-1 1 0 15,-2 2 1-15,-1-1 1 16,-3-1-1-16,-4-5 7 16,0-3 0-16,0-3-6 15,-9-5-1-15,-6-2 0 16,-3-3-1-16,-11 6-31 15,7-4-114-15,0 1-157 0</inkml:trace>
  <inkml:trace contextRef="#ctx0" brushRef="#br0" timeOffset="27223.9">12561 6421 1023 0,'0'0'323'0,"0"0"-194"15,0 0-17-15,0 0-48 16,0 0-17-16,0 0-33 16,0 0 2-16,0 2-15 15,0-2 12-15,0-2 22 16,0 2 15-16,0 0 1 15,2 0-7-15,-2 0-14 16,0 0-17-16,0 0-6 0,2 0-7 16,-2 0 9-16,2 0-8 15,3 0 0-15,-1 4 1 16,0 6-2-16,4 4-1 16,0 2-9-16,1 4 9 15,3 2 0-15,-3 2-1 16,1 4-8-16,2 2 3 15,-1 5 1-15,2 3-9 16,1 2 0-16,-1 1 7 16,1 2-3-16,-4-1 10 15,4 0-5-15,-1-3 6 16,-2 0 0-16,1-3 0 0,-4-4 0 16,1-3-2-16,-1-8 4 15,-2-5-4-15,-4-3 4 16,0-8-4-16,-2-2 1 15,0-3-22-15,0 0-14 16,0 0-7-16,0 0 16 16,0 0 17-16,0 0 10 15,0 0 1-15,0 0-1 16,0 0 0-16,-2 0 0 16,0 0 1-16,2 0 0 15,0 0-1-15,0 0 1 16,0 0 0-16,0 0 1 15,0 0 5-15,0-3 11 16,0-2 5-16,0-4-9 16,0 0 0-16,0-4-1 0,0-3-11 15,0 0 0-15,6-5 8 16,7 2-9-16,1-8 1 16,-1 0 0-16,5-4-1 15,-2-2 0 1,2-4-1-16,0 2-8 15,-3-3 8-15,1-1 0 0,-3 1 1 16,1-2-1-16,-5 0 1 16,-1-1-6-16,1 4 6 15,-4-2 0-15,-3 6 0 16,1 1 0-16,-3 2 0 16,0 0-1-16,0-1 2 15,-14 1-1-15,-1 1 0 0,-4 4 0 16,-1 4-8-16,3 4 7 15,1 5-5-15,3 3-3 16,2 6-7-16,1 3 0 16,4 0-2-16,1 0-1 15,3 0-14-15,0 0-88 16,2 0-62-16</inkml:trace>
  <inkml:trace contextRef="#ctx0" brushRef="#br0" timeOffset="27797.98">13111 5821 10 0,'0'0'1382'0,"0"0"-1143"16,0 0-145-16,0 0-51 15,0 0-32-15,0 0-5 16,0 0-6-16,25-60 2 0,-18 46-1 15,-1 0 13-15,3 0-14 16,3 2 6-16,-2 2-5 16,2 0 8-1,1 3-9-15,0 4 1 0,1 3 1 16,-1 0 4-16,1 0-5 16,-6 14-1-16,3 12-1 15,-3 7-11-15,-6 10 12 16,-2 6-1-16,0 2 0 15,0 0 0-15,-5-7-1 16,-11-8 2-16,3-7-2 16,-5-8 1-16,0-9 1 15,-1-6 1-15,-2-6 7 0,1 0-6 16,0-5 7-16,4-15-9 16,3-4 12-16,2-2-11 15,4-3-1-15,3-1-6 16,4 1-9-16,0-3-58 15,0 6-160-15,11 6-1128 0</inkml:trace>
  <inkml:trace contextRef="#ctx0" brushRef="#br0" timeOffset="28049.41">13357 6101 1045 0,'0'0'263'0,"0"0"-161"16,0 0-40-16,-52 123-36 15,30-89-10-15,0-5-16 16,4-7-9-16,5-7-50 15,4-3-24-15,4-7-286 0</inkml:trace>
  <inkml:trace contextRef="#ctx0" brushRef="#br0" timeOffset="28449.94">13560 5615 988 0,'0'0'291'16,"0"0"-178"-16,0 0-68 16,0 0-14-16,0 0-10 15,0 0-5-15,0 0-14 16,108-53-2-16,-94 64-32 15,-5 12 13-15,0 8 6 0,-2 6-12 16,-5 3 25-16,0 1-2 16,-2-4 2-16,0-2 0 15,0-7 0-15,-4-6 0 16,-10-3 1-16,1-8 0 16,-3-5 0-16,-1-2 17 15,-4-4 12-15,1 0 5 16,-3 0-9-16,4-7-11 15,1-4-14-15,3-1 8 16,3-8-9-16,3 5-61 16,5-4-139-16</inkml:trace>
  <inkml:trace contextRef="#ctx0" brushRef="#br0" timeOffset="29329.85">14052 5622 780 0,'0'0'287'15,"0"0"-136"-15,0 0-83 16,0 0-39-16,0 0-16 16,0 0-13-16,0 0-1 15,4-2 1-15,-6 11 0 0,-6-4 7 16,-4 3-6 0,-1-1 42-16,-3-3-8 0,1 0-12 15,-3 0 6-15,0-4-11 16,4 2-17-16,1-2 10 15,2 1-10-15,2-1 0 16,3 2 0-16,3-2 0 16,3 2 10-16,0 1-1 15,0-3 4-15,0 2 9 16,0-2 39-16,0 0 4 16,0 0 0-16,0 2-21 15,0 0-10-15,0-1-16 16,0 3-12-16,0 3-7 0,0-1-7 15,0 3 0 1,0 4 5-16,0-1 1 0,0 4-5 16,0 0 6-16,0 0-1 15,0 3 2-15,0-4-2 16,0-1 2-16,0-2-1 16,0-4 0-16,0-2 0 15,0-3 1-15,0-3 0 16,0 0 16-16,0 0 14 15,0 0 7-15,3 0-17 16,7 0-11-16,2 0-1 16,-1 0-3-16,2 0-5 15,-1 0 8-15,-2 0-9 16,2 0 0-16,-1 13-3 0,-2 3-4 16,0 1 6-16,-4 3 0 15,-1-3 0-15,-4 1-6 16,0 2-3-16,-2 0 1 15,-19 1-3-15,-6-1 0 16,-6-1-4-16,-29 10-10 16,6-5-50-16,5-4-157 0</inkml:trace>
  <inkml:trace contextRef="#ctx0" brushRef="#br0" timeOffset="30558.42">7398 7712 1144 0,'0'0'226'0,"0"0"-161"15,0 0 14 1,0 0 21-16,0 0-7 0,0 0-45 15,0 0-8-15,0 0 15 16,0 0 19-16,0 2-13 16,7 4-10-16,1 2-29 15,2 6-8-15,3 5 2 16,2 2-4-16,3 9 1 16,3 7 4-16,6 4-3 15,-2 5-4-15,8 4-7 16,0 1 6-16,0-5-8 15,-1-5 0-15,-1-8 1 16,-4-11 7-16,-10-7-8 16,-3-8 0-16,-6-7 4 15,-5 0-5-15,-1-6-18 0,-2-16-35 16,0-4-3-16,0-2-8 16,0-4-34-16,0-2-15 15,0 1-28-15,0-6-2 16,8 3 21-16,4-1 34 15,1 3 41-15,3 0 47 16,1 4 12-16,-1 4 39 16,-3 3 39-16,1 2-2 15,-5 7-24-15,0 3 12 16,0 6 8-16,-5 3-12 16,1 2-31-16,-1 0 13 15,-4 4-15-15,0 20-24 16,0 14 0-16,-13 15-8 0,-14 10 6 15,-6 9 5-15,-6 5 0 16,0 1-4-16,1-1 15 16,2-8-1-16,3 0 7 15,4-6-4-15,2-12-7 16,5-7-9-16,3-10-5 16,6-10-3-16,3-10-6 15,0-7-1-15,1-6-12 16,1-1-29-16,-2 0-20 15,8-13-38-15,2-6-106 16,0 5-681-16</inkml:trace>
  <inkml:trace contextRef="#ctx0" brushRef="#br0" timeOffset="30894.53">7953 8143 1114 0,'0'0'220'0,"0"0"-152"16,0 0-15-1,0 0 6-15,0 0 1 0,0 0-3 16,13 117-14-16,-8-79 2 16,2 0-1-16,1-5 0 15,-1 0-13-15,3-9-8 16,-6-9-21-16,0-6-2 16,-4-6 0-16,0-3-135 15,0-17-143-15,0-1-263 0</inkml:trace>
  <inkml:trace contextRef="#ctx0" brushRef="#br0" timeOffset="31373.12">7980 8047 1200 0,'0'0'219'0,"0"0"-139"0,0 0-30 16,0 0-23-16,0 0 20 15,0 0-9-15,123-97-18 16,-111 97-10-16,2 0 8 16,-5 17 2-16,-5 10-7 15,-4 8-11-15,0 5-2 16,-2 1 6-16,-11-2-5 16,-5-5-1-16,5-6 0 15,-1-6 0-15,6-10-1 16,3-5 1-16,1-6-1 15,4-1 1-15,0 0 10 0,0 0 11 16,0 0 11-16,9-8-16 16,9-4-13-16,1-2-3 15,4 0 0-15,-1 4-2 16,-2 6 1-16,-4 4 0 16,-5 0-1-16,-5 6-4 15,-3 16 6-15,-3 8 0 16,0 3 2-16,-5-1-2 15,-6 0 1-15,-5-9 9 16,5-2-10-16,-2-7 0 16,4-6 0-16,2-4 1 15,1-2-1-15,4-2-8 0,-3 0-52 16,5-6-80 0,0-8-17-16,0-1-1039 0</inkml:trace>
  <inkml:trace contextRef="#ctx0" brushRef="#br0" timeOffset="33981.78">8488 8243 570 0,'0'0'556'0,"0"0"-410"16,0 0-34-16,0 0-10 15,0 0 15-15,0 0-44 16,0 0-26-16,24-28 14 15,-14 18 20-15,-2 0-20 16,5 0-24-16,1-2-12 16,-1 0-11-16,1-4-6 15,-1-2-1-15,1 1-6 16,-3-6 1-16,-3 2-2 16,0 2 1-16,-4 3-1 15,-4 2 0-15,0 3-6 16,0-1 0-16,0 4-7 15,-9 5 4-15,-4-1-15 16,0 4 1-16,-1 0 4 0,-1 0 11 16,-1 0 6-16,-3 10-4 15,4 8 6-15,-3 4-1 16,3 4-1-16,1 4 1 16,3 2-1-16,3 2 1 15,1-2 1-15,0 0-1 16,5-2 1-16,2-3 2 15,0-3-1-15,0-2 9 16,0-7-7-16,0 1 9 16,2-4-2-16,9-1-1 15,0-5 7-15,5-1-6 16,2 0 5-16,2-5-2 16,3 0 0-16,-2 0-2 0,2 0-3 15,-3 0-2-15,-1-7 0 16,-2 0-5-16,-5 2 1 15,0 1-1-15,-5 3-1 16,-3 1 0-16,-2 0 0 16,0 0-11-16,-2 0-19 15,0 0-74-15,0 0-113 16,0-3 9-16,0-2-373 0</inkml:trace>
  <inkml:trace contextRef="#ctx0" brushRef="#br0" timeOffset="34472.4">8825 7950 1280 0,'0'0'244'0,"0"0"-138"15,0 0-64-15,0 0-33 16,0 0-9-16,0 0 1 16,6 108 1-16,-6-67-1 15,0 3-1-15,0 0 1 16,7-3 20-16,-1-4 5 16,2-6-1-16,-4-12-6 15,1-6 0-15,-5-9-10 16,0-4-9-16,0 0-24 0,0-7-38 15,0-11 48-15,0-6 13 16,0-3 1-16,2-3 8 16,0-1 6-16,2 4 17 15,3-2 14-15,-2 5 24 16,1 2-15-16,-1 4-5 16,1 7-20-16,-2-2-3 15,4 3-6-15,1 4 1 16,-1-2-5-16,3 4-7 15,3 1-8-15,-1-2-1 0,1 1-1 16,-3 0 0 0,-1 0-27-16,0-2-26 0,1-1-85 15,-3 2-144-15,0-1-672 16</inkml:trace>
  <inkml:trace contextRef="#ctx0" brushRef="#br0" timeOffset="35023.34">9124 7712 1053 0,'0'0'249'16,"0"0"-129"-16,0 0-43 0,0 0-38 16,0 0-31-16,0 0-8 15,0 137 1-15,-8-79-1 16,4 4 10-16,2 1 15 15,0 4 30-15,2-5-6 16,0-4-5-16,0-7-12 16,0-10-7-16,0-8-4 15,0-9-5-15,0-10-6 16,0-6-9-16,0-6-1 16,0-2-8-16,2 0-51 0,7-4-46 15,0-10-45 1,2 1-544-16</inkml:trace>
  <inkml:trace contextRef="#ctx0" brushRef="#br0" timeOffset="35313.3">9378 8168 1235 0,'0'0'266'0,"0"0"-138"15,0 0-50-15,0 0-35 0,0 0-26 16,116 2-8-16,-89-4 6 16,-2-3 4-16,-4 1 0 15,-3 1-8-15,-5 0-1 16,-4-1-10-16,-4 2-2 15,-5-2-40-15,0-3-167 16,0 0-73-16,0 2-717 0</inkml:trace>
  <inkml:trace contextRef="#ctx0" brushRef="#br0" timeOffset="35469.82">9446 8029 126 0,'0'0'1187'0,"0"0"-931"15,0 0-103 1,0 0-57-16,0 0-30 0,0 0-32 16,0 0-21-16,133-29-13 15,-118 15-23-15,3 0-240 0</inkml:trace>
  <inkml:trace contextRef="#ctx0" brushRef="#br0" timeOffset="36037.68">10352 7786 874 0,'0'0'533'0,"0"0"-461"15,0 0-51-15,0 0-20 16,0 0-1-16,0 0 0 16,-127-14-2-16,89 32 2 15,2 4-7-15,4 5 7 16,9 2 10-16,2 3 22 16,7 3 10-16,8 2 46 15,4 2-10-15,2-3-38 16,0 0-14-16,8-4 0 15,13-6 31-15,-1-6-27 16,5-6 11-16,-1-4-4 16,0-4-4-16,-1-3-5 15,-3-2-16-15,-2 1-5 16,-4-2-6-16,-6 2 0 0,-1 0-1 16,-3 2-9-16,-4-1-28 15,2 8-90-15,0-1-177 16,1 1-539-16</inkml:trace>
  <inkml:trace contextRef="#ctx0" brushRef="#br0" timeOffset="36471.14">10572 8189 717 0,'0'0'675'16,"0"0"-465"-16,0 0-143 15,0 0-65-15,0 0-2 16,0 0-8-16,0 0-4 15,-64-19-1-15,46 22 1 16,2 9 11-16,8 4 1 16,1 0 0-16,4 0 0 15,3 0 2-15,0 0 6 0,0-4-6 16,7 0 8-16,6-1-1 16,3-4-8-16,0 1 9 15,0 0-10-15,-6 2 1 16,-1 3 19-16,-5 2-8 15,-4 5-5-15,0-6-7 16,-4 3 0-16,-17-5-7 16,-9-6 6-16,-17-6-7 15,10-8-64-15,5-10-490 0</inkml:trace>
  <inkml:trace contextRef="#ctx0" brushRef="#br0" timeOffset="36998.89">11373 7854 1137 0,'0'0'271'16,"0"0"-168"-16,0 0-33 15,6 107-4-15,-3-68-27 16,-3 6-4-16,0-1-13 16,2-2-6-16,-2-3 6 15,0-8-9-15,0-3-7 0,0-10-6 16,0-8-83-16,0-7-128 16,0-3-1195-16</inkml:trace>
  <inkml:trace contextRef="#ctx0" brushRef="#br0" timeOffset="37316.94">11128 7729 1422 0,'0'0'282'16,"0"0"-190"-1,0 0-26-15,0 0-28 0,0 0-22 16,0 0-10-16,133-21 0 16,-95 21 21-16,5 0 12 15,-1 0 31-15,0 0-16 16,1 0-11-16,-6 0-15 16,1 0-15-16,-5 0-12 15,-6 0 0-15,-2 0 1 16,-9 0-2-16,-5 0-3 15,-7 0-25-15,-4 0-62 16,0 0-123-16,0 10-145 16,-13 1-260-16</inkml:trace>
  <inkml:trace contextRef="#ctx0" brushRef="#br0" timeOffset="37562.75">11228 7983 1058 0,'0'0'858'0,"0"0"-708"15,0 0-65-15,0 0-45 16,0 0-12-16,114 11-22 16,-85-15 0-16,2-3 1 15,0-4-6-15,0 6 5 16,-2-1-6-16,-7 2 0 0,-4 4-6 15,-11 0-27-15,-3 10-135 16,-4 8-403-16</inkml:trace>
  <inkml:trace contextRef="#ctx0" brushRef="#br0" timeOffset="37809.58">11529 8233 740 0,'0'0'790'0,"0"0"-589"0,0 0-119 16,0 0-44-16,0 0-38 16,0 0-9-16,0 0 9 15,27 116-14-15,-25-82-10 16,0 1-14-16,0-7-57 15,0-2-4-15,1-8-55 16,-1-9-253-16</inkml:trace>
  <inkml:trace contextRef="#ctx0" brushRef="#br0" timeOffset="38609.21">11488 8117 1215 0,'0'0'254'0,"0"0"-138"16,0 0 1-16,0 0-25 16,0 0-10-16,0 0-50 15,0 0-10-15,108-70-4 16,-100 78-18-16,0 15-7 16,-6 2-34-16,-2 8 32 15,0-1-9-15,0-1 17 16,0-2-17-16,-10-5 8 15,4-4-2-15,1-9-4 16,3-1-49-16,0-5-49 16,2-5-3-16,0 0 67 15,7 0-80-15,9-9 19 16,5-3 67-16,2-2 44 16,-3 4 8-16,-3 2 29 0,0 6 20 15,-9 2 44-15,-1 2-30 16,-5 18-14-16,-2 11-32 15,0 3-6-15,0 5 7 16,-13 2 22-16,-3-1 9 16,1-2-15-16,-4-4-20 15,6-6-3-15,0-4-18 16,2-6-1-16,2-4 9 16,3-3 0-16,3-8-9 15,0 1-2-15,3-4 2 0,0 0 12 16,0 0 6-1,0 0-8-15,0 0 24 0,8-2-27 16,5-3 6-16,3-6-12 16,1-1-1-16,1-4 1 15,0-2 0-15,2-6 5 16,0-6-6-16,0-4-10 16,0-5-9-16,1-2-8 15,-6-5-11-15,-1 1-36 16,-4 5 20-16,-3 5 25 15,-5 8 14-15,-2 7 15 16,0 11-10-16,0 2 10 16,-4 7-11-16,-7 0 11 15,-3 0 10-15,1 16 22 16,1 6 12-16,4 6-2 0,1 4-3 16,5 3-25-1,2-3 0-15,0 0-13 0,0-6 5 16,0-5 2-16,9-6 4 15,2-5 0-15,0-3 4 16,2-7-9-16,-1 0-7 16,1 0-1-16,-1-7-31 15,3-13-35-15,-4 3-105 16,0-2-16-16</inkml:trace>
  <inkml:trace contextRef="#ctx0" brushRef="#br0" timeOffset="39192.65">11972 8205 971 0,'0'0'230'16,"0"0"-160"-16,0 0-38 15,0 0-19-15,5 109-12 16,-5-81 0-16,0-2 0 15,0-4 0-15,0-8-1 16,0-4 0-16,-3-4 0 16,-1-6-9-16,-1 0-41 15,1 0 8-15,2-14 19 16,2-6 10-16,0-6 13 16,0-1 17-16,0-3-3 15,9-1 21-15,5-1-9 0,-2-1-25 16,7 3 21-16,-2 4-13 15,1 8 15-15,-3 7 59 16,-1 6-44-16,-3 5-7 16,-5 0 0-16,0 12-23 15,-6 10-9-15,0 6-1 16,0 1 0-16,-6 1-1 16,-4-3 1-16,-1-3-2 15,-3-3 2-15,5-6-8 16,1-3 9-16,0-2 0 15,4-3-2-15,2-1-5 16,2 2 7-16,0 2 1 0,0 0 9 16,0 2-8-16,0-2 17 15,0 2 27-15,6-4 7 16,4 1 24-16,-2-7-4 16,3 3-16-16,3-3-12 15,-3-2-17-15,3 0-12 16,-5 0-15-16,-1 0 8 15,-4 0-9-15,2-7-16 16,-4-2-142-16,2-1-141 0</inkml:trace>
  <inkml:trace contextRef="#ctx0" brushRef="#br0" timeOffset="39559.87">12269 8149 886 0,'0'0'405'0,"0"0"-266"15,0 0-66-15,0 0-37 16,0 0-23-16,0 0-12 16,11 134 5-16,-14-99-4 15,-1 1 25-15,2 0 14 16,0-2 9-16,2-5-12 15,0-4 11-15,0-4-28 16,0-4-2-16,0-7 8 16,11-2 45-16,7-8-13 15,2 0-33-15,5 0-4 0,1 0 26 16,3-2 14-16,-2-4-21 16,-3 2-26-16,-3 0-2 15,-6 0 1-15,-8 1-14 16,-7-4 0-16,0-3-64 15,-25-20-48-15,-6 2-92 16,-2-6-177-16</inkml:trace>
  <inkml:trace contextRef="#ctx0" brushRef="#br0" timeOffset="40342.46">11693 7386 785 0,'0'0'313'0,"0"0"-207"15,0 0-80-15,0 0-6 16,0 0-8-16,0 0-4 16,0 0 14-16,34 37 71 15,-30-37 16-15,4 2 17 16,-4-2-24-16,2 0-36 15,1 0-12-15,-1 0 2 0,2 0-11 16,2 0-20-16,1 0-9 16,3 0-8-16,-1 0-7 15,1 0-1-15,1 0 2 16,-3 8-2-16,1 6-2 16,-2 9-8-16,-4 4-14 15,0 9 8-15,-5 9 5 16,-2 1 9-16,0 1 2 15,0 0-1-15,-9-4-5 16,-9-6 0-16,-3-8-1 0,2-10-7 16,-3-7 7-1,-1-10 7-15,-2-2 2 0,4-4 7 16,0-19 0 0,4-8-7-16,1-5 11 15,5-6-3-15,4-2-1 0,2-3-9 16,5 6-7-16,0 2 7 15,0 7-16-15,3 8 7 16,6 10 9-16,2 6-10 16,0 4-21-16,13 4-74 15,-3 0-144-15,1 0-875 0</inkml:trace>
  <inkml:trace contextRef="#ctx0" brushRef="#br0" timeOffset="40554.15">12019 7694 929 0,'0'0'306'0,"0"0"-167"16,0 0-33-16,9 126-43 15,-9-78-20-15,0 2-25 16,-5-1-5-16,-3-8-13 15,-4-2-22-15,3-13-46 16,3-12-141-16</inkml:trace>
  <inkml:trace contextRef="#ctx0" brushRef="#br0" timeOffset="40954.49">12211 7453 886 0,'0'0'222'0,"0"0"-167"15,0 0-32-15,0 0-8 16,0 0 7-16,0 0 5 15,0 112-1-15,0-98 12 16,0-3 36-16,0-5-15 0,0-6-24 16,6 0 3-16,4 0-21 15,-2 0-16-15,5-4 1 16,1-5-1-16,-1 5-1 16,-1 4 38-16,-1 0 10 15,-3 0 0-15,0 17-33 16,-6 7-15-16,0 6 0 15,-2 3-1-15,0-1 0 16,-10-1-11-16,-15-3-8 16,0-9-82-16,0-12-225 0</inkml:trace>
  <inkml:trace contextRef="#ctx0" brushRef="#br0" timeOffset="41101.97">12242 7420 1625 0,'0'0'279'16,"0"0"-192"-16,0 0-58 15,0 0-29-15,0 0-34 16,130 1-560-16</inkml:trace>
  <inkml:trace contextRef="#ctx0" brushRef="#br0" timeOffset="41886.57">12559 7608 854 0,'0'0'324'0,"0"0"-214"15,0 0-81-15,0 0-13 16,0 0 32-16,0 0-14 0,0 0-3 16,53 110-8-1,-39-76 18-15,1 2-19 0,1 0-2 16,-1 5 3-16,1 1-5 15,-3 1-1-15,1 4-10 16,-3-1-6-16,-2 1-1 16,-2-1-9-16,-1-5 9 15,1-3-1-15,-3-6 1 16,0-7 0-16,-1-8 0 16,-1-6 0-16,-2-8 0 15,0-3-15-15,0 0-17 16,0 0 10-16,0 0 22 15,0 0 5-15,0-3 15 16,0-1 6-16,3 4 5 0,-3-3-8 16,0 3-5-16,0 0-10 15,0 0 1-15,0 0-8 16,0 0 8-16,2 0 4 16,-2 0 12-16,2 0 32 15,2 0-27-15,1 0-21 16,1-4 12-16,4 1-4 15,0-6 8-15,3-1 0 16,3-1-12-16,3-5 24 16,0-5-25-16,2-3-11 15,-1-8 9-15,1-7-8 16,2-7-1-16,0-9 1 16,-6-7-2-16,-1-2-2 0,-5-5-5 15,-3 2-8-15,-5 4 14 16,-3 5-11-16,0 4 11 15,0 9 0-15,-7 7 0 16,-8 9 1-16,-1 2-7 16,-1 5 7-16,-4 6-12 15,3 2-1-15,5 5-37 16,0 9-105-16,6 0-15 16,2 5 9-16,3 13-9 15,2-2-892-15</inkml:trace>
  <inkml:trace contextRef="#ctx0" brushRef="#br0" timeOffset="42521.67">13172 7474 1117 0,'0'0'261'0,"0"0"-168"16,0 0-68-16,0 0-24 15,0 0 7-15,0 0-8 16,0 0 1-16,62-91 5 16,-51 85-5-16,1 6 0 0,-4 0 7 15,3 0-8-15,-4 9 0 16,0 11-1-16,-3 7-12 16,1 4 12-16,-5 4 0 15,0 2 0-15,0-3 1 16,0-2 0-16,-7-9 6 15,-7-3-5-15,1-9 5 16,-3-7 5-16,1-4-1 16,-1 0 2-16,5-15 11 15,0-12 14-15,7-5 3 16,4-4-2-16,0-3-10 16,0 6-19-16,2 4-9 15,13 3-9-15,-1 10-107 16,-3 8-122-16</inkml:trace>
  <inkml:trace contextRef="#ctx0" brushRef="#br0" timeOffset="42711.28">13394 7541 358 0,'0'0'982'0,"0"0"-753"15,0 0-49-15,0 0-106 16,0 0-74-16,0 0-6 16,0 0-90-16,14 33-111 15,-14-29-515-15</inkml:trace>
  <inkml:trace contextRef="#ctx0" brushRef="#br0" timeOffset="43056.43">13394 7541 52 0,'139'-121'1043'0,"-128"108"-827"15,3-1-128-15,1-2-51 16,1 0-13-16,1 4-2 16,1 2-3-16,0 2 3 15,0 5 14-15,-2 3-4 16,-3 0-1-16,-5 9-30 0,-5 14-1 15,-3 6-5-15,0 5-2 16,-3 0 6-16,-7 1 0 16,-6-10-12-16,0-6 7 15,-2-7 4-15,3-7 2 16,-1-5-1-16,3 0 0 16,1 0 0-16,2-14 0 15,3-4 1-15,3-1 0 16,2-2 0-16,2-2-12 15,0 0-23-15,0 5-46 16,0 1-162-16</inkml:trace>
  <inkml:trace contextRef="#ctx0" brushRef="#br0" timeOffset="43836.18">13952 7096 751 0,'0'0'504'0,"0"0"-334"16,0 0-67-16,0 0-45 15,0 0-39-15,0 0-5 16,0 0-5-16,7-8-8 0,-7 8-1 16,0 0-6-16,0 0-6 15,0 0 6-15,0 0-1 16,-9 0-6-16,2 0 12 16,-4 2-2-16,2 7-4 15,-3-2 6-15,-1 4 1 16,2 0 5-16,0 0-4 15,2 0-1-15,1-2 1 16,0-2 1-16,4-2 5 16,2-3 0-16,2 0 0 15,0-2 25-15,0 0 21 16,0 0 20-16,0 0-18 0,0 0-11 16,0 0-28-1,0 0-7-15,0 0-9 0,0 2-8 16,0 3-6-16,0 3-5 15,0 5 10-15,0 1 7 16,0 2 2-16,0 1 0 16,0 0-1-16,0-2 1 15,0-1 0-15,0-2 0 16,0-4 0-16,0-1 1 16,0-5-1-16,0-2 7 15,0 0 36-15,6 0-17 16,4 0 6-16,3-4-20 15,3-4-5-15,-1 0-1 16,5 2-5-16,-2 2 0 16,0 2 11-16,-1 2-5 15,-1 0 4-15,-3 0-4 0,3 9-7 16,-3 8 6-16,1 6-4 16,-1 9 5-16,-3 3 1 15,-4 1-7-15,-4-2 11 16,-2-2 3-16,0-4-15 15,0-6 0-15,-16-4-1 16,-5-5 0-16,-6-3-14 16,-21-4-28-16,6-3-86 15,5 0-156-15</inkml:trace>
  <inkml:trace contextRef="#ctx0" brushRef="#br0" timeOffset="46941.88">6751 9436 827 0,'0'0'212'16,"0"0"-106"-16,0 0-31 15,0 0-7-15,0 0-16 16,0 0-14-16,0 0 7 16,56 0 25-16,-49 0-27 15,0 0-11-15,-3 0 43 16,1 0-10-16,-3 0-18 0,0 0-12 16,0 0-10-16,0 0-12 15,0 0 0-15,1 0-11 16,2 0 5-16,-1 0 2 15,3 0 4-15,-1 0-3 16,3 0 2-16,3 0-11 16,0 0-1-16,2 0 6 15,1 3-4-15,2-2-1 16,2 3 0-16,1-2 0 16,3 0 0-16,2 0 0 15,-2 1-1-15,4-1-1 16,2-2-8-16,0 2 3 0,2-2 6 15,1 0-10 1,1 0 2-16,-2 0 7 0,0 0-6 16,4 0 6-16,-2 0-1 15,3 0-11-15,1 0-5 16,-1 0 2-16,-1 0 2 16,2 0-4-16,-2 0 1 15,-2 0-2-15,1-2 1 16,1 0-1-16,-1-3-10 15,-1 1 0-15,-2-1 16 16,0-2 7-16,3 1-3 16,-2 3 9-16,-1-4 0 15,-3 4-1-15,1 1 0 0,0-3 0 16,0 3 0-16,-2 0 0 16,0 0 0-16,0 1 0 15,0-4 1-15,-1 3 0 16,-1-4 1-16,1 2 10 15,-1-1-11-15,-1 0 7 16,-1 0-6-16,2 1 11 16,-4-1-12-16,4 1 2 15,0 1 3-15,-1-2-4 16,1 1-1-16,-1 1 0 16,3-2 0-16,0-1 0 15,-1 0 1-15,1 0 0 16,0 0 0-16,2 1 6 15,2-2 7-15,-2 2 6 16,0 0 15-16,0 1-16 0,0 1-10 16,1-2 1-16,-1 1-3 15,-1 0 2-15,1 0-6 16,0-2 6-16,0 2-3 16,0-1 1-16,2 0-6 15,-2 1 0-15,0-1 9 16,2 5-9-16,2-5 1 15,1 3 4-15,2 2-5 16,2-2 1-16,-3 2 4 16,3-2-6-16,-2 0 1 15,0 0 8-15,2 0-9 16,-3-1 7-16,3 2-6 16,-3-1 11-16,2 2-3 0,-2 0-7 15,-1 0 12-15,-1 0-8 16,0 0-4-16,1 0 11 15,-1 0-12-15,0 0 5 16,4 0 1-16,-4 0-6 16,0 0 5-16,1 0-6 15,-3-4 1-15,0 2 5 16,2-1-4-16,-1-2 8 16,-1 3-10-16,-2-3 1 15,2 3 1-15,0-1-1 16,0 1 5-16,1 0-5 15,-1 0 0-15,0-2 1 16,0 2 0-16,2 0-1 16,1-1 1-16,-2 0-1 0,-1 1 0 15,0-2 5-15,1 1-5 16,-3 0-1-16,0 1 1 16,-1-2 1-16,-2 1-1 15,1 0 0-15,0 1-1 16,0-2 2-16,0 1-2 15,0 1 1-15,2-3-1 16,0 1 0-16,6 0 1 16,1 0 0-16,1-2 1 15,1 2-2-15,1-3 0 16,-2 2 0-16,1-2 0 0,-2 2 1 16,0 0-1-1,-3 1 0-15,1 2 0 0,-1 1 0 16,0 1 0-16,1-3 0 15,-3 3-5-15,2-1 5 16,-2-2 1-16,3 2 0 16,-1-2 1-16,1-1-1 15,0 2 0-15,-3-1-1 16,0 1 1-16,2-1 1 16,-1 1-2-16,1 2 0 15,0 0 0-15,3 0 1 16,-1 0-1-16,4 0 0 15,1 0 1-15,2 0-1 16,1 0 2-16,1 0 5 16,3 0-6-16,-3 0 0 0,3 0 0 15,2 0 1-15,-2 0 0 16,3 0 0-16,-2 0-2 16,4 0 2-16,-1 2-2 15,4 3 6-15,5-3-6 16,6-1 0-16,3 1 1 15,-1 1-1-15,3-2 6 16,-1 2-6-16,-3-2 2 16,0 2-2-16,-5-2 1 15,0-1 0-15,-4 0-1 16,3 0 1-16,-6 0-1 16,3 0 0-16,-4 0 3 15,-1 0-3-15,-4 0-1 16,1 0 1-16,-4 0 1 0,-1 0 0 15,-5-4 5-15,-2 0 2 16,-3 3 1-16,-4-4-1 16,-2 2 4-16,-4-2 4 15,-5 1-4-15,-2 3 0 16,-4-1 4-16,-6 0 0 16,-1 2-4-16,-5-2 1 15,0 2-12-15,-2 0 1 16,0 0-2-16,0 0 1 15,0 0-1-15,0 0-6 16,0 0-37-16,-9 0-81 0,-1 6-169 16</inkml:trace>
  <inkml:trace contextRef="#ctx0" brushRef="#br0" timeOffset="48028.45">7369 9649 1215 0,'0'0'277'0,"0"0"-144"15,0 0-65-15,0 0-27 16,0 0-19-16,0 0-13 16,0 0 4-16,85 77 28 15,-59-38 23-15,5 2 18 16,0 2 18-16,2 1-44 15,0-1-14-15,-4-3-15 0,0-5-11 16,-5-3-3-16,-2-6-11 16,-3-9 4-16,-7-2-6 15,-1-6 1-15,-5-4-1 16,-4-5-1-16,-2 0-19 16,0 0-47-16,-2-14-34 15,-12-18 1-15,1 3-112 16,3 0-454-16</inkml:trace>
  <inkml:trace contextRef="#ctx0" brushRef="#br0" timeOffset="48279.51">7868 9661 1551 0,'0'0'251'0,"0"0"-181"0,0 0-49 15,0 0-20-15,-44 142 10 16,11-73 5-16,-4 7-9 16,4 7 8-16,-3 1 4 15,5-5 10-15,-2-5-1 16,4-7-8-16,0-13-14 16,0-11 1-16,4-10-7 15,6-13-35-15,0-17-84 16,9-3-87-16,8-5-121 0</inkml:trace>
  <inkml:trace contextRef="#ctx0" brushRef="#br0" timeOffset="48695.9">7931 10152 1068 0,'0'0'185'15,"0"0"-127"-15,0 0-38 16,6 135-10-16,-1-101-2 15,-3-6-8-15,3-10 0 0,-1-13 0 16,3-5-25-16,-3 0-318 16</inkml:trace>
  <inkml:trace contextRef="#ctx0" brushRef="#br0" timeOffset="48975.9">8005 9988 1337 0,'0'0'258'0,"0"0"-141"15,0 0-43-15,0 0 1 16,0 0-15-16,0 0-34 0,0 0-16 16,75-18 4-1,-69 33-13-15,-3 8 5 0,-3 5-5 16,0 5-1-1,0-1 0-15,-13-2-1 0,-6-5 1 16,2-3-9-16,-1-7 9 16,1-5-1-16,-2-8-17 15,7-2-67-15,0 0-144 16,7-7-329-16</inkml:trace>
  <inkml:trace contextRef="#ctx0" brushRef="#br0" timeOffset="49522.87">8232 10016 1410 0,'0'0'259'0,"0"0"-196"15,0 0-37-15,0 0-25 16,-20 119 7-16,6-86-7 16,1 6-1-16,2-3 1 15,2-4 0-15,2-5-1 16,5-6 1-16,2-11 13 16,0-8 8-16,0-2-22 0,0-9-17 15,5-16-109-15,5-9 8 16,2 0 12-16,-1-3 15 15,0 5 47-15,0 4 28 16,-2 5 16-16,0 4 13 16,-3 5 55-16,0 6 41 15,-2 5 24-15,-2 0-7 16,2 3-41-16,3 0-20 16,1 3-42-16,2 12-20 15,1 5-3-15,1 4 6 16,1 2-6-16,-3 1 1 15,4-1 7-15,-3-7 8 16,-5-5 19-16,0-3 2 16,-4-8-12-16,-2-3-25 15,0 0-38-15,-8 0 16 0,-9 0 13 16,-3 0 9-16,-1 0 0 16,2-1-11-16,1-8-75 15,3 4-95-15,7-1-75 16</inkml:trace>
  <inkml:trace contextRef="#ctx0" brushRef="#br0" timeOffset="50120.53">8541 9924 1215 0,'0'0'250'0,"0"0"-105"15,0 0-57-15,0 0-23 16,0 0-34-16,0 0-25 16,0 0-5-16,25 15 0 15,-25-13-1-15,0 3 2 16,0-5 12-16,0 2-1 15,0-2-1-15,0 0 9 16,0 0-4-16,0 0 2 16,0 0-10-16,0 0-2 15,0 0 2-15,0 0 0 0,0 0 0 16,0 5-8-16,2 4 21 16,-2 5-20-16,0 7 4 15,0 2-6-15,0 7 0 16,0 2 6-16,0 4-6 15,0 0 0-15,2-1 1 16,3-3 0-16,2-9 30 16,-3-6 5-16,1-10-26 15,-3-5 2-15,-2-2 6 16,4 0-17-16,0 0 7 16,4 0-7-16,1-2 10 15,-3-1-5-15,3-1 10 16,-2 1 4-16,0 1-4 15,-3 2-1-15,0 0-8 0,-4 0-1 16,2 0-5-16,-2 0-1 16,0 0 0-16,2 0-7 15,1 0-3-15,1-5-78 16,10-11-87-16,-3-2-128 16,3-1-325-16</inkml:trace>
  <inkml:trace contextRef="#ctx0" brushRef="#br0" timeOffset="50536.88">8836 9939 856 0,'0'0'499'0,"0"0"-332"16,0 0-42-16,0 0-29 15,0 0-36-15,0 0-25 16,0 0 0-16,25 29-10 15,-23-12 6-15,0 6 0 16,-2 1-6-16,0 4-15 16,0 2-1-16,-11 0-9 15,-3 0 1-15,5-5-1 16,1-6 1-16,0-5-1 16,6-3 1-16,2-6 0 15,0 2 0-15,0-2 6 16,0 2 7-16,2-1 0 15,12-1 12-15,1-1 2 0,8 5-4 16,2-1-8-16,-1 4 12 16,3 0 3-1,-5-2-13-15,0 2-4 0,-3-5-3 16,-6 0 2-16,-5-3-12 16,-3-3-1-16,-5-1-14 15,0 0-76-15,-16-5-125 16,-8-9-1-16,1 2-136 0</inkml:trace>
  <inkml:trace contextRef="#ctx0" brushRef="#br0" timeOffset="51205.91">7146 10752 110 0,'0'0'1012'0,"0"0"-856"15,0 0-75-15,0 0-14 16,0 0-10-16,0 0-30 16,0 0-5-16,0 8 6 15,0-8 34-15,0 0 33 16,0 0-6-16,0 0 8 15,0 0-17-15,0 0-13 16,7 0 10-16,4 0-6 16,9 0-43-16,9 0-16 15,11 0 1-15,10 0-4 16,10-4 1-16,9-8-8 16,8 0 5-16,8-2-6 0,2 2 1 15,2 2-1-15,1 3 4 16,1 2-4-16,0 1-1 15,5 1 1-15,-2 2 11 16,1-1-12-16,1-3-1 16,3 2 1-16,-3-3-2 15,-3-2 2-15,-6 1 2 16,-9 0-1-16,-9 0 0 16,-14 4 3-16,-10 1-4 15,-11 2-6-15,-12 0 5 16,-9 0 0-16,-8 0-8 15,-5 0 2-15,0 0-32 0,-18 0-60 16,-9 0-2-16,-26 10-41 16,4 6-137-16,4 4-461 15</inkml:trace>
  <inkml:trace contextRef="#ctx0" brushRef="#br0" timeOffset="51883.15">7405 11076 1311 0,'0'0'266'16,"0"0"-167"-16,0 0-33 16,0 0-28-16,0 0-28 15,0 0-9-15,0 0 9 16,22-3 6-16,-11 3-1 15,2 16-5-15,7 5 9 16,1 8-9-16,4 3 5 16,-2-2 4-16,4 0-4 0,-2-4-1 15,2-6 1 1,-5-5 6-16,0-10-7 0,0-5-7 16,-1 0-7-16,1-18-12 15,0-14-33-15,1-8-12 16,-3-6-5-16,-1-5-21 15,2-4-4-15,-1 1 14 16,-3 6 16-16,2 9 40 16,-9 10 17-16,0 9 3 15,-8 15 72-15,-2 5 13 16,0 5-29-16,-7 27-22 16,-13 11-9-16,-4 14-11 15,-3 10 7-15,0 4-3 0,2 3 3 16,4 2 5-1,2-3-8-15,3-5-4 0,3-9-1 16,5-8 9-16,-2-11-10 16,6-12-14-16,-1-11 5 15,3-10-6-15,0-2-40 16,2-5-56-16,0 0-33 16,0-5-87-16,9-2-694 0</inkml:trace>
  <inkml:trace contextRef="#ctx0" brushRef="#br0" timeOffset="52599.44">8055 11047 1106 0,'0'0'494'0,"0"0"-352"16,0 0-91-16,0 0-26 16,0 0-5-16,0 0-14 15,0 0-6-15,10 63-1 16,-10-30 1-16,4 4-1 16,3 0 1-16,-1-3 0 15,1-4 1-15,2-7 0 16,-4-8 22-16,1-9 2 0,-4-3 6 15,0-3-20-15,-2-9-11 16,0-13-15-16,0-8-2 16,0-4-11-16,0-5 6 15,0 0 10-15,0-3 11 16,5 0-6-16,6 1 7 16,2 4 0-16,-1 8 8 15,-1 8 3-15,0 8 26 16,-2 8 25-16,2 5-18 15,0 0-18-15,3 1-15 16,-1 16 4-16,-1 4-14 16,-4 5 11-16,-1 5-11 15,-5 0 2-15,-2 0-2 0,0-4-2 16,0-1 1-16,0-5 0 16,-7-5-2-16,1-4-5 15,-1-4 5-15,2-4-9 16,3-1 2-16,2-2-2 15,0-1 2-15,0 4-1 16,0 0 10-16,0 2 1 16,0 2 0-16,4 4-1 15,4 4 0-15,-6 6 0 16,0 5-10-16,-2 3 9 16,0 5 1-16,-12 4-1 15,-7-1 1-15,-2-4-1 0,4-6 0 16,-1-10 0-1,2-8 1-15,3-6-15 0,2-4 5 16,1-2-30-16,4-15-20 16,6-15-41-16,0 1-90 15,0 7-166-15</inkml:trace>
  <inkml:trace contextRef="#ctx0" brushRef="#br0" timeOffset="53114.1">8446 11011 814 0,'0'0'706'16,"0"0"-590"-16,0 0-79 16,0 0-26-16,0 104-5 15,0-68-6-15,2 2 0 16,5-1 6-16,0 0 9 16,-1-7 15-16,3-8 8 15,-5-7-11-15,1-12-13 16,-5-3-14-16,0 0-83 15,0-18-5-15,0-5-12 16,-9-6-16-16,-2-1-58 0,2 2-107 16,2 3 41-16,0 0 160 15,5 3 80-15,2 4 284 16,0 2-2-16,0 0-37 16,7 4-72-16,9-2-50 15,-1 4-44-15,5 0-30 16,1 0-18-16,-2 1 1 15,1 4 4-15,1-2 3 16,-4 4-11-16,-1 1-18 16,-5 0-8-16,-5 2-2 15,-1 0-28-15,-5 0-58 16,0 0-164-16,0 9-271 0</inkml:trace>
  <inkml:trace contextRef="#ctx0" brushRef="#br0" timeOffset="53318.88">8530 11168 1463 0,'0'0'248'0,"0"0"-150"16,0 0-15-16,0 0-41 15,0 0-36-15,0 0-6 16,0 0-39-16,52 3 1 15,-45-3-31-15,-3 9-32 16,-4 8-60-16,0 1-43 0,0-4-721 0</inkml:trace>
  <inkml:trace contextRef="#ctx0" brushRef="#br0" timeOffset="53547.88">8518 11330 846 0,'0'0'569'16,"0"0"-379"-16,0 0-37 16,0 0-52-16,0 0-23 15,0 0-31-15,0 0-18 16,77 20 10-16,-59-20-6 16,-3 0-13-16,4 0-6 0,-7 0-13 15,0 0-1-15,-3-4-6 16,-3-3-63-16,1 0-74 15,0-2-125-15,0 0 33 16</inkml:trace>
  <inkml:trace contextRef="#ctx0" brushRef="#br0" timeOffset="53835.4">8827 10976 1222 0,'0'0'231'0,"0"0"-135"15,0 0-44-15,0 0-32 16,2 121-12-16,-2-82-1 15,0 2-7-15,0-1 0 16,-4-4 0-16,2-4-11 16,0-13-66-16,0-8-81 15,2-8-330-15</inkml:trace>
  <inkml:trace contextRef="#ctx0" brushRef="#br0" timeOffset="54211.97">8798 11048 1237 0,'0'0'335'0,"0"0"-185"0,0 0-94 15,0 0-31-15,0 0-14 16,0 0-9-16,0 0-2 16,116-54 0-16,-105 54-2 15,-2 0-5-15,-5 9-6 16,-4 3-28-16,0 5-6 15,0 3 14-15,-11 3-2 16,-4 1 14-16,1-1-2 16,1-6 0-16,4 1 4 0,0-4 10 15,7-3-4-15,0 0-23 16,2-4-6-16,0-2-8 16,2-3 17-16,14-2 21 15,-1 0 1-15,3 0 9 16,-1 0 2-16,0 0 0 15,-2-4 11-15,-4 4-5 16,-2 0-5-16,-2 0-1 16,-3 0-29-16,-2 4-187 0</inkml:trace>
  <inkml:trace contextRef="#ctx0" brushRef="#br0" timeOffset="54594.56">9112 10925 523 0,'0'0'882'16,"0"0"-718"-16,0 0-99 16,0 0-30-16,0 0-26 15,0 0-7-15,0 0-2 16,36 123 1-16,-31-86-1 15,-1 0 11-15,1-4 27 16,-1-6-19-16,-2-4-4 0,2-7-8 16,-2-8 2-1,5-4 24-15,0-4 1 0,6 0-21 16,6 0-12-16,5 0 9 16,4-7-9-16,7-2 9 15,4 3 24-15,1 2 11 16,-4 0-2-16,-5 2-16 15,-9 1-5-15,-8 1-16 16,-7-3-6-16,-5 0 0 16,-2-4-50-16,0-25-161 15,-4 2-34-15,-3-2-1087 0</inkml:trace>
  <inkml:trace contextRef="#ctx0" brushRef="#br0" timeOffset="55037.88">9612 10596 1333 0,'0'0'317'16,"0"0"-165"-16,0 0-51 15,0 0-32-15,0 0-39 16,0 0-15-16,0 0-14 16,100 8 10-16,-77-8-9 15,0 0 7-15,2-3-3 16,-5-1 1-16,-7 3 0 16,-1-1-5-16,-5 2-2 15,-7 0-2-15,0 0-77 0,0 0-158 16,-3 0-12-1,-5 0-246-15</inkml:trace>
  <inkml:trace contextRef="#ctx0" brushRef="#br0" timeOffset="55209.6">9698 10564 1264 0,'0'0'366'15,"0"0"-180"-15,0 0-70 16,0 0-62-16,0 0-29 15,0 0-6-15,0 0-19 16,45-29-2-16,-38 18-21 16,-3-2-117-16,0 1-165 0</inkml:trace>
  <inkml:trace contextRef="#ctx0" brushRef="#br0" timeOffset="56258.65">10748 9833 1119 0,'0'0'269'15,"0"0"-135"-15,0 0-28 16,0 0-32-16,0 0-11 16,0 0-13-16,0 0 10 15,0 0-12-15,0 7-21 16,0 13-7-16,3 8-7 15,1 8-6-15,0 10-6 16,1 2-1-16,0 3 0 0,1 0 1 16,-1-7 5-1,-1-5-6-15,0-11 0 0,-4-10 0 16,0-11-9-16,0-9-88 16,0-17-187-16,0-8-340 15</inkml:trace>
  <inkml:trace contextRef="#ctx0" brushRef="#br0" timeOffset="56531.17">10655 9685 1322 0,'0'0'592'15,"0"0"-456"-15,0 0-78 0,0 0-32 16,0 0-1-16,0 0-14 15,0 0 4-15,102-107-4 16,-75 95 3-16,2 5-4 16,4 5-3-16,6 2-5 15,-1 0 11-15,-3 0-12 16,-2 0 6-16,-8 0-7 16,-10 4 0-16,-5-1-11 15,-10-1-60-15,-2 7-177 16,-17-1 13-16,-1 2-15 0</inkml:trace>
  <inkml:trace contextRef="#ctx0" brushRef="#br0" timeOffset="56750.85">10702 9779 791 0,'0'0'699'15,"0"0"-503"-15,0 0-41 16,0 0-41-16,0 0-49 15,0 0-23-15,0 0-26 16,84 21-2-16,-59-21 0 16,2-4 10-16,-1 1-14 15,1 1 3-15,-4 2-13 16,-8 0-13-16,-2 0-80 16,-3 12-72-16,-4 0-230 0</inkml:trace>
  <inkml:trace contextRef="#ctx0" brushRef="#br0" timeOffset="56988.87">11012 9985 1091 0,'0'0'224'0,"0"0"-132"16,0 0-7-16,0 0-22 15,40 123-11-15,-30-87-21 16,2-2-5-16,-1-2 0 16,-2-7-2-16,-2-11-24 15,-7-9 0-15,0-5-139 16,-2-18-79-16,-10-6-456 16</inkml:trace>
  <inkml:trace contextRef="#ctx0" brushRef="#br0" timeOffset="57230.9">10994 9874 1322 0,'0'0'369'15,"0"0"-188"-15,0 0-87 16,0 0-44-16,118-42-4 16,-94 40-22-16,-1 2-23 15,-1 0 4-15,-4 16-5 16,-5 10 0-16,-6 6-11 0,-7 5 11 15,0 4-13-15,-2-7 7 16,-16-4 0-16,-5-7-16 16,-4-8-21-16,1-5-45 15,-3-10-10-15,7 0-109 16,6 0-512-16</inkml:trace>
  <inkml:trace contextRef="#ctx0" brushRef="#br0" timeOffset="57475.71">11348 9892 1230 0,'0'0'170'0,"0"0"-125"16,0 0-35-16,-29 128-3 15,13-86-7-15,1-3-10 16,3-2-26 0,4-9-38-16,3-12 26 15,3-9 28-15,0-7-8 0,2-14-273 16,0-9-432-16</inkml:trace>
  <inkml:trace contextRef="#ctx0" brushRef="#br0" timeOffset="57585.08">11266 9918 636 0,'0'0'345'0,"0"0"-260"16,0 0-85-16,0 0-169 15</inkml:trace>
  <inkml:trace contextRef="#ctx0" brushRef="#br0" timeOffset="57775.74">11266 9918 189 0,'80'38'812'15,"-80"-41"-688"-15,0 1-124 0,0-1-35 16,0 1-176-16</inkml:trace>
  <inkml:trace contextRef="#ctx0" brushRef="#br0" timeOffset="58141.95">11342 9927 573 0,'0'0'526'0,"0"0"-364"16,0 0-53-16,0 0-45 15,0 0-12-15,0 0-13 0,0 0-8 16,15 21 11 0,-6-4 6-16,4 3 5 0,0 3-2 15,3 1 7-15,-3 0-8 16,1 2-19-16,1 0-17 16,-3 2 4-16,-1-2-4 15,-2-2-5-15,-3-5 9 16,-3-5-9-16,-1-7-8 15,-2-4-1-15,0-1-19 16,0-2-30-16,-11 0 39 16,-7 0 9-16,-2 0-1 15,-5 0 2-15,-2 0 0 16,4 0 0-16,-2 0-2 0,2 0-20 16,7 0-99-1,6-5-111-15,5 0-374 0</inkml:trace>
  <inkml:trace contextRef="#ctx0" brushRef="#br0" timeOffset="58541.73">11573 9888 1132 0,'0'0'258'0,"0"0"-142"0,0 0-36 16,0 0-20-16,0 0-28 15,33 102-7-15,-30-74 4 16,0-3 15-16,-1-4-6 16,0-5-13-16,0-2-5 15,0-4-4-15,0-1-7 16,3-4-2-16,-3 4-5 15,2-1 18-15,1 1-9 16,2 1 6-16,2 0-5 16,-3 1 0-16,3-1 4 15,0-2-6-15,-2-5 11 16,1-1 0-16,-1-2 13 16,5 0-19-16,-2 0-15 0,2 0-9 15,1-12-15 1,-2-1-15-16,-1-18-91 0,-2 4-104 15,-1-2-284-15</inkml:trace>
  <inkml:trace contextRef="#ctx0" brushRef="#br0" timeOffset="58904.34">11870 9849 1209 0,'0'0'290'0,"0"0"-159"15,0 0-64-15,0 0-37 16,0 0-20-16,0 0-8 16,18 113 4-16,-18-78 1 15,0-6 8-15,0 0 1 0,0-6-15 16,-5-3 0-16,5-5 1 16,0-6 12-16,0-3 8 15,0 1 47-15,0-6-13 16,9-1-17-16,6 0-17 15,6 0-14-15,1 0 12 16,2-4 6-16,1 0 1 16,-3 3-11-16,1 1 13 15,-6 0-9-15,1 0-13 16,-5 0 2-16,-3 0-9 16,-6 0 0-16,-4 1-11 15,0 2-130-15,-20 1 8 16,-7-1-37-16,-2 1-146 0</inkml:trace>
  <inkml:trace contextRef="#ctx0" brushRef="#br0" timeOffset="59560.01">10561 10569 1064 0,'0'0'277'16,"0"0"-107"-16,0 0-1 15,0 0-45-15,0 0-39 0,0 0-18 16,0 0-24-1,54-38 2-15,-39 32 15 0,6 0-14 16,3-2-14-16,7 2-4 16,7-2-9-16,12 0-8 15,7 0-1-15,10-4-9 16,9 2 8-16,2 0-1 16,2 2 11-16,0-1 0 15,-1 4 3-15,-6 1-1 16,-2-1-6-16,-4 5-9 15,-2-5 3-15,-5-1-9 16,-2-2 1-16,-5 2-1 16,-6-2 2-16,-5 0 4 15,-8 3-5-15,-5 0 1 16,-9 3-2-16,-4 2 0 0,-5 0 0 16,-5 0 0-1,1 0-6-15,-5 0 0 0,0 0-10 16,-2 0-14-16,0 0-11 15,0 0-14-15,0 0-67 16,0 0-129-16,-4 0-137 0</inkml:trace>
  <inkml:trace contextRef="#ctx0" brushRef="#br0" timeOffset="60200.13">10537 10715 1101 0,'0'0'206'16,"0"0"-132"-16,0 0-18 15,0 0-27-15,0 0-19 16,0 0 11-16,0 0 60 16,16 0 2-16,-12 0 15 15,2 0-5-15,1 0-16 16,-1 0-33-16,2 0-12 15,-2 0-3-15,-1 3-10 16,1 3-7-16,1 5-11 0,-2 3 9 16,-1 11-9-16,1 6-1 15,-3 12 2-15,0 8-1 16,2 3 1-16,-2 4-2 16,3-2 2-16,-3-1-1 15,3-9 7-15,-1-3-7 16,1-11 0-16,-1-8 0 15,-2-10-1-15,-2-10 0 16,0-4-32-16,0-1-126 16,0-18-111-16,2 0-42 0</inkml:trace>
  <inkml:trace contextRef="#ctx0" brushRef="#br0" timeOffset="60497.12">10501 10826 1313 0,'0'0'254'16,"0"0"-122"-16,0 0-48 16,0 0-9-16,0 0-34 15,0 0-16-15,0 0 11 16,125-50 16-16,-90 41 16 15,3 0-12-15,1-2-17 0,0 4-4 16,-3-3-13-16,-1 4-13 16,-6 0-9-16,-6 3-7 15,-9 3-17-15,-12 0-76 16,-7 6-155-16,-17 8 1 16,-5 5 0-16</inkml:trace>
  <inkml:trace contextRef="#ctx0" brushRef="#br0" timeOffset="60698.78">10605 10909 1031 0,'0'0'372'15,"0"0"-141"-15,0 0-69 16,0 0-43-16,0 0-63 16,0 0-31-16,0 0-11 15,77 3 3-15,-53-11 16 0,0-2-10 16,1 2-8-16,-3 0-14 15,-1 4-1-15,-6 1-18 16,-3 3-78-16,-4 0-144 16,-3 7-427-16</inkml:trace>
  <inkml:trace contextRef="#ctx0" brushRef="#br0" timeOffset="60965.67">10825 11071 1060 0,'0'0'254'0,"0"0"-120"16,0 0-15-16,0 0-46 15,0 0-38-15,0 0-29 16,0 0-6-16,13 82 1 15,-11-55-1-15,0 0 3 16,0-3-2-16,0-6-1 16,-2-10 0-16,0-4-95 15,0-4-204-15</inkml:trace>
  <inkml:trace contextRef="#ctx0" brushRef="#br0" timeOffset="61396.09">10856 10993 827 0,'0'0'688'16,"0"0"-537"-16,0 0-57 15,0 0-44-15,0 0-1 16,0 0-24-16,0 0-16 16,115-22-9-16,-108 34-1 15,-2 8-12-15,-5 4-2 16,0 1 5-16,0 1 1 15,-12-3 9-15,-1-2-6 16,2-8-6-16,4-5 2 16,2-4 0-16,3-4 1 15,2 0-3-15,0 0 6 0,9-4-32 16,11-8-17-16,3-2 34 16,4-2 5-16,2 2 9 15,-2 3 1-15,-4 4 5 16,0 5-1-16,-5 2-5 15,-7 0 6-15,-5 14 1 16,-6 8-1-16,0 4 0 16,-2 0 1-16,-15-1 0 15,-6 0 11-15,-6-4-10 16,0-8 0-16,-4-3-1 16,2-8 1-16,0-2 0 15,-5 0-1-15,7-8-79 16,9-2-162-16</inkml:trace>
  <inkml:trace contextRef="#ctx0" brushRef="#br0" timeOffset="61900.27">11253 11085 1352 0,'0'0'321'16,"0"0"-210"-16,0 0-22 15,0 0-44-15,0 0-27 16,0 0-17-16,0 0-1 15,93-16 7-15,-70 4-6 16,-2-2-2-16,0-2-5 16,-4-3 6-16,-3 1-1 15,-8 0-15-15,-1 4-6 16,-5 0-25-16,0 2 18 16,0 5 2-16,-9 0 11 15,-4 7 0-15,-5 0-14 0,0 0 22 16,0 12 8-1,2 4 0-15,1 6 6 0,6 0 3 16,2 5 26-16,5-1-6 16,2 0-10-16,0 1 2 15,0-6-1-15,12-3 8 16,3-5-2-16,3-4-10 16,-3-9-11-16,3 0-5 15,2-9-44-15,-4-10-70 16,-1 0-159-16</inkml:trace>
  <inkml:trace contextRef="#ctx0" brushRef="#br0" timeOffset="62097.92">11562 11081 851 0,'0'0'111'0,"0"0"-111"16,0 0-39-16,0 0-66 15,0 0-572-15</inkml:trace>
  <inkml:trace contextRef="#ctx0" brushRef="#br0" timeOffset="62427.02">11560 10874 814 0,'0'0'245'0,"0"0"-164"16,0 0-3-16,0 0-48 15,0 0-7-15,0 0-21 16,0 0-2-16,96-20-1 16,-92 40-9-16,-4 6 10 15,0 2-1-15,0 1 1 16,-2-3 0-16,-9-5 1 15,-1 0-1-15,4-7 7 16,3-2-6-16,1-4 8 16,4-3 56-16,0-5 36 15,0 3-35-15,2-3-8 0,9 0-20 16,5 0-11-16,-1-3-5 16,3-4-20-16,-2-2 6 15,0 5-2-15,-3 3-6 16,-4-1-1-16,0 2-85 15,-3 0-43-15,-1 0-522 0</inkml:trace>
  <inkml:trace contextRef="#ctx0" brushRef="#br0" timeOffset="62936.7">11479 10932 918 0,'0'0'249'0,"0"0"-133"16,0 0-36-16,0 0-22 15,0 0-32-15,0 0-13 16,0 0 6-16,12 7 19 16,-12 9-28-16,0 5 7 15,0 7 14-15,0 3 4 16,0 1-2-16,0 0 4 16,0 0-11-16,0-6-9 15,0-3-8-15,0-2-8 16,0-8 0-16,0-6-1 15,0-5-1-15,0-2-70 16,0-2-85-16,7-10-379 0</inkml:trace>
  <inkml:trace contextRef="#ctx0" brushRef="#br0" timeOffset="63383.68">11812 10826 1054 0,'0'0'248'0,"0"0"-158"15,0 0-58-15,0 0-12 0,0 0-10 16,0 0 6-16,2 113-3 15,-6-81 12-15,-1 0-9 16,1-6 13-16,2-3 0 16,2-4 25-16,0-5 0 15,0-6-5-15,0-4-6 16,4-2-4-16,11-2 1 16,3 0-17-16,5 0-2 15,-1-3 4-15,0-4-6 16,1 3 28-16,-6 2 33 15,1 2-51-15,0 0 11 16,-5 0-21-16,0 2-5 16,1 6-3-16,-3 0-10 0,-1-2 4 15,-4 0-4 1,-2-4 0-16,-2-2-1 0,-2 0-15 16,0-2-109-16,-6-12-126 15,-3-4-117-15</inkml:trace>
  <inkml:trace contextRef="#ctx0" brushRef="#br0" timeOffset="64159.25">11992 9421 1187 0,'0'0'274'16,"0"0"-151"-16,0 0-61 16,0 0-32-16,0 0-21 15,0 0-8-15,0 0 9 16,0 15 60-16,0-7-16 16,7 1 21-16,2 0-19 15,0 1-29-15,2 7-12 16,3 0-2-16,1 9-13 0,1 6 1 15,1 7-1-15,1 7 1 16,-3 6-1 0,4 7-1-16,-6 4 0 0,-2 9 1 15,-2 11-11-15,0 19 10 16,0 26 2-16,0 27-4 16,-5 9 9-16,-4-7-7 15,0-9 2-15,0-20 5 16,-2-7-6-16,-7-25 8 15,0-24 5-15,2-20-2 16,1-14 7-16,-1 1 5 16,-2-1-3-16,0-3-6 0,3-8-6 15,-1-8-8-15,1-10 0 16,0-4-5-16,2-2-24 16,-2-3-29-16,-1 0-29 15,3-38-16-15,2 1-137 16,2-4-1103-16</inkml:trace>
  <inkml:trace contextRef="#ctx0" brushRef="#br0" timeOffset="64812.41">12260 9518 1083 0,'0'0'314'0,"0"0"-195"16,0 0-53-16,0 0-46 15,0 0-19-15,0 0 1 16,0 0 5-16,64-104 3 16,-47 89-4-16,-2 1 4 15,1 3-1-15,-3 5 7 16,3 1-3-16,-5 2-7 16,2 3-4-16,-4 0-2 15,0 0 0-15,-5 14 0 16,-2 12-2-16,-2 10-4 15,0 4 5-15,0 7-1 0,-4-4 2 16,-5 1-2-16,-2-11 2 16,0-5-1-16,-2-8-1 15,-1-8 1-15,-1-6 1 16,1-6 0-16,-1 0 10 16,1-2 5-16,1-14-9 15,1-4 1-15,1-4 0 16,3-4 2-16,3-1-9 15,2 0 0-15,3-12-8 16,0 7-131-16,0 10-174 0</inkml:trace>
  <inkml:trace contextRef="#ctx0" brushRef="#br0" timeOffset="65098.36">12538 9787 1051 0,'0'0'195'16,"0"0"-109"-16,0 0-49 0,-6 111-20 16,0-87-17-16,-2-7-29 15,2-5-53-15,3-7-422 0</inkml:trace>
  <inkml:trace contextRef="#ctx0" brushRef="#br0" timeOffset="65893.98">12933 9249 730 0,'0'0'485'15,"0"0"-312"-15,0 0 3 0,0 0-60 16,0 0-20 0,0 0-27-16,0 0-56 0,13-2-13 15,-20 2-19-15,-10 5 18 16,-5 4 0-16,-7 4 1 16,0-5 2-16,2 0-1 15,0-2 0-15,5-2 5 16,2-2-5-16,4-2 1 15,5 0 0-15,2 0 4 16,2 0-5-16,3 0 1 16,2 0-1-16,2 0-1 15,0 3 0-15,0-1 1 16,0-2 15-16,0 3 9 16,0-1 6-16,0 2-3 15,0 2-9-15,0 4-10 0,0 2-9 16,0 7 1-16,0 0-1 15,-3 3 7-15,1 2-7 16,-2 1 0-16,0 1 0 16,-1-4 0-16,3 0 1 15,0-4-1-15,2-7 2 16,0 1-1-16,0-7-1 16,0-3 1-16,9-2 0 15,6 0-1-15,3 0 0 16,4-10-7-16,0 0-1 15,1 2 8-15,-3 4 0 16,-3 4 0-16,-1 0 0 16,-5 10-1-16,-4 16-9 15,-2 9 7-15,-5 0 3 0,0 2-1 16,0 0 0-16,-21-4-6 16,-10-4-2-16,-35 4-32 15,5-7-183-15,3-5-1394 0</inkml:trace>
  <inkml:trace contextRef="#ctx0" brushRef="#br0" timeOffset="66754.2">10269 9506 1094 0,'0'0'307'0,"0"0"-138"16,0 0-64-16,0 0-34 16,0 0-30-16,0 0-34 15,0 0-5-15,22-7-2 16,-22 7-1-16,0 0-4 16,0 7 5-16,0 12 7 15,-6 7 3-15,-10 6 0 16,-1 7-9-16,-6 10 20 15,1 6-1-15,-3 6 10 16,1 8 3-16,2 5-5 16,-1 4-6-16,6 6 13 15,1 20-1-15,5 25-6 16,3 27 1-16,8 13-8 16,0-3-15-16,0-7 7 0,10-19-4 15,3-6 10-15,3-10-18 16,-3-21 21-16,1-24-5 15,-1-19-12-15,3-8-5 16,3-2 0-16,6 0 12 16,2-5-11-16,-4-14 9 15,-4-17-10-15,-5-14-10 16,-6 0-15-16,-8-34-103 16,0-4-164-16,0 1-1309 0</inkml:trace>
  <inkml:trace contextRef="#ctx0" brushRef="#br0" timeOffset="67706.36">9494 10415 879 0,'0'0'338'15,"0"0"-190"-15,0 0-83 16,0 0-43-16,0 0-15 15,0 0-6-15,0 0-1 16,8-41 0-16,-8 39 0 16,3-3 1-16,-1 5 21 15,-2 0 31-15,2 0 33 16,-2 0-16-16,0 0-10 16,0 0-18-16,0 0-4 15,2 0 3-15,0 0-7 16,0 0-5-16,4 0 8 0,-2 0-2 15,2 0-4 1,3 0-2-16,3 0-7 0,5 0-6 16,1 0 8-1,7 0-9-15,2 0 2 0,1 0-6 16,3 5 2-16,1-3-4 16,2 5 6-16,-3-2-7 15,-4 0 3-15,-6-1-10 16,-5 0 8-16,-7-2-7 15,-5-2 2-15,-2 2-4 16,-2-2-21-16,0 0-58 16,0 0-165-16,0-6-7 15,0-5-517-15</inkml:trace>
  <inkml:trace contextRef="#ctx0" brushRef="#br0" timeOffset="68724.73">12788 10479 1219 0,'0'0'332'0,"0"0"-148"16,0 0-78-1,0 0-24-15,0 0-19 0,0 0-9 16,0 0-14-16,54 0-15 16,-36 0-3-16,1 0 5 15,4 0 1-15,2 0 1 16,-1-3-11-16,-2 3-11 16,0 0 5-16,1 0-5 15,-6-3-1-15,-1 3-4 16,-3 0-2-16,-1 0 2 15,-6 0-1-15,-1 0-1 16,-5 0 0-16,0 0-22 0,0 0-30 16,0 0-26-1,0 0-139-15,-5 0-39 0,-3 0-347 0</inkml:trace>
  <inkml:trace contextRef="#ctx0" brushRef="#br0" timeOffset="69015.7">12779 10389 1169 0,'0'0'307'0,"0"0"-141"16,0 0-39-16,0 0-33 15,0 0-5-15,0 0-13 0,0 0-4 16,71-32-12-16,-44 28-18 16,2 0-13-16,0 0-5 15,-4 2-11-15,0-1-13 16,-6 2-1-16,-3-1-9 16,-1-2-64-16,-3-1-148 15,-1 2-109-15</inkml:trace>
  <inkml:trace contextRef="#ctx0" brushRef="#br0" timeOffset="69967.85">13863 9312 555 0,'0'0'169'16,"0"0"-84"-16,0 0 32 0,0 0 35 15,0 0-19-15,0 0-33 16,0 0-4-16,27-40 11 15,-27 40 40-15,0 0-51 16,2 0-43-16,-2 0-19 16,0 0-4-16,0 0-12 15,0 0-6-15,0 0-12 16,0 4-5-16,-2 13-6 16,-14 6 11-16,-3 7 3 15,-2 9 7-15,-6 2-1 16,0 7 6-16,0 7-1 15,0 5-5-15,1 7 13 0,-1 3 5 16,3 7-7-16,1 6 5 16,1 1-9-16,5 1 4 15,-2 0-8-15,6 1 18 16,4 2-14-16,7 1-7 16,2-3-3-16,0 3 1 15,4-5 2-15,14-2-8 16,7-2 1-16,4-4-1 15,4-4 4-15,3-3 2 16,1-7-7-16,1-4 0 16,1-8-2-16,-6-8 2 15,-6-10 9-15,-5-12-9 16,-9-7-1-16,-6-10-13 16,-3-3 13-16,-4 0-12 15,0 0-23-15,0 0 19 0,0-6 16 16,0 2 1-16,0 0 0 15,0 2 0-15,2 2 0 16,-2-1-12-16,0 1-23 16,0-3-34-16,0-1-39 15,0 3-154-15,0-2-905 0</inkml:trace>
  <inkml:trace contextRef="#ctx0" brushRef="#br0" timeOffset="71484.06">13762 10323 1262 0,'0'0'315'16,"0"0"-205"-16,0 0-59 15,0 0-13-15,0 0-29 16,0 0 9-16,0 0 2 15,18 3 50-15,-3-1-31 16,6 1-1-16,-1-1-12 16,5 2 18-16,-1-2 1 15,5 2-11-15,2 0-6 16,2 0 6-16,4 2-12 16,-2 2 2-16,3-1-14 15,-3-2 6-15,4 1-10 16,-4-3 8-16,1 2-8 15,-1-3 10-15,5-2-15 0,1 0 8 16,5 0 0 0,1 0-3-16,0 0 5 0,-2-2-10 15,-1-3 5-15,-3 2-5 16,-4 1 6-16,-1 0 2 16,-3 2 3-16,-4 0-12 15,-2 0 9-15,-2 0-3 16,-6 0 3-16,2 4-3 15,-1-2 1-15,-5-2-1 16,1 0-6-16,-1 0 9 16,-1 0 0-16,-1 0-9 15,1 0 8-15,-3 0 1 0,0 0 7 16,-2 0-10-16,2 0 7 16,-2 0-1-16,0 0-5 15,4-2-7-15,0-2 0 16,5-1 0-16,3 0 2 15,-2-1 0-15,6 0-2 16,-3-2 9-16,-1 2-9 16,-2-2 1-16,0 1 0 15,-4 2-1-15,-1-2 0 16,-4 2 0-16,-1 1-8 16,1-2 7-16,-2-1 0 15,-1 4-2-15,-1-1 3 16,-1 2 0-16,0 2 0 0,-3 0 0 15,0 0 0 1,-2 0-13-16,0 0 12 0,0 0-15 16,0 0-21-16,0 0-39 15,0 0-45-15,0 0-126 16,0 0-43-16,-2 0-590 0</inkml:trace>
  <inkml:trace contextRef="#ctx0" brushRef="#br0" timeOffset="87197.87">14108 9613 1023 0,'0'0'233'16,"0"0"-124"-16,0 0-11 15,0 0-24-15,0 0-18 16,0 0-2-16,0-14 7 0,0 14-4 16,0 0-6-16,0 0 18 15,0 0 1-15,0 0-11 16,0 0-10-1,0 0-15-15,0 0-10 16,0 0-5-16,0 0-7 0,0 6-1 16,0 11 0-16,0 10-10 15,0 6 0-15,0 8 0 16,0 5-1-16,0 0 1 16,0 0-1-16,0 0 1 15,0-5-1-15,0-7 0 16,0-8 0-16,0-8-1 15,0-6 1-15,0-7 0 16,0-5-12-16,2 0-47 16,3-11-92-16,1-1-192 0</inkml:trace>
  <inkml:trace contextRef="#ctx0" brushRef="#br0" timeOffset="87781.17">14310 9619 1397 0,'0'0'280'0,"0"0"-186"0,0 0-51 16,0 0-12-16,0 0-16 16,0 0-8-16,123-68 6 15,-96 64-1-15,0 4 1 16,-5 0-11-16,-1 5 5 16,-11 16-6-16,-5 5-1 15,-5 8 0-15,0 4 0 16,-13 0 0-16,-8-2 0 15,-1-4 0-15,-3-6 0 16,6-6-2-16,2-6-15 0,7-7 2 16,3-4-5-16,5-3-10 15,2 0 6-15,0 0 18 16,9-3-60-16,11-9 12 16,4-1 35-16,1 4 18 15,-1 2 0-15,-1 5 1 16,-4 2 1-16,-1 0 0 15,1 9 9-15,-6 11-9 16,-5 6 0-16,0 4 7 16,-8 3 8-16,0 6 48 15,0-3-31-15,-19-4-6 16,-1-2-14-16,-5-6-7 16,4-8-6-16,-2-6 0 0,8-10-12 15,6 0-143 1,4 0-396-16</inkml:trace>
  <inkml:trace contextRef="#ctx0" brushRef="#br0" timeOffset="88057.08">14883 9457 443 0,'0'0'1179'0,"0"0"-973"0,0 0-94 16,0 0-54-16,0 0-36 16,36 142-10-16,-31-85-4 15,2 1-7-15,-1 0 9 16,3-2-8-16,-2-10 4 15,2-8-6-15,-3-14-19 16,-2-10-193-16</inkml:trace>
  <inkml:trace contextRef="#ctx0" brushRef="#br0" timeOffset="88960.88">14181 10596 1117 0,'0'0'254'15,"0"0"-167"-15,0 0 28 0,0 0-21 16,0 0-53-1,0 0-12-15,0 0 24 0,2-28 10 16,5 25-18-16,0-1-4 16,2 3-4-16,4-4-9 15,1 1-16-15,-1 1 2 16,5-2-5-16,-1 4 1 16,1 1-9-16,-1 0-1 15,-5 0 0-15,-1 8-6 16,-9 10 5-16,-2 4-6 15,0 3 1-15,-4 3 6 16,-13-2 0-16,-4 1 0 0,-1-5-1 16,3-5 1-1,0-3-1-15,4-3 0 16,1-4-7-16,8-4 6 0,1-1-5 16,3-2-6-16,2 0 7 15,0 0 5-15,0 0 1 16,9 0-1-16,4-5 1 15,3-1 0-15,-3 5 0 16,1 1 1-16,-1 0 0 16,-1 0-2-16,-4 10 2 15,-1 8-2-15,-7 4 1 16,0 7-1-16,0 0 1 16,0 5 1-16,-9-1 1 15,-5-4 15-15,1-3-11 16,0-3-5-16,-3-7 6 0,5-4-7 15,0-6-1 1,4-5 0-16,3-1-36 0,4-7-76 16,0-11-124-16,4-2-1330 15</inkml:trace>
  <inkml:trace contextRef="#ctx0" brushRef="#br0" timeOffset="89413.89">14719 10529 1372 0,'0'0'252'16,"0"0"-130"-16,0 0-55 16,0 0-37-16,0 0-23 15,0 0-1-15,0 0-6 16,-27 100 9-16,9-63 1 15,3 0 18-15,1 2-7 16,5-1-1-16,3 0 5 16,6-2-1-16,0-4-7 15,0-1 2-15,18-9-3 16,3-6 8-16,4-7-1 16,4-9-22-16,2 0 1 15,-2-11-1-15,0-14-1 16,-6 1-8-16,-8 0 7 15,-5 2-5-15,-10 4-3 16,0 2 3-16,-8 4-1 0,-17 2-1 16,-6 4 7-16,-4 3 1 15,1 3 0-15,3 0 1 16,6 0 0-16,8 0 1 16,3 0-1-16,6 3-1 15,3 3 0-15,3-1-64 16,2 2-44-16,7-5-133 15,9 0-380-15</inkml:trace>
  <inkml:trace contextRef="#ctx0" brushRef="#br0" timeOffset="89813.2">15015 10722 1294 0,'0'0'306'16,"0"0"-159"-16,0 0-62 16,0 0-24-16,0 0-20 15,0 0-7-15,0 0 0 16,82-48-4-16,-64 43 9 16,1 4 2-16,-2 1-16 15,3 0-15-15,0 0 5 16,0 6-3-16,1 9-3 15,-6 4 1-15,-4 5-9 0,-6 4 1 16,-5 5 5-16,0-2-6 16,0-4 0-16,-5-6-1 15,-6-7 5-15,0-6-5 16,0-5-1-16,-1-3 0 16,2 0-10-16,-4-15 11 15,3-4 1-15,-2-4 0 16,1 1 5-16,-1 0-6 15,1 2-19-15,4-4-46 16,1 4-77-16,5 3-199 0</inkml:trace>
  <inkml:trace contextRef="#ctx0" brushRef="#br0" timeOffset="90758.33">15292 9051 1303 0,'0'0'304'0,"0"0"-204"15,0 0-19-15,0 0-42 16,0 0-20-16,0 0 24 16,0 0 37-16,0 0-22 15,0 5-21-15,4 7 3 16,7 0 0-16,-2 5-15 15,4 4-13-15,0 3-1 16,1 6-9-16,1 6 5 16,4 8-7-16,-1 4 1 15,-1 5-1-15,4 5 0 0,1 0 2 16,2 0-2-16,3 2 2 16,2-4-1-16,2 2 5 15,0 1-6-15,0 0 1 16,-4 5-1-16,-2 6-8 15,-3 5 7-15,-9 3 1 16,-1 2 13-16,-8 7-12 16,-1 0-1-16,-1-3 0 15,-2 1 1-15,0-4 0 16,-2-7 5-16,-10-6 1 16,-3-8-6-16,-4-7 7 15,0-4-1-15,-4-5 0 16,3-3-6-16,1-5 0 0,-2-2-1 15,7-4 8-15,1-7-8 16,7-3 1-16,2-9 1 16,1-5-1-16,3-4 1 15,0-2-2-15,0 0-8 16,0-2-28-16,0-26-35 16,9 0-187-16,4 0-742 0</inkml:trace>
  <inkml:trace contextRef="#ctx0" brushRef="#br0" timeOffset="91360.32">15601 8676 1215 0,'0'0'324'16,"0"0"-205"-16,0 0-56 15,0 0 17-15,0 0-46 16,0 0 1-16,0 0 27 15,34-96-16-15,-23 88-6 16,2 5 5-16,0 3-12 16,1 0-19-16,-1 11-7 15,1 17-7-15,-5 14-2 16,-3 11-10-16,-4 9 11 0,-2 4-1 16,0 2 1-1,-2-6 0-15,-11-8-5 0,-3-12 6 16,1-14-1-16,-1-12 1 15,3-9-6-15,-1-7-13 16,6 0-5-16,-1-23 19 16,2-6 5-16,2-10 0 15,3-2-2-15,2-16-74 16,0 12-102-16,0 8-183 0</inkml:trace>
  <inkml:trace contextRef="#ctx0" brushRef="#br0" timeOffset="91684.4">15857 9126 1495 0,'0'0'266'0,"0"0"-175"0,0 0-40 15,0 104-33-15,-2-78-18 16,-4-4-3-16,-1-4-43 15,3-7-69-15,4-8-96 16,0-3-174-16</inkml:trace>
  <inkml:trace contextRef="#ctx0" brushRef="#br0" timeOffset="92453.93">16172 8528 1275 0,'0'0'346'16,"0"0"-162"-16,0 0-73 15,0 0-41-15,0 0-25 16,0 0-6-16,0 0-13 15,29-22-8-15,-29 22-2 16,0 0-6-16,0 0-9 16,0 0-1-16,0 0-1 15,-2 0-13-15,-12 0 14 16,-5 0 0-16,-4 0 9 0,-1 0 4 16,-1 0-1-16,2 5-3 15,4 0-9-15,5-3 1 16,3 0 0-16,3-2 5 15,3 0 2-15,0 0-7 16,1 0 1-16,1 0-1 16,3 0 8-16,-2 0-8 15,2 0 0-15,0 0 5 16,0 0 0-16,0 0-4 16,0 0-1-16,0 0 0 15,0 0 2-15,0 2-2 16,0 0-1-16,0 0-1 15,0 6-2-15,0 4 3 0,0 6-1 16,-2 7 1 0,0 4-1-16,0 2 0 0,0 2 0 15,-3 0 1-15,3-5-1 16,2-1-5-16,0-10 6 16,0-3 0-16,0-6-1 15,0-3 1-15,0-4 0 16,0-1 1-16,0 0-1 15,7 0-17-15,3-8 10 16,7-5 6-16,0 4-4 16,1-1 5-16,-1 2 1 15,2 2 0-15,-1 1-1 16,1 5 0-16,-1 0-9 16,0 2 3-16,-2 17 6 15,-5 3-2-15,-7 7 1 0,-4 3 0 16,0-3 1-16,-2 0-1 15,-13-6-14-15,-6 0-50 16,-10-2-85-16,6-4-77 16,6-4-284-16</inkml:trace>
  <inkml:trace contextRef="#ctx0" brushRef="#br0" timeOffset="100790.84">16045 10247 905 0,'0'0'379'0,"0"0"-212"15,0 0-42-15,0 0-14 16,0 0-35-16,0 0-12 16,0 2 18-16,0-2 2 15,0 0-4-15,0 0-8 16,0 0-11-16,5 0-8 0,1 0-12 15,5 0-24-15,3 2-10 16,1 0-6-16,3-1 5 16,-1 1-6-16,2-2 8 15,-3 2-8-15,-1-2 8 16,-2 0-8-16,1 0-1 16,-6 0 0-16,2 0-9 15,-4 0-26-15,-3 0-33 16,-3 0-62-16,0 0-270 15,0-7-863-15</inkml:trace>
  <inkml:trace contextRef="#ctx0" brushRef="#br0" timeOffset="101037.67">16011 10164 1568 0,'0'0'317'15,"0"0"-214"-15,0 0-26 16,0 0-33-16,0 0-29 16,0 0-8-16,0 0 2 15,47-22 3-15,-26 18 10 16,0 1 11-16,4 0-14 16,0 2-19-16,-3-2 0 15,0 3-14-15,0 0-45 16,-6 0-59-16,-3 0-239 0</inkml:trace>
  <inkml:trace contextRef="#ctx0" brushRef="#br0" timeOffset="101508.23">16640 9922 1279 0,'0'0'318'0,"0"0"-167"0,0 0-73 16,0 0-15-16,0 0-27 15,0 0-15-15,0 0-7 16,107-46 7-16,-91 44 17 15,2 2 4-15,-3 0-17 16,-1 7-9-16,-3 10-7 16,-3 7-7-16,-2 10-2 15,-6 7 0-15,0 2 0 16,0 3-1-16,-12-1 0 16,-5-8 1-16,-8-2 0 15,-2-9-1-15,-2-8 0 16,-4-9-15-16,-1-7 15 15,1-2-18-15,4-2 18 0,2-18-3 16,9-6 4-16,5-2 6 16,6-5-4-16,4-3-1 15,3-1-1-15,0 4-1 16,0 4-21-16,0 7-16 16,12 8-57-16,-3 8-113 15,-1 6-591-15</inkml:trace>
  <inkml:trace contextRef="#ctx0" brushRef="#br0" timeOffset="101766.08">16889 10244 1370 0,'0'0'206'0,"0"0"-120"16,0 0-9-16,-4 133-33 15,-9-97-28-15,-1-5-8 16,1-8-8-16,3-7-1 16,0-4-50-16,8-10-64 15,2-2-54-15,0 0-356 0</inkml:trace>
  <inkml:trace contextRef="#ctx0" brushRef="#br0" timeOffset="102210.58">17224 9819 1122 0,'0'0'328'0,"0"0"-126"15,0 0-74-15,0 0-52 16,0 0-57-16,0 0-19 16,0 0-29-16,16-13 29 15,-27 32 4-15,-3 10 42 16,-1 3-20-16,1 4-5 16,1 2-2-16,1 1-9 0,2 0 11 15,3-3-11-15,3-4-4 16,2-6 1-16,2-4-6 15,0-8 12-15,0-1-12 16,2-9 7-16,11-3 5 16,3-1-13-16,1 0-14 15,6 0 14-15,-6-8 1 16,1 1 5-16,-4-4-6 16,-5 5 0-16,-5-1-1 15,-4 0-9-15,0 2 10 16,0-2-2-16,0-1 1 15,-13-2-12-15,-7-2 13 16,-3 0-1-16,-6-5 1 16,-11-6 0-16,7 1-132 15,6 4-559-15</inkml:trace>
  <inkml:trace contextRef="#ctx0" brushRef="#br0" timeOffset="103379.43">7828 12055 1285 0,'0'0'251'16,"0"0"-184"-16,0 0-15 15,0 0-1-15,0 0-29 16,0 0-12-16,40 108-4 16,-28-77 2-16,3-3 24 15,1 0 22-15,4-2 6 16,0-4-6-16,0-4-22 15,0-4 2-15,-2-4-6 16,-3-4-15-16,-1-1-7 16,-5-5-6-16,-1 0-1 15,-2 0-34-15,-2-3-37 0,-2-15-111 16,0-7 7 0,5-16 7-16,-1 3-213 0,-2 3-387 0</inkml:trace>
  <inkml:trace contextRef="#ctx0" brushRef="#br0" timeOffset="103569.06">8121 12110 217 0,'0'0'608'15,"0"0"-263"-15,0 0-129 16,0 0-7-16,0 0-47 16,0 0-73-16,0 0-33 15,24 19-40-15,-33 24-16 16,-6 7 1-16,-3 8 5 16,-5 4-5-16,0 2 0 15,2-2-1-15,-4-1 1 16,3-7 1-16,-1-10-1 15,4-6 2-15,-2-8-2 16,-1-8-1-16,7-8-58 0,4-7-227 16</inkml:trace>
  <inkml:trace contextRef="#ctx0" brushRef="#br0" timeOffset="103928.25">8250 12388 1106 0,'0'0'281'16,"0"0"-150"-16,0 0-37 15,0 0-47-15,0 0-28 16,0 0-11-16,13 138-7 16,-9-98 5-16,0 1 7 15,4-6 18-15,-2-4 1 16,1-9-13-16,-3-10-6 15,0-12-13-15,2 0-50 0,-6-4-291 16</inkml:trace>
  <inkml:trace contextRef="#ctx0" brushRef="#br0" timeOffset="104200.66">8327 12366 1564 0,'0'0'281'16,"0"0"-170"-16,0 0-53 16,0 0-7-16,0 0-26 15,0 0-18-15,0 0 2 16,60-22-9-16,-50 29 0 0,-3 13 0 16,-3 6-10-1,-2-1 10-15,-2 3-1 0,0-3 1 16,0-3 0-16,-4-8-1 15,-10-4 1-15,1-9-18 16,0-1-71-16,3-6-75 16,4-6-182-16</inkml:trace>
  <inkml:trace contextRef="#ctx0" brushRef="#br0" timeOffset="104736.43">8551 12344 1403 0,'0'0'261'16,"0"0"-164"-16,0 0-48 15,0 0-32-15,0 0-15 16,0 0 5-16,-21 128-7 15,15-96 2-15,4-1 5 16,0-5 0-16,2-8 7 16,0-8 5-16,0-8 38 15,0-2 0-15,0-2-44 16,4-21-13-16,5-5-10 16,-1-6-9-16,2 1-16 0,1-4 11 15,-5 7 17-15,4 2 0 16,-4 6 7-16,1 7 0 15,-3 1 3-15,0 5 6 16,-2 5 7-16,4 4 21 16,-2 0 16-16,0 0-28 15,5 6-17-15,2 10-8 16,1 6 0-16,-2 5 1 16,2 0-1-16,-3-1-1 15,-1-4 1-15,-3-5 2 16,-3-7-1-16,-2-5-1 15,0-1-5-15,0-1 3 16,-13-3 1-16,-5 0-9 16,3 0 10-16,-4 0-6 15,6 0-9-15,-1 0-67 0,6 0-32 16,4 0-144-16,4 0-932 16</inkml:trace>
  <inkml:trace contextRef="#ctx0" brushRef="#br0" timeOffset="105158.81">8834 12286 1408 0,'0'0'237'16,"0"0"-133"-16,0 0-36 0,0 0-40 16,0 0-19-16,0 0-8 15,16 124-1-15,-16-86 1 16,0 1 0-16,0-5-1 16,0-5 2-16,2-4-1 15,0-7 28-15,2-8 19 16,1-4-17-16,-1-5 12 15,2-1 5-15,2 0-17 16,3 0-9-16,-1 0-3 16,7 0-10-16,-5 0 4 0,5 0 14 15,-2 0-13-15,-1 3-8 16,-1 3-4-16,-5-3-1 16,0 2-1-16,-4-3-19 15,-4 0-27-15,2-2-99 16,0 0-212-16,0 0-1015 0</inkml:trace>
  <inkml:trace contextRef="#ctx0" brushRef="#br0" timeOffset="105512.43">9139 12356 1377 0,'0'0'258'0,"0"0"-147"15,0 0-1-15,0 0-50 0,0 0-38 16,0 0-21-16,0 0-1 16,14 78-1-16,-14-48 0 15,0-2 1-15,0-2 0 16,0-3 0-16,0-5 7 16,0-6 4-16,2-4 9 15,2 0-3-15,3-2 13 16,-1 0 12-16,3 0-8 15,3-2-6-15,-2 2-15 16,2 0 7-16,1 0-6 16,-2-2 3-16,3 2-11 15,-1-2-5-15,1 0 0 16,-1 0-1-16,3-4-19 0,8 0-71 16,-4 0-111-16,0-8-578 15</inkml:trace>
  <inkml:trace contextRef="#ctx0" brushRef="#br0" timeOffset="105768.95">9492 12429 1450 0,'0'0'285'0,"0"0"-146"0,0 0-60 16,0 0 1-16,0 0-55 16,0 0-10-16,120-34 1 15,-103 29 5-15,1 3-14 16,-5 0-5-16,-3 2-2 16,-6 0-1-16,-4 0-108 15,0 0-176-15,-2 0-22 0</inkml:trace>
  <inkml:trace contextRef="#ctx0" brushRef="#br0" timeOffset="105910.64">9560 12328 1051 0,'0'0'368'0,"0"0"-152"16,0 0-70-16,0 0-95 0,0 0-29 15,0 0-22-15,0 0-27 16,94-66-186-16,-74 64-882 0</inkml:trace>
  <inkml:trace contextRef="#ctx0" brushRef="#br0" timeOffset="106479.54">10252 12128 1174 0,'0'0'309'0,"0"0"-180"0,0 0 10 16,0 0-59-1,0 0-45-15,0 0-16 0,0 0-1 16,93-93-8-16,-78 93-9 15,4 0 8-15,-4 2-8 16,-1 16 0-16,-4 10-1 16,-3 8-6-16,-4 11 0 15,-3 3 6-15,0 6-2 16,-7 0 2-16,-11 1-1 16,-2-12 0-16,-3-4 0 15,0-13-5-15,-4-11 6 16,0-11-2-16,0-6-9 15,0 0 0-15,5-21 5 0,2-12 6 16,6-3 1 0,10-1 11-16,4-2-9 0,0 3-3 15,6 0-50-15,15 8-179 16,-4 7-660-16</inkml:trace>
  <inkml:trace contextRef="#ctx0" brushRef="#br0" timeOffset="106705.5">10547 12383 1495 0,'0'0'253'0,"0"0"-164"16,4 104-64-16,-10-54 12 15,-11-3-30-15,-3 0 2 16,-3-7-9-16,-3-2-27 16,6-12-133-16,6-10-189 0</inkml:trace>
  <inkml:trace contextRef="#ctx0" brushRef="#br0" timeOffset="107202.53">10967 12051 1542 0,'0'0'262'0,"0"0"-177"16,0 0-76-16,0 0-9 16,0 0-1-16,0 0 1 15,0 0 0-15,-98 133 0 16,80-89 17-16,2 1 4 16,6 4 11-16,2 1-7 0,2-6-10 15,4-3-9-15,2-9 1 16,0-10 1-16,0-7-7 15,2-6 9-15,12-9-10 16,5 0-12-16,6-14-12 16,4-15-13-16,-2-5-32 15,0-2 15-15,-8 2 25 16,-7 4 11-16,-8 11 17 16,-4 5 0-16,0 5-11 15,-11 7 4-15,-13 2 8 16,-3 0 15-16,-2 0-3 15,0 2-3-15,4 8-7 16,2-2-1-16,10-2-1 0,5 0-70 16,4-4-224-16</inkml:trace>
  <inkml:trace contextRef="#ctx0" brushRef="#br0" timeOffset="107869.93">11440 12282 1403 0,'0'0'296'0,"0"0"-199"0,0 0-56 16,0 0-24-16,0 0-17 15,0 0 0-15,0 0-1 16,0-2-9-16,0 2 9 15,0 0 1-15,0 0 0 16,0 0 1-16,0 4 0 16,0 0-1-16,-5 1 0 15,1-5 1-15,1 0-1 16,1 0 0-16,0 0-1 16,-1 0 0-16,3 0 1 15,0-9 1-15,0-3 6 16,0-2-1-16,3 0-4 15,6 0 5-15,0 5 9 0,-3 0-4 16,1 5 33-16,-2 4-5 16,-3 0-15-16,0 0-19 15,-2 4-6-15,0 10-62 16,0 7-29-16,0-4-104 16,0-5-385-16</inkml:trace>
  <inkml:trace contextRef="#ctx0" brushRef="#br0" timeOffset="108294.38">11739 11918 1262 0,'0'0'245'0,"0"0"-149"15,0 0-13-15,0 0-41 16,0 0-26-16,0 0-15 0,0 0 0 15,8 105-1-15,-8-69 6 16,0 6-5-16,0 0 11 16,0 1-6-16,0-1 4 15,0-4 6-15,7-6 12 16,-1-5 1-16,-1-8-4 16,0-5-3-16,-1-4-16 15,-4-4-5-15,0-4-1 16,0 0-26-16,0 0-62 15,0-2-75-15,0 0-115 0</inkml:trace>
  <inkml:trace contextRef="#ctx0" brushRef="#br0" timeOffset="142325.76">11982 12296 605 0,'0'0'682'15,"0"0"-546"-15,0 0-73 16,0 0 9-16,0 0-27 16,0 0-27-16,0 0 4 15,0 0 2-15,0 0 22 16,0-3 3-16,0 3-9 15,0 0-7-15,0 0 8 16,2 0-13-16,-2 0-4 16,0 0-10-16,2 0 1 15,-2 0-8-15,0 0 4 16,0 0-1-16,0 15-9 16,0 7-1-16,0 8 6 0,0 5-6 15,-7 0-5 1,0 2 5-16,0-1-1 0,3-4-12 15,0-5-23-15,-1-5-8 16,3-7-27-16,2-7-112 16,0-6-213-16</inkml:trace>
  <inkml:trace contextRef="#ctx0" brushRef="#br0" timeOffset="142943.77">12173 11971 856 0,'0'0'524'0,"0"0"-432"0,0 0-58 15,0 0-3-15,0 0-12 16,0 0-13-16,0 0-6 16,6 0 19-16,-3 0 44 15,-1-2-21-15,3 0-20 16,-3 0 11-16,2-1-21 16,1-2 0-16,-1 1-4 15,-2 1 4-15,3-3-3 16,-3 5 0-16,0 1 8 15,-2 0 4-15,0 0 8 16,0 0-11-16,0 0-2 16,0 8-5-16,0 14-5 0,0 8-5 15,0 8 0-15,-2 4 0 16,-5 3 0-16,3 0 0 16,-3 4-1-16,5-1 0 15,-2-2 0-15,4-4 0 16,0-3 0-16,0-14-1 15,0-6-6-15,0-14-25 16,4-5-50-16,7-10-133 16,2-8-863-16</inkml:trace>
  <inkml:trace contextRef="#ctx0" brushRef="#br0" timeOffset="143757.75">12509 12039 644 0,'0'0'590'15,"0"0"-479"-15,0 0-40 16,0 0-20-16,0 0-12 16,0 0-23-16,0 0-14 15,21-56 5-15,-21 52-7 16,0 1 0-16,-12 3 11 0,1 0 7 16,-4 0 8-16,-1 12 3 15,0 3-14-15,3 5-2 16,0 3 1-16,4 0-4 15,0 1-9-15,2-2 8 16,5-1-7-16,2-3 5 16,0-4-6-16,0-2 9 15,0-3-8-15,0-2 19 16,7-3-13-16,4-4 2 16,2 0-9-16,3 0 0 15,0-2-1-15,-1-7 0 16,-1 0-1-16,-1-1 1 0,-2-2 0 15,-2 0 0 1,0-1-1-16,-1-1 1 0,2-1-1 16,-4-2 1-16,1-1-2 15,-1 3 2-15,2 0 0 16,-4 1 7-16,0 2-5 16,-2 2-1-16,1 3 5 15,-1 0-5-15,-2 1 0 16,2 4 1-16,-2 0-1 15,0 2-1-15,0 0 1 16,0 0 0-16,0 0 1 16,0 0 5-16,2 0 6 15,-2 0 2-15,2 0 0 0,0 9-7 16,1 8-6-16,2 5-1 16,-1 5 0-16,3 2 1 15,6 3-2-15,3 3 2 16,6-1 12-16,0 0 20 15,-2-2-5-15,-2 0-11 16,-7-2-1-16,-2-2-9 16,-9-4 2-16,0-5-9 15,0-5-1-15,-17-5-10 16,-10-6 9-16,-4-3-20 16,-7-3-49-16,7-13-139 15,10-2-583-15</inkml:trace>
  <inkml:trace contextRef="#ctx0" brushRef="#br0" timeOffset="144246.31">13134 12254 1407 0,'0'0'280'0,"0"0"-134"16,0 0-30-16,0 0-37 15,0 0-31-15,0 0-17 16,0 0-4-16,42 8-17 16,-29-8 6-16,5 0-7 15,3 0 10-15,0-6-13 16,2 2 6-16,1-1-11 15,1 5 14-15,-2-3-14 16,-2 3 5-16,-3 0-6 0,-2 0 0 16,-5 0 1-16,-4 0-1 15,-5 0-9-15,-2 0-30 16,0 0-93-16,-2 0-154 16,-9 0 21-16</inkml:trace>
  <inkml:trace contextRef="#ctx0" brushRef="#br0" timeOffset="144527.73">13187 12108 1401 0,'0'0'287'0,"0"0"-141"0,0 0-38 16,0 0-20-16,0 0-47 15,0 0-17-15,0 0-16 16,58-12 1-16,-38 8 13 16,3 1 9-16,-4-1-4 15,2 2-6-15,-3 1-14 16,-1-1 0-16,1 2-7 16,-5 0 0-16,-1 0-7 15,-6 0-33-15,1 0-56 16,-5 3-91-16,2 6-402 0</inkml:trace>
  <inkml:trace contextRef="#ctx0" brushRef="#br0" timeOffset="145469.75">13916 11955 886 0,'0'0'546'0,"0"0"-415"16,0 0-57-16,0 0-39 15,0 0-25-15,0 0-7 16,0 0 3-16,22-72 0 0,-10 56-5 15,1 0 22-15,2 2-2 16,1 0-11-16,2 3 15 16,0 4-3-16,0 0-2 15,1 3-7-15,2 4-11 16,-1 0-1-16,-3 0 5 16,4 7-5-16,-5 8-1 15,-1 9 0-15,-4 8-1 16,-4 9 1-16,-3 3-1 15,-4 9-1-15,0 3 1 16,0 0 1-16,0 2 0 16,-13-3-1-16,-3 0 1 0,-4-6-1 15,-3-12 2-15,0-7-2 16,-6-10 2-16,-2-10-2 16,-3-5 2-16,2-5 3 15,1-9-4-15,5-17-6 16,6-9 6-16,6-6 1 15,7-3 0-15,5-2 0 16,2 0-1-16,0 3-12 16,14 2-35-16,17-8-44 15,-4 11-93-15,-1 8-193 0</inkml:trace>
  <inkml:trace contextRef="#ctx0" brushRef="#br0" timeOffset="145783.7">14445 12376 1423 0,'0'0'195'0,"0"0"-143"16,0 0-30-16,-65 137-7 0,40-95-14 16,3-1 12-16,5-6-13 15,3-3-26-15,9-4-69 16,5-7-43-16,0-12-826 0</inkml:trace>
  <inkml:trace contextRef="#ctx0" brushRef="#br0" timeOffset="146366.9">14522 11921 1205 0,'0'0'292'16,"0"0"-176"-16,0 0-2 16,0 0-32-16,0 0-14 15,0 0 3-15,0 0-38 0,18-12-2 16,-5 10 8 0,5-1 0-16,1 0-11 0,-2 3-6 15,1 0-5-15,2 0-8 16,0 0-1-16,0 0-8 15,0 0 6-15,0 0-5 16,1 0-1-16,-4 0 0 16,-3 3-1-16,-3-2 2 15,0 1-1-15,-4 0 0 16,-3 0 0-16,0 0 0 16,-1 3-6-16,-1 0 0 15,-2 5-6-15,0 7-1 16,0 2 6-16,0 9 1 0,0 4 4 15,0 5 2 1,0 1-2-16,0-2-4 0,-2-4 5 16,-1-3-22-16,1-6-4 15,-2-5-84-15,-2-8-28 16,0-4-105-16,2-4-457 0</inkml:trace>
  <inkml:trace contextRef="#ctx0" brushRef="#br0" timeOffset="146655.28">14665 12173 1305 0,'0'0'317'16,"0"0"-225"-16,0 0-5 15,0 0 4-15,0 0-38 16,0 0 0-16,0 0 0 0,43-27-23 15,-26 22 2-15,4 2-2 16,0-2-10-16,2 1-3 16,-1 1-16-16,1-1 6 15,-4 1-6-15,-1-1 0 16,1 3 4-16,-2 1-5 16,-3-2 0-16,-1 2-10 15,-5 0-21-15,2 0-56 16,-3-2-79-16,-1 0-151 0</inkml:trace>
  <inkml:trace contextRef="#ctx0" brushRef="#br0" timeOffset="147358.19">15131 11823 1086 0,'0'0'288'0,"0"0"-196"0,0 0-65 16,0 0 10-1,0 0 9-15,0 0 44 0,0 0 18 16,0-11-26 0,0 4-47-16,7-1-13 15,4 0 12-15,2-2-18 0,3-1-8 16,-3 1-7-16,3 3 14 16,2 0-14-16,-1 6 5 15,-1-2-4-15,2 3-1 16,-4 0 0-16,-4 0-1 15,-1 13 0-15,-5 9-10 16,-4 10-15-16,0 7 1 16,0 6 10-16,-10 3 12 0,-1 2 1 15,-3-2-1 1,3-3 1-16,0-10 0 0,-1-2 1 16,4-7-1-16,1-8 1 15,3-3 0-15,1-3 1 16,1-5-1-16,2 0 0 15,0-2 24-15,0 2 1 16,2-4 0-16,12 1-6 16,1 2 11-16,5-2-2 15,5-2-7-15,0 2-2 16,0-2 6-16,0-1-4 16,0-1 5-16,0 0-5 0,0 0-11 15,-3 0 5-15,-3 0-3 16,0 0 10-16,-9 0-16 15,-1 0 3-15,-4 0-9 16,-2 0-1-16,-3 0 1 16,0 0-1-16,0 0-4 15,0 0-45-15,0 0-84 16,-3 0-133-16,-4 0-65 0</inkml:trace>
  <inkml:trace contextRef="#ctx0" brushRef="#br0" timeOffset="149653.81">14752 11964 314 0,'0'0'621'16,"0"0"-505"0,0 0-86-16,0 0-4 0,0 0-1 15,0 0-8-15,0 0 11 16,0 7 50-16,0-5-32 16,2 1 1-16,0-3 5 15,1 5-17-15,-1-3-15 16,0 3-11-16,0-2 1 15,0 3-9-15,-2 0 0 16,3 2 7-16,-3 3 0 16,2 1-2-16,-2 1 1 15,0 6-6-15,0 0 7 16,0 4-8-16,0 2 1 0,0 4 0 16,0 0 0-1,0 2-1-15,0-1 0 0,0-2 0 16,0-3 1-16,0 0 1 15,0-1 14-15,0-2 6 16,3 0 2-16,-1 1-1 16,-2-1-7-16,2-3-2 15,0 2 1-15,0-3-2 16,-2-4 5-16,2 0 3 16,-2-5 3-16,3 0-8 15,-1-1-7-15,0-2 4 16,-2-3-12-16,0-1 23 15,2 1-5-15,-2-1 8 16,0 0-6-16,2-2-5 16,-2 0-3-16,0 2-4 15,0-2 0-15,0 0 1 16,0 0-4-16,0 0-5 0,0 0-1 16,0 0 0-16,0 0-13 15,0 0-30-15,3-13-52 16,0 3-46-16,-1 3-222 0</inkml:trace>
  <inkml:trace contextRef="#ctx0" brushRef="#br1" timeOffset="162375.04">19560 5869 1075 0,'0'0'222'16,"0"0"-129"-16,0 0-25 15,0 0-21-15,0 0-25 16,0 0-12-16,0 0-10 15,0 0 44-15,0 0 20 16,2 0 8-16,1 0-14 16,-1 0-27-16,1 0 2 15,-3 0-1-15,2 0-11 16,-2 0-5-16,2 0-4 16,-2 0-2-16,0 0-8 15,0 0 12-15,0 0-2 16,0 0 1-16,0 0-3 0,0 0 2 15,0 0-3-15,0 0-2 16,0 0 2-16,0 0-7 16,0 0 9-16,0 0-10 15,0 0 5-15,2 5-5 16,0 2 1-16,3 1-1 16,-3 0-1-16,0 0 1 15,0 0 0-15,0 0 0 16,-2 3-1-16,0-2 1 15,2-1-1-15,-2 2 1 16,0-2-1-16,0 3 2 16,0-4-2-16,0 3 1 15,0 2-1-15,0 2 1 0,0 1-1 16,0 1 1-16,0-1-1 16,0 2 0-16,0-4 0 15,0 3 0-15,0 1 1 16,0-2 0-16,0-4 0 15,0 1-1-15,0-2 0 16,0 0 0-16,0 0 0 16,0 0 0-16,0-1-1 15,0 3 1-15,0-5 1 16,0 3-1-16,0 2 0 16,0-2 0-16,0 4 0 15,0-1 0-15,0 2 0 16,-2-1 0-16,0 3 0 0,2-4 0 15,-2 0 0 1,0-3 1-16,2-1-1 0,0 1 0 16,0-2 0-16,-2 1 1 15,2-1-1-15,0 1 0 16,0 3 0-16,0 0 0 16,0 3 1-16,0-1-1 15,0-2 0-15,0 0 1 16,0-2-2-16,0 0 2 15,0 0-2-15,0-1 1 16,0 0 0-16,0 2 0 16,0 1 1-16,0-1-1 0,0 1 0 15,0 0-1-15,0 0 1 16,0-1 0-16,0 0 0 16,0 1 0-16,0 2 0 15,0-2 0-15,0 0 0 16,0 0 0-16,0-1 0 15,0 0 1-15,0 0-1 16,0-1 0-16,0-1 0 16,0 0 1-16,0 0 11 15,4 1-4-15,-2 3-6 16,0-1 8-16,0-1-9 16,4 4 6-16,-4-3-5 15,2-1 4-15,0 1-5 16,-1 1 8-16,1-1-3 15,-2 0-4-15,0 0 4 0,0 0-6 16,0 0 0-16,2 0 1 16,-4-2 0-16,0-1-1 15,0 4 1-15,0-3-1 16,0 2 1-16,0-1 0 16,0 2-1-16,0-1 2 15,0 2-2-15,0 0 0 16,0 0 0-16,0 0 0 15,0 0 1-15,0 2-1 16,2 1 0-16,0 1 0 16,-2 0 0-16,2 0 0 15,0-3 0-15,-2 1 0 16,2 2 0-16,-2-4 0 0,3 1 1 16,-1-1-1-1,0 0 0-15,0-2 1 0,0 0-1 16,-2 0 1-16,0-1-1 15,2-2 1-15,-2 1-1 16,0-3 0-16,0 4 1 16,0 1-1-16,0 2 0 15,0 0-1-15,3 2 1 16,0 1 1-16,-1-2-1 16,0 2 0-16,0-2 0 15,-2 4 0-15,2-5 1 16,-2 1-1-16,2-1 0 0,-2 1 0 15,0-3 1-15,0 2-1 16,0-3 0-16,0 0 1 16,0-1-1-16,0-2 0 15,0 2 0-15,0-2 0 16,0 0 0-16,0 0 0 16,0 1 0-16,0-2 0 15,0 1 0-15,0-2 0 16,0 2 0-16,0 2 0 15,0-3 0-15,0 0 0 16,0-2 0-16,0 2 1 16,0 0-1-16,0 2 0 15,0 2 1-15,0 1-1 0,0 0 1 16,0 1-2 0,0 1 1-16,0 3 0 0,0-2-1 15,0 2 1 1,0-4 1-16,0 0 0 0,0-2 0 15,0 0 0-15,0-4-1 16,0 1 0-16,0-1 0 16,0-1 0-16,0-3-1 15,0 4 1-15,0-3 0 16,0 0 0-16,0 0 0 16,0 2 0-16,0-2 1 15,0 0 0-15,0-3-1 16,0 4-1-16,0-3 1 15,0 0 0-15,0 1 1 16,0-3 0-16,0 0-1 0,0 0 3 16,0 0-3-16,0 0 1 15,0 0 0-15,0 0 1 16,0 0 13-16,0 0-6 16,0 0 4-16,0 0-4 15,0 0-8-15,0 0 8 16,0 0-9-16,0 0 1 15,0 0 0-15,0 0 0 16,0 0 0-16,0 0-1 16,0 0 1-16,0 0-1 15,0 0 1-15,0 0-1 16,0 0 1-16,0 0-1 16,0 0 1-16,0 0-1 15,0 0 0-15,0 0 0 16,0 0 0-16,0 0 1 0,0 0-1 15,0 0 0-15,0 0 1 16,0 0 1-16,0 0-2 16,0 0 1-16,0 0 0 15,0 0 0-15,0 0 0 16,0 0 0-16,0 0 0 16,0 0-1-16,0 0 1 15,0 0 0-15,0 0-1 16,0 0 1-16,0 0-1 15,0 0 0-15,0 0 1 0,0 0 0 16,0 0-1 0,0 0 1-16,0 0 0 0,0 0-1 15,0 0 0-15,0 0 2 16,0 0-1-16,0 0-1 16,0 0 1-16,0 0-1 15,0 0 1-15,0 0 2 16,0 0 3-16,0 0-6 15,0 0 1-15,0 0-1 16,0 0 0-16,0 0 1 16,0 0 0-16,0 0 0 15,0 0-1-15,0 0 1 16,0 0-1-16,0 0 0 16,0 0 0-16,0 0 1 15,0 0-1-15,0 0-1 0,0 0 0 16,0 0 0-16,0 0 1 15,0 0 0-15,0 0-1 16,0 0 2-16,0 0-1 16,0 0 0-16,0 0 0 15,0 0 0-15,0 0 0 16,0 0-1-16,0 0 2 16,0 0-2-16,0 0 2 15,0 0-1-15,0 0 0 16,0 0 1-16,0 0-1 15,0 0 0-15,0 0 0 16,0 0 0-16,0 0 0 16,0 0 0-16,0 0 0 0,0 0-1 15,0 0 1 1,0 0 0-16,0 0-1 0,0 0 2 16,0 0-2-16,0 0 1 15,0 0 0-15,0 0 0 16,0 0 1-16,0 0-1 15,0 0 0-15,0 0 0 16,0 0 0-16,0 0 0 16,0 0 0-16,0 0-1 15,0 0 1-15,0 0 0 16,0 0-2-16,0 0-8 16,0 0 9-16,0 0-14 0,0 0 7 15,0 0 7-15,-4-12-1 16,-8-3 2-16,-1-7 0 15,-3-2-1-15,-1-7 0 16,-1 0 1-16,3-5-7 16,-1-1-2-16,5 3-10 15,2 0 9-15,2 5 9 16,2 4 0-16,1 1 0 16,0 6 1-16,0 2-1 15,-1 4-11-15,3 2 5 16,-3 2-5-16,3 2-3 15,-1 2-4-15,1 2-6 16,0-1 9-16,0 2 10 16,2 1 6-16,0-3-2 15,-2 3-8-15,2 0 9 0,0 0-7 16,0 0 1-16,0 0 7 16,0 0-8-16,0 0 7 15,0 0 0-15,0 0 1 16,0 0 2-16,0 0-2 15,0 0 6-15,0 0-6 16,0 0-2-16,0 0 0 16,0 0 2-16,0 0 0 15,0 0 0-15,0 0 2 16,0 0-2-16,0 0 2 16,0 0-2-16,0 0 1 15,0 0-1-15,0 0 0 16,0 0 0-16,2 0 0 0,-2 3 1 15,2 3-1 1,0 1 0-16,3 4 1 0,-3 3-1 16,3 2-7-16,-3 6 7 15,0-1 0-15,1 6 0 16,-1-1 2-16,2 4-2 16,0 0 2-16,1 4-1 15,-1 1-1-15,3 0 0 16,-2 0 0-16,1 1 1 15,3-4-1-15,3-4 1 16,-4-4-1-16,3-4 1 16,-1-5-1-16,-2-4 1 0,-3-2 1 15,-1-6-1 1,-2-3 0-16,-2 0 0 0,2 0-1 16,-2 0-1-16,0 0-6 15,2 0-1-15,4-9 8 16,2 0 11-16,1-5-10 15,0-2 0-15,4 0 0 16,0-1 8-16,1 2 4 16,1-3 1-16,4 4 2 15,-4-2-6-15,3 1 3 16,-3 4-2-16,1-1 5 16,-3 2-7-16,1 2-2 15,-5-1 14-15,-1 2-14 16,0 0-6-16,-2 3 1 15,-1 0-1-15,-1 0 7 0,0 0-8 16,0 2 0 0,0-2-1-16,-2 1 1 0,0 1-1 15,-2-3 1-15,0 1-33 16,0 0-34-16,-16 0-17 16,-4 2-106-16,-2 0-110 0</inkml:trace>
  <inkml:trace contextRef="#ctx0" brushRef="#br1" timeOffset="163501.27">18000 7989 1007 0,'0'0'327'15,"0"0"-195"-15,0 0-35 16,0 0-11-16,0 0-38 16,0 0-22-16,0 0-1 15,0 0 26-15,0 0 9 16,6 0-13-16,6 4-7 15,1 6-8-15,0 4 0 16,5 1-6-16,-2 6-8 0,4-3-2 16,-2 1-4-16,1 2-11 15,2-3 13-15,-1-4-13 16,-2 0 0-16,2-3 2 16,-2-6 6-16,-3-1-9 15,1-4-7-15,-5 0 6 16,2 0 1-16,-1-2-1 15,-4-12-15-15,3-4-4 16,-3-1-2-16,0-2 5 16,1-1 5-16,1-1 10 15,-2 0 2-15,1 1-1 16,-1-1 0-16,2 4 1 16,-1 1-1-16,-3 4 1 0,1 3 0 15,-2 6 0-15,-5 0 0 16,2 5-1-16,-2 0 0 15,0 0 1-15,0 0-6 16,0 3 4-16,0 12 1 16,-12 10 0-16,-3 8 1 15,-7 10 0-15,-3 7 0 16,-4 4 7-16,0 6-6 16,-2 2 6-16,0 0-6 15,2 3 8-15,2-5 2 16,3-4-10-16,4-5 10 15,7-7 5-15,3-9-2 16,4-8 0-16,3-8-7 16,3-5 2-16,0-5-8 0,0-6 0 15,0 0 7-15,0-2-8 16,0-1-30-16,0 0-69 16,5 0-70-16,3-1-179 0</inkml:trace>
  <inkml:trace contextRef="#ctx0" brushRef="#br1" timeOffset="163837.37">18355 8414 1257 0,'0'0'294'0,"0"0"-189"15,0 0-30-15,0 0-20 16,0 0-34-16,0 0-14 16,6 131 0-16,-6-98-6 15,0-1 0-15,0 0 0 16,0-8 0-16,0-4 0 15,2-8 8-15,1-5-8 16,1-7-1-16,-2 0-63 16,-2-15-157-16,0-4-92 0,0-2-877 15</inkml:trace>
  <inkml:trace contextRef="#ctx0" brushRef="#br1" timeOffset="164148.41">18353 8404 1107 0,'0'0'273'0,"0"0"-147"16,0 0 40-16,0 0-41 16,0 0-49-16,0 0-33 15,44-106 2-15,-31 96-12 16,1 4 3-16,-2 1 4 16,2 5-12-16,-3 0-12 15,3 0-6-15,-5 9-9 0,-3 11 0 16,-4 4-1-16,-2 6-1 15,0 2 0-15,-4 2 1 16,-11-2-1-16,-5-4 0 16,-1-3 1-16,2-8-1 15,1-5-1-15,-1-4 1 16,6-4-9-16,-1-4-24 16,4 0-43-16,5 0-39 15,1-2-108-15,4-5-164 0</inkml:trace>
  <inkml:trace contextRef="#ctx0" brushRef="#br1" timeOffset="164849.73">18629 8282 1283 0,'0'0'281'0,"0"0"-204"16,0 0-58-16,0 0-12 15,0 0-7-15,0 0 1 16,0 0 0-16,-33 96-1 16,25-67 0-16,4 3 0 15,2-7 0-15,2-4 1 16,0-9 46-16,0-3-21 0,0-7-11 15,0-2-14-15,0 0-1 16,0 0-3-16,2-4-41 16,2-10 6-16,0-2 18 15,2-2-9-15,-2-2 17 16,0 2 12-16,1 0 0 16,-1-1 9-16,-2-1 10 15,0 5 17-15,0 1 8 16,2 2-5-16,-4 6 2 15,0 2-3-15,2 1 27 16,-2 3 11-16,4 0-15 16,0 0-18-16,3 0-28 15,1 13-7-15,2 3-2 0,1 4-5 16,-3 5 1-16,2-2-1 16,-1 3 0-16,-3-3 0 15,1 0-1-15,-2-5 1 16,1-1-1-16,-3-8 1 15,-1-1-1-15,0-2 0 16,0-2 0-16,-2-2 0 16,2 1 0-16,-2-3 0 15,0 0 0-15,0 0-2 16,0 0 1-16,0 0-11 16,-2 3 3-16,-11 1 9 15,-5 4 0-15,-3 0-1 16,2 2 0-16,-3-4 1 15,-1 1 0-15,4-4 1 0,0-1-1 16,3 0-1-16,5-2 1 16,1 0-27-16,5 0-115 15,3-10-140-15,2 0-795 0</inkml:trace>
  <inkml:trace contextRef="#ctx0" brushRef="#br1" timeOffset="165378.71">18847 8211 1270 0,'0'0'244'0,"0"0"-134"15,0 0-44-15,0 0-27 16,0 0-15-16,0 0-16 16,0 0-6-16,25 107 4 15,-25-78-5-15,0 2 9 16,0-3-1-16,0-1 5 15,0-2-1-15,0-3 2 0,0-3-5 16,0-2 6 0,0-2 5-16,0-6 7 0,0-1 2 15,0-4 3-15,0 1-5 16,0-4 2-16,0 1 2 16,4 0 8-16,3-2-22 15,-1 2 7-15,6-2-2 16,1 0-2-16,3 0-12 15,-1 0 0-15,1 0-2 16,-3 0 6-16,-4 0-5 16,0 0-7-16,-4 0 4 15,-3 0-4-15,-2 2-2 0,0-2-17 16,0 0-37 0,0 0-96-16,0 0-102 0,0-4-54 0</inkml:trace>
  <inkml:trace contextRef="#ctx0" brushRef="#br1" timeOffset="165800.71">19092 8253 1285 0,'0'0'287'0,"0"0"-163"16,0 0-23-16,0 0-51 0,0 0-30 15,0 0-13 1,0 0-6-16,23 107 0 0,-23-81 6 16,0 2 5-16,0-3 11 15,0-4 2-15,0-1-1 16,0-1-2-16,0-7 1 16,0-1 0-16,0-1-2 15,0-2-6-15,0-2 7 16,0 0 6-16,0 2 3 15,6-2-5-15,3 0 11 16,3-2 0-16,1 2-9 16,0-2 2-16,3 0-7 15,-3-2 8-15,1 2-4 16,-6-2-9-16,-1-2-3 16,-2 0-15-16,-1 0 1 0,-4 0-1 15,0 0-16-15,0 0-42 16,0-6-66-16,0-22-43 15,0 2-83-15,-7 2-527 16</inkml:trace>
  <inkml:trace contextRef="#ctx0" brushRef="#br1" timeOffset="166113.7">18999 8151 1249 0,'0'0'494'0,"0"0"-371"16,0 0 28-16,0 0-61 15,0 0-37-15,0 0-23 16,0 0-15-16,53 0-1 15,-37 0 1-15,0 0-4 16,-3 2 3-16,-3 1-6 16,0-3-7-16,-1 0-1 15,-5 1-11-15,-4-1-33 16,0 0-114-16,0 0-330 16,0 0-368-16</inkml:trace>
  <inkml:trace contextRef="#ctx0" brushRef="#br1" timeOffset="166296.71">18999 8151 1498 0,'73'-114'340'16,"-59"112"-166"-16,-1-1-71 16,3 2-53-16,-3-1-22 15,-1 2-19-15,-2 0-9 16,-3 0-14-16,-1 0-59 15,-4 0-110-15,-2 10-587 0</inkml:trace>
  <inkml:trace contextRef="#ctx0" brushRef="#br1" timeOffset="167028.4">18067 9075 170 0,'0'0'1077'0,"0"0"-875"15,0 0-89-15,0 0 24 0,0 0-45 16,0 0-44-16,0 0-14 16,14-96-5-16,-6 78-14 15,3 1-6-15,-1 5-1 16,3 1 9-16,-1 3-1 15,5 2-2-15,1 2-6 16,-1 4-7-16,3 0 5 16,0 0-6-16,-2 3 7 15,-2 10-1-15,-3 7-5 16,-4 5 0-16,-5 4 1 16,-1 3-1-16,-3 4 0 15,0-1 0-15,-3 0-1 16,-10-6 1-16,-5-3 0 0,3-4-1 15,-3-8 0-15,0-4 0 16,-2-7-1-16,2-3 1 16,0 0-1-16,2-5 0 15,6-13 1-15,1-5 0 16,5-2 0-16,4-6 1 16,0-1-1-16,0 2-66 15,10-3-85-15,5 8-115 16,2 7-969-16</inkml:trace>
  <inkml:trace contextRef="#ctx0" brushRef="#br1" timeOffset="167249.66">18417 9293 1367 0,'0'0'255'0,"0"0"-183"16,0 107 28-16,-7-67-12 15,-6-8-60-15,-2-5-19 16,1-9-9-16,3-8-32 16,1-6-151-16,8-4-191 0</inkml:trace>
  <inkml:trace contextRef="#ctx0" brushRef="#br1" timeOffset="167741.7">18468 8925 1270 0,'0'0'379'0,"0"0"-229"0,0 0-15 16,0 0-57-1,0 0-36-15,0 0-14 0,0 0-15 16,51 0 0-16,-30 0 1 15,0 2 9-15,2-2-7 16,-1 0-1-16,1 3-3 16,-4-3-11-16,0 0 5 15,-1 0-5-15,-7 0 5 16,-3 0-5-16,-1 0 0 16,-2 2 0-16,-3 1 0 15,-2 3-1-15,0 8 0 16,0 7 0-16,0 5-1 15,0 8 0-15,0 3 1 16,-5 1 0-16,0-4 0 16,1-2 0-16,0-6 0 0,2-5 0 15,0-7-25-15,-1-3-74 16,1-8-119-16,0-3-154 0</inkml:trace>
  <inkml:trace contextRef="#ctx0" brushRef="#br1" timeOffset="167965.36">18486 9104 811 0,'0'0'873'0,"0"0"-718"16,0 0-92-16,0 0-22 15,0 0-15-15,0 0-16 0,0 0 7 16,106-39-4-16,-83 38-1 15,0 1-11-15,-3 0-1 16,-5 0 0-16,1 0-51 16,1 0-78-16,-1 0-144 15,-7 0-620-15</inkml:trace>
  <inkml:trace contextRef="#ctx0" brushRef="#br1" timeOffset="168364.7">18845 8997 717 0,'0'0'566'0,"0"0"-418"16,0 0-4-16,0 0-42 15,0 0-26-15,0 0-28 16,116-24 11-16,-109 24-12 16,-5 0-28-16,-2 15-13 15,0 3-6-15,0 5 2 16,0 1-1-16,-7 3 0 15,-2-3 10-15,0 0-1 16,0-2 5-16,3-4-1 16,-2-4-2-16,4-5 7 15,2 0 13-15,2-6-17 16,0 2 5-16,0-3 19 16,0 0 12-16,0 0-4 15,2 2-16-15,12-2-7 16,1 2 4-16,3-2 14 0,2 0-17 15,2 0-4-15,1 0-4 16,-3 1-5-16,-5 0-1 16,-4-1-10-16,-1 0-1 15,-8-2-7-15,-2 0-40 16,0 0-97-16,0 0-197 16,0 0-218-16</inkml:trace>
  <inkml:trace contextRef="#ctx0" brushRef="#br1" timeOffset="177328.04">19896 7969 421 0,'0'0'516'0,"0"0"-398"16,0 0 18-1,0 0-43-15,0 0-35 0,0 0 7 16,0 0-10-16,56 10-1 15,-46-10 7-15,1 0-19 16,2 0 5-16,-2 0-16 16,2 0-11-16,1 0 24 15,-3 0-22-15,2 0 3 16,-1-2-11-16,-1-1 2 16,0 3-1-16,0-2-6 15,-2 1 14-15,3 1 1 16,-4-2 2-16,1 2-4 15,3-2-7-15,1 2 2 16,-1 0-6-16,2 0-1 0,-1-2-9 16,3 2 11-16,0 0 1 15,2 0-7-15,-3 0 4 16,3 0-4-16,0 0 3 16,2 0-2-16,0 0 2 15,1 0-8-15,0 0 7 16,2 0-7-16,-3 0 5 15,2 0-3-15,0 0-2 16,1-3 0-16,-3 2 0 16,2-3 0-16,-2 1-1 15,1 3 1-15,-2-1 0 16,1 1-1-16,-1 0-3 16,0-3 3-16,-1 3 6 0,-3 0-6 15,4-1 1-15,-2-1-1 16,-1 0 0-16,0 0 1 15,-1-1-1-15,1-1 0 16,-1 3 0-16,1-2 0 16,-1 2 1-16,2-2-1 15,-2 2 0-15,1-1 0 16,1 0 0-16,-1 0 0 16,1 2 1-16,-1-3-1 15,2 1 0-15,0 0 1 16,-2 2-1-16,1-1 1 15,-1 1-1-15,2 0 0 16,0 0 0-16,-1 0 0 16,1 0-1-16,3 0 1 0,-4 0 0 15,3 0 1-15,-2 0-1 16,2 0 0-16,-2 0-1 16,2 0 1-16,-2 0 0 15,2 0 1-15,2 0-1 16,0 0 0-16,1 0-1 15,2 0 1-15,-2 0 1 16,2 1-1-16,0-1 1 16,-3 2-1-16,3-2 0 15,-3 0 0-15,2 2 0 16,-1-2 1-16,-1 3-1 16,2-3 0-16,-1 2 0 15,1-2 0-15,1 2 0 16,0 0 0-16,-1-1 0 0,-2 2 0 15,3-2 0 1,-3 2 0-16,2-2-1 0,-1 2 1 16,-3-3 1-16,3 1-1 15,-4 2 0-15,1-1 0 16,1 0 0-16,-2 0 0 16,-1-1 1-16,2 2-1 15,-2-3 1-15,3 1-1 16,-4-1 0-16,1 0 0 15,2 0 0-15,-2 0 0 16,0 0 0-16,-3 0 0 16,3 0-1-16,-3 0 1 0,1 0 0 15,0 0 0-15,0 0-2 16,-3 3 2-16,3-3-5 16,-6 1 5-16,4-1 0 15,-1 3 1-15,-2-3-1 16,3 0 1-16,-1 1-1 15,-1-1-1-15,-2 0 1 16,4 3 0-16,-3-3 0 16,2 0 1-16,1 2-1 15,-3 0 0-15,3-2 0 16,-1 0 0-16,0 2 0 16,1-2 1-16,1 0-1 15,-1 0 0-15,1 0 0 16,1 0 0-16,-1 0 0 0,1 1 1 15,-1-1-1-15,1 2 0 16,-1-2 0-16,1 0 0 16,-1 3 0-16,1-3 0 15,3 0 0-15,-4 0 0 16,1 0 0-16,-1 0 1 16,1 0 0-16,-1 0-1 15,1 0 0-15,-1 0 0 16,1 0 0-16,0 0 0 15,2 0 0-15,-1 0 0 16,1 0 0-16,1 0 0 16,0 0 0-16,-1 0 0 15,-1 0 1-15,4 0-1 16,-3 0 0-16,1 0 0 0,2 0 1 16,-1 0-1-16,4 0 0 15,-1 0 1-15,1 0-1 16,1 0 0-16,0 0 0 15,-2 0 0-15,0 0 1 16,2 0-1-16,-3 0 0 16,2 0 0-16,1 0 0 15,-3-3 0-15,3 1 0 16,-3 2 0-16,-2-1 1 16,2-1-1-16,1 0 0 15,-4 0 0-15,4-1 0 16,-3 3 0-16,2-1 1 0,0 1-1 15,1 0 0 1,0 0 0-16,-2 0 0 0,2 0 0 16,1 0 0-16,3 0 1 15,-2 0-1-15,2 0 0 16,-1 0-1-16,1 0 1 16,2 0 0-16,-3 0 0 15,4 0 1-15,-1 0-1 16,0 0 0-16,2 0 0 15,0 0 0-15,0 0 0 16,0 0 0-16,3 0 0 16,-1 1 1-16,2 2 1 15,0-1-2-15,0 0 0 16,1-2-2-16,-1 2 2 0,1-2 0 16,-1 0 2-16,4 0-2 15,-4 1 0-15,1 4-2 16,-1-1 1-16,1 0 1 15,3-3 0-15,-4 3 0 16,0-1 1-16,1-2-1 16,-1 2-1-16,2-1 1 15,1-1 0-15,-1 2-1 16,1-3 0-16,-3 3 0 16,0-3-5-16,-2 0 5 15,0 0 1-15,-1 0 0 16,-3 0 0-16,0 0 0 0,-2 0 0 15,-2 0 0 1,0 0 0-16,0 0 0 0,-3 0 0 16,1 0 0-16,-2 0 0 15,0 0 0-15,-1 0-1 16,0 0 1-16,-2 0-1 16,2 0 2-16,-2 0-1 15,-2 0 0-15,1 0 0 16,-1 0 0-16,-1 0 0 15,3 0 0-15,-3 0 1 16,2-3-1-16,-2-1 0 16,1-1 1-16,1 4-1 15,-1-3 2-15,2 1-2 16,-3 0 0-16,1-1 0 0,0 2 1 16,0-1-1-16,-1 0 1 15,1 3 0-15,-1-2 0 16,3 0 6-16,-1 0-7 15,2-1 6-15,-1 2-6 16,-1-2 0-16,4 2 0 16,-4-2 1-16,1 3 0 15,0-1-1-15,0-2 1 16,0 3-1-16,-1-1 1 16,1-1 6-16,0 2-6 15,0-2-1-15,0 2 6 16,-3-2-5-16,3-1 1 15,0 2-2-15,0-2 1 16,-3 2 0-16,3-2 0 16,-2 2 1-16,1 1-1 0,0 0-1 15,0-3 1-15,-1 3 0 16,1 0 1-16,-1-1-1 16,1 1 1-16,0-2-1 15,-2 0 0-15,1 2-1 16,2-2 2-16,-3-1-1 15,3 1 0-15,-3 0 1 16,2-1-1-16,-2 0 0 16,-1 2-1-16,1-2 1 15,1 2-1-15,-1-2 1 16,1 2-1-16,-3 1 1 0,3-2 8 16,-1 2-8-1,1 0 0-15,1-2 1 0,2 2 5 16,-2-3-6-16,3 1 8 15,1 0-8-15,-2 0 0 16,1 1 0-16,1-2 1 16,-2 2-1-16,2-2 0 15,1-1 0-15,-2 2 0 16,0 0 0-16,0 0 0 16,-2 1 0-16,2-1 0 15,-2 0 0-15,2-1-1 16,0 1 1-16,1-2 4 15,-2 3-4-15,1-2-1 16,-1-1 0-16,-2 2 1 16,3 0-1-16,-3 0 0 15,2 1 0-15,1-2 1 0,-3 0 0 16,-1 2-1-16,2-1 0 16,0 0 0-16,-3-2 0 15,3 2 0-15,-3 0 0 16,4 1 0-16,-3-2 1 15,-1 1-1-15,1 0 1 16,-1 2-1-16,1-2 0 16,-1 2 1-16,3-2-1 15,-3 1 0-15,4-2 1 16,-4 1-1-16,3 2 0 16,0-2 0-16,0 0 0 15,0 0 1-15,-1 1 0 16,1-4-1-16,0 3 1 0,0 2-1 15,2-2 0-15,-3 0 1 16,2 0-1-16,1 1 0 16,-1-2 0-16,0 0 0 15,0 2 0-15,-1-1 0 16,3-2 0-16,-4 2 1 16,1-3 0-16,0 5-1 15,-2-3 3-15,0 1-3 16,-1 0 2-16,-2 0 4 15,1 2-5-15,1-3 5 16,-1 3-6-16,-1 0 1 16,3-3 0-16,-3 1 0 15,1 2 0-15,-4-2 1 0,3 0-1 16,-1 0 0-16,-1 0 0 16,1 2-1-16,-4-1 1 15,1 1 0-15,3 0-1 16,-4-3 1-16,1 3 0 15,0-3 0-15,0 3 0 16,-2 0-1-16,-1-1 1 16,1 1-1-16,2-2 1 15,-2 2 0-15,1 0 0 16,-1-2 1-16,0 0-1 16,0 2 5-16,-1-2-6 15,1 2 1-15,0-2 1 16,0-1-1-16,-1 3-1 0,-2 0 1 15,3-1 0 1,-5 1 0-16,3 0 0 0,-3-2 0 16,1 2-1-16,-3 0 1 15,2 0-1-15,-2 0 0 16,0 0 0-16,0 0 1 16,0 0-1-16,0 0 0 15,0-2 0-15,0 2 1 16,0 0-1-16,0 0 1 15,2 0 0-15,-2 0-1 16,2 0 1-16,0 0-1 16,0 0 0-16,0-2 1 0,1 2-1 15,1 0 0 1,-2-2 0-16,3 2 0 0,-2-3 0 16,1 3 0-16,0 0 0 15,1 0 1-15,-3 0-1 16,2 0 0-16,0 0 0 15,2 0 0-15,-2 0 0 16,-2 0 0-16,2 0 1 16,1 0-1-16,-1 0 0 15,0 0 0-15,2 0 0 16,-2 0 0-16,2 0 0 16,-1 0 0-16,1 0 1 15,-2 0-1-15,4 0 0 16,-2 0 0-16,1 0 0 15,2 0-1-15,0 0 0 0,0 0 1 16,2 0 0-16,0 0 1 16,0 0-1-16,0 0 1 15,1 0-1-15,-2 0 0 16,2 0 0-16,-3 0-1 16,-1 0 1-16,1 0-1 15,1 0 0-15,-4 0 0 16,1 0 0-16,1 0-1 15,0 0 1-15,-2 3 1 16,1-3 0-16,-1 0-2 16,2 0 2-16,-2 0-1 15,1 0 0-15,-1 0 1 16,-2 0 0-16,2 2 0 0,-4-2 0 16,0 0 0-1,0 0 0-15,0 0 0 0,-2 0 0 16,2 0 0-16,-2 0 0 15,0 0-1-15,0 0 1 16,0 0 0-16,0 0 0 16,0 0 0-16,0 0-6 15,0 0 5-15,0 0 0 16,0 0-9-16,0 0 9 16,0 0-12-16,0 0-8 15,0 0 8-15,-4 0 2 16,-6 0 11-16,0-5-1 0,-3-2 1 15,1 0 0 1,-1-2 0-16,-1 0-1 16,-1 2 1-16,1-1-1 15,-1 0 1-15,-3 2-1 16,1-3 1-16,-2 1 0 0,2 3-2 16,-1-1 2-16,2-2-2 15,3 4 2-15,0-2 0 16,-1 0-1-16,3 2 1 15,-3 0 0-15,1-3 0 16,2 4-1-16,-2-2 0 16,2 2 1-16,1 0 0 15,1-1-1-15,1 3 1 16,1-2 0-16,0 3 0 16,3 0 0-16,-1-1-1 0,1 1 1 15,0 0 0-15,2 0 0 16,2 0 0-16,-3 0 0 15,3 0-1-15,0 0 1 16,0 0 1-16,0 0-1 16,0 0 1-16,0 0-1 15,0 0 1-15,0 0-1 16,0 0 1-16,0 0-1 16,0 0 1-16,0 0 0 15,0 0 0-15,0 0 0 16,0 0 2-16,0 0-2 15,0 0 0-15,0 0-1 16,0-2-10-16,0 0-27 0,0-3-66 16,3 1-140-16,3 3-110 15</inkml:trace>
  <inkml:trace contextRef="#ctx0" brushRef="#br1" timeOffset="178034.51">28373 7668 624 0,'0'0'257'16,"0"0"-86"-16,0 0-31 0,0 0-53 15,0 0-22-15,0 0 8 16,31 0-19-16,-27 0-4 16,0 0 17-16,1 0 5 15,-3 0-13-15,-2 0-21 16,2 0-4-16,-2 0-8 15,0 0-17-15,0 0-7 16,0 0-1-16,0 0-1 16,0 0 0-16,0 0 0 15,0 0 0-15,-4 0-2 16,-14 12 2-16,-6 6 0 0,-7 6 10 16,-5 6 9-1,0 2 2-15,4 3-5 0,3-5-1 16,6-5 5-1,2-2-1-15,7-7 2 0,1-4-1 16,7-5-4-16,-1-3-14 16,4 0 4-16,1-4 1 15,0 3-6-15,2-3-1 16,0 0 0-16,0 0 1 16,0 0 11-16,0 0-12 15,0 0 0-15,0 0-15 16,0 0-78-16,0-3-122 15,0-2-45-15</inkml:trace>
  <inkml:trace contextRef="#ctx0" brushRef="#br1" timeOffset="179899.26">25657 5636 823 0,'0'0'179'15,"0"0"-127"-15,0 0-15 16,0 0-5-16,0 0-9 16,0 0-8-16,0 0 2 15,-4-2-7-15,4 2 29 0,0-2 11 16,0 2-14 0,0 0-20-16,0 0-15 0,-3 0-1 15,1 0 1-15,0 0-1 16,2 0-18-16,-2 0-15 15,0 0 13-15,0 0 2 16,-1 0 10-16,3 0 2 16,0 0 6-16,0 0 20 15,0 0 36-15,0 0 14 16,0 0-8-16,0 0-15 16,0 0-18-16,0 0-16 15,0 0-12-15,0 0 0 16,0 0-1-16,0 0 0 0,0 0-7 15,0 0-5 1,0 0-5-16,0 0 2 0,0 0 1 16,0 0-1-16,0 0 8 15,0 2 0-15,0 3-3 16,0-3 9-16,0-1-15 16,0 2-26-16,0-2-9 15,0 2-107-15,0-2-69 16,0-1-144-16</inkml:trace>
  <inkml:trace contextRef="#ctx0" brushRef="#br1" timeOffset="182978.45">25539 5675 230 0,'0'0'272'0,"0"0"-185"15,0 0 8-15,0 0-4 16,0 0 17-16,0 0-15 16,0 0 22-16,16 22 13 15,-12-19-28-15,0 0-23 16,3 1-21-16,-3 0 10 15,4 0 0-15,-4-2-23 16,2 2-10-16,1-1-8 16,2 2-10-16,0 4-8 0,0-2-6 15,2 1 10 1,2 4 0-16,4 0 0 0,-2 0 17 16,1 2 0-16,1 0-12 15,-1 0-3-15,1-3 3 16,-1 4-6-16,-1-3-4 15,2 2-6-15,-5-2 1 16,5 2-1-16,-5-2 0 16,5 2 1-16,-7-2-1 15,3 0 1-15,1 0 0 16,-3 2-1-16,3 0 1 16,-1 1-1-16,-1-1 0 15,1-1 1-15,0-1-1 0,0 1 0 16,-2 0 0-1,1 0-1-15,-1-1 1 0,0 0 0 16,0-3 0-16,-2 2 1 16,0-2-1-16,2 2 0 15,-2 1 0-15,2 0 0 16,1-1-1-16,0 6-14 16,2-1 9-16,-1 2 0 15,2-2 6-15,-1 1-1 16,-1-1 1-16,-1-3-1 15,-1-1 0-15,1 0 0 16,-4 1-2-16,3-4-17 0,-2 1 1 16,2 0-2-1,-2 2 2-15,5 1-12 0,-3 1 10 16,4 2 9-16,1 0-7 16,-1 0-6-16,1-1 5 15,-1 1 7-15,1-1 8 16,-3-3 4-16,1 0 1 15,-1 0 0-15,-1-2 0 16,-1-2 0-16,-1-2 0 16,0 0 1-16,1 0 8 15,3 0-2-15,-1-2 9 16,2 1 6-16,3 2-4 16,0 0 5-16,2 2-5 15,2 2-16-15,-1-2 0 16,-2 3-1-16,1 0 0 15,-1 1 1-15,0-4-2 0,-1 3 0 16,0-1 1-16,0-2-1 16,0 1 0-16,-3 0 0 15,3-1 0-15,0 0 0 16,0 3 0-16,2 2 0 16,0 0 0-16,0 2 0 15,-3 1-1-15,4 1 1 16,-3-2-1-16,-3 0 0 15,1-2 1-15,-1-2-1 16,-1-1 1-16,-1 1-1 16,-1-1 1-16,-1 1-1 15,0 0 1-15,2-1-1 16,-2 1 1-16,2 1 0 16,-1-1-2-16,3 0 2 0,-1 3 0 15,3-1-1-15,1 1 0 16,3 2-6-16,-2 1 5 15,4-3 2-15,-1 3 0 16,1-1 1-16,-2-1-1 16,2 0 0-16,-3-3 0 15,0 4 0-15,0-2 1 16,-2 1-1-16,0-4 1 16,-4-1 1-16,-1-2-1 15,0 0-1-15,-2-1 0 16,0 0 0-16,1 0 0 15,1-3 0-15,0 2 0 0,3 1-1 16,-1 0 0-16,1 1 1 16,0 4 0-16,-1-1 0 15,3 2 0-15,-2 0 0 16,2 0 0-16,-1-1 0 16,-1-4 1-16,-3-1-1 15,3 0 0-15,-5-1 0 16,3-4 8-16,-3 0-2 15,-3 3 4-15,4-5 3 16,-3 1 0-16,-1 1 2 16,4-3-6-16,1 1-8 15,0 2 11-15,3-2-12 16,2 3 1-16,0 0 0 0,0 1-1 16,-1 0 1-16,-1-1 0 15,1 1 0-15,-1 0-1 16,-3-2 0-16,3 0-12 15,-3-3 6-15,-1 0-1 16,1 0 5-16,-2 0 1 16,1 0-1-16,-2 0 0 15,0 3 1-15,1 1 0 16,0-3 1-16,-2 3-1 16,2 0 1-16,0 0 0 15,1 4-1-15,1-1 1 16,0 2 0-16,0-1-1 15,0 1 0-15,1-1 1 16,-3 0 0-16,1-2 0 16,-1 0 1-16,-3 0-1 0,4 0 1 15,-3-2-1-15,-1 0 1 16,-1 2-1-16,2-3 0 16,-2-1 0-16,-1 3 0 15,1-1 0-15,2 2 9 16,-2-2-9-16,1 1 0 15,1 0-1-15,-1 1-1 16,-2-3 1-16,0 4 1 16,1-3-2-16,0 0 2 15,0 1 0-15,1 2-1 16,-1-2 8-16,0 4-14 16,0-1 7-16,-1 0 0 0,1 2 0 15,-1-2 6-15,0 0-6 16,-2-1 1-16,0-4-2 15,1 1 1-15,-3 0-2 16,0-2 1-16,-2-1 1 16,2-1 1-16,-2 0 8 15,2 3 3-15,-2-3-5 16,2 0 1-16,-2 0 0 16,2 0-2-16,-2 0 3 15,0 0 0-15,0 0 4 16,4 0 4-16,-4 0 0 15,0 0 2-15,0 0-2 16,0 0 1-16,0 0 1 0,0 0-6 16,0 0 3-16,0 0-7 15,0 0 1-15,0 0-8 16,0 0 4-16,0 0-5 16,0 0 10-16,0 0-5 15,0 0-5-15,4 0 11 16,0 3-12-16,5-2 1 15,-5 1 0-15,3 2 5 16,0-2-6-16,2 3-1 16,-1-2 1-16,2 1 0 15,1 1-1-15,0 0-1 16,2 2 2-16,0-2-2 16,1 1 2-16,1 0-2 0,-1 0 2 15,1 1-2-15,2-2 2 16,0 4-1-16,1-2 0 15,1 4-5-15,2 0 5 16,-1 1-12-16,3 2 11 16,-4 0-4-16,4 1 5 15,-3-4 0-15,0 3 0 16,2-1 0-16,-1-1 0 16,0-1-1-16,-1 1 2 15,1-3 0-15,-2-1 0 16,4 2 0-16,-3 1-1 15,0 4-15-15,2-1-13 16,1 0-5-16,-3 2 6 16,2-2 11-16,-2 0-2 15,3 0 4-15,-4-2-4 0,6 0 9 16,-3 0 4-16,3-2 4 16,-1 0-6-16,-2 1 0 15,1-2 7-15,-3-1-1 16,-2 2 1-16,0-3 0 15,-3 0-1-15,1 0 1 16,-3-2 1-16,1-1 0 16,1 2 0-16,-1-2 0 15,-1 1 3-15,-2 0 3 16,3-2 3-16,-4 1 4 16,0-3 6-16,1 2 4 15,-5-3 8-15,3 0-15 0,-2 0 13 16,2 0-7-16,-3 0 0 15,1 0-10-15,-2 0-3 16,-1 0-9-16,-1 0-4 16,-3-4 3-16,0-6-11 15,0-25-108-15,-10 5-93 16,-5-4-330-16</inkml:trace>
  <inkml:trace contextRef="#ctx0" brushRef="#br1" timeOffset="186181.03">27594 7195 199 0,'0'0'675'16,"0"0"-538"-16,0 0-43 15,0 0-17-15,0 0-43 16,0 0-18-16,0 0-10 15,0-5 19-15,0 5 18 16,0-1 27-16,0 1 5 0,0 0 17 16,0 0-8-1,0 0-21-15,0 0-11 0,0 0-18 16,0 0-17-16,0 0-3 16,0 0-3-16,0 0-3 15,0 0 6-15,0 0 8 16,0 0 7-16,0 0-4 15,0 0 5-15,0 0-11 16,0 0-6-16,0 0-12 16,0 0 0-16,5 1 7 15,1 6-8-15,4 3 1 16,-2 0-1-16,1 4 0 16,0 0 0-16,2 2 1 15,2 2-1-15,1 5 0 0,1-2 1 16,-1 1 0-16,1 2-1 15,1-4 1-15,-3 0-1 16,1-4 0-16,-3 0 0 16,-2-4 1-16,0-4-1 15,-2 1 0-15,-3-5 1 16,-2 1-1-16,0-3 0 16,0 2 0-16,1-1 0 15,-3-1 0-15,2-2-1 16,0 2 1-16,-2-2 1 15,3 1-1-15,-1-1 0 16,-2 0 0-16,0 2 0 16,2-2 0-16,-2 0 0 0,3 2 0 15,-3 0 0-15,2 1 0 16,0 1 0-16,0-3 0 16,-2 2 0-16,2-2-1 15,0 1 2-15,-2-2-1 16,0 3 0-16,2-3 0 15,-2 1 0-15,0-1 0 16,3 0 0-16,-3 3 0 16,0-3 0-16,0 0 0 15,0 0 0-15,0 0 1 16,0 0-1-16,0 0-1 16,0 0 0-16,0 0 0 15,0 0-11-15,0 0-9 16,0 0-1-16,0 0 15 15,0 0 0-15,-5 0 7 0,-5 0 0 16,-4 0 0-16,-1-3 0 16,-4-1 1-16,2 1-1 15,-1-1 1-15,-3-3 0 16,2 1 0-16,-1 1 0 16,1-2 0-16,0 1 0 15,3 2-1-15,-1 3 1 16,3 1-1-16,1 0 0 15,1-3 2-15,1 3-2 16,3-2 1-16,-2 1-1 16,3-5 0-16,1 5 1 15,2-1 0-15,-1 0 0 0,3 1 0 16,0 1 0-16,0 0-1 16,-1 0 0-16,3 0 0 15,-2 0 0-15,2 0 0 16,0 0 6-16,0 0-5 15,0 0-1-15,0 0 9 16,0 0-9-16,0 0 6 16,0 0-5-16,0 0 5 15,0 0-6-15,0 0 0 16,0 0 0-16,0 0 0 16,0 0-1-16,0 0-6 15,0 0 5-15,0 0 2 16,0 0-1-16,0 0-1 0,0 0 1 15,-3 0-11-15,1 0-58 16,0 0-210-16</inkml:trace>
  <inkml:trace contextRef="#ctx0" brushRef="#br1" timeOffset="188598.12">26458 6140 998 0,'0'0'243'16,"0"0"-169"-16,0 0-25 15,0 0 21-15,0 0-24 16,0 0-14-16,0 0 21 15,0 0 27-15,0 0-3 16,0 0-8-16,0 0-2 16,0 5-28-16,0 9-25 0,0 9-6 15,4 3-2 1,3 8-5-16,-1 2 0 0,3 2 9 16,0 0 4-16,0-1-1 15,-3-5 3-15,1-6 10 16,0-8 0-16,-5-4-5 15,1-7-12-15,-1 0-8 16,-2-3-1-16,0-4-13 16,0 0-26-16,0 0-36 15,0 0-53-15,0 0-87 16,0-4-75-16</inkml:trace>
  <inkml:trace contextRef="#ctx0" brushRef="#br1" timeOffset="188866.01">26647 6350 108 0,'0'0'1236'16,"0"0"-1098"-16,0 0-104 15,0 0-11-15,4 112 32 16,-4-77-29-16,0-1-15 16,0-2-9-16,0 0 0 15,0-3-2-15,-2-4 0 0,-2-3-22 16,2-4-54-16,0-10-95 16</inkml:trace>
  <inkml:trace contextRef="#ctx0" brushRef="#br1" timeOffset="189634.06">26709 6178 1382 0,'0'0'284'0,"0"0"-164"16,0 0-12-1,0 0-12-15,0 0-35 0,0 0-29 16,0 0-17-16,38-12 1 16,-32 12 0-16,2 0 2 15,-2 0-2-15,3 0-4 16,0 0-10-16,-2 0 15 15,2 0-16-15,-3 2 7 16,-1-2 1-16,1 0 4 16,-1 0 12-16,-3 0-18 15,3 0-1-15,-3 0-5 16,0 3 0-16,-2 0-1 0,2 3 0 16,3 5-2-1,-3 1-7-15,0 7 8 0,-2 5-1 16,0 5 1-16,0-2 0 15,0 4-1-15,0 1 2 16,-9-2-1-16,-2-2 1 16,0-2 0-16,0-3 0 15,2-5 0-15,2-3 0 16,3-7 0-16,1-1 0 16,3-7 1-16,0 3-1 15,0-3 2-15,0 0-2 16,0 0 2-16,0 0 5 15,0 0-1-15,0 0 3 0,0 0-1 16,0 0 3 0,0 0 1-16,7 2-6 0,5 2-5 15,3-1 7-15,3 4-6 16,2-3 9-16,2-1 5 16,0 2 20-16,1-3-21 15,0 0 5-15,-4-2-3 16,4 2 9-16,-5-2-9 15,-5 0-7-15,-3 0 2 16,-2 0-11-16,-6 0 7 16,0 0-8-16,-2 0 0 15,0 0-1-15,0 0-12 16,0 0-10-16,0 0-47 0,0 2-63 16,-12 4-142-1,4 2-39-15</inkml:trace>
  <inkml:trace contextRef="#ctx0" brushRef="#br1" timeOffset="194073.78">28265 7724 232 0,'0'0'528'16,"0"0"-381"-16,0 0-63 16,0 0-45-16,0 0 0 0,0 0 6 15,0 0 1-15,31-21 25 16,-29 21-18-16,3 0-9 15,0 0 21-15,-3 0-20 16,3 0 16-16,-1 0 0 16,-2 0-11-16,2 0-18 15,-2 0-16-15,3-3-5 16,-3 3 5-16,0-2-2 16,1 2-13-16,-1 0 6 15,-2 0-6-15,3 0-1 16,-1 0-1-16,0-2 0 15,0 2-17-15,0-2-1 16,2-1 9-16,-1 2 5 0,1 0 4 16,-2-2-8-16,0 0 8 15,1 2 1-15,0-1 0 16,-1 2 1-16,0-2 10 16,0 2 10-16,0 0-1 15,-2 0 3-15,2 0 2 16,-2 0 4-16,0 0-1 15,0 0-6-15,2 0-4 16,-2 0 12-16,0 0-6 16,3 0-15-16,-3 0-4 15,0 0-5-15,0 5-9 16,0 6 3-16,0 1 5 16,0 4-9-16,0 2 10 15,0 3-1-15,0 2 0 0,0 1 1 16,0 0 0-16,-3 0 0 15,-1 2-1-15,2 0 1 16,-2 1-2-16,-1 0 2 16,2 0-2-16,1 1-4 15,0-2 6-15,0 0-2 16,0 0 0-16,-1 1-8 16,1-2 8-16,2-1-6 15,-2 2-4-15,2-2 2 16,-2 0-5-16,2 1-1 15,0 1-6-15,-2 0-1 16,2 1 4-16,0 2-2 16,0 0-1-16,0 4-7 0,0-1 6 15,0 0 1-15,0 0 12 16,0 1 1-16,0-1 2 16,0-1 5-16,0 0 0 15,0 1 2-15,0-3-1 16,0 3-5-16,0-6-9 15,0 3-2-15,0-1-5 16,0 0 9-16,0-2-9 16,0 2 15-16,0-2-8 15,0 0 14-15,0-2-14 16,0 1 1-16,0-1-2 16,-2-5-18-16,0 3 8 0,2-1-10 15,0-1 17 1,0 0 13-16,0 1-11 0,0 1 16 15,0 1-1-15,0-2-4 16,0 2 5-16,0 0 1 16,0-2-1-16,0 3 1 15,0-2 0-15,0 0 0 16,0-2 0-16,0 1-7 16,0 0 7-16,0 2 4 15,0-2-4-15,0 4-2 16,2-1-3-16,2 0 5 15,0 2 5-15,1 0-5 16,1 0-2-16,-1 0 2 16,0-2-1-16,-3 0 0 15,0-2 0-15,-2-2 1 0,0 0 0 16,0-2 0-16,0 1-1 16,0 0 1-16,0 2 0 15,0-1-1-15,2 1 1 16,0 4 0-16,0-1 0 15,3-3 0-15,-3 4 0 16,0-4 0-16,-2 0 0 16,0-1 1-16,0-1 1 15,0 0-2-15,0-1 1 16,0 3 5-16,0-1-6 16,0 1-2-16,2 4 1 15,1-1-5-15,2 0 6 16,-3 1-1-16,2 0 2 0,-2-2-1 15,1 1 0-15,-1 1 0 16,0-4 0-16,0 2 1 16,-2-3 0-16,2 0-1 15,-2-2 0-15,2-2 1 16,0 3 0-16,-2-4 0 16,4 1-1-16,-2 2 0 15,-2-2 1-15,2 2-1 16,0 3 0-16,2-2 0 15,-1 1 0-15,-1 3 1 16,0 0 9-16,2 1-9 16,-2 3 7-16,0-1-7 0,4-2 1 15,-2 0 4-15,0 2-5 16,1-3 7-16,-1 0-8 16,-2 2 0-16,2-3 1 15,2-3 1-15,-4-1 19 16,2 0-2-16,1-1-6 15,-1 1 2-15,0-2-6 16,1 0 2-16,0 0 2 16,-3 0 5-16,2-4-4 15,-2 0-1-15,-2-4-3 16,3 0-2-16,-3-1-7 16,0-4 0-16,0 1 0 15,0 0 1-15,0-1 4 16,0 3-6-16,0-3 0 15,0 3 2-15,0 0 12 0,0-2-1 16,0 3-11-16,0-7-1 16,0 3 7-16,0-1-7 15,0-2-1-15,0 0 1 16,0 0 0-16,0 0-1 16,0 0 0-16,0-5-1 15,0-4 1-15,-3-3 0 16,-1 1 1-16,-3 0 0 15,2-1-1-15,-1 2 1 16,2 0 5-16,-3 0-6 16,0 2 1-16,0 0-1 15,1 2 0-15,-3-3 0 16,-1 1 0-16,2-1 1 0,-1-5-1 16,-3-3 1-1,-3-2-1-15,-1-8 2 0,-1-3-2 16,-3-6 2-16,0-5-1 15,2 2 0-15,0 1-1 16,0 4-15-16,5 4-16 16,2 4-1-16,2 6 3 15,5 6 9-15,-1 4 3 16,2 3 16-16,3 3-1 16,0 3 2-16,0 1 0 15,-2-2 0-15,2 2-1 16,0 0 1-16,0 0 0 15,0 0 0-15,0 0 0 0,0 0-1 16,0 0 0 0,0 0 1-16,0 0 0 0,0 0 15 15,0 0 1-15,0 2-6 16,0 3-1-16,0 4 2 16,0-1-1-16,5 2 1 15,2 2-9-15,2 2 11 16,-1 1-6-16,2 2 9 15,1 0-4-15,2 4-3 16,3 1-8-16,-1 5 15 16,3-2-9-16,2 3-5 15,2 0 14-15,1 3-10 0,-3-4-6 16,1 0 8 0,0-5-7-16,-3-7 16 0,-3-2 20 15,-1-7 12-15,-5-6 39 16,-5 0-30-16,0 0-43 15,1-9-15-15,0-8-1 16,1-3-2-16,1-6 3 16,4-1 2-16,3-2-1 15,-1-2 6-15,3 5 11 16,-1 2-11-16,1 4 11 16,-3 6 5-16,-1 2-1 15,-4 4 21-15,-1 2-23 16,-1 2-6-16,-4 2-14 15,-2 2 0-15,0-3-29 16,0 1-92-16,-4-3-101 0,-7-2 19 16</inkml:trace>
  <inkml:trace contextRef="#ctx0" brushRef="#br1" timeOffset="194810.71">27723 11511 1197 0,'0'0'207'15,"0"0"-130"-15,0 0-6 0,0 0 8 16,0 0-40-16,0 0-15 15,0 0 3-15,12 23-16 16,-10-2-3-16,0 8 3 16,0 5 5-16,3 7 1 15,-3 3 1-15,2 0-4 16,1 0-3-16,0-4-1 16,-1-4 3-16,1-6-3 15,-3-9 5-15,-2-4-14 16,2-9 0-16,-2-4-1 15,0-4-32-15,0 0-151 16,0-6 33-16,0-5-111 0</inkml:trace>
  <inkml:trace contextRef="#ctx0" brushRef="#br1" timeOffset="195171.68">27641 11465 1328 0,'0'0'292'0,"0"0"-166"0,0 0-53 15,0 0 22-15,0 0-35 16,0 0-16-16,0 0 4 15,96-14-8-15,-71 14 6 16,1 0-5-16,1 0 0 16,-3 0-20-16,3 0-2 15,-2 0-6-15,-3 0-11 16,0 0 5-16,-4 0-7 16,0 0-6-16,-5 0-1 15,-2 0-19-15,-1-1-12 16,-8-1-45-16,-2 2-110 15,0 0-203-15,-2 0-297 0</inkml:trace>
  <inkml:trace contextRef="#ctx0" brushRef="#br1" timeOffset="195416.67">27775 11601 1378 0,'0'0'314'0,"0"0"-222"16,0 0-29-16,0 0 10 15,0 0-11-15,0 0-33 16,0 0-23-16,64 0 0 16,-48-3 20-16,0-1-16 15,-3 0-1-15,0 3-9 16,-4-2-41-16,-2 3-83 0,-4 0-106 15,-1 0-528-15</inkml:trace>
  <inkml:trace contextRef="#ctx0" brushRef="#br1" timeOffset="195742.75">27906 11851 1132 0,'0'0'197'15,"0"0"-150"-15,0 0-17 16,0 0 15-16,18 104-19 15,-13-71-10-15,1 1-8 16,-2-2 9-16,4-3 16 16,-2-4 8-16,-4-5-13 15,1-5-28-15,-3-7-26 16,0-8-66-16,0 0-91 16,0-4-524-16</inkml:trace>
  <inkml:trace contextRef="#ctx0" brushRef="#br1" timeOffset="196069.67">27953 11809 1172 0,'0'0'206'16,"0"0"-147"-16,0 0-14 16,0 0 15-16,0 0-8 15,0 0-27-15,0 0-8 16,65-80 18-16,-54 80 32 15,0 0 4-15,0 0-44 16,0 4 0-16,-1 7-13 16,-2 3 5-16,-1 4-1 15,-5 3-18-15,0 1 0 16,-2-2 0-16,0-2 0 0,0-3 0 16,-2-2-7-1,-7-3-1-15,-4-4 7 0,-1 0 0 16,1-4-15-16,-3-2-7 15,5 0-30-15,0 0-72 16,2 0-97-16,7 0-1076 0</inkml:trace>
  <inkml:trace contextRef="#ctx0" brushRef="#br1" timeOffset="196364.67">28174 11673 1235 0,'0'0'332'16,"0"0"-230"-16,0 0-61 15,0 0-32-15,0 0-8 16,0 0 6-16,0 0-7 15,-9 118-1-15,3-93 1 16,0 2 0-16,2-5 1 16,0-6-1-16,2-4-2 15,-1-7-24-15,-1-5-70 16,0-3-70-16,-1-17 59 16,2 0-238-16</inkml:trace>
  <inkml:trace contextRef="#ctx0" brushRef="#br1" timeOffset="196685.51">28147 11642 1181 0,'0'0'216'15,"0"0"-122"-15,0 0 9 16,0 0-4-16,0 0-49 16,0 0-28-16,0 0-12 15,76 98-9-15,-63-75 8 16,-1-1-7-16,-1-5 5 0,-3-3-1 15,2-4 0 1,-6-3 1-16,0-3 18 0,-4-2 7 16,0-2-32-16,0 0-14 15,0 0 3-15,-13 1 6 16,0 2 5-16,-3 1 1 16,3 2-1-16,0-2 0 15,-1 2 1-15,3 0-1 16,-1-3-1-16,1 0-59 15,3-3-113-15,0 0 3 16,4-3-702-16</inkml:trace>
  <inkml:trace contextRef="#ctx0" brushRef="#br1" timeOffset="197174.93">28373 11590 1250 0,'0'0'212'16,"0"0"-164"-16,0 0-18 15,0 0 21-15,0 0-11 16,12 113-17-16,-12-86-5 15,0 4-17-15,0 2 16 0,-4 2 13 16,0-4 3-16,2 0 3 16,0-7-7-16,2-6 5 15,0-7 25-15,0-2 2 16,0-7-6-16,0 0-27 16,0-2-1-16,0 0 4 15,0 0 1-15,0 0 11 16,0 0 7-16,6 0-29 15,5 0-5-15,3 0-10 16,-1 0 10-16,-3 0-2 16,4 0-5-16,-3 0 4 15,-1 0-6-15,-4 0-5 16,-1 0-1-16,-3 0 1 16,-2 0-1-16,2 0-1 15,-2 0-1-15,0 0-39 0,0 0-18 16,0 0-48-16,0-10-94 15,0-2-83-15,0 0 27 0</inkml:trace>
  <inkml:trace contextRef="#ctx0" brushRef="#br1" timeOffset="197657.33">28639 11608 1382 0,'0'0'212'0,"0"0"-144"0,0 0-30 15,0 0 10-15,0 0-23 16,0 0-18-16,0 0-7 16,8 22-1-16,-8-2 1 15,0 2 8-15,-2 4 18 16,-6 1 2-16,4 1 3 15,-1-2-3-15,1 2 11 16,0-4-14-16,2-4-7 16,2-4 4-16,0-6 5 15,0-2 12-15,0-4-1 16,0-2-1-16,0 2 20 16,2-2-21-16,6-1-4 15,6-1 4-15,-1 0-13 16,0 3-11-16,6-3 3 0,-3 0-15 15,-1 3 10-15,-2-3 11 16,1 1-12-16,-2-1 1 16,-2 0-3-16,-3 2-1 15,-1-2 0-15,-4 0-6 16,0 0-1-16,1 0 0 16,-3 0-26-16,0 0-35 15,0 0-61-15,0 0-141 16,-7-6-45-16,5-2-884 0</inkml:trace>
  <inkml:trace contextRef="#ctx0" brushRef="#br1" timeOffset="198002.71">28896 11540 1209 0,'0'0'397'0,"0"0"-213"16,0 0-8-16,0 0-55 16,0 0-35-16,0 0-39 15,0 0-15-15,116 0-15 16,-101 0 8-16,-1 0-6 0,-1 0-4 15,-2 0-8-15,-4 0-5 16,-2 0-2-16,-3 0 0 16,0 0-9-16,-2 0-33 15,0 0-45-15,0 0-129 16,-4 0 26-16,-19-11-30 16,6 0-46-16,-1 1-934 0</inkml:trace>
  <inkml:trace contextRef="#ctx0" brushRef="#br1" timeOffset="198216.74">28896 11540 1287 0,'4'-106'359'0,"-4"106"-171"16,9 0-65 0,3 0-25-16,-1 0-33 0,3 2-31 15,1-1-12-15,3 4-3 16,-1-1 0-16,-1-2-1 15,-1 0-2-15,-1-1-9 16,-3 2-7-16,-4-1-13 16,-3-2-43-16,-2 0-123 15,1 0-172-15</inkml:trace>
  <inkml:trace contextRef="#ctx0" brushRef="#br1" timeOffset="-206278.05">5615 13162 846 0,'0'0'154'0,"-63"179"-97"0,14-44-31 16,-4 18-12-16,0-10-12 15,3-9-2-15,2-11-1 16,-4-1-27-16,0 2 11 16,1-8 4-16,0-1-7 15,11-29-48-15,12-20-231 0</inkml:trace>
  <inkml:trace contextRef="#ctx0" brushRef="#br1" timeOffset="-196551.29">19437 8171 590 0,'0'0'179'0,"0"0"-114"16,0 0 13-16,0 0-6 15,0 0 12-15,0 0 1 16,0 0-7-16,54 0-24 16,-43 0-16-16,1 0 8 15,1 0 9-15,3 0-17 16,-1 0-18-16,3 0-15 0,5 0-5 16,-4 0-2-1,1 0-18-15,1-1 10 0,-6-1 9 16,-1-1-37-16,-3 3 6 15,-5-2-20-15,1 2-56 16,-5 0-226-16,1 0-171 0</inkml:trace>
  <inkml:trace contextRef="#ctx0" brushRef="#br1" timeOffset="-195400.11">19717 8189 565 0,'0'0'273'0,"0"0"-133"15,0 0 3-15,0 0-23 16,0 0-48-16,0 0-22 16,0 0-11-16,0 2-10 0,0-2-6 15,0 0 0 1,0 0-7-16,0 0-1 0,0 0-5 16,0 0-3-16,0 0-1 15,0 0 1-15,0 0 2 16,0 0 6-16,0 0 9 15,0 0-5-15,0 0-3 16,0 0 2-16,0 0-5 16,0 0 7-16,0 0 8 15,0 0 4-15,0 0 6 16,0 0 0-16,0 0-1 16,0 0-10-16,0 0-15 15,0 0-2-15,0 0-8 16,0 0-1-16,0 0 5 15,0 0 2-15,4 3-6 0,-2-3 5 16,-2 0 9-16,2 1-7 16,1-1-1-16,-3 0-6 15,2 0 6-15,2 0-8 16,-2 2 2-16,3-2-2 16,-1 2 1-16,1-2-1 15,0 2 0-15,1 0 1 16,-2 0 4-16,3 0-5 15,-3-2 0-15,1 1 0 16,2-1 0-16,-3 0 0 16,-2 0 0-16,3 0 0 15,-3 0 1-15,0 0 0 0,-2 0 6 16,2 0-6-16,-2 0-1 16,0 0 0-16,0 0 0 15,0 0 2-15,0 0-2 16,0 0 1-16,3 0-1 15,-1 0 7-15,1 0-7 16,-1 0 0-16,2 0 0 16,0 0 1-16,3 0 1 15,-1 0 8-15,4 0-1 16,-1 0 0-16,3 0-1 16,5 0-7-16,-1 0 10 15,1 0-4-15,1 0-7 16,2 0 1-16,0 0 5 0,-2 0 3 15,-1 0-8 1,4 0 1-16,-6 0 6 0,1 0-7 16,-1 0 5-16,-1 0-5 15,1 0 0-15,-1 0 0 16,-3-1-1-16,3-1 1 16,-1 0 0-16,-3 0 6 15,4 0-6-15,-1 0-2 16,-1 0 2-16,1 2-1 15,-2 0 0-15,1 0 0 16,-2 0 1-16,2 0-1 16,-3 0 1-16,2 0 6 15,-2 0-7-15,0-1 1 0,2-2 1 16,-3 1-2 0,4 0 2-16,-3 0 5 0,-1 0-5 15,4-2-1-15,-5 2 5 16,1 0-6-16,2 0 2 15,-2 0-2-15,-1 1 1 16,1-1 0-16,0-1 0 16,1 1 5-16,-3 0-6 15,0 2 1-15,2-2-1 16,-4 2 1-16,1-2 1 16,-1 2 4-16,-2-1-5 15,-2 1 0-15,2 0 8 16,-2 0-9-16,0 0-1 15,0 0 1-15,0 0 0 0,0 0-1 16,0 0 1-16,0 0-2 16,0 0-5-16,-22-3-42 15,0 1-99-15,0-4-256 0</inkml:trace>
  <inkml:trace contextRef="#ctx0" brushRef="#br2" timeOffset="-184438.38">19657 8228 978 0,'0'0'190'0,"0"0"-121"16,0 0-20-16,0 0 11 15,0 0-17-15,0 0-22 16,0 0 3-16,31-11 11 15,-29 11 7-15,2 0 12 16,-2 0-7-16,3 0-5 16,-3 0-3-16,2 0 8 15,-2 0-18-15,3 0 5 16,-2 0-12-16,1 0 14 16,-2 0-11-16,3 0-12 15,-1 0 2-15,0 0 0 16,1 0-2-16,-1 0-3 15,3 0 9-15,0 0-12 0,1 0 2 16,-1 0 7-16,3 0 1 16,-4 0-8-16,0 0 6 15,1 0-6-15,0 0-2 16,0 0 2-16,-1 0-8 16,1 0 9-16,-1 0-9 15,2 0 5-15,-2 2 0 16,1-2-5-16,-1 2 9 15,-2 0-9-15,4-2-1 16,-4 0 1-16,3 3 5 16,-1-3-6-16,2 0 8 15,0 0-7-15,-1 0-1 16,-1 0 6-16,-1 0-6 16,2 0 3-16,-5 0 7 15,2 0-8-15,-1 0 5 0,-3 0 5 16,0 0-11-16,0 0-1 15,0 0 1-15,0 0 0 16,0 0 0-16,2 0 0 16,-2 0 1-16,2 0-1 15,0 0 0-15,0 0 1 16,0 0-1-16,3 0 0 16,-2 0 0-16,1 0 0 15,0 0 12-15,1 0-7 16,-1 0-5-16,0 0 5 15,1 0-5-15,-3 0 8 16,3 0-9-16,-3 0 1 16,3 0 7-16,-3 0-8 0,0 0 0 15,2 0 0 1,-2 0 2-16,3 0-1 0,-3 0 5 16,3 0-6-16,-3 0 2 15,3 0-2-15,-1 0 1 16,0 0 0-16,1 0 0 15,-1 2 9-15,1-2-10 16,0 0 0-16,-1 0 0 16,2 1 1-16,1-1 0 15,-1 0 6-15,2 2-1 16,-2-2-5-16,3 0 8 16,-1 0-8-16,2 2 8 0,1-2-9 15,1 0 0-15,-2 2 2 16,1-2-2-16,3 0 2 15,-1 0 0-15,1 3-1 16,-1-3 1-16,0 0-2 16,1 2 1-16,-1-2 5 15,1 0 0-15,-1 0 2 16,1 0-7-16,-4 0 0 16,3 0 5-16,1 2 2 15,-3-2-8-15,3 0 1 16,-3 1 0-16,-1-1 0 15,2 0 6-15,-1 0-7 16,3 0 1-16,-1 2-1 16,1-2 0-16,-1 2 0 15,0 0 0-15,3 1 0 0,-3-2 1 16,1-1 1-16,-4 3-2 16,4-2 8-16,-3-1-8 15,-2 0 1-15,3 3 9 16,-2-3-8-16,1 1-1 15,1-1 0-15,-1 0 0 16,3 2 0-16,-4-2 0 16,1 2-1-16,3-2 2 15,-3 2-2-15,3-2 1 16,-1 3-1-16,-3-3 0 16,2 2 0-16,-1 0 0 15,0-1 0-15,1-1 0 16,1 2 0-16,-2 0 0 0,0 1 0 15,0-2 0-15,1 2 1 16,-4-1 0-16,3-1-1 16,-1 1 1-16,-2 0-1 15,-1-2 1-15,1 3 0 16,2-3-1-16,-4 2 0 16,1-2 1-16,-1 2-1 15,2-2 0-15,-2 0 0 16,3 1 0-16,-3-1 0 15,2 0-1-15,-2 2 1 16,3-2 0-16,-3 0 1 16,4 3-1-16,-1-3 0 0,-1 0 0 15,2 1 1-15,1-1-1 16,-3 0 0-16,6 0 0 16,-3 0 1-16,0 0-2 15,3 0 2-15,-3 3 0 16,0-3-1-16,0 0 0 15,0 0 0-15,-1 0 0 16,0 1 0-16,1-1 0 16,-1 0 0-16,0 0-1 15,-1 0 1-15,1 0 0 16,-4 0 0-16,3 0 0 16,-3 0 1-16,1 0-1 15,0 0 0-15,-2 0-1 16,-1 0 1-16,0 0 4 0,0 0-4 15,1 0 0-15,-2 0-1 16,1 0 1-16,1 0-1 16,-3 0 1-16,0 0 0 15,0 0 0-15,0 0 0 16,0 0 0-16,3 0 0 16,-3 0 0-16,3 0 0 15,-1 0 0-15,1 0 0 16,-1 0-1-16,0 0 1 15,3 0 1-15,2 0-1 16,0-1 1-16,2-3 0 16,1 4-1-16,-4-5 0 15,3 4 1-15,3-1-1 16,-3 0 0-16,3-1 1 0,-1 1-1 16,-3 0 0-16,4-1 0 15,-3-1 0-15,1 1-1 16,-1-1 1-16,-3 1-1 15,4 1 1-15,-1-3-1 16,0 3 1-16,0-1 1 16,0 0-1-16,-2 2 0 15,3-3 0-15,-4 1 0 16,3 1 1-16,-1 0 0 16,0 0 0-16,-1 1-1 15,3-3 1-15,-1 1-1 16,-1 1 0-16,2 0 0 15,-1 0 2-15,-2 1-2 0,2 1 0 16,-2-2 1-16,3-1-1 16,-2 3 0-16,3-2 0 15,-1 0 1-15,1 0 0 16,1 0-1-16,-3 1 0 16,2-2 0-16,1 0 1 15,-4 3-1-15,4-1 0 16,-1 1 0-16,-2-2 0 15,3 0 0-15,-1 0 0 16,1 0 0-16,-1 0 0 16,1 2 1-16,-1-2-1 15,1 1 0-15,-4 1 0 16,3-3 1-16,1 3-1 16,-1-2 0-16,1 2 0 0,-1-2-1 15,3 2 1-15,-3 0 0 16,0-2 1-16,1 2-1 15,-1 0-1-15,-1-2 1 16,1 2 0-16,1 0 0 16,-4-1 0-16,3 1 0 15,-1-3 0-15,1 3 1 16,1-2-1-16,-1 2-1 16,1-2 1-16,-1 2 0 15,0-2 1-15,1 2-2 16,-1-2 1-16,0 1 0 15,3-1 0-15,0-1 0 16,-3 1 0-16,3 0 0 0,-3 2 0 16,1-2 0-16,1 0 0 15,-1 1 0-15,-1-2 0 16,3 1 0-16,-3 2 0 16,-1-2 1-16,5 0-1 15,-4 2 0-15,3-2 0 16,-3 2-1-16,3 0 1 15,-3-2 0-15,3 2 0 16,-1-2-1-16,-1 0 1 16,1 2 0-16,-1-3 1 15,-1 3-1-15,1 0 0 16,-2-3 0-16,1 3 0 16,4 0 0-16,-5-2 0 0,2 2 0 15,1 0 0-15,-1 0 0 16,2 0 0-16,-3 0 0 15,0-2-1-15,3 2 1 16,-3 0 0-16,3 0 0 16,-3 0 0-16,4 0-1 15,-2 0 0-15,-1 0 1 16,1 0 0-16,-1 0 0 16,1 0 0-16,1 0-1 15,-1 0 1-15,1 0 0 16,-1 0 0-16,3 0 0 15,0 0 0-15,0 0 0 16,2 0 0-16,2 0 0 16,-2 2 0-16,1 0 0 0,0 1 1 15,-1-3-1-15,3 3 0 16,2-3-1-16,-4 2 1 16,4-2-1-16,0 2 1 15,-3-2 0-15,2 0 0 16,-1 2 1-16,-1-2-1 15,3 0 0-15,-4 0 0 16,4 2 1-16,-2-2 0 16,1 2-1-16,1 0 0 15,-1 0 0-15,3 1 0 16,-3-3-1-16,3 1 1 16,-2-1 0-16,2 0 0 15,-3 2 0-15,2-2 0 0,1 2 0 16,0 0-1-16,-2 0 1 15,2 1 1-15,0-3-1 16,-4 2 1-16,2-1-1 16,2-1-1-16,-2 2 1 15,1-2 0-15,-1 0 0 16,2 0-1-16,-3 0 1 16,3 0 0-16,-3 0 0 15,1 0 1-15,0 2-1 16,-4-2 0-16,4 2-1 15,-2-2 1-15,-1 2 0 16,0-2 0-16,0 0 0 16,-1 0 0-16,-2 0 0 0,1 0 0 15,-1 0-1-15,0 0 1 16,-1 0 0-16,1 0-1 16,-2 0 1-16,-1 0 0 15,-1 0 0-15,1 0-1 16,1 0 1-16,-1 0-1 15,2 0 1-15,-2 0 0 16,-1 0 0-16,3 0 0 16,-3 0 0-16,3 0 0 15,-1 0 0-15,0 0 0 16,1 0 0-16,-3-2 0 16,3 2 0-16,0-2 0 0,0 2 0 15,0 0 0 1,-1 0 0-16,4-2 0 0,1 2 0 15,-2 0 0-15,2-2 0 16,-1 2 0-16,-2 0-2 16,1 0 2-16,1-1 0 15,-2 1 0-15,0 0 0 16,-2-2 1-16,1 2-1 16,-2-3 0-16,-3 3 0 15,3 0 0-15,-3 0 0 16,-2 0-1-16,3 0 1 15,-3 0 0-15,-3 0 0 16,2 0 0-16,-2 0 1 16,-1 0-1-16,3-2 0 15,-4 2 1-15,-2 0-1 0,3 0 0 16,-5 0 1-16,2 0-1 16,-2 0 0-16,2 0-1 15,-4 0 1-15,2 0 0 16,0 0 0-16,-2 0 0 15,0 0 0-15,0 0 0 16,0 0 0-16,0 0 0 16,0 0 0-16,0 0 0 15,0 0-6-15,0 0 6 16,0 0 1-16,2 0 0 16,-2 0-1-16,2 0 1 15,2 0 0-15,-1 0-1 16,-1-2 1-16,2 2-1 0,-2 0 0 15,3 0 0 1,-2 0 0-16,-1 0 1 0,0 0 0 16,2 0-1-16,-1 0 0 15,-1 0 0-15,0 0 0 16,0 0-1-16,0 0 1 16,0 0 0-16,0 0 0 15,1 0 0-15,-1 0 0 16,1 0 1-16,-1 0-1 15,2 0-1-15,-1 0 1 16,1 0 1-16,2 0 0 16,-1 0-1-16,0 0 0 0,1 0 0 15,-1 0 0-15,1 0 0 16,1 0 0-16,-3 0 0 16,3 0 0-16,0 0 0 15,-1 0 1-15,1 0-1 16,0-2 0-16,0 2 0 15,-1 0 0-15,-1 0 0 16,1-2 0-16,-1 2 0 16,0 0 0-16,1 0 1 15,-2 0-1-15,1-1 0 16,-1 1 0-16,0 0 1 16,4-3-1-16,-2 3 0 15,1 0 0-15,-1-2 0 0,2 2 0 16,-4-2 0-1,2 2 1-15,1-2-1 0,-1 2 1 16,0-2-1-16,-4 2 0 16,0 0 0-16,0 0 0 15,-2-2 0-15,0 2 0 16,2 0 1-16,-2 0-1 16,2 0 0-16,1 0 0 15,-1 0 1-15,0 0 0 16,0 0-1-16,2 0 0 15,1 0 0-15,-2 0-1 16,1 0 1-16,-2 0 0 16,1 0-1-16,-1 0 1 15,0 0 0-15,-2 0 0 16,2 0 1-16,0 0-2 0,0 0 2 16,0 0-2-1,1 0 1-15,-1 0 0 0,1 0 0 16,-1 0 0-16,0 0 1 15,3 0-1-15,-3 0 0 16,2 0 0-16,0 0-1 16,-2 0 0-16,3 0 1 15,-3 0 0-15,3 0 0 16,-3 0 1-16,3 0-1 16,-3 0 0-16,0 0 0 15,0 0 0-15,-2 0-1 16,0 0 1-16,2 0-1 15,-2 0 1-15,0 0 0 16,0 0-1-16,0 0 0 16,0 0 0-16,0 0 0 0,0 0 0 15,0 0 0-15,0 0 1 16,0 0-1-16,0 0 1 16,0 0 0-16,0 0 0 15,0 0 0-15,0 0 0 16,0 0 0-16,0 0 0 15,2 0 0-15,1 0 1 16,1 0-1-16,-2 2 0 16,1-2 0-16,-3 0 0 15,0 0 0-15,0 0 0 0,0 0 0 16,0 0 0 0,0 0 0-16,0 0-1 0,0 0-10 15,0 0 1-15,0 0-6 16,0 0-7-16,0 0 1 15,0 0 3-15,0 0 7 16,0 0 11-16,0 0-7 16,-3 0 7-16,-3 0-7 15,-1-2 8-15,-4-2-1 16,2-2 0-16,-2 0-1 16,2 1 2-16,0-2 0 15,0 3-1-15,1-3 1 16,-1 4-1-16,-1-3 0 15,2 1 1-15,-1 0-2 16,-1-2 1-16,2 2 0 0,-3-2-5 16,1 2 5-16,0-1 1 15,1 0-1-15,-3 0-1 16,-1 0-4-16,2 1 6 16,-2 2 0-16,0-1-1 15,-1 2 0-15,1-1 0 16,1 0 0-16,3 1-6 15,1 0 6-15,-1 0 1 16,2 2-1-16,2-3-5 16,1 3 5-16,2 0 1 15,2 0 0-15,0 0-1 16,0 0 0-16,0 0 1 16,0 0 0-16,0 0 0 15,0 0 1-15,0 0-1 0,0 0 1 16,0 0-1-16,0 0 2 15,0 0-1-15,0 0 1 16,0 0-1-16,0 0 9 16,0 0-9-16,0 0-1 15,0 0 1-15,4 0-1 16,5 0 0-16,0 0 1 16,2 0-1-16,0 0 0 15,3 7 0-15,-3-2 0 16,3 2 0-16,-1-2 0 15,-2 2 0-15,0-1 0 0,0 0 1 16,1-2-2 0,-2-1 2-16,-1 3-1 0,3-4 1 15,-6 1-1-15,3-1 0 16,0 0 0-16,-2 3 1 16,2-2-1-16,-3 1 0 15,1 0 0-15,0 0-1 16,0 0 1-16,-1 0 0 15,3 2 0-15,-2-2-1 16,0-2 1-16,-3 2-1 16,0 1 0-16,-2-3 1 15,0-2 0-15,1 3 0 16,-1-1-1-16,-2-2 1 16,2 2-2-16,-2-2-5 15,0 0 7-15,0 0-6 0,0 2 6 16,0-2 0-16,0 0 0 15,0 0 0-15,0 0 0 16,0 0-1-16,0 0 0 16,0 0 0-16,0 3 0 15,0-3 0-15,0 0-7 16,0 5 7-16,0 5-6 16,-7 2 7-16,-3 7-1 15,-6-2 1-15,-2 5 0 16,-2 0-1-16,0-2 0 15,0 0 1-15,2-3 0 16,-1-2 0-16,0-2 0 16,1-1-1-16,3-3 2 0,1 0-1 15,1-2 1 1,0 2 0-16,1-2-1 0,2-2 1 16,1 1-1-16,-1-3 2 15,2 4-2-15,-1-3 1 16,2 0-1-16,2 2 2 15,1-4-1-15,0 2 0 16,-1-2-1-16,3 0-1 16,2-2 1-16,0 1 1 15,0-1 5-15,0 0-5 16,0 0 13-16,0 0-3 16,0 0 3-16,0 0 0 0,0 0-5 15,0 0-9-15,0 0-6 16,0 0-3-16,0-15-35 15,7-2-102-15,3-4-350 0</inkml:trace>
  <inkml:trace contextRef="#ctx0" brushRef="#br2" timeOffset="-179177.63">25800 11145 424 0,'0'0'127'15,"0"0"-105"-15,0 0-21 16,0 0 0-16,0 0 0 0,0 0 0 15,0 0 0-15,0 0-1 16,0 0 1-16,0 0 12 16,0 0 10-16,0 0-9 15,-2 0-4-15,-3 2 18 16,3-1 22-16,-3 2-1 16,1-1-11-16,1-2-21 15,-1 2-5-15,0-2-5 16,0 0-7-16,1 0 1 15,-1 0 0-15,-1 0-1 16,0 0-6-16,1 0-22 16,0 0-15-16,-1 0-28 15,3 0-41-15,-2-4 45 0,-1 1-38 16,3 2-13 0,-3 1 60-16,3 0 36 0,0 0 15 15,0 0 6-15,2 0 1 16,0 0 45-16,0 0 174 15,0 0 45-15,0 0-88 16,0 0-69-16,0 0-23 16,0 0-10-16,0 0 0 15,0 0-28-15,0 0-17 16,0-2-7-16,0 2-11 16,0 0-3-16,0-2 5 15,0 1 11-15,0-6 1 0,0 1-9 16,0-1 1-16,0-2-5 15,-2-1-11-15,-1-3 0 16,1 1 2-16,-2-2-2 16,0-3 0-16,-2-3-1 15,0-3 1-15,-1 0-1 16,1-3 1-16,0-3 0 16,-2-3 11-16,-1 1-12 15,3-4 13-15,-4 3-12 16,2 3 8-16,-1-3-8 15,3 9 0-15,-2 0 0 16,4 3 1-16,0 5-1 16,1 1 0-16,3 3 0 15,0 4-1-15,0-1 2 16,0 0-1-16,0-2 7 0,0-3-8 16,0-1 2-16,0 0-2 15,0-4 1-15,0 0-1 16,0 1 0-16,0-4 0 15,-2 4-7-15,0 0 7 16,2 2-5-16,-2 1 5 16,2 5 0-16,0-1-1 15,0 0 1-15,0 0 0 16,0 0 0-16,0 1 0 16,0 0-1-16,0 1 1 15,0-2 0-15,0-2-1 16,0 0 1-16,0-3 0 15,0 0-2-15,-2-1 2 0,0 0 0 16,-1 0-2 0,1-3-3-16,-1 1 5 0,1 0 1 15,0 2 0-15,0 0-1 16,-1 4 0-16,1-2 0 16,2 4 0-16,-2-2 1 15,2 2-1-15,0 2 0 16,0-1 0-16,0 0 0 15,0-1 0-15,0 0-1 16,0-2 1-16,0 0-1 16,0-2-5-16,0 0 5 15,0-2-6-15,0 0 5 16,0-4-7-16,0-2 7 16,0-2-6-16,0-2 8 15,0-3-10-15,0 0 9 0,0-3 2 16,-2-2-1-16,-2-1 0 15,2-2 0-15,-3 2 1 16,0-1-1-16,-2 3 0 16,3 1 0-16,-2 3 0 15,1 0 0-15,1 3-1 16,2 4 2-16,2 2-1 16,0 2 0-16,0 0 1 15,0 2-1-15,0 1 1 16,0-2-1-16,0 0 2 15,0 0 0-15,0 1-2 16,0 0 1-16,0 0-1 0,0 0 0 16,0 2 0-16,-3 0 0 15,1 0 0-15,2 0 0 16,-3-2 0-16,3 0-1 16,0-1 1-16,-2 2 1 15,2-2-1-15,-2 3 0 16,2 1 0-16,0-1 0 15,-2 2 0-15,0-3 1 16,0 3-1-16,0-2 0 16,-3 2 0-16,3-2 0 15,-3-2 0-15,-2 0-1 16,3-4 0-16,-3 0 1 16,1-3 0-16,-1 0 0 0,2-1 0 15,-1 0 0 1,1 0 1-16,1 0-2 0,2 2 1 15,-2-1-1-15,2 8 1 16,2-2-1-16,0 5-2 16,0 0 2-16,0-2 0 15,0 3 1-15,0-3 0 16,0-1 1-16,0 1-1 16,0 0 1-16,0 1 0 15,0-4-1-15,0 1 0 16,0 0 0-16,0 2-1 15,0-2 1-15,0 2 0 16,0 3-1-16,0-1 1 16,0 4 0-16,0 1 0 15,0 3 0-15,0 2 0 0,0 0 0 16,0 0 0-16,2 2 1 16,0 0 0-16,0 0-1 15,0 0 2-15,-2 0 4 16,0 0-5-16,0 0-1 15,2 0 0-15,-2 0 0 16,0 0 1-16,0 0 7 16,0 0-2-16,2 0-5 15,1 0 11-15,-3 0-6 16,2 0-5-16,-2 0 6 16,0 0-6-16,2 4 0 15,-2 2 1-15,0 4-1 0,0 0-1 16,0 4 0-16,0 0 0 15,0 4 1-15,-7 4 6 16,-1 2-1-16,-6 2 16 16,3 2 10-16,-3 2-6 15,1 0 6-15,2 3-12 16,0 1-5-16,0 3-5 16,2-2 2-16,2 2-11 15,0-2 9-15,1-1-10 16,2-6 2-16,1-2-1 15,1-6 0-15,0-8 0 16,2-2 0-16,0-6-1 16,-3-4 1-16,3 0-1 0,0 0 0 15,0 0-1 1,0 0-12-16,0 0 7 0,0 0 6 16,0 0 1-16,0 0 10 15,0-7-2-15,0-4-7 16,0-3-1-16,0-4-1 15,5-2 9-15,-3-1-8 16,3-6 0-16,-1-3-1 16,0-3 0-16,1-2-1 15,1 1 2-15,-3-2-2 16,2 0 2-16,-1 1-1 16,-2 1 0-16,0 4 0 15,0 4 1-15,1 2 0 0,-1 4 0 16,0 2-1-1,0 4 2-15,3 2 8 0,-3 3 0 16,1 0 2-16,-1 4 4 16,0-1 4-16,0 3-1 15,0 3-8-15,-2 0 8 16,0 0 3-16,2 0-6 16,-2 0 0-16,0 0-4 15,0 0-4-15,3 0 8 16,-1 0-4-16,2 0 1 15,0 0-5-15,6 6-8 16,1 4 0-16,1 2 0 0,0 4-5 16,4 4 5-16,0 2 0 15,2 5 1-15,-1 2 0 16,1 0 0-16,-3 1 1 16,4-4-2-16,-6-2 0 15,1-7 0-15,-6-3 0 16,-1-5 0-16,-3-4 1 15,-2-2-1-15,-2-3-5 16,5 0-76-16,-2 0-154 16,3 0-1259-16</inkml:trace>
  <inkml:trace contextRef="#ctx0" brushRef="#br2" timeOffset="-174241.54">21125 7485 804 0,'0'0'216'16,"0"0"-99"-16,0 0 6 16,0 0-65-16,0 0-3 15,0 0-26-15,25 0-10 16,-19 0 7-16,-1 0 13 16,-1 0-4-16,0 0-12 15,4 0-10-15,-4 0-1 16,3 0 1-16,-1 0 3 0,1 0 9 15,2 0 4-15,0 0-7 16,-1 0 4-16,2 0-3 16,-1 0-14-16,1 0-2 15,4 0-6-15,-1 0 0 16,1 0-1-16,1-2 1 16,4 0 1-16,-4 0-2 15,1 1 1-15,1-2-1 16,1 2 0-16,0-3 0 15,0-1 0-15,2 1 0 16,-3 0 1-16,0 0-1 16,0-2 1-16,-1 3-1 15,-1-2 0-15,1 1 1 0,-3 1 0 16,3 0-1-16,-1-1 1 16,1 2 0-16,1-1 0 15,2 0-1-15,1-1 1 16,3 2-1-16,-2 2 0 15,2-2 2-15,-1 2-2 16,-2 0 0-16,2 0 2 16,1 0-2-16,-4-2 1 15,2 2-1-15,1 0 0 16,-1 0 0-16,0 0 0 16,0 0 0-16,-3 0 0 15,-1 0 1-15,1 0 0 16,-3 0-1-16,2 0 0 15,-5 0 1-15,5 2-1 16,-5-2 0-16,-1 2 0 0,3-2 0 16,-1 2 0-16,-1 0-2 15,1 3 1-15,1-2-1 16,-1 3 1-16,1 0 1 16,1-2-2-16,-2 2 2 15,1-2-2-15,-1 0 2 16,0 0-1-16,3 0 1 15,2 2 1-15,-1-2-1 16,1 0 0-16,3-1 0 16,-4 0 0-16,3-1 0 15,1 3 0-15,-2-3 1 16,4 0-1-16,-1 1 1 0,0 1 1 16,3 0-2-16,-1 0 0 15,1 0 0-15,0 1 0 16,-1-1 0-16,0 0 0 15,1 0 0-15,-3 0 0 16,3 2 0-16,-3-3 0 16,-2 4 0-16,3-2 0 15,-4 2 0-15,1-2 0 16,1 2-2-16,-4-4 2 16,3 4-1-16,1-3 1 15,-2-3-1-15,-1 4 0 16,3-1 1-16,0-1 0 15,0 2 0-15,4-1 0 0,-1-1 0 16,3 1 0-16,4 3-1 16,1 2 1-16,3-2 0 15,0 0 0-15,1 2 0 16,2-1-1-16,-2 1 1 16,0 0 0-16,-1 1 0 15,-2-2 0-15,1 0 0 16,-3 0 0-16,0-2 0 15,-2 0 0-15,0 0 1 16,-2 0-1-16,2 0 1 16,-2-1-1-16,0 2 0 15,0-2 1-15,-1 2-1 16,0-3 0-16,3 2 0 16,-2 0 0-16,-2 0 0 15,2 2 1-15,-2-2-1 0,-2 2 0 16,4-1 0-16,0-2 0 15,0 1 0-15,2 0 0 16,-4-2 0-16,2 0 0 16,-6 2 1-16,2-2 1 15,-1 0-2-15,-1-2 0 16,-4 1 1-16,3-1-1 16,-2-2 0-16,2 2 0 15,0-2-1-15,-2 0 2 16,2 0 4-16,-2 0-4 15,2 1-1-15,-2 3 1 16,1 1 0-16,2-1 0 0,-1 1 5 16,3 1-4-16,-2-1-1 15,2 1 5-15,-1-2-5 16,3 0 7-16,-6-1-8 16,4 1 2-16,-3 1 0 15,0-1 7-15,0-3-9 16,1 3 7-16,-4-1-4 15,3 1 6-15,-3-3-9 16,2 2 1-16,1 1 0 16,2-2 7-16,0 2-2 15,1 0-4-15,-1 0-1 16,0 0 7-16,0 2-6 16,1-3 6-16,2 4-7 0,-6-2-1 15,4 2 1 1,-1-3-1-16,0 2 0 0,0-2 1 15,1 0-1-15,-3 0 1 16,2 1-1-16,-4-2 1 16,3 3-2-16,-4 0 2 15,1 0 0-15,-1 2-1 16,1 0-1-16,1 0 0 16,0 2 0-16,4-2 0 15,-3 2 0-15,2 0 0 16,0-2 1-16,-1 0 0 15,0 0 1-15,0-2-1 16,-3 0 38-16,-1-2-26 0,-1 0-11 16,-1 0 2-1,1-2 2-15,2 2-4 0,2-2-1 16,3 2 0 0,-1 1 0-16,2-2 11 0,1 3-11 15,-1 0 1-15,3 2 0 16,0 0 6-16,0 1-7 15,-1 4-1-15,1-3 0 16,-1 2 1-16,-1 1 0 16,2-2 1-16,-2 4-1 15,-1-4 1-15,0 2-1 16,-1-1 0-16,1-2 0 16,-1 2 0-16,-1-1 0 15,0 2 1-15,1-1-1 16,-4 2 0-16,4 2 0 0,-1 0 1 15,1 2-1 1,0 2-1-16,0-2 1 0,-3 3-1 16,3 0 1-16,-1 2 0 15,0-4 0-15,3 1 0 16,-5-1 0-16,2-2 1 16,-2 0 5-16,1-2-5 15,-2 1-1-15,1 0 0 16,-1 0 0-16,-2 3 0 15,3 0-5-15,-3 1 4 16,4 3 2-16,-1-3-1 16,2 2 2-16,-2-4-2 0,1 3 0 15,-4-4-1-15,1 1-4 16,0 0 5-16,0-1 5 16,0 0-5-16,-1-3-1 15,1 3 0-15,0-2 0 16,0 2 1-16,-2-2 0 15,1 1 0-15,1 0 0 16,-2 0 0-16,0 1 0 16,1-1 0-16,-1 0 0 15,-1 0 0-15,1 0-1 16,-1-1 1-16,3 0 0 16,-1-1-1-16,-2-2 1 15,1 0 1-15,-3-2 0 16,0 0 0-16,1 0 0 0,-2-1 5 15,0 0-5 1,1-1 0-16,-2 2 0 0,3 0 6 16,-3-1 4-16,0 3-5 15,0-5 11-15,-4 1-5 16,-1-3 0-16,0-4 18 16,-6 1 2-16,2-2-8 15,-2 0-2-15,0 0 2 16,0 0-11-16,0 0 0 15,0 0 2-15,0 0-6 16,0 0 4-16,0 0 2 16,0 0-15-16,0 0 0 15,0 0-11-15,0 0-20 16,0 0-67-16,0 0-102 0,-8-8-63 16,2-2-90-16,-1-4-276 15</inkml:trace>
  <inkml:trace contextRef="#ctx0" brushRef="#br2" timeOffset="-112526.21">8047 13217 838 0,'0'0'316'16,"0"0"-193"-16,0 0-68 0,0 0 26 15,0 0-1-15,0 0-33 16,0 0-12-16,0 0-2 15,0 0 15-15,0 0 16 16,0 0 1-16,0 0-19 16,0 0 0-16,0 0-15 15,0 0-4-15,0 0-5 16,0 0-1-16,0 0-2 16,0 0 3-16,0 0-3 15,0 0-13-15,0 0-5 16,0 0-1-16,0 0 0 0,0 0-2 15,0 0-19 1,0 13-3-16,-7 6 15 0,-5 3 8 16,2 2 0-16,-3 6-8 15,-1 0 7-15,1 2 2 16,-1-1 0-16,1 1 0 16,2-3 2-16,-1 0-2 15,2-3 8-15,-2-3-7 16,1 0 1-16,0-3-1 15,2-5 0-15,0 1 1 16,0-4-1-16,3 0 0 16,-2 1 0-16,2-4-1 15,0 0 0-15,3-4 0 16,-1 0-1-16,2-1-11 16,2-4-4-16,0 0-11 0,0 0-6 15,0 0 12 1,0 0 11-16,0 0 1 0,0 0 8 15,0 0 1-15,0 0 0 16,0 0 0-16,0 0-6 16,0-2 6-16,0 0 0 15,4 0 1-15,3-1 24 16,-1 1-23-16,1-1 20 16,4 1 8-16,0 0-18 15,3 0 23-15,1-1-24 16,8 1-1-16,1 2 0 15,6-2-1-15,3 2-8 0,2-1-1 16,1-3 0-16,-1-5-1 16,-1 1-1-16,-5 0-8 15,-5 1-2-15,-3-2 5 16,-8 4 7-16,-4-2 0 16,-2 4 0-16,-3-2-9 15,-2 2 8-15,0-1-7 16,-2 0 1-16,0-3-2 15,0 0-8-15,0-6-7 16,0-2 4-16,-2-10 13 16,-8-7 7-16,-7-6 0 15,-3-3 3-15,1-5-3 16,-4 5-1-16,1-2-1 16,4 4-12-16,0 7 6 0,3 4-5 15,5 5 12-15,2 7 1 16,3 4 2-16,3 7-1 15,2 0 18-15,0 5-4 16,0 0 7-16,0 0-13 16,0 0-9-16,0 5-52 15,2 9-103-15,5-2-116 0</inkml:trace>
  <inkml:trace contextRef="#ctx0" brushRef="#br2" timeOffset="-112061.23">8319 13234 1219 0,'0'0'320'0,"0"0"-161"16,0 0-73-16,0 0 3 16,0 0-15-16,0 0-39 0,0 0-25 15,13 13-8-15,-8 8 15 16,-1 9 5-16,5 5 1 15,-3 1-11-15,4-1 0 16,-1 2-2-16,-3-2 2 16,0-3-11-16,-1-3 0 15,0 0 7-15,-3-6 0 16,-2-3-8-16,0-3 0 16,0-7 0-16,0-6 0 15,0-3-12-15,0-1-18 16,0 0-54-16,0 0-12 15,-7-3 0-15,0-18-6 16,1 5-102-16,4-2-574 0</inkml:trace>
  <inkml:trace contextRef="#ctx0" brushRef="#br2" timeOffset="-111575.22">8269 13186 1322 0,'0'0'245'0,"0"0"-140"0,0 0-6 15,0 0 2 1,0 0-38-16,0 0-29 0,0 0-15 15,18-36 10-15,-9 28-4 16,5 2 3-16,1-2-9 16,3 2-9-16,3-2 2 15,-2 0-6-15,4 0 7 16,1 2-12-16,-2 1 6 16,3 2-6-16,-3 3 8 15,3 0-9-15,-2 0 0 16,-2 8 1-16,0 13 0 15,-3-1 0-15,-3 11-1 0,-4 1 7 16,-4 2-7 0,-7-1 0-16,0-5 6 15,0-5-6-15,-5-3-1 16,-8-5-8-16,-5-4 9 16,0-4 0-16,0-5-2 0,-1-2 2 15,-4 0 0-15,3 0-6 16,0-2-20-16,-4 2-54 15,8 0-82-15,3 0-214 0</inkml:trace>
  <inkml:trace contextRef="#ctx0" brushRef="#br2" timeOffset="-110794.97">7735 13922 1345 0,'0'0'232'0,"0"0"-165"16,0 0 29-16,0 0 8 0,0 0-54 15,0 0-15-15,0 0 6 16,0 2 29-16,0-2-5 16,8 0-27-16,6 0 1 15,6-2-10-15,5-4-4 16,6-1-7-16,9-2-6 15,5 1-11-15,6 2 15 16,4 3-16-16,5 3 12 16,-4 0-11-16,0 0 5 15,-4 12 2-15,-8-1 5 0,-7 1-13 16,-2 0 2 0,-7-1-1-16,-3-6 1 0,-5-1-1 15,-2 1 1-15,-5-5-2 16,-6 0-9-16,-1 0-13 15,-4 0-21-15,1 0-21 16,-3 0-21-16,0 0-73 16,0 0-199-16,0 0-444 0</inkml:trace>
  <inkml:trace contextRef="#ctx0" brushRef="#br2" timeOffset="-110015.24">8005 14038 983 0,'0'0'246'16,"0"0"-106"-16,0 0 6 16,0 0-26-16,0 0-16 15,0 0-27-15,0 0 4 16,4-4-18-16,-4 4-7 16,0 0-2-16,0 0-26 15,2 0 5-15,0 9-13 16,-2 9-19-16,2 4 19 15,1 8-8-15,-1 6 1 0,0 0-11 16,0 4-1-16,-2-2 8 16,0 0-3-16,2-2-5 15,-2-6-1-15,0-2-6 16,0-10 6-16,0-4 0 16,0-5 0-16,0-4 0 15,0-2-1-15,0-1 1 16,0-2-1-16,0 0 1 15,0 0 1-15,0 0 0 16,0 0 1-16,0 0 6 16,0 0-2-16,2 0 2 15,8 0 4-15,3 0-11 16,5 0-1-16,5-2 13 0,6-3 4 16,2 2 0-16,2-3-2 15,3 1-9-15,-5 3 10 16,0 2-10-16,-6 0 3 15,-4 0-9-15,-4 0 0 16,-5 0 0-16,-4 0-11 16,-2 0-21-16,3-5-51 15,0-5-162-15,0-1-599 0</inkml:trace>
  <inkml:trace contextRef="#ctx0" brushRef="#br2" timeOffset="-105372.85">9041 13750 1094 0,'0'0'273'0,"0"0"-172"15,0 0-44-15,0 0 21 16,0 0-25-16,0 0-21 16,0 0-10-16,2 0 8 15,-2-3 19-15,0 3 18 16,2-1 0-16,3 1-29 15,-1-2 8-15,4 0-10 16,-2 0-8-16,0 0-1 16,3-1-10-16,3 1 5 15,3 1 8-15,3-1-29 16,2 0 8-16,4 2-3 16,5 0 1-16,0 0-1 0,3 0 2 15,-1 0-7 1,0 0 1-16,-2 0 4 0,-2 0-6 15,-5 0 0-15,-7 2 0 16,-1-2 0-16,-7 2-9 16,-3-2-11-16,-2 0 3 15,-2 0-34-15,0 0-30 16,0 0-54-16,0 0-101 16,0 0-38-16,0 0-749 0</inkml:trace>
  <inkml:trace contextRef="#ctx0" brushRef="#br2" timeOffset="-104826.24">9116 13929 1101 0,'0'0'236'0,"0"0"-142"16,0 0 15-16,0 0-7 15,0 0-32-15,0 0-17 16,0 0-15-16,0 1 20 16,0-1 13-16,0 2 6 15,0-2-24-15,0 0-18 16,5 0 0-16,2 0-15 16,2 0-1-16,2 0 0 15,0 0-6-15,4 0 12 16,4 2-7-16,3-2 6 15,2 2-14-15,3 1 6 0,2-1 4 16,-2-2-20 0,0 0 12-16,-3 0-6 0,-1 0 2 15,-2 0-8-15,-2 0-1 16,-4 0 1-16,-1 0 0 16,-6 0-2-16,-1 0-10 15,-5 0-11-15,-2 0-56 16,2 3-59-16,1-1-183 15,2 0-499-15</inkml:trace>
  <inkml:trace contextRef="#ctx0" brushRef="#br2" timeOffset="-99883.38">9658 13575 1239 0,'0'0'278'0,"0"0"-182"15,0 0-33-15,0 0 1 16,0 0-4-16,0 0-19 16,0 0-24-16,0-29-5 0,0 22 11 15,0 2 23 1,0 0-14-16,0-1-10 0,0 0-1 15,0-3 2-15,0 0-4 16,2-2-10-16,3-1 2 16,2-2-2-16,0 2 0 15,1-1-7-15,1-1 6 16,3 2 1-16,1-2-8 16,1 0 5-16,-2 0-5 15,2 2 7-15,-1 1-8 16,2-1 6-16,-3 3-4 15,1 0 4-15,-1 4 0 16,-1 1 2-16,-1 2 0 0,0 2 4 16,1 0-12-1,3 0 0-15,-1 0 0 0,2 6-1 16,1 6 1-16,-1 2-1 16,1 4 1-16,0-1 6 15,-1 3-6-15,-2 1 1 16,3-1 0-16,-5 0-1 15,1 3 7-15,-3-3-6 16,-1 1 1-16,-4-1-2 16,2 2 0-16,-6 1 1 15,0 0 0-15,0 1-1 16,0 2 0-16,0-1 1 16,0-1 0-16,-10-2 5 0,-3-2-5 15,1 0-1 1,-3-7 0-16,2 4 0 0,-5-3 5 15,2 1-5 1,-1-8 0-16,-1-2 0 0,2 0 1 16,-2-5-1-16,3 0 2 15,-1 0 8-15,-1-10 3 16,1-8-1-16,-3-3 0 16,2 0-7-16,1 1-4 15,3 0-1-15,-1 2 0 16,3 2 2-16,3 0-1 15,-1 2 0-15,2 0 0 16,0 0 1-16,1-2-2 16,-1-1 0-16,2 2-9 0,1 1-19 15,-1 0-27-15,5-1-64 16,0 5-149-16,0 2-1185 0</inkml:trace>
  <inkml:trace contextRef="#ctx0" brushRef="#br2" timeOffset="-99461.98">10125 13738 1433 0,'0'0'334'16,"0"0"-209"-16,0 0-32 15,0 0-17-15,0 0-34 16,0 0-40-16,0 0 7 15,8 67-2-15,-8-35-6 16,0 2 1-16,0-1 11 16,0-1-7-16,0 0-5 0,0-3 6 15,0-4 2 1,0-2-8-16,0-6-1 0,0-3 0 16,-4-1-8-16,0-6-20 15,-4 0-47-15,4-5-60 16,0-2-40-16,2 0-139 0</inkml:trace>
  <inkml:trace contextRef="#ctx0" brushRef="#br2" timeOffset="-98670.34">10252 13491 727 0,'0'0'708'0,"0"0"-564"16,0 0-99-16,0 0 5 15,0 0 23-15,0 0-19 16,0 0-28-16,-2-58-7 16,2 50 13-16,0-2 17 15,0-1-20-15,0-2 0 0,0 1-10 16,0-2 9-16,0 2-6 16,0-2 7-16,6 1-4 15,3 3-11-15,2 1-7 16,2-1-1-16,0 1 7 15,6 5-1-15,-3 0-7 16,1 4-4-16,1 0-2 16,-3 0 0-16,-1 8-5 15,-1 11-1-15,-2 3 6 16,-2 6-7-16,-4 4 8 16,-3 2-1-16,-2-2 0 15,0 1 0-15,0-4 1 16,0 0-1-16,-11-2 1 0,-3-3 0 15,-1 1-1-15,-1-6 0 16,1 2 1-16,-1-6-1 16,3-1 1-16,-1-1 0 15,3-3 1-15,5-3-1 16,0-2 0-16,2-5 0 16,4 0 1-16,0 0 6 15,0 0-1-15,0 0 12 16,2 0 11-16,12 0-14 15,7 0-14-15,0 0 6 16,4 0 1-16,4 0-8 16,0 0 1-16,0 0 0 15,2-5 6-15,-2 2-6 16,-2 1 8-16,-2 0-8 16,-6 0 1-16,-3-1 6 0,-7 3-8 15,-5 0 0-15,-2 0 0 16,-2 0-1-16,0 0-15 15,0 0-23-15,0 0-33 16,0 0-45-16,-8 0-65 16,1 0-117-16</inkml:trace>
  <inkml:trace contextRef="#ctx0" brushRef="#br2" timeOffset="-98118.52">10659 13546 1302 0,'0'0'255'0,"0"0"-173"16,0 0-34-16,0 0 34 15,0 0-15-15,0 0-39 16,0 0-8-16,-8-116 15 16,8 95 6-16,0 4-5 15,2 0 10-15,8-1-19 16,9 0-5-16,-2-2-3 16,6-1 15-16,1 3-14 0,1 1 5 15,2 3-14-15,-2 2-10 16,0 4 7-16,2 4-1 15,0 4-5-15,-2 0-1 16,2 14 0-16,-3 12-1 16,-2 11-1-16,1 7 1 15,-3 9 0-15,-5-2 0 16,-5-4 6-16,-4-3 3 16,-6-10-9-16,0-4-1 15,0-8 0-15,-16-2-5 16,-3-8-2-16,-6-1 8 15,-6-8-2-15,0-3 2 16,-5 0 8-16,2-3-7 16,3-9 7-16,3-5-7 0,3 3 1 15,4-1-2-15,3 0-21 16,5 3-17-16,7-9-68 16,1 4-114-16,5 1-357 0</inkml:trace>
  <inkml:trace contextRef="#ctx0" brushRef="#br2" timeOffset="-97548.13">11693 13617 1271 0,'0'0'229'15,"0"0"-150"-15,0 0 5 0,0 0 12 16,0 0-34-16,0 0-26 16,0 0-11-16,21 0 9 15,-6 0 10-15,5-2 0 16,1 2-8-16,0 0-2 15,4 0-2-15,2 0-7 16,0 0-7-16,2 0-12 16,-2 0 12-16,-1 0-6 15,-4 0-4-15,-4 0 1 16,-2 0-7-16,-7 0 5 16,-5 0 2-16,-2 0-9 0,-2 0-1 15,0 0-12 1,0 0-24-16,0-1-55 0,0-1-13 15,-8-3 57-15,-4 3 10 16,-5 1-57-16,3-2-24 16,3 2-103-16</inkml:trace>
  <inkml:trace contextRef="#ctx0" brushRef="#br2" timeOffset="-97092.63">11714 13527 1141 0,'0'0'369'0,"0"0"-235"0,0 0-36 15,0 0 26-15,0 0-37 16,0 0-29-16,0 0-10 15,0-12-12-15,4 8-5 16,7-2-6-16,3 0-6 16,1 0-4-16,3 2-2 15,5 0 2-15,0 4 4 16,2 0-7-16,2 0 1 16,0 0-13-16,0 0 6 15,0 6 1-15,2 2-7 16,-2-2 1-16,-1-3 0 0,-2-3 4 15,1 3-5-15,-7-3 9 16,-1 0-9-16,-3 0 1 16,-1 0-1-16,-4 0 0 15,-2 0 2-15,-2-3-2 16,-3 3 0-16,0 0-11 16,-2 0-30-16,0 0-27 15,0 0-56-15,0-3-84 16,0 3-15-16,-2-4-111 0</inkml:trace>
  <inkml:trace contextRef="#ctx0" brushRef="#br2" timeOffset="-96424.4">12094 13389 1088 0,'0'0'238'16,"0"0"-142"-16,0 0-7 16,0 0-6-16,0 0-16 15,0 0-16-15,0 0-6 16,70-17 0-16,-50 16 21 16,2-1-3-16,3 2-25 15,2 0 0-15,0 0-10 16,-4 0 1-16,4 0-2 15,0 0-8-15,-2 2-9 0,0 2 3 16,-5 2-5-16,-1 0 4 16,-3-2-2-16,-3 2 2 15,-1-2-3-15,-5-1 1 16,-1 2-10-16,-4-3 1 16,0 0-1-16,-2 0 0 15,3 1 0-15,-3 4-9 16,0 1 9-16,0 0-1 15,0-2 1-15,0 2-1 16,0 2 0-16,0-2-5 16,-9 4 5-16,-5 2-1 15,-5 4-5-15,-4-1 7 0,-4 4 0 16,-2-1 5-16,-2 1 3 16,2-3-7-16,0-3-1 15,0-1 0-15,4-2 7 16,1 1-7-16,6-6 0 15,1 0 1-15,5-3 1 16,1-4-2-16,2 0 0 16,2 0-7-16,-1 0-2 15,-1 0 9-15,-1-14 5 16,2-7 18-16,-1-1-22 16,3-3 5-16,-2 1-5 15,6-1 11-15,2 4-12 16,0 0 0-16,0 1 0 15,0 3-11-15,0 3-10 16,14 5-28-16,-5 6-54 0,4-2-148 16</inkml:trace>
  <inkml:trace contextRef="#ctx0" brushRef="#br2" timeOffset="-95674.88">13009 13055 1172 0,'0'0'252'0,"0"0"-117"15,0 0-50-15,0 0 2 16,0 0-8-16,0 0-51 16,0 0-28-16,15 23 7 15,-28 9 37-15,-7 12 9 16,-2 12-12-16,-3 6-3 15,-1 9-8-15,-3-1-10 0,0-4-10 16,2-6-3-16,2-10 1 16,3-8-2-16,4-10-5 15,2-4 6-15,3-7-6 16,2-7 0-16,4-2 5 16,3-6 3-16,2-3-9 15,0-3 7-15,2 3-6 16,0-3 0-16,0 0 16 15,2 0 27-15,15 0-22 16,10-3-12-16,4-6-9 16,8-1 5-16,3-4-5 15,2 1-1-15,3-1 2 16,0 0-1-16,0 0 7 16,-2 1-6-16,-3-4-1 15,-3 2 0-15,-3 1 1 0,-2-1 4 16,-8 5-6-16,-5 1 1 15,-8 0-1-15,-6 3 0 16,-7 2-13-16,0-4-11 16,0-4 5-16,-7-7 11 15,-13-8 8-15,-5-7 0 16,-4-4 1-16,-2-4 8 16,-2 0-8-16,2 1-1 15,4 6 0-15,4 7 0 16,8 5-9-16,3 9-13 15,6 6-13-15,4 6-36 16,2 2-43-16,0 0-63 16,0 0-87-16</inkml:trace>
  <inkml:trace contextRef="#ctx0" brushRef="#br2" timeOffset="-95275.56">13454 13008 1053 0,'0'0'227'0,"0"0"-123"16,0 0 20-1,0 0-28-15,0 0-47 0,0 0-33 16,0 0 11-16,0 64 46 16,0-18 1-16,0 8-8 15,0 6-16-15,0 5 0 16,0-2-14-16,0-2-11 16,3-9-3-16,-1-8 3 15,0-10-10-15,1-7-6 16,-1-9-2-16,-2-5-6 15,0-5-1-15,0-3-5 16,0-5-20-16,0 0-61 0,0 0-56 16,0-18-23-1,0-4-21-15,0-1-168 0</inkml:trace>
  <inkml:trace contextRef="#ctx0" brushRef="#br2" timeOffset="-94942.46">13428 13133 1003 0,'0'0'281'16,"0"0"-122"-16,0 0-35 15,0 0 0-15,16-117-31 16,-6 101-24-16,7 4-34 16,-2 2-1-16,5 6-11 15,7 4-1-15,0 0-10 16,4 6-12-16,0 16 0 0,0 8-1 15,0 6-5-15,-4 4 5 16,-5 0 1-16,-6-2 0 16,-7-3 1-16,-9-7 1 15,0-6 8-15,-3-2-10 16,-19-6 6-16,-4-7 1 16,-8 0 3-16,0-7-2 15,-1 0 4-15,4 0-12 16,2 0-7-16,6 0-40 15,8 0-53-15,6 0-126 16,9 0-737-16</inkml:trace>
  <inkml:trace contextRef="#ctx0" brushRef="#br2" timeOffset="-94641.47">13911 13483 1215 0,'0'0'315'16,"0"0"-198"-16,0 0-62 16,0 0 6-16,0 0 9 15,0 0-27-15,0 0-24 0,106-7-7 16,-89 7 5-1,1-3-4-15,-1 1-11 0,2 0-1 16,-1 0 8-16,-5-3-9 16,-2 2-19-16,-4-1-36 15,-7 2-51-15,0 2-148 16,0-3-639-16</inkml:trace>
  <inkml:trace contextRef="#ctx0" brushRef="#br2" timeOffset="-94462.88">13914 13383 1066 0,'0'0'403'15,"0"0"-220"-15,0 0-36 16,0 0-25-16,0 0-47 0,0 0-32 16,0 0-40-16,74-34-3 15,-52 34-42-15,-2 0-78 16,0 0-169-16</inkml:trace>
  <inkml:trace contextRef="#ctx0" brushRef="#br2" timeOffset="-93729.45">14545 13287 1119 0,'0'0'274'16,"0"0"-183"-16,0 0-11 16,0 0-26-16,0 0-28 15,0 0-10-15,0 0 3 16,-5-98 4-16,12 88 37 0,7 3 2 15,1 3-7 1,3 4-3-16,-1 0-22 0,2 0-9 16,1 6-12-16,-1 14-9 15,0 7 0-15,-4 3 1 16,-4-1-1-16,-4 3 2 16,-7-3 4-16,0-3-4 15,0-2-2-15,-9-4 1 16,-11-6-1-16,-3-2 2 15,-1-8 7-15,0-4 0 16,-3 0 18-16,2 0-9 16,3-8-7-16,2-7 0 15,4 1-5-15,5-6-6 16,2 5-1-16,7-1-8 16,2 2-25-16,0 0-52 0,11 5-100 15,7 4-525-15</inkml:trace>
  <inkml:trace contextRef="#ctx0" brushRef="#br2" timeOffset="-93512.7">14852 13358 1311 0,'0'0'294'0,"0"0"-199"16,0 0-20-16,4 130-4 15,-4-89-17-15,-13 1-13 16,1-1-25-16,-2-3-7 0,5-1-3 16,0-3-6-1,6-8-30-15,3-1-75 0,0-9-130 16,0-8-307-16</inkml:trace>
  <inkml:trace contextRef="#ctx0" brushRef="#br2" timeOffset="-92982.95">14941 13189 1149 0,'0'0'320'15,"0"0"-186"-15,0 0-28 16,0 0-24-16,0 0-35 16,0 0-24-16,0 0-14 15,63-56-2-15,-43 49-1 16,5 2-5-16,0 5-1 16,-2 0 0-16,4 0-7 15,-4 0 7-15,-5 7 4 16,-5 5-4-16,-5 7 0 15,-5 2-8-15,-3 7 7 16,0 4 0-16,-9 3 1 16,-9-1 0-16,-4-2 0 0,-3-2 9 15,1-6-3-15,3-1 1 16,2-8 0-16,5-5-1 16,5-3 1-16,5-2 1 15,2-1-7-15,2-1 0 16,0 0 21-16,0 3 13 15,13 2-8-15,7 1-18 16,1-1 2-16,0-1-10 16,2-2 1-16,-3-2-1 15,0-1 4-15,-4-2-4 16,-1 0-2-16,-1 0-15 16,6 0-60-16,-3-8-103 15,2 2-339-15</inkml:trace>
  <inkml:trace contextRef="#ctx0" brushRef="#br2" timeOffset="-92694.59">15664 13212 160 0,'0'0'830'0,"0"0"-600"16,0 0-28-16,0 0-69 0,0 0-47 15,-105 117-16-15,76-91-17 16,3-2-17-16,1-4-21 16,4-4-5-16,2-4-3 15,3-2-7-15,1-4 0 16,1-4-31-16,3-2-55 15,5 0-144-15,0-4-910 0</inkml:trace>
  <inkml:trace contextRef="#ctx0" brushRef="#br2" timeOffset="-92514.99">15446 13291 1356 0,'0'0'323'0,"0"0"-203"16,0 0-47-16,0 0-28 0,73 110-31 16,-59-76-13-16,1-2-1 15,1 2-34-15,-3-10-75 16,-3-10-116-16</inkml:trace>
  <inkml:trace contextRef="#ctx0" brushRef="#br2" timeOffset="-91513.18">15802 13133 1177 0,'0'0'276'0,"0"0"-166"16,0 0-40-16,0 0-19 16,0 0-13-16,0 0 4 15,0 0-1-15,80-46 18 16,-60 41-8-16,1 5-22 0,-4 0-5 16,1 0-18-16,-5 14-6 15,-4 8-1-15,-4 5 1 16,-5 4-2-16,0 3-5 15,0 3 5-15,-12-4-4 16,-3 1 6-16,-5-2 0 16,0-7-1-16,2-1-1 15,0-6-4-15,3-1 5 16,3-2 0-16,4-1 1 16,3 0 0-16,5 4-1 15,0 2 0-15,0 3 1 16,9-2 0-16,7-1 0 15,3-2-1-15,4-6-5 16,-1-2 6-16,3-8 0 16,-1-2 0-16,1 0 0 0,-3-5-8 15,1-15-3-15,-2-6-27 16,0-6-22-16,-3-3 5 16,-1-7 11-16,1-2 24 15,-3 0 14-15,4 0 5 16,-4 2 1-16,3 3 0 15,-2 3 2-15,-1 4 30 16,-1 6 7-16,1 9 5 16,1 5-3-16,-1 9-16 15,2 3 1-15,0 3-23 16,3 21-3-16,3 10-10 16,-2 5 1-16,0 6 8 15,-3-1-8-15,-9-5 9 0,-5-6 0 16,-4-8 1-16,-4-8-2 15,-23-8 1-15,-4-6 0 16,-7-3-6-16,-5-8 6 16,3-13-2-16,5-8 2 15,3 0-13-15,12-6-56 16,9 8-58-16,7 6-232 0</inkml:trace>
  <inkml:trace contextRef="#ctx0" brushRef="#br2" timeOffset="-91095.78">16745 13272 1160 0,'0'0'334'16,"0"0"-161"-16,0 0-34 16,0 0-50-16,0 0-33 0,0 0-11 15,0 0-1-15,38-6-19 16,-21 5-12-16,4-1-3 15,-1-3 6-15,-3 3-2 16,1 2-13-16,1-2 5 16,-4 2-5-16,-1 0 2 15,-1 0-2-15,-3 0-1 16,0 0-6-16,-3 0-5 16,-3 0-23-16,-2 0-17 15,-2 0-133-15,0 0-101 16,-6 2-449-16</inkml:trace>
  <inkml:trace contextRef="#ctx0" brushRef="#br2" timeOffset="-90866.02">16725 13234 948 0,'0'0'640'0,"0"0"-455"0,0 0-50 16,0 0-26-16,0 0-47 15,0 0-34-15,0 0-10 16,83-66 3-16,-62 57-7 16,6 4-2-16,-2-1-3 15,0 0-8-15,-3 0-1 16,-3 3-10-16,0-2-41 0,-2 1-36 16,-3 2-122-1,-3 1-430-15</inkml:trace>
  <inkml:trace contextRef="#ctx0" brushRef="#br2" timeOffset="-89450.81">17639 12773 1159 0,'0'0'312'16,"0"0"-189"-16,0 0-30 15,0 0-30-15,0 0-37 16,0 0-18-16,0 0-8 0,0 0 6 16,0 0 1-16,0 0 20 15,0 0 12-15,0 0-14 16,2 8-10-16,-2 10-1 16,0 13 14-16,2 8-7 15,0 10-14-15,0 7 0 16,4 4 2-16,0 2-8 15,1-2 1-15,-1 1 4 16,3-3 1-16,0-4-7 16,0-6 8-16,-3-4 1 0,1-8 0 15,-2-10 0 1,0-8-3-16,-3-6-3 0,0-8 3 16,-2-1-5-16,2-3-1 15,-2 0 0-15,0 0-11 16,0 0-7-16,0 0-78 15,0-7-96-15,0-3-131 0</inkml:trace>
  <inkml:trace contextRef="#ctx0" brushRef="#br2" timeOffset="-88722.4">17601 12759 831 0,'0'0'574'0,"0"0"-446"15,0 0-67-15,0 0-29 16,0 0-22-16,0 0-9 0,0 0-1 16,0-8 8-1,0 8 0-15,0 7 16 0,-6 8 56 16,-6 8-11-16,-1 6-36 15,-3 5-14-15,-1 3-11 16,-2 3 0-16,2 0 1 16,-1-2-8-16,2 0 0 15,3-6 12-15,0-3-5 16,1-9 6-16,1-1-6 16,3-5 5-16,-2-6-12 15,4-2 5-15,-1-2 0 16,3 1-5-16,-1-3 6 15,2-2-7-15,3 0 1 16,0 2 0-16,0-2 5 0,0 0 0 16,0 0 5-16,0 0 3 15,0 0 0-15,0 0 17 16,0 0 13-16,8 0-13 16,5 0-18-16,7 0-1 15,2-2 1-15,5-7 0 16,2 3 8-16,0-2-2 15,0-1-10-15,0 4 0 16,-2-1 1-16,-1 0-9 16,1 4 9-16,-4 0-10 15,-4 2 8-15,0 0-8 16,-7 0-2-16,-5 0 1 16,-2 0-8-16,-5 0-7 0,0 0-43 15,0 4-96 1,0 2-108-16,2 0-679 0</inkml:trace>
  <inkml:trace contextRef="#ctx0" brushRef="#br2" timeOffset="-78304">18020 12537 1279 0,'0'0'290'0,"0"0"-155"15,0 0-35-15,0 0-32 16,0 0-38-16,0 0-17 15,9 47-7-15,-7-28-6 16,2 3 9-16,1 0 9 16,-1 2 1-16,4 2-2 15,-2 0-3-15,0-2-1 16,3 2 5-16,-1-2-9 16,0-2-7-16,-1-2 8 0,-3-5-10 15,0-4 0 1,-2-2-8-16,-2-5-17 0,0-3-41 15,0-1-48-15,0 0-48 16,0-12-54-16,0-4-56 0</inkml:trace>
  <inkml:trace contextRef="#ctx0" brushRef="#br2" timeOffset="-78107.4">18174 12511 1375 0,'0'0'320'0,"0"0"-168"16,0 0-73-16,0 0-46 15,0 0-14-15,49 102-19 16,-40-56-10-16,2 7-13 16,0 2-8-16,3 1-29 0,5 21-56 15,-1-18-114-15,-2-9-566 16</inkml:trace>
  <inkml:trace contextRef="#ctx0" brushRef="#br2" timeOffset="-77392.11">18617 13009 1111 0,'0'0'276'16,"0"0"-167"-16,0 0-67 15,0 0-2-15,0 0 8 16,0 0-15-16,0 0-4 15,-89-15-7-15,65 30-1 0,4 5 3 16,2 3 3-16,2 5-5 16,8 2 1-16,0 5 5 15,4-1-15-15,4 4 5 16,0-2-1-16,0-2-4 16,2-5-7-16,10-2 3 15,-1-7 6-15,0-4-5 16,2-3 2-16,0-1-11 15,-1-7 6-15,1-3 5 16,0-2-5-16,-1 0-5 16,-1 0-2-16,-3 0-12 15,4-10-26-15,1-7-33 0,-1 5-68 16,-2 3-155-16</inkml:trace>
  <inkml:trace contextRef="#ctx0" brushRef="#br2" timeOffset="-77172.86">18780 13329 453 0,'0'0'1201'15,"0"0"-972"-15,0 0-120 16,0 0-23-16,0 0-51 0,0 0-35 15,0 0-66-15,34-10-34 16,-34 10-23-16,0 0-52 16,0 0-190-16</inkml:trace>
  <inkml:trace contextRef="#ctx0" brushRef="#br2" timeOffset="-76486.29">19219 13052 1262 0,'0'0'278'0,"0"0"-151"16,0 0-67-16,0 0-46 16,0 0-13-16,0 0 1 15,0 0 7-15,-83-20-7 16,54 20 6-16,-2 0 2 16,5 2-4-16,-1 7 1 15,5 0 3-15,4 1-8 16,5 0 4-16,2 2 2 15,3 2 6-15,6 4 16 16,0 2-11-16,2 3-7 0,0 0-3 16,0 2-8-16,4-6 1 15,8-1-1-15,-1-4 5 16,2-1-5-16,3-8 9 16,2-1-10-16,0-4 1 15,0 0 0-15,-1 0-1 16,-1-5-3-16,1-9-4 15,-1-8-9-15,1-5-13 16,-5-6 15-16,1-4-10 16,-3-4 3-16,-1 8-1 0,-1 3 21 15,-3 9-4 1,0 10 5-16,-3 5 19 0,0 6 12 16,0 0-15-1,1 9 7-15,1 14 12 0,0 7-11 16,3 4-2-16,2 0 6 15,0 2-3-15,-1-4 2 16,2-1 5-16,-1-4-10 16,-1-4-5-16,-3-5-7 15,-1-6-9-15,1-7 1 16,-3 0-2-16,-2-5-14 16,0 0-17-16,5 6-20 15,-1-2-67-15,0 0-145 0</inkml:trace>
  <inkml:trace contextRef="#ctx0" brushRef="#br2" timeOffset="-76291.16">19514 13265 1553 0,'0'0'330'16,"0"0"-163"-16,0 0-71 15,0 0-28-15,0 0-54 16,0 0-14-16,0 0-97 16,33-26-45-16,-47 26-371 0</inkml:trace>
  <inkml:trace contextRef="#ctx0" brushRef="#br2" timeOffset="-73135.22">12516 12726 1056 0,'0'0'227'16,"0"0"-147"-16,0 0-42 16,0 121-8-16,-4-72-1 15,-5 5-17-15,2 4-2 0,3 6-1 16,-1 4 1-1,3 4 34-15,0 7 8 0,2 5-14 16,-3 3-18 0,3-3 1-16,0-1-2 0,0-3-3 15,0-3-3 1,0-5 0-16,-2-4-4 0,-2-5-2 16,2-7 0-16,0-8-7 15,-1-8 2-15,1-8 3 16,2-6-4-16,0-8-1 15,-2-4 1-15,2-2 0 16,0-4-1-16,-3 0 7 16,3-1-7-16,0-7-2 15,0 0 1-15,-2 0 0 16,2 0-8-16,0 0 9 16,0 0 1-16,0 0 18 0,0 0-13 15,0 0 9-15,0 0-5 16,0 0 0-16,2 0-9 15,10 0-1-15,5 0 1 16,8 0 0-16,6 0 6 16,12 3-1-16,7 3-6 15,9 2 0-15,5-4 1 16,8 1 5-16,3 0 3 16,6-3 0-16,2-2-9 0,1 0 1 15,0 0-1 1,4-4 3-16,-4-2 3 0,1 4 1 15,-7 2 6-15,-2 0 12 16,-5 0 3-16,-6 5 4 16,-5 0-8-16,-2 3-4 15,-7-6-5-15,-2 3-9 16,-4-4 5-16,-3-1 4 16,-7 0 3-16,0 0-11 15,-7 0 6-15,-1 0-4 16,-5 0-7-16,1-4 4 15,-6 0-4-15,3 0-1 16,-1 0 0-16,0 2 0 16,2-1 1-16,-1 0-1 15,1 1 1-15,0-2-1 16,-1-1 0-16,-2 2-1 16,-2-1 0-16,-3-1 0 0,-2 5 0 15,0-7-6-15,-2 5 6 16,0-2-1-16,0 2 0 15,0 0 1-15,-5 2 0 16,0 0-1-16,-2-2 1 16,-2 2 0-16,0 0-7 15,0-4-27-15,0 4-22 16,0-2-10-16,-13 0 44 16,-2-4 16-16,-9 0-1 15,-5-4-12-15,-7-6 17 16,-5 0 1-16,-1-7 1 15,3-4-2-15,0 1 1 16,3-2-9-16,5 2 9 0,2 0 1 16,7-5-10-1,2 3-2-15,4 2 5 0,5 4 5 16,5 0-8-16,6 4 10 16,0 2 0-16,0 0 1 15,9-1 6-15,6 4 9 16,3-1 11-16,2 4-1 15,-2 4-8-15,-2 0-2 16,-3 2 1-16,-7-1-9 16,-1 4 3-16,-3-6-11 15,-2 2-11-15,0-7-48 16,0-2 9-16,-4-5 27 0,-12-3 8 16,-2-2 8-16,-4 2-6 15,-2-2 2-15,-3 0-6 16,2 2-4-16,2 2 1 15,8 3 5-15,2 3-1 16,8 2 15-16,3 1 0 16,2-1 1-16,0 0 1 15,4-2 11-15,8-2 11 16,1-2-4-16,-1 0-5 16,1-5-6-16,-3 2-6 15,-2-1-1-15,-4-3-1 16,-2 2-2-16,-2 1 2 15,0 0-16-15,0-1 3 0,-4 2 7 16,-10-4-4 0,1-1 0-16,-1 0 9 0,-1-1-10 15,1 1 10-15,-1-3 0 16,2 3 1-16,-3 0 0 16,5 0 1-16,2 6-1 15,2 4 1-15,7 2-1 16,0 5 1-16,0 4-1 15,0-2 0-15,14 3-11 16,3-1 11-16,4 0 16 16,4 1-4-16,-2 1-10 15,4-1 8-15,2-1-9 16,2-3 0-16,-2-1 11 0,0-4-11 16,0-1 8-16,0-4 3 15,3 0-2-15,-1 1 0 16,0-2-9-16,0 3 10 15,0 4-9-15,-4 1 4 16,0 2 0-16,-2 1-5 16,-3 2 0-16,-4 2 0 15,-2-1 2-15,-6 2 4 16,-3-1 1-16,-3 2-8 16,-2-1 13-16,-2 0 9 15,0 1-6-15,0 2-14 16,0-2-2-16,0 2-9 0,0-2 0 15,-6 0 9 1,-11-1 2-16,-8 0 4 16,-6 1 4-16,-7 0-1 15,-7 2 2-15,-7 0-10 0,-2 0 8 16,-4 0 1-16,-5 0-4 16,1 0 2-16,-4 0-7 15,0 0 12-15,-3 0-7 16,0-6 10-16,-3-4-10 15,3 0 0-15,0-2 2 16,-1 4-7-16,6 0 1 16,-1 2 9-16,3 3-10 15,4 3-2-15,4 0 1 16,4 0-1-16,0 0 0 16,4 9 1-16,-1-1 1 0,3 0-1 15,-1-2 0-15,3 0 1 16,1-2 5-16,3-4-6 15,3 0 0-15,1 0 0 16,3 0 1-16,4 0 0 16,0-3 5-16,3 0-6 15,0-1 0-15,4 2 0 16,1 2 0-16,2 0-1 16,3 0 1-16,5 0-11 15,3 0-3-15,0 0 13 16,2 0-1-16,2 2 2 15,0 0 1-15,0 0 0 16,2-2 5-16,0 0 2 16,0 0-7-16,0 0 14 15,0 0-14-15,0 0 10 16,4 6-11-16,12 2-25 0,9-2-218 16</inkml:trace>
  <inkml:trace contextRef="#ctx0" brushRef="#br2" timeOffset="-68796.21">16952 12342 1018 0,'0'0'258'0,"0"0"-176"16,0 0-32-16,0 0 11 15,0 0 8-15,0 0-21 16,0 0 6-16,3 2 10 16,1-2 6-16,3 0-20 15,3 2-6-15,2 3-10 16,3-2-11-16,4 1-5 0,-2 2-12 16,5 2 8-1,1-2-6-15,2 2-7 0,-2-2 9 16,4 0-9-16,2 0 7 15,0 0-7-15,5-2 9 16,4-2-4-16,0 0-5 16,4-2 0-16,5 0 6 15,-1 0-6-15,6 0 0 16,4 0 0-16,0 0 0 16,4 0 0-16,5 0 0 15,6 4-1-15,3 3 2 16,3-2-2-16,4 4 2 15,-2-4-1-15,2 0-1 16,-3-1 1-16,0-1-1 0,0 1 1 16,-5-1 0-16,4 1-1 15,-6-3 12-15,2 3-12 16,-3 0-5-16,1-1 5 16,-5 1-2-16,1-2 2 15,-5-2 0-15,0 0 1 16,-5 0-1-16,1 0 0 15,-2 0 0-15,-3-6 0 16,-1-5-16-16,-4 3 16 16,2-1 0-1,-2 0-1-15,-1-1 1 0,3 3 0 0,-6 0 0 16,-2-1 0 0,-3 3 0-16,-6 0-1 0,-2 1 2 15,-2 2 0-15,-4 1-1 16,-1-1 1-16,0 2-1 15,-3-3 1 1,-1 1-1-16,-1 0 0 0,-2 0 0 16,-2 1 0-16,1-4-1 15,-3 3 0-15,-2-2 0 16,-2 2-6-16,-2 1 7 16,-3 1 0-16,-2 0-1 15,-2 0-1-15,2 0-8 16,-2 0 1-16,0 0 8 15,0 0-5-15,0 0-3 16,0 0-1-16,0 0-8 16,0 0-1-16,0 3 6 0,0 11 12 15,0 8-2-15,0 4 2 16,0 5 1-16,0 6-1 16,0 7-6-16,0 4 6 15,2 7-1-15,8 1 1 16,3 2-5-16,1 2 6 15,1 1 0-15,3-1-1 16,-3 0-1-16,3-2 2 16,-2 2 0-16,-3-4 0 0,0 1 0 15,-6-6 0 1,0-2 0-16,-2-5-1 16,-5-2 1-16,0-6-1 0,0-2-6 15,0-4-6 1,0-2-3-16,0-4-6 0,0-3 6 15,0-2 0-15,0-3-3 16,0-4-7-16,0-5 8 16,0-3 8-16,0-3 8 15,2-1-5-15,-2 0 6 16,0 0 0-16,0 3 0 16,0-2-6-16,0 3-2 15,2 3 0-15,0-2 2 16,-2 2 6-16,2-2 0 15,-2 2 0-15,0-3-5 16,0 2 5-16,0-1-6 16,0 2 6-16,0 3-1 0,0-4 1 15,0 4 1 1,0 2-1-16,0 0 0 0,0 1 1 16,-2-2-1-16,-2 1 0 15,-1-4 0-15,-2 2 0 16,1-2 0-16,-3-2-12 15,2 2 11-15,-2 1-6 16,2-4 2-16,1 3 4 16,2-4 1-16,-1 2-1 15,3-4 1-15,0-2-8 16,2 0 2-16,0 0-2 16,0 0-2-16,-2 0 3 15,2 0 8-15,0 0 0 0,-3 0 9 16,3 0-6-1,0 0-2-15,0 0 6 0,0 0 5 16,0 0-6-16,0 0-5 16,0 0 17-16,0 0-5 15,0 0 0-15,0 0-2 16,0 0-5-16,0 0-5 16,0 0 1-16,0 0-2 15,0 0 2-15,0 0-1 16,3 0-1-16,1 0-10 15,0 0-6-15,1 4 6 16,1 2-2-16,-1 0 12 16,-1-2-2-16,1 0-4 0,-1 0 5 15,-4 1 1-15,3-5-2 16,-3 5-6-16,0-1 6 16,0 0-8-16,0 0-2 15,0-1-2-15,0 0-4 16,0-3 2-16,0 0 15 15,0 0 1-15,0 0 0 16,0 0 0-16,0 0 10 16,0 0 3-16,0 0-6 15,0 0-6-15,0 0-1 16,0 0 1-16,0 0-1 16,-3-2 2-16,-3-2 7 0,-1 2-7 15,-2 0-1 1,-2-2 5-16,-1 0-5 0,-1-1 0 15,-1 2 0-15,-3-5 6 16,1-2-7-16,-3-2 9 16,1 0 5-16,-3-4 1 15,2 2 1-15,-4 0-9 16,3 4 2-16,2 2-8 16,0 4 0-16,-1 2 0 15,1 2-1-15,-3 0 1 16,2 0 0-16,-2 0 11 15,-1 0-11-15,-1 0 7 16,0 0-1-16,-2 0-1 16,0 0 0-16,0 0-5 15,4 0 2-15,-2 0-2 0,1-5 8 16,-1 2-8-16,2-1-1 16,0-1 7-16,1 2-6 15,0 1 0-15,0-2 1 16,2 0-2-16,-2 4 6 15,-2-7-4-15,-1 2-1 16,1 1-1-16,-4-2 2 16,-1 0 0-16,-4-2 6 15,2 4-8-15,-5-1 1 16,3 0 0-16,-2 3-1 16,-1 2 1-16,-2 0-1 15,-4 0 7-15,0 0-6 16,-7 0 8-16,0 4-8 0,-6-1-1 15,-1 2 10 1,-4-5-4-16,-4 0-4 0,-2 0 5 16,-3 0-7-16,-3 0 0 15,-1 0 0-15,0 0 0 16,-3 0 0-16,1 0 0 16,-1 0 0-16,1 0 1 15,-4 0-1-15,4 0 0 16,0 0-1-16,3 0 1 15,3 0 0-15,5 0 1 16,2 0-1-16,2-5 2 16,0 5-2-16,0-3 2 0,1 3-2 15,1-2 0-15,2 2 1 16,-2 0-1-16,2 0 1 16,-1 0 10-16,2 0-11 15,-1 0 1-15,2 0-1 16,2 0 0-16,5 0 0 15,5 0 0-15,5 0 1 16,8 0-1-16,6 0-1 16,8 0 1-16,4 0-12 15,7 0 12-15,2 0 9 16,0 0 29-16,0 0-19 16,0 0-2-16,-3 0-9 15,3 0-8-15,-2 0-11 16,0 0 10-16,-2 0 1 0,2 0-1 15,-3 0 1-15,1 0 0 16,-1 0 1-16,-2 0-1 16,1 0 1-16,-1 0 1 15,3 0-2-15,-4 0 1 16,4 0 0-16,2 0-1 16,-2 0-8-16,2 0 7 15,2 0-1-15,0 0 2 16,0 0 2-16,0 0 7 15,0 0 10-15,0-7 17 16,12-2-22-16,7-5-3 16,3-2 3-16,5-4 0 15,1-1-6-15,7 1 6 16,-4-2-13-16,2 4 1 0,-4 0 5 16,-4 4 2-1,-6 2-9-15,-7 7 0 0,-3 0 1 16,-9 3-1-16,0 2-8 15,0 0-39-15,-5 0 12 16,-11 0 20-16,-1 0 9 16,-6 0-1-16,3 0 7 15,1 0-1-15,-2-5 1 16,3 0 0-16,5-2-8 16,4-4-8-16,4-1 16 15,3-2 16-15,2-4 2 16,0-2-1-16,0-2-3 15,2-2-7-15,10 0 2 0,-1-2-3 16,3 1-5 0,-4 1 0-16,-1 4 6 0,1 1-7 15,-6 4-1-15,-4 1-1 16,0 2-4-16,0 0-2 16,0 0 7-16,-10-4-6 15,-3 0-3-15,3 0 1 16,-2 0 8-16,3 2 0 15,3 0 0-15,1 4 0 16,5 2 1-16,0 1 1 16,0-5 13-16,0 5 2 15,9-3 0-15,4 0-10 0,1-2-5 16,1 0 9 0,1 0 0-16,-1-4-9 0,-1-2 7 15,1-3-7 1,-1-3 0-16,-1 2-1 0,-2-2 0 15,1 6-1-15,-6 2 1 16,-2 6 6-16,-2 4-6 16,-2 5 0-16,0 1-9 15,0 0 1-15,-4 0 7 16,-11 0-10-16,-1 0 1 16,1 0 10-16,-1 0 0 15,5 0 0-15,1 1 1 16,6-1 1-16,2 0-1 0,2 0 7 15,0 0 1 1,0 0 0-16,0 0 6 0,0 0-6 16,0-1-9-16,0-7 0 15,0-4 0-15,2 1-1 16,-2 1-9-16,0-2-6 16,0-1 2-16,-2-2 13 15,-11-3-1-15,-3-2 1 16,-3 0 0-16,0-3-11 15,1 2 3-15,1-4-1 16,-1 4-5-16,2-2 14 16,0 4 1-16,6 2-8 15,1 5 8-15,1 5 6 16,4 0-6-16,2 6 0 16,0-1-1-16,2 2 1 15,0 0-6-15,0 0-4 16,0 0 9-16,0 0-8 0,0 0 9 15,0 0 0-15,0 0 2 16,0 0 5-16,0 0-5 16,0 0-1-16,0 0 9 15,0 0-10-15,2 0 1 16,2 0 5-16,1 0 0 16,0 0 4-16,-1-2-9 15,1 0 7-15,-1 2-2 16,0-3-6-16,1 2 0 15,1-2 2-15,4 2 0 0,-2-2-2 16,5 2 0-16,3-2 6 16,5-1-5-16,2 0 8 15,2 1 4-15,4-4-6 16,2 3 9-16,-2 1 2 16,-2-1-5-16,0-1-5 15,-4 3-2-15,-4 0 1 16,-3 1-6-16,-3 1-2 15,-3 0 0-15,-4 0-22 16,3 0-32-16,-5 14-160 16,0 1-105-16</inkml:trace>
  <inkml:trace contextRef="#ctx0" brushRef="#br1" timeOffset="-56928.2">5960 14311 1397 0,'0'0'228'0,"0"0"-171"16,0 0-40-16,0 0 27 15,0 0 11-15,39 151-18 16,-31-91 11-16,1 0-32 16,3 3 33-16,-4-5-8 15,1-7-9-15,-3-3-3 16,0-4-13-16,-4-11-8 16,-2-8-1-16,2-2-1 15,-2-11-6-15,0-1 0 0,0-11-1 16,0 5-21-16,0-5-9 15,0 0-40-15,0 0-51 16,-4 0-22-16,-4 0-102 0</inkml:trace>
  <inkml:trace contextRef="#ctx0" brushRef="#br1" timeOffset="-56533.88">5878 14552 876 0,'0'0'497'0,"0"0"-391"16,0 0-61-16,0 0 2 15,22-106 43-15,-8 90-24 16,3 1-18-16,3 5-17 15,5 2-1-15,2 6-5 16,2 2 16-16,0 0-4 16,-5 0-15-16,0 13-7 15,-3 9-2-15,-6 6-4 16,-1 8 7-16,-8-1-12 16,-4 6-3-16,-2-4-1 15,0-4 1-15,0-5 0 16,-6-5-1-16,-7-2-1 0,-1-7 0 15,-1-6-1-15,-3 0-5 16,-1-1 1-16,2-4-26 16,-3 3-42-16,7 2-72 15,5 2-213-15</inkml:trace>
  <inkml:trace contextRef="#ctx0" brushRef="#br1" timeOffset="-55917.84">6339 15020 479 0,'0'0'1041'0,"0"0"-850"16,0 0-99-16,0 0-31 15,0 0-2-15,0 0-8 16,25-129-36-16,-18 99-5 16,-1-2-1-16,5 0 8 15,-2 1-5-15,4-1-2 16,1 6-3-16,-1 0 1 15,-2 6-1-15,1 3-6 16,-1 5 6-16,-5 12 7 0,4 0-13 16,-2 0-1-16,3 0-6 15,1 23-2-15,3 12 7 16,5 6-3-16,1 11 4 16,-2 5 10-16,-1-1-4 15,0-3-5-15,-4-6-1 16,-4-11 1-16,-3-12-1 15,-2-10 1-15,-5-7 0 16,0-7-1-16,0 0-27 16,0 0-10-16,0 0-25 0,-14-12 53 15,1 1 9 1,-3-1 1-16,-1 2 0 0,-6 2 5 16,1 0 10-16,-5-1-10 15,0 4-4-15,0-1 12 16,1 0-6-16,2 0-8 15,1-3 0-15,3 2-1 16,0 0-2-16,2-5-35 16,3 7-95-16,5-4-168 0</inkml:trace>
  <inkml:trace contextRef="#ctx0" brushRef="#br1" timeOffset="-55600.79">6709 14633 1377 0,'0'0'258'0,"0"0"-176"16,0 0-51-16,29 125-1 16,-22-76-8-16,-1-5 0 0,-4 2-21 15,4-2 17 1,-4-3-17-16,-2-8-1 0,0-1-8 16,0-13-28-1,0-10-91-15,0-5-68 0,0-4-178 0</inkml:trace>
  <inkml:trace contextRef="#ctx0" brushRef="#br1" timeOffset="-55152.32">6745 14650 1309 0,'0'0'242'16,"0"0"-130"-16,0 0-36 0,0 0 0 15,0 0 18-15,120-80-50 16,-95 76-25-16,-3 4-19 16,-2 0 0-16,-2 14 0 15,-5 10 0-15,-3 5 0 16,-6 2 0-16,-2-1-1 16,-2-2 1-16,0-1-1 15,-4-10-6-15,-8-3 7 16,-1 1 0-16,0-3-1 15,-3-8-4-15,3 0 4 16,-1 0 1-16,3-2 0 16,5-2 2-16,-2 4-2 15,6-4 0-15,0 0 6 0,2 0-6 16,0 4 0 0,0-3 1-16,0 3 12 0,2 8 12 15,14-1 1-15,2 4-14 16,2 5-11-16,3-1 0 15,-4-1-1-15,4-2-1 16,-5-8-14-16,-1-2 1 16,-3-3-17-16,1-3-35 15,-3-9-66-15,-1-7-216 0</inkml:trace>
  <inkml:trace contextRef="#ctx0" brushRef="#br1" timeOffset="-54857.32">7199 14578 1189 0,'0'0'277'16,"0"0"-154"-16,0 0-16 15,0 0-23-15,0 0-50 16,0 0-17-16,0 0-11 15,19 140 13-15,-19-88-11 16,0-1 14-16,0-3 10 16,0-8-15-16,0-8-9 15,0-6-7-15,0-8 0 16,0-9-1-16,0-6-22 16,-5-3-47-16,-6-2-104 0,2-17-86 15,0 2-732-15</inkml:trace>
  <inkml:trace contextRef="#ctx0" brushRef="#br1" timeOffset="-54611.54">7004 14592 1385 0,'0'0'295'0,"0"0"-158"15,0 0-53-15,0 0-26 0,0 0-15 16,0 0-14 0,0 0-16-16,0 0-12 0,127-12 8 15,-100 12-8-15,-1 0-2 16,-2 0-11-16,1 0-10 16,8 0-50-16,-6 4-92 15,-2-1-226-15</inkml:trace>
  <inkml:trace contextRef="#ctx0" brushRef="#br1" timeOffset="-54247.65">7507 14620 494 0,'0'0'943'0,"0"0"-750"16,0 0-143-16,0 0-30 15,0 0 28-15,0 0 3 16,0 0-30-16,-40 102-12 16,36-70-9-16,4-2 10 15,0 1 2-15,0 0 4 16,2-5 5-16,11-1 30 16,3-4-28-16,1-2 35 15,2-6-28-15,3-1-6 16,1-5-4-16,-4-3-2 15,4-4-3-15,-3 0-13 0,-3 0 14 16,-1-2-16 0,-3-2-1-16,1-6 0 0,-5 3-1 15,-1 2-36 1,-3-1-2-16,-1 3-39 0,-2-3-86 16,-2 5-131-16,0 1-395 15</inkml:trace>
  <inkml:trace contextRef="#ctx0" brushRef="#br1" timeOffset="-53965.32">7434 14770 970 0,'0'0'559'0,"0"0"-393"15,0 0-71-15,0 0 25 16,0 0-47-16,0 0-21 16,0 0-27-16,98-18-24 15,-67 18 0-15,2 0 4 16,1 0-5-16,-1 0-6 16,-4 0-17-16,-7 5 6 15,-5-5-22-15,-9 0-75 16,-6 0-105-16,-2-5-306 0</inkml:trace>
  <inkml:trace contextRef="#ctx0" brushRef="#br1" timeOffset="-53789.92">7509 14618 1386 0,'0'0'290'0,"0"0"-157"0,0 0-72 15,0 0-27-15,0 0-17 16,0 0-17-16,137 0-85 16,-104 6-146-16,2 3-893 0</inkml:trace>
  <inkml:trace contextRef="#ctx0" brushRef="#br1" timeOffset="-53240.32">8183 14543 1197 0,'0'0'267'16,"0"0"-161"-16,0 0-57 15,0 0 34-15,0 0-5 16,0 0-27-16,0 0-38 15,80-41 16-15,-53 39-8 0,2 2-2 16,0 0-7 0,0 8-1-16,0 10-10 15,-2 8-1-15,-5 0-1 0,-2 10 0 16,-9-5 0 0,-4 6-1-16,-7 1-4 0,0-4-10 15,-7 0 10-15,-13-10-6 16,-7 1-3-16,-2-7 9 15,-4-4-8-15,2-2 4 16,-1-2 9-16,8-2 0 16,5 2 1-16,6-6 0 15,7-1 0-15,6 4 0 16,0-7 19-16,0 6 26 16,2 1 21-16,13-2-12 15,10 4-31-15,2-9-6 0,6 0 5 16,3 0-13-16,2 0 2 15,4 0-3-15,0-5-7 16,1-1 12-16,-1 4-12 16,-1 2 0-16,-8 0 5 15,-6 0-6-15,-7 0-6 16,-7 8-29-16,-13 9-66 16,0-3-102-16,0-2-92 0</inkml:trace>
  <inkml:trace contextRef="#ctx0" brushRef="#br1" timeOffset="-51630.47">5845 15218 730 0,'0'0'647'0,"0"0"-509"16,0 0-73-16,0 0 46 16,0 0-53-16,0 0-29 15,0 0-13-15,28 8 24 16,-19-8-17-16,2 2 17 16,3-2-5-16,-1 0-14 15,0 0 2-15,1 0-7 16,-1 0 5-16,3 0-1 0,-1 0-3 15,1 0 0-15,-1 0-6 16,6 0-10-16,-3 0 5 16,3 0-4-16,2 0-2 15,2 0 1-15,2 0 0 16,2 0-1-16,2 0-9 16,0 4 7-16,2 4-5 15,1-4 1-15,-1 2 6 16,0-2 1-16,1 0 4 15,-1-4-4-15,-2 0 5 16,-2 0-6-16,0 0 1 16,-4 0 0-16,0 0 0 15,-1 0-1-15,-1 0 0 16,-2 0 0-16,2 0 0 16,0 0-2-16,-2 0 1 0,4 0 1 15,2 0-1 1,0 0-6-16,-1 0-5 0,1 0 12 15,2 0 0-15,0 4 0 16,0-3 0-16,0 3-1 16,0 1 7-16,-3 2-6 15,1-2 0-15,-2-5 0 16,2 4-9-16,0-2 9 16,0-1-2-16,2 2 1 15,0-3 1-15,0 4-12 16,2-4 11-16,2 4-1 15,0-1 2-15,3 3 0 16,-1-1 0-16,3-1-2 16,1 1-12-16,-2-5 14 0,-3 0 0 15,-1 0 0 1,-2 0-6-16,0 0-12 0,1 0 9 16,-3 0 8-16,0 0 0 15,-2 0-18-15,2 0-12 16,0 0 22-16,0 0 0 15,2 0-1-15,0 0 9 16,-2 0 1-16,2 0-1 16,0 0 0-16,-2 0 1 15,0 0 0-15,0 0-1 16,-2 0 1-16,2 0-1 0,-2 0-5 16,-1 0 6-1,3 0 2-15,-2 0-1 0,0 0-1 16,0-5-5-16,0 1 5 15,-1 0-1-15,-1 0 1 16,1 0 0-16,-1 2 0 16,-1 2 1-16,-1-4 0 15,0 4 1-15,-2 0 4 16,2 0 10-16,-1 0-15 16,-2-4 5-16,2 4-5 15,1 0 11-15,-1 0-11 16,0 0 5-16,0 0-4 15,3 0-1-15,2 0 8 0,0 0-3 16,0 0-6 0,2 0 1-16,-6 0 20 0,2 0-8 15,-2 4-3-15,-6 0-9 16,-1-2 11-16,-3-1 1 16,-3 2-1-16,-2 0 8 15,-3-2-18-15,-3-1 5 16,-2 4 6-16,2-4-13 15,-2 0 0-15,0 0 5 16,0 0-5-16,0 0-5 16,0 0 4-16,0 0-5 15,0 0-24-15,0 4-63 16,0 4-21-16,-2 1-62 16,-3-2-493-16</inkml:trace>
  <inkml:trace contextRef="#ctx0" brushRef="#br1" timeOffset="-46984.32">6881 15700 1031 0,'0'0'287'0,"0"0"-171"0,0 0-70 15,0 0 2-15,0 0-27 16,0 0-14-16,0 0-7 16,0 0 13-16,0 0-5 15,0 0 8-15,0 0 20 16,0 0 3-16,0 0 4 16,0 0-2-16,0 0-3 15,0 0-25-15,0 0 12 16,0 0-14-16,0 0 5 15,0 0-1-15,0 0-2 16,0 0 9-16,0 0-3 0,0 0-18 16,0 3 0-16,0 3 7 15,0 2-8-15,0 6-2 16,7 4 2 0,3 3-6-16,4 6 17 0,-1-5-4 15,1 0-6-15,1-1 6 16,-4-4 0-16,3-1 2 15,-3-2-8-15,1-3 0 16,-4-4 5-16,-1 2-4 16,-3-8 4-16,-2-1-5 15,0 0 6-15,-2 0-7 16,0 0-22-16,3 0-41 16,0 0-41-16,1 0-46 15,0-1-55-15,1-8-307 0</inkml:trace>
  <inkml:trace contextRef="#ctx0" brushRef="#br1" timeOffset="-46605.32">7117 15673 1064 0,'0'0'237'15,"0"0"-83"-15,0 0-48 16,0 0-32-16,0 0-42 16,0 0-18-16,0 0 40 0,7 85 11 15,-14-46-12-15,0 7-8 16,-4 2 2-16,3 1-10 16,-4 1-11-16,1-6-1 15,3-3-19-15,-2-6 8 16,1-7-13-16,1-6 5 15,0-8-5-15,0-2 11 16,1-7-12-16,3 0-4 16,0 3 4-16,-2-4 14 15,2-1-8-15,2 4-6 16,-2-2-15-16,1-2 1 16,1 1-25-16,2 10-61 15,0-6-64-15,0 2-156 0</inkml:trace>
  <inkml:trace contextRef="#ctx0" brushRef="#br1" timeOffset="-46225.33">7316 15968 1317 0,'0'0'308'0,"0"0"-187"0,0 0-19 15,0 0-5-15,0 0-39 16,0 0-18-16,0 0-12 15,42 0-14-15,-20 0 5 16,3 0-4-16,2 0 3 16,2 0-8-16,-5 0-4 15,-2 0-6-15,-4 0 9 16,-7 0-9-16,-1 0-2 16,-6 0-33-16,-2 0-34 0,-2 0-73 15,0 0-188 1,-4 0-280-16</inkml:trace>
  <inkml:trace contextRef="#ctx0" brushRef="#br1" timeOffset="-46024.33">7340 15790 1371 0,'0'0'272'15,"0"0"-162"-15,0 0-42 16,0 0-25-16,0 0-43 16,0 0-8-16,0 0-72 15,136 39-63-15,-107-27-95 0,-2-2-710 16</inkml:trace>
  <inkml:trace contextRef="#ctx0" brushRef="#br1" timeOffset="-45459.11">7666 15659 1156 0,'0'0'339'0,"0"0"-217"15,0 0-87 1,0 0-10-16,0 0-24 0,0 0 12 16,0 0-12-16,46 85 5 15,-30-62-4-15,2-6 9 16,-2 1 7-16,1-4 1 16,-3-5-6-16,-3-1-7 15,-1-5-5-15,-2-3 6 16,-4 0-7-16,1 0-24 15,-1-3-33-15,-2-14-19 16,0 0 5-16,-2-5 36 16,2 3 22-16,0-8 8 0,4 5 5 15,-2 0 13 1,0 4 16-16,3 3-2 0,-3 2 24 16,1 5 2-1,-3 8 4-15,-2 0-14 0,0 0-42 16,0 21 8-16,0 11 4 15,0 5 32-15,-2 10-18 16,-5 8 8-16,1-3-16 16,-1 3-9-16,-3-7 6 15,2-6-8-15,1-10 3 16,-3-8-11-16,0-6-2 16,-1-4-15-16,-1-4-17 15,2-6-26-15,-1 0-25 16,7 1-20-16,-2-2-114 15,6 3-587-15</inkml:trace>
  <inkml:trace contextRef="#ctx0" brushRef="#br1" timeOffset="-45014.78">8049 15963 1083 0,'0'0'375'0,"0"0"-260"16,0 0-80-16,0 0 7 15,0 0-14-15,-9 124 4 16,9-83-22-16,0-1 0 0,0 0-9 15,0-4 15 1,2-4-16-16,3-13 0 0,-3-7-1 16,-2-8-24-16,0-4-55 15,0-16-93-15,0-9-10 16,-4-1-183-16</inkml:trace>
  <inkml:trace contextRef="#ctx0" brushRef="#br1" timeOffset="-44776.33">8020 16029 951 0,'0'0'263'0,"0"0"-93"16,0 0-22-16,0 0-33 16,0 0-22-16,0 0-25 15,0 0-22-15,80-97-9 16,-65 97-19-16,4 13-11 16,-6 5 0-16,-4 9-6 0,-4-4 0 15,-3 0-1 1,-2-3 0-16,0-1 0 0,-5-7-1 15,-6-1-9-15,-4-3-30 16,1-2-28-16,1-2-10 16,0 0 13-16,3 0-61 15,6 0-188-15</inkml:trace>
  <inkml:trace contextRef="#ctx0" brushRef="#br1" timeOffset="-44291.69">8216 16295 1066 0,'0'0'256'0,"0"0"-138"15,0 0-28-15,0 0-9 16,0 0-1-16,0-118-26 15,0 91-19-15,0-3-7 16,0 2-9-16,3-2 6 16,5 6-6-16,3 8 3 15,-1 2 3-15,-2 1-15 16,1 8 3-16,1 5-1 0,-2 0-12 16,3 4-15-16,1 14 0 15,1 4 14-15,3 10-6 16,-1-4 7-16,-1 6 0 15,-1-6-2-15,-3-2 2 16,0-8 0-16,-3-6 1 16,-5-6-1-16,-2-6 0 15,0 0-21-15,-2 0-27 16,-15 0 4-16,-4-6 44 16,-4-2 9-16,-6-5-9 15,0 8 3-15,2-2 9 16,0 7-12-16,4 0 1 15,5 0-1-15,5 0-18 0,3 12-45 16,8 5-48 0,4-2-70-16,0-1-657 0</inkml:trace>
  <inkml:trace contextRef="#ctx0" brushRef="#br1" timeOffset="-43644.96">8443 15955 863 0,'0'0'231'0,"0"0"-69"16,0 0-36-16,0 0-5 16,0 0-33-16,0 0-21 15,0 0-19-15,32-23 2 16,-30 23 1-16,2 0-20 15,-2 0-25-15,3 13-5 16,-2 5 6-16,1 5 5 16,-2 3-11-16,0-2 0 15,0 6 21-15,3-4-10 16,-1 2 1-16,0-3-1 0,2-2 1 16,-2-5 7-1,0 0-18-15,-2-4 8 0,3-2-4 16,-3 2 1-16,0-4-5 15,0 2 11-15,0 3-13 16,2-6 1-16,-2 3 9 16,0-2-10-16,0 3 0 15,0-6 11-15,0 0-3 16,0-3-7-16,1-4 10 16,-1 0 2-16,0 0-7 15,7 0 8-15,0 0-14 16,4-13-24-16,3-1 24 0,1 0-19 15,0 0-4 1,0 2-17-16,1 2-2 0,-5 2 5 16,-1 0-8-16,-6 7-88 15,-1-4-129-15,-3 5-1053 0</inkml:trace>
  <inkml:trace contextRef="#ctx0" brushRef="#br1" timeOffset="-43212.46">8700 16012 1111 0,'0'0'252'0,"0"0"-143"16,0 0-54-16,0 0 16 0,0 0-1 15,0 0-34-15,0 0-21 16,20-17-15-16,-18 30 12 15,0 1 13-15,0 8-2 16,-2 0-8-16,0-1 13 16,0-2-5-16,0 3-13 15,0-5 14-15,0 3 2 16,0-3-8-16,0 1 14 16,0-7-16-16,0 1-1 15,0-5-5-15,0-2 23 16,3 0 12-16,4-1-4 0,-1 1-15 15,5-4 2-15,5 3-13 16,1 4 7-16,2-4-7 16,3-4-8-16,1 4 13 15,-2-2-18-15,0-2-1 16,-3 4 5-16,-5-4 0 16,-5 0-6-16,-1 0-6 15,0 5-35-15,0 9-68 16,-1-2-67-16,1 1-299 0</inkml:trace>
  <inkml:trace contextRef="#ctx0" brushRef="#br1" timeOffset="-40575.46">7360 16910 1249 0,'0'0'251'16,"0"0"-112"-16,0 0-40 15,0 0 4-15,0 0-39 16,0 0-24-16,0 0-17 16,103 0 1-16,-88 0-18 0,-3 0-6 15,-1 0 0-15,-5 0-53 16,-4-4-51-16,-2 4-103 15,0-6-910-15</inkml:trace>
  <inkml:trace contextRef="#ctx0" brushRef="#br1" timeOffset="-20860.37">6738 16593 803 0,'0'0'250'15,"0"0"-134"-15,0 0-51 16,0 0-25-16,0 0-19 16,0 0-14-16,0 0-7 15,0 0 0-15,0 0-15 16,2 0 7-16,5-4-1 0,-3 1 9 15,4 0 1-15,-4-1 0 16,-2 0 5-16,0 0-4 16,0-1 11-16,1 5-5 15,-3-5 18-15,2 5-1 16,-2-4 4-16,0 4 19 16,0-3 16-16,0 3-12 15,0 0-4-15,0 0 3 16,0 0-16-16,0 0-12 15,0 0-11-15,0 7-11 16,0 7 10-16,-9 9 7 16,-5 3-5-16,-3 6 6 15,-1-1-4-15,0 8-4 16,-2 2 2-16,2 3-4 16,-2 1 13-16,4-6-5 0,-1-2-16 15,3-5 14-15,1-2-7 16,-1-4-7-16,1-8 2 15,3-4-2-15,0 0 5 16,1-6 3-16,3-3-9 16,2 0-5-16,-2 0 4 15,4-5 0-15,0 4-6 16,2-4 5-16,0 0 2 16,0 0-2-16,0 0 4 15,0 0-2-15,0 0 1 16,0 0 10-16,0 0 5 15,12 0-7-15,1 0-8 0,3-4 9 16,3-6 2-16,4 1 4 16,1 1 6-16,5-2-14 15,3 3 2-15,-1 0-1 16,-2 0-8-16,2 2 7 16,-4 1-6-16,-3 2 4 15,-2 2-5-15,-1 0-1 16,-6 0 0-16,-1 0 0 15,-4 6 0-15,2-1 0 16,-3 2 0-16,-3-5 1 16,-2 3 0-16,-4-5 0 15,0 0 0-15,0 0-1 16,0 0 0-16,0 0-6 0,0-5-10 16,0-9 4-1,-6-8-5-15,-3-6 17 0,-2-7 0 16,0 4-8-16,0 4 1 15,-1-4-2-15,2 4 3 16,1 4 5-16,-3 0-6 16,6 2 6-16,-3 7 0 15,5-2-1-15,1 6 2 16,3 1-1-16,0 5 1 16,0 3-6-16,0 1-18 15,0 0-122-15,5 0-186 0</inkml:trace>
  <inkml:trace contextRef="#ctx0" brushRef="#br1" timeOffset="-20398.36">7089 16571 1156 0,'0'0'185'0,"0"0"-120"0,0 0 25 16,0 0-35-16,-19 111-15 16,9-75-7-16,-2 4 9 15,3-4-2-15,3 0 4 16,1 0-6-16,2-2 0 16,1-2-3-16,2 0-7 15,0-2-15-15,0 2 0 16,0-6-3-16,0 1-8 15,0-3-2-15,2-3 0 16,4-8-1-16,-4-3-21 0,0-6-5 16,-2-4-40-16,0 0-56 15,0-4-98-15,0-10-144 0</inkml:trace>
  <inkml:trace contextRef="#ctx0" brushRef="#br1" timeOffset="-19820.3">6963 16651 601 0,'0'0'495'16,"0"0"-398"-16,0 0-13 0,0 0 2 15,0 0 11-15,10-122-46 16,0 101-19-16,6 2 13 16,0 3-22-16,4 2 9 15,-1 0 38-15,4 5-6 16,2 0-24-16,2 9-20 16,-1 0 5-16,3 0-19 15,-2 0-4-15,-3 0-2 16,-1 6 1-16,-3 2 0 15,-5 1-1-15,-1 3 0 16,-5 3 0-16,1 3 0 16,0 4-7-16,-4 1 6 15,3 3 0-15,-2-5 1 0,0 7 0 16,-5-6 1-16,-2 4-1 16,0-3 0-16,-9 0 1 15,-9-1 10-15,-4 0 14 16,-3-3 6-16,-2-1-10 15,0-6-7-15,1 2 1 16,2-5-15-16,-1 0 6 16,2-1-5-16,2-2 0 15,0 6 0-15,-1-3 0 16,2 0 4-16,0-4-4 16,2 0 0-16,3-1 0 15,-1-4-1-15,3 0-8 0,3 0-8 16,2 0-20-16,5 0-27 15,3 0-83-15,0 0-216 0</inkml:trace>
  <inkml:trace contextRef="#ctx0" brushRef="#br1" timeOffset="-18905.6">7723 16557 963 0,'0'0'226'16,"0"0"-94"-16,0 0-28 15,0 0-11-15,0 0-44 16,0 0-35-16,0 0-14 16,10 4 39-16,-26 21 37 15,-7 4 12-15,-3 7-9 16,-5 4-21-16,-5 9-6 0,-4 5-16 15,2 0-11-15,0 4-5 16,4 0 2-16,3-6-11 16,5-2 2-16,3-5-4 15,5-9-8-15,3-6 16 16,6-10-7-16,0 0-9 16,2-10-1-16,5-2 1 15,-2-6 0-15,2 2-1 16,2-4 1-16,0 0-1 15,0 0-1-15,0 0-5 16,0 0-7-16,0 0-9 16,0 0-31-16,2 0-51 15,13 0-152-15,1 0-855 0</inkml:trace>
  <inkml:trace contextRef="#ctx0" brushRef="#br1" timeOffset="-18397.38">7748 16892 1154 0,'0'0'261'15,"0"0"-164"-15,0 0-56 16,0 0-24-16,0 0 4 0,0 0 15 16,0 0-8-1,-11 81 13-15,7-50 4 0,2-1 2 16,-1-2 1-16,3 3-17 16,0-4-9-16,0-5-5 15,0 1 1-15,0-5-2 16,0-6-4-16,0-2 1 15,0-3-13-15,0 0 8 16,0-7-7-16,0 0 10 16,5 0 9-16,3 0 17 15,5 0-15-15,6 0-8 16,1 0-5-16,5 0 6 0,3 0-6 16,1 0 6-16,2 0-14 15,0 4 12 1,1 0-4-16,-1 4-9 0,-5 1 0 15,-1 0 8-15,-7 1-8 16,-5-3 0-16,-6-2-2 16,-2-3-11-16,-5 2-61 15,0-4-129-15,0 0-94 16,0 0-784-16</inkml:trace>
  <inkml:trace contextRef="#ctx0" brushRef="#br1" timeOffset="-17443.35">8306 16980 785 0,'0'0'283'16,"0"0"-156"-16,0 0-59 16,0 0-1-16,0 0-24 15,0 0-11-15,0 0 16 16,0 0 13-16,0 0 3 16,0 0 12-16,0 0-11 15,0 0-6-15,0 0-18 16,0 0-12-16,0 0 2 15,0 0-9-15,0 0-5 16,0 0-3-16,0 0 2 0,0 0-2 16,0 0 0-16,0 0-3 15,0 0-2-15,0 0 4 16,0 0-12-16,0 0 5 16,0 0-4-16,0 0-1 15,0 0 7-15,0 0-7 16,0 0-1-16,0 0 0 15,0 0 2-15,0 0-1 16,0 0 5-16,0 0 2 16,0 0-8-16,0 0 7 15,0 0-6-15,0 0 0 16,0 0 5-16,0 0-5 16,0 0 1-16,0 0-2 0,0 0 0 15,0 0 1 1,0 0 0-16,0 0 0 0,0 0 5 15,0 0-5-15,0 0-1 16,0 0-1-16,4 0 1 16,-2 0 0-16,0 0 0 15,3 0-1-15,-1 0-5 16,0 0-1-16,4 0 1 16,0 0 5-16,1 0 1 15,3 0-2-15,1 0 0 16,0 0 2-16,3 0-1 15,1 0 0-15,-1 0 0 16,2 0 1-16,0 0 0 16,-2 0 0-16,1 0 0 15,-1 0 0-15,-1 0 0 16,1 0 0-16,-3 0 0 16,1 0 0-16,-5 0-1 0,-1 0-5 15,0-4-2-15,-4 4-19 16,0 0-20-16,-1 0-19 15,-3-3-60-15,0-2-113 16,0 5-780-16</inkml:trace>
  <inkml:trace contextRef="#ctx0" brushRef="#br1" timeOffset="-16982.37">8433 17137 869 0,'0'0'358'0,"0"0"-181"16,0 0-43-16,0 0-34 15,0 0-21-15,0 0-15 16,0 0-23-16,29 0-6 15,-16 0 0-15,0 0-5 16,3 0 6-16,2 0-9 16,-3 0-7-16,1 0-9 15,-1 0-4-15,-1 0-3 16,-1-4-3-16,1-1-1 16,-3 5-12-16,7-4-55 15,-3 4-97-15,1 0-358 0</inkml:trace>
  <inkml:trace contextRef="#ctx0" brushRef="#br1" timeOffset="-13883.28">8921 16677 1303 0,'0'0'310'16,"0"0"-194"-16,0 0-24 16,0 0-36-16,0 0-30 15,0 0-16-15,0 0-8 16,6 0 5-16,-6 0-6 16,0 0 8-16,0 0 9 15,0 0-4-15,0 0-3 16,0 0-3-16,2 0-6 0,-2 9 4 15,0 4 3-15,0-3-7 16,2 7 6-16,-2 1-8 16,0 5 1-16,0 4 11 15,0-1-4-15,0 2 3 16,0 2-11-16,0-2 8 16,0 2-6-16,0-5 5 15,0-4 2-15,0-4-8 16,0 0-1-16,0-11 0 15,0-2 2-15,0 1-1 16,0-5 0-16,0 0-1 16,0 0 0-16,0 0-20 15,0 0-18-15,0 0-40 16,0 0-39-16,0 0-142 16,0 0-573-16</inkml:trace>
  <inkml:trace contextRef="#ctx0" brushRef="#br1" timeOffset="-13596.34">9097 16950 1077 0,'0'0'347'16,"0"0"-217"-16,0 0-77 15,0 0-26-15,0 0-3 16,0 0-4-16,0 0 2 0,2 66-10 16,-2-48 1-16,0 0 12 15,-2 0-11-15,0 1 9 16,0-2-22-16,-1 5-2 16,-2-3-11-16,3 3-52 15,0 0-25-15,0-4-105 16,2-8-320-16</inkml:trace>
  <inkml:trace contextRef="#ctx0" brushRef="#br1" timeOffset="-13052.31">9244 16647 1277 0,'0'0'268'16,"0"0"-156"-16,0 0-58 15,0 0 24-15,0 0-27 16,0 0-28-16,0 0-14 15,115-6-9-15,-105 6 2 0,-1 4 7 16,-1 7-9 0,-1 3 1-16,-4-2 0 0,-1 1-1 15,-2 6 0-15,0-2 0 16,-2 10 0-16,-12-1 0 16,1-2 1-16,-1 5 0 15,-1-4 0-15,1 1-1 16,3-4 7-16,-1-3-6 15,6-2-1-15,0-5 2 16,3 3 4-16,1-1 0 16,2-7 5-16,0 7 13 15,0-6-5-15,5 2 6 16,5-2 14-16,6-4-5 16,3 3-5-16,-2-7 5 15,3 0-10-15,0 0-10 0,0 0-5 16,-2 0-3-16,-3 0-6 15,-1 0-17-15,4 0-59 16,-2 0-100-16,-3 0-119 16</inkml:trace>
  <inkml:trace contextRef="#ctx0" brushRef="#br1" timeOffset="-11585.53">9672 15781 986 0,'0'0'242'0,"0"0"-148"16,0 0-58-16,0 0-10 15,0 0-11-15,0 0-15 16,0 0 2-16,20-2 17 31,-11 0 4-31,2 0 35 0,0 2 3 0,3-5-19 16,-4 5-5-16,4-3-1 15,-1-1-18-15,0 4-8 16,1-2-9-16,-1 2 8 16,-1 0 1-16,-1 0 3 15,-1 0-7-15,0 2-5 16,1 5 10-16,-2 6-10 0,0 1-1 15,2 0 0 1,-5 0 5-16,4 2-5 0,-4 0 0 16,-1 4 0-16,-1 0 2 15,0 1-2-15,1-2-1 16,-1 1 0 0,-1-1 1-16,1-1 0 0,-1 1 3 15,-1 4-3-15,0-1-1 16,-2 4 0-16,2-4 1 15,-2 5-1-15,0-8 1 16,0 1 0-16,0-1 0 16,0 1 0-16,0-5 0 0,0 3 0 15,0-4 0 1,0 0 6-16,0 2-6 0,0-6-1 16,0 4 0-16,0 3 0 15,2-3 1-15,3-1 1 16,1 0-1-1,4 5 7-15,-2-4-6 16,3 4-1-16,1-4 7 0,1 2-7 16,-1-3 6-16,-2 2 0 15,3-5-5-15,1 2 4 16,-1-3-3-16,-1-4 12 16,1-1-14-16,-2-1 11 15,0-3-10 1,0 5 8-16,-4-5-9 0,0 0 0 15,-3 2 9-15,1-2-8 16,-3 2 0-16,0-2 6 16,-2 0-6-16,0 0-1 0,0 0 0 15,0 0 0-15,0 6-7 16,0-1-7-16,0-2 7 16,-9 3 7-16,-4 2 0 15,0 1 10-15,-4 4-9 16,0 1 12-16,1 0-1 15,-1 3-2-15,1 0-1 16,3 5-3-16,-1-2 6 16,3 2-3-16,5 4 4 15,1-4 1-15,2 4 8 16,3 3-10-16,0-7 0 16,0 4-5-16,0-4 4 15,3 2-4-15,6 3-1 0,2-6-5 16,3 2 7-16,-1 3-7 15,5-3 1-15,-1 3 5 16,1-4 0-16,0 4-1 16,-2 2 4-16,-3-1-9 15,-4-1 9-15,-4-6-10 16,-5 2-7-16,0-6-6 16,-19-7 4-16,-5 0-22 15,-8-4-8-15,-1-5-18 16,-11 0-50-16,6-5-39 15,9-11-119-15</inkml:trace>
  <inkml:trace contextRef="#ctx0" brushRef="#br1" timeOffset="-8629.84">10086 16477 383 0,'0'0'592'16,"0"0"-419"-16,0 0-84 15,0 0-24-15,0 0-12 16,0 0-9-16,0 0 8 0,0 4 12 15,0-4-12-15,0 0-11 16,0 0-10-16,0 0 17 16,0 0-22-16,0 0 2 15,0 0-2-15,0 0 0 16,2 0-9-16,0 0-7 16,2 0-4-16,0 0-6 15,0 0 0-15,1 0 1 16,-1 0 0-16,2 0 0 15,2 0-1-15,-2 0 9 0,3 0-8 16,0 0 7 0,0 4 2-16,2-4 3 0,0 0-4 15,3 0 13-15,1 0-5 16,1 0 7-16,-1 0-5 16,3 0-10-16,0 0 13 15,0 0-5-15,4 0-8 16,1 0-2-16,-2 0-5 15,6 0-2-15,2 0 2 16,0 0 4-16,2 0 1 16,1 0-5-16,-1 0-1 15,0 0 0-15,0 0 8 16,-2 0-8-16,0 0 0 16,-2 0 5-16,-2 0 3 15,-1 0-9-15,-4 0 8 0,-2 0-7 16,-3 0 0-1,-3 0 0-15,-3 0 5 0,-3 0-6 16,-2 0 1-16,2 0-1 16,-4 0 1-16,0 0 0 15,0 0-1-15,0 0 0 16,3 0 1-16,-1 0 1 16,0 0-2-16,1 0 2 15,2 0-1-15,-3 0 1 16,3 0 8-16,1 0-9 15,2 0 0-15,-1 0 1 16,-3 0-2-16,3 0 6 16,0 0-5-16,0 0-1 15,2 0 8-15,-2 0-7 16,2 0 0-16,2 0 0 0,1 0 0 16,1 0 0-16,3 0 1 15,3 2 8-15,0 0-9 16,6-2 7-16,0 0-6 15,0 2-1-15,2-2 7 16,2 0-7-16,-2 0 0 16,2 0 1-16,-2 0 4 15,-2 0-5-15,0 0 0 16,0 0 5-16,-5 0-5 16,0 0 2-16,-4 0-2 15,0 0 7-15,-2 0-8 16,-6 0 1-16,-1 0 0 15,-4 0 0-15,-2 0 0 0,-3 0-1 16,0 0 0-16,0 0-12 16,0 0-1-16,0 0 11 15,0 0 2-15,0 0 0 16,0 0 1-16,0 0 5 16,0 0 3-16,0 0-9 15,0 0 6-15,0 0-5 16,0 0 0-16,0 0 8 15,0 0-9-15,0 0 2 16,0 0 1-16,0 0-2 16,0 0-1-16,0 0 0 15,0 0 0-15,0 0 10 16,0 0-10-16,0 0 2 0,0 0 4 16,0 0-6-16,0 0-6 15,0 0 6-15,0 0 11 16,0 0-10-16,0 0-1 15,0 0 1-15,0 0-1 16,0 0 0-16,0 0 6 16,0 0-2-16,0 0-1 15,0 0 4-15,0 0-5 16,0 0-2-16,0-2 1 16,2 2 0-16,0-2 5 15,0 2-5-15,-2 0 0 16,2 0-1-16,-2 0 0 0,0 0 0 15,0 0-1 1,0 0-5-16,0-2 0 0,0 2-11 16,0 0 16-16,0 0-8 15,0 0 0-15,0 0-7 16,0 0 16-16,0 0 0 16,0 0 2-16,0 0-1 15,0 0-1-15,0 0 0 16,0 0 2-16,0 0-1 15,0 0 6-15,2 0-7 16,1-4 1-16,1 4-1 16,-2 0-1-16,0 0-1 15,0 0-9-15,1 0 11 16,0 0 2-16,1 0-2 16,-2 0 1-16,2 0 0 0,1 0 5 15,-1 0-5-15,0-4 1 16,2 4-1-16,-2 0-1 15,0 0 0-15,3 0 2 16,-1 0-9-16,4 0 8 16,-2 0-1-16,1 0 0 15,3 0 0-15,-1 0 1 16,2 0 1-16,-2 0-2 16,2 0 0-16,1 0-2 15,-1-4 2-15,-2 4 0 16,3-4-7-16,-6 2 7 15,1-3 0-15,1 5-5 0,-6 0 4 16,0 0-11 0,-2 0 12-16,1 0 0 0,-3 0-10 15,0 0 8-15,2 0 4 16,-2 0-8-16,0 0 4 16,2 0 2-16,-2 0-1 15,0 0 0-15,2 0 0 16,-2 0 1-16,0 0 6 15,0 0-6-15,0 0 0 16,0 0 0-16,0 0 10 16,0 0-4-16,0 0-5 15,0 0-1-15,0 0 0 16,0 0 12-16,0 0-12 0,0 0 9 16,0 0-8-1,0 0 8-15,0 0-9 0,0 0 0 16,0 0 1-16,0 0-1 15,0 0 0-15,0 0 1 16,0 0-9-16,0 0 16 16,0 0-9-16,0 0 1 15,0 0-11-15,0 0 10 16,0 0 1-16,0 0-1 16,0 0 1-16,0 0 0 15,0 0 7-15,0 0-5 16,0 0-2-16,0 0-8 15,0 0 8-15,0 0 1 16,0 0-1-16,0 0-9 16,0 0 9-16,0 0-1 0,0 0 7 15,0 0-5-15,0 0-1 16,0 0 2-16,0 0 3 16,0 0-5-16,0 0-7 15,0 0 7-15,0 0 0 16,0 0 1-16,0 0-1 15,0 0-5-15,0 0 5 16,0 0 1-16,0 0-1 16,0 0 3-16,5 0 5 15,0-3-13-15,1 3 5 16,1 0 0-16,1-4 2 16,2 4-2-16,-1 0 0 0,3 0 2 15,2 0-2-15,-1 0-8 16,6 0 8-16,-1 0 0 15,-1 0 0-15,1 0 0 16,2 0 0-16,2 0 0 16,1 0-1-16,-4 4-1 15,2-1 2-15,-5-3 0 16,-6 5 0-16,-1-5 0 16,-1 0 1-16,-4 0-1 15,-4 0-5-15,2 0 5 16,-2 0 1-16,0 0-1 15,0 0-8-15,0 0 7 16,0 0 1-16,0 0-1 0,0 0-5 16,0 0-20-1,0 0-49-15,-2 0-92 0,-19 0 13 16,3 0-32-16,-1 0-124 16</inkml:trace>
  <inkml:trace contextRef="#ctx0" brushRef="#br1" timeOffset="-7739.9">10539 15793 1109 0,'0'0'225'16,"0"0"-105"-16,-2 139-50 15,2-76-25-15,0 4-22 16,0-9-13-16,0-4-2 16,0-10 0-16,0-12-7 15,0-10 8-15,0-6-2 16,0-9 1-16,2-4-8 16,-2-3-3-16,0 0-119 15,0 0-199-15</inkml:trace>
  <inkml:trace contextRef="#ctx0" brushRef="#br1" timeOffset="-7127.87">10651 16182 1136 0,'0'0'303'0,"0"0"-148"15,0 0-70-15,0 0-30 16,0 0-11-16,0 0-31 15,0 0-13-15,97-95-12 16,-90 83-4-16,-3-1 15 16,-1 3-9-16,-1 2 0 15,-2 0-8-15,0 6 5 0,0-3 12 16,-11 5 1-16,-2 0 1 16,-1 0 1-16,1 0 4 15,-1 9-6-15,3 5-2 16,0 4 0-16,7-1 2 15,-1 6 1-15,5 0 24 16,0-4-8-16,0 3 1 16,3-2-9-16,3-3-3 15,3-2-4-15,0-6 10 16,2 0-10-16,0-4 8 16,2-5 15-16,1 0-17 15,4 0-8-15,0-5 0 16,0-4-13-16,-1-3-9 15,1 0 0-15,0 1 7 16,-5-3-1-16,0 0-4 0,-3 2-12 16,-1-3-12-16,-5 3-1 15,0-5 22-15,-2 3 12 16,1 4 10-16,-1 2 1 16,3 8 12-16,-3 0 27 15,3 0-5-15,-3 0-28 16,2 8-6-16,0 10 26 15,3 5 1-15,0 4-11 16,2 4-2-16,0-4-1 16,-1-1-2-16,2 0-10 15,-2-8 8-15,-1-8-8 16,0-1 5-16,-7-9-6 16,0-5-49-16,0-9-206 0</inkml:trace>
  <inkml:trace contextRef="#ctx0" brushRef="#br1" timeOffset="-6952.29">10976 15940 1393 0,'0'0'386'16,"0"0"-186"-16,0 0-77 15,0 0-68-15,0 0-55 16,0 0-19-16,0 0-106 15,9-27-109-15,-5 23-89 0</inkml:trace>
  <inkml:trace contextRef="#ctx0" brushRef="#br1" timeOffset="-6696.45">11123 15526 1205 0,'0'0'398'16,"0"0"-277"-16,0 0-72 16,0 0-6-16,0 147-2 15,0-85-15-15,0 5 11 16,0 6-20-16,0 7-9 16,9-1 2-16,4-3-10 15,-1-7 0-15,-3-13-9 0,-5-10 0 16,-4-16-40-16,0-12-77 15,-9-8-97-15,-5-10-148 0</inkml:trace>
  <inkml:trace contextRef="#ctx0" brushRef="#br1" timeOffset="-6248.97">10981 16136 1390 0,'0'0'312'0,"0"0"-149"15,0 0-65-15,0 0-22 16,0 0-47-16,0 0-13 16,0 0-15-16,116-74 6 0,-95 64-7 15,4 2 2-15,2 2-2 16,2 2 1-16,-2 4-1 16,-3-5 8-16,-2 5-8 15,-4 0-1-15,-3 0-6 16,-1 5-9-16,-1 13 0 15,-1 0 5-15,-3 8 10 16,-3 6 0-16,-2 0 0 16,-1-1-1-16,2 1-8 15,-3-5 10-15,0-5 6 0,2-6-6 16,1-2 0 0,-1-9 0-16,3-5 9 0,2 0-6 15,0-5-3 1,2-16-35-16,-2-11 12 0,0-5 15 15,-3-3 7-15,-1 1 0 16,-1-2 0-16,-1 3-7 16,-1 6-27-16,-2 8 6 15,0 7-12-15,0 7-29 16,5 10-40-16,1 0-107 16,3 2-481-16</inkml:trace>
  <inkml:trace contextRef="#ctx0" brushRef="#br1" timeOffset="-5881.75">11591 16000 920 0,'0'0'508'0,"0"0"-415"16,0 0-72-16,0 0-15 15,0 0 4-15,36 106-10 16,-34-84 1-16,0-5 0 16,0-6 0-16,-2-2-1 15,0-6 0-15,0-3-7 16,0 0-27-16,0 0 20 16,0-16 14-16,-6-3 6 0,1-1 3 15,3-6 8 1,0 1-16-16,2-3 12 0,0 2 2 15,0 4 4-15,4-1 1 16,9 5 8-16,3 5-18 16,2 1-10-16,0 5 0 15,0 0-20-15,8 7-68 16,-6 0-42-16,1 3-640 0</inkml:trace>
  <inkml:trace contextRef="#ctx0" brushRef="#br1" timeOffset="-5436.28">11876 15955 983 0,'0'0'328'16,"0"0"-155"-16,0 0-52 16,0 0-64-16,0 0-34 15,0 0-14-15,0 0 7 16,-21-14-2-16,11 30 11 16,1 7 25-16,5 0-27 15,0 3-10-15,2-3-2 0,2 0-10 16,0-6 8-1,0-7 0-15,0-6-1 0,0 0 4 16,0-4 12-16,4 0-11 16,2-4-4-16,3-10-9 15,3-3-6-15,-1-2 6 16,2 7 0-16,3 2 6 16,-3 2 11-16,3 4 2 15,-1 4-3-15,3 0-16 16,0 4-14-16,-1 14-30 15,12 16-53-15,-4-6-49 16,-2-1-119-16</inkml:trace>
  <inkml:trace contextRef="#ctx0" brushRef="#br1" timeOffset="-4685.28">12119 16208 842 0,'0'0'326'0,"0"0"-166"16,0 0-29-16,0 0-12 15,0 0-21-15,0 0-36 0,0 0-13 16,31 0-3-16,-21 0-16 16,-1 6-13-16,-3 3-5 15,3-6-11-15,0 1 12 16,0 3 0-16,0-4 2 16,0 1-6-16,0 1-8 15,2-4-1-15,-3 3 11 16,2 4-9-16,-2-4 4 15,3 6-6-15,-1-2 0 16,-2 6 1-16,1-1-1 16,1-4 0-16,-2 5 0 15,3 0 1-15,-3 3-1 0,0-7 1 16,-3-2 0-16,-1-1 0 16,-2 4-1-16,0-8 1 15,0 2-1-15,-2-5 0 16,0 0 0-16,0 2 0 15,0-2 0-15,0 0-1 16,0 0 1-16,0 0 0 16,0 0 0-16,0 0 1 15,0 0 5-15,0 0 1 16,0 0-1-16,0 0 0 16,0 0 0-16,0 0 1 15,0 0-6-15,0 0 5 16,0 0-5-16,0 0 0 15,0 0 0-15,0 8-1 16,0 2 0-16,-8 10 0 0,-3 4 1 16,-5 6 0-16,-5 7 8 15,2 2 2-15,-1 1 6 16,-3 0-8-16,1 5-1 16,2-5-8-16,0-5 7 15,0 2-6-15,2-11-1 16,1-2 0-16,1-2-7 15,3-8-15-15,3 4-51 16,2-2-93-16,5-6-154 0</inkml:trace>
  <inkml:trace contextRef="#ctx0" brushRef="#br1" timeOffset="-3501.36">12913 15851 1255 0,'0'0'273'0,"0"0"-189"16,0 0-52-16,0 0-32 15,0 0-20-15,0 0-4 16,0 0 18-16,2 18 6 0,-2-6 1 16,0 6 13-1,0 6 14-15,0 7 2 0,0 5 7 16,0 3-6-16,0 7 12 16,0 7-22-16,0 1-1 15,0-4 2-15,0 2-7 16,0-6 8-16,0-6 2 15,3-1-6-15,-1-12 3 16,0-8-14-16,-2-1-6 16,2-10 0-16,-2-4 11 15,0-4-13-15,3 0-11 16,-3 0-27-16,2 0-13 16,0-12-76-16,0 1-260 0</inkml:trace>
  <inkml:trace contextRef="#ctx0" brushRef="#br1" timeOffset="-2878.3">12634 15932 879 0,'0'0'635'15,"0"0"-504"-15,0 0-80 16,0 0-9-16,0 0-22 15,0 0-20-15,0 0-7 16,0 4 7-16,0-4 11 16,0 0 16-16,0 0 11 15,0 0-9-15,0 0-19 16,0 0 12-16,0 0-13 16,0 0 10-16,0 0 10 15,0 0 8-15,0 0 12 0,7 0-34 16,9 0 7-16,2 0-14 15,1-4-7-15,6-5-1 16,2-1 0-16,2-2 0 16,2 2 7-16,0-2-6 15,0 2-2-15,1-2-5 16,-1 3 6-16,0 2 6 16,-2 2-6-16,-2 2 0 15,0 3-6-15,0 0 5 16,-4 0-4-16,-2 0 4 15,-1 0-4-15,-5 0 5 16,-1 0-1-16,-3 0 1 16,-2 0 0-16,-5 3-6 15,1-3-9-15,-3 1-12 0,-2-1-48 16,0 2-83-16,0 2-112 16,0 1-89-16</inkml:trace>
  <inkml:trace contextRef="#ctx0" brushRef="#br1" timeOffset="-1626.65">12555 16204 1098 0,'0'0'259'0,"0"0"-149"16,0 0-17-16,0 0-45 16,0 0-23-16,0 0-25 15,0 0 14-15,0 0-6 16,0 0 16-16,0 0 5 16,0 0-4-16,0 0-11 15,0 0 8-15,0 0-9 16,0 0-5-16,0 0 3 0,0 0 7 15,0 0-4-15,0 0-13 16,0 0 13-16,0 0-12 16,0 0 10-16,0 0-3 15,0 0-8-15,2 0 8 16,-2 0-3-16,0 0-5 16,0 0-1-16,0 0 1 15,0 0 1-15,2 0-2 16,-2 0 0-16,0 0 1 15,0 0 0-15,0 0 5 16,0 0-10-16,0 0 10 16,0 0-5-16,0 0-1 15,0 0-5-15,0 0 5 16,0 0 10-16,0 0-9 16,0 0 9-16,0 0-10 0,0 0 2 15,0 0 4-15,0 0-5 16,0 0-1-16,0 0 2 15,0 0-1-15,0 0 11 16,0 0-6-16,0 0-5 16,0 0 0-16,0 0 8 15,0 0-9-15,0 0 0 16,0 0 1-16,0 0 5 16,0 0-5-16,0 0 5 15,0 0-5-15,0 0 0 16,0 0 8-16,0 0-8 15,2 0-1-15,0 0 6 16,5 0-6-16,-1 0 1 0,2 0 14 16,0 0-3-1,3-4-6-15,3 4-4 0,1-4 5 16,3 2 3-16,2-1-1 16,4 3-8-16,3 0 5 15,2-5-4-15,2 1-1 16,1 1 0-16,1-2 0 15,0 3-1-15,-2-2 0 16,1 1 5-16,-1-2-5 16,-2 5 0-16,-2 0 1 15,0 0-1-15,-3 0 9 16,1-4-3-16,0 4-5 0,-6 0 0 16,4-2 1-1,-6 0 4-15,-1 0-6 0,-3-3 1 16,-3 2-1-16,-4 3 8 15,-2-6-7-15,-2 3-1 16,-2 3 0-16,0 0 0 16,3 0-16-16,-3 0 5 15,0 0-12-15,0 0-37 16,0 0-108-16,0 9-47 16,0-1-366-16</inkml:trace>
  <inkml:trace contextRef="#ctx0" brushRef="#br1" timeOffset="6545">13136 16361 1302 0,'0'0'284'16,"0"0"-180"-16,0 0-43 15,0 0-43-15,0 0-18 16,0 0-24-16,4 0 11 16,-4 0 13-16,0 0 2 15,0 0 25-15,0 0 11 0,0 0-16 16,0 0-22-16,0 0 10 15,0 0 1-15,0 0-10 16,0 0-1-16,3 0 12 16,-1 0-12-16,-2 9 10 15,0 8 5-15,2 5-8 16,-2 0-6-16,0 9 0 16,0 2 8-16,0 3-9 15,0 4 0-15,2 1 0 16,-2-2 11-16,2 1-11 15,-2-10 9-15,0-2-8 16,2-5 5-16,-2-5-6 16,0-6 1-16,0-6-1 0,0-3 0 15,0-3 0 1,0 0 0-16,0 0 0 0,0 0 9 16,3 0 4-16,2 0 5 15,1 0-4-15,3 0-3 16,2 0 0-16,1 0-5 15,3 0-5-15,3 0 6 16,-1 0-1-16,1 0 2 16,1 0-7-16,-2 0-1 15,-1 0 12-15,-3 0-11 16,-1 0 0-16,-4 0 7 16,-1 0-7-16,-3 0 0 15,0 0-1-15,-1-3-2 16,-3 3-18-16,0-6-78 15,0-2-133-15,0-2-506 0</inkml:trace>
  <inkml:trace contextRef="#ctx0" brushRef="#br1" timeOffset="7107.57">13560 16436 1227 0,'0'0'284'0,"0"0"-175"16,0 0-68-16,0 0-41 16,0 0-1-16,0 0 1 15,0 0 10-15,-65-9-9 16,47 15 6-16,2 8 22 16,1 6 4-16,2 0 1 15,1 6 1-15,3 1 0 16,3-1-20-16,1 6-8 0,3-6-6 15,2 1 10-15,0 4-11 16,0-8 1-16,0 3 8 16,2-4 1-16,5-3-4 15,0-1-6-15,-1-6 0 16,3-6 7-16,0 2 6 16,2-8 9-16,0 0-20 15,5 0 18-15,-3 0-8 16,3 0-6-16,1-5-5 15,-1 2-1-15,0-7 1 16,0 6 2-16,-4-4-3 16,0 6-12-16,-3-3-12 15,-5 2-39-15,1-1-67 16,-5-1-215-16</inkml:trace>
  <inkml:trace contextRef="#ctx0" brushRef="#br1" timeOffset="7425.49">13500 16687 1461 0,'0'0'335'16,"0"0"-200"-16,0 0-59 15,0 0-32-15,0 0-41 16,0 0 3-16,0 0 0 15,37-17-6-15,-28 17 1 0,0 0 14 16,0 0 0-16,2 0-5 16,-3 0-4-16,2 3-5 15,-1 15 0-15,-1 0-1 16,2 4 7-16,-1 0-7 16,-3 4 0-16,-2-3-1 15,1 0 0-15,-2 4 0 16,-1-5-40-16,0-1-49 15,-2 2-93-15,2-12-151 0</inkml:trace>
  <inkml:trace contextRef="#ctx0" brushRef="#br1" timeOffset="7876.6">13745 16525 1151 0,'0'0'348'0,"0"0"-206"16,0 0-21-16,0 0-30 16,0 0-19-16,0 0-34 15,0 0-21-15,62 0-8 16,-45 0-8-16,2 0 12 15,-1 0-4-15,-1 0-9 16,-1 0 10-16,-3 0-9 16,1-5 1-16,-3 5 5 15,-3 0-7-15,2 0 0 16,-4 0-29-16,1 0-53 16,-5 0-108-16,-2 5-127 0</inkml:trace>
  <inkml:trace contextRef="#ctx0" brushRef="#br1" timeOffset="8146.7">13733 16441 1512 0,'0'0'322'0,"0"0"-187"15,0 0-48-15,0 0-25 16,0 0-41-16,0 0-2 0,0 0-7 16,81-14-12-1,-61 14 6-15,-1 0-6 0,2 0 0 16,-3 0 0-16,-1 0-24 16,-1 0-5-16,4-4-74 15,-4 4-71-15,-3-4-558 0</inkml:trace>
  <inkml:trace contextRef="#ctx0" brushRef="#br1" timeOffset="24158.39">14270 16133 409 0,'0'0'855'16,"0"0"-689"-16,0 0-112 15,0 0-7-15,0 0-7 16,0 0-40-16,3 0-7 15,-3 0 7-15,0 0 7 16,0 0 11-16,0 0 17 16,0 0 10-16,2 0-4 15,-2 0 5-15,2 0-13 16,-2 0-4-16,2 0-12 16,0-5-8-16,1 5 1 0,2-4-4 15,-3 0-6-15,2 4 1 16,0-7-1-16,1 4 1 15,1-1-1-15,2 0 1 16,-2 0 0-16,3 0 6 16,-1 2-7-16,2-3 0 15,-1 5 0-15,-1 0 1 16,0-3 0-16,0 3 8 16,1 0-3-16,-3 0-3 15,4 0-2-15,-3 0 0 16,1 0 0-16,1 0 0 15,-2 0 0-15,2 3-1 16,0 6 1-16,0 1-1 16,-2-4 0-16,1 6 0 15,-1-3-1-15,0 3 1 0,0-3 0 16,-1 5-1-16,1-3 1 16,-3 1 0-16,0 5-3 15,4-2 2-15,-6-1 1 16,2-1-2-16,0 3 2 15,-1-1 2-15,-1-3-1 16,0 2-1-16,-2-1 1 16,2 1-2-16,-2 3 1 15,0-3-8-15,0-1 7 16,0 1 0-16,0 3 1 16,0-7 0-16,-4 4 4 15,-1-2-10-15,1-2 12 16,-2 2-12-16,1 2 8 15,-4-6-2-15,0 2 1 0,-2-1 0 16,0 0-1-16,0-1 0 16,-5-6-6-16,3 2 4 15,-3-4-4-15,1 0 6 16,-2 0 1-16,2 0 5 16,-1 0-5-16,1 0 5 15,1 0-5-15,3 0 0 16,3 0 0-16,-2-2-1 15,4-2 0-15,-3-1 1 0,3-2 0 16,-2-7 6 0,2 0 12-16,1-9-12 0,-1 2 1 15,2-5-8-15,-1 1 9 16,3 5-8-16,-3 1 0 16,3 7 0-16,0-2 6 15,2 1-6-15,-3 8 0 16,3-7 6-16,0 1-6 15,0 3 1-15,0-2-1 16,0-2 10-16,0 2-4 16,0-2 3-16,5 3-4 15,4-3 12-15,2 5 6 16,0-6-19-16,3 8-5 16,-1-4-2-16,1 4-19 15,-1-2-23-15,5 7-61 0,-5 0-63 16,-1 0-96-16</inkml:trace>
  <inkml:trace contextRef="#ctx0" brushRef="#br1" timeOffset="24639.98">14640 16462 1215 0,'0'0'253'16,"0"0"-168"-16,0 0-29 0,0 0-13 15,0 0-18-15,0 0-12 16,0 0 2-16,0 113-15 16,-8-90 1-16,1-2 5 15,-1-3-4-15,-2 1 4 16,3-2-6-16,-1-4-11 16,0 5-26-16,2-4-92 15,4-4-85-15</inkml:trace>
  <inkml:trace contextRef="#ctx0" brushRef="#br1" timeOffset="25753.18">14989 16084 90 0,'0'0'997'16,"0"0"-819"-16,0 0-109 0,0 0-18 16,0 0 3-16,0 0-24 15,0 0-5-15,0-9-5 16,0 9 6-16,0 0 12 16,0 0-4-16,0-5 11 15,-5 5-6-15,-7-4-13 16,2 4-1-16,-4 0 1 15,-1 0-15-15,-1 0 11 16,1 0-21-16,-4 4-1 16,4 6 10-16,1 2-8 15,1 6 8-15,3-4-1 16,0 4-3-16,1 0-3 0,3-1 2 16,-1 0-4-16,2 0-2 15,1-2 1-15,4-1 0 16,-2-2 1-16,2 2 0 15,0-4 1-15,0 2 12 16,0-2-13-16,2-1 0 16,7 0 6-16,2-5-6 15,0 1 10-15,5-5-5 16,1 0-5-16,1 0 0 16,3 0-1-16,-2-9-6 15,2-5 6-15,-1 0-2 16,-3-2 2-16,-1 2-2 15,-5 0-3-15,0 0 4 0,-4 7 1 16,0-8-6-16,-5 3 6 16,-2-2-13-16,0 0 12 15,0 0-5-15,0 2 6 16,0 3 0-16,0 0 1 16,0 1 5-16,0 4-5 15,0 2 0-15,0 2-1 16,0 0 2-16,0 0 0 15,0 0-2-15,0 0-9 16,0 0-1-16,0 0 7 16,0 0 3-16,0 0 0 15,0 2-1-15,0 2-5 16,0 0 12-16,0 4-11 16,0-3 6-16,0 4-1 15,0 1 8-15,0 6-8 0,0-2 0 16,0 0-1-16,0 8 1 15,0-5 1-15,0 6-1 16,0 0 1-16,0-2-1 16,0 2 7-16,0 0-7 15,0 4-1-15,0-1 0 16,0 0 1-16,0 2 0 16,-2-2 0-16,0 1 0 15,0 0-1-15,-3-5 2 16,2 0 0-16,-1 0 6 15,0-4-5-15,1-4-2 16,-3-2 0-16,2-1 0 16,-3-4 0-16,0 0 0 0,-4-7-12 15,0 0-29-15,-3 0 3 16,-1-25-32-16,1 4-80 16,3 2-114-16</inkml:trace>
  <inkml:trace contextRef="#ctx0" brushRef="#br1" timeOffset="27250.12">15261 16235 1078 0,'0'0'186'16,"0"0"-133"-16,0 0-21 16,0 0 3-16,0 0-15 0,0 0 2 15,0 0 17 1,-5-5 14-16,5-2-10 0,0 2-2 15,0-5-9-15,0 2-10 16,0-1-6-16,0 4 0 16,0-2-10-16,2 0 4 15,3 0 0-15,1-2 5 16,1 3-3-16,2-2-11 16,0-1 0-16,0 4 19 15,1-3-19-15,2-2 6 16,-1 2-7-16,3 0 0 15,-3 1 3-15,-1 4 10 16,0 3-11-16,-1 0 8 16,-3 0-9-16,1 0 5 0,0 0-5 15,-1 0 6-15,1 0-7 16,-3 0 0-16,1 0 0 16,2 3 0-16,-3 4 1 15,-1 1-2-15,1 0 1 16,-2 2-2-16,0 3 0 15,-2-4 1-15,2 3 1 16,-2 2 0-16,0-3 0 16,0 1-1-16,0 1 1 15,0-5 0-15,0 3-2 16,0-2 2-16,0-1 0 16,0 2-1-16,0-2 0 15,-6 4 1-15,-1-1 0 0,1 1 0 16,-4 2-1-1,2-5 1-15,-1 4 0 0,-1-3 0 16,2-3-1-16,-1 3 2 16,0 3-1-16,0-4 0 15,0 1 1-15,1 3 0 16,-4 1-1-16,1-2 1 16,2 2 0-16,0-5 0 15,0 3-1-15,1 3 0 16,0-3 0-16,0 2 0 15,1 3-1-15,3-2 1 16,-1 4 0-16,0-7 0 16,3 5 0-16,-2-7 0 0,1 2-1 15,1-2 1 1,0-1 0-16,0-9 0 0,2 5 0 16,0-1 0-16,0 0 0 15,0-4 0-15,0 4 0 16,0-4 0-16,0 0 0 15,0 0 0-15,0 0-1 16,6 0 1-16,3 0-10 16,3-12-6-16,1 2 14 15,1-2 2-15,-1 3 0 16,-2-2 1-16,0 7 5 16,-2 0 5-16,-3 0-9 15,2 4 4-15,-2 0-6 16,-1 0 1-16,1 0 12 15,-2 0-11-15,4 4-2 0,0 0 0 16,1 2 0 0,0-2 0-16,2 4 0 0,0-4 20 15,3 3-5-15,-1-4-2 16,1 1 3-16,-1-4-1 16,0 5 10-16,1-5-11 15,1 0-8-15,1 0 12 16,1 0-10-16,2 0-7 15,-1-9-1-15,-3-1 10 16,-1 3-8-16,-3-2 10 16,-5 3-12-16,-2-2-11 15,-4-1-32-15,0 4-37 0,0-9-47 16,0 7-96-16,0-4-1000 16</inkml:trace>
  <inkml:trace contextRef="#ctx0" brushRef="#br1" timeOffset="35423.45">15944 16218 454 0,'0'0'345'16,"0"0"-198"-16,0 0-82 0,0 0 5 15,0 0-2-15,0 0-25 16,0 0-11-16,0 0 14 16,0 0-8-16,0 0 0 15,0 0 7-15,0 0 11 16,0 0 5-16,0 0-1 15,0 0-15-15,0 0 0 16,0 0-4-16,0 0-10 16,0 0 2-16,0 0-1 15,0 0-13-15,0 0 3 16,0 0-1-16,0 0-7 16,0 0 4-16,0 0 0 15,0 0-1-15,0 0 5 0,0 0-1 16,0 0-1-1,0 0-8-15,7 0-2 0,2 0-8 16,4 0-2-16,1 0 12 16,1 0-2-16,2 0-10 15,-2 0 0-15,3-4 6 16,1 2-5-16,4 1 5 16,-1-2-5-16,3-1 12 15,0 4-7-15,-4-4-5 16,0-2 5-16,-1 3 1 15,-5 3 2-15,-1 0 4 16,-3 0-7-16,0-5-5 16,-2 5 6-16,-2 0-6 15,-1 0 4-15,3 0-5 0,-2 0 0 16,0 0 1-16,-1 0-1 16,-1 0 1-16,1 0-1 15,-2 0 0-15,2 0 1 16,0 0-1-16,-4 0 0 15,3 0-7-15,-3 0 7 16,0 5 7-16,0-5-7 16,0 0 0-16,-2 0-1 15,2 0 1-15,-2 0 0 16,0 0-1-16,0 0 2 16,0 0-2-16,0 0 1 15,0 0 0-15,0 0 1 16,0 0-1-16,0 0-1 0,0 0 0 15,0 0 1-15,0 0 8 16,0 0-8-16,0 0-7 16,0 0 7-16,0 0 6 15,0 0-5-15,0 0 0 16,0 0 0-16,0 0 0 16,0 0 0-16,0 0 0 15,0 0-1-15,0 0-6 16,0 0 6-16,0 0 0 15,0 0 3-15,0 0-3 16,0 0-1-16,0 0 0 16,0 0 1-16,0 0 3 15,0 0-3-15,0 0 0 0,0 0-1 16,0 0 0-16,0 0 1 16,0 0 0-16,0 0 0 15,0 0 0-15,0 0 1 16,0 0 6-16,0 0-7 15,0 0 0-15,0 0 0 16,0 0-9-16,0 0 9 16,0 0-1-16,0 0 1 15,0 0 7-15,0 0-7 16,0 0 0-16,0 0 0 16,0 0-5-16,0 0 11 15,0 0-10-15,0 0 4 0,0 0 0 16,0 0-1-16,0 0 1 15,0 0 0-15,0 0 6 16,0 0-5-16,0 0-1 16,0 0-7-16,0 0 7 15,0 0 6-15,0 0-6 16,0 0-7-16,0 0 7 16,0 0-1-16,0 0 0 15,0 0-1-15,0 0-13 16,0 0 6-16,0 0-12 15,0 0-4-15,0 0-15 16,0 0-9-16,0 0-33 16,0 0 6-16,0 0-23 15,0 0 14-15,0 0 24 16,0 0 36-16,0 0 11 0,0 0 13 16,0 0 1-16,0 0 8 15,0 0 0-15,0 0 8 16,0 0 3-16,0 0 7 15,0 0 5-15,0 0 4 16,0 0-4-16,0 0 2 16,0 0-10-16,0 0-2 15,0 0-2-15,0 0 3 16,0 0-3-16,0 0-13 16,0 0 8-16,0 0-2 15,0 0-12-15,0 0-9 16,0 0-10-16,0 0 12 15,-8-9 7-15,-1-1 9 0,-5 3 2 16,1 2-9-16,-3-5 5 16,-1 5-6-16,-1 2-2 15,-2-1 1-15,0-1 0 16,2 5 10-16,-2 0-9 16,4-5 0-16,1 5 0 15,3-4 6-15,4 0-7 16,1 4-1-16,3-4 1 15,0 1-1-15,0 3-4 16,2 0 4-16,2 0 1 16,0 0-6-16,0 0 6 15,0 0 0-15,0 0 7 16,0 0-7-16,0 0 17 16,0 0-5-16,0 0 10 15,0 0-6-15,8 0-7 0,0 0 1 16,5 0-10-16,1 0 10 15,-1 0-8-15,3 0 5 16,2 3-7-16,0 1 0 16,-1 0 0-16,1 0 0 15,3 1 6-15,-4-5-6 16,-1 3-4-16,-1 3 4 16,1-3 7-16,-3 2-7 15,-1-1 1-15,-3 2-1 16,-1-1 0-16,-4-2 0 15,2-3 0-15,-2 4 1 16,-2-4-7-16,0 2 12 0,1 1-6 16,-3-1 0-16,2 1 1 15,-2-3-1-15,2 0 1 16,-2 0 0-16,0 0-1 16,2 4 0-16,-2-4-8 15,0 0 7-15,0 0 1 16,0 0 0-16,0 0 0 15,0 0 6-15,0 0-6 16,0 0 1-16,0 0 0 16,0 0 0-16,0 0-1 15,0 0-6-15,0 0 5 16,0 0-5-16,0 5 6 16,0 4-1-16,-4-1 1 0,-7-2 0 15,1 3-6-15,0 0 6 16,-1-1-1-16,-1 2 1 15,1-2 1-15,-1 4-1 16,2-6 0-16,-1 6 11 16,-1-2-11-16,3-1 0 15,1-4 1-15,4 3-1 16,-2-3 1-16,2-5-1 16,4 0 0-16,0 0 0 15,0 0 0-15,0 0-5 16,0 0 5-16,0 0-1 15,0 0-6-15,0 0-22 16,-2-5 5-16,0-4 24 0,-1-7 13 16,1 2-7-1,0-5-5-15,0 6 0 0,2 4 0 16,0-1-1-16,0 10-1 16,0-4-5-16,0 4-4 15,0 0-18-15,-2 0-29 16,2 0-4-16,-2 0-60 15,0 0-109-15,-1 0-721 0</inkml:trace>
  <inkml:trace contextRef="#ctx0" brushRef="#br1" timeOffset="36457.54">16918 15749 791 0,'0'0'375'0,"0"0"-217"15,0 0-67-15,0 0-24 16,0 0-6-16,0 0-19 15,0 0-3-15,-2-14-1 16,2 14 10-16,0 0-3 16,0 0 4-16,0 0-19 15,0 0-14-15,0 10-10 0,0 6-6 16,0 6 1-16,0 11 0 16,0 2 0-16,0 5 6 15,0 1-7-15,0 0-1 16,0 2 1-16,-2-3-1 15,0-4 2-15,2-8 0 16,-2-3 0-16,2-5 0 16,0-6-1-16,-2-2 2 15,2-3-2-15,0-1 1 16,0 2 0-16,0-5 0 16,0 2 0-16,0 0-1 0,0 0 1 15,0-2 0 1,0-5 18-16,6 1 9 0,4 1-1 15,3-2-4-15,0 0-2 16,5 0-11-16,4 0 3 16,0 0 3-16,3 0 21 15,-1 0 7-15,-1-2-22 16,-6 1-6-16,-1-4 3 16,-5 5-13-16,-1-4-4 15,-4 4-1-15,-2 0 0 16,1 0 2-16,-3 0-3 15,0 0-12-15,-2 0-9 16,0 0-5-16,0 0-45 16,0 0-83-16,0 0-103 15,-2 0-25-15</inkml:trace>
  <inkml:trace contextRef="#ctx0" brushRef="#br1" timeOffset="36985.94">16752 16455 1053 0,'0'0'268'0,"0"0"-167"16,0 0-24-16,0 0 16 15,0 0-40-15,0 0-18 16,0 0-9-16,0 0 6 16,0 0 23-16,0 4 4 15,0-1-30-15,6 2 1 16,5-3 3-16,7 2 19 15,3 0-16-15,0-4 17 16,8 4-19-16,0-4-3 16,2 0-9-16,3 0-10 0,-3 0-8 15,3 0 3-15,-3 0-5 16,3 0-2-16,-1 0 0 16,0 0 0-16,-3 0 7 15,-1 0-5-15,-7 0 4 16,-5 0 0-16,-3 0-5 15,-5 0-1-15,-5 0 5 16,-4 0-5-16,2 0-12 16,-2 0 2-16,0 0-46 15,0 0-28-15,0 18-82 16,-2 3-51-16,-4-1-323 0</inkml:trace>
  <inkml:trace contextRef="#ctx0" brushRef="#br1" timeOffset="37663.56">17153 16852 1088 0,'0'0'282'0,"0"0"-154"0,0 0-41 16,0 0-11-16,0 0-21 15,0 0-39-15,0 0-15 16,11-18-1-16,-11 14 12 15,0 4-2-15,-7-5 0 16,-2 0 43-16,-7 5-20 16,1-4-22-16,-3 4-1 15,1 0-9-15,-1 0 5 16,0 0-6-16,4 0 2 16,1 9-1-16,0 0 5 15,2 5-5-15,2-2 6 16,-1 2 4-16,2 4 6 0,-1 5-7 15,2-6 1-15,-2 5 8 16,3 4-10-16,1-2 4 16,3 3-12-16,0-1 5 15,2 1-4-15,0 0-1 16,0-5 11-16,0 1-5 16,7-2-6-16,8-3 6 15,5-8 15-15,3-3-6 16,6 0 3-16,2-7-3 15,4 0-6-15,1 0-5 16,1 0-5-16,0-10 0 16,-4 1 4-16,-4 0-2 15,-5-3 3-15,-6 6-5 0,-9 2-8 16,-5 0-11 0,-4 0-54-16,0 4-33 0,0-7-44 15,-11 7 27 1,-11-3-50-16,0-1-50 0,4 4-549 0</inkml:trace>
  <inkml:trace contextRef="#ctx0" brushRef="#br1" timeOffset="37975.54">17095 17079 872 0,'0'0'286'0,"0"0"-128"15,0 0-33-15,0 0-36 16,0 0 10-16,0 0-19 15,0 0 4-15,66-48-21 16,-45 43-8-16,-1 1-6 0,-3 4-19 16,0 0-1-16,-5 0 7 15,-2 0-11-15,1 0-5 16,-2 12-12-16,-1 6-6 16,4 9 2-16,-1 0-3 15,0 9 0-15,0-1 5 16,-2-3-6-16,0 0 0 15,-2-3 0-15,-1-6 1 16,-3 0-1-16,-3-10-2 16,0-3-26-16,0-1-55 15,0-9-102-15,0 0-104 16,0 0-674-16</inkml:trace>
  <inkml:trace contextRef="#ctx0" brushRef="#br1" timeOffset="38429.11">17362 16645 1119 0,'0'0'232'16,"0"0"-124"-16,0 0-25 0,0 0 0 16,0 0-17-16,0 0-17 15,0 0 20-15,7 0-12 16,7-4-20-16,1 0 7 15,5 0-11-15,3 0-18 16,-2-1 27-16,2 5-1 16,0 0-20-16,-4 0-9 15,-1 0-6-15,0 0-6 16,-2 0 0-16,-6 0-4 16,0 0 3-16,-4 0-5 15,-3 0-31-15,-3 0-26 0,0 0-69 16,0 5-5-16,-11-5-84 15,-7 0 42-15,-1 0-1065 0</inkml:trace>
  <inkml:trace contextRef="#ctx0" brushRef="#br1" timeOffset="38647.61">17365 16547 1307 0,'0'0'321'15,"0"0"-190"-15,0 0-35 16,0 0-15-16,0 0-19 16,0 0-35-16,126-27-11 0,-101 24 2 15,-2-1-6-15,-4 4-5 16,2-5-6-16,-5 5 5 16,-6 0-6-16,-1 0-25 15,-3 5-76-15,-2 7-209 0</inkml:trace>
  <inkml:trace contextRef="#ctx0" brushRef="#br1" timeOffset="85309.03">18535 16075 492 0,'0'0'649'15,"0"0"-519"-15,0 0-61 0,0 0-29 16,0 0-11-16,0 0-9 16,0 0-3-16,2 0 20 15,-2 0 9-15,-7 0 2 16,1 0-11-16,-1 3 2 15,-4 3-13-15,2-3-1 16,0 2-2-16,0-3-5 16,0 6-1-16,0-4-9 15,1 2 2-15,-1 2-4 16,-1 0 11-16,2 0-5 16,1 1 1-16,-5 6 0 15,4-3-3-15,-1-2-1 0,1-1-7 16,-2 4 6-16,1 1-8 15,1-2 10-15,-2-2-8 16,4 2-1-16,1 2 5 16,1 1-4-16,0-3-2 15,-1 2 0-15,0-1 2 16,3-1-2-16,0 2 1 16,0 1 1-16,2-6-1 15,0 4 0-15,0 1 0 16,0-2 0-16,0 2 1 15,0 4-2-15,0-4 1 16,0 4-1-16,2-6 0 16,2 6-1-16,4-4 1 15,-2-2 1-15,0 2-1 16,1 0 1-16,-1-5 0 0,4 0-1 16,-3 2 0-16,-1-4 0 15,0 1-2-15,2-4 1 16,1 3 1-16,-1-7-1 15,2 0 1-15,-2 0-1 16,3 0-4-16,1 0 5 16,1 0-25-16,-2 0 12 15,3-7 12-15,-4 0-7 16,2 2 6-16,-3-2 2 16,-1 0 0-16,1 3-1 15,1 0-6-15,-4-1-9 16,-2-4 10-16,1 6-4 15,-1-4 9-15,1 0 1 0,-2 2 0 16,1-3 0-16,-2 1-4 16,0 4 3-16,-2-6 1 15,0 4 0-15,0-3 1 16,0-2-1-16,0 2 2 16,-2-2-1-16,-7-2-1 15,0 2 9-15,-4-2 0 16,-1 6-2-16,-3-2 5 15,-4 4 5-15,1 4 2 16,-2 0-3-16,0 0 8 16,-1 4-14-16,6 4 2 15,-1 1-2-15,3 0 3 0,1-5-11 16,3 6 5 0,1-2-6-16,2-2 0 0,1 2-1 15,3-2-1-15,0 2-14 16,1-4-8-16,1 0-34 15,-1 1-62-15,3 4-80 16,0-6-398-16</inkml:trace>
  <inkml:trace contextRef="#ctx0" brushRef="#br1" timeOffset="85724.4">18621 16601 1054 0,'0'0'233'16,"0"0"-140"-16,0 0-39 0,0 0-21 15,0 0-1-15,0 0 0 16,0 0 9-16,-8 98 8 15,3-76-8-15,-1 2-16 16,2-2-15-16,-4-5-10 16,2-3-6-16,1-1-63 15,1 1-70-15,0-5-89 0</inkml:trace>
  <inkml:trace contextRef="#ctx0" brushRef="#br1" timeOffset="86702.64">18841 16177 901 0,'0'0'224'16,"0"0"-124"-16,0 0-32 15,0 0-2-15,0 0-5 16,0 0-10-16,0 0-2 15,10 0 2-15,-10 0-1 16,0 0-9-16,0 0-12 16,0 0-15-16,0 0-6 0,0 5-7 15,0 4 11-15,-8 4-3 16,-4 1-1-16,1 0-6 16,0 3 9-16,0 0-5 15,2 5 2-15,0-3 11 16,0-1-8-16,2 0-2 15,3 4 6-15,0-4 7 16,-1 3-6-16,3-2 1 16,2 3-8-16,0 0 3 15,0 2-5-15,0-2 5 16,0 0-12-16,0 0 6 16,0-4-5-16,7 0 0 15,1-6 12-15,-1 2-12 16,2-6 0-16,0-2 5 15,2-2-6-15,1-4 0 0,1 0-1 16,1 0-11-16,-2 0 2 16,1 0 9-16,1-10 0 15,-1 2 1-15,-1 1 0 16,-1-7-8-16,0-1 7 16,-2 3-8-16,0-5 8 15,-3-2-7-15,-1-3 8 16,0 8-7-16,-5-4 6 15,0 4 0-15,0 6 0 16,0-4 0-16,0 6 1 16,-8 1 0-16,-4 0 1 15,-7 3 6-15,-2 2 5 0,-2 0 14 16,1 0-8-16,-1 4-8 16,4 4-3-16,3 1 5 15,0 0-12-15,3 1-2 16,2-2-6-16,2 2-12 15,0 2-2-15,-2-3-56 16,2 8-21-16,-1-7-79 16,6 2-118-16</inkml:trace>
  <inkml:trace contextRef="#ctx0" brushRef="#br1" timeOffset="88402.9">17782 16194 434 0,'0'0'930'16,"0"0"-743"-16,0 0-117 15,0 0-37-15,0 0-11 16,0 0-7-16,0 0-14 15,33 0 0-15,-20-3 9 0,1-2 1 16,1 1 32-16,1 1 14 16,-1-2-23-16,1 3-11 15,-1-2-9-15,1 1-4 16,0-2-1-16,0-1-2 16,-1 2-5-16,1-1 6 15,-3 2-7-15,1 3 1 16,-1 0 4-16,-5 0 10 15,2 0-2-15,-2 0-5 16,-1 0-7-16,3 0 5 16,-4 0-7-16,3 0 8 15,-3 8-8-15,-2-4 0 16,4 2 0-16,-6 2 0 0,2 1 0 16,-1 0-2-16,-1 5 2 15,-2-3-1-15,2 4 1 16,-2-1 0-16,0-2 1 15,0 2-1-15,0 1 0 16,0-6-4-16,0 3 4 16,-9 2 1-16,1-5-1 15,0 0 0-15,0 3 1 16,-1-5 0-16,-1 5-1 16,2-2 0-16,-1 2 0 15,0 2 1-15,0 0 0 16,0-2-1-16,1-3 0 15,-2 4 2-15,-1 0-2 16,0-2 0-16,2 1 0 0,0-2 0 16,0 3 0-16,1-4 3 15,-2-1-3-15,4 7 0 16,-1-8 0-16,3 7 1 16,-1-4-1-16,0 2 0 15,3-2 1-15,2 2 9 16,0-2-10-16,0-1-6 15,0-4 6-15,0 3 10 16,0-4-10-16,0 0 0 16,0-2-7-16,0 2 7 15,0-4 0-15,2 0 0 16,1 5 3-16,-1-5-3 16,3 0-3-16,-1 0-3 0,1 0 6 15,1 0-6-15,3 0 6 16,0 0 1-16,0 0-1 15,2 0 0-15,1-11 8 16,-2 7-8-16,1 0 1 16,-1 0 5-16,-2-2-6 15,1 3 0-15,-2 3 13 16,2 0-12-16,0 0-1 16,-1 0 1-16,4 0 14 15,-1 0-14-15,1 3 0 16,-2 3 0-16,-1-2 15 15,3-4-16-15,-1 4 0 16,-1-4 0-16,2 0 1 0,-1 4-1 16,0-4 0-16,-2 0 0 15,2 0 0-15,-2 0 0 16,0 0-13-16,2 0-24 16,-2 0-29-16,9-8-65 15,-3-2-148-15,-1 2-873 16</inkml:trace>
  <inkml:trace contextRef="#ctx0" brushRef="#br1" timeOffset="93837.5">16615 15378 924 0,'0'0'254'0,"0"0"-163"0,0 0-38 16,0 0-14-16,0 0-12 16,0 0-1-16,0 0 1 15,0 0 12-15,0 0 9 16,2 0 1-16,-2 5-2 16,0-5-14-16,4 5-8 15,-4 2 1-15,0 0-10 16,0 6 2-16,0-6-8 15,0 7 6-15,0 4-9 16,0 1 11-16,0 2-6 16,0 1-4-16,0 7 3 15,-6 5-11-15,2 6 9 16,0 4-8-16,-1 5 3 0,3 9-3 16,-2 1-1-16,2-1 8 15,-4 5-8-15,2-5 0 16,0 4 0-16,-3 1 0 15,1-2 0-15,2 7 3 16,-2 0-2-16,4 6-1 16,2-1 0-16,0-1 0 15,0 3-1-15,0-4-8 16,0-3 9-16,0-1-1 16,0-9 1-16,-4-5-6 15,-1-7-3-15,-1-7-4 16,2-3 11-16,-1-2-17 0,2-6 1 15,1-1-5 1,2-1 0-16,0-3-8 0,0 4 22 16,0-5-2-16,0-1 11 15,0-1-1-15,0-3 2 16,0-8 5-16,0 4-4 16,0-3-4-16,0-6 4 15,0 1-2-15,0 2 0 16,0 0 1-16,0 0-1 15,0 3 8-15,0 2-7 16,-2-2 0-16,0-2-1 16,2 3 7-16,0-4 11 15,0-2-17-15,0-4 16 16,-2-1-9-16,2 0-7 16,0 0 7-16,0 0-7 0,0 0 11 15,0 4 0-15,0 0-11 16,0 0 13-16,0 6-13 15,0 2 0-15,0-1 15 16,0 5-14-16,0-2 4 16,0 0-6-16,0 0 10 15,-3 2-9-15,-1-2-1 16,0 4 0-16,-1 4 0 16,1-9 1-16,1 6 5 15,3-5-6-15,0-6 9 16,0-3-7-16,0-2-1 15,0-1 0-15,0-2 0 16,0 0 0-16,0 0 0 0,0 0-1 16,0 0 1-16,0 0 5 15,0 0-6-15,0 0 1 16,0 0 0-16,0 0 1 16,0 0-1-16,0 0 7 15,0 0 1-15,0 0 3 16,0-5-6-16,5 0-6 15,2-3 5-15,4-2-4 16,-3 1 8-16,6 4 0 16,-1-4 1-16,1 2-1 15,1 1-8-15,3-2 15 16,1 4-9-16,0-3-1 16,1 0 2-16,0 2-7 15,0 2 9-15,3 1-4 16,-3-2 11-16,2-1-5 0,2 2-11 15,1-1 7-15,4-2-7 16,0 2 9-16,5 0-4 16,-1-5 3-16,4 7-1 15,2-5-7-15,1 2-1 16,4 1 13-16,-1-1-13 16,3-4 10-16,2 5-10 15,-2-5 0-15,1 1 1 16,-1 1 8-16,-1 3-3 15,0 1 6-15,0-2-5 16,-5 5-6-16,-1 0 13 16,0 0-5-16,-6 0 12 15,1 5-20-15,-3 2-1 0,-2 0 1 16,-4 1 1-16,-4 1-1 16,-3-1 9-16,-5-3-1 15,-3-1-3-15,-6-4-5 16,-4 0-1-16,0 0 0 15,0 0-1-15,0 0-14 16,0 0-17-16,-4 0-36 16,-6-13-45-16,4 0-259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7818,'0'0'3136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6:48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8226,'0'0'3582,"5"-1"-681,20-3-2729,-14 8-134,0 0 1,-1 1 0,0 0 0,0 0 0,0 1 0,14 11 0,3 2 65,520 392 1059,-215-147-911,-252-205-223,365 287 234,-436-339-263,48 42 59,109 72 0,-165-120-108,-1 0 0,0-1 1,1 1-1,-1 0 0,1 0 0,-1-1 0,0 1 0,0 0 0,1 0 0,-1 0 0,0-1 0,0 1 0,0 0 0,0 0 0,0 0 0,0-1 0,0 1 0,0 0 1,0 0-1,0 0 0,-1 0 0,1-1 0,0 1 0,0 0 0,-1 0 0,1-1 0,-1 1 0,1 0 0,0-1 0,-1 1 0,1 0 0,-1-1 0,0 1 0,1-1 1,-1 1-1,1-1 0,-1 1 0,-1 0 0,-23 24-1121,24-25 1077,-19 16-1951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05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8666,'1'-3'6210,"11"-8"-6204,22-3 81,-21 8-70,0 1-1,0 0 1,1 1-1,-1 0 1,26-3 0,-17 4 3,-12 2-34,-1 0 0,1 0 0,0 1 1,-1 0-1,20 3 0,-27-2 9,0-1 1,1 1-1,-1 0 1,0 0-1,0 0 1,0 0-1,0 0 1,-1 0-1,1 1 0,0-1 1,0 0-1,-1 1 1,1 0-1,-1-1 1,1 1-1,-1 0 1,0 0-1,0 0 1,0 0-1,0 0 0,0 0 1,0 0-1,0 0 1,-1 0-1,1 0 1,-1 0-1,1 0 1,-1 1-1,0-1 1,0 0-1,0 5 1,0 23-38,1-5 35,-2 0 0,-5 39 1,4-54 5,0-1 0,-1 0 0,0 0-1,-1 0 1,0 0 0,0-1 0,0 1 0,-1-1 0,-1 0 0,-7 9 0,-1-4-24,1 0 0,-1-1 0,-1-1 0,0 0 0,-1-1 0,0-1 0,-27 12 0,93-74 323,-39 42-306,1 1 0,1 0 0,0 1 0,0 0 0,1 1 0,17-7 0,-24 11 3,1 1 0,0 1 1,0-1-1,0 1 0,0 1 0,0-1 0,0 1 0,0 1 0,0 0 0,1 0 0,-1 0 0,0 1 0,15 3 0,-21-2 1,1 0 0,-1-1 0,1 1 0,-1 0-1,0 0 1,0 0 0,0 0 0,0 0-1,0 0 1,-1 1 0,1-1 0,-1 1 0,1-1-1,-1 1 1,0 0 0,0-1 0,0 1-1,0 0 1,-1 0 0,1 0 0,-1 4 0,6 64-13,-5-40 17,-1-16 3,0 0 0,0 0 0,-1 0 0,-7 30-1,6-40-3,0 1-1,0-1 1,-1 1 0,1-1-1,-2 0 1,1 0-1,0 0 1,-1-1-1,0 1 1,0-1-1,0 0 1,-1 0-1,1 0 1,-1 0-1,0-1 1,-7 4-1,2-2-168,0-1-1,-1 0 0,1 0 0,-1-1 0,0-1 0,0 0 0,0 0 0,-1-1 0,1 0 0,0-1 0,-12-1 0,13 1-1592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06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294 670 8914,'0'0'3439,"-1"-22"-3337,-9-82 285,-9-148-202,19-39-87,0 290-34,-2 3-136,-1 0 65,1 0 1,0 0-1,0 0 0,0 1 0,0-1 0,0 1 1,0-1-1,0 1 0,1 0 0,0 0 0,-1-1 0,1 1 1,0 0-1,-1 5 0,-3 5-5,-28 52 31,-151 332 337,176-377-114,3-2 703,7-17-908,-1-1-1,1 1 0,-1 0 1,1-1-1,-1 1 1,1-1-1,-1 1 0,1-1 1,0 0-1,-1 0 0,1 0 1,-1 0-1,1 0 0,0 0 1,1 0-1,30-2 88,1-1 1,33-8-1,-33 4 22,0 2 1,38 0-1,-6 4 24,116 6 148,-161-3-285,1 2 0,-1 0 0,-1 1-1,1 1 1,-1 1 0,29 14 0,-49-20-58,0-1 0,0 0 1,0 0-1,0 0 0,0 0 1,0 0-1,0 0 0,-1 0 0,1 0 1,0 0-1,0 1 0,0-1 1,0 0-1,0 0 0,0 0 0,0 0 1,0 0-1,0 0 0,0 1 0,0-1 1,0 0-1,-1 0 0,1 0 1,0 0-1,0 0 0,0 1 0,0-1 1,0 0-1,0 0 0,1 0 1,-1 0-1,0 0 0,0 1 0,0-1 1,0 0-1,0 0 0,0 0 1,0 0-1,0 0 0,0 1 0,0-1 1,0 0-1,0 0 0,0 0 0,1 0 1,-1 0-1,0 0 0,0 0 1,0 0-1,0 1 0,0-1 0,0 0 1,1 0-1,-1 0 0,0 0 1,0 0-1,0 0 0,0 0 0,1 0 1,-22 3-727,-1-1-603,-2 4-1029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6:4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7522,'0'0'2782,"5"0"-127,16 3-2558,52 49 114,-55-40-129,-1-1 1,31 28 0,9 12 157,122 82 0,-116-91-70,-2 4 0,56 54-1,117 121 19,-97-95-88,-66-65 78,-42-32-123,41 54-1,10 9-24,50 28 197,8 7 112,-92-83-168,-44-43-698,-11-6-224,-13-8-538,-2-8-628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6:45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1426 1 8650,'0'0'3918,"-7"3"-3814,-268 206 1342,145-103-1009,-151 157 1,179-164-312,20-23-9,-116 80-1,-101 47-36,272-185-85,24-17 7,1 1 1,0-1-1,0 1 0,0 0 0,-1 0 0,2 0 1,-1 0-1,0 0 0,0 0 0,-1 3 0,2-4 437,15-8-435,-8 1-245,0-1-1,0 1 1,-1-1 0,0 1-1,8-15 1,-5 8-658,5-6-1662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6:46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7042,'0'0'5243,"2"-4"-4997,0 6 1226,-4 180-1233,4 206 298,3-340-322,-2-34-778,-1-33-2045,-2 3-1493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6:46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 1632,'0'0'9542,"0"0"-9526,1 0 0,-1-1-1,0 1 1,1 0 0,-1 0-1,1 0 1,-1 0 0,0 0-1,1 0 1,-1 0 0,0 0-1,1 0 1,-1 0-1,0 0 1,1 0 0,-1 0-1,0 0 1,1 1 0,-1-1-1,1 0 1,-1 0 0,0 0-1,0 0 1,1 1 0,-1-1-1,0 0 1,1 0 0,-1 1-1,0-1 1,0 0 0,1 0-1,-1 1 1,0-1 0,2 8 124,-1-1 0,0 1 0,0 0 1,-1 0-1,0-1 0,0 1 1,-1 0-1,-3 14 0,-10 36 589,-35 90-1,16-55-307,25-72-386,5-14-7,0 0 0,1 0 1,-1 0-1,2 0 1,-1 0-1,0 9 1,2-16-84,0 1 1,0-1 0,0 0 0,-1 1 0,1-1 0,0 0 0,0 0 0,0 1 0,0-1-1,0 0 1,-1 0 0,1 1 0,0-1 0,0 0 0,-1 0 0,1 0 0,0 1 0,0-1-1,-1 0 1,1 0 0,0 0 0,0 0 0,-1 0 0,1 0 0,0 1 0,-1-1 0,1 0-1,0 0 1,-1 0 0,1 0 0,0 0 0,-1 0 0,1 0 0,0 0 0,0 0 0,-1 0-1,1-1 1,0 1 0,-1 0 0,1 0 0,0 0 0,0 0 0,-1 0 0,1 0 0,0-1-1,-1 1 1,1 0 0,0 0 0,0 0 0,0-1 0,-1 1 0,1 0 0,0-1 0,-3-14-2282,2-6-2574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6:47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56 130 7938,'0'0'4773,"17"-22"-2918,-9 13-1812,0 0-1,0 0 1,1 1 0,0 0 0,1 1 0,-1 0-1,1 0 1,1 1 0,0 0 0,-1 1 0,2 0-1,-1 1 1,0 0 0,1 1 0,0 0 0,0 1 0,0 0-1,0 1 1,22 0 0,-15 1 20,-12-1-53,0 1 0,-1 0 0,1 0 0,0 1 0,0-1 0,0 1 0,0 1 0,-1 0 0,1 0 0,12 5 0,-17-5-13,0-1-1,0 1 0,0 0 0,0 0 0,0 0 1,0 0-1,0 0 0,-1 1 0,1-1 0,-1 0 1,0 1-1,0-1 0,1 1 0,-2 0 1,1-1-1,0 1 0,0 4 0,2 53-96,-3-45 110,-1-10-9,1 0-1,-1-1 1,-1 1 0,1-1 0,-1 1 0,0-1 0,0 1 0,0-1 0,0 0 0,-1 0-1,0 0 1,0 0 0,0 0 0,-4 3 0,-57 50-54,53-48 27,-41 32 18,25-20 13,0 1-1,1 1 1,-34 40 0,55-57-2,-12 14 3,0 1 0,2 0 0,0 2 0,2-1 0,0 2 0,-14 38 0,21-47-11,4-12 5,0 1 0,1-1 0,0 1 0,-1 0 0,1-1 0,1 1 0,-1 0 0,0 5 0,1-8 644,5-3-603,0 1-1,0-1 1,0 0 0,0 0 0,0-1-1,0 1 1,-1-1 0,1 0-1,-1 0 1,7-7 0,10-6-17,3 1 40,44-20 0,-58 31-64,1 0-1,0 1 0,0 0 0,0 1 0,1 0 0,-1 1 0,15 0 1,-19 2-2,0 0 0,-1 1 0,1 0 1,-1 0-1,0 1 0,0 0 0,1 0 1,-2 0-1,1 1 0,0 0 1,-1 0-1,0 1 0,0-1 0,0 1 1,0 0-1,3 6 0,42 33 49,-42-39 9,1-1 1,-1 0-1,1-1 0,0 0 1,1 0-1,-1-1 0,0 0 1,1 0-1,-1-1 0,1-1 1,-1 0-1,19-1 0,-3 0-7,-22-1-181,0-1 0,-1 0 0,1 0 0,-1 0 0,1 0 0,-1 0 0,0 0 0,1-4 0,4-3-487,14-12-2401,7 1-4002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08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9194,'0'0'3546,"7"0"-3497,459-6 2043,-466 6-2136,0 0 0,1 0 0,-1-1 0,0 1 0,0 0 0,1 0 0,-1 0 0,0 0 0,0-1 0,0 1 0,1 0 0,-1 0 0,0-1 0,0 1 0,0 0 0,0 0 0,0-1 0,0 1 0,1 0 0,-1 0 0,0-1 0,0 1 0,0 0 1,0-1-1,0 1 0,0 0 0,0 0 0,0-1 0,0 1 0,0 0 0,0-1 0,0 1 0,0 0 0,-1 0 0,1-1 0,0-1-1089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08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8602,'0'0'4194,"27"0"-3512,-4 1-365,0 1 1,-1 0 0,1 2 0,-1 1 0,40 13 0,-14-6-207,-39-11-78,1 1-1,0 1 1,0-1 0,-1 2 0,16 7 0,-23-10-119,0 1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7418,'0'0'5825,"-3"3"-7353,0 0-417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09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8242,'0'0'4262,"19"8"-4063,-17-8-194,37 17 402,74 44 0,45 51 778,-158-112-1178,0 1 1,1-1-1,-1 0 0,1 1 0,-1-1 1,0 1-1,1-1 0,-1 1 0,0-1 1,0 1-1,1-1 0,-1 1 0,0-1 1,0 1-1,0-1 0,0 1 0,0-1 1,1 1-1,-1-1 0,0 1 0,0-1 1,0 1-1,-1 0 0,1-1 0,0 1 1,0-1-1,0 1 0,0-1 0,0 1 1,-1-1-1,1 1 0,0-1 0,0 1 1,-1-1-1,1 1 0,0-1 0,-1 0 0,1 1 1,0-1-1,-1 0 0,1 1 0,-1-1 1,1 0-1,-1 1 0,0-1 0,-28 23-58,20-16 81,-104 97 68,-7 6-28,120-109-67,-1-1-1,0 1 0,1 0 0,-1-1 1,0 1-1,0 0 0,0-1 0,1 1 1,-1-1-1,0 1 0,0-1 1,0 0-1,0 1 0,0-1 0,0 0 1,0 0-1,0 1 0,0-1 0,-2 0 1,1-17 87,3 5-72,-3-25-97,1 27-84,-1 0 0,2 1 1,0-1-1,0 0 0,0 0 1,2 1-1,-1-1 0,1 0 1,0 1-1,6-15 0,2 9-2003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09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6145,'0'0'5904,"3"-6"-5694,14-26 198,-16 34-322,0 0 1,0 0-1,0 1 0,0-1 1,0 1-1,-1-1 1,1 0-1,-1 1 0,0-1 1,1 1-1,-1-1 1,0 1-1,-1 4 0,1 1 37,4 281 40,-5-176 166,1-112-267,1 1 0,-1-1 0,1 1 0,-1-1 1,1 1-1,0-1 0,0 0 0,0 1 0,-1-1 0,1 0 0,0 0 0,1 0 0,-1 0 0,0 0 0,0 0 0,0 0 0,1 0 1,-1 0-1,0 0 0,1-1 0,-1 1 0,1 0 0,-1-1 0,1 0 0,-1 1 0,1-1 0,-1 0 0,2 1 0,62 7-249,-34-4 341,-29-4-150,44 8 183,94 4 0,-140-12-409,0 7-3747,0-2 1046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17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8978,'0'0'3895,"0"36"-2194,39 219-1072,-37-248-558,6 27-281,-8-34 196,0 0 1,0 0-1,0 0 0,0 0 0,0 0 1,0 0-1,0 0 0,0 0 1,0 0-1,0 0 0,0 0 1,0 0-1,0 0 0,0 0 1,1 0-1,-1 0 0,0 0 0,0 0 1,0 0-1,0 0 0,0 0 1,0 0-1,0 0 0,0 0 1,0 0-1,0 0 0,0 0 1,0 0-1,1 0 0,-1 0 0,0 0 1,0 0-1,0 0 0,0 0 1,0 0-1,0 0 0,0 0 1,0 0-1,0 0 0,0 0 1,0 0-1,0 0 0,0 0 0,0 0 1,0 1-1,0-1 0,0 0 1,0 0-1,0 0 0,1 0 1,-1 0-1,0 0 0,0 0 1,1-21-1379,-1 5-56,0 6-755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18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 6409,'0'0'7943,"14"-8"-7835,44-27 14,-49 30-23,0 1 0,0 0 0,1 0 0,-1 1 0,1 0-1,0 1 1,0 0 0,0 1 0,11-1 0,7-1-9,22 2 304,-49 1-356,-1 7-40,-1 1 0,0-1 0,0 0 0,-1 0-1,1 1 1,-2-1 0,1 0 0,-1-1 0,0 1 0,0 0 0,-1-1 0,0 0 0,0 0 0,-1 0 0,1 0 0,-1 0 0,0-1 0,-1 0-1,-10 7 1,-3-4 228,5-4-1292,11 6-5583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18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0 271 8834,'0'0'5257,"4"-18"-4934,19-55-184,-18 52-129,1 1 1,1-1-1,0 2 0,2-1 1,0 1-1,20-29 1,-29 47-9,1 0 1,-1 0-1,0 1 1,1-1-1,-1 0 1,1 1-1,0-1 0,-1 1 1,1-1-1,0 0 1,-1 1-1,1-1 1,0 1-1,-1 0 1,1-1-1,0 1 1,0-1-1,0 1 1,-1 0-1,1 0 0,0 0 1,0-1-1,0 1 1,0 0-1,-1 0 1,1 0-1,0 0 1,0 0-1,0 0 1,0 1-1,0-1 1,-1 0-1,1 0 0,0 1 1,0-1-1,0 0 1,-1 1-1,1-1 1,0 1-1,0-1 1,-1 1-1,1-1 1,0 1-1,-1-1 1,1 1-1,-1 0 1,1-1-1,-1 1 0,1 0 1,-1 0-1,0-1 1,1 1-1,-1 0 1,1 1-1,21 57-120,-18-45 125,13 31-39,-10-29 30,-1-1 1,0 2-1,-2-1 0,0 1 0,0 0 1,1 29-1,-6-45 0,-1 1 1,0 0 0,1-1-1,-1 1 1,0-1 0,0 1-1,0-1 1,0 0-1,0 0 1,0 0 0,0 0-1,-1 0 1,1-1-1,0 1 1,0 0 0,-1-1-1,1 0 1,-5 0 0,0 2 7,-11 2-25,-1 0 0,0-2 0,-32 1 0,7-8-3569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19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7602,'0'0'3848,"1"1"-3698,0 0-1,0 0 1,0 0-1,0 0 1,0 0-1,0 1 1,0-1-1,0 0 1,-1 0-1,1 0 0,0 1 1,-1-1-1,1 0 1,0 3-1,3 89 107,-3-58-182,1 0 0,8 47 0,-8-81-8,-1 0 1,0 0-1,1-1 1,-1 1-1,1 0 1,-1 0-1,1-1 1,-1 1-1,1-1 1,-1 1-1,1-1 1,0 0-1,-1 0 1,1 0-1,0 0 1,-1 0-1,1 0 1,1 0-1,35-3 311,-13 0-253,0 0 0,31 1 0,-56 2-135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0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8794,'0'0'3687,"1"9"-3736,3 54 475,-4 0 0,-7 73 0,6-128-460,0 33 1035,1-40-951,0 0 0,0 0-1,0 1 1,0-1 0,0 0-1,1 0 1,-1 0-1,0 0 1,1 0 0,-1 0-1,1 0 1,-1 0 0,1 0-1,-1 0 1,1 0 0,0 0-1,0 0 1,-1 0 0,1 0-1,0-1 1,0 1 0,0 0-1,0-1 1,0 1-1,0-1 1,0 1 0,2 0-1,42 17 615,-39-15-622,-1 0 1,1 0 0,0-1-1,1 0 1,-1 0 0,0-1-1,1 1 1,8 0-1,-8 1 237,-1 0-2922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0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0 5025,'0'0'8530,"1"9"-8451,-1 1-49,-1-1 0,0 0 0,0 0 0,-1 0 0,0 0 0,0 0 1,-1 0-1,-6 11 0,-40 76 430,23-49-209,-278 491 1230,301-534-1765,-3 6 297,4-3-4167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0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9074,'0'0'4973,"6"11"-4914,-1 1-54,0 0 1,-1 1 0,0-1-1,-1 1 1,-1 0-1,0 0 1,0 0 0,-1 19-1,-15 146 172,1 1 1215,14-177-1352,-1-1-1,1 1 1,-1-1 0,1 0 0,0 1 0,0-1-1,0 0 1,0 0 0,0 1 0,0-1 0,0 0-1,0 0 1,0 0 0,1 0 0,-1 0 0,0-1-1,1 1 1,-1 0 0,0-1 0,1 1 0,-1-1 0,1 1-1,-1-1 1,1 1 0,-1-1 0,1 0 0,-1 0-1,1 0 1,-1 0 0,3 0 0,61 1 228,-50-1-5,187 0 304,-206-1-952,1 0 0,-1 0 0,1 0 0,-1 0 0,1-1 0,0 1 0,-1-1 0,-2-2 0,-1 0-1278,-2-2-2344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1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8450,'0'0'5664,"6"28"-5578,16 95-23,-18-89-40,-1 0 1,-1 39-1,0 5 23,-1-64-181,-1-12-677,0-44-5326,0 19 556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10426,'-104'43'3001,"107"-43"-3001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1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26 238 3689,'0'0'7492,"11"-26"-6664,39-87-45,-45 103-653,0 1 0,0-1-1,1 1 1,0 0 0,1 1-1,9-11 1,-13 16-46,0 1 1,-1 0-1,1 0 0,0 0 1,0 0-1,0 0 0,0 0 0,0 1 1,0 0-1,1-1 0,-1 1 0,1 0 1,-1 1-1,0-1 0,7 0 1,-10 1-71,1 1 1,0-1 0,0 0-1,-1 0 1,1 1 0,0-1 0,0 0-1,-1 1 1,1-1 0,0 0-1,-1 1 1,1-1 0,0 1 0,-1 0-1,1-1 1,-1 1 0,1-1-1,-1 1 1,1 0 0,-1-1 0,0 1-1,1 0 1,-1-1 0,0 1-1,1 0 1,-1 0 0,0 0-1,0-1 1,0 1 0,0 0 0,0 0-1,0-1 1,0 2 0,0 34-72,0-25 90,-1 13-38,-1 0 1,0 0 0,-2 0 0,-1 0-1,-1-1 1,0 0 0,-2 0 0,-1 0-1,-1-1 1,-20 34 0,29-63-499,12-13 462,-8 17 64,0 1 0,0 0 0,-1-1 0,2 1 0,-1 0 0,0 0 0,0 1 1,1-1-1,-1 1 0,0-1 0,1 1 0,0 0 0,-1 0 0,1 1 0,6-1 0,-9 2-17,0 0 0,0 0 0,0 0-1,-1 0 1,1 0 0,0 0 0,-1 1 0,1-1-1,-1 0 1,1 1 0,-1-1 0,0 0 0,1 1-1,-1-1 1,0 0 0,0 1 0,0-1 0,0 0-1,0 1 1,0-1 0,0 0 0,-1 1 0,0 1-1,1 5 4,0 3-5,0 0-1,0 0 1,-1 0 0,0 0-1,-1 0 1,-1 0-1,0 0 1,0 0-1,-1-1 1,0 0 0,-1 0-1,0 0 1,0 0-1,-1-1 1,-1 0 0,1 0-1,-1 0 1,-1-1-1,0 0 1,0-1-1,-18 14 1,21-18-62,-1 0 1,0 0-1,0-1 0,1 0 0,-1 0 1,-12 3-1,-19-3-5098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2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8674,'0'0'4570,"4"24"-4496,5 39 286,1 83 1,-10-76 19,0-69-264,14 19 1047,85 14-240,-82-25-874,-12-6-57,0 1 1,1-1-1,-1 0 0,1-1 0,0 1 0,-1-1 0,9 1 1,-14-3-447,-5-12-4536,-6-3 2148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2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6769,'0'0'8100,"2"-11"-7624,10-32-99,-11 40-354,1 0 1,0 1-1,-1 0 1,1-1-1,0 1 1,0 0-1,0 0 0,0 0 1,1 0-1,-1 1 1,0-1-1,1 0 1,0 1-1,-1 0 0,4-2 1,39-11 108,-42 13-99,1 0-233,46-8 389,-27 8-4045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2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0 281 7706,'83'-206'2456,"-83"203"-1216,0-3 689,13 0-1457,0 0-192,1 1-96,-1 5-56,3 0-112,1 0-16,-4 0-168,10 0-848,-3 0-801,-3 0-6400</inkml:trace>
  <inkml:trace contextRef="#ctx0" brushRef="#br0" timeOffset="1">397 1 7986,'0'0'3280,"4"158"-3192,-4-111-40,0 1-24,0-4-24,-7-2 8,0-15-8,-3-3-360,4-15-1496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3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7362,'0'0'6017,"12"-2"-5818,38-3-75,-49 5-122,0 0 0,1 1 1,-1-1-1,0 0 0,0 1 1,0-1-1,0 1 0,0 0 1,0-1-1,0 1 0,0 0 1,0 0-1,0-1 0,0 1 1,0 0-1,-1 0 0,1 0 1,0 0-1,0 0 0,-1 0 0,1 0 1,-1 0-1,1 1 0,-1-1 1,0 0-1,1 0 0,-1 0 1,0 0-1,0 3 0,2 39 50,-3-34-48,2-4-6,-1-1 0,0 1 0,-1 0 0,1 0 1,-1 0-1,0 0 0,0 0 0,-1-1 0,1 1 0,-1 0 0,0-1 0,0 1 1,-1-1-1,1 0 0,-1 0 0,0 0 0,0 0 0,0 0 0,-1-1 0,1 1 1,-1-1-1,0 0 0,0 0 0,0 0 0,0-1 0,-9 4 0,13-6 21,0 1 1,-1-1-1,1 0 0,-1 0 0,1 1 0,0-1 0,-1 0 0,1 1 0,0-1 1,-1 0-1,1 1 0,0-1 0,0 1 0,-1-1 0,1 0 0,0 1 0,0-1 1,0 1-1,0-1 0,0 1 0,-1-1 0,1 0 0,0 1 0,0-1 1,0 1-1,0-1 0,0 1 0,0-1 0,0 1 0,1-1 0,-1 1 0,0-1 1,0 0-1,0 1 0,0-1 0,1 1 0,-1-1 0,0 1 0,0-1 0,1 0 1,-1 1-1,0-1 0,0 0 0,1 1 0,-1-1 0,0 0 0,1 1 0,0-1 1,26 20 74,-9-6-108,-9 0-89,4 5-129,-4-14-3553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3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8650,'0'0'4778,"5"7"-4656,0 1-111,-1 0 0,0 0 0,0 0 1,-1 1-1,0-1 0,0 1 0,-1 0 0,-1 0 1,1 0-1,-1 0 0,-1 0 0,0 0 1,-1 13-1,0 46 366,3 79 805,-2-146-1136,1 1-1,-1 0 1,1-1-1,-1 1 1,1-1 0,0 1-1,0-1 1,0 1 0,0-1-1,0 0 1,0 1-1,0-1 1,0 0 0,1 0-1,-1 0 1,0 0 0,1 0-1,-1 0 1,1 0-1,-1 0 1,1-1 0,-1 1-1,1 0 1,0-1 0,-1 1-1,1-1 1,0 0-1,-1 0 1,1 0 0,2 0-1,66 0 331,-45-2-267,-1 2-518,1 0-4250,-18 0 2628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4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9754,'0'0'5633,"169"0"-5481,-146 0-80,0 6-16,-3 9 8,-3-9-64,-8 6-72,-5-3-232,-4 3-432,0-7-840,0 1-481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4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7682,'0'0'6977,"103"-48"-6977,-90 42-8,7 0-184,-3 6-920,-1-6-1201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4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364 534 8674,'0'0'5590,"6"11"-5286,16 37 38,-17-36 589,-5-588-6,1 550-990,0 23-19,-1 5-16,-2 3 65,1 0 0,-1-1-1,1 1 1,-1-1 0,0 1 0,-1-1 0,-3 7-1,-9 10 38,-339 446 294,344-453-204,11-10 224,29-17-48,-5 1-248,0 1 0,2 1 1,-1 1-1,31-5 0,113-13 42,-155 25-60,166-32 116,-174 32 98,-1 0-3181,-11 2 177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5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2 2513,'0'0'5094,"0"0"-4963,0 0 0,-1 0 0,1-1 0,0 1 0,-1 0 0,1 0 0,-1 0-1,1 0 1,0 0 0,-1 0 0,1 0 0,-1-1 0,1 1 0,-1 0 0,1 0 0,0 1 0,-1-1 0,1 0 0,-1 0 0,1 0 0,-1 0 0,1 0 0,0 0-1,-1 0 1,1 1 0,0-1 0,-1 0 0,1 0 0,-1 1 0,1-1 0,0 0 0,-1 1 0,-13 264 2579,1-84-1730,10-147-817,-13 58 0,0 4-73,15-53-551,1-42-2,0-3-325,1-15-1109,2-8-1862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8850,'0'0'5569,"19"-26"-5977,-22 26-400,0 0-680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8:57:29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5789 171 4825,'0'0'6927,"5"29"-6750,3 11-43,16 125 775,98 593 2346,-118-742-3206,2 23 163,-40-39-264,-193-18 73,201 18-6,0 1 0,-1 1 0,1 1 1,-35 8-1,-11 7 38,-1-4 0,-148 9-1,-150-28 125,321 2-172,0 3 0,0 1 0,1 3 0,-1 2 0,-62 16 0,58-10 80,-1-2 1,-102 5-1,-115-15 144,119-3-263,66 4 53,-166 24 1,-15 4 33,49-8-50,150-8 28,-104 34 0,110-27-12,0-3 0,-76 10-1,23-13-7,1 1-12,-116 0 1,-100-25-118,261 5 136,-1 4-1,1 3 0,-83 13 1,-9 2 47,0 1-74,90-10 28,0-3 0,-96-5 1,69-1 16,47-2-27,0-2 0,-52-11 0,25 2 42,43 11-46,1 1 1,-46 4-1,4 0 290,77-45-58,14-605-406,-14-150 113,4 761-75,-4 36 119,1 0 0,0 1 0,-1-1-1,1 0 1,0 0 0,-1 0-1,1 1 1,0-1 0,0 0-1,0 1 1,0-1 0,0 1-1,0-1 1,0 1 0,0-1-1,0 1 1,0 0 0,0-1-1,0 1 1,0 0 0,0 0-1,0 0 1,0 0 0,0 0-1,0 0 1,1 0 0,312-22 51,1-1-37,-289 23 6,151-1 7,337 41 1,-451-29-8,69 13 52,262 12 0,846-36 28,-1024-13-90,-1 0 4,609 13 47,-557-12-82,-121 12 89,-33-6-57,135 12 209,-179-15-95,-54 8-120,0-1-1,0 0 1,-1-1 0,27-8 0,21-5-13,-40 13-33,0 1 0,33 3 1,-21-1 5,-31 5 12,1 0 0,-1 1 0,-1-1 1,1 1-1,-1 0 0,0-1 0,0 1 1,1 7-1,-1-7 18,1 10-9,0 1 0,-2-1 0,0 1 0,0-1 0,-4 29 0,0 7 13,3 105-3231,0-130-1514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11763,'22'-131'1768,"-6"136"-1768,-6 13-696,2-4-2201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10906,'0'0'2081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1T23:29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9634,'-79'43'0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7-05T11:14:42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7880 6242 897 0,'0'0'247'0,"0"0"-131"15,0 0 35-15,0 0-32 16,0 0-77-16,0 0-29 16,0 0-7-16,-5-6 3 15,-4 4-9-15,-4-3 10 16,-1 5-9-16,3-5 10 15,1 3-10-15,2 2 0 16,2 0 1-16,4 0-1 16,-3 0 10-16,3 0-11 15,0 0 1-15,0 0 0 16,0 0 0-16,-4 0-1 16,2 0 0-16,0 0 0 0,-3 0 0 15,-1 0 0-15,-2 0 0 16,-1 2 1-16,0 3-1 15,0 0-1-15,0 1-5 16,2 0 4-16,2 2 0 16,0-1 2-16,1 2-2 15,2-1 2-15,-1 2 0 16,-2 2-1-16,0 0 0 16,3-2 1-16,0 2 0 15,-1-1 0-15,1-3 0 16,1-1 0-16,3 1 0 15,0-2 0-15,0 1 1 16,0 1-1-16,0-2 0 0,0 2 0 16,0 2 0-1,0 0-1-15,3-1 1 0,3 1-1 16,3 2-8-16,0-1 7 16,3-4-5-16,-2 4 7 15,1-6 0-15,1 4 1 16,1-1 0-16,-1-2 0 15,-2 0 0-15,-1-3-1 16,1 2 1-16,-4-3 0 16,3-2-1-16,-3 0 0 15,4 0 0-15,-4 0 0 16,3 0 0-16,3-7 0 16,-4-5 1-16,3-1-1 15,-2-3-1-15,0-2 0 16,0-2 1-16,-3 2 0 0,-1-5 0 15,0 4-6-15,-5-2 6 16,0 2 1-16,0 0-1 16,0 1-5-16,0 2 5 15,0 0 0-15,0 2 0 16,0 2-7-16,-2 4 7 16,2 4 11-16,0 2-11 15,0 2 1-15,0 0-1 16,0 0 0-16,0 0-11 15,0 0-5-15,0 2 4 16,0 10 10-16,0 3 0 16,0 2 1-16,0 1 1 0,0 2 0 15,0 2 0-15,2 3-1 16,2-2 2-16,1 4-1 16,1-1 12-16,1-4-2 15,0 0-9-15,-3-6 15 16,1 0-9-16,-1-6 5 15,-2-1-12-15,0-2 0 16,-2-2 1-16,0-2 0 16,0 1-1-16,0-2 0 15,0-2-6-15,0 2-8 16,0-2-9-16,0 0-21 16,0 0-64-16,0 0-105 0</inkml:trace>
  <inkml:trace contextRef="#ctx0" brushRef="#br0" timeOffset="636.41">8005 6268 38 0,'0'0'573'0,"0"0"-427"16,0 0-52-16,0 0 2 0,0 0 0 15,0 0-8 1,0 0-16-16,0-16-11 0,0 16-23 16,0 0-19-16,2 0-19 15,2 12 0-15,0 12 1 16,3 7 0-16,-1 6 8 15,2 6-8-15,-2-1 0 16,1-2 7-16,-1-8-7 16,0-6 5-16,-2-6-4 15,-4-8-1-15,2-5 6 16,-2-7-6-16,0 0 5 16,0 0 1-16,0-12 6 15,-4-9-8-15,-4-4-5 16,2-7-1-16,4 1-9 0,0 1 10 15,2-1 0-15,0 3 1 16,0 5 6-16,10 0-6 16,6 5 7-16,-1 5 18 15,4 2-18-15,-1 6 10 16,-3 0-2-16,3 1-3 16,0 2 32-16,-2-1-4 15,-1 0 12-15,-1 3-32 16,-6-2-12-16,1 2 2 15,-5 0 5-15,-1 0-3 16,0-2-4-16,-3 2-8 16,2 0-1-16,-2 0 1 15,0 0-1-15,0 0 0 0,0 0 0 16,0 0-11 0,0 0-21-16,2-2-36 0,0 0-75 15,2-2-151-15</inkml:trace>
  <inkml:trace contextRef="#ctx0" brushRef="#br0" timeOffset="1665.07">8528 6365 347 0,'0'0'394'15,"0"0"-175"-15,0 0-106 16,0 0-19-16,0 0-36 16,0 0-25-16,0 0-8 15,0 0-18-15,7 0 29 16,1 0 25-16,6 2 8 16,-1-1-11-16,1-1-2 15,1 2-15-15,4 0-13 16,-2 0-22-16,3 3 5 15,3-3-10-15,-1 1 0 16,-2 2 8-16,0-3-8 16,-3-2 0-16,-3 1 0 0,-1-1 5 15,-1 0-6 1,-3 0 0-16,-3 0-6 0,-2 0 4 16,2 0-11-16,-2 0-14 15,-2 0 8-15,-2 0-22 16,0 0-42-16,0 0-56 15,0 0-107-15</inkml:trace>
  <inkml:trace contextRef="#ctx0" brushRef="#br0" timeOffset="2145.23">8653 6250 428 0,'0'0'363'0,"0"0"-163"16,0 0-95-16,0 0-45 0,0 0-30 16,0 0-24-1,0 0 10-15,-4 30 17 0,4-8 28 16,0 9-25-16,2 1-1 16,9 6-16-16,0 4 0 15,0-1-11-15,-2 2 4 16,-2-7 15-16,-2-4-8 15,-3-4-6-15,-2-8-5 16,0-3 3-16,0-6 4 16,0 0-8-16,0-8 6 15,0-1 3-15,0-2-1 16,0 0 17-16,-2 0 10 16,2 0-16-16,0-2-17 15,0-12-9-15,0 4-63 16,10-4-156-16</inkml:trace>
  <inkml:trace contextRef="#ctx0" brushRef="#br0" timeOffset="21735.55">9579 6078 322 0,'0'0'200'15,"0"0"-64"-15,0 0-42 16,0 0-22-16,0 0-14 15,0 0-19-15,0 0-10 16,-87 30-6-16,82-25 6 16,0 4-2-16,1-1 8 15,-1 2 7-15,-1-2-10 16,-1 1-5-16,0 0 1 16,0-1-2-16,1 0-9 15,-3-2 6-15,2 0-7 16,-2 3-6-16,1 0-9 0,1 3 8 15,-2 2 1-15,2 0-3 16,3 0-1-16,2 2 0 16,-1-2 1-16,3 0-6 15,0 0 9-15,0 0 3 16,0 1 13-16,5-1 9 16,3 0-8-16,2 1-8 15,1 0-4-15,-3-3-8 16,-1 0-5-16,3 0-1 15,-2-2 6-15,1 0-6 16,3-3 6-16,-2 2 0 16,4-2 8-16,-1 0-9 15,2-1 5-15,-1-2 10 16,-1-3-4-16,-1 2-1 16,-1-3 7-16,-1 2 2 0,2-2 0 15,-1 2-6-15,1-2 0 16,-4 0-2-16,-1 0-6 15,-3 0-1-15,1 0-3 16,-3 0 2-16,-2 0-3 16,3 0-5-16,-3 0-1 15,0 0-9-15,0 0-42 16,0 0-51-16,2 0-75 0</inkml:trace>
  <inkml:trace contextRef="#ctx0" brushRef="#br0" timeOffset="22565.81">9839 6342 527 0,'0'0'284'15,"0"0"-121"-15,0 0-15 16,0 0-45-16,0 0-41 0,0 0-3 16,0 0-18-16,0-23-19 15,0 6 7-15,0 2-2 16,0-4-12-16,2 1-14 15,8 0 44-15,3 0-26 16,0 0-12-16,5 0 12 16,2-3-18-16,-3 4 12 15,4 1-6-15,-4 0 5 16,1 4-12-16,1 3-6 16,0 4 5-16,4 1-1 15,1 1 1-15,3 3-5 16,0 0 6-16,-1 0 6 15,1 0-6-15,-5 0 0 0,-1 4 0 16,-4 1 7 0,1 1-6-16,-5 1 1 0,1 4-2 15,-1-1-8-15,-1 2 8 16,-4 3 1-16,3-1-1 16,-3 3 0-16,-2 1 0 15,-2 0 0-15,-1 2 0 16,-3 2 0-16,0-1-1 15,0 4 1-15,0-1 0 16,-3 1 6-16,-5-2-5 16,-4 0 5-16,-1-4 6 15,-3-1-5-15,-6-3 2 16,-2-3-8-16,-5-2 13 0,-5-5-6 16,1 0-7-16,-1-3 0 15,0-2 5-15,5 0-6 16,2 0 0-16,6 0-2 15,0 0 0-15,6-5 2 16,1-2 2-16,6-1 5 16,-1 0 8-16,4-4-1 15,1-1 1-15,-1-2 3 16,1 1 2-16,0-4-1 16,-1 2-4-16,-2 0 1 15,3 1-16-15,-1 2 1 16,1 2-7-16,2 3 4 0,2 2-21 15,0-2-37 1,13 2-118-16,7-1-118 0</inkml:trace>
  <inkml:trace contextRef="#ctx0" brushRef="#br0" timeOffset="23415.29">10526 6389 546 0,'0'0'301'16,"0"0"-116"-16,0 0-45 15,0 0-39-15,0 0-17 0,0 0-24 16,0 0-9-16,15-24-16 16,-5 19-9-16,-2 3-7 15,1 0-12-15,5 0 9 16,1 2-16-16,1 0-3 16,1 0 3-16,1 0 7 15,0 0-7-15,-2 4 0 16,-5-2 1-16,-2 1 0 15,-5-1 0-15,-4-2 0 16,0 2-2-16,0-1 1 16,0 1-8-16,0 5-5 15,0 2 5-15,-4 5-19 16,-12 7 2-16,-4 0 25 0,-4 4 6 16,-1-2-4-16,-2 2 7 15,5-1 1-15,1-6-8 16,4-2-1-16,3-2 5 15,3-4-5-15,5-3 1 16,2-2-1-16,-1-3 10 16,5 0 2-16,-3-2-6 15,3 0-1-15,0 2 5 16,0-2-10-16,0 0 0 16,0 0 16-16,5 2 14 15,6-2 8-15,5 2-18 16,4-2-11-16,4 2 0 15,3-2 6-15,2 0 0 16,5 3-6-16,1-2 1 16,-1 3-10-16,-3 0-1 0,-2-1 2 15,-5 0 0-15,-5-1 7 16,-6-2-1-16,-5 0-7 16,0 0-1-1,-8 0 12-15,0 0-12 0,0 0-18 16,0 0-48-16,0 0-46 15,0 0-214-15</inkml:trace>
  <inkml:trace contextRef="#ctx0" brushRef="#br0" timeOffset="26001.49">7175 7293 880 0,'0'0'233'0,"0"0"-168"16,0 0-8-16,0 0-5 15,0 0-33-15,0 0-11 16,0 0-7-16,-58-20-1 0,51 20 1 16,1 0 0-1,1 0-1-15,1 0 1 0,0 0 1 16,-4 2 18-16,4 4-10 16,0 0-9-16,-3 3 8 15,1 2-9-15,-2 5-7 16,4 0 7-16,0 5 2 15,2-2 6-15,2 1-8 16,0 1 7-16,0 0-6 16,0-1-1-16,0-2 2 15,0 2 9-15,0-3-11 16,0-1 7-16,2 0-7 0,2-4 0 16,0-2 10-1,2-5-9-15,-2 2 5 0,2-6-5 16,-1 2 7-16,1-3-7 15,2 0 12-15,0 0-1 16,1 0 1-16,0-8 0 16,0-9 16-16,0-3 3 15,-1-4-16-15,-3-1 10 16,2-2-4-16,-5 1-13 16,-2 2-9-16,0 6 6 15,0 4 3-15,0 5 4 16,0 0 10-16,0 7-7 15,0 0-7-15,0 1-2 16,0 1-6-16,0 0-1 16,0 0-10-16,0 0 10 0,0 0 1 15,0 0 0 1,0 0 9-16,0 0-10 0,0 0 6 16,3 0-6-16,-3 0-11 15,2 3-9-15,0 9 11 16,0 8 9-16,4 5 9 15,4 2-2-15,1 4-7 16,0-2 8-16,-2 0-8 16,0-5 1-16,-5-5 6 15,1-4-7-15,-1-3 0 16,-4-4 0-16,2-4-12 16,-2-2-77-16,0-2-104 0</inkml:trace>
  <inkml:trace contextRef="#ctx0" brushRef="#br0" timeOffset="26863.97">7338 7315 923 0,'0'0'159'0,"0"0"-96"16,0 0 0-16,0 0-21 0,0 0-28 16,0 0-7-16,0 0 11 15,11-8 14-15,-2 16-8 16,2 12-5-16,0 5-18 16,3 1 1-16,-3 5 6 15,0-1-8-15,-4-2 1 16,0-8-1-16,-5-4 12 15,-2-3-12-15,0-8 0 16,0-2-8-16,0-3-3 16,0 0-15-16,0 0 12 15,0 0-6-15,0 0 5 16,0 0 14-16,0-3-5 16,0-5 6-16,0-2-1 0,0-4 1 15,0-2 3 1,0-4 19-16,0-2-9 0,0-2 4 15,0-2-11 1,0-2-5-16,4 0 0 0,0 2 6 16,3 1-5-16,0 4 4 15,0 5-3-15,-1 6 8 16,1 10 2-16,1 0-13 16,2 3-11-16,-1 17 10 15,1 4 0-15,2 5 1 16,-1 2 1-16,1 2-1 15,-2-2 1-15,-1-5 0 16,-3-6 0-16,0-7 1 16,-6-7 4-16,0-3-4 15,0-3 6-15,0 0-7 0,0 0 18 16,0 0 12 0,0-3-12-16,0-11-19 0,0-2-19 15,0-4 18-15,0-1 0 16,0 0 1-16,0 2 0 15,0-1-1-15,0 5 0 16,0 5 1-16,4 3 5 16,3 7 11-16,3 0-10 15,2 0-6-15,1 3-2 16,3 9 0-16,1 5 2 16,0 4 0-16,0 4 0 15,-1 6 1-15,-1 4 10 16,-3-2-2-16,-4-2 5 15,-3-6-12-15,-3-6 12 0,-2-7 4 16,0-5-9 0,0-4-4-16,0-3-4 15,0 0-2-15,0 0-14 0,6-21-40 16,4 1-157-16,1 0-954 0</inkml:trace>
  <inkml:trace contextRef="#ctx0" brushRef="#br0" timeOffset="27135.9">7860 7236 424 0,'0'0'492'0,"0"0"-383"15,0 0-19-15,0 0 11 16,0 0-20-16,22 103-27 16,-18-73-5-16,1 0-20 15,-1-2-13-15,-2-3-8 16,0-7-8-16,-2-9-8 16,0-9-42-16,0 0-100 15,-4-9-203-15</inkml:trace>
  <inkml:trace contextRef="#ctx0" brushRef="#br0" timeOffset="27286.81">7828 7086 719 0,'0'0'641'15,"0"0"-535"-15,0 0-106 16,0 0-35-16,0 0-666 0</inkml:trace>
  <inkml:trace contextRef="#ctx0" brushRef="#br0" timeOffset="28153.53">8074 7270 705 0,'0'0'220'0,"0"0"-145"0,0 0-7 15,0 0 27-15,0 0-30 16,0 0-36-16,0 0 6 15,0-3 22-15,0 3 5 16,0 0-17-16,0 3-36 16,0 16 8-16,0 5 17 15,0 5-18-15,0 6-9 16,2 3 2-16,6 0-2 16,4-1-1-16,-1-3-6 15,-3-6 0-15,2-8 7 16,-3-9-6-16,-5-4-1 15,0-7 1-15,-2 0 10 16,2-4 0-16,-2-15-11 0,0-2-6 16,0-4 6-16,0-1 0 15,0 1 1-15,0-1 7 16,0-1-8-16,0 1-8 16,0 0-6-16,4 3 4 15,6 4-8-15,1 3 4 16,0 8 14-16,5 8 17 15,-1 0-1-15,5 3-16 16,1 14 0-16,0 6 7 16,-3 4 4-16,1 1 3 15,-6-2-7-15,-3 0 1 16,0-1-7-16,-6-7-1 16,-4-4 1-16,0-7-1 15,0 0-28-15,0-3-61 0,0 0-41 16,0-4-509-16</inkml:trace>
  <inkml:trace contextRef="#ctx0" brushRef="#br0" timeOffset="28801.46">8622 7335 611 0,'0'0'310'0,"0"0"-113"15,0 0-42-15,0 0-23 16,0 0-39-16,0 0-31 16,0 0-20-16,-11-72-18 15,-5 65-1-15,-1-2-14 16,-6 7-3-16,1 2-6 16,-1 0-4-16,4 13 3 15,3 8-4-15,5 2-5 16,4 3 10-16,7 0 1 0,0 1-1 15,0-1 1-15,11-4 6 16,9 1-6 0,0-8 12-16,0-1-11 0,3-5 11 15,-4-7-4-15,-3-2 2 16,-1 0-9-16,-3 0 5 16,-3-9-2-16,-3 0-4 15,-4-4-2-15,-2 1-3 16,0 0-2-16,0 2-6 15,0 3 11-15,0 2 1 16,0 1 7-16,0 4-7 16,0 0-15-16,5 0 5 15,9 0 9-15,1 14 1 16,7 0 0-16,1 4 6 0,-1-4-5 16,-2 0 8-16,-2-6-8 15,-3 1 10-15,-1-5-5 16,-3 0-6-16,14-1-5 15,-3-3-73-15,0 0-139 0</inkml:trace>
  <inkml:trace contextRef="#ctx0" brushRef="#br0" timeOffset="29828.48">9241 7369 707 0,'0'0'250'0,"0"0"-134"15,0 0-15-15,0 0-24 16,0 0-8-16,0 0 11 16,0 0-9-16,-6-2-11 15,6 0-7-15,0 2 9 16,0-2-23-16,0 2-8 16,0 0-8-16,9 0-7 15,2 0-3-15,2 0-12 16,5 0 6-16,3 0 0 15,0-3-1-15,2-4 1 16,4 1 2-16,-1-1-7 0,1 2 12 16,0 1-12-16,-3 1-1 15,3 0 0-15,-5 3 0 16,-3 0 6-16,-4 0-7 16,-1 0 0-16,-6 0 0 15,-3 0 1-15,-3 0-1 16,-2 0 0-16,0-2-1 15,0 0-26-15,0 2-17 16,0 0-29-16,0-2-47 16,0 2-63-16,0 0-229 0</inkml:trace>
  <inkml:trace contextRef="#ctx0" brushRef="#br0" timeOffset="30219">9357 7190 654 0,'0'0'316'15,"0"0"-119"-15,0 0-64 16,0 0-31-16,0 0-38 0,0 0-40 16,0 0-23-16,-2 31 11 15,2-5 15-15,0 2 7 16,4 4-11-16,6 1-4 16,-1 2-2-16,1-1-4 15,4 1-11-15,-1-4 7 16,1 0 2-16,-3-5 4 15,-2-2-4-15,-3-6-9 16,-1-5 3-16,-2-4-5 16,-3-8-1-16,0-1-53 15,-8-10-148-15,-1-10 18 0</inkml:trace>
  <inkml:trace contextRef="#ctx0" brushRef="#br0" timeOffset="30910.4">10107 7070 575 0,'0'0'326'16,"0"0"-161"-16,0 0-103 16,0 0-14-16,0 0-2 15,0 0 3-15,0 0-23 0,-106 52-4 16,87-32-3-16,1-1-10 15,2 1 5-15,3-2 9 16,2-2 9-16,2 0 2 16,0 0 14-16,2-2-15 15,1-2-5-15,-1 2-8 16,5 1-2-16,0-1-7 16,2 1 5-16,0 1-6 15,0-2 8-15,8 0 2 16,8 0 7-16,2-3-4 15,2 2 15-15,4-5-2 16,1-2-12-16,-1-1-2 16,3-4 3-16,-2-1 2 0,0 0-5 15,-4 0-16-15,-3 0-6 16,0 0 1-16,-4 0 0 16,-4-4 0-16,0-2-1 15,-1-2-26-15,8-4-56 16,-3 2-40-16,3 0-216 0</inkml:trace>
  <inkml:trace contextRef="#ctx0" brushRef="#br0" timeOffset="31916.54">10354 7215 195 0,'0'0'641'0,"0"0"-460"15,0 0-40-15,0 0-10 16,0 0-31-16,0 0-20 0,0 0-15 16,-4-25-8-16,4 20 1 15,0-2-16-15,0 2-26 16,0-2-7-16,6 0 1 15,3 1 5-15,2-1-14 16,0 2 7-16,3-2-8 16,-1 4-1-16,1-4 1 15,-1 1 1-15,0 1 0 16,1-4 0-16,1 4 0 16,1-2 1-16,1 3-1 15,1 0-1-15,3 2-1 16,-2 2 1-16,2 0-2 0,-3 0-6 15,-1 0 7-15,1 0 1 16,-5 0 0-16,3 0 0 16,-5 0 1-16,3 0 0 15,-3 4-1-15,0 0-1 16,0 2 0-16,2 4 1 16,1 1-1-16,-1 0 0 15,2 3-1-15,-1 1 2 16,-1-1 0-16,-3-3 0 15,-2 2 1-15,-1-1-1 16,-3 2 0-16,1 0 0 16,0 0 1-16,-3 0-1 15,0 2 0-15,-2 1 0 16,0 2 0-16,0 3 6 0,-4 1-5 16,-8-2 0-16,-1-2 16 15,-3 2 5-15,1-5-6 16,-1-1-14-16,3-3 14 15,-1-5-15-15,3 0 0 16,0-2 9-16,-2 0-9 16,-3-3-1-16,-4 0 1 15,0-2 4-15,-4 0-5 16,-1 0 0-16,0 0 0 16,1-9 2-16,-1 0 9 15,6-1-5-15,0-5-5 16,4 3 1-16,1 0 11 15,4 0-12-15,0 2 1 16,4 0-1-16,1 3 7 0,3 2 0 16,0-1-2-16,0 2 4 15,2-4-10-15,0-2-6 16,0-4 5-16,0-2-13 16,0-4-36-16,0-2-21 15,8-1-2-15,1 1-53 16,3 5-16-16,-4 2-15 15,-1 8-48-15</inkml:trace>
  <inkml:trace contextRef="#ctx0" brushRef="#br0" timeOffset="33440.54">11052 7361 492 0,'0'0'361'0,"0"0"-180"15,0 0-63-15,0 0-28 16,0 0-34-16,0 0-25 16,0 0-5-16,0-10-6 15,0 10-7-15,0 0 5 0,2 0 17 16,4-2-9-16,4 2-12 15,-2 0 1-15,3 0-5 16,1 0-9-16,1 0 5 16,3 0-6-16,-1 0 0 15,1 0 0-15,-5 0 2 16,0 0-1-16,-4 2 0 16,-2 0 6-16,-3-1-1 15,0-1-5-15,0 3 6 16,2 0-6-16,1-2-1 15,-1 1 0-15,-1 2 0 16,1 0 0-16,-1 0 1 16,-1 2-1-16,-2-1 0 0,0 2 0 15,0 0 1-15,0 2-1 16,0-1 0-16,0 0-1 16,0-1 1-16,0-4 0 15,0 1-2-15,0-4-8 16,0 2-1-16,0-2 9 15,0 0-3-15,0 0 5 16,0 0 0-16,-7 3-3 16,2-2 3-16,-2 1 0 15,-1 3 14-15,1-2-3 16,-2 3-4-16,0-2-6 16,3 1 7-16,-1 0-7 0,0-1 2 15,0 0 3-15,-1 1-5 16,-1 0 0-16,-1 1 9 15,-3 1 1-15,0-2-4 16,-3 4-6-16,0-4 11 16,1 2-12-16,-1-1 0 15,3-1 8-15,0 0-8 16,-1 0 1-16,6 2 6 16,-4-2-6-16,6 2-1 15,-1-1 1-15,1 2-1 16,1 0 1-16,0 0-1 15,1 0-1-15,1 0 1 16,1 2 5-16,2 0 1 16,0 0 1-16,0-2-6 15,0 0 6-15,0-2-6 0,0-2 2 16,0 0 3-16,0-2-6 16,0-2 2-16,0 2-1 15,0-2 0-15,0 0 0 16,0 0 0-16,0 0 6 15,0 0-5-15,0 0-1 16,0 0 8-16,0 0-2 16,0 0-5-16,0 0 14 15,0 0 13-15,2 0 16 16,10 0-21-16,-1-2-17 16,2-4-7-16,3 0 0 0,-3-2 0 15,3 2 2 1,-1-3-2-16,-1 4 1 0,-1 1-1 15,-1 0 0-15,-4 3-1 16,3 1-2-16,-1 0-9 16,1 0-5-16,-1 0 2 15,2 7 14-15,-3 0 0 16,-1 4 0-16,2-3 0 16,-1-1 0-16,-3 2 1 15,1-3 0-15,0-1 0 16,0 0 1-16,-1 2 5 15,0-7-6-15,-1 3 8 16,2-1 6-16,-5-2 13 16,3 0-3-16,1 0 12 0,-1 0 7 15,1 0-9 1,4 0-2-16,-4-5-9 0,1 0-11 16,-1 1-1-16,-2 0-9 15,2 0-1-15,-2 1 0 16,-2 2-1-16,0-1-6 15,3 2-27-15,3-3-70 16,4 0-52-16,-1 0-188 0</inkml:trace>
  <inkml:trace contextRef="#ctx0" brushRef="#br0" timeOffset="38349.15">31852 12011 696 0,'0'0'261'16,"0"0"-160"-16,0 0-55 16,0 0-46-16,0 0-40 15,0 0-110-15,7 2-67 0</inkml:trace>
  <inkml:trace contextRef="#ctx0" brushRef="#br0" timeOffset="38699.35">31852 12011 576 0</inkml:trace>
  <inkml:trace contextRef="#ctx0" brushRef="#br0" timeOffset="39228.86">31852 12011 576 0,'-3'6'132'0,"3"-6"-75"0,-2 0-38 16,-2 0-9-16,2 0-1 0,0 0 36 16,0 0 23-16,2 0-3 15,0 0-3-15,0 0 0 16,0 0-22-16,0 0-9 15,0 0 4-15,0 0 9 16,0 0-7-16,0-2-1 16,0-2-6-16,0 1-4 15,0-2-1-15,0-1 0 16,0-2 4-16,4 2-12 16,-2-1 2-16,2 2-9 15,-2-1-8-15,1-2-1 16,1-5 8-16,-1 4-8 15,-1-3 0-15,0 2 0 0,3-2 0 16,-1 2 0 0,5-2-1-16,-3-2 1 0,8 2-1 15,3-4-1-15,4-2 1 16,1-3 26-16,5-1-1 16,4-3-8-16,5-1 1 15,4-5 49-15,0 1 25 16,-4 2-47-16,-1 5-23 15,-3 2-21-15,-3 4 0 16,0 0 1-16,-5 5-2 16,1 2 1-16,-3 4 6 15,-4-1-7-15,-3 4 8 16,1 0-7-16,-5 0 5 16,-2 0-5-16,0 3-1 0,0-1 1 15,-5 1-1-15,2 0 0 16,2-2 1-16,-2 2-1 15,-1-2 2-15,-1-2 7 16,0 2-9-16,-4-1-1 16,2-2-12-16,-2 3-4 15,0-6-45-15,0 0-132 16,0-1-53-16</inkml:trace>
  <inkml:trace contextRef="#ctx0" brushRef="#br0" timeOffset="43093.49">31475 17513 806 0,'0'0'200'0,"0"0"-99"15,0 0 2-15,0 0-40 16,0 0-12-16,0 0-10 16,0 0 5-16,7-10 5 15,-7 10-13-15,0 0-18 16,0 5-10-16,-11 9-9 0,-5 8 9 15,-1 4-2-15,-4 2-8 16,1 4 16 0,-2 3 4-16,-2 0 5 0,-3 5 17 15,0-4 11-15,0-4-15 16,0-1-12-16,0-5 6 16,6-8-16-16,2 0-8 15,4-8-8-15,4 2 1 16,6-6 0-16,1-2 0 15,4-4 13-15,0 0-14 16,0 0 6-16,0 0-4 16,0 0 6-16,0 0-7 15,0 0 6-15,0 0-6 0,0 0-2 16,0 0-10 0,0 0-46-16,0-18-67 0,0 4-33 15,0-4-145-15</inkml:trace>
  <inkml:trace contextRef="#ctx0" brushRef="#br0" timeOffset="45041.07">31074 17575 912 0,'0'0'288'15,"0"0"-166"-15,0 0-40 16,0 0-15-16,0 0-32 15,0 0-16-15,0 0 16 16,0 0 32-16,2 0-9 16,11 5-36-16,3 7 11 15,4 2 16-15,2-1-4 0,3 10-7 16,4-5-4-16,0 4 18 16,2 4 6-16,1-2-7 15,1 2-20-15,-2 6-23 16,-4-2 4-16,-2 3-12 15,-6-3 1-15,-1-2-1 16,-5-6 1-16,1-5-1 16,-5 0 6-16,-3-7-6 15,-1-6 10-15,0-4-1 16,-5 0 13-16,2 0 0 0,-2 0 5 16,0 0-5-1,4 4-4-15,1 2-12 0,-1-3-6 16,5 8 0-16,-2-3 0 15,0-1 0-15,-1 0 1 16,-2-3-1-16,-2 0 1 16,1-4 0-16,-1 0-1 15,-2 0 1-15,0 0-2 16,0 0-2-16,0 0-11 16,0 0 0-16,0 0-9 15,0 0-41-15,0-4-60 16,0-36-90-16,-7 8-95 15,1-4-1000-15</inkml:trace>
  <inkml:trace contextRef="#ctx0" brushRef="#br0" timeOffset="46840.81">21872 9876 124 0,'0'0'542'16,"0"0"-348"-16,0 0-83 0,0 0-32 15,0 0-9-15,0 0-11 16,28 34 34-16,-18-20-45 15,1 3 17-15,3 2-20 16,1 1 12-16,1 2-12 16,3 2-18-16,2 2-6 15,1 2 3-15,0 0 19 16,-2-1-13-16,-4-3-2 16,-3-5-12-16,-4-4-9 15,-5-8-5-15,-1 0 8 16,0-7-4-16,-3 0-5 15,0 0 13-15,0 0-6 16,0 0-8-16,2 0-24 0,6-17-62 16,1 3-112-16,3 0-335 15</inkml:trace>
  <inkml:trace contextRef="#ctx0" brushRef="#br0" timeOffset="47323.56">22264 9858 927 0,'0'0'247'15,"0"0"-141"-15,0 0-45 16,0 0-10-16,0 0-35 16,0 0-16-16,0 0 1 15,-26 64 14-15,6-22 9 16,-3 12 10-16,-2 8 18 16,6 5-7-16,1 1-20 15,0-4 17-15,5-4-17 16,0-10-12-16,1-12 10 15,1-10-5-15,2-10-17 16,2-6 13-16,3-8-2 16,-1-3-5-16,3 2-1 15,2-3 3-15,0 0-8 0,0 0 14 16,0 0 0-16,0 0-8 16,0 0-7-16,0 0 9 15,0 0-9-15,-2 0-4 16,2 0 4-16,0 0 0 15,-2 0-21-15,0 0-27 16,2 0-23-16,2-3-104 16,13 2-1097-16</inkml:trace>
  <inkml:trace contextRef="#ctx0" brushRef="#br0" timeOffset="49377.48">32412 11043 629 0,'0'0'290'15,"0"0"-175"-15,0 0-72 16,0 0-8-16,0 0-9 16,0 0-25-16,0 0 7 15,0-2 50-15,0 0 18 16,0 2-11-16,0-2-17 15,0 0-8-15,0-1-18 0,-2 3-12 16,2 0 6-16,0 0-1 16,0 0 1-16,0 0-6 15,0 0-9-15,0 0 29 16,0 0-6-16,0 0-4 16,2 0-8-16,6 0 1 15,3 0-13-15,1 3 6 16,1-3 1-16,3 0-1 15,-3 0 3-15,3 0-8 16,1 0-1-16,-1 0 1 16,2 0-1-16,-2-6 0 15,-3 0 0-15,-2-4-1 16,-4-2 1-16,-3-4-10 16,-4-5-30-16,0-3 30 15,-4-2 9-15,-14 0-10 0,-2 2-27 16,-2 4-4-16,-1 4 13 15,6 7 13-15,-1 6 7 16,-1 3 7-16,2 0-13 16,-3 16 15-16,2 3 7 15,2 8 0-15,6 1 2 16,0 1 1-16,8 0-2 16,2 1 5-16,0-1 4 15,0-1 1-15,0-4-10 16,9-2 2-16,0-4 6 15,2 0-1-15,1-4 2 16,3-4 8-16,3 1-4 16,-1-6 9-16,6-3-5 0,-1 0-10 15,1 1-13 1,-4-3-2-16,-3 0 0 0,2 0-45 16,-5 0-86-16,-4-9-402 0</inkml:trace>
  <inkml:trace contextRef="#ctx0" brushRef="#br0" timeOffset="49993.73">32859 10865 842 0,'0'0'181'0,"0"0"-62"16,0 0 5-16,0 0-43 16,0 0-18-16,0 0-20 15,0 0-14-15,27-41-27 16,-27 41-2-16,-4 0-58 16,-12 6 46-16,-4 6 12 15,0 6 0-15,-6 2 7 16,5 0-6-16,5 5 0 15,3-2 0-15,7 4 8 16,2-3-2-16,4 0 2 0,0-4-2 16,0 1 0-16,0-9-5 15,2-1 9-15,4-5 7 16,1-3 4-16,3-3 18 16,4 0-6-16,4 0-20 15,0-9-1-15,4-3-5 16,-2-2-8-16,0-3-1 15,-4 0-12-15,-5 1-6 16,0-1 3-16,-4 2-21 16,-2 0-3-16,-5 6 0 15,0 2 33-15,0 3 7 16,0 4 0-16,0 0 0 16,0 0-22-16,0 11 6 15,0 15 16-15,0 8 25 16,0 12 4-16,-10 8-10 0,6 4 14 15,2 4-2-15,2-1-8 16,0-7-15-16,0-6-6 16,0-12 16-16,4-8 2 15,0-8-14-15,4-8-6 16,-8-9 0-16,0-3-87 16,0 0-143-16</inkml:trace>
  <inkml:trace contextRef="#ctx0" brushRef="#br0" timeOffset="50239.17">32786 11285 1295 0,'0'0'258'16,"0"0"-175"-16,0 0-11 15,0 0-18-15,0 0-38 16,0 0-16-16,125-38 0 15,-101 26-1-15,1 3 1 16,0-2 0-16,-2 5 0 16,-2-2-11-16,-3 1-13 15,-3 4-30-15,1-8-29 16,-3 4-69-16,-4-3-122 0</inkml:trace>
  <inkml:trace contextRef="#ctx0" brushRef="#br0" timeOffset="50720.37">33185 10844 492 0,'0'0'404'16,"0"0"-256"-16,0 0-105 15,0 0-40-15,0 0 7 16,0 0-7-16,0 0 4 15,2 19 8-15,-2-5 11 16,0 1 8-16,0-1 1 16,0 2-7-16,0-2-12 15,0 3-3-15,-4-2 11 16,4 6-3-16,-3 1-1 0,3 4 18 16,0 4-5-1,0 0-8-15,0-2-4 0,0-2-3 16,0-4-2-16,0-6 1 15,3-2 4-15,1-3-8 16,-2-2-6-16,0-3-7 16,6 0 1-16,-6-2 8 15,2 0-2-15,3-1 17 16,1-3 11-16,6 0 5 16,-1 0 3-16,5-13-27 15,-3-5-11-15,4-4-5 16,-4-3-1-16,-1-1-20 0,-6-1 2 15,-1-1-24-15,-5 2 20 16,1 2 22 0,-3 4-22-16,0 7-13 0,2 10 4 15,0 3-99-15,5 0-100 16</inkml:trace>
  <inkml:trace contextRef="#ctx0" brushRef="#br0" timeOffset="51040.57">33523 10892 377 0,'0'0'694'15,"0"0"-610"-15,0 0-59 16,0 0-9-16,0 0-6 16,0 0 4-16,3 119 22 15,-3-86 27-15,0-1-18 16,0-5-15-16,-3-5-2 16,3-5-11-16,0-8-5 15,0-5-12-15,0-2 0 16,0-2-15-16,0-2-39 15,0-10-101-15</inkml:trace>
  <inkml:trace contextRef="#ctx0" brushRef="#br0" timeOffset="51294.73">33693 10497 1145 0,'0'0'279'15,"0"0"-191"-15,0 0-59 16,0 0-29-16,0 0-17 16,0 0-21-16,0 0 28 15,2 2 9-15,-2 6 0 0,0 7-11 16,0 11-20-16,5-5-101 15,-3 2-386-15</inkml:trace>
  <inkml:trace contextRef="#ctx0" brushRef="#br0" timeOffset="51667.33">33787 10485 26 0,'0'0'671'0,"0"0"-532"16,0 0-31-16,0 0-11 15,4 141-9-15,-4-85 2 16,-9 6-18-16,1 6 1 15,0 6-2-15,4 0-16 16,4 3-13-16,0-4 13 16,0-3-5-16,0-12-21 15,4-11-3-15,4-13-13 16,-4-11-4-16,0-11 3 16,-4-6-11-16,3-5 7 15,-3-1-6-15,0 0-2 0,4 0-9 16,0 0-67-16,1-1-150 0</inkml:trace>
  <inkml:trace contextRef="#ctx0" brushRef="#br0" timeOffset="64102.42">30458 10912 841 0,'0'0'253'0,"0"0"-152"16,0 0-55-16,0 0-11 16,0 0-16-16,0 0-10 15,0 0-1-15,52 10 0 16,-43-10-7-16,0 0 25 15,0 0 22-15,-3 0-3 16,3 0-15-16,-2-1-15 16,0-2-5-16,-1 3 1 15,-1 0-2-15,2 0-1 16,-1 0-7-16,1 0-1 16,2 8 1-16,0 6-2 0,2 3 1 15,0 2 0-15,-2 2 0 16,-2 0 0-16,-5 4 0 15,-2 3 0-15,0 0 0 16,-4 2 2-16,-10 0 17 16,-3-7-18-16,0 0-2 15,2-7-2-15,-1-6-10 16,1-2 4-16,-1-4 9 16,-1-4 1-16,-1 0 11 15,-5 0 7-15,0 0-18 16,0-5 11-16,0-10-2 15,1-1 2-15,4-4-12 16,2 1 1-16,3-2 0 0,4 1-1 16,2 0 0-1,3 0 1-15,2 2-1 0,0-3 1 16,2 3 11-16,0 1-12 16,0 1 6-16,2-2 2 15,11-1 1-15,1-1-8 16,3-2 14-16,-1 1-1 15,-1-4-12-15,-1 1 4 16,-1 4-6-16,-1 2-7 16,-4 6-12-16,-3 7-4 15,5 5-32-15,2 0-70 16,-1 14-699-16</inkml:trace>
  <inkml:trace contextRef="#ctx0" brushRef="#br0" timeOffset="64525.61">30827 10701 1128 0,'0'0'260'0,"0"0"-178"15,0 0-65-15,0 0-5 16,0 0 1-16,-20 125 0 15,8-69-12-15,3 6 9 16,5 7-3-16,4 1 6 16,0 0 8-16,0-6-11 15,0-6-10-15,2-10 1 16,5-10 5-16,-5-7 4 16,0-13-10-16,-2-10-42 15,0-8-81-15,0-11-89 0,0-10-874 16</inkml:trace>
  <inkml:trace contextRef="#ctx0" brushRef="#br0" timeOffset="64846.5">30795 10810 1145 0,'0'0'237'16,"0"0"-139"-16,0 0-34 15,0 0 16-15,36-121-23 16,-25 108-13-16,2 5-14 16,5 4-12-16,5 4-12 15,2 0 3-15,0 2-8 16,4 18 1-16,-4 8-2 0,-2 7 0 16,-5 4-1-16,-7-1-4 15,-7 0 4-15,-4-3 0 16,0-9-11-16,-6-7 5 15,-15-5-9-15,-8-10 15 16,-2-4-6-16,-5 0 6 16,3-18-18-16,0-9-45 15,10 4-64-15,10 7-186 0</inkml:trace>
  <inkml:trace contextRef="#ctx0" brushRef="#br0" timeOffset="65466.05">31125 10824 854 0,'0'0'209'0,"0"0"-84"0,0 0 1 16,0 0-30 0,0 0-22-16,0 0-5 0,0 0 14 15,-4-10-8-15,8 8-10 16,10-3-37-16,3 3-15 15,3-5-4-15,-1-1-7 16,-2-4 4-16,-3-2-6 16,-5-3-1-16,-5 0-17 15,-2-1-28-15,-2-2-1 16,0 2-3-16,0 4 17 16,-9-1 1-16,3 8 17 15,-4 2 14-15,4 5-15 16,-1 0-12-16,-1 0 6 15,0 12 14-15,2 7 8 16,-1 3 1-16,5 0 19 0,0 5-7 16,2-4-1-16,0 3 4 15,0-3-7-15,0 0-3 16,6-5 4-16,3-2 0 16,1-3 6-16,0-4 3 15,1-1 1-15,3-2-8 16,-3-2 4-16,1-2-15 15,-4-2 6-15,3 0-7 16,-2 0-8-16,0-2-36 16,4-22-48-16,-1 2-79 15,-1-2-456-15</inkml:trace>
  <inkml:trace contextRef="#ctx0" brushRef="#br0" timeOffset="66036.3">31330 10465 1126 0,'0'0'259'0,"0"0"-168"15,0 0-62-15,0 0-29 16,0 0-10-16,0 0 10 16,0 0 0-16,0 118 8 15,11-72-1-15,5 1-7 16,2 1 12-16,-3-5-2 15,1-10-10-15,-5-9 7 0,-2-9 15 16,-7-10-12-16,-2-5-10 16,0 0-29-16,0-8-51 15,-15-14 58-15,-5-8 16 16,2-5 0-16,0 0 4 16,5-3 2-16,4 4 2 15,4 2 15-15,5 4-2 16,0 3-15-16,0 5 46 15,11 7 10-15,5 2-10 16,2 9-25-16,0 2-5 16,2 0-16-16,-3 11-9 15,-3 10-10-15,-5 5-4 16,-7 1 7-16,-2 1-9 0,0-7-10 16,0-2 9-1,-11-9-12-15,3-2 22 0,0-4 15 16,4-4 0-16,4 0 1 15,0 0 18-15,0 0 38 16,0 0 53-16,8 0-74 16,8 0-23-16,5 0-5 15,3 0-6-15,0 0 0 16,1 0 18-16,0 0-19 16,-5 0 6-16,-3-4-6 15,-1-4 0-15,-5 0-3 16,0-15-73-16,-4 4-68 15,-2 1-212-15</inkml:trace>
  <inkml:trace contextRef="#ctx0" brushRef="#br0" timeOffset="66493.78">31673 10379 1117 0,'0'0'241'0,"0"0"-65"15,0 0-101-15,0 0-75 16,0 0-6-16,0 0-40 16,0 0-14-16,-58-63 17 15,37 63-33-15,0 5 41 16,4 17 21-16,1 4 14 16,5 2 0-16,6 2 0 0,5-2 0 15,0 0 0 1,0-1 2-16,14-3-1 0,1-8 0 15,3-5 15-15,-2-4-8 16,-1-7 32-16,-2 0-14 16,-1-8 0-16,-3-10-20 15,-1-5-8-15,0-1 2 16,-4 2-6-16,2 2 5 16,-3 6 1-16,1 5 0 15,-2 9 13-15,2 0-12 16,2 0-1-16,0 5-12 15,7 11 12-15,3 2 1 16,1 1 0-16,4-5 8 0,-1-3 1 16,-3-2 19-1,0-7 13-15,-5-2-17 0,-2 0-25 16,5-27-26-16,-4-1-53 16,1 0-158-16</inkml:trace>
  <inkml:trace contextRef="#ctx0" brushRef="#br0" timeOffset="66958.47">31968 10135 929 0,'0'0'274'16,"0"0"-120"-16,0 0-86 16,0 0-33-16,0 0-34 15,0 0-1-15,0 0-7 16,-60-17 6-16,26 35-1 0,3 8 2 15,2 2 0-15,6 1 0 16,8-4-16-16,7-1 15 16,8-1 0-16,0-3-9 15,0-3 10-15,10-2 15 16,6-5-4-16,0-3 2 16,1-4-7-16,1-3 16 15,0 0-5-15,2 0-8 16,-2 0-8-16,-1-6-1 15,4 4-1-15,-1 2 0 16,3 0 0-16,-10 0-1 16,3 2 1-16,-3 8-5 0,0 2 4 15,-2 2-7-15,2 2 9 16,1 0 1 0,1 3-1-16,1 1 2 0,-1-5-1 15,-1-4 6-15,-3 1 4 16,-2-4-4-16,-3-5-7 15,-3 3 0-15,0-1-9 16,-3-4 0-16,4-1-64 16,-2 0-67-16,2 0-498 0</inkml:trace>
  <inkml:trace contextRef="#ctx0" brushRef="#br0" timeOffset="67534.98">32306 9980 986 0,'0'0'233'16,"0"0"-104"-16,0 0-82 15,0 0-47-15,0 0-5 16,0 0 5-16,0 0 0 16,-81 19-1-16,56-7-9 15,5 3 10-15,1 2 0 16,6-4 0-16,5 0-7 15,1 0 7-15,4 1 0 16,3 0 0-16,0 0 15 16,0 0-2-16,14 0-4 15,1-2 5-15,1-5-2 16,2-5 28-16,0-2 3 0,-2 0 21 16,1-17-18-16,-1-3-30 15,-3-3-15-15,3 0 0 16,-1 2 6-16,-1 0-6 15,-3 7-1-15,-5 4-9 16,-1 6 0-16,-3 2-12 16,-2 2-30-16,0 0-3 15,0 0-4-15,3 0 27 16,-1 8 24-16,5 2 7 16,1 0 8-16,3 1 9 15,3 1 5-15,-1-5 4 16,5-1-1-16,0 1 8 15,0-7-7-15,0 0 12 0,3 0 9 16,4-7-22-16,2-11-14 16,4-3-11-16,-4-6 1 15,0-4 0-15,-4 2-1 16,-6 0-15-16,-5 4 3 16,-10 4 11-16,-2 1-47 15,-19 6-37-15,-54-3-13 16,1 5-3-16,1 1-77 0</inkml:trace>
  <inkml:trace contextRef="#ctx0" brushRef="#br0" timeOffset="67722.53">32021 9745 1288 0,'0'0'257'0,"0"0"-133"15,0 0-53-15,136-51-2 16,-95 37-18-16,-1-3-23 15,-5 3-20-15,-4 4-8 16,-4 2 0-16,-4 4 0 16,-13 4-14-16,-5 2-61 15,-3 16-71-15,-2 0-133 0</inkml:trace>
  <inkml:trace contextRef="#ctx0" brushRef="#br0" timeOffset="69829.92">28134 12687 789 0,'0'0'204'0,"0"0"-120"16,0 0-32-16,0 0-7 15,0 0-26-15,0 0-8 16,0 0-9-16,6 0-2 15,-6 0 9-15,0 0 7 16,0 0 8-16,0 0 10 16,0 0 3-16,0 0 4 15,0 0-13-15,0 0-7 0,0 0-8 16,0 0-2-16,0-4-11 16,0-2 0-16,0-3 0 15,0 2-12-15,0-3 12 16,0 1 0-16,5 0 2 15,-1 3-2-15,3 0 11 16,2 0-3-16,0 4-7 16,-1-1-1-16,2 3 0 15,-4 0-11-15,3 0 9 16,-5 0-12-16,2 0-2 16,-6 0-2-16,2 0-6 15,-2 0-5-15,0 5 16 16,0 1 2-16,0 0 11 0,0 0-1 15,0 3-1-15,0 0 2 16,0 1-1-16,0 2 2 16,0-2 1-16,0-2-2 15,0 1 0-15,0-2 1 16,-2 0-1-16,-4-4 0 16,4 1 1-16,-2 1-1 15,0-5-13-15,-1 3 2 16,1-3 5-16,0 0 6 15,-4 0 2-15,4 0-1 16,-3 0 1-16,1 0 4 16,-1 0-5-16,2 0 1 0,-1 0 0 15,1 2 5 1,1-2-6-16,0 0-1 0,2 0 1 16,-4 0-1-16,2 0 0 15,2 0-1-15,-3 0 1 16,-1 0 1-16,2-5 5 15,-1 0-5-15,-2-2-2 16,3-4 1-16,-1 1-37 16,5 2-68-16</inkml:trace>
  <inkml:trace contextRef="#ctx0" brushRef="#br0" timeOffset="70585.39">28122 12641 935 0,'0'0'180'0,"0"0"-114"16,0 0-41-16,0 0-25 16,0 0-5-16,0 0-11 15,0 0 16-15,68-54 5 16,-55 54 18-16,1 0-1 15,-4 0 0-15,1 4-16 16,-1 8-5-16,-2-2 5 16,-1 2-6-16,-5-4 0 15,0 0 2-15,-2 2-1 16,0-2 0-16,0 4 15 16,0 0-4-16,-6 0-1 15,-1-2-3-15,-2 0 5 16,0 1 8-16,3-6 0 0,-3-3-8 15,-3 0 0 1,4-2-7-16,-3 0 3 0,-1 0-8 16,-1-9-2-16,1-10-10 15,-1 1-17-15,3-3-12 16,2 2 16-16,2 3 16 16,3 4 8-16,3 1 0 15,0 4 26-15,0 3 2 16,0 1 4-16,7-2-8 15,3 1-12-15,0 1-5 16,1 2-5-16,3 1-2 16,-3 0 2-16,-5 0-2 15,2 1-7-15,-4 11-6 16,-4 5-3-16,0 1 3 16,0 0 7-16,0-4-3 0,0-2 5 15,0-2 3-15,0-6 1 16,-2 0-1-16,2-4 1 15,-2 0 16-15,0 0-15 16,-4 0-1-16,4-18 0 16,0 2-39-16,2 2-337 0</inkml:trace>
  <inkml:trace contextRef="#ctx0" brushRef="#br0" timeOffset="71639.17">28051 12655 833 0,'0'0'234'0,"0"0"-146"15,0 0-30-15,0 0-2 16,0 0-14-16,0 0-24 16,0 0-5-16,-25-16-7 15,21 16 5-15,2 0-4 16,0 0-7-16,-3 0-8 16,-6 0-16-16,4 0-18 15,-1 3-116-15</inkml:trace>
  <inkml:trace contextRef="#ctx0" brushRef="#br0" timeOffset="71805.39">27826 12687 806 0,'0'0'12'0,"0"0"-12"15,0 0-61-15,0 0-33 16,0 0-404-16</inkml:trace>
  <inkml:trace contextRef="#ctx0" brushRef="#br0" timeOffset="71988.37">27826 12687 64 0,'-143'-19'1039'16,"143"19"-859"-16,0 0-100 16,-2 0-37-16,0 0-41 15,-2 0-2-15,-8 0-53 16,3 0-16-16,3 0-151 0</inkml:trace>
  <inkml:trace contextRef="#ctx0" brushRef="#br0" timeOffset="72144.36">27507 12677 658 0,'0'0'117'15,"0"0"-98"-15,0 0-19 0</inkml:trace>
  <inkml:trace contextRef="#ctx0" brushRef="#br0" timeOffset="72615.25">27287 12657 927 0,'0'0'258'16,"0"0"-136"-16,0 0-52 15,0 0-12-15,0 0-41 16,0 0-17-16,0 0-39 15,-16-8-7-15,7 6-19 16,0-3 0-16,1 4 8 16,-4-1 21-16,3 0 1 15,-2-1 31-15,-2 3 4 16,0 0 1-16,-1 0 8 16,-1 0-9-16,1-1 2 15,1 1 0-15,-1 0-2 16,1 0 1-16,1 0-1 15,1 0 0-15,1 0 15 0,0 0-14 16,-1 1 11 0,-2 2-11-16,-3 1 6 0,-3-4-5 15,-4 0 4-15,-1 0 3 16,-1 0-8-16,-2 0-1 16,0 0-2-16,3 0-8 15,2 10 9-15,-1 2-12 16,6 5 12-16,-1-2-8 15,-1 2 9-15,7-3 0 16,-2-1 12-16,3-5 18 16,2-2 1-16,1-4 3 15,0-2-18-15,-3 3-4 16,-9-3-12-16,1 0-23 16,0 0-156-16</inkml:trace>
  <inkml:trace contextRef="#ctx0" brushRef="#br0" timeOffset="72749.22">26484 12789 719 0,'0'0'348'16,"0"0"-303"-16,0 0-45 16,0 0-334-16</inkml:trace>
  <inkml:trace contextRef="#ctx0" brushRef="#br0" timeOffset="72895.42">26257 12753 958 0,'0'0'265'0,"0"0"-230"0,0 0-35 15,0 0-61-15,0 0-7 0</inkml:trace>
  <inkml:trace contextRef="#ctx0" brushRef="#br0" timeOffset="73168.33">25873 12842 183 0,'0'0'391'15,"0"0"-271"-15,0 0-79 16,0 0-24-16,0 0-8 15,0 0-9-15</inkml:trace>
  <inkml:trace contextRef="#ctx0" brushRef="#br0" timeOffset="73333.45">25376 12891 1071 0,'0'0'152'0,"0"0"-152"16,0 0-55-16,0 0-7 0</inkml:trace>
  <inkml:trace contextRef="#ctx0" brushRef="#br0" timeOffset="73485.45">24988 12864 757 0,'0'0'255'15,"0"0"-236"-15,0 0-19 16,0 0-59-16,0 0-315 0</inkml:trace>
  <inkml:trace contextRef="#ctx0" brushRef="#br0" timeOffset="73738.45">24413 12893 400 0,'0'0'268'0,"0"0"-134"15,0 0-35-15,0 0 10 16,0 0-45-16,0 0-23 16,0 0-36-16,-104 25-5 15,88-25 0-15,-9 0-26 16,8 0-95-16,-2 0-421 0</inkml:trace>
  <inkml:trace contextRef="#ctx0" brushRef="#br0" timeOffset="74791">23900 12854 439 0,'0'0'524'0,"0"0"-394"16,0 0-85-16,0 0-10 15,0 0-12-15,0 0-14 16,0 0 30-16,-113 8-25 0,77-8-13 16,-4-7-1-16,2-5-15 15,1 1 15-15,2 0-1 16,4 4 1-16,7 2 6 16,4 3 1-16,7 2 6 15,3 0-7-15,6 0 0 16,0 0 7-16,2 0 16 15,0 0-16-15,-1 0 17 16,1 0-10-16,0 2-12 16,-3-2 0-16,0 0 0 15,-1 0 5-15,-1 0 3 16,-1 2 7-16,-4-2 28 16,1 3-38-16,3 1-6 15,-2-1 2-15,1 4-9 16,3-2 1-16,0 1 0 0,-2-2 1 15,4 0-1-15,2-1 1 16,-3-3 0-16,1 1-1 16,-3-1 6-16,0 0-6 15,1 0 0-15,1 0 0 16,1 0 0-16,0 3 1 16,-1-2 0-16,2-1 5 15,-1 3-6-15,2-2 5 16,2 2-5-16,-2-1 1 15,-3-1-2-15,1 6 1 16,-3-1 0-16,-2 4 0 16,2 3 0-16,-1-1 5 15,1 0-5-15,0-3 0 0,2-4 0 16,3-3 2 0,-2-2-2-16,2 0 5 0,-2 0 23 15,1-2-5-15,-1-7-14 16,-1-1-9-16,3 2 0 15,-1 1 0-15,1 2-1 16,2 2-1-16,0 3-9 16,0 0 1-16,0 0 8 15,0 0-11-15,0 0 7 16,0 0 5-16,-2 0 0 16,2 0 1-16,0 0-1 15,-2 0 1-15,2 0-1 16,-2 0 1-16,0 0 1 15,0 0-1-15,-3 0 5 16,3 0-4-16,-2 0-1 0,1 0 1 16,-2 0-1-16,3 0-1 15,0 0 1-15,0 0 0 16,0 0 5-16,-3 0-5 16,1 0 1-16,0 0 5 15,-4 0-6-15,2 0 11 16,-1 0-12-16,-1 0 0 15,-2 0-2-15,-1 0-3 16,-3 0-3-16,4 0 8 16,1-1-1-16,2 1 0 15,2 0 1-15,1-3-1 16,2 3-1-16,-5 0-3 0,-1-2 5 16,1 1 13-16,0-1-12 15,0 2-1-15,7 0 0 16,0-2-36-16,0 2-137 15,0-3-840-15</inkml:trace>
  <inkml:trace contextRef="#ctx0" brushRef="#br0" timeOffset="76722.42">22218 12731 664 0,'0'0'229'16,"0"0"-158"-16,0 0-59 16,0 0-12-16,0 0-146 15,0 0 40-15,0 0 65 16,-7 7 32-16,7-6 9 16,-2-1 84-16,2 0 63 15,-2 0-31-15,-1 0-38 0,3 0-15 16,-2 0-5-16,2 0-4 15,-3 0-1-15,3 0-3 16,0 0-2-16,0 0-8 16,0 0-12-16,-2 0-15 15,2 0-12-15,0 0 0 16,-2 0 0-16,2 0 0 16,-2 0-1-16,0 0-7 15,2 0 6-15,0 0 1 16,0 0 0-16,0 0 9 15,-2 0-8-15,2 0 28 16,0 0-7-16,0 0-9 16,0 0-3-16,0 0-9 0,0 0 0 15,0 0-1 1,0 0-18-16,0 0-3 0,0 0 5 16,0 0 4-16,0 0 5 15,0 0 5-15,0 0 1 16,0 10 1-16,0 4 0 15,0 2 0-15,0 2 2 16,0 4 5-16,8 2-6 16,4 2-1-16,1 1 6 15,3-3 11-15,-1 0-16 16,1-6-1-16,-3-4 19 16,-2-5 3-16,-1 0 6 15,-4-7-28-15,-2-1 15 16,-2-1-5-16,3 0-10 0,-1 0-4 15,6-9 4-15,-2-1 0 16,1-2-12-16,3 4 4 16,-4 0-13-16,1 2-31 15,-3 3-88-15,2-1-852 0</inkml:trace>
  <inkml:trace contextRef="#ctx0" brushRef="#br0" timeOffset="77413.95">22386 12741 907 0,'0'0'237'0,"0"0"-133"16,0 0-10-16,0 0-8 15,0 0-22-15,0 0-34 16,0 0 5-16,0-3 9 15,0 3-9-15,0 0 0 16,0 0-13-16,0 0-6 0,0 0-15 16,0 0 1-16,0 0 5 15,0 0-1-15,0 0-5 16,0 0 0-16,0 0-1 16,0 0 0-16,0 5 0 15,0 5 0-15,0 4 0 16,0 0 1-16,4 6 1 15,-2 2 5-15,2 5-7 16,0 2 0-16,1 8-6 16,1 3 6-16,-2 4 0 15,2-1 7-15,-6-2-7 16,0-1 0-16,0-8-1 0,0-6 1 16,0-3-3-16,-6-7 3 15,0-7 10-15,-3 0-8 16,3-4-2-16,-6 2 1 15,3-4 9-15,-1 4-8 16,0-5-1-16,1 1 0 16,1-1 6-16,4 1-7 15,-2-3 0-15,2 0 0 16,2 0 8-16,0 0-6 16,-1 0 10-16,3 0 2 15,0 0-8-15,0 0-6 16,0 1-31-16,9 6-107 15,7-2-1305-15</inkml:trace>
  <inkml:trace contextRef="#ctx0" brushRef="#br0" timeOffset="78725.33">28182 12683 590 0,'0'0'316'0,"0"0"-189"0,0 0-49 15,0 0-27 1,0 0-11-16,0 0-18 0,0 0-7 16,0-3 18-16,0 3 2 15,0 0-8-15,0 0-9 16,0 0-7-16,0 11-9 15,0 1-1-15,0 4-1 16,0 3-4-16,0 1-35 16,0-1-43-16,0 11-62 15,0-7-161-15,0-3-359 0</inkml:trace>
  <inkml:trace contextRef="#ctx0" brushRef="#br0" timeOffset="78872.82">28182 12901 509 0,'0'0'229'0,"0"0"-71"16,0 0-56-16,0 0-29 15,0 0-20-15,0 0-14 0,0 0-13 16,-2 70-14-16,-2-61 1 16,2 3-7-16,0 2 5 15,-1 2-9-15,3 5 4 16,0 16-6-16,0-7-71 16,0-2-291-16</inkml:trace>
  <inkml:trace contextRef="#ctx0" brushRef="#br0" timeOffset="79008.27">28165 13254 702 0,'0'0'242'15,"0"0"-155"-15,0 0-52 16,0 0-21-16,0 0-14 0,25 111-85 16,-25-84-139-16,0-1-152 15</inkml:trace>
  <inkml:trace contextRef="#ctx0" brushRef="#br0" timeOffset="79209.92">28156 13573 355 0,'0'0'237'0,"0"0"-77"16,0 0-52-16,0 0-7 16,0 0-50-16,0 0-19 15,5 111-25-15,-3-94 9 16,2 3 3-16,3-1 5 0,-1 0-5 15,2 4-7-15,0 0-4 16,1 0-8-16,7 15 0 16,-5-8-21-16,2-2-516 15</inkml:trace>
  <inkml:trace contextRef="#ctx0" brushRef="#br0" timeOffset="79394.55">28267 14087 16 0,'0'0'345'0,"0"0"-104"15,0 0-103-15,0 0-70 16,0 0-40-16,7 104-15 16,0-78-6-16,2 2-6 15,-3-3 5-15,-1 2 28 0,-3-8 17 16,-2 2-9 0,0-3-22-16,0 1-20 0,0-5-13 15,-7-2-162-15</inkml:trace>
  <inkml:trace contextRef="#ctx0" brushRef="#br0" timeOffset="79635.3">28259 14788 230 0,'0'0'320'0,"0"0"-85"16,0 0-82-16,0 0-78 15,0 0-43-15,0 0-19 16,0 0 6-16,-21 77-19 16,17-59-56-16,2 0-95 15,0-4-122-15</inkml:trace>
  <inkml:trace contextRef="#ctx0" brushRef="#br0" timeOffset="79782.78">28213 15186 352 0,'0'0'164'0,"0"0"-164"16,0 0-13-16</inkml:trace>
  <inkml:trace contextRef="#ctx0" brushRef="#br0" timeOffset="79899.57">28209 15516 157 0,'0'0'0'16,"0"0"-111"-16</inkml:trace>
  <inkml:trace contextRef="#ctx0" brushRef="#br0" timeOffset="80045.95">28198 15927 204 0,'0'0'103'15,"0"0"-103"-15</inkml:trace>
  <inkml:trace contextRef="#ctx0" brushRef="#br0" timeOffset="80435.28">28203 16862 325 0,'0'0'127'16,"0"0"-43"-16,0 0-29 15,0 0-55-15,0 0-19 16,0 0-303-16</inkml:trace>
  <inkml:trace contextRef="#ctx0" brushRef="#br0" timeOffset="80740.17">28203 16862 29 0,'14'114'410'16,"-14"-110"-204"-16,0 3-63 16,0 0-45-16,0-2-20 0,0 4-11 15,0-5-11 1,0 0-15-16,0-4-15 0,0 6-12 15,0-2-5-15,0 4 1 16,0 3-9-16,0 1 7 16,0 1-7-16,4 1-1 15,2 5 28-15,-1-2-1 16,-1 0 24-16,-4-7-21 16,2-3-1-16,-2 0-14 15,0-3-5-15,0-4-4 16,0 0 2-16,0 0 4 15,0 0-11-15,0 0 19 16,0 0-7-16,0 0-7 0,0 0-4 16,0 0 8-1,0 0-9-15,0 0-1 0,-2-4-37 16,0-6-64-16,0-3-90 16</inkml:trace>
  <inkml:trace contextRef="#ctx0" brushRef="#br0" timeOffset="81422.33">28182 15990 735 0,'0'0'338'0,"0"0"-206"0,0 0-70 15,-4 138-55-15,-5-92 3 16,3 3 6-16,-1-2-16 16,7 3 1-16,0-5 0 15,0-1 12-15,0-3-13 16,5-2 1-16,1-3-1 15,3 0 0-15,-3 1 0 16,0-2-32-16,-2-3 17 16,-2 2 1-16,-2-2 1 15,0-1-4-15,0-9-8 16,0 2 3-16,0-7 5 16,4 2 8-16,1-1 9 15,1 3 0-15,2 2 0 16,-4 3 14-16,0 0 14 0,-2-4 9 15,1 2-5-15,-3-2-4 16,0 0-14-16,0-8-2 16,0 3 1-16,2-7 1 15,2-3 12-15,0 0 18 16,1-4-9-16,0 2-22 16,-3-1-4-16,2 0-1 15,-1 1 0-15,-1-1-6 16,-2 1 3-16,0 4-5 15,0 3-48-15,0-1-114 0</inkml:trace>
  <inkml:trace contextRef="#ctx0" brushRef="#br0" timeOffset="81939.69">28448 17544 570 0,'0'0'120'0,"0"0"-75"16,0 0 2-16,0 0 21 0,0 0 16 15,0 0 29-15,0 0-18 16,-7-22-14-16,12 22 9 16,-1-5 6-16,0 5-15 15,-2 0-8-15,-2 0-14 16,0 0-24-16,0 5-17 15,0 13-18-15,-12 12 10 16,-9 6-9-16,-3 3 0 16,-2 2 7-16,-3 5-7 15,2-2 6-15,-2-4-7 0,4-3 0 16,5-7-1-16,4-7-6 16,2-4-2-16,8-11-1 15,2-5 9-15,2 2-15 16,2-5-15-16,0 0 1 15,0 0-17-15,0-8-24 16,2-6-63-16,6 1-1057 0</inkml:trace>
  <inkml:trace contextRef="#ctx0" brushRef="#br0" timeOffset="82287.23">28149 17630 965 0,'0'0'204'16,"0"0"-140"-16,0 0-27 16,0 0 34-16,0 0-4 15,0 0 39-15,0 0 9 16,18 26-45-16,5 0-47 15,4 10 15-15,6 4 3 16,5 4-4-16,1 2-11 16,1 3 6-16,-1-5-7 15,-6-4-9-15,-6-8-5 16,-8-5-4-16,-5-10-7 16,-9-8 0-16,-3-4-13 0,-2-5-31 15,0 0-29-15,-13-22-24 16,-5-4-11-16,3-6-130 0</inkml:trace>
  <inkml:trace contextRef="#ctx0" brushRef="#br0" timeOffset="83818.3">28279 14029 400 0,'0'0'857'0,"0"0"-674"15,0 0-125-15,0 0-48 16,0 0-10-16,0 0 0 0,0 0-7 16,-23 51-7-1,19-38 8-15,0-1 5 0,1-4 0 16,-2-2 1-16,3 0 1 16,0-4-1-16,-2-2 0 15,2 0-1-15,-1 0-15 16,3 0 16-16,0 0 1 15,0 0-1-15,0-7 1 16,0 2 0-16,0-2 0 16,0 4 9-16,0-1-10 15,0-1-10-15,5 2-1 16,6-1-11-16,0 2-22 16,2-1 11-16,3 3 10 0,-5 0 16 15,0 0 7 1,-1 0 7-16,-4 3-7 0,0 11 0 15,-1 0-1-15,-3 4 1 16,0 3 5-16,-2 2-3 16,0 0-2-16,0 0 7 15,-11-5 3-15,-2-1-9 16,-1-5 0-16,-1-7-2 16,1-5 1-16,1 0-13 15,0 0 13-15,2-14 0 16,0-4 0-16,3-2 8 15,2-3-8-15,4 3-12 0,2 1-18 16,0 3 20 0,0 2 9-16,0 3 1 15,4 4 1-15,8 1 0 0,1 0 9 16,3 1-9-16,-1 2-1 16,3 3 0-16,0 0 0 15,-4 0 1-15,-4 8-1 16,-5 10-1-16,-3-4 1 15,-2 4 0-15,0-1 0 16,0 0 2-16,-7-2-2 16,-1-3 1-16,-1-5-1 15,-1-1 13-15,4-6-13 16,-1 0-9-16,1 0 9 16,1-8 13-16,3-14 0 15,2 0-13-15,0 0-5 16,0 0-7-16,5 1-9 15,6 9 20-15,-3 0 0 0,-1 11 1 16,-2 1-7-16,-5 0-215 16</inkml:trace>
  <inkml:trace contextRef="#ctx0" brushRef="#br0" timeOffset="86438.29">28093 13283 666 0,'0'0'244'0,"0"0"-137"16,0 0-38-16,0 0-15 15,0 0-25-15,0 0-9 16,0 0-1-16,-2-7-3 15,0 7 7-15,2-1-4 0,0 1-8 16,-2-3 5 0,-1 2 0-16,1 1-3 0,0-3-3 15,2 3-1-15,0 0-8 16,0 0 6-16,0 0-6 16,0 0 1-16,0 0-1 15,0 0 6-15,0 0-6 16,0 0-1-16,0 3 1 15,0 6 7-15,4 4-7 16,5 3 5-16,1 1-6 16,-2 3 1-16,1 3 0 15,3 0 0-15,-4 0 0 16,-1-3 0-16,2 0 6 16,-2 1-7-16,-1-6 2 15,-1 2-1-15,-1-3 11 0,-2-2-5 16,-2 0 2-16,0-3-8 15,2 0 0-15,-2-2 0 16,0-3 1-16,0 1-2 16,0-3 3-16,0-2 3 15,0 0 1-15,0 0 10 16,0 0 5-16,0 0 10 16,0 0 21-16,2 0-32 15,2-7-21-15,0-2 6 16,-2-2-6-16,2-1 8 15,1 3-6-15,-1-3-1 16,2-2-1-16,4 2 0 16,-1-1-12-16,2 1-7 0,0 0 6 15,-2 3 6-15,0-2-9 16,-4 2-10-16,-1-3-34 16,-2 3 2-16,0-3 15 15,-2-1 30-15,3 1-5 16,-3 0 12-16,2 3 5 15,2-1-9-15,-2 2 9 16,3 0-1-16,-1 2-4 16,1 1 6-16,-3 3 8 15,1 1 5-15,-1 1-4 16,-2-2-8-16,2 2 0 16,-2 0 1-16,2 0 0 15,-2 0-1-15,0 0-1 0,0 0 0 16,0 0 0-1,0 0-8-15,0 0 7 0,0 0 0 16,0 0 0-16,0 0 0 16,0 0 1-16,0 0 6 15,0 0-6-15,0 0 0 16,0 0 1-16,0 0 1 16,0 0-1-16,0 0 0 15,0 0 5-15,0 0-6 16,0 0 0-16,0 0 0 15,0 0 0-15,0 0 0 16,0 0-2-16,0 0 2 0,-9 0 0 16,-5 0 0-1,-1 0 0-15,-3 5 0 0,-2 0 0 16,0 1 0-16,-2-2-1 16,1 0 0-16,0 0 0 15,0-2 1-15,3 0 0 16,3 0 0-16,1-2 0 15,5 0 11-15,3 0 11 16,2 0 6-16,2 0-11 16,-1 0 9-16,1 0-7 15,-3 0-6-15,1 0-3 16,-1 0-9-16,-1 0 1 16,-3 0-1-16,4 0 0 15,1 0-1-15,-1 0-8 16,3 0 6-16,2 0 1 0,0 0-1 15,0 0 2-15,0 0-2 16,0 0 1-16,0 0 1 16,0 0 6-16,0 0 3 15,0 0 8-15,0 0 4 16,0 0-4-16,0 0-5 16,0 0-2-16,0 0-5 15,0 0-5-15,0 0-1 16,0 0-11-16,0 0 12 15,0 0-6-15,0 0 6 16,0 0 0-16,7 0 0 16,-3 0 1-16,3 3-1 15,2 0 0-15,2 3 1 16,3-1-1-16,-1 2 0 0,1-3-1 16,1 0-1-16,-1-2 2 15,1-2-1-15,1 0 1 16,-3 0 0-16,1 0 1 15,-4 0 0-15,1 0 0 16,-1-2 0-16,-4-1 0 16,1 3-1-16,-3 0 0 15,0 0 0-15,-1 0 0 16,-1 0-1-16,1 0 1 16,-1 0 1-16,-2 0-1 15,0 0 0-15,0-1-7 0,0 1-21 16,0-2 5-16,0 2 3 15,0 0 12-15,0 0 8 16,0 0-1-16,0 0-2 16,0 0 2-16,0 0-5 15,0 0 5-15,0 0 1 16,0 0 0-16,0 0 0 16,0 0-26-16,0 0-8 15,0 0 23-15,0 6 2 16,0 2 9-16,0 1 0 15,0 0 0-15,0 3 0 16,0-2 0-16,0-3-80 0</inkml:trace>
  <inkml:trace contextRef="#ctx0" brushRef="#br0" timeOffset="108723.23">1087 17267 510 0,'0'0'357'16,"0"0"-187"-16,0 0-44 16,0 0-6-16,0 0-27 15,0 0-19-15,0-4 3 16,0 4-10-16,0 0-14 16,0 0 17-16,0 0-8 15,0-5-3-15,0 5-14 0,0 0 4 16,0 0-17-1,0 0-18-15,0 5 0 0,0 7 6 16,0 6 0-16,0 0-18 16,0 4-2-16,0 7 1 15,5 0-1-15,-1 7-2 16,-2 1 2-16,0-6-1 16,1 3 1-16,1-9 0 15,-1-4 0-15,1-2 0 16,-4-7 1-16,3-6 0 15,-3-6 0-15,0 0-1 16,0 0-2-16,0 0-10 16,0 0-30-16,0-6-37 15,0-2-36-15,0 4-17 0,0-3-183 0</inkml:trace>
  <inkml:trace contextRef="#ctx0" brushRef="#br0" timeOffset="109034.57">1188 17554 474 0,'0'0'582'15,"0"0"-424"-15,0 0-15 16,0 0-24-16,0 0-55 0,0 0-3 15,0 0-29 1,31 21-23-16,-23 6 16 0,2 4 19 16,-1 4-12-16,-3-3 0 15,-4-6-13-15,0-3 4 16,-2-10-15-16,0-3-8 16,0-6 0-16,0 1-10 15,0-5-22-15,-4 0-71 16,-2-5-46-16,-1-9-127 0</inkml:trace>
  <inkml:trace contextRef="#ctx0" brushRef="#br0" timeOffset="109654.79">1341 17329 884 0,'0'0'283'15,"0"0"-118"-15,0 0 5 0,0 0-62 16,0 0-38-1,0 0 14-15,0 0-6 0,9-8-34 16,-4 8-21-16,4-5-2 16,-1 5-13-16,4 0 0 15,1 0-8-15,3 0 0 16,-1 0-1-16,1 0 1 16,2 5-8-16,-2 10 7 15,-3 0-6-15,-3 3 6 16,-2 4 0-16,-4 0-10 15,-4 2 10-15,0 3-9 16,0-5-8-16,-4 0 6 16,-8-4-5-16,1-4 1 0,-2 0-5 15,4-2 14 1,0-6 0-16,1 2 7 0,0-1 0 16,4 4 0-16,-1-7 1 15,1 6-1-15,2-3 1 16,2 2-1-16,0 1 11 15,0-3-5-15,0 0 9 16,0 6-8-16,9-4 2 16,7-1 0-16,1 1 5 15,3 4-1-15,5-6-2 16,-2-7 11-16,0 0-12 16,-2 0-4-16,-6 0-6 15,-3 0-33-15,-8-15-55 16,-4-4-100-16,0 7-168 0</inkml:trace>
  <inkml:trace contextRef="#ctx0" brushRef="#br0" timeOffset="110335.9">1678 17325 880 0,'0'0'231'16,"0"0"-98"0,0 0-1-16,0 0-62 0,0 0-38 15,0 0 20-15,0 0 18 16,14-4-7-16,-14 4-9 15,0 0-21-15,0 0-14 16,-2 4-7-16,-8 10 2 16,1 4 1-16,-1-1-5 15,0 0-1-15,3 1 3 16,1 0-12-16,2 4-5 16,1 0 5-16,1 1 6 15,2-4 4-15,0 4-4 16,0-5-4-16,0 3-1 15,7 6 1-15,6-5-1 16,1-1 1-16,1-1 6 0,3-3-7 16,-3-3 13-16,3 1-14 15,-3-8 2-15,-1 1 0 16,-1-2-2-16,-1-2-7 16,-3-4 7-16,-1 0 6 15,0 0-6-15,0-4-19 16,-1-14-6-16,2 0 9 15,-5-4-3-15,3 0 18 16,-5-2-10-16,-2 8 11 16,0-2 1-16,0 8 5 15,0-2 15-15,0 6-19 16,-6-2 11-16,-4 4-7 16,0-2-5-16,-1-2 0 15,-3 4 6-15,3-3 11 16,-3 7-15-16,3 0-3 0,-3 0 0 15,4 11 11-15,-3 3-10 16,1-2-1-16,3-3-3 16,1-4-61-16,0-5-98 15,4 0-460-15</inkml:trace>
  <inkml:trace contextRef="#ctx0" brushRef="#br0" timeOffset="110708.59">1950 17219 1060 0,'0'0'353'0,"0"0"-158"0,0 0 10 16,0 0-105-1,0 0-71-15,0 0 1 0,0 0 11 16,-2 16-5-16,-3-10-17 15,3 2-10-15,0 1-9 16,2 0-69-16,0 1-107 16,0-2-66-16,0-3-1290 0</inkml:trace>
  <inkml:trace contextRef="#ctx0" brushRef="#br0" timeOffset="110902.48">1950 17219 980 0</inkml:trace>
  <inkml:trace contextRef="#ctx0" brushRef="#br0" timeOffset="111150.74">1950 17219 980 0,'95'-126'279'0,"-92"126"-150"0,2 0-40 0,-3 5-50 16,-2 17-27-16,0 5-1 16,0 9 2-16,0 4-13 15,0 4 1-15,0 0 18 16,-7 2 29-16,-2-6 19 16,3 4-27-16,-3-7-10 15,1-2 8-15,2-4-23 0,2-3-5 16,-1-6-8-16,1 3 4 15,2 6-6-15,0-4 1 16,2 10 1-16,0-2-2 16,0 0 7-16,0 1-7 15,0-3-12-15,0-12 12 16,0-7-10-16,0-5 1 16,0-9-41-16,0 0-52 15,0-14-98-15,0-8 1 16,0 0-967-16</inkml:trace>
  <inkml:trace contextRef="#ctx0" brushRef="#br0" timeOffset="111415.61">2045 17670 354 0,'0'0'772'0,"0"0"-600"16,0 0-21-16,0 0-4 15,0 0-55-15,0 0-29 16,0 0-5-16,0 0-16 16,27-32-9-16,-22 32 3 15,-2 0-15-15,-3 0-11 16,0 0-3-16,0 0-1 16,0 0-6-16,0 0 0 0,0 0-14 15,0-8-5 1,0-6-44-16,0-4-146 0,-8 4-656 0</inkml:trace>
  <inkml:trace contextRef="#ctx0" brushRef="#br0" timeOffset="117173.67">666 6186 766 0,'0'0'278'0,"0"0"-144"15,0 0-25-15,0 0-24 16,0 0-34-16,0 0-13 16,0 0-5-16,0 0-9 15,0 0-1-15,0 0-1 16,0 0 13-16,0 0-2 0,0 0-5 15,0 0 2-15,0 0 8 16,0 0-9-16,0 0-4 16,0 0-7-16,0 0 1 15,0 0-10-15,0 0-2 16,2 0 0-16,-2 0-5 16,5 0-1-16,-3 0-1 15,2 0-9-15,3 0 8 16,-2-2-8-16,1-2-7 15,1 2 7-15,-3 0 8 16,3 2 0-16,2 0-12 16,0 0 6-16,-1 0 6 15,4 0-12-15,-3 0 11 0,-3 0 2 16,-1 0-6-16,0 0 6 16,1 6-7-16,1 0 5 15,1 2 2-15,4 2 0 16,-1 1 0-16,0 1 0 15,1 1 0-15,-2 1 0 16,-1 0 0-16,3 3 1 16,-4 0-1-16,1 1 1 15,1 1-1-15,-4-2 1 16,-2 2-1-16,-4-4 0 16,0 0 0-16,0-1 0 15,0 0 0-15,0-4 0 16,0 2-1-16,-2-2 0 0,-4-3 1 15,-1 2-13 1,-2-4 7-16,0 2 5 0,-2-2-5 16,-1 2 6-16,2-3-1 15,1 0 0-15,-1 1-2 16,4-5 2-16,-1 0-8 16,3 0-7-16,-2 0-11 15,-4 0 8-15,4 0 19 16,-3 0 10-16,2 0-9 15,-2 0 0-15,-2 0 0 16,-1 0-1-16,4 0 1 16,-5-3 0-16,1-6 0 0,1 1 1 15,0 1-1 1,0-1-1-16,2-3 2 0,0 4 4 16,-2-3-6-16,2-2-2 15,0-1-17-15,-2 2 5 16,2-3 5-16,0 2 2 15,3-2 5-15,1 1 2 16,2 1 0-16,3 2 7 16,0 0 5-16,0 0-3 15,0 0-7-15,5-2 19 16,4 0-11-16,-2 2 8 16,-1 0-4-16,-1-1-4 15,-5 4-8-15,2 2-2 16,-2-2-1-16,0 3-16 15,0 2-47-15,0 0-98 0</inkml:trace>
  <inkml:trace contextRef="#ctx0" brushRef="#br0" timeOffset="118885.27">974 6515 601 0,'0'0'392'15,"0"0"-186"-15,0 0-30 16,0 0-27-16,0 0-44 16,0 0-36-16,0 0-14 0,6-8-1 15,-6 6 3 1,0 2-10-16,0 0-9 0,0 0-9 16,0 0-8-16,0 0-21 15,0 0-6-15,0 6-6 16,0 6 12-16,0 4 0 15,-4 2 6-15,-1 3 3 16,1-7-7-16,0 3-1 16,-1-5 0-16,2-2 1 15,-1-2-1-15,2 0-1 16,-2-5-11-16,-1 4-35 16,-1-5-48-16,1-2-27 0,0 0-119 15</inkml:trace>
  <inkml:trace contextRef="#ctx0" brushRef="#br0" timeOffset="119137.09">974 6515 740 0</inkml:trace>
  <inkml:trace contextRef="#ctx0" brushRef="#br0" timeOffset="119596.38">974 6515 740 0,'120'-32'199'0,"-120"32"-105"0,0 0-4 0,0 0-25 0,0 0-33 0,0-4 31 16,0-4 7-16,0-1 20 16,0 0-23-16,2-2-25 15,2-1 0-15,1 0-13 16,0-3 6-16,2 1-14 16,1-3-10-16,1 1-2 15,0 2-8-15,-2 0 2 16,-1 2 14-16,1 5 10 15,2 2-16-15,-2 1 5 16,-1 4-6-16,-1 0-9 0,-1 0-2 16,0 0-4-16,2 0 3 15,0 0-9-15,1 0 2 16,1 7 9-16,6 5 1 16,-1 3-1-16,3 4 1 15,-3 2-1-15,1 5-7 16,1 1-3-16,1-1-2 15,-3 0-5-15,-2-5 4 16,-2-1 12-16,-2-8 0 16,-5 2 0-16,-2-1-6 15,0-3 7-15,-2-1 0 16,-14 2 1-16,-4-1-1 16,-2-2 0-16,-1-2-5 0,2-4-5 15,-2-2 2-15,1 0-16 16,-1 0 24-16,2-11 15 15,0-10-15-15,1-1-8 16,5-2-2-16,6 2 4 16,6 0-17-16,3 0-26 15,5 5-85-15,10 5-73 0</inkml:trace>
  <inkml:trace contextRef="#ctx0" brushRef="#br0" timeOffset="123311.76">1534 6039 576 0,'0'0'233'15,"0"0"-119"-15,0 0-51 16,0 0-31-16,0 0-12 15,0 0-8-15,0 0-3 16,19 4 22-16,-17-4 49 16,3 0 17-16,-3 0 6 0,1 0-23 15,-1 0 4-15,0-2-33 16,0 0-12-16,0 2-14 16,1 0-15-16,-1 0-8 15,0 0-2-15,0 0-1 16,0 0-18-16,0 0-1 15,1 0 10-15,-1 0 4 16,0 0 4-16,-2 0 1 16,0 0 0-16,0 0 0 15,0 0-2-15,0 0-3 16,0 0-4-16,0 2 4 16,0 7 6-16,-2 3 1 15,-5 0-1-15,-1 0 0 0,1 3 1 16,-2 0-2-16,2 1 2 15,1 0 4-15,-1 0-5 16,1 0 0-16,0 2 0 16,0-2 2-16,2-1-2 15,-1 2 1-15,1-2 0 16,0 2 0-16,-2-4 0 16,2-2-1-16,2-3 1 15,0 1-1-15,0-6 0 16,2 1 1-16,0-4 0 15,0 2 0-15,0-2 0 16,0 0 9-16,-3 0-10 16,3 0 0-16,0 0 0 15,0 0 1-15,0 0-1 0,0 0 1 16,0 0-1-16,0 0 1 16,0 0 0-16,0 0 7 15,0 0 3-15,0 0-4 16,0 0 2-16,0 0-8 15,0 0-1-15,0 0-10 16,0 0 10-16,0 0-10 16,0 0-9-16,0 0 5 15,0 0-9-15,0 0 23 16,0 0 1-16,0 0 0 16,0 0 0-16,0 0 5 15,0 0-5-15,0 2-1 16,0 4 0-16,0 0 1 0,0 5 2 15,0-1-2-15,0 1 1 16,0-1-2-16,0 1 1 16,0-3 0-16,0-2-1 15,0-4 1-15,0 0 0 16,0-2 0-16,0 0 0 16,-2 0 12-16,2 0-12 15,-2 0 8-15,2 0-8 16,0-6 0-16,0-1-1 15,0 3-35-15,0 0-37 16,0 3-35-16,0 1-213 0</inkml:trace>
  <inkml:trace contextRef="#ctx0" brushRef="#br0" timeOffset="123898.98">1591 6079 557 0,'0'0'291'0,"0"0"-162"16,0 0-61-16,0 0-22 15,0 0-29-15,0 0-17 16,0 0 19-16,2 13-5 15,-2 3 28-15,0 6-12 16,0 4-1-16,0 6-10 16,0 2-9-16,0 5-4 15,0 0-4-15,0 7 16 0,5 0 19 16,-1 3-13-16,3-5 8 16,-3-2-13-16,1-6 0 15,-3-4-6-15,0-6-6 16,-2-6 5-16,3-6-11 15,-3-6 3-15,0-1-2 16,0-4 2-16,0-1 5 16,0 0-8-16,0-2 0 15,0 0 8-15,2 2-8 16,-2-2 5-16,0 0-4 16,0 3-1-16,2-3-1 15,-2 2-35-15,0-1-78 16,0 1-378-16</inkml:trace>
  <inkml:trace contextRef="#ctx0" brushRef="#br0" timeOffset="124377.09">1505 6381 857 0,'0'0'178'0,"0"0"-96"15,0 0-25-15,0 0-18 16,0 0-10-16,0 0 1 15,0 0 36-15,0 19 28 16,0-19-8-16,0 0-18 16,0 0 0-16,0 0-22 15,0 0-20-15,8 0-7 16,5 0-16-16,1 0-2 16,1 0-1-16,3 0 7 15,2 0-6-15,0-1 1 16,5-3 7-16,0 1-9 15,-1 3 0-15,-4 0-6 16,-4 0 6-16,-8 0 0 0,-3 0 0 16,-5 0 0-16,0 0-9 15,0 0-29-15,0 0 2 16,0-1-1-16,-5 1 4 16,-1 0-91-16,0 0-497 0</inkml:trace>
  <inkml:trace contextRef="#ctx0" brushRef="#br0" timeOffset="131753.31">4506 6454 591 0,'0'0'305'0,"0"0"-181"16,0 0-56-16,0 0-42 16,0 0-17-16,0 0-3 15,-6-1 5-15,6 1-11 16,0 0 10-16,0-3 14 15,0 3 26-15,0 0 10 16,0 0-9-16,0 0-7 16,0 0-2-16,0 0-22 15,0 0-8-15,0 0-11 16,0 0 9-16,0 0-9 16,0 0 18-16,0 0 4 0,0 0 8 15,2 0-2-15,10 0-10 16,3 0 3-16,1 0 5 15,1 3-3-15,2 1 5 16,-4 0 3-16,-4 0-20 16,-2-4-4-16,-5 2-8 15,-2-2 0-15,1 0-32 16,-1 0-52-16,-2 0-53 16,3 0-56-16,-3 0-296 0</inkml:trace>
  <inkml:trace contextRef="#ctx0" brushRef="#br0" timeOffset="131933.51">4506 6454 622 0</inkml:trace>
  <inkml:trace contextRef="#ctx0" brushRef="#br0" timeOffset="132046.87">4506 6454 622 0,'68'-38'357'0,"-68"36"-204"0,0 2-50 0,0 0-20 0,0-1-37 0,0 1-15 16,4 0 9-16,5-2 1 16,0 0 0-16,2 2 28 0,-2 0-29 15,0 0-20-15,0 0-20 16,4 0-20-16,-2 0-75 15,-4 4-173-15</inkml:trace>
  <inkml:trace contextRef="#ctx0" brushRef="#br0" timeOffset="134380.03">4973 6377 702 0,'0'0'232'0,"0"0"-136"15,0 0-31-15,0 0-13 16,0 0-23-16,0 0-18 16,0 0-9-16,0 0 14 15,-4 0 27-15,4 0 4 16,0 0-10-16,0 0-6 16,0 0-7-16,0 0-6 15,0 0-1-15,0 0-5 16,0 0-1-16,0 0-10 15,0-3 8-15,0-3-2 0,0 3-1 16,0-4-4-16,0 2-1 16,0-2 9-16,0 3-10 15,0-2 1-15,0 0 6 16,0 0 1-16,2 3 2 16,-2-4-10-16,2 2 1 15,-2-2 5-15,2 1-5 16,0 2 6-16,0 0 0 15,1 0 9-15,-1 0-3 16,0 2-3-16,0-1-8 16,0 0 3-16,3-1-4 15,-2 2 4-15,1-3-2 16,0 2-2-16,1-1 0 0,1 2 0 16,2-1 0-16,-2 0 0 15,0 1-1-15,-1 0 0 16,1 2 0-16,-4-2 0 15,4 2 0-15,-2 0 1 16,-2 0 0-16,0 0 0 16,3 0-1-16,-3 0-1 15,2 0 1-15,0 0 0 16,1 0 0-16,0 0 1 16,-1 0-1-16,1 0 0 15,-1 0 0-15,2 0 0 16,-1 0 1-16,2 0 0 0,-2 0-1 15,-1 4 0-15,0-2 0 16,-2 1 0-16,3 0 0 16,-3-1 0-16,3 2 1 15,-1-1-1-15,1 0 0 16,-1 1 0-16,0 0 0 16,3-1 0-16,0 4 0 15,2 2 1-15,-1-2-1 16,1 2 0-16,1-2 1 15,-2 0-1-15,1 0 0 16,-2 1 0-16,0 1 0 16,-3-1 0-16,1-1-1 15,1 3 0-15,-2-1 1 16,2-4 1-16,-4 3-1 16,2 0 0-16,-2-1 0 0,0 0 0 15,-2 0 0-15,3-1 0 16,-3-1 0-16,0 2 1 15,0-4 6-15,0 4-6 16,0-3-1-16,0 0 1 16,0 0 5-16,0 2 4 15,0-1-3-15,0 2 8 16,0-3-2-16,-3 1 1 16,1 0-3-16,0 1-4 15,0 0-6-15,0-3 0 16,0 2 0-16,-4 2-1 15,4-4 6-15,0 1-4 16,-2-2-2-16,-1 1 2 0,3 2-1 16,-2-3 0-16,0 0 0 15,1-2 1-15,-2 0-2 16,-1 0 1-16,1 0 5 16,-1 0-4-16,-1 0-2 15,2 0 0-15,1 0 1 16,-1 0 2-16,1 0-3 15,0 0 1-15,0 0 0 16,-1 0-1-16,0 0 0 16,-2 0 0-16,3 0 1 0,0 0-1 15,0 0 0 1,-1 0 0-16,0 0 1 16,1 0-1-16,-1 0 1 0,3 0 0 15,-2 0 0-15,0 0-1 16,-1 0 6-16,3 0 5 15,0 0-3-15,-3 0 0 16,2 0-7-16,-1 0 8 16,0 0-8-16,2 0 6 15,-3 0 2-15,-1 0-2 16,1 0-6-16,0 0 0 16,-1 0 5-16,-1 0-5 15,3 0 0-15,0 0-1 16,-2 0 1-16,2-2-1 15,0 0 1-15,-3-3 0 0,3 4 0 16,0-3-1 0,-4 0 1-16,4 1 0 0,-3 0-1 15,3-3 0-15,-2 2 0 16,0 0 2-16,2-2 0 16,0 2 8-16,-1-3-9 15,1 2 0-15,2-2 7 16,-2 2 3-16,1-3-10 15,-2 1 9-15,3 2-8 16,-2-2-2-16,2 4 2 16,2-1-1-16,-3-1-1 15,3 2 7-15,-2 1-7 16,2 0 7-16,0 0 12 16,0 2-7-16,0 0 3 15,0 0-7-15,0-3-7 0,0 3-1 16,0-2 0-16,0 2 0 15,0-2 0-15,0 2 12 16,0-1-7-16,0 1-4 16,0-2-1-16,0 0 12 15,0 0-12-15,0-2-2 16,0 1 2-16,0-1 6 16,0 3-6-16,0-3 0 15,0 2 10-15,0-1-8 16,0 1 0-16,0-1-1 15,0 1 0-15,2-3-1 16,1 1-7-16,-1 1 7 16,2-1 0-16,-2-3 0 0,3 4 0 15,0-1-8-15,1-3 1 16,3 3-15-16,9-4-32 16,-1 2-57-16,-1 1-512 0</inkml:trace>
  <inkml:trace contextRef="#ctx0" brushRef="#br0" timeOffset="135308.41">5399 6520 1145 0,'0'0'242'16,"0"0"-163"-16,0 0-50 0,0 0-29 15,0 0-115-15,0 0-114 0</inkml:trace>
  <inkml:trace contextRef="#ctx0" brushRef="#br0" timeOffset="136086.2">5436 6546 884 0,'0'0'377'0,"0"0"-204"16,0 0-50-16,0 0 10 15,0 0-78-15,0 0-42 16,0 0 9-16,0-1 25 0,0 1-3 15,0 0 0 1,0 0-20-16,0 0-24 0,0-4-38 16,0 2-66-16,0 0-191 15</inkml:trace>
  <inkml:trace contextRef="#ctx0" brushRef="#br0" timeOffset="156672.28">6431 3738 15 0,'0'0'809'16,"0"0"-666"-16,0 0-68 15,0 0 22-15,0 0-7 16,0 0-55-16,0 0 7 16,0 0-2-16,0 0-1 15,0 0 24-15,0 0 4 16,0 0-21-16,0 0-9 16,0 0-21-16,2 0 0 0,0 0-8 15,0 0 0 1,0 0-7-16,3 0 1 0,1 0-1 15,2 0 4-15,2-3-5 16,4 2 0-16,-1 1 0 16,6-3 2-16,-2 3-2 15,1 0 1-15,1 0 7 16,4 0-7-16,-3 0-1 16,-2 0 1-16,2 0 0 15,-2 0-1-15,0 0-7 16,0 0 7-16,-1 0 0 15,6 0 10-15,-1 0-9 16,1 0 0-16,0 0 0 16,0 3-1-16,2-3-5 15,-3 0 5-15,0 0-13 0,0 0-11 16,1 0 22-16,-3 0 1 16,0 0-14-16,-2 0 14 15,-1 0-2-15,1 0 3 16,-2 0 1-16,0 0-1 15,2 0-1-15,-1 0 0 16,1 0 1-16,0 0-9 16,0 0 9-16,0 1-1 15,-3-1 1-15,3 0 0 16,-2 0 0-16,0 0 1 16,-3 0 0-16,0 0-1 15,0 0 0-15,-2 0 0 16,1 0 0-16,-1 0 2 15,0 0-2-15,2 0 1 16,0 0-1-16,1 3-1 0,-1-2 1 16,1 2-7-16,1-2-2 15,1 2 9-15,2-2 0 16,-2 4 0-16,-1-3 1 16,1 0-1-16,1-1 0 15,1-1 0-15,3 2 0 16,0 1 0-16,2-3 0 15,2 2-7-15,-1-2 6 16,1 2 0-16,-1-2 0 16,0 1 0-16,-1 2 0 0,-3-2 0 15,-2-1 0 1,-2 0 1-16,-5 0 0 0,-3 0 1 16,2 0 4-16,-2 0-4 15,-1 0-1-15,4 0 2 16,0 0-2-16,5 0 0 15,2 0-3-15,4 0 3 16,2 4-1-16,1 1 0 16,-1-3 1-16,1 1 0 15,-2 0-1-15,-4-3 1 16,-1 0 4-16,0 0-4 16,-2 0-1-16,2 0 1 15,-3 0 0-15,3 0 1 16,2 0 1-16,2 0-1 15,3 0-1-15,4 1 0 0,2 2 1 16,3 1-1 0,-1 2 1-16,0-3-1 0,1 2 1 15,-3-1-1-15,0-1 1 16,-2 0-1-16,0-1 0 16,-2 1 0-16,-2 2 0 15,-3-1-1-15,-3 0 1 16,2-2 0-16,-6 1 1 15,-1 0-1-15,-1-3 1 16,-1 0-1-16,1 2 0 16,3-2 0-16,-1 2 0 15,3-1 0-15,5 4 0 16,-2-1 0-16,6 2 1 0,0 0-1 16,0 0 0-16,-3 0 0 15,1-1 0-15,-3-2 1 16,-4 1-1-16,-1-4 1 15,1 0-1-15,-2 0 7 16,0 0-7-16,2 0-2 16,-1 0 2-16,6 0-1 15,-1 0 1-15,5 0-1 16,2 0 0-16,-3 0 1 16,3 6 0-16,0-2 0 15,2-1 0-15,-2 2 0 16,0-1 1-16,-2-1-1 15,-2-3-1-15,-3 3 1 16,-2-3 0-16,-2 0 0 0,-3 0 0 16,1 0 1-16,-1 0-1 15,4 0 1-15,-1-3-1 16,-1 0 0-16,3-1 3 16,5 2-3-16,2 2 0 15,2 0 0-15,-1 0 1 16,4 0-1-16,2 0 0 15,-1 0 0-15,0-3 0 16,3 3 0-16,-3-5-1 16,0 3 1-16,-4-2 0 15,-2 2 1-15,-6-2 5 16,-4 1-4-16,-1 3-2 16,-5-1 0-16,-3 1 16 0,0-2-10 15,-4 0 3 1,-2 0-9-16,-2 2 16 0,0-2-6 15,3 2 5-15,-3 0-6 16,0 0 0-16,0 0-1 16,0 0 4-16,0 0-5 15,2 0 5-15,-2-2 0 16,0 2 4-16,0 0-2 16,0 0-3-16,0 0 5 15,0 0-15-15,0 0-1 16,0 0-27-16,0 0-26 15,0 0-79-15,-5 8-33 0</inkml:trace>
  <inkml:trace contextRef="#ctx0" brushRef="#br0" timeOffset="164967.76">824 18013 656 0,'0'0'179'16,"0"0"-98"-16,0 0-6 15,0 0-19-15,0 0-13 16,0 0-2-16,0 0 7 0,-4 0 2 16,4 0-6-16,0 0 2 15,0 0-2-15,0 0-2 16,0 0-12-16,0 0-7 16,0 0-12-16,0 0 9 15,0 0-10-15,0 0 13 16,0 0 6-16,0 0-2 15,0 0 3-15,0 0-11 16,0-5 6-16,0-4-18 16,0 4 6-16,0 2-13 15,0-1 0-15,0-2 0 16,6 6 9-16,4-4 3 16,-4 4-6-16,1 0 10 15,1 0-9-15,2 0-6 16,-1 0 5-16,1 0-6 0,0 0-1 15,-1 0 1-15,-5 4-1 16,3 2 1-16,-5 1 0 16,2 2 1-16,3-4 0 15,-2 4-1-15,-1 1 0 16,0 3 0-16,-1-4 2 16,-1 6-1-16,0-4 0 15,0-3 0-15,-2-2-1 16,0 3-1-16,0-4 1 15,0 2 0-15,0 7 0 16,-4-5 0-16,-5 2 0 16,-2-4 7-16,-3 5 9 15,4-6-14-15,-4 2 7 0,3 2-8 16,0-6 0-16,1 4 10 16,2-3-10-16,-1 0 11 15,2 0-12-15,0 3-2 16,1-2-4-16,-1 1 6 15,3 3 0-15,0-2-1 16,-2 1 2-16,0-4 0 16,-1 4 0-16,1-4 0 15,-1 0 13-15,2 3-14 16,1-4 0-16,0 2-1 16,1-2 1-16,1-1 1 15,0 4-1-15,2-3 0 0,0-1-2 16,0 2 2-1,0-1 0-15,0 6 3 0,0-2-3 16,0 0 0-16,2-2 0 16,3 4 0-16,-3-6 1 15,0-1-1-15,0 2 12 16,0-1-11-16,-2 2-2 16,0-2 3-16,0 4-4 15,0-2 4-15,0 2-1 16,0-5-1-16,0 2-9 15,0-5 8-15,0 0 1 16,0 0 0-16,0 0-1 16,0 0-6-16,-2 0-47 15,-2-5-35-15,2-4-113 0</inkml:trace>
  <inkml:trace contextRef="#ctx0" brushRef="#br0" timeOffset="172660.37">689 16365 449 0,'0'0'295'0,"0"0"-141"16,0 0-31-16,0 0-16 16,0 0-33-16,0 0-2 15,-12 0 1-15,12 0-9 16,0 0-6-16,0 0-6 15,-2 0-22-15,2 0-5 16,0 0 0-16,0 0 1 16,0 0-3-16,0 0 11 15,0 0-15-15,0 0 4 0,0 0 4 16,0 0-7 0,0 0-2-16,0 0 1 0,0 0-5 15,0 0 5-15,0-4-19 16,0-1 0-16,2 2 0 15,2-4 5-15,4 0-3 16,0 0-4-16,-1 0-4 16,1 2 6-16,0 1-11 15,0-1-15-15,-1 5 6 16,3 0-20-16,-4 0 11 16,0 0 20-16,3 1 8 15,1 12 1-15,-4-4 0 0,3 3-1 16,-5 3 1-16,-2-6 0 15,0 4-1-15,-2 1 0 16,0 0 0-16,0-2 1 16,0-2 0-16,0-2-2 15,0-4 1-15,0 0 1 16,0 2-1-16,0-6-8 16,-2 4 7-16,0-1-4 15,2 2 6-15,-2-3 0 16,-2 6 1-16,-1 0 1 15,-1 2-1-15,-2 3 0 16,2-4-1-16,-1 1 0 16,1 3 0-16,-4-6 0 15,4 3 0-15,-3-1 0 16,1 4 1-16,-2 1 0 0,-1-2 1 16,5-2-1-16,-4 2 0 15,4-2 7-15,1 0-8 16,-1-1 0-16,2-6 0 15,1 1 0-15,3-2 12 16,0-2-12-16,0 0-1 16,0 0 1-16,0 0 1 15,0 0 10-15,0 0-10 16,-2 0-1-16,2 0 0 16,0 0-5-16,0 0 5 15,0 0 0-15,0 0 0 16,0 0 0-16,0 0-14 15,0 0 14-15,0 0 6 0,0 0-4 16,0 0 11-16,0 0 6 16,0 0-12-16,0 0 3 15,0 0-4-15,0 0 9 16,0 0-14-16,0 0-1 16,0 0 2-16,2 0-4 15,5 0 4-15,-1 0-1 16,1 0 0-16,2 0 0 15,-2 0 0-15,-1 0 0 16,3 0 1-16,1 0-2 16,3 0-3-16,3 0 3 15,-1 0 0-15,3 0 0 0,-3 5-12 16,-1-2 3-16,-3 6-8 16,-5-8-16-16,-4 2 4 15,-2-3-39-15,0 0-40 16,0-3-72-16,0-3-461 0</inkml:trace>
  <inkml:trace contextRef="#ctx0" brushRef="#br0" timeOffset="173038.27">874 16624 385 0,'0'0'507'15,"0"0"-330"-15,0 0-38 16,0 0 10-16,0 0-50 15,0 0-47-15,0 0 16 16,10 27-33-16,-10-8-9 16,2 2-17-16,-2-3 9 15,3 1 9-15,-1-3-21 16,-2-2-4-16,2 0-1 16,1-7 2-16,-3-2-3 0,0-5-12 15,0 0-45-15,0 0-91 16,0 0-15-16,0 0-73 0</inkml:trace>
  <inkml:trace contextRef="#ctx0" brushRef="#br0" timeOffset="174026.57">1098 16258 386 0,'0'0'576'16,"0"0"-455"-16,0 0-63 15,0 0 49-15,0 0-17 16,0 0-42-16,0 0-12 0,5-6-4 16,-5 6-9-1,0 0-4-15,0 0-1 0,0 0-10 16,0 0-7-16,0 0 14 15,0 0-5-15,0 0 5 16,0 0-14-16,0 0 0 16,0 0 6-16,0 0-6 15,4 0-1-15,-1 2 1 16,1 6 5-16,-4-8-6 16,0 4 0-16,0 0 0 15,0-2-5-15,0 2 5 16,0 1 1-16,0-5 0 15,0 0 0-15,0 3 0 16,0-3 1-16,5 0 6 16,-1 0 7-16,0 4 2 0,8-4-2 15,-1 5-8-15,4 0-6 16,3-1 6-16,0 5-7 16,2 0 0-16,0 5 0 15,1 3 0-15,-4 1 0 16,-1 0-2-16,-3 4 0 15,-7-4 1-15,-1-4 0 16,-5 4-13-16,0-4 12 16,0-2-5-16,-9 2-12 15,-4-5 4-15,-5-4 15 16,3-1 0-16,-1-4 1 16,3 0 1-16,-1 0-1 15,3 0 8-15,2-9-9 0,2 4-10 16,1-3-5-1,3 2-4-15,1 2 9 0,2 0-4 16,0 0-7-16,0 0 2 16,9 4 12-16,3 0 6 15,-2 0 0-15,6 0 0 16,0 8 1-16,0 2 1 16,1 7 0-16,-3 0 11 15,-3 5-2-15,-1 2 3 16,-2 3-6-16,-4-1 15 15,-2 6 1-15,-2-6-11 16,0-4 4-16,0-5-4 16,0-2-2-16,-6-7 4 0,-6-8-1 15,-3 0 1-15,-3 0-3 16,-3-4-5-16,0-13-6 16,0 3 0-16,1 0-25 15,5-4-55-15,1 4-90 16,7 2-224-16</inkml:trace>
  <inkml:trace contextRef="#ctx0" brushRef="#br0" timeOffset="174651.09">1680 16307 772 0,'0'0'218'16,"0"0"-113"-16,0 0 2 16,0 0 25-16,0 0-58 15,0 0-33-15,0 0-15 16,2 0-4-16,-8 13 13 15,-7 6 4-15,1-2-14 16,-1 5-12-16,2 1-2 16,2 3-3-16,0 2 0 15,5 2 1-15,4-7-2 16,0 9-6-16,0-6 16 16,0-3 8-16,4 3 4 15,12 0 2-15,1-2 1 0,6 2-13 16,2-3-7-16,-2-6-11 15,4 1 11-15,0-9-12 16,0-4 0-16,-2-5 0 16,1 0-3-16,-3 0-9 15,-1-10-7-15,-4-3 11 16,-5 1-32-16,-4 2-2 16,-6 1-8-16,-3 4-7 15,0-4-84-15,-6 1-104 16,-5 3-927-16</inkml:trace>
  <inkml:trace contextRef="#ctx0" brushRef="#br0" timeOffset="175064.37">1773 16547 656 0,'0'0'361'16,"0"0"-215"-16,0 0-58 15,0 0 11-15,0 0-24 16,0 0-34-16,0 0-22 16,25-16-6-16,-11 16-5 15,3 0 3-15,-1 0-11 16,0 0 9-16,-3 0-8 16,-2 0 1-16,-4 4-1 15,0 1 0-15,-5-2 0 16,0 1 6-16,-2 3-7 15,3-4 1-15,-1 1-1 0,0 10 2 16,2 0-1-16,-2 9 33 16,3 6 4-16,-5 0-2 15,0 0 2-15,0-2-16 16,0-4-11-16,0-5 0 16,0-1-3-16,0-7-7 15,0-6-1-15,0 0 0 16,0-4-25-16,0 0-16 15,0 0-35-15,2 0-62 16,12 2-43-16,-3 2-176 0</inkml:trace>
  <inkml:trace contextRef="#ctx0" brushRef="#br0" timeOffset="175857.4">2093 16731 611 0,'0'0'270'0,"0"0"-159"15,0 0-72-15,0 0 41 16,0 0 5-16,0 0-18 0,0 0-33 15,-5 18 16 1,3-18 32-16,0-9-9 0,0-5-31 16,2-7-13-16,-2-2-8 15,2-8-10-15,0 4 13 16,0-4 0-16,0-1-13 16,0 11 3-16,0-2-12 15,4 9 6-15,0 2-6 16,1 6-1-16,-3 6 5 15,-2 0-5-15,0 0-1 16,2 0-16-16,0 0-2 16,0 0 17-16,1 4-13 15,1 10 14-15,1 8 0 16,-1 0 0-16,1 2 1 16,1 3 0-16,1-6 0 0,2-3 0 15,2 1 5-15,0-10-5 16,3-1 0-16,-1 1 0 15,1-9 8-15,-1 0-2 16,1 0 2-16,-2 0-8 16,1-9 9-16,3-1-10 15,0-6-1-15,-2 6 1 16,1-3 0-16,-4 1 0 16,2-2 0-16,-1 2 1 15,-1 1 0-15,-2 2 6 16,0 4-7-16,-5 1 4 15,3 1-4-15,-5-2 0 16,0 5-1-16,0 0 0 0,-2 0-5 16,5 5-12-1,-1 12 16-15,3 10 2 0,2-1 2 16,2 1 0-16,3 4 4 16,1-4 10-16,1 4-7 15,-1-9 5-15,-1 0-2 16,-3-8-2-16,-5-4-1 15,-4-7-9-15,-2-3 0 16,0 0-16-16,0 0-15 16,0 0 21-16,-10-9 1 15,-1-3-20-15,-1-6-51 16,6 4-83-16,1 1-522 0</inkml:trace>
  <inkml:trace contextRef="#ctx0" brushRef="#br0" timeOffset="185545.27">764 15927 714 0,'0'0'131'15,"0"0"-76"-15,0 0 10 16,0 0 31-16,0 0-46 15,0 0-37-15,56 0-11 16,-54 0 9-16,-2 0-2 16,0 0 4-16,0 0 6 15,0 0-3-15,0-4 8 16,0 4 10-16,0 0-5 16,0-3-6-16,4 1-4 0,3 2 10 15,2 0-22-15,2 0 0 16,0 0-6-1,3 0-1-15,-1 0 0 0,1 0-1 16,-1 0 1-16,-2 5-1 16,2-5 1-16,-4 4 0 15,-2-4 2-15,-2 0 6 16,-3 0-6-16,-2 0-1 16,0 0 1-16,0 0-2 15,0 0-13-15,-4 0 13 16,-10 5 21-16,-6-5 2 15,-2 4-3-15,-3 1-11 16,-2 4-8-16,0-4 1 0,-2 3 4 16,0 0-6-1,2 1 2-15,1 1-1 0,0-6 9 16,1 0-9-16,0 1 5 16,0-5-6-16,6 5 1 15,1-1-1-15,0-4 0 16,0 4 6-16,2 2-6 15,-3-2 1-15,1-1-1 16,3 2 1-16,-2-5 0 16,4 4-1-16,2-2 0 15,2 2 1-15,0-4 0 16,0 4 1-16,5 0-2 16,-3-4-2-16,5 2-5 15,-2 0 7-15,1 0 0 16,1-2 1-16,2 4-1 0,-2-4 1 15,2 0-1-15,-3 4 0 16,3-4 0-16,0 4-6 16,0 1 6-16,0-2 17 15,0 3-15-15,0 2-1 16,0 2 5-16,-2-2-6 16,2 2 2-16,0 3-1 15,0-1 6-15,0 3-7 16,0-1 2-16,0 3 4 15,0-4-6-15,0 1 7 16,0 0-7-16,0-2 0 16,0 2 0-16,0-6-1 15,0 2 1-15,0-2 0 0,0 1 1 16,0 0 0-16,0 0 10 16,0 0 0-16,2 1-11 15,-2 3 0-15,3 0 0 16,-1 0 0-16,0 1 1 15,1 0-1-15,-1-2 1 16,-2 2-1-16,2-1 9 16,-2 6-3-16,2-7-6 15,2 6 0-15,1 0 0 16,-3-1-1-16,0 6 2 16,0-9-1-16,-2 4 0 15,3-6-5-15,-3 2 5 0,0-8 0 16,2 2 6-16,-2 1-5 15,0-4-1-15,0 3 0 16,0 0 1-16,0 3-1 16,0-4 1-16,0 3 6 15,0 0-7-15,0 2-1 16,0-2 1-16,0 3 0 16,3 0 0-16,-1 1 1 15,0 3 0-15,2 0 0 16,1-2-1-16,-3 2 0 15,0 2-3-15,-2-1 3 16,0 0 0-16,0-1 1 16,0 6 1-16,0 0-2 15,0-2 0-15,0 2 0 16,0 3 0-16,0-3 2 0,0 3-2 16,2 0 0-16,-2-4 0 15,2 1 0-15,-2-5 0 16,0-4-1-16,0-4 1 15,0 2 0-15,0-2 0 16,0 2 0-16,0-2 0 16,0 4 0-16,-4-2 1 15,2 1 1-15,0 1 5 16,-1-2-7-16,1 3 1 16,0-1 1-16,2 3 5 15,0 0-5-15,0 1 11 16,-2 5-2-16,0-6-3 15,0 1 4-15,-1 0-11 0,1-4-1 16,-3-6 0-16,3-2 12 16,0-2-5-16,0 1-7 15,-1-2 0-15,-1 8 2 16,2-3 11-16,0 5 3 16,-3 1-6-16,1 2-3 15,-1 3-1-15,3-6-5 16,-3 6 0-16,3-5 1 15,-2-2-2-15,2 1 1 16,-3 1 0-16,3 5 0 16,0-1 6-16,2-2 2 15,0 2-9-15,0-4 1 0,0 0 0 16,0 3 6-16,0-4-6 16,0 6-1-16,0-2 0 15,0-3 1-15,2 3 0 16,0-7 0-16,-2-3-1 15,3 0 1-15,-3-4 10 16,0 2-11-16,0-1 2 16,0 1-2-16,0-1 6 15,0 5-3-15,0-4-3 16,0-5 5-16,0 4-5 16,0-4 0-16,0 0 0 15,0 0 6-15,0 0 0 16,0 0-8-16,0 0 2 15,0 0-1-15,0 0 1 16,0 0 0-16,0 0 1 0,0 0 0 16,0 0-1-16,0 0 0 15,0 0 14-15,0 0-14 16,0 0-1-16,0 0 1 16,0 0 0-16,0 0 0 15,0 0 0-15,0 0 0 16,0 0 1-16,0 0 0 15,0 0 0-15,0 0 6 16,0 0 2-16,0 0-9 16,0 0 0-16,0 0 0 15,0 0 0-15,0 0 2 16,0 0-2-16,0 0-1 16,0 0 1-16,0 0-6 0,0 0 5 15,0 0-6-15,0 0 7 16,0 0 0-16,0 0 0 15,0 0-8-15,0 0 8 16,0 0 0-16,0 0-1 16,0 0 1-16,0 0-3 15,0 0-4-15,0 0 3 16,2 0-2-16,0 0 4 16,2 0-6-16,1 0 8 15,-1 0-6-15,3 0 5 16,0 5 1-16,-1-1 0 15,1-1-1-15,-1-1 0 0,-1 3 0 16,2-1 1-16,-3-4 2 16,3 4-1-16,2-4-2 15,2 0 2-15,2 0-1 16,1 4 1-16,-3-4-1 16,3 0 1-16,-1 2 1 15,0 0-2-15,3 0-1 16,-3-2 1-16,1 0-1 15,-6 0 1-15,1 0-1 16,-4 0 1-16,-1 0-1 16,-1 0 1-16,-3 0 1 15,0 0-1-15,0 0 0 16,0 0 1-16,0 0 1 16,2 0-1-16,-2 0 1 0,2 0-1 15,0 0 1-15,-2 0 2 16,2 0 2-16,-2 0-10 15,0 0 10-15,2 0-11 16,-2 0 6-16,0 0-1 16,0 0 0-16,0 0-1 15,0 0 1-15,0 0 4 16,0 0-4-16,0 0-6 16,0 0 6-16,0 0 0 15,0 0 1-15,0 0-1 16,0 0 0-16,0 0 2 15,0 0-1-15,0 0-1 16,0 0 0-16,0 0-8 16,0 0 8-16,0 0-1 0,0 0-1 15,0 0 1-15,0 0 1 16,0 0 0-16,0 0 0 16,0 0 0-16,0 0-1 15,0 0-5-15,0 0 6 16,0 0-8-16,0 0 8 15,0 0 2-15,0 0 5 16,0 0-5-16,0 0-2 16,0 0-8-16,0 0-11 15,0 0 6-15,-6 0 3 16,2-2-9-16,-3 0-3 16,0 0 13-16,0-2 7 15,1-4-4-15,-3 3 5 0,-1 0-1 16,4 1-11-16,-3-5 7 15,-2 8 6-15,2-3-23 16,-2-1 1-16,3 1-5 16,-2 0-7-16,1 0 2 15,3-1-13-15,2 5 20 16,-2-5 14-16,2 5 9 16,0 0 1-16,-1 0-6 15,1-3 4-15,0-2 2 16,-1 5 1-16,-2-6-8 15,0 3-1-15,1-6 9 16,-1 3-2-16,0-2-3 0,3 4 5 16,-1 0 7-1,3 3-6-15,0-4-1 0,0 1 6 16,2 1 20-16,0 3-11 16,0-5-2-16,0 5-4 15,-2 0 11-15,0-2-14 16,-1 2-6-16,1-4 1 15,-3 4 6-15,1-3 8 16,2 3-15-16,-3-5-2 16,3 1 2-16,-2 1 2 15,2 0 7-15,2-5-9 16,0 4-4-16,-3-1 4 16,3-4 12-16,0 1 8 15,-2-1 17-15,0-3-21 16,2 1 3-16,-2-3-3 0,2 2-6 15,0-2 3-15,-3-1 1 16,3 3-8-16,0 3-5 16,0-3 0-16,0-2 5 15,0 3-6-15,0-4 0 16,0-3 0-16,0-5 0 16,0 4 8-16,0-7-8 15,0-1-8-15,-2 1 7 16,-1 2 1-16,3 2-1 15,-2-3-1-15,0-4-21 16,2 3 8-16,-2 4 2 16,0 0 12-16,0 3-5 15,-3 2 6-15,3-1 0 0,-2 0 1 16,1-4-1-16,1 0 0 16,-1-1 0-16,1 2 11 15,-2-3-4-15,-2 2-7 16,-1-4-1-16,3-1 1 15,-4-1 0-15,4 2-1 16,0 5 1-16,1-2 0 16,-1 5 0-16,2-1 0 15,2 2-1-15,-2 2 1 16,0 3 1-16,0-2-1 16,-4 1 1-16,2-1-1 15,0-7 0-15,-3 7 1 0,3-7-1 16,0 2 0-1,-2-7 0-15,4 6 0 0,0-6 1 16,0 4-1-16,2 5 2 16,0-2 4-16,0 1 10 15,0 4-8-15,0-2-7 16,0 2-1-16,0 0 0 16,0 0 1-16,0 2-1 15,0-3 0-15,0 0 0 16,0 1 0-16,0 0 0 15,0-1 0-15,0-2 0 16,0 0 0-16,0 3 1 16,0-3 1-16,0 3 4 15,0 0 7-15,0-2-12 0,2 5 1 16,2 3 14-16,-2 2-8 16,2 2 0-16,-2 0-7 15,0 0 0-15,-2 0 0 16,0-1 1-16,0 0 0 15,2 1-1-15,-2-4-1 16,2 6 0-16,0-2 1 16,-2 1 0-16,2-2-1 15,-2 5 2-15,0 0 5 16,0-4-7-16,3 4 16 16,-1-2-10-16,0 1-3 15,0 1 6-15,0-3-8 16,-2 3-1-16,0 0 1 15,2-4-1-15,-2 0 1 0,0 4 0 16,4-4-1-16,-4 2 0 16,0-1 0-16,0-2 0 15,0 1 0-15,2-4 9 16,0 2-8-16,0 3 5 16,-2-2-5-16,2-1-1 15,-2 2 0-15,0-4-1 16,0 2-6-16,2 3 0 15,0-2 5-15,-2 1 2 16,0 4-1-16,0 0 1 16,0 0 0-16,0 0 0 15,0 0-6-15,0 0 0 16,0 0-7-16,0 0-9 0,0 0-12 16,0 0 33-1,0 0-6-15,-2 0 1 0,0 0 6 16,2 0 13-16,0 0-11 15,0-4 14-15,0 4 12 16,0-8-12-16,0 6-6 16,0-2-1-16,0 0-9 15,0-2 8-15,7 4 5 16,-3 0-13-16,2 2 0 16,0 0-11-16,0 0 10 15,1-5-10-15,-3 5 11 16,0 0 0-16,1 0-1 15,2-3 1-15,0-1 8 16,3-1-8-16,4 0 0 0,1-3 3 16,4 0-2-16,0-2 20 15,4 0-20-15,1-2 1 16,3 2-1-16,0 1 1 16,0 0 9-16,-1 5-2 15,-2 0 3-15,-1-2 14 16,-7 4-11-16,-3 0 10 15,-6-1 3-15,-3 1 5 16,0 2-13-16,-4 0-10 16,0 0-9-16,3-3 1 15,-3 3-1-15,5 0 0 16,-1 0 1-16,2 0-2 16,-1 0 0-16,1-5 1 0,-3 5-1 15,2 0 0-15,-3 0-7 16,0 0-31-16,2 0-110 15,-2 0-46-15</inkml:trace>
  <inkml:trace contextRef="#ctx0" brushRef="#br0" timeOffset="187743.21">182 5293 33 0,'0'0'868'0,"0"0"-723"16,0 0-119-16,0 0 53 16,0 0-12-16,0 0-35 15,-22-14 2-15,22 14 19 16,0 0 31-16,0 0 6 15,0 0-22-15,0 0-26 16,0 0-1-16,0 0-9 16,0 0-13-16,0 0-18 15,0 0-1-15,0 0-8 0,0 0-6 16,4 3-1-16,3 4 0 16,4 9 15-16,8 4 7 15,4 11-6-15,6 3-1 16,8 6 7-16,0 6-6 15,3 0 0-15,2 1-1 16,1-1 9-16,-1-4-8 16,-1-7 0-16,-6-3 0 15,-6-7 0-15,-4-4 0 16,-5-9 5-16,-4 2-6 16,-6-5 0-16,1-1 0 15,1 0 1-15,-3-1-1 16,1 0 2-16,-2 0-2 0,0 2 1 15,1-1 0-15,-1-2-1 16,-2 3 0-16,-2-6 0 16,1 1 0-16,-3-2-1 15,-2-2-6-15,0 3-8 16,0-3 14-16,0 0 0 16,0 0 1-16,0 0 0 15,0 0 1-15,0 0 6 16,0 0-7-16,0 0 0 15,0 0 0-15,0 0 0 16,0 0-9-16,0 0-9 16,0 0-28-16,-9 0-16 15,-3-3 41-15,-3-1 20 16,-1 0 0-16,1-2-5 0,-3 0 5 16,3 0-6-16,-1 0-7 15,1 0 14-15,1 0 0 16,3 0 0-16,2 1-8 15,2 0 8-15,0 1 0 16,5 2-8-16,2 1 8 16,0-2 0-16,0 1 0 15,0-2 0-15,4-2 23 16,6 1 16-16,-1-7-7 16,-1 3-4-16,1-1-11 15,3 0-1-15,-1 0-3 16,0 0-2-16,-2-1-4 15,2 4 2-15,-5-3 4 16,4 2-6-16,-4 0-7 16,1 2 12-16,-3 1-11 0,0 3 6 15,-1 1-5-15,-3 1 8 16,0 0-9-16,0 0-1 16,0 0-6-16,0 0-8 15,0 0 3-15,0 5 11 16,3 5-2-16,-1 2 2 15,2 3 2-15,3-1 0 16,1 3-1-16,4 6 0 16,1 0 0-16,1 0 1 15,1 0-2-15,3 2 1 16,-5-3 0-16,1-4 1 0,-5-4-2 16,-3-3 1-1,-4-6 0-15,-2-3 0 0,2-2 0 16,-2 0-1-16,0 0 3 15,0 0-3-15,0 0 0 16,0 0 1-16,0 0 5 16,0 0 9-16,0 0 5 15,0 0-12-15,0 0-8 16,-4 0-33-16,-4-4-145 16,-4-2-70-16</inkml:trace>
  <inkml:trace contextRef="#ctx0" brushRef="#br0" timeOffset="201558.14">11970 3970 535 0,'0'0'228'0,"0"0"-134"15,0 0-9-15,0 0-7 16,0 0-23-16,0 0-12 16,2 0-14-16,-2 0-8 0,0 0 0 15,0 0 7-15,0 0 12 16,2 0-6-16,-2 0-7 16,0 0 2-16,0 0-6 15,3 0-5-15,-3 0-7 16,2 0-3-16,1 0-7 15,-1-3-1-15,2 3 7 16,0-3 9-16,3 1 3 16,2-2-17-16,0 2 6 15,0 1-7-15,2-1 0 16,0 2-1-16,0-3 0 16,3 3-1-16,-3-2-6 15,3 0-1-15,-1-2 1 0,2 3 6 16,3-2-5-16,0 0 5 15,-1 3 1-15,4 0 0 16,-1 0 0-16,0 0 0 16,-2 0 0-16,-1 0-8 15,-1 0-1-15,-3 0-10 16,1-3 3-16,-3 1-3 16,-3-2 12-16,4-1-9 15,-1 2 0-15,3-1-1 16,-1-1 1-16,3 5 0 15,-1 0 3-15,1 0 6 16,-1 0 1-16,1 0-1 16,-3 0 6-16,-2 0 0 15,1 0 1-15,-6-5 0 0,3 1 2 16,1 0 0-16,-4-3-1 16,3 4 0-16,1-1-1 15,2 2 0-15,1 0 0 16,5-1-1-16,3 3 0 15,0-1-10-15,4-1 2 16,2-2-2-16,-2 2 9 16,1-1 1-16,1-2-5 15,-3 1 6-15,1 1 0 16,-3 2 0-16,1 1 1 16,-4 0-2-16,2 0 2 0,-1 0-1 15,-1 0 0-15,2 0 0 16,4-2 0-16,-1 2-13 15,2-2-2-15,3 2 7 16,2-3 7-16,4 3-5 16,-4-1 6-16,0-1-1 15,0-1 1-15,-2 0 0 16,-3-1 0-16,1 2 8 16,-2-2-8-16,-1 2 0 15,-1 2 0-15,1-2-1 16,-2 2 1-16,3 0 0 15,0 0 0-15,2 0 0 16,-1 0 1-16,3 0 5 16,-3 0-5-16,1 0-1 15,0 0 1-15,-2 0 0 0,-3 0 0 16,0 0 0-16,0 0 16 16,-1 0-15-16,-4-4-1 15,3 4 1-15,1-2-1 16,-2 2-1-16,4 0 0 15,2-2 0-15,1 2 0 16,3 0 0-16,3 0-1 16,-3 0 2-16,2 0-2 15,-2 0 1-15,-4 0-2 16,-2 0 2-16,0 0 0 16,-1 0 0-16,-4-2-9 15,0-3 9-15,-2 2 0 0,-1 1-1 16,3 2 0-16,0 0-21 15,2 0 3-15,3 0 6 16,-2 0-10-16,4 5 12 16,0-5 10-16,-1 2 0 15,1-2 0-15,-1 0 1 16,0 0 14-16,-1 0-4 16,-1-7-9-16,-2 0 12 15,-2 3-13-15,-1-1 0 16,4 1 0-16,-3-2-1 15,-1-1-4-15,2-1 5 16,-4 1 0-16,1 1-8 16,2-1 1-16,-1 2-7 15,6 2-5-15,1 2 4 16,3-2 14-16,2 1-1 0,-3 1 2 16,1-2 0-16,0 2 2 15,-4-2 0-15,-1-1-1 16,-3 3 15-16,0-3-6 15,-4-1-10-15,1 3 0 16,-3-1 0-16,1-2 1 16,-1 3 6-16,1-1-6 15,1 3-1-15,3-3-7 16,5 3 7-16,0 0 0 16,4 0 1-16,2 0 24 15,-2 0-7-15,0 0-8 16,0 0-4-16,0 0 1 15,-1 0-6-15,0 0 9 0,-1 0-10 16,0 0 1-16,-1 0 0 16,-1 0-1-16,-1 0 0 15,-2 3 0-15,-2 0 0 16,-1 2 0-16,2-3-1 16,-2-1 1-16,3 1 1 15,-1 0 0-15,0 1-1 16,4 0 1-16,1 1-1 15,3 0-1-15,0 3 1 16,2-1-1-16,-3-2 1 16,1 0 0-16,-2 0 0 15,-3-3 1-15,-3-1-1 0,0 0 2 16,-3 0-1-16,-3 0-1 16,3 0 13-16,-3 0-3 15,0-4-2-15,3 3-7 16,2 1 0-16,-3 0 1 15,3 0-1-15,2 0-1 16,0 0 1-16,3 0 0 16,-4 0-1-16,4 0 1 15,-3 0-1-15,-1 0 0 16,0 0 0-16,1 0 1 16,0 0-1-16,2 1 0 15,1 2 1-15,-2-2 0 16,4 2-1-16,0-3 8 15,-3 1-7-15,3 1 5 16,-4 3-5-16,2-2-1 0,0-1 1 16,1 3-1-16,0-2 0 15,1 0 1-15,2 1-1 16,-3-3 0-16,1 4 1 16,0-3-1-16,-4 0 0 15,2-1 0-15,-3 2 0 16,0-3 0-16,0 1 0 15,5-1 0-15,-3 0 2 16,4 0-2-16,1 0 1 16,2 4-1-16,0 3 0 15,4-2-1-15,-1 0-10 16,1-1 11-16,1-1 0 16,-3 2 1-16,1-2 6 0,-5 2-7 15,-4-4 0-15,-2 2 3 16,-5 0 1-16,-3-3-2 15,-3 0 4-15,4 0-4 16,-3 0-2-16,5 0-6 16,-1 0 6-16,6-3 2 15,-2-1 9-15,2-1-10 16,1 4-1-16,1-1 0 16,-4 0 0-16,4-1 0 15,-5 0-1-15,-1-1 1 16,1-1 0-16,-3 0 1 15,2-2 9-15,-5 2 0 16,5-1 2-16,-5 2-4 16,2-3-7-16,2 3-1 15,4-1 1-15,-1-1-1 0,4-1 0 16,2 1 1-16,1 2-1 16,3 3 1-16,1 1-2 15,1 0-4-15,2 0-10 16,0 0 5-16,1 0 10 15,-3 5-1-15,0-1-5 16,-4-2 6-16,-2 3 1 16,-5-3-1-16,-3-2 1 15,-3 0-1-15,-1 0 0 16,-2 0-19-16,3 0-3 0,-1 0 5 16,3 0-22-1,-1 0 20-15,3 0 19 0,-1-2-1 16,2 0 1-16,-1 2 1 15,-1-3 0-15,-1 3-1 16,-3-2 10-16,3 1 3 16,-3-6 2-16,1 3-2 15,-1-4 79-15,0 5-51 16,1-1-25-16,-1 1-11 16,1 3-5-16,1 0-11 15,3 0 3-15,-1 0-8 16,2 8-2-16,1 2 10 15,-1 1 7-15,2-5-1 16,-3-1-4-16,-1 0 6 16,-1-5 1-16,2 0-1 0,-4 0 55 15,-4 0-24-15,1 0-23 16,-1 0-7-16,1 0-1 16,-1 0-6-16,4 0 6 15,1 0 0-15,4-6 12 16,-1 2-6-16,-1-2-5 15,1 2 4-15,0 0-5 16,2 1 0-16,0 3 0 16,0 0 0-16,0 0-10 15,-2 0 9-15,0 3 2 16,0 1-1-16,-5 0 0 16,3-1 0-16,-5 2-1 15,3-3-5-15,-3-1 6 16,-1 1 6-16,4 1-6 15,-3-1 1-15,0 0-1 0,3-1 0 16,-1 3 0-16,5-1-1 16,0 1-5-16,2-2 6 15,2 2 0-15,1 1-1 16,0 2 1-16,2-1-1 16,0-3 0-16,0 2 1 15,-3-5 9-15,-3 0-1 16,2 0-7-16,-6 0 0 15,1 0 0-15,-3 0-1 16,-1 2 0-16,-4-2 0 0,1 2 0 16,-2 0 0-16,0-2-1 15,2 1 1-15,-3 2 0 16,4-3 1-16,-2 2-1 16,1-2 1-16,1 0-1 15,0 0 0-15,3 0-1 16,-1 0 0-16,1 0 1 15,3 0-1-15,-3 0 0 16,3 0 0-16,-1 0 1 16,-1-5 0-16,-1 4 1 15,-4-3-1-15,0 2 0 16,-2-1 0-16,-1 1 0 16,1 2 0-16,-1-3 0 15,4-1 0-15,1-2 0 16,-3-1 1-16,4 0-1 0,-1 0 0 15,-1 2 1-15,0 1-1 16,1-1 0-16,1 4 0 16,-2-3 1-16,1 1-1 15,1 1 0-15,-1-2 1 16,-3 3 6-16,0 1-6 16,-4-3-1-16,-2 3 0 15,0-1 0-15,-2-2 1 16,0 3 0-16,0 0 5 15,3-1 1-15,-3 1 4 16,2 0-10-16,0-3 16 16,0 3-5-16,0 0-12 15,-2-1 13-15,0-2-13 16,2 3 10-16,-2-2-9 16,0 2 7-16,0 0-8 0,0 0 7 15,0 0-1-15,0 0-5 16,0 0 11-16,0 0-4 15,0 0 0-15,0 0-7 16,0 0 0-16,0 0 0 16,0 0 0-16,0 0-1 15,0 0 0-15,0 0-1 16,0 0-5-16,0 0 6 16,0 0 5-16,0 0-4 15,0 0 0-15,0 0 6 0,0 0-7 16,0 0 1-1,0 0-1-15,0 0-7 0,0 0 7 16,0 0 0-16,0 0 7 16,0 0-6-16,0 0 1 15,0 0-1-15,0 0-1 16,0 0 2-16,0 0-2 16,0 0 0-16,0 0 0 15,0 0 0-15,0 0 10 16,0 0-10-16,0 0 10 15,0 0-8-15,0 0-1 16,0 0-1-16,0 0 0 16,0 0 0-16,0 0 1 15,0 0-1-15,0 0 6 16,0 0-6-16,0 0 1 0,0 0 6 16,0 0-7-16,0 0 0 15,0 0 0-15,0 0-11 16,0 0 10-16,0 0-54 15,-13 0-96-15,-7 0 42 16,3 0-56-16</inkml:trace>
  <inkml:trace contextRef="#ctx0" brushRef="#br0" timeOffset="204574.31">7469 8211 64 0,'0'0'622'16,"0"0"-463"-16,0 0-82 16,0 0-5-16,0 0-10 15,0 0-26-15,-4 0-10 0,4 0-5 16,0 0 3-1,0 0 18-15,0 0-6 0,0 0-2 16,0 0-7-16,0 0 2 16,0 0 2-16,0 0-8 15,0 0-9-15,0 0-5 16,0 0-7-16,0 0-1 16,-2 0-1-16,2 4-1 15,-2 9-1-15,0 4 2 16,-1 5-1-16,1 4 1 15,-1 6 3-15,3 4 0 16,-2 3 7-16,2 0-10 16,-2-2 1-16,0-2 6 15,-1 2 12-15,1-5-9 16,2-2-9-16,0-4-1 0,0-1 0 16,0-8 13-16,0-2-13 15,0-5 6-15,0-6-6 16,0 0 2-16,0-4 5 15,0 1-6-15,0-1 8 16,5 0 9-16,4 0-8 16,0 0 4-16,2 0-12 15,3 0 6-15,1 0-2 16,3 0-6-16,1 0 10 16,8-5 15-16,2-4-3 15,7 1-2-15,2 0-11 16,-2 1-1-16,-5 0 4 15,-8 3-5-15,-10 3-7 16,-7-1-7-16,-4 2-29 0,0-2-94 16,-2 0-483-16</inkml:trace>
  <inkml:trace contextRef="#ctx0" brushRef="#br0" timeOffset="205321.4">8069 8274 651 0,'0'0'208'0,"0"0"-116"0,0 0-8 15,0 0-19 1,0 0-17-16,0 0 23 0,0 0-15 15,5 90-2-15,-14-48 10 16,-7 5 2-16,1 6-15 16,-1 3-6-16,1 2-4 15,-2 0-7-15,7-3-26 16,0-7 11-16,4-6-10 16,3-8 3-16,3-5-4 15,0-4-2-15,0-4 12 16,0-6-17-16,0-1 0 15,0-4 7-15,0-3-8 0,0-6-42 16,0-1-66 0,0 0-114-16</inkml:trace>
  <inkml:trace contextRef="#ctx0" brushRef="#br0" timeOffset="205844.49">8499 8378 753 0,'0'0'272'0,"0"0"-152"16,0 0-26-16,0 0-26 15,0 0-33-15,0 0-21 16,0 0-1-16,-138 3-2 15,104 20 0-15,5 3-1 16,8 2-8-16,2 0 5 16,9 0-4-16,5 1 14 15,5-2-1-15,0 1 22 16,0 1 9-16,13-4 1 0,2 4-34 16,6-5 5-16,-1 0-4 15,5-2 11-15,2-3-16 16,4 0 9-16,2-7-17 15,3-4 7-15,1-3 6 16,3-5-14-16,-6 0-1 16,-5 0-36-16,-11-23-83 15,-10 2-61-15,-8 0-1030 0</inkml:trace>
  <inkml:trace contextRef="#ctx0" brushRef="#br0" timeOffset="206151.79">8408 8650 1341 0,'0'0'284'15,"0"0"-203"-15,0 0 13 16,0 0-40-16,0 0-32 16,0 0-22-16,0 0-30 15,83 0-29-15,-64 0 21 16,8 0 26-16,0 4 4 15,2 8 1-15,-2 3 7 16,-3 4 0-16,-6 5 1 16,-4 5 3-16,-8 0-4 15,-6 5 1-15,0-1 10 0,-9-5-10 16,-11-2-1 0,-3-6 0-16,4-2 0 0,1-4-1 15,11-2-64-15,7-3-120 16,0-4-596-16</inkml:trace>
  <inkml:trace contextRef="#ctx0" brushRef="#br0" timeOffset="206464.11">8881 8636 575 0,'0'0'338'16,"0"0"-153"-16,0 0-64 15,0 0-9-15,0 0-41 16,127 0-36-16,-106 0-19 15,0 0-5-15,-3 0-9 16,-5 0-2-16,-7 0-11 16,-6-4-30-16,0-8-90 0,0-2-115 15</inkml:trace>
  <inkml:trace contextRef="#ctx0" brushRef="#br0" timeOffset="206628.02">8892 8518 684 0,'0'0'257'16,"0"0"-131"-16,0 0-12 15,0 0-31-15,0 0-24 16,0 0-33-16,124 0-26 16,-90-4-36-16,-3-4-128 0</inkml:trace>
  <inkml:trace contextRef="#ctx0" brushRef="#br0" timeOffset="207018.79">9741 8177 834 0,'0'0'283'16,"0"0"-128"-16,0 0-85 15,0 0-47-15,0 0 29 16,0 0 2-16,4 129-35 16,5-79-12-16,3 4 9 15,3 1-15-15,5 2-1 16,1-5-6-16,-2-6-31 16,-1-9 0-16,0-8-2 15,-5-8-36-15,-4-11-76 0</inkml:trace>
  <inkml:trace contextRef="#ctx0" brushRef="#br0" timeOffset="207290.13">10113 8508 1015 0,'0'0'247'0,"0"0"-179"15,0 0-8-15,-29 119 12 16,12-60-41-16,-4 4 10 16,3-1-39-16,5-6 10 0,2-10-12 15,2-10-11-15,2-14-16 16,3-12-53-16,2-8-148 0</inkml:trace>
  <inkml:trace contextRef="#ctx0" brushRef="#br0" timeOffset="207894.12">10153 8201 785 0,'0'0'248'16,"0"0"-131"-16,0 0-15 16,0 0-43-16,0 0-18 15,116-19 17-15,-87 38-44 16,-2 9-5-16,-2 6-8 16,-3 1-1-16,-7-3 0 15,-6-2 1-15,-6-7-1 0,-3 0 0 16,0-5-1-16,0-3 0 15,-5-6 1-15,-4-4 0 16,0-2 1-16,3-3 13 16,4 0 12-16,-1 0 2 15,3 0-2-15,0 0-6 16,0-3 2-16,11 0-21 16,2 1 0-16,6 2 0 15,-2 0-1-15,1 2-9 16,0 13-2-16,-3 6 11 15,-1 4 1-15,-5 7-1 16,-5-3-7-16,-4 3 7 16,0-1 0-16,0-3 1 0,-6-2-1 15,-8-4-9-15,1-2 9 16,-5-4 7-16,3-5 2 16,-1 4-9-16,3-1-55 15,4-2-95-15,6-2-506 0</inkml:trace>
  <inkml:trace contextRef="#ctx0" brushRef="#br0" timeOffset="208629.65">10574 8229 834 0,'0'0'278'16,"0"0"-157"-16,0 0-27 16,0 0-20-16,0 0-23 15,0 0-16-15,0 0-19 16,27-12-16-16,-2 9 2 16,2 0-2-16,6 3 0 0,0 0 0 15,1 0-10 1,1 0 9-16,-4 10 1 0,-2 0 0 15,-4-1 0-15,-7-4 0 16,-7 2 0-16,-7-6 0 16,-4 2 1-16,0-2-1 15,0 3-21-15,0 5-8 16,-8 4 29-16,-8 5 14 16,1 4 11-16,-1 4-6 15,3 3-10-15,4 3 15 16,3 4-15-16,6 4 13 15,0 0-3-15,0 0 10 16,0-2 6-16,4-4-9 16,2-8-10-16,-1-5 1 15,-1-8-16-15,-2-3 10 0,-2-1-11 16,0-4-9-16,0-5-50 16,0 0-105-16,0 0-586 0</inkml:trace>
  <inkml:trace contextRef="#ctx0" brushRef="#br0" timeOffset="208801.81">10624 8506 962 0,'0'0'395'0,"0"0"-247"15,0 0-61-15,0 0-50 16,140-7-37-16,-93 7-5 0,-7 12-82 15,-2-5-150-15</inkml:trace>
  <inkml:trace contextRef="#ctx0" brushRef="#br0" timeOffset="209732.2">11438 8078 734 0,'0'0'202'16,"0"0"-124"-16,0 0-42 15,0 0 22-15,0 0-26 16,0 0 2-16,0 0-5 0,10 9 28 16,-8-7-24-1,-2-1 9-15,3-1-26 0,-3 0 9 16,2 3-2-16,-2-3-1 15,0 2 5-15,2 0-5 16,1 0-12-16,1 2 2 16,1 0 5-16,-1 2-17 15,0 5 11-15,-2 8-10 16,3 9 7-16,-3 9 3 16,0 12 5-16,3 8-4 15,2 3 1-15,2 2-10 16,-3 1 4-16,4-7 3 15,-6-7-1-15,0-11 9 16,-4-7-4-16,0-11 2 16,0-8-1-16,0-9-8 0,0 0 12 15,0-3 3-15,0 0 19 16,5 0 49-16,1 0-8 16,1 0-27-16,6-4-39 15,2-3-16-15,8 2 1 16,2-1 6-16,4 3-7 15,-2 2 0-15,-3 1 0 16,-2 0 0-16,-6 0-8 16,-5 0 7-16,-5 0-24 15,-3 0-48-15,-3-4-53 16,0 1-99-16,0 0-775 0</inkml:trace>
  <inkml:trace contextRef="#ctx0" brushRef="#br0" timeOffset="210139.64">11883 8045 1018 0,'0'0'243'0,"0"0"-162"16,0 0-20-16,0 0 12 15,0 0 0-15,0 0-73 16,0 0-2-16,22 16 2 16,-30 38 15-16,-6 14 12 15,-4 24 8-15,2-3-17 16,1 5 1-16,1-4-5 15,6-16-12-15,-1 0 20 16,3-14 11-16,0-15 2 16,0-15-1-16,1-12-14 15,-1-7-5-15,-3-4-15 16,2 0-8-16,0-7-17 16,3 0-40-16,4 0-22 15,0 0-57-15,7 0-375 0</inkml:trace>
  <inkml:trace contextRef="#ctx0" brushRef="#br0" timeOffset="210896.55">12129 8115 530 0,'0'0'147'15,"0"0"-43"-15,0 0-39 0,0 0-36 16,0 0-27-16,0 0 0 15,0 0-2-15,84 14 7 16,-77-12 9-16,-3 0 36 16,-4 1 9-16,0-3 27 15,0 0-4-15,0 0-10 16,0 0 21-16,0 0-8 16,0 0-18-16,0 0-8 15,0 0-23-15,0 0-37 16,0 0-1-16,-11 0 0 15,-9 0 9-15,-4 15-2 16,-1 2 5-16,-2 4-12 16,4 4-9-16,8-1 1 0,7 3 0 15,2 1 0 1,6 2 8-16,0 3 0 0,0 1 6 16,6 0-5-16,5-2 0 15,1 0 21-15,5-6 1 16,-2-4 11-16,1-3-17 15,-1-8 7-15,-1-3 8 16,1-4 14-16,3-2-15 16,2 0-12-16,0-2-10 15,0 0-9-15,-1 0 8 16,-4 0-8-16,-1 2-1 16,-8-2-27-16,-2 0-34 15,-4-4-14-15,0-10-108 16,-10-2-1186-16</inkml:trace>
  <inkml:trace contextRef="#ctx0" brushRef="#br0" timeOffset="211234.45">12121 8460 1169 0,'0'0'331'0,"0"0"-203"15,0 0-26-15,0 0-35 16,0 0-25-16,0 0-27 15,0 0-6-15,130-12-8 16,-104 5-1-16,-1 2 7 16,0 2 0-16,-5 2-7 15,-5 1 0-15,-3 0 0 0,-1 4 1 16,-5 16-1-16,-4 6-16 16,0 6 16-16,-2 4 0 15,0 6-7-15,0 1 7 16,0 0 11-16,0 5-4 15,6-1-6-15,7 1 7 16,5-4-8-16,4-3 2 16,0-3-2-16,-2-4-8 15,-4-5-49-15,2-2-53 16,-3-10-118-16,-3-7-1069 0</inkml:trace>
  <inkml:trace contextRef="#ctx0" brushRef="#br0" timeOffset="211729.84">12528 8017 611 0,'0'0'271'0,"0"0"-125"0,0 0-46 15,0 0-38-15,0 0-18 16,81 102-1-16,-60-74-15 16,-1 8 2-16,0 10 27 15,-2 11 2-15,-5 4-1 16,-6 8-8-16,-2 1-7 16,-5-1-6-16,0-4-17 15,0-3 2-15,-10-5-4 16,-5-11 5-16,-3-6 5 15,0-12-17-15,0-7 4 0,1-6 5 16,1-9-12-16,3-2 0 16,1-4-2-16,6 0-6 15,3-13-17-15,3-6-68 16,0-1-190-16</inkml:trace>
  <inkml:trace contextRef="#ctx0" brushRef="#br0" timeOffset="212465.48">12823 8494 725 0,'0'0'264'0,"0"0"-154"16,0 0-43-16,0 0-18 15,0 0-6-15,32 107-6 16,-27-63 12-16,1 1-11 15,1 1 20-15,1-3 3 0,0-8-24 16,-2-10 0 0,-1-11-10-16,-3-4-8 0,-2-8-17 15,0-2-1-15,0 0 11 16,0-5-12-16,0-12-3 16,0-10-7-16,2 0 10 15,2-4 7-15,3 4 4 16,0 1-11-16,2 6-1 15,2 1-8-15,0 10 8 16,0 4-26-16,3 5 19 16,-1 0-35-16,-2 14 9 15,3 15 23-15,-1 5 10 16,1 2 1-16,-1 0 0 16,-3-4-1-16,0-8 1 0,-1-7 2 15,-5-5-2-15,-2-5 2 16,0-7-1-1,-2 0 9-15,0-4-10 0,0-18-11 16,0-5 11-16,0-4 6 16,5-1 1-16,4 4-7 15,0 3 34-15,-1 12-1 16,0 5-28-16,-4 8-5 16,3 0-13-16,-1 9 1 15,6 18 6-15,-1 7 6 16,-1 2 1-16,4 2 0 15,-3-2-1-15,-2-6 7 16,0-6-6-16,-4-8 5 0,-5-4-6 16,0-12 0-16,0 0-54 15,0 0-209-15</inkml:trace>
  <inkml:trace contextRef="#ctx0" brushRef="#br0" timeOffset="212696.19">13317 8775 692 0,'0'0'259'16,"0"0"-126"-16,0 0-54 0,0 0-35 15,33 116-2 1,-22-89-21-16,-2-6-5 0,-2-5-4 15,-3-6-5-15,-4-10-7 16,0 0-84-16,0-1-178 16</inkml:trace>
  <inkml:trace contextRef="#ctx0" brushRef="#br0" timeOffset="212826.18">13270 8678 675 0,'0'0'530'0,"0"0"-356"16,0 0-91-16,0 0-83 16,0 0-3-16,0 0-228 0</inkml:trace>
  <inkml:trace contextRef="#ctx0" brushRef="#br0" timeOffset="213323.47">13425 8715 456 0,'0'0'297'0,"0"0"-170"0,0 0-54 16,0 0-18-16,0 0-6 16,0 0 1-16,58 130-12 15,-46-98-6-15,-3-3-8 16,-1-3-6-16,-3-7-8 16,-1-6 6-16,-2-6-5 15,-2-5-5-15,3-2 6 16,0 0 30-16,-1-16-42 15,2-9-13-15,0-4 12 16,1-2-6-16,-1-4 6 16,3 3 2-16,0 2 16 0,-1 4-16 15,1 8 94 1,1 9-40-16,2 9-53 0,3 4-2 16,3 23 0-16,6 7-2 15,0 4 1-15,1 0 1 16,-3-2 1-16,-3-3 8 15,-3-8 3-15,-7-4-11 16,-3-7-2-16,-4-7-58 16,0-7-234-16</inkml:trace>
  <inkml:trace contextRef="#ctx0" brushRef="#br0" timeOffset="-213712.38">11379 7957 584 0,'0'0'278'16,"0"0"-124"-16,0 0-24 15,0 0-31-15,0 0-2 16,0 0-32-16,0 0 5 16,0 0-27-16,0 0 14 15,0-3-15-15,0 3-17 0,0 0-18 16,0 0 5-16,0 0-12 16,0 0-8-16,0 0 7 15,-2 0-11-15,-2 0 12 16,-3 0 0-16,0 4 0 15,-2 0 7-15,1 1-6 16,0-1 11-16,0 2-12 16,-1 0-8-16,-1 1 8 15,4 2-11-15,0 0 11 16,-3 3-1-16,2-1 2 16,-2 1-1-16,2 0 0 0,-1-1 0 15,1 4 9 1,-2-1-9-16,0 2-1 0,0 0 1 15,-2 0 3 1,2 0-3-16,0 0 0 0,0-2 0 16,0-2 1-16,1 1-1 15,1-1 7-15,0-3-7 16,0 1 0-16,3-2 0 16,-1 2 1-16,1 1 0 15,0 3 6-15,-1 1-6 16,2 4-1-16,1 3 19 15,0 2-18-15,0-2 12 16,0 2-8-16,0-2-5 0,-1-2 0 16,1-2 10-1,-2-2-10-15,2-2 0 0,-3 0 0 16,0 0 6-16,3 2-5 16,-2 0 0-16,2 2-1 15,-1 3 2-15,3-2-2 16,0 4 2-16,0-4 5 15,0 2-7-15,0-3 1 16,3-2 0-16,-1-2 0 16,2-7 0-16,-2 2 1 15,0-2-1-15,4 0 0 16,-2 0 5-16,2 4-4 16,3-1-1-16,-2 1 0 15,2 2 1-15,2-3-1 0,-2 2 0 16,0-4 5-1,2 2-5-15,0 0 0 0,1-1 0 16,0 3 6-16,2-1-7 16,-1 1 9-16,3-2-2 15,-5 3-6-15,0-4 1 16,-1-1 8-16,-4 0-9 16,-2 0 6-16,3-2-7 15,-5 1 1-15,2-2 0 16,2 0-1-16,-2 0 1 15,2 1 0-15,3 2 7 16,-2-2-8-16,0-2 13 16,-1 3-5-16,-1-6-7 15,-1 1 1-15,-2 0 9 16,0-2-10-16,1 3 8 0,-3-3-2 16,0 0-6-16,0 0-1 15,0 0-13-15,0 0-9 16,-3-8-77-16,-3-5-171 0</inkml:trace>
  <inkml:trace contextRef="#ctx0" brushRef="#br0" timeOffset="-180193.94">1974 9703 222 0,'0'0'101'16,"0"0"-23"-16,0 0-20 16,0 0-5-16,0 0-11 15,0 0-29-15,19-26 4 16,-17 22-8-16,-2-1 3 16,2 2 9-16,-2-1-6 15,2 2-2-15,-2-1-12 16,0 0-1-16,0 3-12 15,2-2-66-15,0 2-155 0</inkml:trace>
  <inkml:trace contextRef="#ctx0" brushRef="#br0" timeOffset="-179841.23">1974 9703 65 0</inkml:trace>
  <inkml:trace contextRef="#ctx0" brushRef="#br0" timeOffset="-178846.8">1974 9703 65 0,'42'-67'35'0,"-42"67"-19"0,-2 0 27 0,2 0 36 0,0 0 1 16,0 0 2-16,0 0-17 15,0 0-15-15,0 0-5 0,0 0-8 16,0 0-12 0,0 0-15-16,0 0 2 0,0 0-1 15,0 0 2-15,0 0-6 16,0 0 6-16,0 0 16 15,0 0 4-15,0 0-11 16,0 0-9-16,0 0-12 16,0 0-1-16,0 0-6 15,0 0-5-15,0 0 10 16,0 0-4-16,0 3 5 16,0-1 6-16,0 0-6 15,0 0 0-15,0 0-6 0,0 0 4 16,0-2 1-16,0 2 1 15,0-2 0-15,0 0 0 16,0 2 0-16,0 1 0 16,0-2 1-16,0 3-1 15,0-2 2-15,-2 0-5 16,2 1 3-16,-2-3 0 16,2 3 0-16,0-1 6 15,-2 0-6-15,2-2 2 16,0 0 2-16,0 0-1 15,0 0 16-15,0 0 17 16,0 0 14-16,0 0 4 16,0 0-14-16,0 0 7 15,0 0-16-15,0 0 17 16,0 0-13-16,0 0-6 0,0 0-13 16,0 0 7-16,0 0 12 15,0 0-4-15,0 0 16 16,0 0-15-16,0 0 4 15,0 0 6-15,0 0-19 16,0 0 3-16,0 0-25 16,0 0-1-16,0 0 1 15,0 0-1-15,0 0 0 16,0 0-1-16,0 0 1 16,0 0 0-16,0 0 11 15,0 0-9-15,0 0-2 16,0 0 1-16,0 0 5 15,0 0-4-15,0 0 15 0,0 0 1 16,0 0-8-16,0 0 3 16,0 0-4-16,0 0-1 15,0 0-8-15,0 0 0 16,0 0-6-16,0 0 4 16,0 0 2-16,0 0-6 15,0 0 5-15,0 7-18 16,0 2 19-16,0 3-2 15,0 4 2-15,0 3 0 16,0-1 2-16,0 1-1 16,0 4-1-16,4-3 1 15,-2-1 3-15,0 2-4 0,-2 2-1 16,0-4 0 0,4 0 0-16,-4 1 0 0,0-3 1 15,0-1 0-15,0 0-1 16,0-2 0-16,0 0 1 15,0-2 0-15,0 0 0 16,-4-4 1-16,2 0 0 16,2-4-1-16,0 0 0 15,0-4 1-15,0 2 2 16,0-2-2-16,0 0-1 16,0 0 0-16,0 0-10 15,0-2-56-15,0-6-162 16,10 0-780-16</inkml:trace>
  <inkml:trace contextRef="#ctx0" brushRef="#br0" timeOffset="-178158.89">1881 9767 677 0,'0'0'275'0,"0"0"-183"16,0 0-54-16,0 0 21 15,0 0 5-15,0 0-44 16,0 0-1-16,0 0-18 16,-31-11 6-16,29 11-4 15,2-4 14-15,0-1 22 16,0 0 5-16,0-4-18 16,0-1 29-16,10-2-32 15,4 0-17-15,1-2 4 0,1 0-2 16,2 0-8-1,2 2 0-15,3 0 0 16,-4 3-3-16,-1 7 3 0,1-1 0 16,-4 3-9-1,1 0 9-15,1 3-1 0,1 11-3 16,2 3 4-16,2 1 1 16,1 2 13-16,-1 0-13 15,0 0 10-15,0 5-9 16,-1-2 4-16,-6 4 2 15,-3 2-8-15,-4 4 12 16,-3 5-11-16,-5 0 1 16,0-2 4-16,0 0 1 15,0-4-1-15,-13-4-5 16,-6-3 0-16,-1-2 11 0,-4-3-5 16,-3-4 6-16,1-3-11 15,-1-8 21-15,0-2-4 16,2-3-3-16,3 0-7 15,4 0-8-15,4 0 1 16,6-5-2-16,1 4-9 16,7-1-64-16,0 0-149 15,7-1-920-15</inkml:trace>
  <inkml:trace contextRef="#ctx0" brushRef="#br0" timeOffset="-177581.97">2414 9985 614 0,'0'0'223'0,"0"0"-153"16,0 0 3-16,0 0 74 15,0 0-41-15,0 0-28 16,0 0 6-16,-3 3 19 15,19-3-16-15,9 0-28 16,10 0-42-16,7 0 1 0,10 0-8 16,2 0 0-1,-4 2 5-15,-7 2-14 0,-7-1 10 16,-14-1-10-16,-11-2 3 16,-9 0-4-16,-2 0-54 15,0 0-67-15,-33-2 1 16,2-10-67-16,-1 1-51 0</inkml:trace>
  <inkml:trace contextRef="#ctx0" brushRef="#br0" timeOffset="-177407.96">2510 9916 806 0,'0'0'178'16,"0"0"-78"-16,0 0 10 15,0 0 26-15,0 0-29 16,0 0-46-16,0 0-3 0,89-42-23 15,-67 42-19-15,0 0-10 16,-1 0-6-16,-4 0-38 16,1 9-61-16,-5 0-124 15,-1-6-955-15</inkml:trace>
  <inkml:trace contextRef="#ctx0" brushRef="#br0" timeOffset="-176806.68">2803 9868 641 0,'0'0'219'0,"0"0"-131"15,0 0-11-15,0 0 46 0,0 0-39 16,0 0-51-16,0 0-18 15,0-53-7-15,0 39 2 16,0 2 14-16,8 0 3 16,3 2-11-16,4 4 3 15,3 2-9-15,5 3 48 16,1 1-32-16,2 0-24 16,5 16-2-16,4 5-1 15,-2 9-1-15,2 3 2 16,-3 3 1-16,-5-1 0 15,-5 3 1-15,-9 3 4 16,-9-4 2-16,-4-2 0 16,0-7-6-16,-10-6 6 0,-15-8 20 15,-9-12-15 1,-3-2 1-16,-6-4 0 0,1-19-1 16,1-8-12-16,6 0 11 15,3-4-12-15,8 3 1 16,9 4 5-16,8 4 2 15,7 4-8-15,11 2-13 16,18 6-70-16,2 7-142 0</inkml:trace>
  <inkml:trace contextRef="#ctx0" brushRef="#br0" timeOffset="-176517.18">3383 10113 992 0,'0'0'159'16,"0"0"-109"-16,0 0-18 15,-13 143 0-15,-5-92 7 16,-2-3-24-16,2-4-7 16,1-8-8-16,3-7-53 15,-1-17-41-15,5-7-18 0,4-5-236 16</inkml:trace>
  <inkml:trace contextRef="#ctx0" brushRef="#br0" timeOffset="-175815.43">3653 10291 841 0,'0'0'227'0,"0"0"-130"16,0 0 11-16,0 0 4 15,0 0-54-15,0-102-32 16,-2 62-8-16,-1-5-4 15,3-2 2-15,0 1-1 16,0-1 9-16,7-1 7 16,7 0-21-16,1 3 16 15,-1 3 3-15,-3 6-4 16,-3 5-24-16,0 6 0 16,-8 7-1-16,0 4-9 0,0 4-1 15,0 4-26-15,-8 4 10 16,-7-1 17-16,-1 3 7 15,-3 0-8-15,-4 5 0 16,1 10 10-16,0 0-2 16,2 1 2-16,1 2 0 15,6-2 2-15,3 1-1 16,2 1-1-16,4 0 1 16,2 1-1-16,0-1 0 15,2 1 2-15,0-2-1 16,0 0-1-16,0-3 0 15,0 0 1-15,0-2-1 16,4 2 6-16,10 0 10 0,3 2 0 16,8 1 6-1,-1 3-12-15,3-6-8 0,0-2 5 16,2-1 3-16,2-5-1 16,-3-6 7-16,-1 0-7 15,-2 0 7-15,-7-14-8 16,-5-3-8-16,-3 2-14 15,-10 1-30-15,0 6-33 16,0 1-213-16</inkml:trace>
  <inkml:trace contextRef="#ctx0" brushRef="#br0" timeOffset="-173906.53">3629 9661 836 0,'0'0'192'0,"0"0"-98"16,0 0 19-16,0 0 0 15,0 0-60-15,0 0-29 16,0 0 9-16,-36-60 11 16,25 52 5-16,4 2 2 15,3 4-2-15,2 2-12 0,2 0-9 16,0 0-2-16,0 0-26 15,0 0-12-15,-3 0-18 16,-2 5 22-16,-1 6 8 16,-1-2 8-16,1 0 2 15,2-1-9-15,-4-2 5 16,4 0-4-16,2-2 4 16,2 0-6-16,0-2-13 15,0-2-57-15,14 0 3 16,7 0 16-16,8 0-7 15,0-4 37-15,0-8 14 16,0 1 7-16,-4-1 0 0,-2-1 9 16,-6 5 5-1,-5 4 17-15,-6 4 1 0,-4 0-15 16,-2 0-17-16,0 2-7 16,0 10 6-16,-2 6 1 15,-12 1 13-15,-1 2 13 16,-3 4-7-16,-2 0 3 15,-2 3 1-15,-1 0-17 16,1 0 10-16,4 0-8 16,0-1-8-16,3-4 0 15,1-2 7-15,1-4-7 16,1-2 1-16,4-3 9 16,-1-2-9-16,1-3 0 0,-2 0 8 15,4-3 0 1,1-1-8-16,1 0 0 0,2-1 0 15,2 0 0-15,0 0-1 16,0-2-1-16,0 2-1 16,0 0-11-16,0 0 13 15,0 0 0-15,0 1 6 16,0-3-5-16,-2 0-1 16,2 0 3-16,0 0-2 15,0 0 6-15,0 0-6 16,0 0-2-16,0 3 1 15,0-3 0-15,0 0 0 16,0 2 0-16,0-2 0 16,0 0 0-16,0 0 0 15,0 0 0-15,0 0 0 0,0 0 6 16,0 0 1-16,0 0-6 16,0 0-1-16,0 0 0 15,0 0 1-15,0 0-1 16,0 0-5-16,0 0 4 15,0 0 1-15,4 0 0 16,0-2 1-16,3-6 5 16,1-2-5-16,2-2 9 15,1-7-9-15,3-1 9 16,1-6-3-16,1 1 1 16,-1-1 3-16,1 2-11 15,-3 4 12-15,-4 8-10 16,0 5-2-16,-5 5 0 0,-1 2-17 15,-1 0-14 1,0 2 3-16,-2 12 9 0,0 0-32 16,0 2 5-16,0 1 11 15,-11-1-13-15,-5 0-29 16,-1-2 35-16,-1-2 10 16,2-3 7-16,5-4 8 15,4-1 4-15,5-4 13 16,2 0 0-16,0 0 25 15,0-4-15-15,9-10 12 16,4-3 33-16,3-3-16 16,2 1-17-16,1-4 10 0,2-3-3 15,4 0 0 1,-4-1-3-16,-1-2 13 0,-1 5-12 16,-6 2 3-16,-7 8 20 15,-2 6-24-15,-4 4-10 16,0 4-16-16,0 0-1 15,0 0-14-15,-8 0 14 16,-5 2-8-16,-5 13 0 16,-2 2 3-16,-2 4 6 15,-3 4-1-15,2 1 0 16,2 4-7-16,0 1 8 16,1-2 0-16,1-3 8 15,0 1-8-15,3-5-1 16,1-2 1-16,4-6 0 15,4-2 0-15,0-4 1 0,3 0-1 16,2 0-1-16,0 0 0 16,0 1 1-16,0-2 0 15,-1 0 1-15,1 0 0 16,-1-3 0-16,3 0 0 16,0-4 0-16,0 2 0 15,0-2 0-15,0 0 11 16,0 0 0-16,0 0 4 15,12 0 30-15,10 0-28 16,10 0-18-16,5 0 1 16,5 0 5-16,5 0-5 15,0 0 0-15,2 0 11 16,-5 0-5-16,4 0 2 0,-9 0 1 16,-3 0-9-16,-9 0 0 15,-9 0 5-15,-9 0-6 16,-9-2-8-16,0 2-14 15,0 0-73-15,-15 0-21 16,-8 0 46-16,-2 0-83 16,-6-8-33-16,6-2-58 15,6-1-545-15</inkml:trace>
  <inkml:trace contextRef="#ctx0" brushRef="#br0" timeOffset="-173617.5">3775 9837 654 0,'0'0'233'0,"0"0"-105"16,0 0 15-16,2-111-15 0,8 82-43 15,-1 3-24 1,-3 8-7-16,-2 6-3 0,2 7-10 16,-6 5-15-16,0 0-26 15,0 21-20-15,0 16 13 16,-8 16 7-16,0 10 7 16,1 8-6-16,3 4 0 15,4-3-1-15,0-2 0 16,0-6 1-16,0-11 13 15,6-7 20-15,1-13 1 16,-3-6-3-16,0-9-19 16,-4-8-5-16,0-4-8 15,0-1 0-15,0 0-10 16,0 2-12-16,0 0-32 16,0 3-28-16,0-2-66 0,0-2-175 0</inkml:trace>
  <inkml:trace contextRef="#ctx0" brushRef="#br0" timeOffset="-172999.5">3972 9818 760 0,'0'0'259'0,"0"0"-177"16,0 0-52-16,0 0 15 15,0 0-22-15,0 0-5 16,48 106-17-16,-34-72 17 16,-3-2-2-16,-1-4-15 15,-4-6 16-15,-1-7-11 16,-3-8-5-16,0-7 9 15,0 0 36-15,0-6 44 16,2-16-55-16,2-6-13 16,-2-6 18-16,0 1-26 15,3-2-12-15,1 3 6 16,2 7 5-16,1 8-7 16,-2 6 2-16,2 11-8 15,0 0-19-15,2 21 8 0,1 7 11 16,-3 2-9-16,1-2 9 15,-2-4 0-15,-3-6 0 16,-3-10 7-16,0-6 15 16,2-2 10-16,2 0 13 15,1-10-33-15,5-10-6 16,-1-4 4-16,3-2 2 16,-1 0-4-16,1 1-6 15,-1 6-2-15,-1 5 8 16,1 10-8-16,1 4-9 15,2 8-2-15,0 21 3 0,-1 12-2 16,-1 3 9 0,-3 0 1-16,-5-6 0 0,-6-9 1 15,-2-8 0-15,0-7-1 16,-5-6-18-16,-9-5-95 16,6-3-141-16</inkml:trace>
  <inkml:trace contextRef="#ctx0" brushRef="#br0" timeOffset="-167759.79">1865 10415 687 0,'0'0'120'16,"0"0"-84"-16,0 0-19 16,0 0 11-16,0 0-7 15,0 0-6-15,-9 50-5 16,7-46-4-16,0 0 4 15,0-1 24-15,2 0 10 0,0-3 11 16,0 2 21 0,0-2 3-16,0 0-17 0,0 0-16 15,0 0-7-15,0 0-15 16,0 0 18-16,0 0-9 16,0 0-4-16,0 0 9 15,0 0-15-15,0 0-5 16,0 0-18-16,0 4-19 15,0 8 3-15,0 4 16 16,0 6 6-16,-2 4-6 16,-3 5-1-16,1 1 0 15,-1-1 1-15,0 3 7 16,3-1-6-16,0-1-1 16,2-2 1-16,0-4 20 15,0 0-10-15,0-4 5 0,0-2-7 16,0-1 4-16,0-6-7 15,0-1-5-15,0-4 2 16,0-3-2-16,0-1-1 16,0-4 0-16,0 0-20 15,0 0-23-15,0-3-48 16,0-7-112-16,0-2-632 0</inkml:trace>
  <inkml:trace contextRef="#ctx0" brushRef="#br0" timeOffset="-167426.45">1790 10760 593 0,'0'0'338'0,"0"0"-191"16,0 0 2-16,0 0 15 16,0 0-77-16,0 0-55 15,0 0 10-15,49-36 2 16,-32 27 11-16,6 2-28 16,-1-3-16-16,-2 1-2 15,0 0 7-15,1 1-15 0,-6 2-1 16,3 0 1-1,-5 1-1-15,1 4-8 0,-3 1-31 16,-1 0-73-16,-5 0-173 16</inkml:trace>
  <inkml:trace contextRef="#ctx0" brushRef="#br0" timeOffset="-166961.16">1906 10730 355 0,'0'0'354'0,"0"0"-246"16,0 0-71-16,0 0-18 15,0 0-6-15,0 0-4 0,0 0 2 16,37 60 15-16,-30-36 25 16,-1 2-18-16,0-2 19 15,-2 2-8-15,2-6-4 16,-4-2 1-16,3-2-2 16,-1-5-13-16,-2-4-10 15,0-2-10-15,2-4-6 16,-4-1-41-16,0 0-196 0</inkml:trace>
  <inkml:trace contextRef="#ctx0" brushRef="#br0" timeOffset="-166295.68">2037 10890 713 0,'0'0'262'15,"0"0"-138"-15,0 0 32 16,0 0-67-16,0 0-66 15,0 0-10-15,0 0-7 0,25 38-5 16,-17-22 6-16,-1 0 0 16,2-4-6-16,-2 1 0 15,-1-5 0-15,-1-2 19 16,2-2 0-16,-3-3-19 16,3 1 17-16,1-2-18 15,-1 2 16-15,2-2-15 16,-2 0-1-16,-1 0 0 15,1 0-19-15,-2-2 3 16,2-7-13-16,-1-7 17 16,1-1-36-16,-3-1 28 15,0 0 20-15,-1 4 11 16,-3 4 12-16,0 3 22 0,0 2-4 16,0 3-3-1,0 2-19-15,0 0-19 0,0 0-7 16,0 0-21-16,3 9 28 15,-3 9 0-15,2 5 22 16,0 12 6-16,2 5-1 16,0 4-3-16,-1 2 2 15,-1-3-12-15,-2-2 2 16,0-9-10-16,0-4 3 16,0-8-8-16,-2-5-1 15,-5-3 8-15,1-7-8 16,1-1 10-16,-2-4-8 15,3 0 6-15,-1 0-8 0,1 0-26 16,2 0-50 0,2-4-69-16,0-1-262 0</inkml:trace>
  <inkml:trace contextRef="#ctx0" brushRef="#br0" timeOffset="-165198.95">2570 10807 567 0,'0'0'275'0,"0"0"-111"16,0 0-18-16,0 0-13 16,0 0-32-16,0 0-40 15,0 0-11-15,2-33-7 16,-2 29-8-16,0-2-1 16,0 2-5-16,0-4-10 15,0 0 3-15,-2-1-15 16,-8 0-7-16,-3-2 0 0,0 2-2 15,-3-1 0-15,4 3-4 16,-2 0-2-16,1 2 7 16,3 4-8-16,-1 1 0 15,3 0-7-15,0 0 0 16,0 0-7-16,-1 10 13 16,0 4 8-16,2 4-2 15,-2 2 3-15,3 0 1 16,1 0-1-16,1-2-5 15,1 2 6-15,3-2 0 16,0-1 0-16,0 0-1 16,0 0 1-16,5 0 2 15,6-1-1-15,-2 1 5 0,2-4-6 16,0-1 1-16,-2 0 0 16,0-3-1-16,-4-5-11 15,-1-3-4-15,0-1 15 16,-1 0 0-16,1-1 1 15,0-13-1-15,2-7 0 16,-2-1 0-16,0-4 0 16,3 1 0-16,-3-4 3 15,2 0-2-15,2 6-1 16,-4 1 1-16,0 4 6 16,1 6-7-16,-3 3 0 15,0 6 5-15,0 3-5 0,-2 0 0 16,2 0 0-1,4 8-16-15,-2 13 8 0,2 6 7 16,1 1 0-16,-1 4 1 16,0-3 6-16,0-4-5 15,-1-2 10-15,-1-4-10 16,0-6 7-16,-2-3 8 16,0-5-15-16,1-1 0 15,-1 1 0-15,3-1 5 16,2 1-6-16,5 6-22 15,5-4-77-15,-2 3-215 0</inkml:trace>
  <inkml:trace contextRef="#ctx0" brushRef="#br0" timeOffset="-164790.78">2855 10836 649 0,'0'0'146'0,"0"0"-71"16,0 0-20-16,0 0 0 15,0 0-8-15,0 0-24 16,0 0-15-16,129 10-7 15,-113-10 0-15,-1 0 5 16,-3 0-6-16,-1 0-16 0,-5-2-31 16,-4-3-106-16</inkml:trace>
  <inkml:trace contextRef="#ctx0" brushRef="#br0" timeOffset="-164544.95">2851 10749 765 0,'0'0'198'16,"0"0"-136"-16,0 0 33 15,0 0 1-15,0 0-34 16,0 0-24-16,116 0-18 0,-87 0 3 15,0 0-7 1,0 0-7-16,0 0-9 0,-8 0-15 16,-2 3-196-16</inkml:trace>
  <inkml:trace contextRef="#ctx0" brushRef="#br0" timeOffset="-161919.89">3532 10583 677 0,'0'0'296'0,"0"0"-145"16,0 0-2-16,0 0-51 16,0 0-73-16,0 0-25 15,0 0 1-15,-33-1 8 16,14 1-8-16,-6 0 6 15,-2 0-6-15,0 0 5 0,0 0 4 16,-2 0 3-16,0 0 3 16,0-9-7-16,2 0 0 15,4 0-9-15,0 2 7 16,7 1-6-16,3 3-1 16,4 3 0-16,2 0-15 15,3 0 4-15,-1 0 10 16,3 0-2-16,0 3 3 15,2 3 6-15,-2-3-5 16,0 3 0-16,2-2 9 16,-2 3-3-16,-1 0-6 15,1 1 1-15,0 1-1 0,-1 3 1 16,1-1 5-16,0 2-7 16,2 1 1-16,0-1 0 15,0 1 0-15,0 1 0 16,0-5 0-16,0-1 0 15,0 0 0-15,0-3 0 16,0-2-1-16,0 0 3 16,0-4-2-16,0 2 1 15,4-2 5-15,3 0-6 16,4 0 6-16,2 0-5 16,3 0 4-16,5 0-5 15,0 0 0-15,4 0 6 16,0 0-6-16,-3-2 5 0,0 2-6 15,-4 0-1 1,0 0 1-16,-1 6-6 0,0 9 4 16,0 6 1-1,-3 4-6-15,-4 0 7 0,-1 3 8 16,-9 0 3-16,0-3-9 16,0-3 8-16,-6-4-3 15,-12-4 5-15,-2-7-11 16,-5-3 0-16,1-4 14 15,-5 0-3-15,3-11-12 16,1-7-35-16,5-7-48 16,7 5-75-16,5 2-203 0</inkml:trace>
  <inkml:trace contextRef="#ctx0" brushRef="#br0" timeOffset="-161692.46">3559 10758 940 0,'0'0'289'0,"0"0"-141"15,0 0 0-15,0 0-85 16,0 0-63-16,0 0-13 15,0 0-64-15,-25 6-162 0</inkml:trace>
  <inkml:trace contextRef="#ctx0" brushRef="#br0" timeOffset="-161348.33">3738 10615 661 0,'0'0'166'0,"0"0"-39"15,0 0-43-15,0 0-28 16,27 137-12-16,-25-96-15 16,0-4-16-16,-2 1-2 15,0-4 1-15,0-8-6 16,0-4-5-16,0-8 0 16,0-3 7-16,0-5-8 15,0-4-16-15,4 0-56 16,0-2-262-16</inkml:trace>
  <inkml:trace contextRef="#ctx0" brushRef="#br0" timeOffset="-160995.45">3894 10715 871 0,'0'0'222'15,"0"0"-102"-15,0 0 37 16,0 0-38-16,0 0-54 16,20-101-12-16,-5 95-38 15,8 6-15-15,3 0-7 16,6 21 6-16,1 12 0 16,0 6 1-16,-4 7-1 15,-4-3 1-15,-9 1 2 0,-9-6 12 16,-7-6-13-16,0-6 0 15,-14-8 7-15,-10-8-7 16,-10-8 15-16,-4-2 10 16,0-5-16-16,-1-20-1 15,0-1-9-15,10-6-10 16,5 2-41-16,10-7-13 16,10 8-55-16,4 5-151 0</inkml:trace>
  <inkml:trace contextRef="#ctx0" brushRef="#br0" timeOffset="-160740.42">3874 10473 1075 0,'0'0'147'16,"0"0"-70"-16,0 0 20 15,0 0-64-15,131 0-31 16,-95 3 5-16,9-3-7 16,-10 0-75-16,-6 0-221 0</inkml:trace>
  <inkml:trace contextRef="#ctx0" brushRef="#br0" timeOffset="-159636.95">4585 10222 390 0,'0'0'532'16,"0"0"-391"-16,0 0-32 16,0 0-37-16,0 0-46 15,0 0-7-15,0 0-1 16,-85 22-17-16,54-5 17 0,0-3-16 15,2 0-2 1,-1-2 7-16,6-6-5 0,2-2 6 16,4-4-6-16,3 0 6 15,1 0-8-15,5 0 0 16,3 0 16-16,4 0-14 16,2 0 5-16,0 0-6 15,0 0 7-15,0 0 11 16,0 0-1-16,0 0-5 15,0 0-3-15,0 0 1 16,0 0 0-16,0 0 0 16,0 0-2-16,0 0-8 15,0 0-1-15,0 5-1 16,0 5 0-16,2 3 0 0,0 3 1 16,0-2 0-16,-2 0 0 15,0-2 0-15,0-4 1 16,0-2-1-16,0-2 0 15,0-2 1-15,0 1 0 16,0-3 5-16,0 0-5 16,0 0 6-16,0 0 5 15,0 0 27-15,0 0 18 16,0 0-9-16,0 0-18 16,0-7 5-16,0 3 3 15,2 0-13-15,3 0-18 16,1 2-6-16,4 2-1 15,3 0-12-15,0 0 11 0,5 0-5 16,-2 0 6-16,1 6-1 16,-1 0 1-16,-1 0 0 15,1 0 0-15,-3-2 1 16,1 1-1-16,-3 0 1 16,2-1-1-16,-1 1 0 15,-1-2 0-15,-1 3 0 16,2 2-1-16,-1 2 0 15,1 0-6-15,-2 2 6 16,-1 2 1-16,-2 1-1 16,-4-3-7-16,-3-3 0 15,0 1 2-15,0-2 6 16,-3 0 0-16,-8 1 0 16,-4-4 0-16,-4 4 1 0,-1-4 6 15,-4 2-6-15,2-3-1 16,1-1 1-16,4 1 0 15,1-4-1-15,5 3 0 16,2-3 0-16,2 0 0 16,1 0-1-16,-3 0 0 15,-1 0-15-15,0 0-16 16,1-4-98-16,2-2-251 0</inkml:trace>
  <inkml:trace contextRef="#ctx0" brushRef="#br0" timeOffset="-145294.39">4786 8833 803 0,'0'0'198'15,"0"0"-142"-15,0 0-7 16,0 0-5-16,0 0-43 16,0 0 8-16,0-5 0 15,0 5 51-15,0 0-6 16,0 0 11-16,0 0 21 0,0 0-22 16,0 0-19-1,0 0-9-15,0 0-14 0,0 0-16 16,2 0-6-16,-2 0-16 15,0 0 4-15,0 12-3 16,0 8 15-16,0 11 0 16,0 8 8-16,0 2-7 15,-2 7 8-15,-2 4-7 16,-2-1-1-16,2-1 0 16,0-4 0-16,1-3 1 15,3-11-1-15,-2-6 5 16,0-6-5-16,0-8 0 15,0-7 2-15,0-3 4 16,-4-2-7-16,0 0-46 16,2-12-76-16,-3-4-70 0</inkml:trace>
  <inkml:trace contextRef="#ctx0" brushRef="#br0" timeOffset="-145014.54">4745 9215 823 0,'0'0'228'16,"0"0"-151"-16,0 0-18 16,0 0 18-16,0 0-21 15,0 0-38-15,0 0-7 0,132-46-2 16,-105 45-9-16,-5-1 0 15,-2 2 1-15,-7 0 0 16,-3 0 0-16,-4 0 1 16,-4 0-2-16,-2-2-51 15,0-5-71-15,0 2-79 16,0-5-749-16</inkml:trace>
  <inkml:trace contextRef="#ctx0" brushRef="#br0" timeOffset="-144741.99">4901 8819 182 0,'0'0'740'0,"0"0"-516"0,0 0-111 16,0 0-65-16,0 0-36 15,0 0 12-15,10 113-6 16,-10-57-4-16,0 4 21 15,0 3-7-15,0 0-17 16,2-2 20-16,0-8-25 16,2-5 4-16,-2-7 6 15,0-7-8-15,1-10-7 16,-3-6 7-16,0-11-8 16,0-7-23-16,0 0-87 15,0-5-119-15</inkml:trace>
  <inkml:trace contextRef="#ctx0" brushRef="#br0" timeOffset="-144414.84">5098 9302 428 0,'0'0'564'16,"0"0"-414"-16,0 0-53 16,0 0 6-16,0 0 1 15,135-6-47-15,-102 6-35 16,-4 0-15-16,-4 0-5 15,-7 0-2-15,-7 0 0 16,-9 2-36-16,-2-2-56 16,-8 0-79-16,-10 0-118 0</inkml:trace>
  <inkml:trace contextRef="#ctx0" brushRef="#br0" timeOffset="-144245.56">5116 9194 864 0,'0'0'312'0,"0"0"-222"16,0 0-4-16,0 0 8 15,0 0-48-15,133 0-27 16,-112 0-19-16,4 0-42 16,-4 0-128-16,-5 0-403 0</inkml:trace>
  <inkml:trace contextRef="#ctx0" brushRef="#br0" timeOffset="-143636.84">5436 8981 660 0,'0'0'315'0,"0"0"-154"16,0 0-70-16,0 0-46 15,0 0-6-15,0 0-6 0,0 0-14 16,50-70-9-16,-27 68-9 16,4 2 0-16,4 0 8 15,4 4-8-15,-4 10 6 16,-2 0-6-16,-5 0 6 16,-2 0-7-16,-6-2 0 15,-3 2 0-15,-4-2 5 16,-5 0 8-16,2 1-12 15,-6 1 1-15,0 0-2 16,0 1 1-16,0 2-1 16,-17 1-6-16,-3-2 6 15,-1 2 1-15,-2 0 6 0,0 0-7 16,1-2-1-16,2 0 0 16,4 0 1-1,1 0 0-15,3-4 0 0,4 0-5 16,1 1 5-16,3-6 6 15,2 3-6-15,0-1 13 16,2 0-11-16,0 1 11 16,0 3-6-16,0 1-6 15,11 3-1-15,11 13-35 16,-5-5-119-16,2-6-242 0</inkml:trace>
  <inkml:trace contextRef="#ctx0" brushRef="#br0" timeOffset="-143234.72">5523 9569 712 0,'0'0'201'16,"0"0"-129"-16,0 0 25 15,0 0 11-15,0 0-40 16,0 0-8-16,0 0-2 16,-31-75 6-16,36 71-19 15,5 4-13-15,6 0-32 16,3 0 1-16,-4 4 6 0,1 13-6 16,-3-1-1-16,-5 1-13 15,-3 0 12-15,-5-5-10 16,0-4-7-16,0-4-14 15,-2-4-11-15,-11 0 43 16,0-2 1-16,-3-15 27 16,-1-2-11-16,7-3 18 15,-1 0-2-15,7 2 4 16,4 6-7-16,0 3 1 16,19 11-31-16,10 0-26 15,4 9-162-15</inkml:trace>
  <inkml:trace contextRef="#ctx0" brushRef="#br0" timeOffset="-60677.72">12 2769 202 0,'0'0'404'0,"0"0"-258"16,0 0-29-16,0 0 4 16,0 0-31-16,0 0-16 15,6-14-21-15,-6 9 7 16,0 4-5-16,0 1-29 16,0 0 4-16,0 0 11 15,0-2-15-15,2 2-12 16,-2 0-8-16,2 0-6 0,0 0 0 15,3 0 6 1,1 0-6-16,3 0-2 0,2 0 1 16,4 0 0-16,6 0 1 15,1 0 9-15,5 0-9 16,-1 0 1-16,6 0 5 16,2 0-6-16,1 0 1 15,1 0 0-15,-1 0 1 16,1 0 5-16,-1 0-3 15,2 0-3-15,-4-2-1 16,0 0 13-16,1-1-5 16,-1 1-7-16,2 2 0 15,3-3 0-15,7 3-1 16,3 0 1-16,4 0-1 16,2 0 0-16,0 0 0 0,2 3 0 15,-6-1-4 1,4 1 4-16,-5-1 0 0,-2-2 1 15,-4 0 6-15,-6 0 18 16,-1 0-18-16,-5 0 5 16,-2 0-5-16,-4 0-6 15,-5 0 9-15,-5 0 6 16,-4 0 0-16,-6-2-3 16,-3 2-7-16,-2 0-5 15,0 0-1-15,0 0 1 16,3 0-2-16,-1 0-3 15,4 0 4-15,1 0 1 16,1 0 0-16,2 0 5 0,1 0-6 16,-3 0 0-1,4 0 1-15,-1 0-1 0,3 0 2 16,-1 0-1-16,1 0 0 16,-1 0 0-16,2 0 0 15,3 0-1-15,-5 0 0 16,1 0-1-16,-3 0 1 15,-4 0 4-15,-1 0-2 16,-1 0-2-16,-1 0 0 16,3 0 2-16,-5 0-1 15,2 0 1-15,-1 0-2 16,-1 0-1-16,1 0 1 16,-3 0 6-16,2 0-6 15,-2 0 0-15,0 0 0 0,0 0-1 16,0 0 1-16,0 0 1 15,0 0-1-15,0 0 1 16,0 0 0-16,2-3-1 16,-2 3 1-16,0 0-1 15,0 0 1-15,2 0-1 16,0 0 0-16,0 0 0 16,-2-2 0-16,2 2 0 15,-2 0 0-15,0 0 1 16,0 0 1-16,0 0-2 15,0 0 1-15,0-3 1 16,0 3-2-16,0-2 0 16,-2-2 2-16,-8 0-2 15,-2 0 0-15,-6-2 0 16,-2 0 0-16,-2 0-1 0,-2 0 1 16,-1 1-1-16,0 2 1 15,1-1 0-15,-1-1 0 16,6 5-1-16,-2-5-1 15,1 3 2-15,3-3-1 16,-2 4 1-16,4-2 0 16,-1 3-1-16,1-1 1 15,-1 1 0-15,-1-3 0 16,1 2 1-16,-1-1 0 16,7 0-1-16,1 0 1 15,5 0 0-15,2-1 0 16,2 3 6-16,0 0 2 15,0-2-3-15,0 2 3 0,0-1-9 16,0 1 0-16,0-2 1 16,0 2-1-16,0 0 0 15,0 0-1-15,2 0 1 16,0 0 1-16,0 0 0 16,-2 0-1-16,2 0 0 15,-2 0 0-15,0 0-1 16,0 0 1-16,0 0 0 15,0 0 0-15,0 0-1 16,0 0-5-16,0 0 6 16,0 0-9-16,0 0 9 15,0 0-6-15,0 0 5 16,0 5 0-16,0 6 1 0,0-2-1 16,0 3 1-16,0 0 0 15,0 2 0-15,0 1-1 16,0 2 1-16,0-3-2 15,0 5 2-15,0 1 2 16,0-1-2-16,0 1 0 16,0-1 0-16,0-3 0 15,0-2 0-15,0-4 0 16,0 1 1-16,0-6-1 16,0-1 0-16,0 1 1 15,0-3 0-15,0-2-1 16,0 0 1-16,0 0 0 0,0 0-1 15,0 0 0-15,0 0 11 16,0 0-11-16,0 0 9 16,0 0-2-16,0 0-4 15,0 0 4-15,0 0-6 16,0 0 0-16,0 0 6 16,0 0 2-16,0 0-9 15,0 0 1-15,2 0-1 16,3-2 0-16,-3-3 1 15,0 1 0-15,2 2 0 16,-2-1-1-16,4-4 1 16,-4 3-1-16,2-2 0 15,1 0 0-15,1 0-1 0,4 0 1 16,0-2 0 0,1 2 1-16,5-3-1 0,-1 2-3 15,1-3 3-15,2 2 0 16,0 0-3-16,-3 0-3 15,3 3 6-15,1-2 0 16,-4 2 1-16,3 0 1 16,-5 1-1-16,1 0-1 15,-3 0-2-15,-1 1-5 16,0 2 5-16,-1 1 2 16,-1-2 0-16,-1 2 11 15,0-2-11-15,0 0 1 16,-1 2-1-16,1-2 1 15,2-1-1-15,-2 3 0 16,1-2 1-16,1 2-1 0,0-1-1 16,0 1 0-1,-2 0 1-15,2-2-3 0,-2 2 3 16,-3 0 0-16,0 0 0 16,1 0 1-16,-3 0-1 15,0 0 0-15,0 0-1 16,-2-2 1-16,2 2 1 15,1 0-1-15,2 0 1 16,-3 0-1-16,0 0 1 16,0 0 0-16,0 0-1 15,3 0 0-15,-3 0 0 16,0 0 0-16,2 0-1 0,2 0 1 16,-2 0 0-1,0 0 0-15,3-2 0 0,-3 2 0 16,2 0 1-16,2 0-2 15,-4 0 2-15,-2 0-1 16,-2 0 0-16,0 0 0 16,0 0 0-16,0 0-1 15,0 0-12-15,-10 0 12 16,-7 0 0-16,-1 0 0 16,-1 0 1-16,-4 0 0 15,1 0-1-15,-2 0 1 16,-1 0 0-16,3 0 0 15,-1 2-1-15,4 0 0 0,3 1 0 16,3-1 0 0,1 3 0-16,1-3 0 0,0 2-1 15,0-3 2-15,0 2 0 16,-1-3 2-16,3 0-2 16,1 0 1-16,-1 0-1 15,2 0 6-15,0 0-5 16,3 0 0-16,2 0 0 15,2 0 0-15,-2 0 6 16,2-3-7-16,0 3 1 16,0 0 6-16,0 0-7 15,0 0 0-15,0-1 1 16,-7 1-1-16,0-2 0 16,-6 0-1-16,2 0 0 15,-3-3 0-15,3 3 0 0,0 1 1 16,-2-1 0-16,4 0 1 15,-1 0 0-15,2-3 1 16,-1 2 4-16,3-1-6 16,-4-1 0-16,4 2 1 15,1-1 1-15,1 0 4 16,0 0-6-16,1-1 5 16,0 2-5-16,3-1 0 15,0-1-1-15,0 3 1 16,0 1 6-16,0-1-4 15,0 2-2-15,0 0 0 16,0 0-11-16,0 0-1 16,0 0 2-16,0 0 9 0,0 2 0 15,0 6-2 1,0-2 3-16,0 0-6 0,0 0 6 16,0 2 1-16,0-2-1 15,0 1 4-15,0 0-4 16,0-2 0-16,0 0-6 15,-2-1 4-15,2 0 1 16,-2-3-9-16,2-1 8 16,0 0-4-16,0 0 5 15,0 0 2-15,0 0 0 16,0 0 0-16,0 0 9 16,0 0-9-16,0 0 6 0,2 0-7 15,6 0-1 1,0 0 1-16,1-1-1 0,-1 1 0 15,2 0-1-15,-1 0-8 16,2 0 9-16,2 4 0 16,-2 6-1-16,1 0 1 15,-3-1-6-15,-5-4 7 16,0-1 0-16,-4 0-2 16,2-3 2-16,-2-1 0 15,0 0 0-15,0 0 1 16,0 0 6-16,0 0 0 15,0 0 6-15,0-3-11 16,3-8 4-16,-1-1 2 16,3 1-8-16,1 1 6 15,5 2-6-15,5 2 0 0,6 0-1 16,5 1 1-16,4 5-8 16,2-3 1-16,2 3 7 15,-2-2 0-15,-2 2 0 16,-9-2 0-16,-4 2 1 15,-9 0 0-15,-5 0 9 16,-4 0-10-16,0 0-15 16,0 0 14-16,-4 0-5 15,-12 0-9-15,-2 0 1 16,-2 2-7-16,0 3-6 16,0-5 9-16,-3 5-8 15,4-3 11-15,-1-2 4 16,2 2 5-16,2-2 4 15,3 0 2-15,2 0 0 16,0 0 0-16,-1 0 0 0,-1 0 0 16,-2-2-2-16,-1-3 1 15,0 0 1-15,1 3 0 16,6-2 3-16,0 1-3 16,6 2 0-16,1 1-2 15,2 0 2-15,0 0-1 16,0 0 0-16,0 0 1 15,0 0 0-15,0 0 6 16,0 0 2-16,0 0 2 16,0 0-9-16,0 0 0 15,-2 0 0-15,-2 0-1 16,-3-2 0-16,-1 0 0 0,-2 0 0 16,-1 0 0-16,3 0 1 15,-2 2-1-15,4-2 0 16,-1 0 0-16,1 2 0 15,0 0 0-15,0-2 1 16,4 2-2-16,0 0 2 16,2 0-1-16,0 0 1 15,0-3 8-15,0 3-8 16,0-1 8-16,0-1 15 16,2 0-15-16,14 0-9 15,7 2 0-15,10 0 0 16,4 0-5-16,3 0 5 15,2 0 0-15,-3 2 0 0,-8 3 2 16,-6-2-1-16,-8 1 9 16,-9-2-4-16,-2 0-5 15,-4-2-1-15,-2 2-9 16,0 0 9-16,-10 0 0 16,-7-2 7-16,-8 0-7 15,1 0 1-15,-1 0-1 16,3 0-1-16,2 0 0 15,0 0-1-15,2-2-3 16,4 0 5-16,1 0 0 16,2 2 0-16,4 0 0 15,3 0 0-15,0 0 0 16,4 0-1-16,0 0-6 16,0 0 1-16,0 0 5 15,0 0 0-15,0 0 0 0,2 0-1 16,4 9 1-16,-1 3-5 15,-3 0 6-15,-2-1-2 16,0-1 1-16,0-2 1 16,0 0-2-16,-11-2 2 15,0-3 0-15,-3 2 0 16,3-5 0-16,5 2-2 16,2-2-5-16,0 0 7 15,4 0 1-15,0 0 0 16,0-2 1-16,0-3 11 0,10-4 0 15,3 1-12 1,1 0 5-16,1 1-3 0,1 2-3 16,-3 1-3-1,-2 1 3-15,-2 1 2 0,-2 2-1 16,-3 0-1-16,-2 0 0 16,1 0 2-16,-1 0-1 15,-2 0 6-15,5-1-7 16,-5-1 2-16,2 0-2 15,0 2 0-15,1-2-1 16,1 2 1-16,0 0-91 16,3 0-234-16</inkml:trace>
  <inkml:trace contextRef="#ctx0" brushRef="#br0" timeOffset="-52681.82">14906 6142 532 0,'0'0'196'15,"0"0"-105"-15,0 0-30 16,0 0-22-16,0 0-23 16,0 0-9-16,0 0 9 15,0 0 26-15,0 0 4 16,0 0 25-16,0 0-7 15,0 0-21-15,0 0-11 16,0 0-13-16,0 0-8 16,0 0 1-16,0 0-11 15,0 0 0-15,0 0-1 16,0 3-1-16,0 0-1 0,0 3-5 16,0 4 7-1,0 4 0-15,0-1 0 0,0 4 1 16,0-1 6-16,4 0-6 15,0 0 0-15,1-4 5 16,0 2 6-16,-1-4 5 16,3 2 6-16,-3-2 3 15,0-2-11-15,4 3-5 16,1 1 3-16,-1-1-11 16,3 0-1-16,-1 1 8 15,-2-2-9-15,1-4 2 16,0-1 8-16,-4-1-1 15,-1-1 5-15,0-3 4 16,-1 0-10-16,1 0 2 16,-2 0-8-16,0 0 4 0,3 0 2 15,-2 0-6-15,1-11 4 16,-2-1-5-16,0 0-1 16,0-4 1-16,-2 1 0 15,0-2 0-15,3 0-1 16,-3-2-1-16,0 1-5 15,0 0-7-15,0 2 1 16,0 2 5-16,0 4 5 16,0 1 1-16,0 2-1 15,0 2 2-15,0 2 0 0,0-1 0 16,0 2 1 0,0 2 0-16,0 0-1 15,0 0 0-15,0 0-1 0,0 0 0 16,0 0-1-16,0 0 1 15,0 0-1-15,0 0 2 16,0 0-1-16,0 0-5 16,0 0 6-16,0 0-1 15,0 0 1-15,0 0-1 16,0 0 0-16,0 0-1 16,0 0 0-16,0 0 1 15,2 0-12-15,2 0 13 16,0 2 0-16,0 2 0 15,-2 2-1-15,0 3 0 16,2-2 0-16,-2 3 1 0,3 2-1 16,-1 2 0-16,0 4 1 15,2 2 0-15,-2 5 0 16,0 4 1-16,0 3 0 16,-1 5 0-16,1 1 8 15,-4 0-2-15,2-1-5 16,-2-4 21-16,0-1-9 15,0-2 4-15,0-4-5 16,0-4-7-16,0-1-6 16,-9-3 0-16,1-3 1 15,-2-3-1-15,-1-1 13 16,-1-4-12-16,0-2 8 16,-1-1-2-16,1-4-5 0,1 0-1 15,0 0 6 1,0 0-6-16,4 0-1 0,1 0-19 15,1 0-32-15,3-2-45 16,2 2-82-16,0-2-440 0</inkml:trace>
  <inkml:trace contextRef="#ctx0" brushRef="#br0" timeOffset="-51772.25">15321 6507 380 0,'0'0'293'0,"0"0"-150"16,0 0-52-16,0 0-10 16,0 0-32-16,0 0-22 0,0 0 17 15,2 0 2 1,-2 0 0-16,0 0-4 0,0 0 3 16,0 0-11-16,2 0-13 15,-2 0-13-15,0 0 0 16,0 0 0-16,2 0-8 15,0 8 0-15,1 4 0 16,1 6 1-16,-2 2-1 16,0 4 2-16,-2 4 0 15,0 0 5-15,0 0 0 16,0 2-5-16,0 0 15 16,0-2 4-16,0-3 6 15,0-4 2-15,0-3-10 16,0-3-12-16,0-6 2 15,0-2 4-15,0-5 3 0,0 0-4 16,0-2-5-16,0 0 5 16,0 0-1-16,0 0 7 15,0 0 2-15,0 0 6 16,0 0-4-16,0 0-7 16,0 0 2-16,0 0 1 15,0 0 1-15,0 0 0 16,0 0-3-16,0 0-3 15,0 0-1-15,0 0-2 16,0-6-1-16,0 1-8 16,0-2-1-16,0 1-6 15,0-10-55-15,-2 3-86 0,0 2-132 16</inkml:trace>
  <inkml:trace contextRef="#ctx0" brushRef="#br0" timeOffset="-49443.8">15641 6395 679 0,'0'0'239'16,"0"0"-114"-16,0 0-59 16,0 0-22-16,0 0-18 15,0 0-10-15,0 0-5 16,-2-3 12-16,2 3 1 16,-2-1 0-16,2 1 12 15,0 0 6-15,0 0-7 16,0 0-3-16,0 0 2 15,0 0-10-15,0 0-6 16,0 0-10-16,0 0 4 16,0 0-3-16,0 0-4 0,0-2-5 15,6 2-1-15,4-3 1 16,-1 3 0-16,4-2 1 16,3 0-1-16,1 2 0 15,1-1 9-15,3-1-2 16,-2 0 8-16,-3-1-2 15,-1 1-7-15,-3 0 4 16,-3 0 0-16,-3 1-9 16,-4-1 1-16,0 0-1 15,0 2 0-15,-2-3 1 16,0 3-2-16,4 0 1 16,-4-2-1-16,0 2 1 15,0 0-1-15,0 0 0 16,0 0-1-16,0-2-13 15,0-1-52-15,0-4-43 0,-10-1-95 16</inkml:trace>
  <inkml:trace contextRef="#ctx0" brushRef="#br0" timeOffset="-49002.46">15566 6261 396 0,'0'0'553'16,"0"0"-390"-16,0 0-69 16,0 0 3-16,0 0-37 15,0 0-36-15,0 0-11 16,48 0 2-16,-34 0 4 16,1 0 3-16,4 0 11 15,-4 0 11-15,-1 0-4 16,-4 0-15-16,0 0-6 15,-6 0-12-15,3 0-6 0,-1 0 0 16,3 0-1-16,1 0-8 16,0 0 1-16,1 5 7 15,-3-5-9-15,-2 0-13 16,-2 0-58-16,-2-8-171 0</inkml:trace>
  <inkml:trace contextRef="#ctx0" brushRef="#br0" timeOffset="-47387.45">16203 6534 472 0,'0'0'218'15,"0"0"-89"-15,0 0-12 16,0 0-7-16,0 0-6 16,0 0-9-16,0 0 2 15,-9 0-23-15,7-3-14 16,0-5-14-16,-1-4-8 16,-1 0-9-16,2-1-5 15,0-1-13-15,0 1-10 16,2-4 8-16,0 2-9 15,0-3 0-15,0 1 0 0,0-1-1 16,2 2-1 0,6 0 1-16,2 2 0 0,-1 0 0 15,-1 0 1-15,1 5 0 16,0-2-1-16,-2 6 1 16,2-2-2-16,-3 5-4 15,2 2-1-15,-4 0 1 16,2 0-2-16,3 0 6 15,-2 4-4-15,4 4 5 16,-2 5 0-16,3 0 0 16,-2 5 1-16,1 2-1 15,1 3 0-15,-1 1 0 16,-3 1 1-16,2-2-9 16,-6-3 9-16,1-5 0 15,-1-2 0-15,-2-5 0 0,-2-2 0 16,0-2 0-1,0 0 0-15,0-3 0 0,0 2 1 16,0-3 5-16,0 2-6 16,0-2-1-16,0 0 1 15,0 0 1-15,0 0 1 16,0 0-1-16,0 0 5 16,0 0 4-16,0 0-9 15,2-10 0-15,0-5-1 16,0-2 0-16,1-1-12 15,2-3-4-15,-1 3 0 16,1 0 0-16,1 3 9 0,0 1 0 16,4 0 7-16,1 3 0 15,0-1 0-15,3 4-1 16,-1 2-5-16,-2 2 5 16,2 4-6-16,-2 0-6 15,-1 0 4-15,-2 0-6 16,-1 0 5-16,-1 2 1 15,0 8 2-15,0 2 6 16,-2 2 1-16,1 1-1 16,-1 1 0-16,-2-1 0 15,2 0 1-15,0-1-1 16,-2-2 1-16,0-4 0 16,0-3 0-16,-2-2 0 0,0-3 1 15,0 0 1 1,0 0 4-16,0 0 4 0,0 0-3 15,0 0 3-15,0 0 2 16,0-8-11-16,0-5 9 16,0-1-9-16,0-4-1 15,0-1 0-15,0-2 0 16,0-3 0-16,0 2 0 16,4-1 2-16,3-4-2 15,-1 3-7-15,4 0 7 16,-1 2 123-16,-3 8-94 15,-2 5-19-15,-2 4-9 16,4 3-1-16,0 2-1 16,3 0-8-16,7 14 0 15,1 8 8-15,4 7-5 0,-4 0 5 16,1 1 0-16,-5 1 0 16,-1-4 0-16,-4-1 0 15,-1 1 1-15,0-5-2 16,-4-2 2-16,-1-2 0 15,-2-5 0-15,0-2-2 16,0-6 2-16,0 0 0 16,0-5 0-16,0 2 0 15,0-2-1-15,0 2-30 16,0 0-85-16,4-2-154 0</inkml:trace>
  <inkml:trace contextRef="#ctx0" brushRef="#br0" timeOffset="-46574.47">17061 6246 472 0,'0'0'249'0,"0"0"-114"0,0 0-32 16,0 0-24-16,0 0-16 16,0 0-24-16,0 0-9 15,42-40 28-15,-23 32-29 16,-3 1-3-16,3 2-6 16,2 3 18-16,-1 2-15 15,-3 0 2-15,-1 0-14 16,-3 0 4-16,-2 0-14 15,1 7 1-15,-4 2-1 16,1 3 0-16,1 2 0 16,-2 6 1-16,1 2-2 15,3 2 1-15,-2 6-1 16,-1 1 0-16,1-2 0 16,-2 2 0-16,-1-3 1 0,-1 0 2 15,4 0 16-15,-4-2-2 16,1-3 4-16,-3-3 2 15,0-3-7-15,2-8-7 16,-4 0 5-16,-2-6-7 16,0-3-5-16,0 3-2 15,0-3 8-15,0 0-1 16,0 0 3-16,0 0-9 16,0 0 11-16,0 0-5 15,0 0-6-15,0 0 1 16,2 0-2-16,2-3-7 0,1-9-72 15,-1 3-115-15</inkml:trace>
  <inkml:trace contextRef="#ctx0" brushRef="#br0" timeOffset="-45298.82">17400 6198 540 0,'0'0'235'16,"0"0"-112"-16,0 0-43 0,0 0-28 16,0 0-16-16,0 0-12 15,0 0 1-15,12-12-5 16,-8 10-1-16,-2 0-10 16,0 2 8-16,-2-2 32 15,3 2-1-15,-3 0-7 16,0 0-6-16,0 0-11 15,0 0-8-15,0 0-7 16,0 0 5-16,0 0-2 16,0 0-3-16,0 0-2 15,0 0 0-15,2 0 2 16,-2 0-8-16,0 0 0 0,0 0 5 16,0 0-5-16,2 0 0 15,-2 0 8-15,0 0-8 16,2 0 0-16,0-2 0 15,0 2 6-15,1-2-6 16,-1 0 0-16,1-1 6 16,-1 3-6-16,-2 0 9 15,2-3-9-15,0 3 12 16,-2 0-7-16,3-2 1 16,-3 2-1-16,0 0-5 15,0 0 8-15,0 0-3 16,0 0-5-16,0 0 5 15,0 0-6-15,0 0-1 0,0 0 0 16,0 0 0 0,0 0 0-16,0 0-5 0,0 0 5 15,0 0-1-15,0 0-5 16,0 0 6-16,0 0 0 16,0 0 1-16,0 0-1 15,0 0 1-15,0 0 0 16,0 0 1-16,0 0-1 15,0 0 0-15,0 0 0 16,0 0-1-16,0 0 1 16,-3 0 0-16,-1 0 0 15,2 5 0-15,-3 0 0 16,0 1 0-16,-1 3 1 0,-1-2-1 16,1 3 0-1,-4 2 0-15,4 0 0 0,1 2 1 16,1-2 0-16,-2 2-1 15,0 2 1-15,2-2 0 16,-2 3-1-16,-3-3 1 16,2-1 11-16,-2 1-12 15,-2 0 0-15,2 3 7 16,0-1-1-16,0 0 7 16,1 2-4-16,-2 0 1 15,4 2-2-15,-1-2 3 16,3 2 4-16,-3-3-1 15,0 0-5-15,0-3 9 16,1-1-8-16,2-4 0 16,-3-1 0-16,4-2-1 0,1-3-9 15,0-3 2 1,2 0 5-16,0 0 3 0,0 0 5 16,0 0 5-16,0 0 8 15,0 0 4-15,0 0-17 16,0 0-3-16,0 0-6 15,0 0-6-15,0-5-11 16,0-9-65-16,0 4-112 16,0-2-353-16</inkml:trace>
  <inkml:trace contextRef="#ctx0" brushRef="#br0" timeOffset="-44421.59">17532 6474 608 0,'0'0'219'15,"0"0"-73"-15,0 0-26 16,0 0 11-16,0 0-55 15,0 0-10-15,0 0 5 16,13-39-25-16,-13 39-12 16,0 0-7-16,2 0 1 0,-2 0-11 15,0 0-5-15,0 0-12 16,0 0 0-16,3 0-1 16,-1 4-7-16,4 14 2 15,2 8 6-15,-2 4 1 16,3 3 0-16,-3 4 5 15,-1-3 5-15,0-2 1 16,-3-6-11-16,0-6 1 16,-2-6 15-16,0-2-9 15,2-5-1-15,-2-6 2 16,0 1-2-16,0-2 2 16,0 0-2-16,0 0 3 15,0 0 0-15,0 0 8 16,0 0-5-16,0 0-1 15,0 0-12-15,0 0 1 0,0 0-1 16,2 0-24-16,1 0-97 16,1 0-146-16</inkml:trace>
  <inkml:trace contextRef="#ctx0" brushRef="#br0" timeOffset="-43847.18">17766 6671 124 0,'0'0'585'16,"0"0"-384"-16,0 0-65 16,0 0-9-16,0 0-43 15,0 0-20-15,0 0-37 16,0 13-18-16,0 6 16 15,0 7 34-15,0 4-7 16,2 4-15-16,0 1-7 16,0-5-20-16,-2-5 1 15,0-2-10-15,0-8 6 0,0-2-1 16,0-3-5 0,0-4-1-16,0-3-19 0,-2-3-45 15,0-3-100-15,2-9-534 16</inkml:trace>
  <inkml:trace contextRef="#ctx0" brushRef="#br0" timeOffset="-42846.18">17909 6645 575 0,'0'0'196'16,"0"0"-108"-16,0 0-39 15,0 0-11-15,0 0-8 16,0 0-7-16,0 0 22 16,51 5-1-16,-38-5-14 15,-2 0-7-15,3 0 6 16,-6 0 9-16,1-5-1 16,-4 1 5-16,0-1-14 15,-1 0-19-15,-2-1-7 16,0 0 6-16,-2 0-7 0,0-3-1 15,0 0 1-15,0-1 6 16,0 3-6-16,0-2 0 16,0 3 9-16,-2 2-8 15,2 2-1-15,0 0 7 16,-2 2-8-16,2 0 0 16,-2-2 0-16,2 2 0 15,-2-2 0-15,2 2 1 16,-2-2-1-16,2-1 2 15,-3 3 6-15,3-1-7 16,0-1-1-16,-2 0 9 16,2 0-9-16,0-3 0 0,-3 3 0 15,3-1 6-15,0-1-6 16,0 2 1-16,0-1 15 16,0 3 9-16,0 0 10 15,0-3-11-15,0 1-15 16,0 2 1-16,0 0-8 15,-2 0-2-15,0-2 0 16,0 2 0-16,-5-2-9 16,-1-1 8-16,-4 2-7 15,-1-1 7-15,0 0-1 16,-1-1 1-16,3 3 0 16,-1 0-8-16,4 0-5 15,1 0 5-15,1 0-3 0,0 5 11 16,4 3-1-16,0-1 1 15,2 4 1-15,0 1-1 16,0 0 1-16,0 2 0 16,2 0 1-16,8 0 0 15,-1 2 0-15,1-2 0 16,4 2 5-16,-3 0-6 16,3-2 1-16,-3 0 1 15,2-4 6-15,-4-4 2 16,0-1 12-16,0-4 13 15,0-1-6-15,0 0-1 16,2 0-6-16,0 0-12 16,2 0 0-16,3-1-10 0,2-4 0 15,0-1 1 1,1 0-1-16,0 4 0 0,-4 0 0 16,-4 0 0-16,0 2 0 15,3-3-31-15,-3-2-110 16,0-1-200-16</inkml:trace>
  <inkml:trace contextRef="#ctx0" brushRef="#br0" timeOffset="-41901.96">18324 6508 725 0,'0'0'235'15,"0"0"-142"-15,0 0-35 16,0 0-29-16,0 0-11 15,0 0-6-15,0 0-9 16,-14-23 4-16,5 23-6 16,-2 0 0-16,-1 0 0 15,4 0 8-15,-4 3-1 0,6 9-6 16,-1 3-1-16,3-1 1 16,-1 2-1-16,3-4 9 15,0 2-9-15,2-4 0 16,0-2 5-16,0 0 7 15,0-1 5-15,0-2 4 16,0-1 1-16,0-2-4 16,0 0-3-16,0 0 4 15,0 0 5-15,2 1 11 16,3-2-7-16,1 1-4 16,3-2 3-16,0 0-4 15,2 0 8-15,2 0-5 16,-1 0 0-16,1 0-2 15,-1-8-6-15,-2 2-7 16,-1-3-12-16,1 4 7 0,-2-2-5 16,-1 2 7-16,-3-1-2 15,0 0 9-15,-2 0-9 16,2 0 5-16,-2-2-12 16,0-1 1-16,0 4 0 15,-2-2 8-15,2 4 0 16,-2-1-2-16,0 2 8 15,2 2-7-15,-2 0-2 16,0 0-4-16,3 0-2 16,-3 0 7-16,0 0-7 0,0 0-6 15,0 0-7-15,0 4 0 16,0 13-5 0,2 15 17-16,2 5 0 0,0 10-2 15,4 6-7 1,-4 6 10-16,0 3 10 0,1-3-9 15,-1-1 6-15,-4-7-6 16,0-10 7-16,0-9-7 16,0-10 12-16,0-8-3 15,0-7-1-15,0-3 10 16,0-1 15-16,0-3 13 16,0 0 5-16,0 0 12 15,0 0-12-15,0 0-12 0,0 0-18 16,0 0 0-1,0 0-21-15,0 0 5 0,0 0-5 16,0 0-1-16,0 0-30 16,12 12-97-16,1-1-107 15,5 2-55-15</inkml:trace>
  <inkml:trace contextRef="#ctx0" brushRef="#br0" timeOffset="-33520.79">17340 7606 700 0,'0'0'249'0,"0"0"-102"0,0 0-40 16,0 0-24-16,0 0-37 16,0 0-28-16,0 0-7 15,0 0-1-15,0 0 3 16,0 0 19-16,0 0 24 15,0 0 18-15,0 0-18 16,0-7-6-16,0 4-27 16,0-1-2-16,0-2-8 15,0 2-7-15,0-3 1 16,0 2-6-16,0-1 5 0,0-1-6 16,0 0 5-16,0 0-5 15,4 0 0-15,4 0-6 16,0 2 5-16,1 1-5 15,0-3-3-15,0 4-1 16,-2-1 3-16,1 0 7 16,2-1 0-16,-4 1-1 15,1 1 1-15,-1 1 0 16,1-3 0-16,-2 3 0 16,2 0-1-16,-3 2 0 15,2-1 0-15,3 1-9 16,1 0 10-16,-2 0-1 15,1 0-5-15,0 0 6 16,0 0 1-16,-3 0-1 16,1 0-6-16,-2 3 6 0,0-1-1 15,1 3 1 1,-2-3 0-16,1 1 0 0,-1-1 0 16,0 2 1-16,4 0-1 15,-4 3-1-15,0 0 0 16,1 1 1-16,1 3 0 15,2-1-3-15,-2 1 2 16,-2 2 0-16,3-1 0 16,-3 0 1-16,-2-2 0 15,4 1-1-15,-6-2 0 16,2 0 1-16,-2 0 0 16,0 1 0-16,0-2 0 15,0 2 0-15,0 0 0 0,0 1 0 16,0 1-1-16,-2-3 0 15,-6 3 1-15,4 0 0 16,-5 1 0-16,3-1 1 16,-6-1 0-16,3 1-1 15,-1-1 0-15,-4-2 1 16,3-1 1-16,-1 0-1 16,1 0 7-16,3-4-7 15,-1 0-1-15,-1-4 1 16,2 0 0-16,-1 0 10 15,-3 0-9-15,2 0-1 16,-1 0 1-16,-1-3 4 0,1-2-6 16,3-1 0-16,-2-2 2 15,1-2 5-15,1 1-1 16,0-5-6-16,2-1 9 16,2-2-8-16,-1 4 8 15,3-3-1-15,0-1 10 16,0 3-11-16,0-4 3 15,2 4-9-15,0 2-1 16,0-1 0-16,0 1 0 16,0 0-13-16,4 3-22 15,18 7-35-15,-2 2-118 16,0 0-312-16</inkml:trace>
  <inkml:trace contextRef="#ctx0" brushRef="#br0" timeOffset="-33094.92">17670 7819 864 0,'0'0'280'16,"0"0"-159"-16,0 0-43 15,0 0-45-15,0 0-33 16,0 0-1-16,0 0 1 16,0 66 0-16,-4-44 16 15,-1-2-5-15,1 0-5 16,0-2-4-16,-2 0-1 16,4-2 8-16,0 0-9 15,2 8-18-15,0-5-86 16,0 1-110-16</inkml:trace>
  <inkml:trace contextRef="#ctx0" brushRef="#br0" timeOffset="-31957">17938 7516 785 0,'0'0'247'16,"0"0"-143"-16,0 0-48 16,0 0-30-16,0 0-14 15,0 0-3-15,0 0 11 16,-69-6 2-16,55 6-12 15,1 6-2-15,1 3-2 0,1-1-5 16,3 2 0-16,0 0 0 16,4 2 6-16,0 1-6 15,4-1-1-15,0 2 6 16,0 0-5-16,0-1 6 16,0-2-6-16,0 1 0 15,0-2 9-15,6-3-10 16,4 0 2-16,-2-2 4 15,3 1 2-15,1-1 0 16,3-3-7-16,1 0 11 16,1 0-11-16,2-2 7 15,1 3-7-15,-3-3 0 16,1 0 6-16,0 5-5 0,-4-1 0 16,1 2 4-1,-1 0-6-15,-1 5 0 0,1-2 0 16,1 3 0-16,-1 0 1 15,-1 1 0-15,-5-1 6 16,2-1-5-16,-6 4 4 16,-2-2-6-16,-2 4-1 15,0-1-6-15,0 0 7 16,-4 0 6-16,-8 0-6 16,-1-1 0-16,-3-3 1 15,-1 1 0-15,-4-5 0 16,1-2 2-16,1-2-2 0,-2-3 1 15,2-1 7 1,3 0-8-16,3 0 1 0,1-1 0 16,3-8-1-16,1 1 1 15,0-1 4-15,4 0-6 16,2 0 1-16,2 0 0 16,0-1 1-16,0-1 6 15,0-4-8-15,0 1 1 16,0 0 0-16,0 0 9 15,4 1-2-15,6-2 5 16,-2 1-5-16,3 2-6 16,3-2 9-16,-1 3-10 15,3-4 5-15,-1 4-4 16,1-2-1-16,-1-1 6 16,-1 2 1-16,-1-2 9 0,-2 0-4 15,1 0-7-15,-4-2-3 16,3 2 6-16,-3-2-8 15,-2 0 1-15,-1 2 8 16,-3 0 22-16,-2 3-10 16,0 1-5-16,0 3-5 15,-5 0-6-15,-13 2-6 16,-1 1-2-16,-4 1 2 16,1 2 0-16,0 1-1 15,4 0-1-15,2 0-6 16,5 4-33-16,4 4-108 15,5 0-188-15</inkml:trace>
  <inkml:trace contextRef="#ctx0" brushRef="#br0" timeOffset="-28067.58">14617 7503 500 0,'0'0'399'0,"0"0"-203"16,0 0-89-16,0 0-36 16,0 0-43-16,0 0-18 15,0 0-9-15,-17-10 6 16,15 10 5-16,2-1 12 16,-2-1 36-16,0 0-19 15,-2-1-12-15,2-1-6 16,-2 2-3-16,0-2-14 15,2 3-4-15,2-2 5 16,0 3-5-16,0 0 21 16,0 0-6-16,0 0-1 15,0 0-16-15,0 0-5 0,0 12 0 16,0 7 5-16,0 4 12 16,0 8-12-16,0 5 6 15,0 3-5-15,0 1 11 16,0 1-11-16,2-4 18 15,-2-4-1-15,0-5 8 16,0-5 0-16,0-3-1 16,0-6-9-16,0-4 6 15,0-2-7-15,0-3-14 16,0-3 2-16,0 1-2 16,0-3 8-16,0 0-8 15,0 0 8-15,0 0-9 16,0 0-8-16,0 0-38 15,0-5-53-15,0-4-64 16,0 0-196-16</inkml:trace>
  <inkml:trace contextRef="#ctx0" brushRef="#br0" timeOffset="-27768.61">14694 7822 949 0,'0'0'178'0,"0"0"-126"15,0 0-16-15,0 0 1 16,0 0 5-16,0 0-8 16,0 131 29-16,0-101 6 15,0 0-3-15,0-4-21 16,0-4 4-16,0-5-24 15,0-5-13-15,0-1-2 16,0-8-9-16,-2 3-1 16,2-6-7-16,0 0-47 15,0 0-97-15,0 0-45 0</inkml:trace>
  <inkml:trace contextRef="#ctx0" brushRef="#br0" timeOffset="-27159.65">14808 7666 909 0,'0'0'267'15,"0"0"-141"-15,0 0-18 16,0 0-40-16,0 0-36 16,0 0-15-16,0 0-8 15,11-58 11-15,-5 52 4 16,6 0-16-16,-1 0 1 0,1 2-2 16,0 0 4-16,1 1-4 15,-1 2-6-15,1-2 9 16,-4 3-9-16,3 0 0 15,-4 0-1-15,-1 0 1 16,2 4-1-16,-2 9 0 16,-5 1-1-16,0 2 0 15,-2 7-11-15,0 0 11 16,0 3 1-16,-15 2-1 16,-1-1 1-16,-5 2 1 15,2-5-1-15,-1-2 1 16,1-4 6-16,4-4 0 15,5-3-7-15,0-4 1 16,3-3-1-16,5 0 1 16,0-4-1-16,2 3 1 0,0-3-1 15,0 0 10-15,0 1 5 16,0 3 17-16,13 1-6 16,1 0-17-16,3 2 0 15,1 0-8-15,1 0 5 16,-4-1 0-16,1-2 2 15,-5 0-7-15,-3-4 1 16,-3 0-1-16,0 0-1 16,-5 0-18-16,2-3-65 15,0-6-180-15</inkml:trace>
  <inkml:trace contextRef="#ctx0" brushRef="#br0" timeOffset="-26410.93">15162 7608 576 0,'0'0'301'0,"0"0"-137"16,0 0-54-16,0 0 10 15,0 0-30-15,0 0-40 16,0 0-5-16,12-9 7 0,-12 9-6 16,0 0-12-1,0 0-4-15,0 0-15 0,0 0-9 16,0 0-6-16,0 0-1 16,0 0 0-16,0 0-6 15,0 0 0-15,-7 0 1 16,-3 7 4-16,-3 5 2 15,3 1-1-15,-4 1 1 16,3 3 0-16,1 1 0 16,4 0 3-16,4 2 6 15,2 2-9-15,0 2 7 16,0 2 7-16,0 3 2 16,2-2-8-16,4 1-7 0,4 1 9 15,1-5-3 1,0-1-6-16,2-1 0 0,0-1 10 15,1-3-11-15,-1-4 8 16,-1-2-8-16,-3-6 7 16,1-2-7-16,2-2 7 15,3-2 12-15,1 0 5 16,2-2-4-16,2-13-4 16,0 0-10-16,0-3-5 15,-2 0 1-15,-3 2-2 16,-3 0 6-16,-6-1 0 15,-1 1-4-15,-5 0-2 16,0 1 1-16,-2-3-1 16,-14 0-2-16,-2-1-4 0,-2 1 5 15,-3 2 1-15,-3 4-9 16,0 2 9-16,-1 6-6 16,2 4 0-16,0 0-1 15,6 0 6-15,3 8 0 16,3 4 1-16,3 2 0 15,4 1 1-15,1-2 0 16,1 4 0-16,4-1-1 16,0 4-6-16,0-5-105 15,0-2-126-15</inkml:trace>
  <inkml:trace contextRef="#ctx0" brushRef="#br0" timeOffset="-26041.23">15581 7788 697 0,'0'0'313'16,"0"0"-151"-16,0 0-20 0,0 0 15 15,0 0-57-15,0 0-50 16,0 0-27-16,43 0 2 16,-16 0-5-16,2 0 11 15,-1 0-21-15,-3 5 5 16,-3-3-2-16,-6-1-12 15,-5-1 5-15,-7 0-6 16,-4 0-13-16,0 0-44 16,-2 0-126-16,-9-6-91 0</inkml:trace>
  <inkml:trace contextRef="#ctx0" brushRef="#br0" timeOffset="-25868.84">15626 7668 916 0,'0'0'376'0,"0"0"-191"0,0 0-77 15,0 0-34-15,0 0-46 16,123 10-28-16,-88 8 0 16,-6-4-58-16,0-2-85 0</inkml:trace>
  <inkml:trace contextRef="#ctx0" brushRef="#br0" timeOffset="-24788.02">16317 7836 560 0,'0'0'293'0,"0"0"-104"0,0 0-41 16,0 0 8-16,0 0-48 15,0 0-34-15,0 0-28 16,0-26 14-16,0 9-19 16,0-4-11-16,-3-2-5 15,1 0-7-15,2 0 2 16,0 2-10-16,0 1-2 15,0 3-7-15,0 3 0 16,0 3 0-16,10 2-1 16,0 6-1-16,3-1-12 15,1 4 1-15,5 0 1 0,-2 0-11 16,1 2 16 0,-1 10-1-16,2 3 6 0,-4 4 0 15,-1 0 1-15,-6 1-1 16,-1-1 1-16,-3 0-6 15,-4-2 6-15,0-5-1 16,0-2 0-16,0-3 1 16,0-1-2-16,0-5 1 15,0 1 0-15,0-2 1 16,0 0 0-16,0 0 1 16,0 0 7-16,0 0 5 15,0 0 3-15,3-3-3 16,6-10-11-16,-1-1 0 15,1-4-2-15,3 0 1 0,1 0-1 16,-1 1 1-16,0 4-1 16,-3 3 0-16,1 2-1 15,-2 6-6-15,1 0 7 16,1 2-12-16,0 0 2 16,1 0-3-16,3 14 5 15,-1 4 7-15,3 2 0 16,-3 4 0-16,-2 1-5 15,-2-4 6-15,-2-3 0 16,-3-4 0-16,-2-6 0 16,-2-2 0-16,3-3 1 15,-3-3 1-15,0 0 13 16,2 0 14-16,2 0 29 0,1-15-37 16,2-1-20-16,1-4-1 15,3-2 0-15,1 2 1 16,-1 2-1-16,3 1 1 15,-4 8-1-15,-1 1-1 16,1 5-6-16,-2 3-3 16,-1 0-1-16,-1 3 3 15,2 12 2-15,-2-1 5 16,1 9 0-16,-1 0-5 16,1 0 6-16,0 0 1 15,-3 1 5-15,1-4 5 16,-3-3 4-16,0-1-12 15,0 0-2-15,-2-1 8 16,0-4-9-16,0 3 0 16,0 5-7-16,2-4-94 0,6 0-191 0</inkml:trace>
  <inkml:trace contextRef="#ctx0" brushRef="#br0" timeOffset="-22415.5">14864 9025 743 0,'0'0'318'16,"0"0"-188"-16,0 0-76 16,0 0 8-16,0 0-37 15,0 0-15-15,0 0 3 16,0 0 1-16,0 0-2 0,0 0 33 15,0 0 19-15,-2 0-18 16,2-6-5-16,-2 0-20 16,-2-4-10-16,0-1-10 15,2-3 7-15,-2-3-8 16,-1 0 1-16,3-6 0 16,0-1 1-16,2-1-2 15,0-7 1-15,0 3 5 16,2-3-6-16,9 0 0 15,1 6 0-15,-2 3-1 16,1 10-8-16,3 9 9 16,-1 4-11-16,1 0-1 15,3 15 11-15,2 11 1 0,-2 8-1 16,3-1 1 0,1 1 0-16,-6 0 0 0,1-5 1 15,-8 0 0-15,-1-9 5 16,-3-4-6-16,-4-3 0 15,0-8 0-15,0-3 0 16,0-2 0-16,0 0 1 16,0-4 15-16,0-12-9 15,0-3-6-15,0-7-1 16,0-3-2-16,0-1-5 16,0-2-8-16,2-2 8 15,12 2 6-15,1 2 0 16,4 9-6-16,-1 9 7 15,-1 11-7-15,4 1-11 0,-4 15 5 16,-1 18 6-16,2 4 7 16,-5 2 0-16,-2-1-1 15,-2-6-1-15,-2-8 2 16,-5-8 0-16,0-8 1 16,-2-3 0-16,0-5 1 15,0 0 27-15,0 0 38 16,0-14-37-16,0-9-19 15,0-3-10-15,0-6-1 16,2-3 1-16,3 3-1 16,1-2 0-16,4 6-1 15,3 9 0-15,1 6 0 16,1 12-7-16,1 1-3 0,1 18 0 16,1 15 3-16,0 11 7 15,0 1 0-15,-2-3 1 16,-7-6 0-16,-3-8 0 15,-4-8 0-15,-2-8 0 16,0-4 0-16,0-8-1 16,-4 0-100-16,0 0-301 0</inkml:trace>
  <inkml:trace contextRef="#ctx0" brushRef="#br0" timeOffset="-22027.7">15657 8865 918 0,'0'0'265'16,"0"0"-103"-16,0 0-33 15,0 0-30-15,0 0-46 16,0 0-17-16,0 0-13 16,102 0-4-16,-75 0-1 15,2 0-2-15,-4 4-3 0,-2 1-4 16,-8 0-8-16,-5-1 5 15,-4-4 4-15,-4 0-10 16,-2 0-7-16,0 0-26 16,0-16-120-16,-4-4-82 15,-6 1-512-15</inkml:trace>
  <inkml:trace contextRef="#ctx0" brushRef="#br0" timeOffset="-21813.15">15742 8690 1164 0,'0'0'259'0,"0"0"-151"16,0 0-21-16,0 0-36 16,0 0-35-16,0 0-9 15,127 3-1-15,-94 4-6 16,1 1 7-16,-5-4-7 15,0-4-23-15,-12 0-132 16,-3 0-158-16</inkml:trace>
  <inkml:trace contextRef="#ctx0" brushRef="#br0" timeOffset="-12599.05">16384 8582 537 0,'0'0'241'0,"0"0"-107"16,0 0-27-16,0 0-17 16,0 0-35-16,0 0-15 15,0-16-12-15,0 14-8 0,0 2 6 16,0-2 25-1,0 0-5-15,0-1 2 0,0 1-1 16,0-3 1-16,0 3-8 16,0 0-3-16,0 2 2 15,0 0-13-15,0-1-5 16,0 1-7-16,0-5-1 16,0 1-12-16,0-1-1 15,0-4 0-15,0 3 0 16,0 1 1-16,0 5 0 15,0-3 5-15,2 3-6 16,-2 0 0-16,0 0-6 16,0 0 5-16,0 0-17 15,0 3-1-15,0 17 12 0,0 6 7 16,0 9 20-16,2 9-3 16,1 6 5-16,-1 0-7 15,0 1-3-15,2-5-2 16,-2-5-9-16,0-4 6 15,1-7-6-15,2-4 2 16,-1-3-2-16,-2-10 8 16,3-1 0-16,-3-5-8 15,-2-5-1-15,0-2 6 16,2 0-4-16,-2 0-2 16,0-2-1-16,0-10-50 15,0-10-41-15,0 1-35 16,0 3-102-16</inkml:trace>
  <inkml:trace contextRef="#ctx0" brushRef="#br0" timeOffset="-12311.09">16551 8903 660 0,'0'0'252'0,"0"0"-83"16,0 0-42 0,0 0-15-16,4 116-33 0,-4-89-29 15,0-4-23-15,-4-7-6 16,-5-4-20-16,3-5-1 15,-4-7-12-15,4 0-60 16,1 0-170-16</inkml:trace>
  <inkml:trace contextRef="#ctx0" brushRef="#br0" timeOffset="-11338.25">16883 8488 611 0,'0'0'271'0,"0"0"-122"15,0 0-24-15,0 0-36 16,0 0-41-16,0 0-7 16,0 0-2-16,-44-38-6 15,34 36-14-15,-3 2-4 16,-3 0-7-16,-1 0 7 16,-3 5-8-16,-3 7 2 15,4 3-8-15,0-1 8 16,4 0-9-16,-1-4 1 15,5 0 1-15,3-2-2 0,2-4-1 16,2 1 1 0,0-4-1-16,4-1 1 0,0 0-3 15,0 0 3-15,0 0 0 16,0 0 2-16,0 0 10 16,0 0-11-16,0 0 6 15,0 0-7-15,0 0 0 16,0 0 0-16,4 0 6 15,-2 0 3-15,-2 0 4 16,2 0-13-16,-2 0 0 16,0 0-7-16,3 6 6 15,0 11 0-15,1 3 1 16,-2 4 8-16,0 3 2 16,-2 1-8-16,3-1 8 15,-3-5-9-15,0-6 1 0,0-6 5 16,0-4-6-16,0-4 8 15,0-2 7-15,0 0 23 16,0 0 12-16,4-12-13 16,0-3-26-16,3 2-9 15,0-3 9-15,4 2-1 16,2 1 5-16,1 4-4 16,3 2-11-16,3 2-1 15,1 5 1-15,1 0-1 16,-2 0 0-16,0 14-7 15,-5 7-5-15,1 4 11 16,-7 1-5-16,-5-1 5 0,-4-1 1 16,0-1 1-1,0-5-1-15,-4-1 2 0,-9-2-2 16,-1-1 0-16,1 0 0 16,-3-2 0-16,1-1 0 15,-1-4 0-15,-1-7-19 16,1 0-114-16,9 0-194 0</inkml:trace>
  <inkml:trace contextRef="#ctx0" brushRef="#br0" timeOffset="-10640.34">17017 8476 307 0,'0'0'671'0,"0"0"-470"15,0 0-81-15,0 0-37 0,0 0-58 16,0 0-6-16,0 0-12 16,0-4 10-16,0 4 36 15,7 0-8-15,4 0-2 16,2 0-15-16,3 0-8 15,2 0 4-15,-1 0-3 16,3 0-3-16,3 0-3 16,2 0-8-16,-2 0-7 15,4 0 0-15,0 2-1 16,-4 6 1-16,-4 2-1 16,-5-3 0-16,-3 0 1 15,-5-2 0-15,-3-2-8 0,0 1 2 16,-3-2-6-16,0-2-10 15,0 2-4-15,0 2 13 16,-3 2 13-16,-4 2 0 16,1 4 6-16,-1 2 1 15,1 4 8-15,-2 2-2 16,2 4 6-16,1 2-6 16,-1 2 3-16,2 2-4 15,-1 1-4-15,0-4-2 16,3 0 1-16,0-3-7 15,-1-5 1-15,3 1 1 16,0-1-1-16,0-3 0 16,0-2-1-16,0-2-8 0,0-6-20 15,0-6-33 1,0 0-57-16,0-4-104 0</inkml:trace>
  <inkml:trace contextRef="#ctx0" brushRef="#br0" timeOffset="-10396.59">17140 8690 725 0,'0'0'540'16,"0"0"-405"-16,0 0-42 16,0 0 6-16,0 0-57 15,0 0-30-15,0 0-11 0,100-9 1 16,-73 9 7-1,2 0 0-15,0 0-9 0,-2 0 0 16,-1-5-7-16,0-3-27 16,-3 3-20-16,4-6-79 15,-7 4-76-15,-3-2-776 0</inkml:trace>
  <inkml:trace contextRef="#ctx0" brushRef="#br0" timeOffset="-8516.15">17788 8520 552 0,'0'0'345'0,"0"0"-97"15,0 0-32-15,0 0 15 16,0 0-44-16,0 0-124 0,0 0-46 16,7-32-17-16,-7 32-11 15,0 0 10-15,-11 0-8 16,-3 0 8-16,-1 0 1 16,-1 0 2-16,-4 6-2 15,0 2 1-15,0-2-1 16,2 2 2-16,0-2-1 15,3-2-1-15,1 1-6 16,3-5 0-16,5 1 4 16,-2-1-4-16,4 0 6 15,2 0 1-15,2 0 0 16,-2 0 0-16,2 0 0 16,0 0-1-16,0 0 1 0,0 0 2 15,0 0-2-15,0 0 5 16,0 0-5-16,0 0 7 15,0 0-7-15,0 0 1 16,0 0 9-16,0 0-11 16,0 0-1-16,0 0-6 15,0 0 6-15,0 0 1 16,0 2-1-16,0 0 0 16,2 0-7-16,2 5-1 15,1 3-1-15,2 1 9 16,-3 1 0-16,1 2-5 15,-3 0 5-15,0-2 0 16,0-2 1-16,-2-3-3 0,2-4 3 16,-2-1 2-1,0-2-1-15,0 0 1 0,0 0 15 16,0 0-5-16,0 0 4 16,0 0-1-16,2 0-14 15,4 0 6-15,-2 0-7 16,0 0-1-16,1 0-8 15,-1 0 9-15,-2 0-2 16,2 0 2-16,-1 0-1 16,-3 0-2-16,0 2 2 15,0-2 0-15,0 0 1 16,0 0 0-16,0 0 0 0,0 0 0 16,0 0 0-1,3 0 0-15,-3 3-1 0,2 1-7 16,0-3 7-16,-2 3-1 15,0 1 1-15,2-3 0 16,-2 1 0-16,0-1-1 16,0-2 2-16,2 2-2 15,-2 1 1-15,0-1 0 16,0 1 0-16,0 3 0 16,0 1-6-16,0-1 6 15,0-1 0-15,0 2-6 16,0-2 7-16,0 2-1 15,0 0-6-15,0 0 6 16,0-1 1-16,0 2 0 16,0-2 0-16,0-1 0 0,0 2 1 15,0-2-1-15,0-5-10 16,0 0 1-16,0 0-3 16,0 0 6-16,0 0 6 15,0 0 1-15,0 0 11 16,0 0-12-16,0 0 1 15,0 0 8-15,0 0-8 16,0 0 1-16,0 0-1 16,0-5 0-16,0-2 0 15,0 5 2-15,2-3-2 16,-2-2-1-16,3 2 0 16,-1-1 1-16,0-1-1 15,-2 3 0-15,2-1 0 0,2-1 7 16,1 0-7-16,2-3 0 15,-3 3 0-15,3 2 0 16,-1 0-6-16,1 3 5 16,-2-2 0-16,2 3 1 15,-3-2 0-15,2 1 0 16,-1 1 1-16,2-2-1 16,0 2 0-16,-3 0 0 15,2-2 0-15,1-1 0 16,-2 3 0-16,2 0 0 15,1 0-10-15,-1 0-5 16,-1 0-1-16,2 0 4 0,-2 0 1 16,1 0 10-16,-1 3 1 15,2-1-1-15,-4 1-7 16,2 2-3-16,-1-1 3 16,-1 0 7-16,0 2 0 15,4-3-8-15,-4 4 8 16,0 0-1-16,-1 2 1 15,1-1 0-15,0 2-7 16,0 2 8-16,0-2 0 16,0-1-1-16,-2-4 1 15,0 1 1-15,-2-2-1 16,2 0 0-16,-2 0 0 16,0 2-1-16,0 2 0 0,0 0 1 15,0 0 0 1,0 0 0-16,0 1 1 0,0 0 0 15,0 2-1-15,0 3 0 16,0-2 1-16,-6-1 0 16,-6-1 10-16,-1-4-2 15,-7 0-9-15,-3-2 8 16,-3 0 2-16,-3-4-4 16,3 0 0-16,-1 0 1 15,4 0-6-15,1 0 0 16,0 0-1-16,4 0 1 15,-1 0-1-15,4 0 0 16,-3 0 0-16,3 0 0 16,-5 0 1-16,2 0 0 15,2 0 0-15,-4 0-1 0,7-4-47 16,4 2-180-16</inkml:trace>
  <inkml:trace contextRef="#ctx0" brushRef="#br0" timeOffset="-6539.83">14943 9164 568 0,'0'0'354'16,"0"0"-191"-16,0 0-79 15,0 0-22-15,0 0-31 16,0 0-21-16,0 0-3 16,-2-4 26-16,2 1 36 15,0 2 15-15,0-1-13 16,0 0-23-16,0-2-12 16,7 1-17-16,2 0-7 15,0 1-3-15,2 2-9 16,3 0 1-16,1 0 1 0,1 0 5 15,1 0 2-15,1 0-1 16,3 0 8-16,-2 0-4 16,2 0 4-16,1-2 5 15,0 0-10-15,2-1-10 16,1 3 8-16,0 0-9 16,0 0 1-16,-1 0 0 15,0 0-1-15,-1 0 0 16,1 0 1-16,1 0-1 15,-1 0 2-15,3 0-2 16,2 0 1-16,2 0-1 16,0 0-1-16,2 0 1 15,4 0-1-15,-2 5 0 0,3-3 0 16,2 2-6 0,1-3 7-16,-2 2 2 0,3 1-2 15,1-2 0-15,-3 0-2 16,0-2 1-16,-1 0-1 15,-4 1-7-15,0-1 1 16,3 0-1-16,-5 0 9 16,2 0-7-16,-2 0 7 15,-2 0-1-15,3 0 1 16,-3 0-1-16,2 0 1 16,3 0 0-16,-1 0-1 15,3 0-1-15,0 0-9 16,2-1 3-16,-2-3 7 15,-3 2-15-15,4 0 16 16,-3 2-1-16,-1 0 1 0,1 0-1 16,-1 0 1-1,2 0 0-15,-2 0 0 0,0 0 6 16,3 0-6-16,-2 0 0 16,2 0-1-16,-2 0 0 15,-1 0-1-15,1 2 2 16,-1 2 0-16,-1-2 1 15,-3-2-1-15,3 0 5 16,-3 0-5-16,3 0 0 16,-1 0 2-16,0-2-1 15,3 0-1-15,-1 0-1 16,3 0 1-16,-4-1 3 0,2 0-3 16,-1-1 6-16,1-1-4 15,-1 0-1-15,1-1 0 16,2 2 1-16,0 1 4 15,0 3-5-15,2 0-1 16,0 0 0-16,0 0 0 16,-2 9 0-16,-2 0 9 15,-2 0 4-15,-8-3 3 16,-2 0 8-16,-6-4-5 16,-5-2 3-16,-1 0 11 15,-5 0-11-15,-3 0-4 16,2 0-17-16,0 0 5 15,0 0-1-15,5 0-5 16,0 0-1-16,3 0 0 16,-1 0 0-16,0 0 1 0,-4 0 1 15,0 0 0-15,-2 0 6 16,-3 0-1-16,3-2-5 16,-1 0 0-16,1 2 1 15,0-2-2-15,0 2 0 16,-3 0 0-16,3 0-1 15,-5 0-5-15,2 0 6 16,-1 0 0-16,-3 0 0 16,2 0 0-16,-2 0 0 15,0 0 0-15,0 0 0 16,0 0 0-16,0 0 0 16,0 0 1-16,0-2 0 15,0 2 0-15,0 0 5 0,0-3-2 16,0 3-4-16,0 0 0 15,0 0-6-15,0 0-21 16,0 0-33-16,0-1-41 16,0-1-30-16,0-2-142 0</inkml:trace>
  <inkml:trace contextRef="#ctx0" brushRef="#br0" timeOffset="-6073.24">18295 8628 633 0,'0'0'233'0,"0"0"-116"16,0 0-33-16,0 0-33 16,0 0-24-16,0 0-11 15,0 0-14-15,2-1-1 16,-2 16 11-16,0 11 18 0,0 11 15 15,-10 7-3-15,-3 6 15 16,-3 2-5-16,1-4-17 16,-1-3 0-16,5-6-1 15,0-5-7-15,2-5-14 16,2-7-5-16,3-8 0 16,0-4-8-16,1-5 0 15,1-3-1-15,2-2-28 16,-2 0-35-16,2-12-78 15,0-4-62-15,0 1-768 0</inkml:trace>
  <inkml:trace contextRef="#ctx0" brushRef="#br0" timeOffset="-5699.83">18401 8618 434 0,'0'0'230'15,"0"0"-86"-15,0 0-15 16,-17 145-18-16,3-94-13 16,1-5-19-16,-1-3 7 15,1-5-16-15,1-6-12 16,4-3-6-16,-1-7-21 0,3-7 1 15,-2-4-23 1,4-4 1-16,2-3-4 0,2-1-5 16,0-3 6-16,0 1-6 15,0-1 11-15,0 0 7 16,0 0 1-16,0 0-1 16,0 0 10-16,0 0-13 15,0 0-5-15,0 0-1 16,0 0-10-16,4-1-67 15,8-6-164-15</inkml:trace>
  <inkml:trace contextRef="#ctx0" brushRef="#br0" timeOffset="2689.9">7380 9715 515 0,'0'0'75'0,"0"0"48"16,0 0 82-16,0 0-123 15,0 0-14-15,0 0-8 16,0-26-18-16,0 22-3 16,0 1 11-16,0-2 13 15,0 1 3-15,0-1 13 16,0 0-30-16,0-1-21 15,0 2-2-15,0 2-14 16,0 0 4-16,0 0-14 16,0 2 6-16,0 0 5 15,0 0 4-15,0 0 5 16,0 0-9-16,-2 0-13 16,0 0 0-16,0 6 0 0,-1 9 0 15,1 8 6 1,0 5-6-16,2 5 19 0,0 1-6 15,0-1-3-15,0 4 9 16,0-1 5-16,0-2-4 16,4 0 11-16,3-2-6 15,-1-2-8-15,-3-4 1 16,-1-5-12-16,-2-6-5 16,0-7 1-16,0-4 5 15,0-4-7-15,0 0 0 16,0 0 0-16,0 0-19 15,0 0-25-15,0-20-55 16,0 0-91-16,0 2-375 0</inkml:trace>
  <inkml:trace contextRef="#ctx0" brushRef="#br0" timeOffset="3650.85">7226 9760 697 0,'0'0'324'0,"0"0"-186"16,0 0-49-16,0 0 6 16,0 0-53-16,0 0-27 15,0 0-2-15,0-53-12 16,0 43 5-16,0-2 4 16,0 0 15-16,0 0 4 15,7 0 1-15,-1 2 8 16,2 0-10-16,3 0-1 15,-3 1-9-15,6 2-7 16,1 3-2-16,3 0-7 16,1 4 6-16,-2 0-8 0,3 0 0 15,0 2 0-15,0 4 1 16,1 1-1-16,-6-4 0 16,3 1-1-16,-5 1 1 15,3 2 0-15,-1 0 2 16,3 2-2-16,-3 3-1 15,1 4-1-15,-3 0 2 16,-1 2 1-16,-8 1-1 16,-1-3 0-16,-3 2-1 15,0-1-6-15,-5 2 7 16,-9-4-1-16,1 2 1 16,-1-5 1-16,2-1-1 15,1-2 2-15,-1-4-1 0,1-1-1 16,3-4 0-1,-2 0 1-15,1 0-1 0,1 0-1 16,1 0 1-16,2 0-1 16,1 0-1-16,1 0 2 15,3 0 2-15,0 0 4 16,0 0-5-16,0 0 5 16,0 0 6-16,0-4-6 15,0 3-6-15,3-3 0 16,8 2 0-16,2-2 1 15,3 1-1-15,0 3 1 16,2 0 1-16,-1 0-2 0,-1 0-3 16,-1 3-4-1,-3 7 6-15,-3 2-1 0,-3 2 2 16,-2 2 1-16,-4 2 0 16,0-1 0-16,0 4 0 15,0 2 14-15,-8-2-14 16,-3 1 20-16,-5-2 8 15,1 1-6-15,-6-4 4 16,-1-2-6-16,-3-1-2 16,4-9 2-16,-2-1-11 15,3-4-1-15,2 0 0 16,2 0-8-16,8-4-1 16,-1-6-13-16,7-4-50 15,2-2-28-15,4 5-46 16,11-2-129-16</inkml:trace>
  <inkml:trace contextRef="#ctx0" brushRef="#br0" timeOffset="4282.29">7723 9717 401 0,'0'0'263'16,"0"0"-125"-16,0 0-42 15,0 0-43-15,0 0-7 16,0 0-8-16,0 0 5 15,10-32 14-15,-8 29-12 0,0 3 2 16,0-2 3-16,-2 2-10 16,2 0-5-16,-2 0 3 15,0 0-8-15,2 0 1 16,-2 0-19-16,0 0-12 16,0 14-5-16,3 7 5 15,-3 9 6-15,0 6 12 16,0 4-7-16,0 4 10 15,0 5-2-15,0-3 8 16,0-2 1-16,0-5-14 16,0-6 4-16,0-8-17 15,0-9 7-15,0-6 2 16,0-9-9-16,0-1-1 0,0 0 0 16,0-6 0-16,-5-10-45 15,5-12-73-15,0 5-82 16,0 0-299-16</inkml:trace>
  <inkml:trace contextRef="#ctx0" brushRef="#br0" timeOffset="5677.7">7702 9668 188 0,'0'0'359'15,"0"0"-180"-15,0 0-58 16,0 0-21-16,0 0-32 16,0 0 0-16,0 0-10 15,-3-11-6-15,3 10-6 16,0 1 3-16,0 0-21 16,0 0-9-16,0 0 1 0,0 0-1 15,0 0-13-15,0 0 2 16,0 0 5-16,0 0 5 15,0 0 9-15,0 0 11 16,0 0-12-16,0 0-4 16,0 0-12-16,0 0 5 15,0 0-14-15,0 0 6 16,5 0-7-16,5 0-1 16,1 7 0-16,3 5 0 15,-1 0 1-15,1 2 0 16,1 2 1-16,1 2-1 15,1-1 1-15,0-2 0 16,-2 2 1-16,1-5-1 0,-3-1 5 16,1 0-5-1,-4-1 0-15,2-5 0 0,-3 4-1 16,-3-4 1-16,1 4-1 16,-3-4 0-16,1-1 0 15,-3 0 0-15,-2-1-1 16,3-3 1-16,-3 0 0 15,0 0 1-15,0 0 9 16,0 0-9-16,0 0 10 16,0 0-5-16,0 0-5 15,0 0 5-15,0 0-5 16,0 0 12-16,0 0-3 16,0 0-1-16,0 0 0 0,0 0-2 15,0 0-6 1,0 0 0-16,0 0 7 0,0 0-7 15,0 0-1-15,0 0 1 16,0 0 0-16,0 0 5 16,0 0 6-16,0 0-2 15,0 0-9-15,0 0 10 16,0 0-1-16,0 0 12 16,0-3-6-16,0 2-3 15,0-2-6-15,4-1 1 16,0 1-6-16,3-1 5 15,2-3-7-15,0 2-1 16,4-2 1-16,1 0 0 16,-1 0-1-16,1 0 0 15,3-1 0-15,1 0-7 0,-1-3 1 16,4 1-5-16,-1 0-1 16,-2-1 5-16,0-2 8 15,-5-1 0-15,-4 0 0 16,-2 0 0-16,-3 2 58 15,-2 3-41-15,0-3-16 16,-2 7 6-16,3-1-7 16,-1 2 0-16,-2 2 10 15,0 0-9-15,2 0-1 16,-2 2 0-16,0 0 0 16,0 0-1-16,0 0-5 15,0 0 5-15,0 0-9 0,0 0 9 16,0 0-12-16,0 0 1 15,0 0 0-15,0 0 3 16,0 6 9-16,0 4 0 16,0 4 0-16,0 3 0 15,0 0 0-15,0 5 0 16,0 1 0-16,0 0 0 16,0 4-4-16,0-1 4 15,0 2 2-15,0 0 4 16,0 2-5-16,0 0 6 15,2 2-7-15,5-1 0 16,0 6 1-16,2-5-1 16,-5 1 0-16,3-8 1 0,-4-4-1 15,-1-7 0 1,-2-6 2-16,2-7-2 0,-2 2 1 16,0-3 8-16,0 0 1 15,0 0-1-15,0 0 0 16,0-3-9-16,0-13-36 15,0 2-68-15,0 0-82 0</inkml:trace>
  <inkml:trace contextRef="#ctx0" brushRef="#br0" timeOffset="14677.42">8977 9779 622 0,'0'0'231'0,"0"0"-144"16,0 0-22-16,0 0-4 15,0 0-26-15,0 0-2 16,0 0 15-16,-10-53-19 16,15 44-8-16,6 3 11 0,0 0 9 15,3 4-17-15,-1 2 11 16,3 0 7-16,1 0-13 16,3 6 8-16,3 11-13 15,1 0-5-15,-2 3 0 16,-1 3 1-16,-8-3-4 15,-4-3-5-15,-4-3-11 16,-5 0 0-16,0-1-1 16,0-3 1-16,-14-3 0 15,-4-5 7-15,-2-2 1 16,-5 0-7-16,4 0 6 0,-2 0-7 16,3-2 1-1,5-10 0-15,3 3 5 0,3-4-6 16,9-6-17-16,0 1-109 15,0 1-161-15</inkml:trace>
  <inkml:trace contextRef="#ctx0" brushRef="#br0" timeOffset="15084.7">9338 9467 639 0,'0'0'279'0,"0"0"-150"16,0 0-54-16,0 0-46 15,0 0-10-15,0 0 5 16,0 0-9-16,0 143 25 16,2-96-5-16,4 1-5 15,3-4 2-15,0-4 2 16,0-4 15-16,0-5-8 0,0-6-20 15,-2-8-9-15,-3-8-12 16,3-2-4-16,-1-7-70 16,1 0-73-16,-2-12-1120 0</inkml:trace>
  <inkml:trace contextRef="#ctx0" brushRef="#br0" timeOffset="15395.95">9498 9705 555 0,'0'0'300'0,"0"0"-118"15,0 0-46-15,0 0-21 0,0 109-28 16,2-76-16-16,5 3-22 16,7 0-14-16,-1-5 4 15,-1-9-5-15,5-9 30 16,-5-8-6-16,5-5-26 15,1 0-8-15,-3-20-15 16,1-6-8-16,-3-6-1 16,-2-2 11-16,-4 0-11 15,-5 4-1-15,-2 2-1 16,0 7 2-16,0 9-21 16,-11 6-49-16,-7 6-43 15,2 2-59-15,1 12-364 0</inkml:trace>
  <inkml:trace contextRef="#ctx0" brushRef="#br0" timeOffset="16022.51">8871 9694 789 0,'0'0'295'16,"0"0"-110"-16,0 0-44 16,0 0-83-16,0 0-36 15,0 0-12-15,0 0-3 16,-62 13-6-16,53-3 11 15,3 2 4-15,2 1 13 16,4 1 18-16,0 2 14 16,0 1-13-16,10 4-6 15,9-1-14-15,0-1-2 16,6 1-15-16,2-6-3 0,2-2-8 16,0-7-15-1,10-5-50-15,-5 0-53 0,-3 0-193 16</inkml:trace>
  <inkml:trace contextRef="#ctx0" brushRef="#br0" timeOffset="16751.21">9696 9726 42 0,'0'0'672'16,"0"0"-449"-16,0 0-51 0,0 0-23 15,0 0-49-15,0 0-45 16,0 0-30-16,0 0-18 15,0 12 2-15,5 6 17 16,4 5-6-16,-1 4-11 16,1-1-9-16,1 0 14 15,-2-6-13-15,-1-5 5 16,-1-2 15-16,-3-7-13 16,0 0-3-16,-1-5-5 15,-2-1-1-15,0 3-3 16,2-3 4-16,-2 0 11 15,0 0 0-15,0 0-3 16,0 0 7-16,2 0-1 0,0-12-13 16,3-5 0-16,-1 0-1 15,2-3 1-15,2-1-2 16,-2 1 1-16,3 3 0 16,-1 3-1-16,2 4-6 15,1 3 6-15,1 7 0 16,1 0-14-16,2 0 8 15,1 17 0-15,-1 2 7 16,1 3 0-16,-3 2 1 16,-4 1-1-16,-2-4 0 15,-3-2 3-15,-4-3 3 16,0-7-6-16,0 0-1 16,0-6-71-16,0-3-227 0</inkml:trace>
  <inkml:trace contextRef="#ctx0" brushRef="#br0" timeOffset="17361.23">10216 9835 661 0,'0'0'247'15,"0"0"-153"-15,0 0-24 16,0 0 3-16,0 0-29 16,0 0-27-16,0 0-7 15,-105-21-4-15,82 21 3 16,8 4-3-16,1 10-5 16,8 1 7-16,6 6 8 15,0 3-1-15,0 3 14 0,14 2-3 16,3-1-7-16,1-2-5 15,2-4 5-15,-2-6-7 16,0-6 2-16,-3-5 6 16,-1-5 9-16,-3 0-4 15,-2-12-6-15,0-7-17 16,-2-6-1-16,-3 4 1 16,0-1-2-16,-2 5 9 15,1 4 0-15,-1 5 8 16,2 6 21-16,4 2 1 15,0 0-12-15,7 2-13 16,6 12-7-16,3 4-6 16,3 0 7-16,-2 2-7 15,-1-4 8-15,3 0-9 0,-5-5-23 16,-2-6-124-16</inkml:trace>
  <inkml:trace contextRef="#ctx0" brushRef="#br0" timeOffset="17788.72">10784 9617 666 0,'0'0'294'0,"0"0"-168"15,0 0-68-15,0 0 11 16,0 0-18-16,0 0-18 16,-9 132 8-16,9-81 7 15,0 3 0-15,0 2-12 0,5-2 3 16,5-10-2-16,2-9-8 16,-5-9-13-16,-1-6-11 15,-4-11-5-15,0-9-40 16,2 0-85-16,-4 0-154 0</inkml:trace>
  <inkml:trace contextRef="#ctx0" brushRef="#br0" timeOffset="18372.37">10653 9898 841 0,'0'0'637'0,"0"0"-504"15,0 0-9-15,0 0-37 16,0 0-75-16,0 0-12 16,114-34-54-16,-75 28-26 15,9-1 8-15,0 3 24 16,-1 1 35-16,-7 1 11 16,-4 2 1-16,-9 0 0 15,-7 0 1-15,-5 0-32 16,-3 0-6-16,-6 0-6 15,-1-5 27-15,-1 3 3 16,0-1 14-16,1-1 7 16,2 1 24-16,-5 1 15 15,0 0 11-15,0 2-12 16,-2 0-12-16,0 0-17 16,0 0-16-16,0 2-10 0,0 15 9 15,0 3 1-15,0 3 1 16,0 6 0-16,0-2 6 15,0 4-6-15,0-4 5 16,9-2-4-16,3-4-2 16,-1-4 11-16,-1-5-5 15,2-6 3-15,-1-6 0 16,2 0 7-16,3 0-8 16,-1-16-6-16,1-3-1 15,-3-2 0-15,-1 1 0 16,-6 3-1-16,-6 0 0 15,0 0-7-15,0 2-3 0,-16-2 3 16,-3 2 5-16,-4 3 1 16,3 1 0-16,5 8-11 15,4 3-22-15,4 0-38 16,4 3-36-16,1 11-75 16,2 1-459-16</inkml:trace>
  <inkml:trace contextRef="#ctx0" brushRef="#br0" timeOffset="18990.06">11538 9919 618 0,'0'0'288'0,"0"0"-139"16,0 0-40-16,0 0-54 15,0 0-31-15,0 0 24 16,0 0-3-16,-71 37-3 15,52-17-26-15,4 1-9 0,3-4 2 16,8 1-2-16,4 0-1 16,0-2 7-16,0 0 6 15,18-4 3-15,2-2-6 16,2-8-6-16,3-2 2 16,-5 0-11-16,0-5 0 15,-4-12 2-15,-3-5 3 16,-1-4-6-16,-6 1 0 15,-2-1 0-15,-1-1-1 16,-3 1 1-16,0 4 0 16,0-2 0-16,-3 2 0 15,-3 2 5-15,2 4-5 16,0 2 0-16,2 6 0 16,2 2 24-16,0 6 13 0,0 0-17 15,0 0-20-15,0 11 0 16,0 10 0-16,8 3 0 15,3 6 0-15,-1 0 7 16,4 2-6-16,-1 0 0 16,3-1 0-16,-1-2-1 15,-1-3-9-15,6 2-52 16,-4-7-123-16,-3-9-759 0</inkml:trace>
  <inkml:trace contextRef="#ctx0" brushRef="#br0" timeOffset="19756.08">11861 10046 314 0,'0'0'411'15,"0"0"-190"-15,0 0-75 16,0 0-13-16,0 0-34 15,0 0-23-15,0 0-13 16,9-14-27-16,-9 14-8 16,0-1 1-16,0-2-4 15,0 1 1-15,0 2-19 16,0-2 3-16,0 0 2 16,0 2-12-16,-5 0-6 0,-3 0 5 15,-4 0 1 1,-1 0 0-16,1 0 1 0,-1 0-1 15,3 4-1-15,0 1 1 16,1 0 1-16,1 2-1 16,0 2 5-16,2-1-3 15,-1 1 1-15,3 0-2 16,0 2-1-16,2-4 0 16,2 1 1-16,0 1 0 15,0-2-1-15,0 1 10 16,0 0-1-16,8 0-8 15,5-2 6-15,1 0-1 16,-1 0-4-16,3-2 5 16,-3-2-7-16,-1-2 9 0,-1 0-3 15,-1 0-4-15,0-12 11 16,1-4-13-16,-3-2 1 16,0-3 0-16,-4-2-1 15,-2 1 0-15,-2 0-6 16,0 2 5-16,0 3 1 15,0 5 0-15,0 5 1 16,0 1 0-16,0 4 0 16,0 2-1-16,0 0-6 15,0 0-6-15,0 0 2 16,0 6 7-16,2 8 3 16,7 0 2-16,2 4 0 15,3-2-1-15,-1 2 12 0,3-5 7 16,-3 2 1-16,1-5 4 15,-1-3 7-15,-2-2 3 16,-2-3 4-16,0-2-5 16,-3 0-3-16,4 0-12 15,-2 0-12-15,3-2-7 16,5-3-32-16,11 2-70 16,-5 1-47-16,5 2-239 0</inkml:trace>
  <inkml:trace contextRef="#ctx0" brushRef="#br0" timeOffset="23337.29">8522 9675 201 0,'0'0'251'0,"0"0"-93"16,0 0-9-16,0 0-15 16,0 0-34-16,0 0-12 15,0 0-5-15,0 0-24 16,0 0-1-16,0 0 4 0,0 0-17 15,0 0-1-15,0 0-8 16,0 0-5-16,-8-4-12 16,4 1-8-16,0 3 1 15,-1 0-12-15,-1 0 0 16,2 0 0-16,-6 0 0 16,1 0 0-16,-4 0 0 15,2 9 0-15,-2-1 0 16,1 1 1-16,1 0 0 15,3 2 1-15,1-2-1 16,0-1-1-16,2 3 0 16,3-1 0-16,0 1 1 15,0 1-1-15,2 2 0 16,-2 0 0-16,2 2 1 0,0-2 0 16,-2 4 1-16,2-1-2 15,0 1 5-15,0 0-5 16,0-3 0-16,0 2 1 15,0-3-1-15,2 0 1 16,4 0-1-16,3-2 13 16,0 2-11-16,2-2 7 15,3 0-2-15,-1 0-6 16,-2-2 5-16,3 0 1 16,-3-1 2-16,2-4 8 15,-2-3 11-15,2 0 2 16,1-2 0-16,3 0-6 15,2 0-8-15,-1 0 2 16,3 0-13-16,2 0-5 0,2 0-19 16,-5 0-45-16,-5 0-128 15</inkml:trace>
  <inkml:trace contextRef="#ctx0" brushRef="#br0" timeOffset="28705.34">7991 10858 476 0,'0'0'507'15,"0"0"-323"-15,0 0-42 16,0 0-7-16,0 0-45 0,0 0-36 16,2-19-5-16,-2 19 8 15,0 0 7-15,0 0-4 16,0-3-14-16,0 3-11 16,0 0 0-16,0-2-6 15,0 0-1-15,0-2-9 16,-11 0-18-16,-5-2 0 15,-1 0-1-15,-1-1 0 16,-4 2-1-16,2 1-14 16,-5 1 3-16,2 0-4 15,2 3-1-15,-2 0 6 16,3 0 0-16,0 0 3 16,2 10 8-16,0 4-5 0,3 2 5 15,-1 5 0-15,3 0 0 16,4 4 0-16,0 0 0 15,4-1 0-15,3-2 0 16,2 0 0-16,0-1 1 16,0 0-1-16,0 2-4 15,11 0 4-15,9 6 11 16,5-1 0-16,6 2-11 16,5-2-1-16,-1-4-1 15,1-2 0-15,0-4-6 16,0-6 7-16,-5-4 2 15,0-4-1-15,-4-4 0 0,-6 0-27 16,4 0-78-16,-9-8-41 16,-5-4-118-16</inkml:trace>
  <inkml:trace contextRef="#ctx0" brushRef="#br0" timeOffset="29149.47">7853 11133 479 0,'0'0'305'0,"0"0"-174"15,0 0-43-15,0 0 22 0,0 0-14 16,0 0-12-16,0 0 27 15,65 0 1-15,-41 0-6 16,-2 0-28-16,0 0-14 16,1 6-39-16,-4 2-18 15,0-2 0-15,-3 2 6 16,-5-4-13-16,-3-1-13 16,-1 0 6-16,-2-1 6 15,-1 0 1-15,-2 0-1 16,1-2 0-16,-3 3-1 15,2 2 0-15,-2 3-7 16,0 6 9-16,0 5 20 16,0 4-2-16,0 5-4 0,0 5 4 15,0 0 4 1,4 2-12-16,2-1 2 0,4-4-12 16,-3-4-34-16,3-4-78 15,0-4-105-15,-4-9-859 0</inkml:trace>
  <inkml:trace contextRef="#ctx0" brushRef="#br0" timeOffset="30408.86">8252 11514 101 0,'0'0'512'0,"0"0"-350"0,0 0-36 15,0 0 8 1,0 0-14-16,0 0-29 0,0 0 3 16,0-3-31-16,0-4-15 15,0-3-12-15,0 1-3 16,0-2-8-16,0-3 1 16,0 0-24-16,0-5 11 15,0-1-3-15,0-1-8 16,0-4 0-16,0-3-2 15,0 2 8-15,0-2-7 16,0 4 0-16,0 0 0 16,0 4 6-16,0 3-7 0,0 3 0 15,0 5 1 1,0 3 1-16,0 2-2 0,0 0-4 16,0 4 4-16,0 0 1 15,0 0 5-15,0 0 6 16,0 0-2-16,0 0-9 15,0 0 8-15,0 0-9 16,0 0 2-16,0 0-2 16,2 0-8-16,2 8 8 15,1 4 1-15,-1 2-1 16,0 0 1-16,4 2 1 16,0 1-2-16,1 0 2 15,3 0 4-15,-1-2-5 0,-1 2 6 16,0-2 0-1,-1-2 0-15,-5-6 1 0,0 1-7 16,-2-5 0-16,-2-2 1 16,0-1-1-16,0 0 6 15,0 0-6-15,0 0 0 16,0 0 14-16,0 0-5 16,0 0 0-16,0-9-4 15,0-3-6-15,3 0 1 16,0-5 0-16,1 1 0 15,3 3 9-15,-1-4-8 16,3 1-1-16,0 3 0 16,-2 2 0-16,-1 1 0 15,-1 5 0-15,-1-2-1 16,1 3 0-16,-3 0 0 0,0-1 0 16,3 5 1-16,-3 0 0 15,0-3-1-15,0 3 2 16,0 0 0-16,1 0-1 15,3 0-1-15,-1 3-8 16,4 17 2-16,2 3 6 16,0 7 6-16,2 4 4 15,-2 4 8-15,-1-3-6 16,-2-3-2-16,-3-8-4 16,-1-4 0-16,-2-5-5 15,-2-4-1-15,2-1-22 16,2-4-82-16,-2-4-160 0</inkml:trace>
  <inkml:trace contextRef="#ctx0" brushRef="#br0" timeOffset="31039.36">8838 10689 497 0,'0'0'365'16,"0"0"-147"-16,0 0-79 0,0 0-20 15,0 0-42 1,0 0-48-16,0 0-7 0,0-3-5 16,0 3-7-16,0 0-8 15,-7 6 15-15,-1 10 9 16,-2 4-2-16,-1 6-1 16,1 4 0-16,-2 2 5 15,1 3-5-15,2 2-8 16,0 0 4-16,5 0-8 15,-1 0 5-15,3-1 5 16,2 2 1-16,0-1 1 16,0 4 11-16,7-3-12 15,6 2-6-15,0-4-2 16,6-1-14-16,-2-3 7 16,3-4-1-16,3-5 1 0,3-2-5 15,3-6-2-15,20 0-76 16,-9-7-67-16,1-4-194 15</inkml:trace>
  <inkml:trace contextRef="#ctx0" brushRef="#br0" timeOffset="39049.71">9422 10822 221 0,'0'0'391'0,"0"0"-199"16,0 0-85-16,0 0-19 0,0 0-4 15,0 0 16 1,0 0 23-16,0 0 30 0,0 0-20 15,0 0-36-15,0 0-41 16,0 2-36-16,0 2-19 16,-2 4 6-16,-1 4-7 15,1 3 9-15,0 2-9 16,0 2 0-16,2 0 0 16,0 2 1-16,0-2 5 15,0 4-4-15,0-1 0 16,4 0 5-16,5 0-6 15,1 0 0-15,-2-4 0 16,-1-6 1-16,-3-1 5 0,3-6-6 16,-2-3 6-1,1-2-1-15,3 0 0 0,5 0-6 16,-1-14-26-16,1-6 4 16,1-6 4-16,-1-2 17 15,-4-2-39-15,-1-1 11 16,-5 3-26-16,-2 5 4 15,-2 0-32-15,0 6-9 16,0 4 1-16,-4 3 36 16,-2 4 23-16,1 4 23 15,3 0 8-15,2 2-1 16,0 0 1-16,0 4 1 16,0 12 28-16,7 6 1 15,3 4 7-15,7 8-8 0,-4 6 33 16,0 6 14-16,0 3-14 15,-1 3 2-15,-3 2-17 16,-3-2 1-16,-4-2-15 16,-2-4 5-16,0-2-10 15,0-4 7-15,0-5-9 16,-15-7-15-16,-3-6 6 16,-4-9-3-16,-2-10-5 15,1-3-3-15,3 0-5 16,3-3-53-16,9-20-71 15,8 5-76-15,0 0-151 0</inkml:trace>
  <inkml:trace contextRef="#ctx0" brushRef="#br0" timeOffset="39604.67">9810 11148 636 0,'0'0'199'16,"0"0"-121"-16,0 0-13 15,0 0-20-15,0 0-9 16,0 0 42-16,0 0 18 16,0-1-12-16,0 1-31 15,0 0-34-15,0 12-7 0,0 9 5 16,0 2 15-16,0 7 19 16,0 4 7-16,0 3-21 15,0-2 11-15,0-2-10 16,2-5-11-16,-2-6 2 15,2-7-14-15,-2-6-12 16,0-5-2-16,2-4 8 16,0 0-9-16,2 0-41 15,9-23-49-15,-1 3-241 16,2 1-282-16</inkml:trace>
  <inkml:trace contextRef="#ctx0" brushRef="#br0" timeOffset="39896.21">10049 11125 439 0,'0'0'536'15,"0"0"-370"-15,0 0-49 16,0 0-11-16,0 0-35 16,138 26-30-16,-112-14 5 15,-1-2-12-15,-5-3 2 0,-5-7 14 16,-3 0-35 0,-3 0-15-16,-1-3-45 0,0-9-64 15,0 2-256-15</inkml:trace>
  <inkml:trace contextRef="#ctx0" brushRef="#br0" timeOffset="40543">10605 10906 555 0,'0'0'373'16,"0"0"-152"-16,0 0-65 15,0 0-62-15,0 0-65 16,0 0-29-16,0 0-2 15,3 37 2-15,-10-8 3 16,5 3 11-16,0 3 17 16,2-3-3-16,0 0 4 15,2-4 2-15,10-4 4 16,1-6 2-16,-3-4-10 0,4-4-12 16,-3-6-10-16,1-4-2 15,-1 0 6-15,-3-1-6 16,4-17-6-16,-3-1 1 15,-1-5-1-15,-1 2 0 16,0-2 0-16,-2 2 0 16,-1 3 0-16,-2 6 0 15,0 3-1-15,0 4 0 16,-2 4 1-16,3 2 0 16,-3 0 0-16,2 0-13 15,2 0-2-15,3 6-2 16,0 11 9-16,4 14 7 15,1 7 1-15,-2 8 7 16,3 9 27-16,-1 0-8 0,-1 1 16 16,-5-2 4-16,-4-6-5 15,-2-7-12-15,0-5 9 16,-15-8-3-16,-7-8 0 16,-3-6-20-16,1-8-5 15,0-2-10-15,1-4-21 16,5 0-87-16,5 0-81 15,9-4-144-15</inkml:trace>
  <inkml:trace contextRef="#ctx0" brushRef="#br0" timeOffset="41081.51">11045 11247 643 0,'0'0'219'16,"0"0"-124"-16,0 0-6 0,0 0 25 15,0 0-39 1,0 0-10-16,0 0-31 0,58-18-20 16,-43 22-12-16,-1 6 9 15,-1 0-2-15,-4 2 1 16,-2 2 2-16,-2-1-12 16,-5 0-1-16,0 1 1 15,0 0-1-15,-12 0 1 16,-3-1 1-16,-1-1 0 15,0-3-1-15,3 2 1 16,2-5-1-16,6-3 7 16,3 0-7-16,2-3 1 15,0 1 17-15,0-1 43 16,5 0 19-16,11 0-28 16,5 0 5-16,6 0-6 0,2 2-28 15,2 3 1-15,-2-3-4 16,-4 2-14-16,-5 0-6 15,-9 0-10-15,-9-4-20 16,-2 0-62-16,0-8-87 16,-10-9-184-16</inkml:trace>
  <inkml:trace contextRef="#ctx0" brushRef="#br0" timeOffset="41545.42">11353 10730 540 0,'0'0'253'0,"0"0"-119"16,0 0-31-16,0 0-8 15,75 130-34-15,-55-84-18 16,-4 8 23-16,-1 7-6 0,-1 3 6 15,-5-1 5 1,-2 4-3-16,-7-5-18 0,0-6-5 16,0-3-13-16,0-7-3 15,-13-6 0-15,-6-8-1 16,2-7 4-16,-1-8-13 16,0-5-6-16,2-4-6 15,3-8-7-15,4 0-53 16,5-2-58-16,4-14-48 15,0 0-199-15</inkml:trace>
  <inkml:trace contextRef="#ctx0" brushRef="#br0" timeOffset="41916.44">11839 11191 74 0,'0'0'661'16,"0"0"-472"-16,0 0-92 0,0 0 23 15,0 0-29-15,0 0-16 16,0 0 3-16,89 26-22 16,-69-20 2-16,2-3-18 15,-2 4-22-15,-2-5-5 16,0 2-4-16,-2-4 1 16,-3 0-2-16,-3 0-8 15,0 0-6-15,-1-1-16 16,-3-14-79-16,-2-1-95 0</inkml:trace>
  <inkml:trace contextRef="#ctx0" brushRef="#br0" timeOffset="42144.71">11878 11061 814 0,'0'0'294'16,"0"0"-168"-16,0 0-31 16,0 0-63-16,0 0-24 15,0 0-8-15,0 0 0 16,114 0 0-16,-83 0 2 16,-2 0-2-16,7 3-15 15,-7 2-50-15,-4 1-749 0</inkml:trace>
  <inkml:trace contextRef="#ctx0" brushRef="#br0" timeOffset="42818.37">12492 10747 945 0,'0'0'366'15,"0"0"-156"-15,0 0-82 16,0 0-82-16,0 0-46 16,0 0-11-16,0 0 4 15,2 5 7-15,-2 7 1 16,0 2 0-16,0 1 1 15,0 6-1-15,0 5 2 16,-2 8 4-16,-1 4 1 0,3 8 22 16,0 7-18-16,0 0 7 15,0 2-18-15,7-6 4 16,-2-3-4-16,-1-11-2 16,-2-9-4-16,-2-8 5 15,0-6 0-15,0-6 0 16,0-2-1-16,0-4 1 15,0 0 0-15,0 0 14 16,5 0 26-16,3 0 18 16,4 0-18-16,5 0-31 15,6 0 4-15,1 0 5 16,8 0-2-16,-1 0 4 16,0-4-1-16,-2-2 10 15,-6 2-28-15,-8 0 0 0,-6 3-2 16,-2 1-14-16,-7 0-27 15,0 0-68-15,4 0-65 16,-2 0-77-16,5 5-987 0</inkml:trace>
  <inkml:trace contextRef="#ctx0" brushRef="#br0" timeOffset="43199.2">12944 11163 497 0,'0'0'229'0,"0"0"-68"16,0 0-40-16,0 0-28 16,0 138-20-16,0-100-10 15,0 1-24-15,0-1-6 0,0-4 3 16,0-4-18-16,0-8-10 15,0-4-8-15,0-9-34 16,0-6-66-16,0-3-80 0</inkml:trace>
  <inkml:trace contextRef="#ctx0" brushRef="#br0" timeOffset="43629.62">12949 11219 506 0,'0'0'389'0,"0"0"-214"0,0 0-95 15,0 0-40 1,0 0-17-16,0 0-8 0,0 0 4 16,94 65 33-16,-75-48 31 15,1 0-4-15,-1-5-12 16,-9-7-13-16,-3-3-16 15,-5-2-3-15,2 0 9 16,4-4-12-16,-2-11-21 16,3-3-5-16,0-5 2 15,2 1-8-15,-2 2 0 16,0 2 7-16,0 4 1 16,-2 4-8-16,-1 2 0 0,-2 5 0 15,1 3-9-15,0 0-3 16,4 7-1-16,-1 18-8 15,6 1 20-15,1 9 0 16,4 1 1-16,-4-1 8 16,1-3-7-16,-3-3 5 15,3 0-6-15,-5-5-1 16,-3-2-31-16,0-2-45 16,-6-5-95-16,-2-6-209 0</inkml:trace>
  <inkml:trace contextRef="#ctx0" brushRef="#br0" timeOffset="44478.37">14046 10662 491 0,'0'0'372'16,"0"0"-193"-16,0 0-53 15,0 0-48-15,-119-14-47 16,86 14-21-16,4 7-9 15,2 14 5-15,5 4-5 0,4 9 42 16,2 1 28-16,6 5 21 16,-2 1-34-16,3 5 6 15,1 0-16-15,0 0-4 16,6 0-12-16,2 0 0 16,0 0-1-16,0 0-14 15,2 0 4-15,14-2-7 16,0-2-5-16,1-5 3 15,2-3-2-15,-2-9-9 16,3-7 0-16,-1-5 7 16,0-9-8-16,4-4-45 15,12-14-74-15,-4-12-106 16,-2-2-380-16</inkml:trace>
  <inkml:trace contextRef="#ctx0" brushRef="#br0" timeOffset="44951.68">14065 11055 605 0,'0'0'280'0,"0"0"-114"16,0 0-27-16,0 0-31 16,0 0-31-16,0 0-26 15,0 0-19-15,14-25-10 16,-3 13-6-16,1 0-9 15,3 5 0-15,3 2 1 16,1 5-8-16,4 0 0 16,2 7 0-16,-1 10 0 15,0 8 0-15,-1-1 0 0,-7 2-1 16,-6-2 1-16,-7-2 0 16,-3 0 0-16,0-3 0 15,-15-6 0 1,-6-1-4-16,-1-2 4 0,-1-4 1 15,4-1 13-15,0-5-14 16,4 0 0-16,6-9-90 16,4-7-145-16</inkml:trace>
  <inkml:trace contextRef="#ctx0" brushRef="#br0" timeOffset="45381.05">14382 11037 598 0,'0'0'250'0,"0"0"-122"15,0 0 23-15,0 0-72 16,0 0-32-16,0 0-14 16,0 0 10-16,5 0-2 15,-5 0-18-15,-7 0 9 16,-3 0-1-16,2 0-18 15,-1 2-2-15,1 11 5 16,0 4-15-16,2 4 11 16,3 2 17-16,3 0-9 15,0 0 2-15,0-2 12 16,0-7-21-16,0 1-5 16,0-5-6-16,0-3 14 0,9-2-15 15,1-3 9 1,5-2 8-16,3 0-4 0,4 0-5 15,2-7-3-15,5-5-5 16,-2-1 6-16,0 1-1 16,-4 0-5-16,-4 3-1 15,-5 4 0-15,-5 3-1 16,-5 0-15-16,0 2-41 16,2 0-119-16,-2 6-55 0</inkml:trace>
  <inkml:trace contextRef="#ctx0" brushRef="#br0" timeOffset="45682.08">14712 11107 689 0,'0'0'292'15,"0"0"-149"-15,0 0-9 16,0 0-5-16,0 119-33 0,0-82-30 16,0-3-27-1,-2-1-22-15,0-8-11 0,2-4 0 16,0-7-6-16,0-11-38 15,0 0-103-15,0-3-182 0</inkml:trace>
  <inkml:trace contextRef="#ctx0" brushRef="#br0" timeOffset="46116.68">14910 11110 681 0,'0'0'297'0,"0"0"-128"16,0 0-44-16,0 0-24 0,0 0-28 15,0 0-34 1,0 0-21-16,23 0-5 0,-5 0 7 15,3 0 0-15,4 0-1 16,0 5-7-16,0 2 4 16,-4-4-15-16,-5 1 5 15,-5-2-6-15,-3-2-21 16,-6 0-72-16,0 0-105 0</inkml:trace>
  <inkml:trace contextRef="#ctx0" brushRef="#br0" timeOffset="46565.66">15263 10904 168 0,'0'0'574'0,"0"0"-413"15,0 0-44-15,0 0-47 16,0 0-33-16,0 0 2 15,120-2 58-15,-95 2 181 0,-1 0-176 16,-2 4-58-16,-1 8-28 16,-6 2 0-16,-4 4-4 15,-4 3 2-15,-5 1 1 16,-2 2-1-16,0 2-5 16,-2 0-1-16,-10 1-6 15,-3-1-1-15,2-5-1 16,-1 1-17-16,6-2-36 15,-1-4-20-15,6 2-33 16,3-6-52-16,0-3-67 0</inkml:trace>
  <inkml:trace contextRef="#ctx0" brushRef="#br0" timeOffset="47047.83">15637 10856 487 0,'0'0'358'15,"0"0"-171"-15,0 0 37 0,0 0-70 16,0 0-96-16,0 0-37 16,0 0-2-16,12-10-19 15,-12 10 1-15,-10 0-1 16,-9 10 18-16,-4 6-1 16,-2 2 17-16,1 4-14 15,1-2-7-15,6 3-3 16,5-2-4-16,6 0-4 15,6 3 6-15,0-1 10 16,4 4-12-16,14 1-6 16,3-2-9-16,-2 0 2 15,4-4 7-15,-3-2 0 16,-3-6-1-16,1-6 1 0,-2-4 0 16,2-4 0-16,-2 0 1 15,1 0-1-15,-3-10 0 16,-3-6-19-16,-5 3-42 15,1 4-141-15</inkml:trace>
  <inkml:trace contextRef="#ctx0" brushRef="#br0" timeOffset="47594.63">15813 11165 629 0,'0'0'280'16,"0"0"-147"-16,0 0-13 15,0 0-40-15,0 0-24 16,0 0-16-16,0 0-6 15,54-40-15-15,-41 40 13 16,1 0-6-16,-3 0-13 16,-3 6-4-16,-1 8-2 15,-4 0-7-15,-3 2 0 16,0 2-7-16,0 0 7 16,0-3 0-16,0 5 0 0,-8-5 1 15,2 1 1-15,2-4 4 16,-1-1-6-16,1-4 0 15,0-3 1-15,0 0-1 16,4-4 1-16,0 3-1 16,0-3 2-16,0 0 5 15,0 0 3-15,0 1 3 16,0 1 10-16,0 0 2 16,0 3 4-16,12-1-7 15,-1-1-20-15,3-1 9 16,-1-2 2-16,3 0-1 15,-3 0-5-15,0 0 2 16,1 0-8-16,-6 0-1 0,1 0-6 16,-4-7-18-16,0 0-46 15,-3-1-166-15</inkml:trace>
  <inkml:trace contextRef="#ctx0" brushRef="#br0" timeOffset="48578.34">16023 10476 649 0,'0'0'172'16,"0"0"-116"-16,0 0-21 15,0 0-24-15,0 0 7 16,0 0-17-16,0 0 17 16,69 46 39-16,-53-39 24 15,-1 1-12-15,1 1-2 16,1 0 47-16,-1 4-56 0,2-1-32 16,-2 0-14-1,1 4 11-15,1 2-10 0,0 4 3 16,-3-1-16-16,2 4 2 15,-5 2-1-15,-1-1 6 16,-1 3-6-16,-2 2 8 16,-3 2-7-16,-1-1-2 15,0 2 2-15,-4 0-1 16,0 1 7-16,0-4 3 16,0 2 14-16,0-1 11 15,-8-4 4-15,1 2-11 16,-3-2-4-16,0 0 4 15,-1 2-7-15,0-2-3 16,0 1 3-16,0-1-3 16,-1 0 0-16,1-1-3 0,0-3 4 15,-2 1-7-15,0-3 6 16,1-4-2-16,-1-2-7 16,0-4-10-16,1-4 2 15,1-3-1-15,3 0 8 16,2-3-7-16,2 0-1 15,4-2 11-15,0 0-3 16,0 0 13-16,0 0 13 16,0 0 6-16,0 0-4 15,0 0-11-15,-2 0-8 16,2 0-3-16,0 0 2 16,-2 0-2-16,2 0-2 15,-2 0-5-15,0 0 2 16,-3 0 6-16,3-2-14 15,0-5-2-15,2 4-3 0,0-5-72 16,0-4-109-16,0 1-72 16,0-1-520-16</inkml:trace>
  <inkml:trace contextRef="#ctx0" brushRef="#br0" timeOffset="58687.28">8397 11740 199 0,'0'0'349'0,"0"0"-144"15,0 0-46 1,0 0-27-16,0 0-18 0,0-14-8 16,0 14-19-16,0-1-2 15,4-2-22-15,3 2-10 16,-1-2-2-16,1 2-14 15,-2 1-14-15,-1 0-5 16,-4 0 3-16,0 0 0 16,0 0-7-16,0 0-8 15,0 0-5-15,0 0-1 16,0 0-13-16,-11 0 12 16,-9 0-5-16,-2 1-7 15,-5 7 4-15,-2 1-6 16,4-1 2-16,4-3 0 15,4 0 4-15,7-2 8 0,2-1 0 16,6-2 1-16,2 3 0 16,0-3 11-16,0 0 18 15,12 0 10-15,9 0-24 16,6 0-2-16,4-3-4 16,4 1 1-16,-4 0-10 15,-5 2 21-15,-6 0-8 16,-4 0-13-16,-7 0-12 15,0 2-44-15,-5 9-104 16,5-2-449-16</inkml:trace>
  <inkml:trace contextRef="#ctx0" brushRef="#br0" timeOffset="59839.84">12910 11650 831 0,'0'0'238'15,"0"0"-126"-15,0 0-23 16,0 0-2-16,0 0-37 16,0 0-24-16,0 0-13 15,48 0-6-15,-37 0 0 16,7 0 5-16,1 0 24 0,6 0 9 16,6 0-18-16,0 4 13 15,0 4-24-15,1 2-5 16,-8 0 2-16,-3-3-12 15,-11-3 6-15,-3-3-7 16,-7-1-5-16,0 0 4 16,-2 0-22-16,-20-10-26 15,-9-1 33-15,-8 2 7 16,-3-1 9-16,-3 4-10 16,1 2-18-16,4 0-14 15,7 2 0-15,4 0 1 16,6 2 20-16,10-1 13 15,4 1-9-15,7 0 8 16,2 0 9-16,0 0 13 16,4 0 8-16,14 0-11 0,7 0-2 15,-1 0 14-15,5 0-21 16,0 0 23-16,0 0-6 16,-2 0-7-16,-3 0-2 15,-1 0 4-15,-10 0-4 16,-4 0-9-16,-9 0 0 15,0 0-13-15,0 0-5 16,-16 3 2-16,-2 1 3 16,-1 1-39-16,3-2-38 15,5-3-34-15</inkml:trace>
  <inkml:trace contextRef="#ctx0" brushRef="#br0" timeOffset="70518.08">9126 12314 18 0,'0'0'86'0,"0"0"18"16,0 0 43-16,0 0 7 15,0 0-32-15,0 0-34 16,-5-2-28-16,5 2-16 16,0 0-23-16,0 0-9 15,0 0-2-15,0 0-4 16,0 0-5-16,0 0 0 15,-2 0 6-15,2 0-5 16,0 0 4-16,0 0 15 16,0 0 36-16,0 0 5 0,0 0 0 15,0 0-1-15,0 0-14 16,0 0-7-16,0 0 2 16,0 0-9-16,0 0-3 15,0 0 2-15,0 0 2 16,0 0-5-16,0 0-5 15,0 0-5-15,0-4-6 16,0-6-12-16,0 0-1 16,0-2 1-16,0 0 1 15,0-2-1-15,0-1 0 16,0 1 0-16,0 1-1 16,0 3 1-16,0-1 1 15,0 6-1-15,0 0 0 0,0 4 10 16,0 1-9-1,0 0-1-15,0 0-1 0,0 0 0 16,0 0-6-16,0 0 5 16,0 0 0-16,0 0 1 15,0 0-1-15,0 1 1 16,0 13 1-16,-3 4 7 16,1 5-6-16,2 5 4 15,0 5 1-15,0-1-1 16,7 1-6-16,4-1 2 15,-2-6-2-15,0-3 2 16,-4-7-1-16,-3-7 9 16,0-2-10-16,-2-6 1 0,3-1 0 15,-3 0-1 1,0 0-7-16,0 0-24 0,0 0-9 16,0 0-59-16,0 0-107 15,4 0-647-15</inkml:trace>
  <inkml:trace contextRef="#ctx0" brushRef="#br0" timeOffset="70766.82">9262 12430 666 0,'0'0'281'0,"0"0"-116"16,0 0-33-16,0 0-10 16,2 115-48-16,-2-89-42 15,0-1-19-15,0 0-3 16,0-5-10-16,0-4-6 16,4-5-33-16,0-4-54 15,4-5-169-15</inkml:trace>
  <inkml:trace contextRef="#ctx0" brushRef="#br0" timeOffset="71411.23">9364 12212 228 0,'0'0'891'0,"0"0"-686"16,0 0-101-16,0 0-10 15,0 0-54-15,0 0-39 16,0 0 8-16,0-23-8 15,0 18 0-15,0-2 7 16,3 3-6-16,8 1 11 0,2 1-10 16,3 2-2-1,1 0-1-15,3 0 1 0,3 0-1 16,-3 4 0-16,0 4-7 16,0 1 7-16,-3 2 0 15,-3-2 0-15,-3 3-1 16,-5-3-1-16,0 5-5 15,-4 2-2-15,-2 3 3 16,0 0 6-16,0 1-1 16,-12 1-6-16,-3-2 6 15,-5 1 1-15,-1-1 1 16,0-4 6-16,0 2 0 0,6-2 3 16,1-2 2-16,8-2-5 15,2-3 6-15,1 1 6 16,3-2 3-16,0 0 12 15,0 0 12-15,11 2 14 16,7 1-9-16,2-2-14 16,5-3 1-16,-1-2 0 15,-1-3 3-15,-4 0-26 16,-1 0-2-16,-5 0-13 16,-1 0-33-16,-5-3-10 15,-1 2-42-15,3-1-74 16,-2 0-71-16,0-2-287 0</inkml:trace>
  <inkml:trace contextRef="#ctx0" brushRef="#br0" timeOffset="71956.52">9828 12218 791 0,'0'0'169'16,"0"0"-49"-16,0 0 7 15,0 0-44-15,0 0-54 16,0 0-29-16,0 0 0 16,-2 22 19-16,-6 2 3 15,0 0 5-15,1 2-9 0,-1-1 9 16,0-6-14-16,4-3-5 15,2 0 2-15,2-4-9 16,0 2 38-16,0-1 5 16,0 1-1-16,8 0-9 15,6 0-18-15,-1-2 4 16,6-1-8-16,1-2 4 16,-1-1-4-16,6-6 5 15,-2-2-7-15,1 0 5 16,-2 0-14-16,-2-2 1 15,-4-8-2-15,-7-2-12 16,-3-2 12-16,-6-3-10 0,0 3 9 16,0-1 1-16,-4-2-9 15,-12 3 8-15,-3 2-7 16,-4 4 8-16,-2 4-11 16,-1 4 11-16,-1 0-1 15,3 0-5-15,4 12 6 16,1 2 11-16,6 0-4 15,3-2-6-15,2 1-1 16,4-6-12-16,4 2-47 16,0-6-109-16,0-1-959 0</inkml:trace>
  <inkml:trace contextRef="#ctx0" brushRef="#br0" timeOffset="72416.95">10196 12326 316 0,'0'0'490'0,"0"0"-303"16,0 0-28-16,0 0-20 15,0 0-22-15,0 0-22 16,0 0-7-16,22 0 5 15,-7 0-47-15,4 0 12 16,0 0-5-16,6 4-36 16,2 0 14-16,0 2-16 15,-1 0 4-15,-1-1-3 16,-5-2-7-16,-4-3 1 16,-6 0-9-16,-5 0-1 15,-5 0-22-15,0-3-65 16,-2-6-31-16,-11 1-65 0,1 2-153 15</inkml:trace>
  <inkml:trace contextRef="#ctx0" brushRef="#br0" timeOffset="73503.92">10740 12282 576 0,'0'0'240'16,"0"0"-101"-16,0 0-28 0,0 0-17 16,0 0-1-16,0 0-17 15,0 0-2-15,-2-30 5 16,2 25-18-16,0-4-9 16,4 3-14-16,7-2-16 15,0 2-21-15,2 0 10 16,4 2-11-16,-2 0 7 15,3 1-5-15,1 3 6 16,2 0-7-16,-1 0 21 16,-3 0-15-16,-1 11-5 15,-1 5-1-15,-3 3-1 0,-1 4-1 16,-7 3 1-16,-1 0 0 16,-3 3 0-16,0 0 1 15,0-3 7-15,-16 0 5 16,-4-5-11-16,-5-3-1 15,-2-9 8-15,-2-2-2 16,6-7-5-16,-2 0 5 16,5-2-7-16,-1-15-9 15,6-3-10-15,1-4-23 16,8-3-31-16,6-14-49 16,0 10-81-16,9 4-367 0</inkml:trace>
  <inkml:trace contextRef="#ctx0" brushRef="#br0" timeOffset="73808.03">11094 12489 598 0,'0'0'323'0,"0"0"-126"15,0 0-38-15,0 0-47 16,3 118-32-16,-3-86-37 0,0-3-22 16,-6-6-21-16,0-5 0 15,-3-4-1-15,1-6-15 16,-2-8-32-16,1 0-59 15,5-10-95-15,0-8-749 0</inkml:trace>
  <inkml:trace contextRef="#ctx0" brushRef="#br0" timeOffset="74226.75">11201 12340 90 0,'0'0'566'0,"0"0"-388"15,0 0-54-15,0 0 19 16,0 0-14-16,0 0-60 16,0 0 14-16,89-98 10 15,-72 91-19-15,2-2 3 16,-3 4-32-16,-3 5-23 15,1 0-3-15,-4 0-7 16,1 0-12-16,1 9-1 16,-3 8 1-16,-1 0-1 15,-3 5 1-15,-3 2 0 16,-2 3 0-16,0-1 10 16,0-1 5-16,-5-1-15 15,-3-4 9-15,-3-2-8 0,1-8 5 16,0-6-6-16,-3-4 0 15,-3 0 8-15,-3-20-1 16,2-6-7-16,-1-4-19 16,7 0-26-16,11 0-36 15,0 7-55-15,4 8-63 0</inkml:trace>
  <inkml:trace contextRef="#ctx0" brushRef="#br0" timeOffset="74928.62">11836 12529 765 0,'0'0'230'0,"0"0"-80"0,0 0-9 15,0 0-61 1,0 0-25-16,0 0-36 0,0 0 1 15,-2-83 26-15,-4 47 2 16,-2-2 2-16,4-6-17 16,0-2-11-16,2 2 3 15,2 2-2-15,0 6-2 16,0 5-5-16,0 12-5 16,0 6 7-16,0 8-18 15,0 5 0-15,0 0-13 16,0 0-23-16,0 4-11 15,-7 10 27-15,-7 4 18 16,-1 5 4-16,-3 3 2 0,1 3-4 16,-4-3 1-1,3 0-1-15,1-4 1 0,1-2-1 16,5-2 0-16,2-4 0 16,5-2-7-16,1-2 7 15,3-1 0-15,0-1 6 16,0-3-4-16,0 2 9 15,0-2-2-15,11 2 1 16,0-4 2-16,5 1 10 16,-1-2 0-16,6-2 5 15,1 0-2-15,0 0 0 16,5 0-15-16,-2 0-1 16,-1 0-2-16,-1 0 1 15,-8 0-8-15,-1 0 0 16,-6-2 0-16,-1 2-23 0,2-4-53 15,0 1-45-15,0-4-146 16</inkml:trace>
  <inkml:trace contextRef="#ctx0" brushRef="#br0" timeOffset="75244.07">12032 12078 616 0,'0'0'299'16,"0"0"-115"-16,0 0-48 15,0 0-35-15,0 0-4 16,123 90-21-16,-94-52-11 15,-5 10-15-15,-3 3-7 16,-8 4-12-16,-9 1 0 16,-4-1-19-16,0-5-12 15,-22-5-32-15,-29 6-14 16,4-13-56-16,3-10-168 0</inkml:trace>
  <inkml:trace contextRef="#ctx0" brushRef="#br0" timeOffset="76440.5">9068 11947 595 0,'0'0'303'0,"0"0"-123"16,0 0-35-16,0 0-33 15,0 0-40-15,0 0-43 16,0 0-16-16,-14-6-4 16,5 6-8-16,-1 0 5 15,0 0-5-15,-1 0 1 16,3 3-1-16,-2 6 6 15,1 3-6-15,1 2 0 16,-4 4 7-16,3 0 5 16,1 1-12-16,-1-2 9 15,-1 1 1-15,2 2-5 16,-1-1-5-16,0 1 0 16,2 2 9-16,1 1 11 0,1 4 12 15,1 3 12 1,2 4-5-16,-1 2-2 0,-2 1-17 15,3 0-13-15,-2 1-7 16,0-2 9-16,-1-4-10 16,5-1 2-16,0-4-1 15,0-1 5-15,0-1 4 16,15 1-1-16,6 0 0 16,6 1 3-16,2-2-4 15,4-1-8-15,3-3-1 16,1-8 1-16,2-5-11 15,-2-2-37-15,15-4-56 0,-12 1-84 16,-7-1-310-16</inkml:trace>
  <inkml:trace contextRef="#ctx0" brushRef="#br0" timeOffset="77823.38">12543 12247 644 0,'0'0'296'16,"0"0"-151"-16,0 0-47 0,0 0-39 15,0 0-30-15,0 0-20 16,0 0 3-16,0-35-11 15,0 29 49-15,0 1 27 16,0 2-6-16,0 1-10 16,6 2-15-16,6 0-13 15,-1 0-1-15,7 0-16 16,1 0-15-16,8 2 6 16,0 4 3-16,0 2 0 15,-2-2-9-15,-5-3 5 0,-5-3-5 16,-6 0-1-1,-2 0-20-15,-5 0-55 0,-2-9-51 16,0 1-99-16,0 0-935 16</inkml:trace>
  <inkml:trace contextRef="#ctx0" brushRef="#br0" timeOffset="78194.88">12572 12400 715 0,'0'0'338'15,"0"0"-181"-15,0 0-27 16,0 0-21-16,0 0-47 16,0 0-34-16,143-15-19 15,-110 13-8-15,0 2 13 16,1 0-14-16,-5 0 0 15,-5 2-7-15,1 8-56 16,-8-5-112-16,-3 1-347 0</inkml:trace>
  <inkml:trace contextRef="#ctx0" brushRef="#br0" timeOffset="80095.62">14518 11879 808 0,'0'0'287'0,"0"0"-141"16,0 0-46-16,0 0-65 15,0 0-35-15,0 0 1 0,0 0 2 16,-2 0-3-16,-1 0 1 16,1 0 12-16,2 0-6 15,0 0 7-15,0 0 24 16,0 0 0-16,-2 0-16 15,2 0-14-15,-4 0-8 16,-3 0 0-16,-4 0-1 16,-2 8-6-16,-3 3 7 15,-2 9 11-15,-2-3-11 16,-3 3 0-16,4-2 0 16,-1 2 0-16,-1-2 1 15,4 2 1-15,1-3-2 16,3 4 1-16,-1 3 26 0,5 0-14 15,-1 2-6-15,2 3 3 16,2-1 6-16,3-2-5 16,1 2-4-16,2-2-1 15,0 2 13-15,0-2-6 16,0 3 0-16,14 0-7 16,1 1-5-16,6 3 0 15,0 1-1-15,4-1-7 16,2 0 6-16,0-5 1 15,0-1-9-15,-3-3 4 16,-2 1 4-16,3-4-4 16,-3-1-21-16,11 6-45 15,-6-6-73-15,0-5-190 0</inkml:trace>
  <inkml:trace contextRef="#ctx0" brushRef="#br0" timeOffset="85320.37">14671 12226 671 0,'0'0'209'0,"0"0"-115"15,0 0-41-15,0 0-22 16,0 0-17-16,0 0 2 0,0 0 22 16,0-4 15-1,0 3 24-15,0 1-5 0,0 0-9 16,0-3-15-16,0 3 0 16,0 0-11-16,0 0-5 15,0 0 2-15,0 0-9 16,0-2 4-16,0 2 3 15,0-2-5-15,0 0-9 16,0-1-6-16,0 0-12 16,0-3 0-16,0 0 1 15,0-2-1-15,5-1 0 16,0 2-1-16,2-5-7 16,1 0 7-16,1-3-1 15,0 3-8-15,0 1 10 16,0 0-6-16,2 3-1 0,-2 2-1 15,2 1-6-15,-2 0-7 16,2 3-2-16,0 2 3 16,1 0 2-16,-1 0 11 15,-3 0 6-15,2 0 1 16,-2 0 6-16,-1 2-5 16,-1 5 1-16,4 0 5 15,-4 2-7-15,1-1 1 16,-1 2 5-16,2-1-6 15,-4 4-1-15,3-2 1 16,-3 2 0-16,2 3-1 16,-1-3 1-16,0 6 0 15,-1-1 0-15,-1 0 0 0,-1-2 0 16,-2 0 0-16,0 1 0 16,0-2-1-16,0-1 0 15,-7 1 1-15,-2-4 0 16,-2-1 0-16,-2 0 0 15,1-4 0-15,-1-2 0 16,-1-2 1-16,1-2-1 16,-3 0 1-16,1 0 0 15,-1-4-1-15,1-4 0 16,3 0-11-16,1 2 11 16,3 0 2-16,-1 0-2 15,0 1 1-15,0-6-1 16,-2 1-8-16,-1-4 8 15,4-2-19-15,-1-3-32 16,9-4-26-16,0 3-49 0,0 2-90 16</inkml:trace>
  <inkml:trace contextRef="#ctx0" brushRef="#br0" timeOffset="85743.97">15051 12340 662 0,'0'0'249'15,"0"0"-90"-15,0 0 1 16,0 0-38-16,0 0-13 15,-4 104-34-15,-1-69-6 16,-2-3-20-16,0-5-12 16,1-1-17-16,-1-6-18 0,2-5-2 15,-1-5-1-15,-3-10-50 16,3 0-73-16,1 0-195 0</inkml:trace>
  <inkml:trace contextRef="#ctx0" brushRef="#br0" timeOffset="99705.48">12463 10136 512 0,'0'0'221'0,"0"0"-90"15,0 0-27-15,0 0-22 16,0 0-18-16,0 0-10 0,0 18-1 16,0-16 11-16,0 1 7 15,-3-2 17-15,3-1-18 16,0 0-22-16,0 2-14 16,0 2-4-16,0 5-12 15,-2 5-8-15,2 7 15 16,0 8-1-16,-2 5-6 15,2 0-8-15,-2-1-10 16,-5-1-11-16,1-1-79 16,-1-9-125-16,2-8-169 0</inkml:trace>
  <inkml:trace contextRef="#ctx0" brushRef="#br0" timeOffset="100697.07">12910 9760 535 0,'0'0'380'15,"0"0"-211"-15,0 0-98 0,0 0-29 16,0 0-18-16,0 0-6 15,0 0-4-15,3 0-1 16,-3 0 13-16,0 0 13 16,0 0-8-16,0 0-7 15,0 0-8-15,0-3-14 16,0 3-1-16,0 0-1 16,0 0 0-16,0-1 1 15,0 1 6-15,0-4-6 16,0 1 0-16,0-1 0 15,0 2 5-15,0 1-6 16,0-1 8-16,0 2-2 0,0 0 6 16,0 0 5-16,0 0-17 15,0 5-5-15,0 11 5 16,0 7 7-16,-3 4-6 16,3 6 1-16,-2 4-2 15,2 0 0-15,0 3 0 16,0-1 10-16,0 0 5 15,0-6-14-15,0-4 15 16,0-9 9-16,0-3-24 16,0-8 13-16,0-3-13 15,0-4-2-15,0-2-8 16,0 0 9-16,0 0 1 16,0 0 14-16,0 0-2 0,0 0-6 15,0 0 3-15,0 0-2 16,0 0 12-16,0 0-3 15,0 0-2-15,0 0-9 16,0 0-5-16,0 0 12 16,5 0 5-16,11 0 17 15,4 4-12-15,6 2-13 16,3 0 12-16,2-1 15 16,-2-3-9-16,-2-1-17 15,-2-1-3-15,-5 0-7 16,-3 0 9-16,0 0-10 15,-5-1-9-15,-2-1-17 16,3 2-40-16,-4 0-86 16,2 2-183-16</inkml:trace>
  <inkml:trace contextRef="#ctx0" brushRef="#br0" timeOffset="101195.74">13344 9982 751 0,'0'0'250'0,"0"0"-159"16,0 0-28-16,0 0-37 16,0 0-26-16,0 0 0 0,0 0 7 15,8 36-6-15,-6-11 0 16,3 1 18-16,-1 6-4 16,0 2 12-16,2-3-7 15,-2-3 1-15,0-3-13 16,-2-5 0-16,1-5-8 15,-1-4-20-15,-2-3-54 16,2-4-69-16,-2-2-130 0</inkml:trace>
  <inkml:trace contextRef="#ctx0" brushRef="#br0" timeOffset="101734.74">13367 9997 857 0,'0'0'260'0,"0"0"-134"16,0 0-47-16,0 0-42 16,0 0-36-16,0 0-1 15,0 0-1-15,75 55 1 16,-58-33 0-16,-1 0 2 15,-3-1 4-15,-1-6-4 16,-4-5 16-16,-1-2 5 16,-3-4 2-16,0-4 7 15,2 0-5-15,-4 0 13 16,2 0 0-16,0-2-11 0,3-10-1 16,-1-1 7-16,2-4-22 15,-2 1 10-15,3 0-11 16,-3 2-11-16,2 2 0 15,-2 0 2-15,1 3-3 16,-1-2-10-16,-1 2-9 16,0 0 1-16,1 4 1 15,-1-4-5-15,-1 3 7 16,2 2 2-16,-3 2 13 16,2 2-1-16,-1 0 1 15,-2 0-9-15,0 9 0 16,3 8 9-16,-3 3 0 0,2 1 0 15,-2 2 0 1,1 1 15-16,-1 1-15 0,3-4 0 16,-1 3-1-16,1-2-11 15,5 4-55-15,0-3-84 16,1-7-56-16</inkml:trace>
  <inkml:trace contextRef="#ctx0" brushRef="#br0" timeOffset="102054.17">13874 10022 416 0,'0'0'322'0,"0"0"-152"16,0 0-63-16,0 0 18 15,0 0-27-15,0 118-47 16,0-76 7-16,2-2-25 16,0-1-17-16,-2-7-7 15,0-9-9-15,0-4-10 16,0-11-13-16,0-6-60 15,0-2-57-15,0 0-89 0</inkml:trace>
  <inkml:trace contextRef="#ctx0" brushRef="#br0" timeOffset="102723.36">14054 10086 624 0,'0'0'272'0,"0"0"-29"0,0 0-110 15,0 0-88-15,0 0-32 16,0 0-12-16,0 0 15 15,0 0 16-15,0 78-6 16,0-48-5-16,0 2 6 16,2-4-11-16,1-3-7 15,-1-5-8-15,-2-5 6 16,0-4-7-16,2-5 0 16,-2-4-19-16,0 0-20 15,0-2-15-15,0 0-18 16,0-7-12-16,0-12-75 15,0-5 62-15,0-7 59 0,0-2 19 16,2 1 17 0,2 2 0-16,2 6 2 0,0 4 10 15,1 6 47-15,-1 3 41 16,2 7-10-16,-2 4-24 16,1 0-19-16,3 0-44 15,6 8-1-15,0 6-1 16,4 5 1-16,2-2 1 15,0-1 0-15,3 0 0 16,-1-3 14-16,-3-6 12 16,-4-3 14-16,-1-4-8 15,-5 0-7-15,-1 0 6 16,-2-2-13-16,-1-10-3 0,-3-3 1 16,0-2 1-1,-2 1-5-15,-2 0-6 0,0 2 6 16,0 4 2-16,0 2 1 15,0 2 0-15,0 2 0 16,0 2-9-16,0 2-6 16,0 0-1-16,0 0-29 15,0 0-106-15,4-2-188 0</inkml:trace>
  <inkml:trace contextRef="#ctx0" brushRef="#br0" timeOffset="102971.18">14551 10135 485 0,'0'0'355'0,"0"0"-210"16,0 0-86-16,0 0-5 15,0 0-37-15,0 0-17 16,0 0 0-16,10 0-32 16,-10 0-45-16,0 0-59 15,0 0-366-15</inkml:trace>
  <inkml:trace contextRef="#ctx0" brushRef="#br0" timeOffset="108318.8">15294 11988 354 0,'0'0'174'15,"0"0"-100"-15,0 0-41 16,0 0-19-16,0 0-1 16,0 0 19-16,11 0 20 15,-9 0 20-15,0 0-2 16,0 0 0-16,0 0-9 15,1-3 7-15,-3 3-9 0,3 0-24 16,-3 0-6-16,0 0-14 16,0-2-7-16,0 2-2 15,0-2 1-15,0 0-5 16,0-1-2-16,0 0 0 16,-8-1 1-16,2 0-1 15,1 1 1-15,1 0 6 16,2 1-6-16,0 0-1 15,0 2 7-15,2 0-5 16,-3 0 8-16,-2 0-9 16,1 0 0-16,0 0 11 15,-5 0-11-15,0 0 0 16,0 0-1-16,0 0-10 16,0 0-3-16,0 0 4 15,2 0 8-15,3 0-6 0,0 0 6 16,-1 0-8-16,3 0 2 15,0 0 7-15,-3 2 0 16,3 0 1-16,-3 1-1 16,3-1 2-16,-4 1-2 15,1 1 2-15,1 1-2 16,-1 0 0-16,0-1 1 16,3 0-1-16,0 3 0 15,2-2 0-15,0 2-1 16,0 0 1-16,0 1 7 15,0 3 4-15,0-4 5 16,0 0-3-16,2 0 3 16,3-1-7-16,2 1 10 0,2-4 0 15,-1 1-8-15,4 1 4 16,1-2-14-16,5 1 9 16,-3 1-1-16,6-1 3 15,-4 1 2-15,3 2 9 16,-1 0-8-16,-2 4-14 15,1 1 0-15,-5 1 1 16,1 2-2-16,-3-1 0 16,0-3 0-16,-4 2 1 15,-3-1-1-15,-2 0 6 16,-2-2-4-16,0-1 4 16,0 2-5-16,0 1 10 0,-4 0-5 15,-8-1 7 1,-3 1-13-16,-1-5 0 0,-1 1-6 15,1-3-4-15,3-4-3 16,-1 1 3-16,3-2-9 16,0 0 13-16,2 0 5 15,2-6 0-15,3-2 0 16,0-1 0-16,2-3-1 16,2 1 2-16,0-1 2 15,0-2-1-15,0-2 0 16,0-2 5-16,6-3-5 15,5 0 17-15,1-4-2 16,3-1-5-16,3-2 1 16,-1 0-12-16,1 2 1 15,-2 1-1-15,-5 4 0 0,-4 1 1 16,-5 4 8-16,-2 2-7 16,0 0-2-16,0 4 1 15,-11 1 0-15,2 6 7 16,0 1-8-16,2 2-6 15,1 0-9-15,6 10-40 16,0 6-71-16,0 0-107 0</inkml:trace>
  <inkml:trace contextRef="#ctx0" brushRef="#br0" timeOffset="108681.64">15677 12147 809 0,'0'0'261'0,"0"0"-141"16,0 0-2-16,0 0-30 15,0 0-34-15,0 0 4 16,0 0 20-16,14 3-27 16,-1-3 9-16,3 0 25 15,1 0-28-15,1-3-15 16,-2 2-14-16,-1-4-12 16,-4 4-16-16,-1-1-4 0,-6 0-4 15,-2 2-16-15,-2-3-42 16,0 3-53-16,0-2-26 15,0 0-30-15,2 2-23 0</inkml:trace>
  <inkml:trace contextRef="#ctx0" brushRef="#br0" timeOffset="109263.11">16063 12096 428 0,'0'0'207'16,"0"0"-113"-16,0 0-13 15,0 0 33-15,0 0-33 16,0 0-7-16,0 0 20 0,-3-27 6 16,3 17-9-16,0-1-4 15,7 2-8-15,5-1-21 16,1 4-20-16,5 0-2 15,-1 4-20-15,4 2-7 16,1 0-9-16,0 0 0 16,5 10-2-16,-3 6 1 15,1 4-10-15,-2 2 11 16,-4 7 1-16,-3-1 9 16,-5 4-4-16,-5 2 2 15,-4-5-7-15,-2-2 9 16,0-7-4-16,-13-4-6 15,-7-9 0-15,-9-7 0 0,-2 0 11 16,-7 0-3 0,-4-12-7-16,1-2 8 0,6-7-8 15,6 5 0-15,10 2-1 16,7 2-5-16,10 5-15 16,2 4-34-16,18 3-70 15,7-2-198-15</inkml:trace>
  <inkml:trace contextRef="#ctx0" brushRef="#br0" timeOffset="109625.77">16536 11918 747 0,'0'0'394'0,"0"0"-220"15,0 0-84-15,0 0-32 16,0 0-22-16,0 0-24 16,0 0 5-16,104 83 11 15,-79-45 23-15,-1 6 14 16,-1 6 4-16,-6 6-12 15,-6 2-13-15,-4 0-9 16,-4-7-6-16,-3-1-10 0,0-8-7 16,-14-3-6-16,-6-5-6 15,-7-3-16-15,-6 0-39 16,-31 8-62-16,8-4-63 16,4-3-154-16</inkml:trace>
  <inkml:trace contextRef="#ctx0" brushRef="#br0" timeOffset="118137.7">13205 11898 434 0,'0'0'227'0,"0"0"-84"15,0 0-42-15,0 0-39 16,0 0-24-16,0 0-15 16,0 0 16-16,0-1 17 15,0 1 1-15,0 0 8 16,0 0 3-16,0 0-7 16,0 0-6-16,0 0-14 15,0 0-14-15,0 1-15 16,0 12-12-16,0 6 1 15,0 10-1-15,-4 5 11 16,-3 8-5-16,0 3-6 16,0 3 9-16,3 0-8 15,0 0-1-15,2-6 9 0,2-3-2 16,0-7 5-16,0-6 1 16,0-6 3-16,0-6 5 15,0-5-11-15,0-3-4 16,0-4 1-16,0-2-6 15,0 0 0-15,0 0 0 16,0 0 12-16,0 0 2 16,-3 0-6-16,3 0-2 15,0 0-7-15,0 0 0 16,0 0 1-16,0 0-1 16,0 0 6-16,0 0 2 15,0 0 13-15,0 0 28 16,0 0 25-16,7 0-8 15,6 0-41-15,3 0-15 0,4 0 3 16,4 0-11-16,3 0-2 16,2 0 0-16,0 0-1 15,-2 0-10-15,-7 0-5 16,-5 7-17-16,-8-4-15 16,-7 2-66-16,-15-2-103 15,-6 1-137-15</inkml:trace>
  <inkml:trace contextRef="#ctx0" brushRef="#br0" timeOffset="118814.31">13492 12770 608 0,'0'0'279'0,"0"0"-106"16,0 0 8-16,0 0-36 0,0 0-52 15,0 0-55-15,0 0-2 16,8-121-17-16,-6 82 3 16,-2-2-10-16,0 1-12 15,0 1-10-15,0 6-4 16,0 6 5-16,2 7-9 16,2 8-22-16,-2 4 16 15,3 8-12-15,-1 0-9 16,-2 0-3-16,3 10 8 15,0 8 34-15,1 7 6 16,1-1 0-16,-1-1 1 16,4 0 0-16,-2-6-1 15,1-2 1-15,1-5 6 0,-4-6 2 16,1-4 7-16,-1 0 3 16,1 0-19-16,0-14-9 15,-1-6-7-15,3-2 16 16,0-2-2-16,0 2 1 15,-2 4 1-15,1 5 0 16,-3 5 0-16,0 8-13 16,-1 0 12-16,3 4 2 15,-1 17 4-15,6 4-5 16,1 8 7-16,5 4 9 16,2 0 0-16,4 1 2 15,1-4 2-15,0-6 6 16,-10-6-13-16,-7-7-10 15,-8-10-3-15,-33-5-97 16,-9-14-113-16,-5-9-936 0</inkml:trace>
  <inkml:trace contextRef="#ctx0" brushRef="#br0" timeOffset="122229.74">7255 12252 765 0,'0'0'209'15,"0"0"-139"-15,0 0 25 16,0 0-40-16,0 0-35 16,0 0-10-16,0 0-9 15,5 0-1-15,-3-5 9 16,0 2 17-16,2-3 16 15,2 0 14-15,0-2-1 16,-2 2-10-16,3-3-20 16,1 1 0-16,2 1-5 15,-1 0 6-15,-1 4 2 16,4-1-3-16,-1 1-15 0,3 2 2 16,-1 1-11-1,0 0 2-15,1 0-2 0,-1 0 5 16,1 0-5-16,1 0-1 15,-1 0 0-15,1 0 0 16,-1 1 0-16,-1 9 0 16,-3 1 0-16,0 3-1 15,-1 0 0-15,-5 2-1 16,0 2-8-16,-2 1 9 16,-2-2 1-16,0 3 0 15,0 1-1-15,-8-2-1 16,-10 1 2-16,-2 1 0 15,0-2 6-15,-3 1 1 0,4-3-7 16,0-3-7 0,7-1 6-16,0-3-5 0,5-3 5 15,5-1 0-15,0-1-10 16,2 0 3-16,0 0 8 16,0 3 0-16,2 3 23 15,14 2-1-15,1 1-2 16,8 1 0-16,2 2 4 15,2-4-2-15,2-3 10 16,-4-2 6-16,-2-4-19 16,-6-4-12-16,-1 0-7 15,0 0-51-15,-7-6-144 16,0-6-381-16</inkml:trace>
  <inkml:trace contextRef="#ctx0" brushRef="#br0" timeOffset="122431.66">7762 12596 1094 0,'0'0'300'0,"0"0"-224"16,0 0-2-16,0 0 20 16,0 0-15-16,-5 118-44 15,-4-91-35-15,4-1-7 16,1-4-76-16,4-6-47 15,0-7-86-15,2-7-926 0</inkml:trace>
  <inkml:trace contextRef="#ctx0" brushRef="#br0" timeOffset="122965.45">7899 12208 947 0,'0'0'344'0,"0"0"-215"16,0 0-11-16,0 0-26 15,0 0-49-15,116-53-31 16,-84 53-12-16,1 0-7 0,-2 3 2 15,-4 16 4-15,-4 4 2 16,-6 5-1-16,-5 0 1 16,-10-2 0-16,-2 0 8 15,0-2 1-15,-14-5 21 16,-3-2-8-16,-2-5-1 16,2-4-1-16,3-4-4 15,3-1 1-15,7-3-10 16,2 0-7-16,2 0 14 15,0 0 3-15,2 0-18 0,13 0-8 16,6-5-12 0,5 5-5-16,6 0 7 0,-1 0 10 15,2 12-7-15,0 10 12 16,-6 9 3-16,-4 4 0 16,-12 5 0-16,-9-1 12 15,-2-3-12-15,-9-8 29 16,-18-6-1-16,-4-9-14 15,-2-4 5-15,-1-6-18 16,5-3-1-16,7 0-10 16,11-23-50-16,9 3-80 15,2-2-197-15</inkml:trace>
  <inkml:trace contextRef="#ctx0" brushRef="#br0" timeOffset="123172.43">8455 12390 1317 0,'0'0'229'15,"0"0"-168"-15,0 0 5 16,0 0-66-16,0 0-130 15,0 0-425-15</inkml:trace>
  <inkml:trace contextRef="#ctx0" brushRef="#br0" timeOffset="128042.68">14888 12796 538 0,'0'0'309'0,"0"0"-167"0,0 0-106 16,0 0-19-1,0 0-2-15,0 0 18 0,-26 0-11 16,14 0 24-16,3 0 35 16,3 0 2-16,-2 0 12 15,6 0-2-15,2 0-21 16,0 0-20-16,0 0 6 15,10 0-13-15,9-3-31 16,10-6-7-16,2-5-6 16,10-5 8-16,3-3 6 15,6-2-1-15,6-4 4 16,1 2-5-16,1 2-12 16,-4 2-1-16,-7 6 7 15,-12 3 2-15,-8 8 1 16,-12 3-9-16,-5-1-1 15,-6 3 0-15,-4 0-11 16,0 0-17-16,-2 0-16 0,-16 7 31 16,-7 9 1-16,-6 2 3 15,-9 2-8-15,-9 4 17 16,-4 2-13-16,-5-3-35 16,2 0-15-16,2 0-1 15,10-6-38-15,3-1 27 16,14-2 23-16,8-3 21 15,9-6 28-15,8-3 3 16,2-2 29-16,0 0 6 16,19 0-10-16,7-2-19 15,12-10 10-15,9-4-2 0,8-2 8 16,11-2 13-16,3-4-11 16,4 0-6-16,-1 0 1 15,-8 7 27-15,-13 4-2 16,-18 9 21-16,-17 4-24 15,-16 0-41-15,0 20-10 16,-31 6 1-16,-16 5-1 16,-6-2-32-16,-9 0-50 15,-1-8 25-15,3 0 12 16,4-7 33-16,7 0-4 16,13-5 26-16,9-2 2 15,14-1 19-15,8-5 23 16,5-1 33-16,5 0 15 15,19 0-47-15,13-11-34 0,5-6-3 16,9-2 2-16,5-6-1 16,6-1 4-16,1-2-13 15,1 1 26-15,-6 2 5 16,-11 6-2-16,-14 6 13 16,-13 5-24-16,-15 3-18 15,-5 5-3-15,-11 0-92 16,-36 0 15-16,5 0-56 15,2 0-194-15</inkml:trace>
  <inkml:trace contextRef="#ctx0" brushRef="#br0" timeOffset="129776.45">8094 13251 1041 0,'0'0'219'0,"0"0"-166"16,0 0 52-16,0 0-31 16,0 0-52-16,0 0-5 0,0 0 21 15,0 0 7 1,0 0 13-16,0 0 17 0,0 0-7 16,0 0-24-16,0 0-19 15,0 3-25-15,0 8-1 16,0 7-10-16,0 8 11 15,0 8 1-15,0 7 0 16,0 8 0-16,0 3 0 16,-2 2 0-16,-1-4-1 15,3-3 1-15,0-6 0 16,0-2-1-16,0-8 1 16,0-6-1-16,0-6 0 15,0-5 0-15,0-7 0 16,0-5 1-16,0-2 10 0,0 0 3 15,0 0-3-15,0 0 0 16,16 0-10-16,4-6 1 16,2 0-2-16,5 4 1 15,-3 0-1-15,1 2 9 16,-8 0 3-16,1 0-10 16,-5 0-2-16,1 0-20 15,5 0-84-15,-4 2-84 16,1 3-200-16</inkml:trace>
  <inkml:trace contextRef="#ctx0" brushRef="#br0" timeOffset="130186.43">8472 13670 743 0,'0'0'324'0,"0"0"-217"16,0 0-62-1,0 0 14-15,0 0-28 0,0 0-21 16,29 106-3-16,-24-68-7 16,-1-1 1-16,0 2 6 15,4-5-5-15,-6-5-2 16,2-11-5-16,-4-7-6 15,0-11-31-15,0 0-96 16,0 0-197-16</inkml:trace>
  <inkml:trace contextRef="#ctx0" brushRef="#br0" timeOffset="130641.25">8539 13626 324 0,'0'0'784'0,"0"0"-639"16,0 0-90-16,0 0 7 15,0 0-29-15,0 0-31 16,0 0 4-16,68 47 1 16,-53-15-2-16,1 5-5 15,-1-5-2-15,-2-4 2 16,-3-5 0-16,-4-16 1 15,-2-2 15-15,-1-5 7 0,1 0-8 16,1-7 1-16,2-9-10 16,-1-5-6-16,3-2 0 15,-3 0 0-15,2 2 0 16,0-1 7-16,1 4 5 16,0 2-11-16,-2 4 6 15,2 5-6-15,1 7-1 16,0 0-1-16,3 8-14 15,5 17 15-15,-1 3 0 16,6 6 8-16,-3 6-5 16,3 2 20-16,-6 1 11 15,-3-2 6-15,-3-7-13 16,-7-4-14-16,-4-12-12 0,0-6-1 16,0-12-30-1,-11 0-123-15,7 0-205 0</inkml:trace>
  <inkml:trace contextRef="#ctx0" brushRef="#br0" timeOffset="131054.96">9324 13677 385 0,'0'0'724'16,"0"0"-604"-16,0 0-86 16,0 0 41-16,0 0-4 15,0 0-42-15,0 0-4 16,0 5 23-16,0-5 4 15,0 0 25-15,4 2-1 16,10 0-32-16,8 1-31 16,5 2-4-16,4-1 10 15,0-2 14-15,3 2-9 0,0 0-7 16,-5-3 1 0,-8 4-17-16,0-3-2 0,-8-2-4 15,-6 0-19-15,-3 0-1 16,-4 0-49-16,0-4-55 15,-2-12-103-15,-7 2-103 0</inkml:trace>
  <inkml:trace contextRef="#ctx0" brushRef="#br0" timeOffset="131281.21">9359 13529 58 0,'0'0'1174'0,"0"0"-984"0,0 0-122 16,0 0-1-16,0 0-17 15,0 0-30-15,141-4-8 16,-101 4-6-16,5 0 4 16,-3 0-9-16,-4 0-2 15,0 0-5-15,-11 0-90 16,-5 0-643-16</inkml:trace>
  <inkml:trace contextRef="#ctx0" brushRef="#br0" timeOffset="136129.91">10269 13253 553 0,'0'0'244'0,"0"0"-92"15,0 0 0-15,0 0-18 16,0 0-31-16,0 0-9 15,0 0-9-15,0 0 3 16,0 0-8-16,0 0-17 16,0 0-28-16,0-4-10 15,7-5-5-15,6 1-20 16,2-2-1-16,4 5-6 16,-1 0 1-16,1 5-3 15,0 0 0-15,1 0-1 16,-1 13 10-16,2 4-5 15,-6 2 4-15,-1 3 1 0,-6 0-1 16,-3 2-5-16,-5 2 4 16,0 0 1-16,0 0-6 15,-11-3 7-15,-3-3 0 16,1-3 0-16,0-5-6 16,1-6-2-16,6-2 0 15,-1-2 8-15,5-2-11 16,2 0 9-16,0 0 2 15,0 0-8-15,2 0-19 16,11 0 2-16,6 0-6 16,0 0 5-16,6 0 13 15,-3 0 6-15,3 12 6 16,-6 7 1-16,-3 2 0 16,-3 5 8-16,-7-2 6 15,-4 5 8-15,-2-4-9 0,0 0 13 16,-14-3-8-16,-5-2 14 15,-2-4-20-15,-1-4 8 16,-1-2-7-16,6-4-12 16,-1-2 15-16,5-4-10 15,4 0-6-15,2 0-12 16,7 0-38-16,0 0-58 16,0 0-69-16,4 0-344 0</inkml:trace>
  <inkml:trace contextRef="#ctx0" brushRef="#br0" timeOffset="136360.67">10719 13746 819 0,'0'0'240'0,"0"0"-152"16,0 0-20-16,0 0-10 16,-17 114-32-16,1-94-26 15,-2-2 0-15,5-7-85 16,2-6-128-16</inkml:trace>
  <inkml:trace contextRef="#ctx0" brushRef="#br0" timeOffset="137144.17">11062 13240 798 0,'0'0'341'0,"0"0"-221"15,0 0-68-15,0 0 15 16,0 0-28-16,0 0-21 15,-129-14-17-15,92 14-1 16,3 0-1-16,5 14 1 16,7 2 1-16,7 0 6 15,3-1-6-15,5-5 0 16,5-5 5-16,0-2 1 16,2-1-1-16,0-2 5 15,0 0 8-15,0 0-1 0,7-2-12 16,1-6-6-16,4 2 0 15,-6 2 2-15,1 4-2 16,-5 0-6-16,-2 0 5 16,2 15-18-16,-2 9 12 15,0 5 7-15,0 3 2 16,0-1-2-16,0 1 9 16,0-6 7-16,0-3 1 15,0-7 9-15,0-6-2 16,0-4-7-16,0-3-1 15,0 2-6-15,0-3-1 16,0 3-3-16,0-2-6 16,2 2 1-16,4 0 1 0,0 0 12 15,3 0 4 1,2-5 1-16,2 4 3 0,3-4 5 16,2 0-3-16,0 0-2 15,4 0-11-15,0 0-9 16,1 2-2-16,-4 6-1 15,-1 2 0-15,-7 4-9 16,-1 5 9-16,-8 1-6 16,-2 2 7-16,0-6 1 15,-2 1-1-15,-14-2 2 16,-4-5-2-16,-2-4 1 16,-3 0-1-16,0 2-39 15,8 2-101-15,10 0-122 0</inkml:trace>
  <inkml:trace contextRef="#ctx0" brushRef="#br0" timeOffset="137531.16">11426 13256 677 0,'0'0'408'16,"0"0"-210"-16,0 0-81 15,0 0-61-15,0 0-42 16,0 0-1-16,0 0 13 16,0 95-8-16,0-55 8 15,0 2 6-15,2 1-12 16,10 1-8-16,-2-7-7 16,2-2-5-16,-3-10-10 15,4 4-48-15,-4-7-132 16,2-10-207-16</inkml:trace>
  <inkml:trace contextRef="#ctx0" brushRef="#br0" timeOffset="138216.03">12077 13564 692 0,'0'0'194'15,"0"0"-83"-15,0 0 126 16,0 0-122-16,0 0-69 15,0 0-8-15,0 0-6 16,-47-79-5-16,25 75-11 16,0 4-14-16,1 0-2 15,6 10 20-15,4 7-4 16,6 6-1-16,5 1-4 16,0 3 4-16,0-4-14 15,14-2 0-15,1-6 4 16,1-2-4-16,-1-9-1 15,-1-4 10-15,1 0-10 0,-1-15-1 16,-3-4-25-16,0-5 11 16,-1-1 14-16,-2 1-7 15,-3 7 7-15,-1 5 1 16,-2 5-1-16,0 5 1 16,0 2-7-16,4 0-6 15,0 14 5-15,5 10 8 16,0 10 0-16,5 8 18 15,2 6 14-15,-3 5 6 16,1 3 17-16,-3-3-10 16,-2-2 18-16,-4-9-12 15,-5-8 5-15,-2-8-24 16,0-8-16-16,0-5-6 0,-7-12 1 16,-8-1-11-16,-5 0 41 15,0-11-10-15,0-10-7 16,1 2-8-16,9-6-9 15,3 5-7-15,7 0-26 16,0 2-56-16,2 2-27 16,27-8-45-16,-2 6-73 15,0 2-124-15</inkml:trace>
  <inkml:trace contextRef="#ctx0" brushRef="#br0" timeOffset="139113.64">12372 13529 833 0,'0'0'188'0,"0"0"-54"16,0 0 12-16,0 0-70 16,0 0-49-16,0 0-27 15,0 0 0-15,29 17 0 16,-18 3 13-16,-1 1 9 15,4 6 6-15,-1-5 1 16,1-4-15-16,-3-2 7 16,-5-6-11-16,1-4-4 15,-5-5 5-15,1-1 1 16,-3 0 4-16,2-3-12 16,0-13-2-16,1-2-2 15,1-3 1-15,0 1 6 0,3 4-6 16,-3 5 0-16,4 4 0 15,0 5-1-15,3 2 0 16,5 0-18-16,-1 9 17 16,1 10-6-16,-1 4-2 15,1 0 9-15,-3 0 0 16,-3-4 1-16,-4-4-2 16,-1-7 1-16,-3-4 0 15,-2-4 0-15,2 0 9 16,-2 0 1-16,2 0 6 15,2-7 10-15,4-6-26 16,3-6 0-16,0-3-18 16,5-2-14-16,-1 5 10 15,3 3 21-15,-3 7-9 0,1 7-6 16,-1 2-3-16,-1 0-1 16,-3 19 19-16,1 3 0 15,-6-1-2-15,-2 0-7 16,-1-3 10-16,-1-6 8 15,-2-2 3-15,0-4 10 16,0-4-20-16,0-2 0 16,0 2 15-16,0-2-16 15,2 0-1-15,0 3-10 16,2-3-28-16,4 5-39 16,-2-5-30-16,3 0 49 15,3 0 53-15,-4 0 6 16,3-5 16-16,3-11 12 0,1-2 67 15,1-1-42-15,4-6-16 16,0-1-16-16,0 5 66 16,2 3-54-16,-2 9 4 15,1 9-17-15,-4 0-20 16,-1 20 0-16,-5 10-7 16,-5 2 7-16,-3 3 6 15,-3-5 11-15,0-6-8 16,-11-8 3-16,-4-5 11 15,-4-4-7-15,-1-7 6 16,3 0-3-16,-1 0-6 16,2-7-13-16,3-4-15 15,2-5-59-15,6-8-24 0,3 2-99 16,2 1-201-16</inkml:trace>
  <inkml:trace contextRef="#ctx0" brushRef="#br0" timeOffset="139433.13">13261 13208 734 0,'0'0'267'0,"0"0"-121"15,0 0-62-15,0 0-41 16,0 0-33-16,0 0-9 0,0 0 23 16,11 123 3-16,-11-67 34 15,2 4 3-15,0-4-16 16,2-5 0-16,4-9-15 16,0-7-11-16,-1-4-3 15,2-9-10-15,-4-5-4 16,1-4-5-16,7-1-41 15,-3-8-78-15,5-2-116 0</inkml:trace>
  <inkml:trace contextRef="#ctx0" brushRef="#br0" timeOffset="139612.25">13633 13704 920 0,'0'0'345'16,"0"0"-248"-16,0 0-19 16,0 0 3-16,0 0-81 15,0 0-24-15,0 0-123 16,-4-13-212-16</inkml:trace>
  <inkml:trace contextRef="#ctx0" brushRef="#br0" timeOffset="140179.19">14015 13483 705 0,'0'0'159'0,"0"0"-108"15,0 0-18 1,0 0-10-16,0 0 4 0,0 0 31 16,0 0-1-16,-112 68-28 15,103-48-11-15,2-4-5 16,5-3 2-16,-1-4-4 16,3-1 4-16,0-3-6 15,3 0 2-15,13-1-4 16,2 1 8-16,1-1-15 15,2 2 0-15,-2 2 0 16,-1 0 1-16,-2 2 0 16,-7 2 10-16,-3 2-2 0,-3 0 7 15,-3 2 10-15,0 2 0 16,0 2-11-16,-7-2 5 16,-4 0 21-16,2-4-22 15,0-5-1-15,-2-4-7 16,2-5-11-16,-4-5 0 15,4-20-80-15,4 1-82 0</inkml:trace>
  <inkml:trace contextRef="#ctx0" brushRef="#br0" timeOffset="140467.62">14266 13483 770 0,'0'0'244'0,"0"0"-97"15,0 0-21-15,0 0 143 16,0 0-191-16,114-14-51 15,-103 14-27-15,-5 0-1 16,-1 0-21-16,-2 0-23 16,-1 0-55-16,0 0-77 0,0 0-172 15</inkml:trace>
  <inkml:trace contextRef="#ctx0" brushRef="#br0" timeOffset="140830.51">14596 13319 484 0,'0'0'212'16,"0"0"-96"-16,0 0 6 15,0 0-36-15,0 0-20 16,0 131 21-16,4-90-19 0,5-1-3 16,3 0-11-16,1-2-8 15,1-4-8-15,-1-5 8 16,-5-5-31-16,-1-11-3 16,-4-4-11-16,-3-6 6 15,0-3-5-15,0 0 11 16,0 0-12-16,0 0 14 15,0 0-1-15,0 0 1 16,0-5-15-16,0-3-8 16,0 4-59-16,0-2-143 0</inkml:trace>
  <inkml:trace contextRef="#ctx0" brushRef="#br0" timeOffset="146317.93">8486 13075 451 0,'0'0'203'15,"0"0"-64"-15,0 0-14 16,0 0-28-16,0 0-11 0,0 0-14 15,0 0-24-15,0 0-11 16,0 0-9-16,0 0-9 16,0 0-6-16,0 7-2 15,2 9 31-15,3 7-4 16,-1-2 14-16,0 5-11 16,1-1-15-16,1-4-1 15,2 2-8-15,-2-6-5 16,-2-3-2-16,1-3-10 15,-5-6 0-15,2-2 1 16,-2-3 6-16,0 0 4 16,0 0-1-16,0-12-9 15,0-7 0-15,0 0 0 16,0-1 0-16,0-3 0 16,0 3 0-16,0 2-1 0,0 0-5 15,10 2-8-15,-2 4-3 16,1 3 2-16,5 6-7 15,-1 3 1-15,0 0-12 16,3 15-13-16,2 8 29 16,-3 7 14-16,1 2-8 15,-5 0 10-15,-2-4-7 16,-5-6 7-16,-2-5-1 16,-2-9-1-16,0-6-5 15,0-2 0-15,0 0-11 16,-4-19 17-16,-1-3 0 15,1-4-6-15,2-2 6 16,2-2-21-16,0 4-14 16,0 0 11-16,0 6-11 0,0 4 18 15,6 9-2 1,8 7-36-16,1 0 37 0,4 9 4 16,-4 17 15-16,1 8-1 15,-1 4 7-15,-1 0-1 16,-6-2 7-16,1-2-9 15,-5-10-3-15,0-4 0 16,-2-13-11-16,0-5-178 0</inkml:trace>
  <inkml:trace contextRef="#ctx0" brushRef="#br0" timeOffset="146550.97">8954 13122 1242 0,'0'0'167'0,"0"0"-128"16,0 0-17-16,0 0-15 16,9 103-6-16,-3-77 12 15,4-1-7-15,1-4-6 16,-3-6 0-16,2-4-12 15,-4-9-67-15,1-2-127 0</inkml:trace>
  <inkml:trace contextRef="#ctx0" brushRef="#br0" timeOffset="146991.49">9226 13133 773 0,'0'0'221'16,"0"0"-110"-16,0 0-21 15,0 0-41-15,0 0-24 0,-2 104-13 16,-5-90-2-16,2-2 3 15,3-4-12-15,2-4 0 16,0-4 7-16,0 0 0 16,0 0 15-16,0-9 17 15,0-8-29-15,2-3-4 16,6-2-6-16,-2 1-1 16,5 1 1-16,1 4 12 15,3 2-13-15,3 6 42 16,1 4-9-16,2 4 98 15,-1 0-77-15,2 16-46 16,0 10-8-16,1 4 0 0,-3 4 1 16,-5 1 0-16,-4-7 0 15,-6-9-1-15,-5-15-1 16,-7-4-72-16,-10 0-196 0</inkml:trace>
  <inkml:trace contextRef="#ctx0" brushRef="#br0" timeOffset="147151.17">9045 13002 1618 0,'0'0'281'0,"0"0"-281"15,0 0-34-15,0 0-442 0</inkml:trace>
  <inkml:trace contextRef="#ctx0" brushRef="#br0" timeOffset="147938.04">8134 14468 576 0,'0'0'267'0,"0"0"-194"15,0 0-52-15,0 0-5 16,0 0-16-16,0 0-1 16,0 0 1-16,0 128 9 15,0-91 18-15,-2-2 35 16,-5 1 30-16,-3 0 15 16,0 0-33-16,-1-1-9 0,-1-3-22 15,1-5-24-15,3-5-9 16,0-5-8-16,2-3 8 15,4-8 2-15,2 1 9 16,0-2 14-16,0 4 6 16,10-4 0-16,13 2-12 15,6 4-3-15,7 1 9 16,6-3 5-16,3-4-1 16,-2 4 2-16,-8-9-7 15,-6 0 7-15,-10 3-6 16,-5-1-34-16,-7 0-1 15,-5 0-42-15,-2-2-86 0,0 0-80 16,0 0-472-16</inkml:trace>
  <inkml:trace contextRef="#ctx0" brushRef="#br0" timeOffset="148681.49">8589 15226 927 0,'0'0'259'15,"0"0"-137"-15,0 0-11 0,0 0-64 16,0 0-20-16,0 0 4 16,-9-129-1-16,4 86-11 15,2-3-11-15,3-7-1 16,0 7-7-16,0 2 0 16,0 8-11-16,0 14-8 15,3 8 0-15,4 14 0 16,-3 0-49-16,3 14 25 15,-1 9 22-15,4 5 5 16,-1 2 9-16,1-2 7 16,0 1 0-16,1-7 0 15,-3-4 13-15,4-8-3 0,-3-2 12 16,2-8 0-16,0 0 1 16,2-9-3-1,-2-12-2-15,3-2-2 0,-3-11 0 16,0 5 1-16,-2-3-11 15,0 6-5-15,-1-1 1 16,2 13 4-16,-6 6-6 16,1 8 0-16,-3 8-13 15,0 16 6-15,2 10 7 16,2 7 0-16,-2-1 1 16,0-5 28-16,0 0 9 15,3-7 9-15,2-6-11 16,0-8-25-16,0-6-11 15,9 1-11-15,-3-4-102 0,3-5-178 16</inkml:trace>
  <inkml:trace contextRef="#ctx0" brushRef="#br0" timeOffset="148978.71">9177 14927 593 0,'0'0'701'0,"0"0"-536"16,0 0-65-16,0 0 18 15,0 0-51-15,0 0-40 0,0 0-16 16,29 0-5-1,-2 0-6-15,2 0 1 0,2 3 0 16,-2 3-1-16,-7-5-3 16,-4-1 1-16,-16 0-53 15,-2 0-63-15,0-7-248 16</inkml:trace>
  <inkml:trace contextRef="#ctx0" brushRef="#br0" timeOffset="149112.16">9195 14797 1169 0,'0'0'297'0,"0"0"-194"0,0 0-43 15,133 0-60-15,-88 1-7 16,-3 8-185-16</inkml:trace>
  <inkml:trace contextRef="#ctx0" brushRef="#br0" timeOffset="150889.2">9770 14508 523 0,'0'0'256'16,"0"0"-128"-16,0 0-54 16,0 0-28-16,0 0-23 0,0 0 2 15,0 0 46-15,0 0-2 16,0-2 15-16,0 2-2 16,0 0-10-16,0 0-20 15,0 0-9-15,0 0-1 16,0 0-15-16,0 0-5 15,0-2-7-15,0 2-1 16,0-2-5-16,0 2-8 16,0-2 1-16,0 2 14 15,0 0-16-15,0 0 1 16,0 0 0-16,0 0 0 16,0 0-1-16,0 0 0 15,0 0-1-15,0 0 1 0,0 0 1 16,0 0 2-16,0 0-3 15,0 0 1-15,0 0-1 16,0 0-1-16,0 0 1 16,0 0 0-16,0 0-13 15,0 0 3-15,0 8-1 16,0 10 10-16,0 8 1 16,2 6 1-16,3 6 0 15,-1 4 5-15,-2 2-4 16,0 0-1-16,0-8 17 15,4 1-4-15,-4-11-1 16,0-2-4-16,0-7 0 16,-2-5-8-16,2-3 0 0,0-6-1 15,1-1 2-15,1 3-2 16,2 1-7-16,6 2-38 16,5 5-51-16,-1-1-106 15,0-1-342-15</inkml:trace>
  <inkml:trace contextRef="#ctx0" brushRef="#br0" timeOffset="151103.91">9973 14872 173 0,'0'0'1004'0,"0"0"-836"16,0 0-94-16,5 113 21 15,-5-78-55-15,0 0-16 16,-3-3-14-16,1-7-10 16,-1-8-19-16,3-9-38 15,0-4-92-15,0-4-128 0</inkml:trace>
  <inkml:trace contextRef="#ctx0" brushRef="#br0" timeOffset="151683.81">10090 14476 924 0,'0'0'292'15,"0"0"-141"-15,0 0-34 16,0 0-56-16,0 0-32 0,0 0-5 16,0 0-8-1,39-86 4-15,-24 84-20 0,6 2 0 16,-1 2-10-16,-1 21-2 15,-3 8 11-15,-3 5 0 16,-6 4 0-16,-5-2 0 16,-2-2 1-16,0-8-1 15,0-8 1-15,-9-4 0 16,3-6 1-16,4-6 5 16,0-4-5-16,2 0 1 15,0 0 27-15,0-16-16 16,0 0-11-16,6 0-2 15,5 2 2-15,1 4-2 16,1 8 0-16,1 2-14 0,-2 2 5 16,5 20 2-16,-2 12 7 15,-1 10 6-15,-4 5-6 16,-7 0 18-16,-3-1-4 16,0-7 4-16,-17-5 5 15,-2-14-11-15,-6-5-5 16,3-10-6-16,2-7-1 15,4-7-71-15,8-10-120 16,3-5-516-16</inkml:trace>
  <inkml:trace contextRef="#ctx0" brushRef="#br0" timeOffset="152148.81">10408 14436 601 0,'0'0'298'16,"0"0"-132"-16,0 0-52 15,0 0-60-15,116 18 1 16,-87-6-23-16,-2-2-5 15,-4-4 11-15,-4 0 0 16,-4-4-8-16,-6 2-2 0,-4-4-12 16,-5 0-15-1,0 0 6-15,0 0-6 0,0 1-1 16,0 1 0-16,2 3-1 16,-2 1-2-16,0 3 3 15,0 3 0-15,0 2 1 16,0 5 19-16,0 6-1 15,2 6 13-15,-2 7 11 16,0 6 3-16,0 5 13 16,0-1-8-16,0 1-21 15,-4-3-13-15,-3-2 1 16,0-9-12-16,2-3-6 16,3-10-16-16,0-4-41 15,2-6-50-15,0-1-81 0,0-11-123 16</inkml:trace>
  <inkml:trace contextRef="#ctx0" brushRef="#br0" timeOffset="152313.09">10566 14726 1237 0,'0'0'293'0,"0"0"-150"16,0 0-73-16,0 0-70 15,0 0-29-15,120 40-129 16,-95-26-395-16</inkml:trace>
  <inkml:trace contextRef="#ctx0" brushRef="#br0" timeOffset="152877.37">11036 14362 897 0,'0'0'311'16,"0"0"-192"-16,0 0-44 15,0 0-24-15,16 114-13 16,-16-64-3-16,0 2-9 15,0 3-4-15,0 3-5 16,0-10-4-16,0-3-5 0,2-8 0 16,0-7-6-16,0-11 9 15,0-2-3-15,4-9 2 16,-2-2 0-16,4 2 18 16,3-4 13-16,3 1 2 15,1 4 10-15,3-7 35 16,3-1-15-16,3 2-7 15,0-3-23-15,1 0-20 16,-2 0 2-16,-6 0-14 16,-1 3-4-16,-7-3-7 15,-5 0 0-15,0 0-7 16,-4 0-58-16,8 0-68 16,-2 0-68-16,5 0-46 0</inkml:trace>
  <inkml:trace contextRef="#ctx0" brushRef="#br0" timeOffset="153960.06">11522 14712 590 0,'0'0'251'16,"0"0"-108"-16,0 0-39 15,0 0-36-15,0 0-33 16,0 0-3-16,0 0-2 15,0 0-8-15,0 0 7 0,0 0-5 16,0 0-12 0,0 0 13-16,0 0-9 0,0 0 10 15,0 0 0-15,0 0 7 16,0 0-12-16,0 0 8 16,0 0-3-16,0 0-15 15,0 0 1-15,0 0 0 16,0 0-1-16,0 0-11 15,0 0 8-15,0 0 8 16,0 0 7-16,0 0-9 16,0 0 11-16,0 0-17 15,0 0 3-15,0 0-11 0,0 0 0 16,0 0-1-16,0 0 1 16,0 0 0-16,0 0 0 15,0 0 6-15,0 0-6 16,0 0 7-16,0 0 2 15,0 0 3-15,0 0-11 16,0 0 9-16,0 0-10 16,0 0 0-16,0 0 0 15,0 0-2-15,0 0-8 16,0 0 2-16,0 0 8 16,0 0-6-16,0 0 5 15,0 0 1-15,0 0 2 16,0 0 5-16,0 0-7 15,0 0 1-15,0 0-1 16,0 0 0-16,0 0 6 0,0 0-6 16,0 0-1-16,0 0 1 15,0 0 0-15,0 0 0 16,0 0 1-16,0 0-1 16,0 0 1-16,0 0 6 15,0 0-4-15,0 0-2 16,0 0 7-16,0 0-8 15,0 0-1-15,0 0 1 16,0 0-1-16,0 0-15 16,0 8 3-16,-3 12 13 15,3 6 0-15,0 6 2 16,0 4 0-16,0 7 5 16,0 3-6-16,0-2 5 15,6 2-5-15,0-5 0 0,1-8 1 16,-1-8-1-16,-4-8-1 15,-2-9-1-15,0-4-28 16,0-4-49-16,0-9-56 16,-4-11-82-16,0-3-619 0</inkml:trace>
  <inkml:trace contextRef="#ctx0" brushRef="#br0" timeOffset="154328.01">11533 14788 622 0,'0'0'369'16,"0"0"-147"-16,0 0-65 16,0 0-60-16,0 0-63 0,0 0-27 15,0 0-7-15,52 10-19 16,-37 8 17-16,-1 0 2 16,-1-1 6-16,-2-10 1 15,-4 0-6-15,-3-3-1 16,1-4 19-16,-1 0-12 15,0-12-7-15,1-6 0 16,-1-2 0-16,3-6 1 16,-2-1 9-16,-1-2-10 15,0 4-7-15,1 4 6 16,-1 9 1-16,-1 7 0 16,4 5 0-16,-1 2-6 0,5 20-7 15,5 12 12-15,1 9 1 16,6 3 1-16,-3-2 9 15,-3-5-4-15,-3-10-6 16,-12-12-7-16,-2-17-67 16,0 0-194-16</inkml:trace>
  <inkml:trace contextRef="#ctx0" brushRef="#br0" timeOffset="154979.94">11392 14263 641 0,'0'0'329'0,"0"0"-171"16,0 0-98-16,0 0-34 15,0 0-18-15,23 102 6 16,-10-59 5-16,3 3-9 16,-3-6 13-16,-1-10-5 15,-4-6 3-15,-3-10-8 16,-5-12-12-16,0-2 0 0,0 0 23 15,0-23-10 1,0-2-5-16,0-6 8 0,2 0-2 16,-2 0 2-16,0 8-16 15,0 2 18-15,2 9-18 16,3 9 5-16,2 3-6 16,4 0-9-16,2 5-28 15,5 14-2-15,0 1 22 16,-1 2 16-16,-1-2 0 15,-3-6 0-15,-1-2 1 16,-6-8 0-16,1-4 0 16,-1 0 0-16,4-4-7 0,-4-13-9 15,3-5-4-15,-2 0 20 16,0-2 0-16,-1 7 0 16,-1-2-6-16,-1 7 12 15,-2 11-3-15,0 1-2 16,1 0-1-16,4 15 0 15,-3 10 0-15,5 1 1 16,0 2 14-16,0-2-1 16,0-5-4-16,-1-2-9 15,1-5-1-15,-1-10-29 16,0-2-102-16</inkml:trace>
  <inkml:trace contextRef="#ctx0" brushRef="#br0" timeOffset="155180.2">11863 14364 540 0,'0'0'233'16,"0"0"-101"-16,0 0-22 16,0 0-13-16,5 116-27 15,-3-88-36-15,0-7-15 16,0-4-19-16,0-9 0 15,0-7-66-15,1-1-151 0</inkml:trace>
  <inkml:trace contextRef="#ctx0" brushRef="#br0" timeOffset="155518">11952 14362 643 0,'0'0'203'0,"0"0"-77"16,0 0-32-16,0 0-12 15,0 0-12-15,30 106-24 16,-24-92-5-16,-2-2-9 16,1-6-6-16,-1-6-10 15,-2 0 4-15,0 0 28 16,4-12-25-16,-4-5-10 15,2-6-12-15,0 5 11 0,1 1 21 16,-1 5 6-16,0 8 5 16,4 4 11-16,-2 0-25 15,7 11-30-15,1 17 0 16,3 2-1-16,-1 6 1 16,2 0 0-16,-2 6-42 15,-3-8-52-15,-2-12-157 0</inkml:trace>
  <inkml:trace contextRef="#ctx0" brushRef="#br0" timeOffset="156131.49">12918 14939 77 0,'0'0'703'0,"0"0"-496"16,0 0-50-16,0 0-12 0,0 0 13 15,0 0-47-15,0 0-47 16,40-10-16-16,-18 8-7 15,2 2-21-15,5 0-7 16,2 0-4-16,0 9-7 16,-4 0-2-16,-4-4 1 15,-5 0-8-15,-9-5-2 16,-9 0-17-16,-2-14-61 16,-21-11-243-16,-4 1-626 0</inkml:trace>
  <inkml:trace contextRef="#ctx0" brushRef="#br0" timeOffset="156300.51">12848 14770 82 0,'0'0'971'16,"0"0"-703"-16,0 0-93 16,0 0-77-16,0 0-65 15,127-12-17-15,-96 8-16 16,6 4-23-16,13 0-43 15,-7 0-54-15,-7 0-118 0</inkml:trace>
  <inkml:trace contextRef="#ctx0" brushRef="#br0" timeOffset="158905.91">14025 14325 751 0,'0'0'324'0,"0"0"-88"16,0 0-110 0,0 0-40-16,0 0-2 15,0 0-33-15,0 0 5 0,9-94 3 16,-9 94-19-1,0 0-14-15,0 0-2 0,0 0-23 16,0 14 7-16,-9 6 47 16,-4 6 11-16,-3 4-21 15,-2 4-22-15,-1 2-8 16,-4 0-9-16,1 1-5 16,0-7-1-16,-3-7-10 15,3-2-5-15,-1-7 0 16,6-4 14-16,1-2-8 15,5-3 9-15,2-5-6 16,4 0 2-16,3 0-2 16,2 3-1-16,0-3-1 0,0 2-2 15,0 2 1-15,0-1-8 16,5 4 10-16,6-1 7 16,4-5 1-16,3 2 11 15,5-3-5-15,6 0 3 16,2 0 3-16,5-8-11 15,-1-6-1-15,3 2 9 16,-3-4-9-16,-4 5-1 16,-4 4-6-16,-6 5 0 15,-8 2-13-15,-2 0-28 16,-4 0-10-16,-5 9-4 16,-2 2-11-16,0-1-8 15,0-4 7-15,-13-6-16 16,-5 0-89-16,1-4-148 0</inkml:trace>
  <inkml:trace contextRef="#ctx0" brushRef="#br0" timeOffset="159189.2">14032 14299 697 0,'0'0'381'0,"0"0"-192"16,0 0-100-16,0 0-58 15,0 0-22-15,0 0 30 16,4 106-6-16,4-57 25 16,2 3 14-16,3 0 18 15,1 0-20-15,-1-8-19 0,1-2-7 16,-3-8-25-16,-3-7-9 16,0-9-8-16,-6-5-2 15,0-11-1-15,0 1-24 16,-2-3-20-16,0 0-28 15,0-3-29-15,0-7-102 16,0 0-78-16</inkml:trace>
  <inkml:trace contextRef="#ctx0" brushRef="#br0" timeOffset="159434.84">14275 14726 958 0,'0'0'364'15,"0"0"-253"-15,0 0-63 16,0 0 7-16,-25 127-12 16,12-83-29-16,2 0-1 15,2-6 0-15,2-4-5 16,3-10-8-16,2-6 0 15,2-18-27-15,0 0-122 16,0-6-202-16</inkml:trace>
  <inkml:trace contextRef="#ctx0" brushRef="#br0" timeOffset="160018.31">14445 14397 859 0,'0'0'259'15,"0"0"-143"-15,0 0-64 16,0 0-26-16,0 0-26 16,0 0-1-16,0 0-9 15,-14-6 10-15,14 33 1 16,0 1 9-16,0 2-1 0,5 0-2 15,8-2 2-15,0-7 4 16,3-1 12-16,2-3 10 16,-1-5 2-16,2 0-6 15,0-2 1-15,1 2-18 16,-1 2-8-16,-2 2-6 16,-1 7-1-16,-5 0 1 15,-5 5-1-15,-6 2 1 16,0-4-1-16,0 1-8 15,-13-11 8-15,-3-2-1 16,1-8 1-16,-1-6 0 16,3 0 1-16,1-8 8 15,6-15 0-15,2 0 2 0,4-8-4 16,0-1-6-16,0 2 1 16,0 0 17-16,4 2-5 15,6 5 16-15,2-6-7 16,1 5-1-16,3 2-9 15,-3 0-10-15,-1 6-2 16,-5 2 0-16,-5 2-1 16,-2 1-8-16,0-1-7 15,-2 0-4-15,-11-3-5 16,-3-2-10-16,1 3-27 0,-2-4-9 16,9 6-25-1,4 6-46-15,4 3-92 0</inkml:trace>
  <inkml:trace contextRef="#ctx0" brushRef="#br0" timeOffset="160355.7">14794 14316 477 0,'0'0'286'0,"0"0"-101"15,0 0-33-15,2 109-47 0,6-63-29 16,0-1-5-16,3 5 14 16,3-2-24-16,-3-4-7 15,-3-8-16-15,0-4-25 16,-6-9-6-16,-2-11 0 15,0-3-6-15,0-7-1 16,0 1-14-16,2-3-12 16,0 4-18-16,9 1-30 15,-1 4-51-15,1-4-124 0</inkml:trace>
  <inkml:trace contextRef="#ctx0" brushRef="#br0" timeOffset="161731.81">15387 14558 801 0,'0'0'382'15,"0"0"-222"-15,0 0-94 16,0 0-39-16,0 0-5 16,0 0-15-16,0 0-5 15,-80 0-1-15,63 0-1 16,1 0 2-16,0 0-1 16,5 4 9-16,2 4-9 15,3 0 1-15,1 6 5 16,5-5-1-16,0 8-5 15,0-2-1-15,0 2 9 16,7 1-8-16,3-4 1 16,4 0-1-16,2-2 0 0,0-6-1 15,-1-2-2-15,1-4-11 16,-1 0 8-16,1 0 4 16,-3-14 1-16,1-6-15 15,-3-5-8-15,-3-1-33 16,2 3 2-16,-6 0-17 15,0 6 26-15,1 1 19 16,-3 3 26-16,0 8 2 16,-2-2 4-16,2 7 12 15,-2-3-2-15,0 3 2 16,0 0-4-16,0 0-5 0,0 0-8 16,0 0 1-1,0 0 11-15,0 0 0 0,0 0 26 16,0 0 3-16,0 0 3 15,0 0-7-15,0 0 3 16,0 0-20-16,0 0-19 16,0 0-2-16,0 0-7 15,0 0 1-15,0 0-7 16,0 0 4-16,0 0 8 16,2 10-1-16,3 0 0 15,2 5 1-15,4 4 1 16,0 2 0-16,3 11 8 15,1-3 7-15,3 7 4 16,-3 6 14-16,-1 6-4 0,-3 1 0 16,-5 2 2-16,0 2-11 15,-6-3-11-15,0-7-9 16,-6-8 0-16,-7-9 0 16,-5-9 2-16,-1-10 8 15,-2-7-1-15,4 0 10 16,-1-6 10-16,5-18-1 15,3-4-2-15,4-6-9 16,4 2-11-16,2-1-6 16,0 7-14-16,4 1-34 15,25-3-40-15,0 10-99 16,0-1-299-16</inkml:trace>
  <inkml:trace contextRef="#ctx0" brushRef="#br0" timeOffset="162489.06">15693 14529 700 0,'0'0'328'16,"0"0"-167"-16,0 0-77 15,0 0-55-15,0 0 1 16,0 0-20-16,0 0-2 15,25 104 3-15,-17-79 17 16,1-4-4-16,0-9-2 16,0 0 6-16,-5-11-6 15,3-1 5-15,-3 0 12 0,1-13-39 16,0-10 0-16,-3-7 0 16,2-1 0-16,-4-1 0 15,2 0-7-15,-2 6 7 16,2 6-8-16,1 11 6 15,1 9 0-15,3 0-23 16,2 9-24-16,2 16 30 16,3 1 9-16,1 4-10 15,1-4 8-15,-3-6 0 16,-1-4 11-16,-4-6 1 16,-1-10 1-16,-1 0 5 15,-1 0 21-15,0-14-17 0,-1-4-10 16,3-4 0-1,-3 1 9-15,0-2 6 0,1 0-11 16,-1 10-2 0,1 1-4-16,2 10 2 0,-1 2-19 15,5 10 2-15,1 12-12 16,1 6 27-16,1 2-12 16,-4 0 14-16,-3-7 2 15,-1 0-2-15,0-12 9 16,-4-4-8-16,0-2 1 15,0-5 12-15,0 0 1 16,2-11 8-16,1-5-10 16,4-6 3-16,2 0-15 15,0-2-1-15,5 3 3 16,-1 7-3-16,3 5-2 0,5 5 2 16,-1 4-9-16,0 7-6 15,1 18 15-15,-6 5-5 16,-1 0 5-16,-10 2 1 15,-6-4 15-15,0-2 7 16,0-10-7-16,-15-1 0 16,-5-6-1-16,0-9-1 15,0 0-4-15,0 0-10 16,4-14-69-16,9 2-161 0</inkml:trace>
  <inkml:trace contextRef="#ctx0" brushRef="#br0" timeOffset="162874.77">16355 14212 393 0,'0'0'542'0,"0"0"-409"15,0 0-97-15,0 0-11 0,0 0 11 16,33 138 19-16,-26-84 3 16,-3 6 57-16,8 0-11 15,1 3-27-15,0-5-16 16,5 0-8-16,-2-9 4 15,-1-3-24-15,-1-7-12 16,-3-11-14-16,-5-10-7 16,-1-6-5-16,-3-8-30 15,0-4-5-15,-2 0-6 16,8-2-32-16,-2-12-144 16,3 1-521-16</inkml:trace>
  <inkml:trace contextRef="#ctx0" brushRef="#br0" timeOffset="163090.57">16721 14659 1121 0,'0'0'410'16,"0"0"-253"-16,0 0-62 15,0 0-66-15,0 0-27 16,0 0-2-16,0 0-53 16,0 0-58-16,0 0-115 15,4 0-299-15</inkml:trace>
  <inkml:trace contextRef="#ctx0" brushRef="#br0" timeOffset="163824.91">17061 14439 732 0,'0'0'342'0,"0"0"-210"16,0 0-102-16,0 0-29 15,0 0 8-15,0 0-3 16,0 0-6-16,-87 32 9 16,70-18-9-16,1-2 1 15,7 3 0-15,3-3 1 16,6 2 5-16,0 0 2 15,0-4-9-15,9 3 7 16,8-4 3-16,3 1-2 0,3 3 5 16,4-2-13-16,-1 4 1 15,-2 4 1-15,1 3-1 16,-7 0 21-16,-3 0 8 16,-5 0-4-16,-6-1-1 15,-4-2-12-15,0-2-11 16,-2-3 5-16,-12-4-7 15,1-6 2-15,-3 0-1 16,-1-4-1-16,3-10-51 16,5-7-124-16</inkml:trace>
  <inkml:trace contextRef="#ctx0" brushRef="#br0" timeOffset="164331.7">17151 14225 646 0,'0'0'364'0,"0"0"-117"16,0 0 44-16,0 0-136 16,0 0-82-16,0 0-32 15,0 0-4-15,102-8 1 16,-82 8-15-16,-2-5-4 16,-2 5 5-16,-3 0-2 15,-2 0 7-15,-2 0 6 16,-5 0-3-16,1 0-20 0,-5 0-12 15,0 0-19-15,0 0-65 16,0 0-87-16,0 0-86 16,0 0-84-16</inkml:trace>
  <inkml:trace contextRef="#ctx0" brushRef="#br0" timeOffset="165357.01">17674 14055 626 0,'0'0'242'15,"0"0"-129"-15,0 0-59 0,0 0-24 16,0 0-21-16,0 0 4 16,0 0 40-16,-17 16 30 15,10-7 12-15,4 4 15 16,1-1-24-16,2 2-7 15,0 4-14-15,0 4 1 16,0 4-11-16,0 1-24 16,0 2-21-16,2 0-10 15,4 2-30-15,-4-7-68 16,0-7-131-16</inkml:trace>
  <inkml:trace contextRef="#ctx0" brushRef="#br0" timeOffset="170845.89">4790 7132 48 0,'0'0'272'0,"0"0"-103"15,0 0-48-15,0 0-28 16,0 0-14-16,-67 113-24 16,43-95 6-16,-3 0-12 15,0-3-20-15,0 2 0 16,0-2 7-16,3-1 1 0,0 1 5 16,-3-3-11-16,0 2 1 15,-4-4-5-15,-2 0 1 16,-3 0-8-16,-3-2-6 15,2 3-8-15,-1-4-4 16,1 3 6-16,0-1 4 16,2 3-11-16,1-1-1 15,3 0-1-15,2-1 1 16,-2-1 0-16,2 0 13 16,2-1-12-16,0-3 13 15,3 0 23-15,2 0 0 16,-1 0-9-16,3-1-9 15,3 0-6-15,-4 0-6 0,-1 0 0 16,-2-4 6 0,-3 0-2-16,-2 0-3 0,0 0 1 15,2-4 6-15,0-4-5 16,3-3 9-16,0-1-5 16,1 3-12-16,3-1 5 15,-1-1-7-15,2 2 1 16,1 0-1-16,-2 2 1 15,2-3 4-15,-2 1-4 16,0-1 1-16,2 0-1 16,-2 0 0-16,2 0 8 15,0-2-2-15,1 2 3 0,-1-2-4 16,3 0 1 0,-1 3-1-16,3-6-5 0,-1 3 6 15,1 0-6-15,-1-1-1 16,1 0 5-16,1 0-4 15,1 1-1-15,1-2 0 16,-2-2 1-16,3 3 10 16,3-2 1-16,-1 2 3 15,2 1 5-15,1 0-8 16,-1 1-5-16,3 0-6 16,0 0 1-16,0 0 4 15,2-2-6-15,0-1 1 16,0-2 1-16,0-2 4 15,0-2 2-15,0 2-7 16,2-3 0-16,2 4-1 0,1 1 2 16,-3 0-2-16,0 2 0 15,-2 2 0-15,3 0 2 16,-3 2-1-16,2 2 12 16,0 0 9-16,3 0-5 15,1-2-2-15,1 2-14 16,2-3 1-16,2-1 4 15,2 0-5-15,1 0 0 16,-1 2-1-16,3 2 13 16,-1 1-11-16,1 0-1 15,1 2-1-15,2 1 1 16,1-1-1-16,2 0 0 16,0 1-1-16,3 0-8 0,2-1 8 15,2 1 1-15,2 1 7 16,2-2-7-16,7 1 0 15,5 1-1-15,6-1-9 16,2-3 10-16,6 4 0 16,-1-1 9-16,0-3-9 15,-5 3 8-15,-4 2-7 16,-4 0-1-16,-7 1 0 16,-3 1 0-16,-2 0 0 15,3 0-1-15,5 0 0 16,3 7-1-16,7 9-11 15,5 0 12-15,0 4 0 16,-3 2-12-16,-2 4-6 0,-3 1-26 16,12 19-36-16,-12-4-47 15,-5-7-187-15</inkml:trace>
  <inkml:trace contextRef="#ctx0" brushRef="#br0" timeOffset="174778.81">20409 5801 560 0,'0'0'387'0,"0"0"-199"0,0 0-93 16,0 0-40-16,0 0-27 15,0 0-22-15,0 0-6 16,10 16 2-16,-8-14 5 15,-2 2-7-15,2 1 7 16,0 0-6-16,1 4 0 16,1 3 2-16,2 1 3 15,2 6 0-15,0 7 1 16,1 1-7-16,0 5 1 16,-2 4-1-16,0 5 6 15,-3-2-6-15,2 4 0 16,-3-2 1-16,1 0-1 15,1-1 2-15,2-1-2 0,-1-2-10 16,3 3 10-16,0 3 10 16,2 3-9-16,0 2-1 15,1 4-7-15,-4 2 7 16,-1 0 1-16,-3-2 0 16,-2-2-1-16,1-7 0 15,-3-4-7-15,0-5 0 16,0-1 5-16,0-1 2 15,0-2 7-15,0 3-1 16,0-2-5-16,0 1 0 16,0 4 17-16,0 0-18 15,0 3 2-15,5 0-2 0,1 2 1 16,-2-3-1-16,1-1 1 16,-5 2 8-16,0-3-9 15,0 1-6-15,0-4 6 16,0 3 0-16,0-1 0 15,0-1-2-15,2 0 2 16,2-1 5-16,4 0-5 16,-2-1 0-16,-1-5 0 15,1 2 0-15,-4 0 0 16,0-6 5-16,-2 1-5 16,0-4 0-16,0 1-1 15,0-3-5-15,0 0 12 16,0 0-6-16,0 0 0 0,2 1-1 15,2 2 1-15,0-1 0 16,0-2 7-16,-2 1-7 16,1-5-8-16,-1 1 7 15,-2 2 1-15,0-3 0 16,0-2-1-16,0 3 0 16,0-1 1-16,0 3 0 15,2-2 1-15,-2 2 0 16,2 0 6-16,-2 1-5 15,0 0 5-15,0 3 3 16,0-2 0-16,0-1 5 16,0 1-15-16,0-2 1 15,-2-2 0-15,0-3 9 16,2 0 3-16,-2 0 0 16,-1 2-1-16,1 0-3 0,0 2 1 15,0 2 0-15,0 0-9 16,-4 1 11-16,4-2-11 15,0 0 5-15,0-2-5 16,2-1 0-16,-2 1 9 16,2-3 12-16,0 0 9 15,0-1-1-15,0 1-11 16,0-3-1-16,0-4-11 16,0-1 6-16,0-1-3 15,0-1-8-15,0 0 18 0,0 0 18 16,0-1 18-1,0 3-9-15,0 1-8 0,0-2 7 16,0 2-4-16,0-4 2 16,0-1 4-16,0 0 2 15,0 0-16-15,0 0-10 16,0 0-8-16,0 0-16 16,0 0-9-16,0-4-33 15,0-24-95-15,0 5-111 16,0-3-139-16</inkml:trace>
  <inkml:trace contextRef="#ctx0" brushRef="#br0" timeOffset="176311.58">21121 5871 768 0,'0'0'545'0,"0"0"-402"16,0 0-84-16,0 0 15 16,0 0-29-16,0 0-26 0,0 0 9 15,0 92 16-15,0-53-18 16,0 2-13-16,0 6 8 16,4 1-4-16,5-4-15 15,-3-2-2-15,-2-8-1 16,-2-10-63-16,-2-18-50 15,0-6-79-15,0 0-205 0</inkml:trace>
  <inkml:trace contextRef="#ctx0" brushRef="#br0" timeOffset="176888.58">20972 5865 745 0,'0'0'328'15,"0"0"-159"-15,0 0-34 16,0 0-32-16,0 0-50 15,0 0-16-15,0 0-13 16,102-108-13-16,-69 106 10 16,4 2 15-16,-4 0-11 15,-2 10-24-15,-7 12-1 16,-4 8-1-16,-4 7-15 0,-9 0-3 16,-5 4 0-16,-2-7-7 15,0-5-12-15,-9-7-2 16,-7-5 9-16,1-8-4 15,-1-4 19-15,1-5 16 16,5 0-11-16,2 0 1 16,5-12-15-16,3-3 5 15,0 3 12-15,0 0 7 16,13 5 2-16,8 2 19 16,-1 5 12-16,2 0 12 15,0 0-20-15,-1 5 11 16,-6 9-7-16,-3 6-20 0,-8 6-7 15,-4 6 23-15,0-1-1 16,-12 4 12-16,-12-7-9 16,-2-4-13-16,-6-7-1 15,-1-2-5-15,0-7-6 16,-2-4 12-16,6-4-13 16,8 0-12-16,5 0-59 15,11-2-173-15</inkml:trace>
  <inkml:trace contextRef="#ctx0" brushRef="#br0" timeOffset="177289.57">21558 5946 892 0,'0'0'276'15,"0"0"-179"-15,0 0-40 16,0 0 15-16,0 0-23 15,0 0-49-15,0 0-5 16,18-17-2-16,-23 35 7 0,-2 10 50 16,-2 6-4-16,5 9 1 15,0 4-12-15,2 6-16 16,2-2 7-16,0-2-17 16,0-5-8-16,0-12-1 15,0-11-15-15,0-21-25 16,2 0-113-16,0-19-170 0</inkml:trace>
  <inkml:trace contextRef="#ctx0" brushRef="#br0" timeOffset="177661.66">21526 5925 337 0,'0'0'1063'0,"0"0"-844"16,0 0-146-16,0 0-9 15,0 0-51-15,0 0-13 16,0 0-21-16,58 92-17 16,-39-75 15-16,-4-12 23 15,3-5 12-15,-5 0 5 16,3-11-10-16,-5-11-7 16,0-6-1-16,0-1 1 15,-2-3-1-15,-3 4 1 16,-1 4 0-16,-2 4 1 15,-1 10-1-15,0 8 0 0,5 2-3 16,-1 9-1-16,8 16 4 16,5 11 7-16,6 7 10 15,6 3-16-15,3 0 14 16,-1-6 0-16,-4-8-7 16,-4-10 14-16,-12-9-22 15,-6-8-3-15,-7-5-64 16,0-5-182-16,-2-8-684 0</inkml:trace>
  <inkml:trace contextRef="#ctx0" brushRef="#br0" timeOffset="178643.28">22425 6104 681 0,'0'0'521'0,"0"0"-345"16,0 0-63-16,0 0-61 16,0 0-40-16,0 0-6 15,0 0-5-15,-72-7-1 16,53 7 0-16,0 2 0 16,7 10 0-16,0 7-10 0,7 5 10 15,5 2 10 1,0 4-9-16,0 2 13 0,12-4-5 15,5 0-3-15,4-4-6 16,-4-5 19-16,1-7 6 16,-3-9 10-16,2-3-16 15,-1 0-9-15,-1 0 0 16,1-11-8-16,-1-4 6 16,1-1 7-16,1 2 1 15,1-2 3-15,2 2 6 16,2 2-2-16,5 0-7 15,0 2-8-15,2 0-7 16,0 0 1-16,-2 0 8 0,0 2-10 16,-8-2 7-1,0 2-1-15,-11-1-3 0,-1 2 7 16,-5-1-2-16,-2 0-8 16,0-2-19-16,0 2-10 15,0 0 10-15,0 2 6 16,0 3 11-16,0 1 1 15,0 2-8-15,0 0 2 16,0 0-8-16,0 0-11 16,0 5 16-16,0 4 10 15,0 2 1-15,0 1 5 16,5-3-5-16,-3 2 9 16,3-3-4-16,-3-4 8 15,-2 0-3-15,0 3-10 16,0 0-1-16,0 5 0 0,0 4 14 15,-12 0 14-15,-5 3-5 16,-4-5-11-16,-3-5-2 16,-2-5-2-16,-3-4-8 15,4 0-17-15,0-1-11 16,5-14-11-16,5-5-11 16,1-3-5-16,10-15-68 15,1 1-125-15,3 8-488 0</inkml:trace>
  <inkml:trace contextRef="#ctx0" brushRef="#br0" timeOffset="179176.54">23013 5819 803 0,'0'0'497'16,"0"0"-334"-16,0 0-48 15,0 0-56-15,0 0-45 16,0 0-14-16,0 0-1 16,-17 35 1-16,17 4 8 15,0 14 30-15,4 7-14 16,14 4-15-16,4-1 3 0,1 0-5 16,-4-10 0-16,1-11-7 15,-7-14-7-15,-1-11-30 16,-1-17-37-16,-1 0-88 15,-4-14-100-15</inkml:trace>
  <inkml:trace contextRef="#ctx0" brushRef="#br0" timeOffset="179460.3">23176 6075 522 0,'0'0'394'0,"0"0"-129"16,0 0-45-16,0 0-56 15,0 0-74-15,0 0-72 16,0 0-18-16,34 19-15 0,-25 11 14 15,1 2-7 1,4 0 8-16,-1-4 7 0,3-4-5 16,-1-6 6-16,1-6 10 15,0-7-2-15,0-5-3 16,-1 0 9-16,1-14 7 16,-5-11-2-16,-1-1-13 15,-4-6-4-15,-6 2-9 16,0 2 10-16,0 4-11 15,0 6-1-15,-2 7-5 16,-2 6-35-16,4 5-75 16,0 0-155-16,4 4-422 0</inkml:trace>
  <inkml:trace contextRef="#ctx0" brushRef="#br0" timeOffset="179855.08">23515 5995 811 0,'0'0'532'0,"0"0"-420"16,0 0-80-16,0 0-16 16,0 0-9-16,0 0 3 15,29 129 8-15,-18-91-11 16,0-6-7-16,1-6 14 15,-4-8-5-15,-1-6 8 16,-3-8 1-16,-2-4-12 0,0 0 5 16,1-16-9-16,2-8-1 15,-1-6 5-15,3-2 1 16,-1-2-7-16,1 3 6 16,2 6-5-16,0 6 9 15,-1 10-4-15,4 7-6 16,1 2 12-16,3 4-12 15,1 20 0-15,4 8-1 16,-1 4-9-16,2 2 10 16,0-1 0-16,-3-8-5 15,2-7-16-15,-3-10-82 16,1-8-144-16</inkml:trace>
  <inkml:trace contextRef="#ctx0" brushRef="#br0" timeOffset="180214.26">24023 6039 732 0,'0'0'571'0,"0"0"-385"16,0 0-55-16,0 0-69 15,0 0-62-15,0 0-1 16,0 0 0-16,-65-14 0 16,46 21-7-16,7 11-11 15,6 4-30-15,6 5 24 16,0 2 6-16,0-3-30 15,13-4 30-15,3-10 19 0,-3-9 20 16,0-3 27-16,0 0-15 16,-1-11-2-16,-1-10-1 15,0 2 1-15,-2 1-16 16,0 4 5-16,-3 2 32 16,1 6-5-16,3 3 3 15,-2 3-28-15,5 0-15 16,3 0-6-16,2 7-38 15,2 3 0-15,-2-1 11 16,1 2-3-16,-2-3-20 16,7-7-35-16,-4 2-104 15,-2-3-389-15</inkml:trace>
  <inkml:trace contextRef="#ctx0" brushRef="#br0" timeOffset="180390.09">24402 6111 829 0,'0'0'268'0,"0"0"-173"16,0 0-15-16,0 0-40 15,29 111 1-15,-29-72 3 16,0-2-21-16,-2 1-4 16,-12 10-19-16,3-9-50 15,3-9-170-15</inkml:trace>
  <inkml:trace contextRef="#ctx0" brushRef="#br0" timeOffset="182047.23">25247 5793 431 0,'0'0'801'15,"0"0"-648"-15,0 0-97 16,0 0-16-16,0 0-27 16,0 0-11-16,0 0 4 15,-4-90-5-15,4 86 12 16,0 4 16-16,0 0 8 0,0 0-14 15,0 0-4 1,0 12-18-16,0 10 0 0,0 10 0 16,2 6 5-16,0 10-6 15,0 4-12-15,-2 3-1 16,0-6-10-16,0-3-3 16,0-7 0-16,0-11 8 15,-2-6 18-15,0-10 0 16,2-4 9-16,0-6 0 15,0-2 23-15,2 0 50 16,11 0-39-16,8 0-3 16,1 0 31-16,2-2-30 15,3 2 16-15,2 0-17 16,0 0-5-16,0 0-10 16,-2 2-6-16,-5 5 9 0,-5-4-27 15,-5 1-1-15,-3-2-26 16,-5-2-53-16,0 0-113 15,3 0-319-15</inkml:trace>
  <inkml:trace contextRef="#ctx0" brushRef="#br0" timeOffset="182906.8">25675 6116 150 0,'0'0'1012'0,"0"0"-758"16,0 0-93-16,0 0-34 15,0 0-56-15,0 0-46 16,0 0 2-16,92 0-10 15,-70-3-8-15,0 1 0 16,0 1-8-16,-1-3 1 16,-6-1-1-16,-4 1 9 15,-2 1-10-15,-7-4-14 16,-2-1-14-16,0 1 2 0,-4-1-22 16,-14 1 7-16,-5 2 0 15,-1 5-13-15,0 0 21 16,1 0 11-16,6 3 6 15,5 14 14-15,8 3 2 16,4 4 2-16,0 2 17 16,20 3 17-16,2 0-7 15,2-3 12-15,3-6-12 16,-2-5-8-16,-5-6-5 16,2-4 6-16,-4-5-22 15,9 0-43-15,-7 0-46 16,-2-9-156-16</inkml:trace>
  <inkml:trace contextRef="#ctx0" brushRef="#br0" timeOffset="183247.5">26101 6006 1333 0,'0'0'318'16,"0"0"-224"-16,0 0-94 15,0 0-115-15,0 0 38 16,0 0-12-16,0 0-92 16,-87 69 10-16,82-45 32 15,5 1 95-15,0-4 44 16,11-7 54-16,5-2 68 16,2-3-28-16,2-5-16 0,-2-2-2 15,-1 0-37-15,0 1-12 16,-2 9 17-16,1 2-11 15,-1 13-24-15,1 4 4 16,-5 6 12-16,-5 1-14 16,-4-6-2-16,-2-5-9 15,0-8-29-15,-4-8-34 16,-7-11-24-16,3 0-28 16,2-12-177-16</inkml:trace>
  <inkml:trace contextRef="#ctx0" brushRef="#br0" timeOffset="183721.55">26489 6090 983 0,'0'0'282'0,"0"0"-143"16,0 0-43-16,0 0-96 15,0 0-1-15,0 0-1 16,0 0 2-16,-97 7 1 16,80 16 0-16,8 2-1 15,4 6 0-15,5 1-1 16,0 2 1-16,14-1-16 16,6-4 16-16,2-3 1 15,1-10 11-15,-1-8 1 16,-5-6 10-16,2-2-8 15,-2 0-14-15,3-14 21 0,-2-4 13 16,2 1-13-16,0-2 25 16,-1 3-21-16,0 0 8 15,-1 2-2-15,3 1 4 16,0 6-14-16,2 2-21 16,-1 5 25-16,-2 0-14 15,0 0-3-15,-2 17-9 16,-7 1-12-16,-4 2 11 15,-7-1-7-15,0-8-8 16,-7-3-6-16,-20-8-7 16,-10 0 15-16,-19-22-43 0,6-8-121 15,15 1-316-15</inkml:trace>
  <inkml:trace contextRef="#ctx0" brushRef="#br0" timeOffset="184162.31">26845 5767 588 0,'0'0'346'0,"0"0"-139"16,0 0-59-16,0 0-42 15,0 0-80-15,0 0-26 16,0 0 0-16,0 50 16 16,0-6 19-16,2 8 19 15,12 9-21-15,3 1-2 16,4-1 4-16,-3-2-11 0,-3-12-12 16,-3-8-12-16,-6-13 0 15,3-14-48-15,-1-10-147 16,0-2-181-16</inkml:trace>
  <inkml:trace contextRef="#ctx0" brushRef="#br0" timeOffset="184815.13">27068 5770 421 0,'0'0'511'0,"0"0"-338"0,0 0-67 15,0 0-70-15,0 0-18 16,0 0-17-16,47 147 35 16,-33-94-18-16,-1 1 22 15,1 0 14-15,-2-7-8 16,1-4-17-16,-1-11 15 15,-5-10-28-15,-5-10-16 16,0-8 0-16,0-4-16 16,2 0 16-16,4-16 26 15,3-6-26-15,-1-2 0 0,2-2 2 16,1 4 14-16,-1 2-15 16,1 6 8-16,-2 6 1 15,0 4-9-15,2 4-1 16,-1 2-16-16,1 18-27 15,-2 4 6-15,-2 4 18 16,2-2 4-16,-2-2 14 16,-3-6 1-16,4-6 1 15,-4-4 15-15,3-6 26 16,1-2 6-16,0 0-18 16,3-8-28-16,1-8 12 15,1-6-14-15,-1-2 1 16,-3-2-2-16,-4 1-7 0,0 8 7 15,-5 3 0 1,0 6-5-16,-2 8 6 0,3 0-13 16,-1 1-64-1,2 20 44-15,2 4 23 0,6 8 10 16,1-1 7-16,3-1 16 16,-1-4 8-16,-1-8 8 15,-5-2-9-15,-3-7-3 16,-3-5-17-16,-1-5-4 15,-2 0-6-15,2-9-11 16,0-11-109-16,0 0-814 0</inkml:trace>
  <inkml:trace contextRef="#ctx0" brushRef="#br0" timeOffset="184968.57">27565 5974 1255 0,'0'0'486'0,"0"0"-347"0,0 0-59 16,0 0-80-16,0 0-44 16,0 0-149-16,0 0-195 15,9-3-316-15</inkml:trace>
  <inkml:trace contextRef="#ctx0" brushRef="#br0" timeOffset="185341.42">27783 6072 889 0,'0'0'228'0,"0"0"-19"16,0 0-38-16,0 0-44 15,0 0-75-15,0 0-52 16,0 0-18-16,3-19-4 15,-14 32 13-15,-5 0 9 16,3 5-1-16,2 1-25 16,-1 1-10-16,8 1 14 15,0 2 22-15,4 0 0 16,0-6-12-16,0-3 11 16,2-4 2-16,6-4-1 15,4-6 27-15,1 0 8 0,3 0-35 16,1-14 12-16,4 0-12 15,-3 0 9-15,-3 0-9 16,1 2-19-16,-5 1-41 16,-2-8-58-16,-5 3-53 15,-2 0-331-15</inkml:trace>
  <inkml:trace contextRef="#ctx0" brushRef="#br0" timeOffset="185904.98">27819 5750 732 0,'0'0'235'16,"0"0"-129"-16,0 0-60 0,0 0-40 15,0 0-6-15,0 0 0 16,0 0 12-16,0 119-11 16,0-75-1-16,7 4 18 15,2-2 15-15,0 0 2 16,2-3-9-16,-2-6-5 15,-2-6-3-15,-1-11-5 16,-2-8-12-16,2-8 9 16,-2-4 24-16,2 0 69 15,5-9-54-15,1-8-15 16,1-1-18-16,1 2-5 16,-6 1-4-16,1 8 1 15,-5 2-7-15,-1 3-1 0,0 2-1 16,-1 0-22-1,-2 0-26-15,2 2 8 0,2 10 18 16,5 8 17-16,0-1 6 16,7 1 2-16,-1-1 11 15,3 0 13-15,0-7 7 16,-1-6 40-16,2-6-3 16,-2 0-23-16,1 0 49 15,3-8-38-15,-6-4-18 16,1 0-24-16,-1-2-6 15,-3 2 5-15,-4 1 16 16,-3 6 0-16,-5-2-11 16,0 4-20-16,0-1-23 15,-9 0-5-15,-11 1 12 0,-7-2 10 16,0-3-3-16,-2 0-13 16,2 0-37-16,8 3-57 15,5 5-51-15,7 0-104 16,7 9-841-16</inkml:trace>
  <inkml:trace contextRef="#ctx0" brushRef="#br0" timeOffset="190184.37">21225 6759 763 0,'0'0'305'0,"0"0"-139"16,0 0-57-16,0 0-32 15,0 0-42-15,0 0-19 16,27-12-8-16,-20 10 2 15,2 0 12-15,0 2 16 16,0-1 17-16,2 1 2 16,0-2-9-16,4-3-17 15,1 1 0-15,5 1-5 16,-2-4 10-16,4 1 16 16,-3 2-3-16,-1 1-32 0,2 0-16 15,-5 1 0-15,-5 2-1 16,-1 0 0-16,-3 0-21 15,-2 0 2-15,0 10-16 16,-3 6 0-16,-2 9 10 16,0 3-4-16,0 4-5 15,-5 3 2-15,-9 2 4 16,-1-2-7-16,-3 0-14 16,-1-5 2-16,-4-2-5 15,3-4 4-15,-3-2 6 16,4-4 17-16,-2-4 12 15,3 0 11-15,5-3 2 16,0-4 0-16,6 0 0 0,3-4 2 16,1-1 4-1,3 1 7-15,0-3 29 0,0 3 41 16,14 1 29-16,6 4-26 16,7 4-59-16,6 3-19 15,2-1-1-15,2 2-7 16,-6-3-15-16,-2-2-23 15,0-1-13-15,-9-6-49 16,-4-3-137-16</inkml:trace>
  <inkml:trace contextRef="#ctx0" brushRef="#br0" timeOffset="190368.45">21723 7211 838 0,'0'0'393'16,"0"0"-261"-16,0 0-35 15,0 0-97-15,0 0-31 16,0 0-64-16,0 0-73 0</inkml:trace>
  <inkml:trace contextRef="#ctx0" brushRef="#br0" timeOffset="190868.08">21761 6800 692 0,'0'0'269'15,"0"0"-119"-15,0 0-53 16,0 0-36-16,0 0-25 16,0 0-9-16,0 0-26 15,131-25-1-15,-106 41 1 16,-3 5 6-16,-2 4 8 16,-4 3 7-16,-8 2-6 15,-3 3-16-15,-3-1 9 0,-2-2-9 16,0-2-13-1,0-6 0-15,-7-3-16 0,3-9-10 16,2-5-19-16,0-5-4 16,2 0 46-16,0 0 16 15,0-10 13-15,4-4-13 16,7 1 6-16,3 1 11 16,1 7 5-16,3 3 14 15,2 2 6-15,0 0-10 16,0 7 26-16,-5 14-26 15,1 5 9-15,-5 2-7 16,-3 4-13-16,-6 0 3 0,-2-4-5 16,0-1-10-16,-2-6 1 15,-14-5-10-15,-7-7-17 16,6-4-72-16,3-5-86 16</inkml:trace>
  <inkml:trace contextRef="#ctx0" brushRef="#br0" timeOffset="191267.55">22516 6764 717 0,'0'0'300'15,"0"0"-173"-15,0 0-76 16,0 0-29-16,0 0-3 16,0 0 17-16,-38 119 20 15,18-78 1-15,-2 0 5 16,5 5-12-16,-2 2-5 15,5 1-12-15,6 0-12 16,1-2 0-16,7-1 0 16,0-5-8-16,0-4 12 15,5 0-2-15,11-3 8 16,1-1 2-16,6-1-19 16,-3-4-14-16,9 4-39 0,-10-6-57 15,2-6-160-15</inkml:trace>
  <inkml:trace contextRef="#ctx0" brushRef="#br0" timeOffset="192212.36">22730 6778 854 0,'0'0'374'0,"0"0"-203"16,0 0-83-16,0 0-70 16,0 0-10-16,0 0 0 15,0 0 0-15,0 122-7 16,0-86 0-16,0 0 12 15,0 0-11-15,3-2-2 16,3-6-19-16,3-6-61 0,0-8-103 16,-2-7-911-16</inkml:trace>
  <inkml:trace contextRef="#ctx0" brushRef="#br0" timeOffset="192414.7">22953 7032 1075 0,'0'0'278'0,"0"0"-215"16,0 0-34-16,4 132-7 16,-19-85-22-16,-1-8-6 0,1-2-53 15,1-11-50 1,8-8-18-16,1-7 4 0,5-8-791 0</inkml:trace>
  <inkml:trace contextRef="#ctx0" brushRef="#br0" timeOffset="192849.94">23082 6895 1075 0,'0'0'273'0,"0"0"-142"16,0 0-8-1,0 0-54-15,0 0-27 0,0 0-10 16,0 0-14-16,87-80-18 16,-60 93-12-16,2 11-7 15,-2 7 12-15,-5 4-3 16,-4 0 10-16,-9-2 0 15,-7-3 0-15,-2-4-17 16,-2-4-11-16,-16-2 2 16,0-5-1-16,3-4 4 15,1-3 14-15,5-4 9 16,5 1-1-16,2-1 1 0,2-3 0 16,0 1 1-1,0 3 7-15,0-2 24 0,2 4 0 16,9-2-7-16,3 4-4 15,3-6-5 1,3 4 2-16,5-7-12 0,4 0-6 16,4 0-8-16,23-5-29 15,-12-9-81-15,-1-1-139 0</inkml:trace>
  <inkml:trace contextRef="#ctx0" brushRef="#br0" timeOffset="193252.27">23665 6875 1020 0,'0'0'380'0,"0"0"-250"0,0 0-79 16,0 0-51-16,0 0-16 16,0 0 16-16,0 0 0 15,-87 46 0-15,68-17 0 16,6 0 2-16,4 3 7 15,4-1-3-15,5-1 2 16,0-3-6-16,0-4 12 16,3 0 2-16,11-5-4 15,3-3 4-15,3-4-16 16,1-5 7-16,0-4 2 16,0-2-9-16,-5 0 0 15,-3 0 0-15,-5-5 0 0,-6-2 0 16,-2 0 7-1,0 0-1-15,0-1-6 0,-10-1-9 16,-9-3 8-16,0 2 1 16,1 0 0-16,5 3-1 15,1 5-25-15,6 2-55 16,6 5-83-16,0 11 29 16,0 4-69-16</inkml:trace>
  <inkml:trace contextRef="#ctx0" brushRef="#br0" timeOffset="193496.03">23965 7064 1159 0,'0'0'383'0,"0"0"-122"0,0 0-78 16,0 0-103-16,0 0-78 15,0 0-2-15,0 0-82 16,101-7-81-16,-79 10-25 16,2 7-164-16</inkml:trace>
  <inkml:trace contextRef="#ctx0" brushRef="#br0" timeOffset="195800.44">24656 6953 182 0,'0'0'271'0,"0"0"-171"0,0 0-11 15,0 0 22-15,0 0 38 16,0 0 13-16,0 0-23 16,0 0-41-16,0 0-34 15,0 0-7-15,0 0-28 16,0-5 10-16,0-3-1 15,0-4 7-15,0-2 16 16,0 0 7-16,0-3-24 16,0 2-9-16,0-1-1 15,0 1-3-15,6 6-17 16,4 1-1-16,3 2-13 16,5 4-6-16,-1 2-7 15,6 0-3-15,4 10-18 16,0 10 15-16,0 8 3 15,-3 4 16-15,-6 0-2 0,-8 1 2 16,-4 0 15-16,-6-5-14 16,-2-2 1-16,-21-8-2 15,-10-6-7-15,-6-8 6 16,-5-4-6-16,4 0-4 16,1-19-21-16,8-4-14 15,12 1 19-15,5 0-6 16,12 2-2-16,2 2-3 15,16 4-58-15,5 5-149 0</inkml:trace>
  <inkml:trace contextRef="#ctx0" brushRef="#br0" timeOffset="196167.7">25000 6890 1360 0,'0'0'261'0,"0"0"-140"15,0 0-51-15,0 0-62 16,0 0-8-16,0 0-29 16,0 0-2-16,77 8-3 15,-50 15 20-15,2 9 14 16,0 1 7-16,-4-1-1 0,-10-2-5 15,-5-4 8-15,-10-4 3 16,0-5-12-16,-8-6 0 16,-13-3-24-16,-4-8 23 15,0 0 1-15,1-4 1 16,1-14 11-16,6-4 3 16,3-4-14-16,7-2-1 15,3 2-20-15,4 0-74 16,9 6-79-16,7 8-73 0</inkml:trace>
  <inkml:trace contextRef="#ctx0" brushRef="#br0" timeOffset="199276.92">17728 11682 679 0,'0'0'198'0,"0"0"-139"16,0 0-16-16,0 0-5 16,147-58-21-16,-107 40 14 15,1-2-30-15,1-2 6 16,2-4 23-16,5-2 0 15,3-2 17-15,6-2 16 16,4-4 5-16,5 0-8 16,4-3-22-16,7-2 7 15,2-2-8-15,7-3-28 16,-2-4-7-16,2-2-1 16,-2-5-1-16,-3-2-14 0,-2 0 1 15,-3 1 13-15,-4 0-1 16,-2 2 0-16,-1-1-1 15,-4-1-10-15,-3 2 4 16,-1-4 2-16,-2-3-16 16,0-4 6-16,-4-7 3 15,0-5-1-15,-5-5 12 16,0-7 1-16,-4 2 2 16,0-5 8-16,-3-3 10 15,-3-1-9-15,-3 2-1 16,-7-2-9-16,-4 1 0 0,-5 2-1 15,0 0-8 1,0 0 9-16,3 5-8 0,4 0-10 16,4 2 17-16,3-1-14 15,1 2 1-15,4 5 14 16,-1 1 6-16,0 5 4 16,1 2-10-16,-6 2 17 15,1 1-15-15,-3 1 3 16,0 0 3-16,-2-2-8 15,1 0-1-15,-3-1 1 16,0 1 0-16,0 1 7 16,-2 6 1-16,-1-2-7 15,3 4 1-15,1 1-1 16,3 3 9-16,2-1-3 16,3 2 9-16,3 4 19 15,1 0 3-15,-2 8 1 0,0 1-20 16,0 8-7-16,0 3 7 15,-1 2-2-15,-2 6-2 16,-6 3 10-16,-4 0-3 16,-6 8 2-16,-11 5 16 15,-5 6-5-15,-5 4-35 16,0 0-32-16,0 0-8 16,-5 4 15-16,-5 6 12 15,4 4-14-15,4-4-67 16,2-5-131-16</inkml:trace>
  <inkml:trace contextRef="#ctx0" brushRef="#br0" timeOffset="200451.53">25557 6756 314 0,'0'0'638'0,"0"0"-416"0,0 0-59 16,0 0-33-16,0 0-54 16,0 0-22-16,0 0 11 15,27-16-7-15,-27 11 2 16,0 3-20-16,0 0 2 15,0 2 12-15,0 0-13 16,0 0-30-16,0 0-11 16,0 16-37-16,-7 8 22 15,-11 8 14-15,-2 7-10 16,-4-1-26-16,-1-2-5 16,3-6 1-16,1-6 0 15,4-4 12-15,1-6 11 16,5-4 12-16,5-4 5 0,0-4-25 15,4-2-1 1,2 0 27-16,0 0 5 0,0 0 21 16,10 0-8-16,5 0-1 15,5 0 4-15,3 0 2 16,-2 0-13-16,2 12 5 16,0 2-13-16,-6-2-2 15,-5 0 0-15,-4-2-2 16,-6-4-8-16,-2-4-18 15,0-2-24-15,0 0-34 16,0-4-86-16,-2-10 46 16,-2-1-97-16</inkml:trace>
  <inkml:trace contextRef="#ctx0" brushRef="#br0" timeOffset="200661.21">25528 6825 1145 0,'0'0'290'15,"0"0"-127"-15,0 0-48 16,0 0-102-16,0 0-12 16,0 0 2-16,-9 111-3 15,9-68-2-15,0 2-5 16,5 0 7-16,7-6-1 16,2-6-9-16,-3-11 8 15,-2-8-12-15,-2-14-62 0,-2-2-42 16,-3-14-210-16</inkml:trace>
  <inkml:trace contextRef="#ctx0" brushRef="#br0" timeOffset="201095.84">25679 6629 918 0,'0'0'197'0,"0"0"-117"16,0 0-12-16,0 0-25 15,0 0-21-15,0 0 23 16,0 0-3-16,29 7 13 0,-13 16-8 16,2 12 9-16,4 2-6 15,0 6-12-15,0 0 0 16,3 1 4-16,0 1 2 15,-3-1-14-15,-2 2 5 16,-2 3-4-16,-7 1 4 16,-7 0-4-16,-4-3-13 15,0-1-2-15,-11-7-10 16,-7-9-6-16,1-4-1 16,-1-8-9-16,5-4 10 15,3-5-6-15,4-4 6 16,3-3 0-16,3 0 10 15,0-2 1-15,0 0-4 0,0 0-3 16,0 0-4 0,0 0-58-16,3-14-100 0,8-1-110 15,2 1-732-15</inkml:trace>
  <inkml:trace contextRef="#ctx0" brushRef="#br0" timeOffset="201436.48">26072 7189 702 0,'0'0'650'0,"0"0"-449"16,0 0-14-16,0 0-38 16,0 0-79-16,0 0-46 15,0 0-24-15,37 0-1 16,-16 0-7-16,0 0 0 16,2 0 1-16,-3 0 7 15,-5 1-9-15,-1 1 2 16,-5 1-12-16,-5-3-8 0,-1 0-43 15,-3 0-60 1,0 0-82-16</inkml:trace>
  <inkml:trace contextRef="#ctx0" brushRef="#br0" timeOffset="201611.94">26058 7104 694 0,'0'0'833'0,"0"0"-650"15,0 0-45-15,0 0-49 16,0 0-60-16,0 0-29 16,0 0-19-16,85-47-32 15,-63 47-46-15,7 0-24 16,-4 0-17-16,-5 5-89 0</inkml:trace>
  <inkml:trace contextRef="#ctx0" brushRef="#br0" timeOffset="204246.84">26674 6754 377 0,'0'0'291'0,"0"0"-97"15,0 0-38-15,0 0 1 16,0 0-23-16,0 0 6 15,0 0 4-15,9-21-14 16,-7 21 6-16,-2 0-12 0,2 0-26 16,-2 0-24-16,0 0-24 15,0 0-31-15,0 0-19 16,0 2-19-16,-11 12 9 16,-3 4 8-16,-1 4-8 15,-3 3 4-15,3 1-7 16,1-3-12-16,-1 2-8 15,1-4 11-15,1 0-3 16,2-3 2-16,-3-4 0 16,3-4-14-16,2-3 0 15,0-2 1-15,5-5 8 16,-1 2-3-16,3-2 18 16,2 0 13-16,0 0 12 0,0 0 1 15,2 0-5-15,9 0 3 16,5 0-3-16,4 0-8 15,2 0 0-15,3 0-2 16,0 2 1-16,-1-2-8 16,-4 0 9-16,-2 0 12 15,-5 2-12-15,-1-2-15 16,-1 0-36-16,-5 0-92 16,-2 0-170-16</inkml:trace>
  <inkml:trace contextRef="#ctx0" brushRef="#br0" timeOffset="204502.19">26593 6754 1222 0,'0'0'494'0,"0"0"-398"0,0 0-50 15,0 0-46-15,0 0-41 16,0 0-73-16,0 0 61 15,40 78 42-15,-22-36 11 16,3 4 19-16,-2-2 1 16,-1 0 1-16,-5-6-1 15,-1-6-20-15,-3-6 0 16,-3-6-13-16,-2-5-67 0,1-9-173 16</inkml:trace>
  <inkml:trace contextRef="#ctx0" brushRef="#br0" timeOffset="204743.45">26932 6992 1054 0,'0'0'357'15,"0"0"-217"-15,0 0-51 16,0 0-52-16,0 0-21 16,16 136-11-16,-16-98-5 0,0-5-20 15,0-8-30-15,0-9-40 16,0-7-63-16,2-9-209 0</inkml:trace>
  <inkml:trace contextRef="#ctx0" brushRef="#br0" timeOffset="205298.2">27213 6647 396 0,'0'0'803'16,"0"0"-667"-16,0 0-24 15,0 0-37-15,0 0-38 0,0 0-31 16,0 0-6-16,-51-76-11 16,33 104 10-16,3 4 2 15,5 4 0-15,8 0 12 16,2 1-7-16,0-6 4 16,0-2-1-16,10-7-2 15,2-7-6-15,1-5 5 16,3-3 6-16,1-7-2 15,0 0-3-15,3 0-5 16,0 0-1-16,2 7-1 16,-1 7-2-16,1 11 1 15,-5 7-6-15,-5 3 4 0,-5 4 1 16,-7-3 2-16,0-6-10 16,-5-6-7-16,-11-5 5 15,-2-10 2-15,3-2 8 16,2-7-6-16,-1 0 0 15,5-14 8-15,3-11 0 16,1-5 10-16,5-4 1 16,0-2-10-16,0-3 12 15,0 0-2-15,5 0-11 16,8 6 6-16,0 1 13 16,5 1-18-16,-5 8 10 0,1 5-9 15,-3 4-2 1,-4 5-12-16,4 5-55 0,-5 4-123 15,3 0-391-15</inkml:trace>
  <inkml:trace contextRef="#ctx0" brushRef="#br0" timeOffset="205562.08">27511 6611 985 0,'0'0'211'16,"0"0"-86"-16,0 0-47 16,0 0-59-16,0 0-19 15,0 0-23-15,0 0 23 0,3 83 7 16,6-34 21-16,0 6 7 16,4 1-9-16,1-3-3 15,-1-7-7-15,-2-7-1 16,-2-9-14-16,-2-7-1 15,1-14-61-15,0-4-108 16,-2-5-107-16</inkml:trace>
  <inkml:trace contextRef="#ctx0" brushRef="#br0" timeOffset="206408.27">28130 6537 345 0,'0'0'526'0,"0"0"-285"16,0 0-40-16,0 0-53 16,0 0-79-16,0 0-29 15,0 0-6-15,4-12-18 16,-4 12-11-16,0 0-5 15,0 0-1-15,0 0-21 16,-4 0-1-16,-10 12 14 16,-6 6 9-16,-4 5 11 15,-3 8-11-15,0 1 0 16,2 4 0-16,3 4 0 16,2 4 0-16,6 2-1 15,3 7 1-15,5 1-1 0,4 4 2 16,2 1 5-16,0-2-6 15,6-3 8-15,11-1 0 16,2-12 20-16,-1-7 4 16,-1-9 10-16,-3-9 1 15,1-6-11-15,-1-3-9 16,1 0-5-16,-1-3-12 16,-1 2-6-16,-2 0-1 15,-1-3-37-15,-8 6-33 16,-2-3-37-16,0-1-142 0</inkml:trace>
  <inkml:trace contextRef="#ctx0" brushRef="#br0" timeOffset="208087.83">28454 6895 675 0,'0'0'260'0,"0"0"-91"16,0 0-18-16,0 0-39 16,0 0-17-16,0 0-5 15,0 0 4-15,2-83 25 16,6 69-19-16,3 0 8 15,2 0 5-15,3 1-44 16,4 1-20-16,0 2-27 16,4 3-16-16,1 3-6 15,0 4-9-15,2 0-2 0,-2 9-17 16,2 15 8 0,0 7 4-16,-4 1 9 15,-3 4 1-15,-7-4 4 0,-4-4-8 16,-2-3-13-16,-5-2-20 15,0-8-33-15,-2 0-18 16,3-5-14-16,5-8-35 16,3-2-52-16,1 0-153 0</inkml:trace>
  <inkml:trace contextRef="#ctx0" brushRef="#br0" timeOffset="208328.77">28876 6731 995 0,'0'0'353'0,"0"0"-247"15,0 0-88-15,0 0-18 16,0 0 0-16,0 0 3 16,0 0 22-16,-127 115-2 15,98-78 13-15,0 1-11 16,6-3-24-16,4-5-1 15,3-5-7-15,5-8-12 16,7-5-39-16,2-4-138 16,2-6-592-16</inkml:trace>
  <inkml:trace contextRef="#ctx0" brushRef="#br0" timeOffset="208600.05">28992 7011 544 0,'0'0'806'0,"0"0"-649"16,0 0-100-16,0 0-17 15,0 0-24-15,2 113-8 0,-2-80-7 16,0-3-1 0,0-2-23-16,12-5-45 0,-1-4-67 15,1-11-103-15</inkml:trace>
  <inkml:trace contextRef="#ctx0" brushRef="#br0" timeOffset="208856.93">29284 6932 1174 0,'0'0'219'0,"0"0"-76"0,0 0-4 15,0 0-71-15,0 0-41 16,0 0-21-16,115-2-6 16,-96 2-26-16,-5 2-31 15,3 0-42-15,-1 0-58 16,-5-2-94-16</inkml:trace>
  <inkml:trace contextRef="#ctx0" brushRef="#br0" timeOffset="209167.79">29603 6784 738 0,'0'0'396'16,"0"0"-229"-16,0 0-5 16,0 0-73-16,0 0-57 15,0 0-15-15,0 0-15 16,103-32-2-16,-84 55-38 15,4 12 19-15,-3 2 19 16,-3 6 0-16,-5-3 7 16,-5-5 1-16,-7-4 6 15,0-7-14-15,-7-10-22 16,-13-3-4-16,-5-8 26 16,0-3 6-16,-4 0-5 0,2-10 11 15,6-8-12-15,-2-12-28 16,10 4-145-16,4 2-170 0</inkml:trace>
  <inkml:trace contextRef="#ctx0" brushRef="#br0" timeOffset="209470.78">29901 6563 747 0,'0'0'532'0,"0"0"-421"16,0 0-12-16,0 0-58 15,98 121-22 1,-82-76-8-16,-5 8 4 0,-4 2 15 15,-5 0-2-15,-2 1-11 16,0-2-16-16,-7 1-1 16,-6-4-48-16,-7 19-24 15,3-13-111-15,1-11-62 0</inkml:trace>
  <inkml:trace contextRef="#ctx0" brushRef="#br0" timeOffset="210546.55">22396 8161 117 0,'0'0'957'16,"0"0"-715"-16,0 0-91 15,0 0-54-15,0 0-40 16,0 0-21-16,0 0 9 16,62-58 23-16,-42 42 25 15,5 2-12-15,1-1-18 16,-1 2-21-16,0 0-11 15,-3 1-3-15,-2 3-22 16,-2 4-5-16,-3-1-1 16,1 6-21-16,-1 0-13 15,1 17-24-15,5 9 2 0,-2 9 28 16,2 2 27 0,-4 1-8-16,-1-2 9 0,-5-8-1 15,-2-5 1-15,-4-7-27 16,3-11-82-16,-1-3-68 15,-3-2-215-15</inkml:trace>
  <inkml:trace contextRef="#ctx0" brushRef="#br0" timeOffset="210802.69">22857 7954 1136 0,'0'0'279'0,"0"0"-186"0,0 0-85 16,0 0-7-1,0 0 13-15,0 0 6 0,-131 119 8 16,98-81-4-16,2 0 13 16,6 0-7-16,7-4-19 15,7-2-11-15,4-6-2 16,7-2-31-16,0-5-42 15,3-5-89-15,7-6-183 0</inkml:trace>
  <inkml:trace contextRef="#ctx0" brushRef="#br0" timeOffset="211166.3">23229 8149 760 0,'0'0'318'0,"0"0"-191"16,0 0-51-16,0 0-42 0,0 0-12 16,0 133 6-16,0-92 27 15,12 5 19-15,-1-3-10 16,0-5-16-16,-2-6-16 16,-2-10-19-16,-3-8-13 15,0-6-22-15,8-8-37 16,-1 0-95-16,4-12-707 0</inkml:trace>
  <inkml:trace contextRef="#ctx0" brushRef="#br0" timeOffset="211449.2">23537 8229 1111 0,'0'0'347'0,"0"0"-181"15,0 0-11-15,0 0-75 16,0 0-46-16,0 0-25 16,120-15-8-16,-86 15-1 15,2 0 7-15,0 0-7 16,-5 5-1-16,-7 2-5 15,-6-2-17-15,-10-3-55 16,-8-2-31-16,0 0-102 16,-2-4-346-16</inkml:trace>
  <inkml:trace contextRef="#ctx0" brushRef="#br0" timeOffset="211626">23626 8173 760 0,'0'0'377'15,"0"0"-164"-15,0 0-56 16,0 0-71-16,0 0-28 16,0 0 2-16,0 0-9 15,70-46-18-15,-49 43-28 16,0 3-5-16,1 0-76 16,-7 0-63-16,-1 0-171 0</inkml:trace>
  <inkml:trace contextRef="#ctx0" brushRef="#br0" timeOffset="-212088.36">24054 7870 791 0,'0'0'328'0,"0"0"-163"15,0 0-40-15,0 0-42 16,0 0-38-16,0 0-22 16,0 0 9-16,0-51 32 15,2 39 38-15,3 1 7 16,0 5-14-16,1 0-19 15,3 3-19-15,0-3-38 16,2 3-13-16,4-1-6 16,4 0 0-16,3 1-15 15,5 3-5-15,2 0-4 0,0 0-2 16,2 0 0 0,-2 17 5-16,2 5 4 0,-2 6-4 15,-1 9 15-15,-1 5 5 16,-6 1 0-16,-11 0 1 15,-7-4 0-15,-3-2 0 16,-11-7-25-16,-16-5 13 16,-6-4-13-16,-7-9 11 15,-5-8 2-15,1-4-6 16,4-4-21-16,1-17-24 16,8-8-19-16,9-3-40 15,11-2-59-15,11-8 10 0,2 10-13 16,18 8-810-16</inkml:trace>
  <inkml:trace contextRef="#ctx0" brushRef="#br0" timeOffset="-211828.5">24558 8207 895 0,'0'0'349'0,"0"0"-238"16,0 0-35-16,0 0-15 0,-25 126-36 16,10-94-16-16,-1-5-9 15,3-5-36-15,2-10-83 16,4-8-78-16,5-4-584 0</inkml:trace>
  <inkml:trace contextRef="#ctx0" brushRef="#br0" timeOffset="-211103.45">24857 7795 530 0,'0'0'345'0,"0"0"-179"16,0 0-85-16,0 0-39 16,0 0 2-16,0 0-18 15,-114-2-12-15,83 2-1 0,0 0-11 16,6-3-1 0,0 1 1-16,10-2-2 0,1 1 1 15,6-3 8-15,3 5-8 16,3 1 9-16,2 0 0 15,0 0-3-15,0 0-6 16,0 0 13-16,0 0-4 16,2 8-10-16,3 5 1 15,-1 0 0-15,0 3 0 16,-4 0-1-16,0 2 0 16,0 1-20-16,0-1-3 15,0-2 0-15,-2 0 12 16,0 0 11-16,0-2 6 0,2-2 0 15,0 0 14 1,0-3-3-16,0 1-2 0,0-2 6 16,4 1 19-16,6-6 13 15,-2 0 4-15,5-3-18 16,1 0-10-16,1 0-7 16,6 0-21-16,-1-8 7 15,2 0 11-15,0 4-10 16,-1 1-3-16,-4 3 0 15,-1 0 2-15,-5 0-8 16,-2 15-4-16,-2 5 4 16,-5 2 0-16,-2-1-2 15,0 4 2-15,0-4-7 16,-2-2-2-16,-10-6 0 16,1-4-2-16,0-4-30 0,2-5-61 15,5 0-69-15</inkml:trace>
  <inkml:trace contextRef="#ctx0" brushRef="#br0" timeOffset="-210362.57">25096 7844 856 0,'0'0'261'15,"0"0"-169"-15,0 0-49 16,0 0-43-16,0 0 0 15,0 0 0-15,0 0 0 16,-29 55 3-16,19-40 3 16,4 2-5-16,1-3 1 15,5-2 5-15,0-2 0 16,0 0-5-16,0-1 6 0,0-1 10 16,7 1-18-1,2-4 1-15,4 0-1 0,0-1 0 16,3-1 13-16,3-3-13 15,-2 3 7-15,1-1 7 16,-1 4-6-16,-1 4-8 16,-3 2 0-16,1 4-1 15,-5 5 1-15,-1 4-10 16,-5 1 9-16,-3 1-9 16,0-4-31-16,-9 0-4 15,-8-9 11-15,-6-4-14 16,-2-8 44-16,-1-2 4 15,3 0 1-15,1-11 1 16,4-7-2-16,5-2-23 16,2-1-32-16,6-2-20 0,5 0 27 15,0 2 42-15,2 3 6 16,14 2 74-16,4 2 8 16,0 0-8-16,1 2-36 15,-2-2 7-15,1-1-2 16,-1 1-18-16,-4 0-25 15,-1 0 0-15,-6-1 1 16,1-1-1-16,-7-3 0 16,-2-1-1-16,0 2-1 15,0 1 1-15,-4 3-21 16,-7 2-5-16,-3 4-8 16,3 8-20-16,1 0-16 15,2 0-81-15</inkml:trace>
  <inkml:trace contextRef="#ctx0" brushRef="#br0" timeOffset="-209504.09">25606 8233 622 0,'0'0'278'15,"0"0"-124"-15,0 0-2 16,0 0-17-16,0 0-52 16,0 0-14-16,0 0-13 15,2-126-20-15,-7 85-1 16,-1-5-12-16,-3 0 9 0,-2 0-10 15,-1 3-15-15,2 4-7 16,1 7 2-16,2 8-1 16,0 6 6-16,5 4-7 15,0 8-1-15,2 3 0 16,0 0 0-16,0 3 0 16,0 0-7-16,0 0-16 15,0 0-14-15,-2 0 0 16,2 0-1-16,-5 3 24 15,-1 9 14-15,-4 1 0 16,-3 3 2-16,-5 6-1 16,1 5 1-16,-1 1-1 15,-1 5 0-15,4 2 0 0,-1-3 1 16,5 0 1 0,3-6 1-16,1-4-2 0,2-4-1 15,1-5 7-15,4-8 2 16,0-1-3-16,0-2 1 15,0-2 9-15,0 0 25 16,0 0 14-16,0 0 11 16,0 0-6-16,11 0-34 15,5 0-10-15,0-2 0 16,3-2-3-16,4-1 8 16,-1 2-20-16,3-3 0 15,-4 2 26-15,0 0-1 0,-6 1-4 16,-1 2-10-1,-3 1 4-15,-5 0-15 0,2 0-1 16,-4 0 0-16,-2 0-22 16,2 0-5-16,1 0-29 15,-1 0-34-15,12 0-45 16,-5 0-70-16,5 1-282 0</inkml:trace>
  <inkml:trace contextRef="#ctx0" brushRef="#br0" timeOffset="-205870.96">25972 8081 702 0,'0'0'345'0,"0"0"-203"16,0 0-83-16,0 0-27 15,0 0-32-15,0 0 0 16,0 0 0-16,2 0 8 16,-2 0 11-16,0 0 10 15,0 0 20-15,0 2-15 16,2 2-17-16,0 2-17 16,0 5-13-16,3 2 1 15,-1 6-4-15,0-2-7 0,1 1-3 16,0 0 11-16,-3-2-11 15,2-2 0-15,-1-4-10 16,-3-6-6-16,2-2-10 16,-2-2-9-16,2 0 0 15,0-9-108-15,0-10 110 16,3-3 59-16,-1-2 55 16,3-1 19-16,2 4-8 15,0 3 25-15,0 4-24 16,4 6-17-16,0 8-41 15,3 0 17-15,-1 3-26 16,1 14-16-16,-1 5 15 0,2 2-12 16,-7 0-18-1,2-2 5-15,-3-6 16 0,-3-2 10 16,-2-5 1-16,-4-7 16 16,4-2-16-16,-4 0 26 15,4 0 11-15,0-5-23 16,5-10 3-16,0-2 6 15,0 1-14-15,0-2-3 16,-1 4-7-16,2 0 0 16,-4 7-7-16,3 0 7 15,0 5 0-15,3 2-46 16,-2 0 4-16,1 6 13 16,3 11 6-16,-3 0 17 0,1 3 5 15,-2-2-7-15,-3-4 8 16,-1-2 9-16,-3-6-9 15,-3-3 15-15,3-3-14 16,-1 0 15-16,0 0-10 16,4-9 11-16,3-5 0 15,1 0 4-15,3-2-4 16,-3 4 16-16,2 0-4 16,1 4-3-16,1 3-13 15,-1 5-4-15,5 0 13 16,-1 0-18-16,2 5-4 15,-4 13-10-15,1 5 9 16,-3 0 1-16,-4 3 6 16,-6-1 1-16,-3-4-4 15,0-5 4-15,-21-6-4 0,-6-6-3 16,-10-4-13-16,5-11-29 16,6-10-68-16</inkml:trace>
  <inkml:trace contextRef="#ctx0" brushRef="#br0" timeOffset="-205493.27">26712 7796 660 0,'0'0'263'16,"0"0"-95"-16,0 0-62 16,4 129-20-16,-2-80-10 15,4 2-38-15,4 2 9 16,-1-4-6-16,-1-5-9 15,-1-8-17-15,-2-8-15 16,-3-7 0-16,0-7 0 16,-2-7-15-16,0-2-2 0,3-4-17 15,-1 2 12-15,2-3-12 16,10 0-33-16,-1 2-56 16,0-2-731-16</inkml:trace>
  <inkml:trace contextRef="#ctx0" brushRef="#br0" timeOffset="-205322.97">26923 8131 439 0,'0'0'976'0,"0"0"-707"15,0 0-60-15,0 0-86 16,0 0-123-16,0 0-7 0,0 0-184 15,9 8-148-15</inkml:trace>
  <inkml:trace contextRef="#ctx0" brushRef="#br0" timeOffset="-204136.82">27204 7993 487 0,'0'0'541'16,"0"0"-364"-16,0 0-61 15,0 0-61-15,0 0-41 16,0 0-1-16,0 0-11 16,0 7 21-16,0 8 18 15,2 7-11-15,5-1-8 16,2 6-6-16,-2-2-10 0,-3-6-6 16,-2-3 0-16,-2-5 0 15,0-8-21-15,0-3-19 16,0 0-8-16,0-6 48 15,2-11 6-15,3-6 5 16,2-3-11-16,2-3 7 16,1 3 1-16,2 1-7 15,3 4 15-15,1 7-10 16,2 7-6-16,0 7-7 16,-1 0-10-16,1 6-20 15,-2 17-19-15,-3 3 31 16,0 3 14-16,-3-3-1 0,-1-2 11 15,-3-8 1 1,-2-4 0-16,-1-8 12 0,0-4-5 16,-3 0 18-16,2-4 16 15,2-10-41-15,3-4 0 16,1-2 1-16,2-2 0 16,-1-4 7-16,-1 2-2 15,-1 0-6-15,2 6-6 16,-2 7-24-16,-3 10-14 15,2 1-8-15,4 5-26 16,-1 20 36-16,-1 3 30 16,1 0 12-16,1-2 1 15,-4-4 8-15,-2-6 15 16,1-8 7-16,-3-2-8 0,-2-6-9 16,0 0 22-16,0 0 33 15,2-3 5-15,3-8-53 16,2-3-9-16,1-2-5 15,1 2 8-15,1 0 1 16,0 4-3-16,3 4 4 16,3 4 4-16,5 2-7 15,-2 0-7-15,4 12-7 16,2 8-10-16,-3 3-9 16,-3-2 10-16,0 2 9 15,-9-2 2-15,-3-1-1 16,-5-4 1-16,-2-4-2 15,0-4-2-15,-4-6-11 0,-11-2-10 16,-1 0 7-16,-2-4 16 16,0-11-1-16,5-4-8 15,4-3-84-15,6 5-108 16,3 8-305-16</inkml:trace>
  <inkml:trace contextRef="#ctx0" brushRef="#br0" timeOffset="-203508.98">27955 7795 222 0,'0'0'557'0,"0"0"-388"16,0 0-31-16,0 0 6 16,0 0-36-16,0 0-33 15,0 0-33-15,0 9-26 16,0 17-6-16,0 7 22 16,3 7 12-16,1 4-9 0,2-1 8 15,2-1 7-15,0-1-12 16,1-7 3-16,-2-8 3 15,-2-8-23-15,-3-6-21 16,-2-7 0-16,0-5-19 16,0 0-15-16,2 0-8 15,7-5-26-15,-1-5-113 16,4 0-558-16</inkml:trace>
  <inkml:trace contextRef="#ctx0" brushRef="#br0" timeOffset="-203301.28">28165 8141 449 0,'0'0'518'16,"0"0"-370"-16,0 0-72 15,0 0 8-15,0 0 0 16,2 108-5-16,-2-75-27 15,-6-1-33-15,-10 3-19 16,3-8-63-16,1-8-166 0</inkml:trace>
  <inkml:trace contextRef="#ctx0" brushRef="#br0" timeOffset="-201793.82">28132 8283 971 0,'0'0'267'0,"0"0"-136"15,0 0-52-15,0 0-50 16,0 0-23-16,0 0-6 16,0 0 15-16,116-26-7 15,-95 26-7-15,4 0 16 16,-2 0 15-16,-1 0 29 16,-5 3-15-16,-3-2-13 15,-3 1-1-15,-4-2-16 16,-1 0 8-16,-4 0-23 15,-2 0-1-15,3 0 0 16,-3 0-10-16,0 0-14 16,0 0 5-16,0 0-5 15,0 0-8-15,0 0-6 0,-7 0 6 16,-4 0 15 0,-5 0 17-16,-1 0 1 0,-4 0 9 15,2 0-10-15,-4 0 0 16,1 0-2-16,4 0-7 15,5 0 8-15,2 0 0 16,1 0 0-16,6 0 0 16,0 0 1-16,4 0 1 15,0 0 6-15,0 0 3 16,0 0 5-16,0 0 4 16,0 0 0-16,0 0 14 15,4 0 2-15,2 2-14 16,2 0-13-16,-2 1 0 0,-3-3-7 15,-1 0-1 1,-2 0-1-16,0 0-39 0,0 0-34 16,-9 0-32-16,-3 0 64 15,-3 0 40-15,-1 0 2 16,3 0 0-16,5-5 0 16,-2 3 0-16,8 0 0 15,0 2 2-15,2 0 25 16,0 0 53-16,0 0 5 15,0-1-21-15,2 1-13 16,10-3-28-16,5 3-2 16,5 0-12-16,3 0 5 0,4 0 2 15,2 0-14 1,-2 6 4-16,-2 3-5 16,-5-4 0-16,-4 4-1 0,-7-6-5 15,-2 1 5 1,-4-4 1-16,-1 0-1 0,-2 0-16 15,3 0 1-15,-3 0-36 16,2 0-31-16,0-2-43 16,-2-3-147-16</inkml:trace>
  <inkml:trace contextRef="#ctx0" brushRef="#br0" timeOffset="-201185.85">28446 8087 829 0,'0'0'195'16,"0"0"-88"-16,0 0-21 16,0 0-12-16,0 0 0 15,0 0-15-15,0 0-18 16,27-6-14-16,-21 28-3 15,6 8-23-15,-1 5 22 16,2-4-15-16,-2-1-7 16,0-6 15-16,-4-5-13 15,-3-12-2-15,-1-4 8 16,-3-3 3-16,0 0 8 0,0-19 27 16,4-4-40-1,-2-6-4-15,5-5 4 0,-3 2-6 16,3 0 0-16,2 6-1 15,0 4-1-15,0 10-5 16,2 8-12-16,2 4-28 16,0 6-5-16,1 17-9 15,3 6 34-15,0 5 16 16,1-2 0-16,-5 0-2 16,-3-8 11-16,-2-6 1 15,-4-8 0-15,1-4 1 16,-5-6 0-16,2 0 0 15,2 0-1-15,0-14-25 16,6-4 25-16,-1-2 0 16,-3 0 9-16,3 2-7 0,-4 4-1 15,-1 6 6-15,1 4-1 16,-3 4-6-16,2 0-7 16,0 6 6-16,1 12 1 15,2 5 0-15,2 0 0 16,-3 0-1-16,3-6-6 15,3-4 6-15,-4-9-76 16,3-4-176-16</inkml:trace>
  <inkml:trace contextRef="#ctx0" brushRef="#br0" timeOffset="-201011.99">28959 8119 804 0,'0'0'243'0,"0"0"-146"16,0 0-41-16,0 0-34 16,0 110-10-16,0-90 5 15,0-4-17-15,0-6-33 16,0-8-59-16</inkml:trace>
  <inkml:trace contextRef="#ctx0" brushRef="#br0" timeOffset="-200646.07">29135 8055 912 0,'0'0'240'0,"0"0"-156"15,0 0-69-15,0 0-8 16,0 0-6-16,0 0 11 15,0 0-12-15,-81-6-1 16,73 21-25-16,3-1 15 16,3-2 1-16,2 2-2 15,0-1 12-15,0-3-8 16,13-1 5-16,0-6 3 16,5 1 0-16,-2-2 10 15,-3 0 18-15,-2 2-20 16,-1 4 11-16,-6 6-19 0,-2 8 0 15,-2 9-5-15,0 0 5 16,0 1 0-16,0-1 0 16,-9-7-11-16,-2-12-17 15,2-8-73-15,3-4-295 0</inkml:trace>
  <inkml:trace contextRef="#ctx0" brushRef="#br0" timeOffset="-200400.25">29235 7886 517 0,'0'0'390'16,"0"0"-260"-16,0 0-75 15,0 0-15-15,0 0 17 16,31 134-8-16,-17-85 16 15,1-1-26-15,1-2-30 16,-3-8 0-16,-2-8-9 16,-9-14-30-16,-2-7-103 15,0-9-609-15</inkml:trace>
  <inkml:trace contextRef="#ctx0" brushRef="#br0" timeOffset="-200224.67">29164 8110 954 0,'0'0'386'0,"0"0"-232"16,0 0-52-16,0 0-46 15,0 0-45-15,0 0-4 16,133-27-6-16,-104 27-1 16,0 0-11-16,-4 6-45 15,-10 6-59-15,-5-3-195 0</inkml:trace>
  <inkml:trace contextRef="#ctx0" brushRef="#br0" timeOffset="-199705.15">29428 7746 791 0,'0'0'330'0,"0"0"-114"16,0 0-39-16,0 0-67 15,0 0-22-15,0 0-40 16,0 0-26-16,50-18-8 16,-32 25-14-16,4 4-9 15,-4 1 9-15,0-2 0 0,-5-4 13 16,-2-2 6 0,-4-1-3-16,-5-2-7 0,1-1-6 15,-1 0-3-15,9 0-62 16,-3 0-159-16,2-8-372 0</inkml:trace>
  <inkml:trace contextRef="#ctx0" brushRef="#br0" timeOffset="-199451.8">29761 7670 869 0,'0'0'295'0,"0"0"-92"0,0 0-36 16,0 0-70-1,0 0-23-15,0 0-24 0,0 0-46 16,11 12-4-16,-6 18 0 16,1 10 0-16,1 4 20 15,2 4-14-15,-2-2-6 16,1 9-29-16,-1-15-80 15,-2-10-124-15</inkml:trace>
  <inkml:trace contextRef="#ctx0" brushRef="#br0" timeOffset="-195675.42">30374 7749 362 0,'0'0'550'0,"0"0"-428"16,0 0-31-16,0 0-36 16,0 0-35-16,0 0-20 15,0-3 13-15,0 3-2 16,0 0 13-16,-2 0 1 15,-5 0-12-15,-6 10-2 16,-8 12 18-16,-5 8 12 16,-6 8-3-16,-3 6-9 15,-1 9 7-15,3 3-10 16,2 3-10-16,2 7-3 16,4-1-13-16,3-2-10 15,4-5 2-15,0-7 7 16,1-8-7-16,-1-11 8 0,2-8-12 15,3-14-2-15,-4-10-72 16,5-17-3-16,5-10-90 0</inkml:trace>
  <inkml:trace contextRef="#ctx0" brushRef="#br0" timeOffset="-195446.15">30095 7774 438 0,'0'0'811'0,"0"0"-632"0,0 0-77 15,0 0-87-15,0 0-15 16,0 0-164-16,0 0-65 15,39 46-440-15</inkml:trace>
  <inkml:trace contextRef="#ctx0" brushRef="#br0" timeOffset="-195173.32">30372 8320 1048 0,'0'0'554'16,"0"0"-446"-16,0 0 55 15,0 0-70-15,0 0-83 16,0 0-10-16,0 0-56 15,7 2-70-15,-3 6-27 16,7 4-121-16,3-5-989 0</inkml:trace>
  <inkml:trace contextRef="#ctx0" brushRef="#br0" timeOffset="-192497.09">30126 7781 818 0,'0'0'180'16,"0"0"-103"-16,0 0-26 16,0 0-18-16,0 0-16 15,0 0 14-15,5-17-1 0,-2 14 21 16,-3 3 31-16,0-5-2 15,0 3-6 1,0-3-17-16,0 5 6 0,0-3-17 16,2 1 4-16,-2-2-27 15,2 0 1-15,-2-3-7 16,2 2-2-16,0 1-1 16,0-1-8-16,1 2-4 15,1-1-1-15,-2 2 11 16,0 2-6-16,-2 0-6 15,2 0-1-15,1 0-15 16,-3 0-10-16,0 2 5 16,0 8-34-16,0 4-2 15,0 3 37-15,-11 2 6 16,-2-1 1-16,-1-2-13 0,1-4 1 16,1-2-7-16,3-6 3 15,3-2 0-15,2-2-22 16,2 0 44-16,2-2 7 15,0-10 29-15,0 0 2 16,0-2 28-16,0 2-19 16,0 4-24-16,2 4 7 15,0 4-23-15,2 0-15 16,7 2-68-16,1 14-149 16,-2 0-121-16</inkml:trace>
  <inkml:trace contextRef="#ctx0" brushRef="#br0" timeOffset="-192084.89">30252 8291 836 0,'0'0'315'16,"0"0"-145"-16,0 0-35 16,0 0-83-16,0 0-3 15,0 0-12-15,0 0-21 0,82-46 7 16,-68 46 2-16,-2 4-17 15,0 14-8-15,-1 6-7 16,-2 3-1-16,-3-3 7 16,-6-5-8-16,0-4 1 15,0-8 6-15,0-4-11 16,-11-3-13-16,-2 0 26 16,-1-12 6-16,2-6 8 15,-2-5-4-15,1-7-10 16,1 4-63-16,5 5-160 0</inkml:trace>
  <inkml:trace contextRef="#ctx0" brushRef="#br0" timeOffset="-191727.73">30639 7678 690 0,'0'0'171'0,"0"0"-92"16,45 106 34-16,-28-44-31 16,2 10-17-16,-7 10 1 15,-2 7-1-15,-8-1-14 16,-2-2-20-16,-16-5-31 16,-42 11-42-16,5-22-86 15,2-16-168-15</inkml:trace>
  <inkml:trace contextRef="#ctx0" brushRef="#br0" timeOffset="-191168.83">30015 7413 535 0,'0'0'183'16,"0"0"-137"-16,0 0-31 15,0 0-14-15,-60 144 25 16,31-93 32-16,0-2-29 16,2 6 7-16,5 1 15 0,2 0-8 15,6 1 26-15,6 2-11 16,3 4-42-16,5 0 20 16,0 4-20-16,3 1 7 15,9 1 6-15,7-3 8 16,3 0 3-16,2-4-8 15,5-4-10-15,4-2-16 16,25 11-6-16,-6-16-38 16,0-11-108-16</inkml:trace>
  <inkml:trace contextRef="#ctx0" brushRef="#br0" timeOffset="-184615.87">4321 16138 823 0,'0'0'189'15,"0"0"-88"-15,0 0 18 16,0 0-42-16,0 0-50 16,0-2-7-16,0-1-4 15,-2 3 2-15,2 0 11 16,0 0 16-16,-2 0 1 0,2 0 4 16,-2 0-17-1,0 0-12-15,-2 0-13 0,-5 0 10 16,-5 9-4-16,1 3-1 15,-3 2-2-15,-1 0-3 16,-4 0-7-16,1 1 5 16,3-3-6-16,-2 2-5 15,2-2-2-15,1-3-8 16,3 3-17-16,1-1-20 16,4-2-60-16,3-1-103 0</inkml:trace>
  <inkml:trace contextRef="#ctx0" brushRef="#br0" timeOffset="-184304.9">4057 16168 704 0,'0'0'267'15,"0"0"-94"-15,0 0 30 16,0 0-55-16,0 0-52 16,0 0-42-16,0 0-32 0,69 23 6 15,-47-6-9 1,0 5-11-16,3 2-8 0,-3 3-6 15,7 8-64-15,-6-8-52 16,-6-5-123-16</inkml:trace>
  <inkml:trace contextRef="#ctx0" brushRef="#br0" timeOffset="-184051.06">4379 16298 810 0,'0'0'294'0,"0"0"-195"15,0 0 24-15,0 0-61 16,27 117-37-16,-22-82-25 15,-3-4-16-15,0 1-52 16,3-14-74-16,0-2-111 0</inkml:trace>
  <inkml:trace contextRef="#ctx0" brushRef="#br0" timeOffset="-183334.33">4620 16293 46 0,'0'0'825'16,"0"0"-650"-16,0 0-58 16,0 0 3-16,0 0-40 15,0 0-27-15,0 0-2 16,27 50-7 0,-23-47-6-16,3-3 18 15,0 0-3-15,0 0-21 0,2 0-9 16,-1 0-7-16,0-3 5 15,0-1-14-15,-3-3-2 0,-1 4-5 16,-2-6-13-16,-2 1-8 16,0-2-17-16,0-4 0 15,0 2 21-15,0 2 6 16,0-2 10-16,-4 7 1 16,-1 5 0-16,-3 0-11 15,-4 0 9-15,-3 5-12 16,-1 11 13-16,1 4 1 15,1 2-1-15,3-2 0 16,5 4-6-16,6-2 6 16,0 4 1-16,2-1-3 15,16 5 2-15,1-4 1 16,4-3 1-16,-3-4-1 16,0-3 2-16,-4-12-1 0,1-2-1 15,1-2-10-15,13-2-69 16,-6-14-60-16,-3 2-117 0</inkml:trace>
  <inkml:trace contextRef="#ctx0" brushRef="#br0" timeOffset="-182874.81">4950 16343 652 0,'0'0'328'15,"0"0"-149"-15,0 0-16 16,0 0-46-16,0 0-66 15,0 0-28-15,0 0-22 0,-42-23 6 16,20 23 3 0,1 9-10-16,4 5 0 0,5 4-7 15,8-1 7-15,4 2-9 16,0 3 9-16,0-5 9 16,12 2-8-16,1-1 0 15,0-6 0-15,-1-2 10 16,-2-6-11-16,2 0 6 15,1-4 6-15,2 0-3 16,3-14-9-16,1-2-9 16,-4-8 1-16,-1 2-32 15,-4 4 19-15,-1-1 9 16,-5 7 9-16,2 9 3 16,-4 3-1-16,0 0-11 0,-2 17 12 15,2 18 22-15,0 5 27 16,0 10 1-16,5-1 12 15,2 4 5-15,2-2-26 16,0-12-9-16,-2-4-11 16,-2-16-10-16,-3-3-11 15,-1-11-6-15,-3-5-42 16,0-5-60-16,0-16-58 16,0-9-222-16</inkml:trace>
  <inkml:trace contextRef="#ctx0" brushRef="#br0" timeOffset="-182534.28">5104 16316 854 0,'0'0'363'32,"0"0"-210"-32,0 0 1 0,0 0-55 0,0 0-59 15,0 0-35-15,0 0-5 16,98 0-26-16,-78 4-10 15,1 5-2-15,-4-9-23 0,-5 0-25 16,-6 0-46-16,-6-4-85 16,0-9-75-16,-14 3-484 0</inkml:trace>
  <inkml:trace contextRef="#ctx0" brushRef="#br0" timeOffset="-182401.33">5104 16316 633 0,'-11'-64'290'0,"11"64"-78"15,0 0 1-15,11 0-69 16,12 0-85-16,10 0-47 16,5 2-12-16,26 6-52 0,-8-4-100 15,-7 0-408-15</inkml:trace>
  <inkml:trace contextRef="#ctx0" brushRef="#br0" timeOffset="-181772.06">5698 16186 901 0,'0'0'324'0,"0"0"-156"16,0 0-27-16,0 0-75 16,0 0-36-16,0 0-10 15,0 0 5-15,2-53-5 16,11 48 11-16,3 5-17 15,1 0-3-15,6 0-11 16,1 5 0-16,1 12 0 16,2 1 0-16,1 8 9 15,-1 3-9-15,-5 0 6 16,-6 3 4-16,-9-5-9 16,-7-8 11-16,0-3-12 15,-7-1-8-15,-13-7 8 0,-5-8 0 16,-4 0 6-1,-2 0 4-15,2-8-9 0,2-7-1 16,8 3-19-16,7 3-11 16,5-4-8-16,7 8-32 15,9-4-63-15,12 6-236 16</inkml:trace>
  <inkml:trace contextRef="#ctx0" brushRef="#br0" timeOffset="-181555.56">6090 16346 975 0,'0'0'285'0,"0"0"-117"16,0 0-15-16,0 0-54 15,0 131-45-15,-5-91-24 16,0-3-30-16,3-8-4 15,2 0-62-15,0-12-56 16,0-9-167-16</inkml:trace>
  <inkml:trace contextRef="#ctx0" brushRef="#br0" timeOffset="-180891.45">6379 16070 757 0,'0'0'362'16,"0"0"-179"-16,0 0-32 15,0 0-70-15,0 0-48 16,0 0-22-16,0 0-10 15,-44-32 1-15,26 42 6 16,5 8-3-16,1 0-4 16,6 4-1-16,3 0 8 15,3-5-7-15,0 3 0 0,0-3 0 16,9-5 0-16,5 2 1 16,-1-8-2-16,5 3 0 15,-1-6 1-15,4 1 0 16,1-4 1-16,3 0 8 15,1 0-9-15,1 0 1 16,0 0-2-16,-5 0 1 16,-1 5 0-16,-11 9-1 15,-3 3-6-15,-7 7-11 16,0 6 4-16,0-4 3 16,-13 6 8-16,-7-6-5 15,-1-3-7-15,-2-9 14 0,0-5 14 16,0-4-12-1,8-5 5-15,1 0 6 0,6-14-4 16,6-8 1-16,2-10 3 16,0 1-3-16,4 0 8 15,9-4 7-15,1 7 21 16,-1-4-11-16,1 6-8 16,-4-6-13-16,-1 2-8 15,1 0-5-15,-6 5-1 16,0 0 9-16,-2 7-8 15,-2 8 15-15,0 5 27 16,0 5-27-16,0 0-16 16,-8 0-24-16,-13 15 22 15,-12 7-19-15,6-4-74 16,5-6-90-16</inkml:trace>
  <inkml:trace contextRef="#ctx0" brushRef="#br0" timeOffset="-175783.81">4373 16786 504 0,'0'0'358'16,"0"0"-205"-16,0 0-33 15,0 0-10-15,0 0-36 16,0 0-32-16,2-7-13 15,-2 7 16-15,0-3-5 16,0 3 1-16,0 0 6 16,0 0-10-16,0 0 13 15,0 0-9-15,0 0-5 16,0 0-4-16,0 0-1 16,0 0-9-16,0 0-22 15,-4 3 16-15,-5 8-13 16,-3 1 4-16,2 2-6 0,-6 4-1 15,3 4 0-15,0-4 0 16,-1 3 0-16,1-1 1 16,1 1 0-16,1-7 0 15,1 4 5-15,-4-6-3 16,3-2-2-16,1-1-1 16,4-4-1-16,-1-5-6 15,3 4 0-15,2-4-11 16,0 0-2-16,-1 0 10 15,1 0 1-15,2 4-3 16,-2-4-21-16,-1 4-23 16,3-4-30-16,0 4-66 0,0-4-96 15</inkml:trace>
  <inkml:trace contextRef="#ctx0" brushRef="#br0" timeOffset="-175437.05">4119 16772 620 0,'0'0'242'15,"0"0"-80"-15,0 0 17 0,0 0-64 16,0 0-62-16,0 0-21 16,0 0 6-16,38 30 0 15,-23-12-8-15,5 4-9 16,3 2 14-16,0 5-15 16,0 0-3-16,0 1-2 15,-1-4-14-15,-4-7-1 16,-2 2 0-16,-3-7-10 15,-2-3-57-15,-2-8-121 16,-5 1-153-16</inkml:trace>
  <inkml:trace contextRef="#ctx0" brushRef="#br0" timeOffset="-175031.72">4460 16990 992 0,'0'0'238'0,"0"0"-141"15,0 0 24-15,0 0-60 16,0 0-41-16,0 0 3 15,0 0-15-15,18 99-8 16,-15-73-1-16,-3-4-22 16,4-3-26-16,0-2-50 15,3-7-214-15</inkml:trace>
  <inkml:trace contextRef="#ctx0" brushRef="#br0" timeOffset="-173484.19">5091 17070 588 0,'0'0'242'15,"0"0"-84"-15,0 0-2 0,0 0-21 16,0 0-34-16,0 0-11 16,0 0-7-16,2-13 6 15,-2 13-6-15,9-5-10 16,2 5-44-16,7-4-29 15,7 1-10-15,4 3 0 16,2-5 8-16,0 3-10 16,-2 2 4-16,-6 0-1 15,-8 0 7-15,-7 0-27 16,-8 0-35-16,0-4-25 16,-13-14-97-16,-7 6-93 15,-3-2-126-15</inkml:trace>
  <inkml:trace contextRef="#ctx0" brushRef="#br0" timeOffset="-173337.72">5091 17070 428 0,'71'-106'371'0,"-71"106"-181"0,0 0-19 15,7 0-5-15,4 4-58 16,2 1-34-16,6-5-28 16,2 0-22-16,6 0 2 15,2 0-26-15,12-5-7 16,-8-5-100-16,-6 2-417 0</inkml:trace>
  <inkml:trace contextRef="#ctx0" brushRef="#br0" timeOffset="-172360.73">5717 16929 644 0,'0'0'280'0,"0"0"-151"16,0 0-12-16,0 0-27 15,0 0-32-15,0 0-25 16,0 0-14-16,-7 0-3 16,5 0 11-16,2 0-11 15,0-9-4-15,0 4 24 16,0 0-7-16,0-3-2 0,0 6 7 15,7-3-12-15,2 2-11 16,0-1-10-16,0-1 4 16,-1 0-5-16,4-4-5 15,-1 2 5-15,3 1 8 16,1 2-7-16,1-4 4 16,-3 6-3-16,3 2-2 15,-3 0 17-15,0 0-11 16,1 0-5-16,1 6-1 15,-1 6 1-15,-1 2-1 16,1 4 1-16,-4 0 0 16,-1 8 0-16,-1 2 0 15,-2-2 13-15,-4 4 7 16,-2-5-2-16,0-4 4 0,-4-3-4 16,-12 1 6-16,-4-7-17 15,-7-7 16-15,1-5 4 16,-3 0-17-16,-3 0-10 15,3-5-1-15,0-14 0 16,2-3-1-16,3-7-9 16,2 0-17-16,6 3 21 15,10 0 6-15,4 3-10 16,2 6-33-16,6-1-9 16,25 7-44-16,0 4-54 15,-2 2-157-15</inkml:trace>
  <inkml:trace contextRef="#ctx0" brushRef="#br0" timeOffset="-172028.36">6130 17052 477 0,'0'0'360'16,"0"0"-209"-16,0 0-2 16,0 0-33-16,0 0-35 0,0 0-24 15,0 0-17-15,-5 14 10 16,1 4 22-16,-1 9 14 15,3 4-19-15,-1 0-39 16,1 1-16-16,0-6-12 16,2-4-70-16,0-5-141 15,0-10-1043-15</inkml:trace>
  <inkml:trace contextRef="#ctx0" brushRef="#br0" timeOffset="-169940.91">6402 16808 896 0,'0'0'221'0,"0"0"-82"16,0 0-14-16,0 0-53 16,0 0-30-16,0 0 2 15,0 0-11-15,4 0 20 16,-4 0 14-16,0 0-3 16,0 0-10-16,0 0-16 0,0 0-13 15,0 0-21 1,-2 0-4-16,-9 0 0 0,-9 8 0 15,-3-4 1-15,-6 1-1 16,0 0-13-16,2-5-17 16,4 0 7-16,4 4-9 15,6-4 13-15,2 0 4 16,6 0 8-16,3 0-6 16,2 0 4-16,0 3 9 15,0-3 0-15,0 0 2 16,0 0 11-16,0 5-5 15,0-5-7-15,0 2 6 16,0 2-2-16,0 0-5 0,2 0-2 16,-2 0 2-1,2 2 0-15,1-6-1 0,-3 3 1 16,2 2-9-16,-2-1 9 16,2 1 0-16,-2 0 0 15,2-1 8-15,0-1-8 16,1-3-2-16,-3 5 2 15,0-5 5-15,3 2-4 16,-3-2 1-16,0 0-2 16,2 0 15-16,-2 0-12 15,0 0 9-15,0 0 2 16,0 0 1-16,0 0-9 16,0 0 7-16,0 0-13 15,0 0 1-15,0 0 12 16,0 0-5-16,0 0-8 0,0 0 0 15,0 0 0 1,0 0 1-16,0 0 1 0,0 0 8 16,0 0-10-16,0 0 0 15,0 0 0-15,0 0 0 16,0 0-5-16,0 0 5 16,0 0 0-16,0 0 0 15,0 0 5-15,0 0-3 16,0 0 3-16,0 0 7 15,0 0-11-15,0 0 0 16,0 0 15-16,0 0-8 16,0 0-8-16,0 0 2 0,0 0 11 15,0 0-11-15,0 0 5 16,0 0-7-16,0 0 7 16,0 0-6-16,0 0-2 15,0 0 1-15,0 0-10 16,2 0-2-16,2 4 3 15,3 0-5-15,-3 1 12 16,-2-2 1-16,3-3 0 16,-2 2 1-16,-1 2 1 15,-2-4 0-15,2 0-1 16,-2 5-10-16,0-5 9 16,0 0-1-16,0 0 2 15,0 0 4-15,0 0-4 0,0 0 0 16,0 0-6-16,0 0 12 15,0 0-6-15,0 0 0 16,0 3 1-16,0-3 2 16,0 4-3-16,0-4 0 15,0 5 0-15,0-5 0 16,0 5 1-16,0-5-1 16,0 4-9-16,2 0 9 15,-2-4 0-15,0 7 9 16,0-4-9-16,0 6-7 15,2-2 6-15,-2 0 1 16,0 0 7-16,0 3-6 16,0-6 0-16,0 0-1 15,0 0-7-15,0 0 6 16,0-2 0-16,0-2 0 0,0 0 1 16,0 0-1-16,0 0 1 15,0 0 0-15,0 0-1 16,0 0-11-16,0 4-7 15,0-4 6-15,0 0 0 16,0 0 13-16,0 0 0 16,0 0 1-16,0 0 2 15,0 0-3-15,0 0 0 16,0 0 2-16,0 0-1 16,0 0 0-16,0 0 6 15,0 0-6-15,0 0 1 16,0 0 5-16,0 0-6 15,0 0 0-15,0 0 18 16,0 0-13-16,0 0 6 16,2 0 6-16,-2 0-17 0,2 0 7 15,3 0 7-15,-1 0 0 16,4 0-9-16,0 0-5 16,5 0 6-16,1 0-7 15,1 0 0-15,3 0 1 16,2 0 4-16,0 0-5 15,3 0-1-15,1 0 1 16,0 0 0-16,1 0 2 16,-3 0-4-16,-1 0-7 15,-6 5-4-15,-3 2-1 0,-6 0 5 16,-2 5-16 0,-1 5 10-16,-3 2-4 0,0-1-4 15,0 8-2-15,0-7-15 16,0 8-65-16,-9 2-26 15,3-4-72-15,0-4-120 0</inkml:trace>
  <inkml:trace contextRef="#ctx0" brushRef="#br0" timeOffset="-168253.68">6803 16874 317 0,'0'0'244'16,"0"0"-147"-16,0 0-63 16,0 0-22-16,0 0 5 15,0 0 0-15,0 0-8 16,2 0 33-16,-2 0 7 16,0 0 28-16,0 0-7 15,2 0 6-15,-2 0 9 0,0 0-26 16,0 0-11-16,2 0-13 15,-2 0 0-15,2 0-12 16,-2 0 7-16,3 0-2 16,-3 0-9-16,3 0-10 15,-1 0-9-15,0 0 0 16,0 0 0-16,0 0-9 16,-2 0 9-16,2 0 8 15,-2 0-7-15,0 0 4 16,0 0-5-16,0 0 0 15,0 0 7-15,0 0-7 0,0 0 0 16,0 0 0 0,0 0-9-16,0 0-10 0,0 0 12 15,-2 0 6-15,-2 0 0 16,-3 0 1-16,0 4 0 16,-2 1 1-16,1 4 14 15,0-1-15-15,0-2 7 16,1 3 4-16,3 0-4 15,0-4-7-15,1 2 1 16,0-2 2-16,3-5-3 16,-2 5 0-16,2-1 0 15,0 0 2-15,0 0-2 16,0-4 0-16,0 6 0 16,0-6 0-16,0 4 0 0,2 1 1 15,6 2 0-15,0-5-1 16,1 3 7-16,1-2-7 15,-2 1 0-15,3 1 0 16,-1-5 0-16,0 5 2 16,-1-5 4-16,1 4-6 15,-2-4-6-15,-1 0 6 16,1 4 9-16,2-4-9 16,-1 4 0-16,-1 0 0 15,4-2 0-15,-3 2 1 16,-1 1-1-16,1-2-9 15,-2 1 9-15,2 3 8 16,0 0-8-16,0 3 0 16,-2-2-9-16,1-4 18 15,-1 2-9-15,-3 3 0 0,1-5 1 16,-2-1-1-16,-3 4 0 16,2-4-9-16,-2 2 2 15,0-1 7-15,0 5 9 16,0 0-8-16,0 0 5 15,0 3-6-15,0 3 0 16,-2-5 20-16,-6 2-4 16,0-3-14-16,-1-4 14 15,0 2-16-15,0 0 1 16,0-3 11-16,0 0-11 16,0 0-1-16,0 0 4 15,-2-2-10-15,0-2 2 16,0 0-6-16,2 0-9 0,0 0 17 15,0 0 1-15,3 0-2 16,-1 0-4-16,3-2 7 16,1-6 11-16,0 0-11 15,3 1 1-15,0-5 21 16,0 3-15-16,0-5 5 16,10-2-5-16,1 2-7 15,5-9 0-15,-1 5 0 16,3-8 0-16,2 3-1 15,-2 0 1-15,-3-3 0 16,-1 8 1-16,-5 4-1 16,-7 6 0-16,0 4 0 15,-2-2-1-15,0 6-26 0,0-4-23 16,0 0-118-16,-2 4-30 16</inkml:trace>
  <inkml:trace contextRef="#ctx0" brushRef="#br0" timeOffset="-165320.89">6954 16860 438 0,'0'0'192'0,"0"0"-94"15,0 0 1-15,0 0-2 16,0 0-29-16,0 0 9 15,0 0 1-15,0 0 19 16,0 0 16-16,0 0-6 16,0 0-15-16,0 0-19 15,0 0-14-15,0 0-13 16,0 0-7-16,0 0-23 16,0 0-9-16,5 0-7 15,-3 0-1-15,2 0 0 16,-1 0-25-16,2 0 3 0,1 6-5 15,-2-3 15-15,1 6 0 16,-1-4 13-16,-2 0 0 16,0-5-14-16,-2 4 8 15,3-4-10-15,-3 0 14 16,0 3-5-16,0-3-1 16,0 0 8-16,0 5 1 15,0 1-1-15,0-6-12 16,3 4 11-16,-3 1 0 15,0-5 1-15,0 0 1 16,0 3-1-16,0-3 0 16,0 0-8-16,0 0 8 15,0 0-22-15,0 0 10 0,0 0 1 16,0 0 1-16,0 0 8 16,0 0 1-16,0 0-7 15,0 0-5-15,0 0 0 16,0 0-20-16,0 2-28 15,0 2-129-15</inkml:trace>
  <inkml:trace contextRef="#ctx0" brushRef="#br0" timeOffset="-157444.16">4745 6764 530 0,'0'0'178'0,"0"0"-87"16,0 0-6-16,0 0-19 16,0 0-14-16,0 0 15 15,-13-5 15-15,11 3-1 16,0 1-16-16,0-1-17 15,-1 2 6-15,-2-2-12 16,3-1-3-16,0 1-7 16,0-2-17-16,2 3 0 15,-2-1-14-15,2 2-2 16,0 0-8-16,0 0 3 0,0-2-8 16,0 2 8-16,0 0 5 15,-3 0 1-15,3-3-1 16,0 3 1-16,-2 0 22 15,0-2 3-15,2 2 3 16,-2 0 9-16,2-2-16 16,0 2-7-16,0 0 2 15,0 0-5-15,0 0-1 16,0 0 3-16,0 0 12 16,0 0-8-16,-2 0 4 15,2 0-21-15,-2 0-10 16,-3 9 10-16,0 8 0 15,-1 10 9-15,1 4-3 0,1 12 8 16,4 3-13 0,0 3 5-16,0 2-4 0,0-3 8 15,0-5-9-15,0-7 1 16,0-6 15-16,0-9-15 16,0-6 5-16,0-5-7 15,0-6 14-15,0-4-6 16,0 0 8-16,0 0 8 15,0-8-9-15,0-6-2 16,2-4 6-16,9 0-13 16,7-1-6-16,7 5 16 15,2 7-9-15,2 7 11 16,2 0-10-16,-5 0-8 16,1 9-5-16,-5 3 4 15,-6 0 1-15,-7-1-18 0,-3-2-39 16,-1-2-62-16,-3-3-47 15,-2-3-94-15,0-1-625 0</inkml:trace>
  <inkml:trace contextRef="#ctx0" brushRef="#br0" timeOffset="-156753.59">4946 6970 408 0,'0'0'533'15,"0"0"-395"-15,0 0-68 16,0 0-22-16,0 0-22 16,0 0-6-16,20 107-19 15,-13-66 19-15,-1 0 0 16,-1-8-4-16,-3-4 6 16,0-12 29-16,-2-5-3 0,0-6-31 15,0-6-8-15,0 0 13 16,0-7 2-16,-4-13-16 15,-3-6 0-15,3-4-8 16,0-1-13-16,1 2-12 16,3 0-5-16,0 5 12 15,0 6-15-15,0 10 1 16,9 8 19-16,4 0 1 16,1 14 5-16,-1 12 7 15,1 6 0-15,-1 3 11 16,-5-3-11-16,2-6 0 15,-6-10 0-15,1-7 0 16,-5-6 1-16,2-3 6 16,-2 0 3-16,2-15-10 15,0-2-32-15,-2-5 20 0,0-5 10 16,0 1-8-16,0 1-2 16,0 0-14-16,0 5 2 15,2 8 5-15,0 8 18 16,3 4 1-16,2 8 0 15,2 16 46-15,-1 10-16 16,4 2 5-16,-3-1-10 16,-1-6-12-16,-1-7-12 15,-2-8 1-15,0-5-2 16,1-9-17-16,-2 0-59 16,3 0-121-16</inkml:trace>
  <inkml:trace contextRef="#ctx0" brushRef="#br0" timeOffset="-156559.9">5254 7082 814 0,'0'0'314'0,"0"0"-192"15,0 0-1-15,0 0-57 16,0 0-59-16,0 121-5 15,0-97-92-15,2-4-76 16,6-9-244-16</inkml:trace>
  <inkml:trace contextRef="#ctx0" brushRef="#br0" timeOffset="-156182.15">5383 7096 770 0,'0'0'198'0,"0"0"-60"15,0 0-41-15,0 0-50 16,0 0-31-16,0 0-15 16,-11 111 5-16,11-103-6 15,0-4-10-15,0-4 2 0,0 0 8 16,2 0 11-16,2-15 0 15,1-2 4-15,2-4 5 16,-3 4 9-16,1 2-3 16,1 1 15-16,1 7-4 15,-1 0 4-15,2 5 3 16,-2 2 12-16,3 4 0 16,0 19-37-16,0 7-8 15,-1 6 1-15,1-2-5 16,-1-4 11-16,-4-6-18 15,0-10 0-15,3-11-13 16,-1-3-73-16,4 0-116 0</inkml:trace>
  <inkml:trace contextRef="#ctx0" brushRef="#br0" timeOffset="-155958.4">5497 7072 1092 0,'0'0'297'0,"0"0"-217"15,0 0 6-15,0 0-38 16,0 0-48-16,0 0-67 16,0 0-45-16,124 27-36 15,-101-27 45-15,-5 0 21 16,-7-9-44-16,-5 1-59 0</inkml:trace>
  <inkml:trace contextRef="#ctx0" brushRef="#br0" timeOffset="-155816.36">5494 6988 400 0,'0'0'694'15,"0"0"-469"-15,0 0-54 16,0 0-75-16,0 0-96 15,0 0-54-15,116-9-161 0</inkml:trace>
  <inkml:trace contextRef="#ctx0" brushRef="#br0" timeOffset="-152855.18">5677 6709 485 0,'0'0'516'0,"0"0"-355"0,0 0-34 15,0 0-40-15,0 0-69 16,0 0-18-16,0 0-22 15,69-36-1-15,-44 30 23 16,2 1 0-16,-1 2 24 16,1 3 0-16,-5 0 2 15,-2 0-9-15,-6 12-4 16,-3 4-7-16,-7 2-6 16,-4 2 0-16,0 2 0 15,0-3-1-15,-15-1-2 16,-1-4-13-16,1-2 9 0,1-5 7 15,3-2 0 1,5-2 0-16,3-3 0 0,0 3 1 16,3-3 14-16,0 0-9 15,0 0 1-15,0 0 0 16,6 0 11-16,5 1-18 16,4 4-1-16,5 1-10 15,3 3 9-15,-4 3 1 16,1 5 1-16,-3 3 0 15,-7 6 38-15,-5 3 5 16,-3 6 13-16,-2-1-7 16,0 1-24-16,-15-8-16 15,-6-1 4-15,1-8-12 16,0-4 17-16,2-7-13 16,3-7-5-16,6 0-54 0,4-13-112 15,3-3-100-15</inkml:trace>
  <inkml:trace contextRef="#ctx0" brushRef="#br0" timeOffset="-152506.56">6186 7082 584 0,'0'0'550'0,"0"0"-447"16,0 0 15-16,0 0-25 16,0 0-65-16,0 0-28 15,0 0-25-15,-36 108-79 16,29-99-92-16,2-8-801 0</inkml:trace>
  <inkml:trace contextRef="#ctx0" brushRef="#br0" timeOffset="-151981.01">6315 6703 517 0,'0'0'388'0,"0"0"-216"16,0 0-79-16,0 0-15 16,0 0-5-16,0 0-56 0,0 0-5 15,-105 28-12 1,89-21-6-16,5-2-9 0,4-1 2 16,3 1 8-16,2-1 5 15,2-1 10-15,0 2-1 16,0 1 5-16,0-2-6 15,0 0 2-15,0 0-3 16,0-2-1-16,0 2-6 16,0 1-1-16,0 2 1 15,4 0 15-15,3 1-9 16,2 2 1-16,2 2-1 16,-2-2-4-16,0 1-1 15,0-1 12-15,-1-3-12 0,0-2 6 16,-2-2-6-1,1 0 7-15,3-3-1 0,4 0-7 16,5 0 0-16,-2 0 0 16,1 0 16-16,1 0-1 15,0 4-8-15,-4 10 6 16,-3 6-13-16,-10 6 0 16,-2 20-14-16,-14-8-40 15,-6-3-144-15</inkml:trace>
  <inkml:trace contextRef="#ctx0" brushRef="#br0" timeOffset="-151197.53">4634 7495 793 0,'0'0'578'0,"0"0"-440"15,0 0-29-15,0 0 8 16,0 0-111-16,0 0-6 16,0 0-1-16,17 58 0 15,-5-21-8-15,-3 4 9 16,0-1 0-16,-5 4-23 16,0-1 12-16,-1-6 11 15,-3-4 1-15,0-5-1 16,0-7 9-16,0-6-9 15,0-4 0-15,0-6-1 0,0 0 0 16,0-4-6-16,5-1 5 16,5 2 1-16,4 3 1 15,6-1 8-15,9-2 1 16,2 2 9-16,4-3 5 16,4 2 3-16,-3-2 5 15,-5 2 1-15,-7-3-18 16,-8 1-14-16,-8 2-13 15,-6-1-91-15,-2 2-135 0</inkml:trace>
  <inkml:trace contextRef="#ctx0" brushRef="#br0" timeOffset="-150641.3">5100 8247 537 0,'0'0'171'0,"0"0"-59"15,0 0 10-15,0 0-8 16,0 0-23-16,0 0-16 16,0 0-27-16,-2-5-10 15,2 5 2-15,0 0 14 16,0 0-15-16,0 0-1 15,0 0-18-15,0 0-7 16,0 0-11-16,0 0 5 16,0 0-1-16,0 0 0 15,0 0 5-15,0 0 4 0,0 0 5 16,0 0 5 0,0 0-2-16,0 0 0 0,0 0-5 15,0 0-2-15,0 0-15 16,0 0 9-16,0 0-1 15,0 0-9-15,0 0 0 16,0 0-1-16,0 0-9 16,0 0-5-16,4 0-24 15,5-2-44-15,2-5-197 0</inkml:trace>
  <inkml:trace contextRef="#ctx0" brushRef="#br0" timeOffset="-150273.48">5247 7913 750 0,'0'0'516'15,"0"0"-411"-15,0 0 13 16,0 0 48-16,0 0-79 16,0 0-43-16,0 0-7 0,9 0 4 15,1 0 6 1,9 0-27-16,5 0-20 0,3 0-5 15,4 0 5-15,-1 1 0 16,-4-1 0-16,-8 0-11 16,-4 0-28-16,-14-14-49 15,0 2-93-15,0 1-170 0</inkml:trace>
  <inkml:trace contextRef="#ctx0" brushRef="#br0" timeOffset="-150115.95">5270 7795 392 0,'0'0'996'15,"0"0"-833"-15,0 0-99 0,0 0-1 16,146-9-63-16,-112 9-147 16,-3-2-372-16</inkml:trace>
  <inkml:trace contextRef="#ctx0" brushRef="#br0" timeOffset="-148635.32">5662 7560 651 0,'0'0'208'15,"0"0"-120"-15,0 0 26 16,0 0 0-16,0 0-24 15,0 0-4-15,0 0 15 16,9-7-14-16,-9 7-39 16,0 0-31-16,0 0-17 15,-7 3-10-15,-7 11 10 16,-1 3 0-16,-1 6 1 16,-4-1 7-16,2 2-7 15,2-3-1-15,1-4 0 0,1-3 0 16,4-4 0-16,3-4 1 15,3-2 1-15,2-3-1 16,2-1 5-16,0 0 2 16,0 0 5-16,0 0 2 15,0 0 11-15,0 0 14 16,4 0-8-16,5 0-20 16,3 0-12-16,2 7-2 15,5 3-6-15,-4 0 7 16,1 0 0-16,-5 2 0 15,-1-4-6-15,-3-1-2 16,-4-4-8-16,-3-3-23 16,0 0-15-16,0 0-3 15,0 0-28-15,0-12-87 16,0-4-73-16,0 0-108 0</inkml:trace>
  <inkml:trace contextRef="#ctx0" brushRef="#br0" timeOffset="-148444.69">5633 7594 803 0,'0'0'309'16,"0"0"-119"-16,0 0-20 15,0 0-86-15,0 0-64 16,0 0 14-16,0 0-2 16,11 109-22-16,-5-72 0 15,3-2 13-15,1 4-23 16,-2-4-5-16,3-6-41 15,-4-8-86-15,0-9-154 0</inkml:trace>
  <inkml:trace contextRef="#ctx0" brushRef="#br0" timeOffset="-148253.9">5824 7849 864 0,'0'0'276'15,"0"0"-192"-15,0 0-42 16,0 0-42-16,-33 105-10 16,27-82-100-16</inkml:trace>
  <inkml:trace contextRef="#ctx0" brushRef="#br0" timeOffset="-147652.78">5941 7543 795 0,'0'0'216'16,"0"0"-164"-16,0 0 6 0,0 0 3 15,0 0-38-15,0 0-1 16,0 0-13-16,-19 90 12 16,19-75 16-16,7-3 15 15,5-2-6-15,3-2 8 16,3-3-16-16,1 2-17 15,2-1-15-15,1 1 9 16,1 4-8-16,-2 1 2 16,0 4 4-16,-3 3-12 15,-3 6 0-15,-6 3 0 16,-2 0 9-16,-7-2-10 16,0 1-14-16,0-6 2 0,-5-2-4 15,-8-7-7-15,2-6-2 16,-3-5 6-16,1-1-4 15,-1 0 7-15,4-18 6 16,1-4-3-16,-1-4 4 16,6-4 9-16,2 0-12 15,2 2 12-15,0 2 12 16,6 1 21-16,10-2 5 16,-1 1-5-16,4 0-14 15,-9 1-7-15,0 2-12 16,-10 3 6-16,0 4-6 15,-10 4-7-15,-13 3 7 16,-8 4 1-16,-2 5 4 0,2 0-5 16,5 0-6-1,8 5-56-15,10 5-128 0</inkml:trace>
  <inkml:trace contextRef="#ctx0" brushRef="#br0" timeOffset="-132808.79">23051 15500 103 0,'0'0'375'0,"0"0"-189"0,0 0-92 16,0 0 2-16,0 0-13 15,0 0-25-15,0-38-18 16,0 34-2-16,0 4 1 16,0 0 1-16,0 0 14 15,0 0-5-15,0 0-16 16,0 0-8-16,0 0-6 15,0 0-3-15,0 0-8 16,0 0-6-16,0 0 11 16,0-4-7-16,0 0 7 0,0-2-7 15,0-2 4-15,2-2-9 16,3-1 7-16,2 0 1 16,1 2 14-16,3 0-2 15,3 6 9-15,-1-2-8 16,-1 5-11-16,1 0-11 15,-1 0 0-15,-4 0-1 16,1 10-5-16,-5 4 5 16,-2 2 0-16,-2 2-6 15,0 0 7-15,0-4 1 16,0 0-1-16,0-2 0 16,-6-4 0-16,-5 2 0 15,-3-2 7-15,-1-4-7 0,-5 1 0 16,2 0 0-1,-2-1 0-15,2-4 0 0,5 2-1 16,1-2-12-16,3 0 2 16,5 0-11-16,2 0-10 15,2 0 4-15,0 0 28 16,0-6 0-16,0-2 1 16,0 2 0-16,9-2 9 15,4 3-9-15,0 0 13 16,1 3-2-16,1 2 1 15,-1 0-1-15,-1 0-6 16,0 7-6-16,-3 6-1 16,-4 1-8-16,-1-3 9 0,-3 5-7 15,-2-7 6 1,0 5-11-16,0-2 12 0,-11-3 0 16,-3 1 2-16,3-6 16 15,0-3-11-15,2 2 2 16,2-3-5-16,5 0-4 15,2-18-19-15,0-7-71 16,0 6-241-16</inkml:trace>
  <inkml:trace contextRef="#ctx0" brushRef="#br0" timeOffset="-131892.75">20982 15642 461 0,'0'0'571'0,"0"0"-392"15,0 0-96-15,0 0-8 16,0 0-26-16,0 0-30 16,0 0-10-16,25-104 7 0,-14 86-7 15,3 2 11-15,3 2-10 16,6 4-9-16,3-2-1 15,-1 6-1-15,2 6-1 16,-5 0 2-16,0 0 1 16,-1 14-1-16,-4 12 0 15,-1 10 0-15,-5 6 0 16,-4 7 17-16,-7 1 2 16,0-2 10-16,0-8-1 15,-16-10-6-15,-4-11-20 16,-4-10 9-16,-3-9-4 15,-2-9-6-15,2-17-1 0,0-15-11 16,7-8-24-16,7 3-31 16,6 3-21-16,7-7-48 15,11 15-66-15,7 11-385 16</inkml:trace>
  <inkml:trace contextRef="#ctx0" brushRef="#br0" timeOffset="-131648.44">21470 15673 770 0,'0'0'296'16,"0"0"-175"-16,0 102-3 15,-6-52-23-15,-5 2-50 16,-3 3-18-16,1-14-27 16,-5-6-27-16,5-14-116 15,5-16-183-15</inkml:trace>
  <inkml:trace contextRef="#ctx0" brushRef="#br0" timeOffset="-131181.98">21638 15669 778 0,'0'0'289'16,"0"0"-189"-16,0 0-21 16,0 0-6-16,0 0-33 0,0 0-27 15,15-112 18-15,6 93-1 16,1 5-14-16,3 6 18 15,1 4-7-15,1 4-6 16,-3 0-14-16,-3 8-1 16,-6 10-6-16,-1 14-6 15,-8 9 6-15,-4 2 1 16,-2 3 9-16,0-1 9 16,-18-7 3-16,-3-10-11 15,-4-10 0-15,-4-14-10 16,0-4-1-16,0-12-5 15,8-19-5-15,15-36-43 16,6 7-89-16,0 8-123 0</inkml:trace>
  <inkml:trace contextRef="#ctx0" brushRef="#br0" timeOffset="-130468.95">22242 15799 401 0,'0'0'504'0,"0"0"-324"16,0 0-54-16,0 0 11 15,0 0-32-15,0 0-46 0,0 0-44 16,-9-87 0-16,-4 38-15 16,-3-9-10-16,3-4-35 15,2-5-6-15,-1 6-21 16,6 6 21-16,4 11 28 15,-1 12 22-15,3 14 1 16,0 10 6-16,0 8-4 16,0 0 4-16,0 12-6 15,0 16 0-15,-8 4 1 16,-10 8 15-16,-3 8 0 16,-3-4-9-16,-5-2 8 15,5-1-14-15,-1-7-1 16,2-8 1-16,10-6 0 0,2-8 8 15,9-4 5-15,2-6 8 16,0-2 35-16,7 0 5 16,15-5-44-16,7-4 12 15,2-4 4-15,7 4 12 16,0 1 13-16,2 1-8 16,0 7-31-16,0-3-20 15,9-3-39-15,-10-1-108 16,-4 2-219-16</inkml:trace>
  <inkml:trace contextRef="#ctx0" brushRef="#br0" timeOffset="-129447.94">30278 11376 548 0,'0'0'172'0,"0"0"-75"16,0 0-25-16,0 0-24 16,0 0-22-16,0 0-12 15,0 0-5-15,-63 2-8 16,55-2 0-16,-1 0 0 16,-1 0 8-16,2 0-8 15,-3 0 14-15,-1 0-14 16,-5 0-1-16,1 0-53 15,3 0-214-15</inkml:trace>
  <inkml:trace contextRef="#ctx0" brushRef="#br0" timeOffset="-129102.79">29043 11460 377 0,'0'0'153'15,"0"0"-54"-15,0 0-35 16,0 0-40-16,-120 44-24 16,85-37-42-16,1 0-279 0</inkml:trace>
  <inkml:trace contextRef="#ctx0" brushRef="#br0" timeOffset="-128942.26">28292 11575 324 0,'0'0'144'0,"0"0"-73"16,0 0-71-16,-131 17-45 15,97-15-313-15</inkml:trace>
  <inkml:trace contextRef="#ctx0" brushRef="#br0" timeOffset="-128761.47">27715 11656 412 0,'0'0'119'0,"0"0"-44"15,0 0-12-15,0 0-17 16,-129 12-22-16,95-12-24 0,1 0-23 15,-1 0-23-15,-2 0-22 16,3 0-13-16,2 0 14 16,-1 3 31-16,3-1 27 15,-8 4 2-15,3-5-24 16,8 3-305-16</inkml:trace>
  <inkml:trace contextRef="#ctx0" brushRef="#br0" timeOffset="-128552.77">26834 11654 173 0,'0'0'264'0,"0"0"-158"15,0 0-14-15,0 0-21 0,0 0-21 16,-122 0-12-16,95 0-15 16,0 0-12-16,-2 0 10 15,-2 2 3-15,-1 1 5 16,-1-3-12-16,0 1-17 15,-9-1-22-15,7 2-89 16,7-2-501-16</inkml:trace>
  <inkml:trace contextRef="#ctx0" brushRef="#br0" timeOffset="-128140.98">26223 11694 175 0,'0'0'291'15,"0"0"-168"-15,0 0-32 16,0 0-16-16,0 0-35 0,0 0-25 15,0 0-14-15,-97 9 6 16,78-9 2-16,1 0-8 16,-1 0-2-16,-2 0 1 15,1 4-9-15,-4-3 2 16,-1 1-2-16,-1 0-2 16,-3-2 1-16,-3 2 0 15,-1-2 10-15,0 0-2 16,-1 3 1-16,-4-3 1 15,2 0 1-15,1 0 21 16,-3 1-6-16,0 3 1 16,0 0-7-16,2 0-10 15,-1 3-6-15,1-1-5 0,-1-2-25 16,-2 0-26 0,3-2-19-16,1 1 38 0,-1 2 43 15,1-1 19-15,1 2 29 16,2 2 20-16,1 0-19 15,2-1-9-15,0 1-11 16,1 1-19-16,-3-1-1 16,-1-1-9-16,-4 1-8 15,-14-2-28-15,5 0-40 16,7-5-112-16</inkml:trace>
  <inkml:trace contextRef="#ctx0" brushRef="#br0" timeOffset="-127435.94">24643 11863 212 0,'0'0'208'0,"0"0"-88"15,0 0-29-15,0 0-22 16,0 0-19-16,-116 26-18 16,93-26-16-16,2 2-9 15,-4-2 3-15,-2 0-9 16,0 0 0-16,-4 0 1 16,0 0-1-16,-2-6 11 15,-3-2-11-15,-2 0 15 16,0-1-4-16,0-2-2 15,1 1-4-15,0 0 1 16,4 2 4-16,2 1 7 16,4 4 16-16,3 3 7 15,1 0-15-15,3 0-7 16,5 0 1-16,-3 0-6 0,3 0-1 16,-4 0-11-16,3 0 6 15,-3 0-6-15,1 0 7 16,-4 0-2-16,2 0-7 15,-1-2 1-15,4-2 0 16,1 1 0-16,3 3-1 16,1 0 0-16,4 0-5 15,-1 0 5-15,3 0 6 16,-2 0-6-16,2 0 0 16,-3 0 1-16,-5 0 7 15,-5 0-8-15,-6-8 18 16,-6 1-17-16,0-1 14 15,-3 2-15-15,5 0 0 0,4 2 7 16,3 2-5-16,5 2-1 16,-2 0 15-16,1 0 5 15,1 0 7-15,-3 0-2 16,-3 2 6-16,-3 3-6 16,-3 2-12-16,-4-3-5 15,-2 2-9-15,-2 2 1 16,1-3 2-16,1 4-2 15,1-4-1-15,3-1 1 16,4 3 5-16,3-5-6 16,5-1 8-16,4 2-7 15,5-3 5-15,2 2-5 0,4-2 1 16,4 0 8 0,0 0 33-16,0 0 33 0,0 0-9 15,0 0-22-15,0 0-31 16,0 2-14-16,0-2-8 15,0 1-33-15,-5 4-60 16,5-1-110-16</inkml:trace>
  <inkml:trace contextRef="#ctx0" brushRef="#br0" timeOffset="-124507.66">21266 11644 441 0,'0'0'292'0,"0"0"-155"0,0 0-74 16,0 0 4-16,0 0-11 16,0 0-11-16,0 0-12 15,-29-60 5-15,24 54 0 16,3-3 8-16,-1 0-7 15,1 1-4-15,0-1 0 16,0 2-1-16,0 1 3 16,0 2 2-16,2 1-3 15,0 3-4-15,0 0-11 16,0 0-12-16,0 0-9 16,0 3-10-16,0 11-9 0,0 6 19 15,2 6 10-15,2 6-4 16,3 2-5-16,0 3-1 15,0-1 2-15,-1-5-2 16,-2-4 0-16,1-8-9 16,-1-2-5-16,-1-7-18 15,-1-5-26-15,7 0-63 16,-3-4-67-16,3-1-451 0</inkml:trace>
  <inkml:trace contextRef="#ctx0" brushRef="#br0" timeOffset="-124279.25">21418 11708 909 0,'0'0'285'15,"0"0"-226"-15,0 0-47 16,0 0 2-16,-8 123-14 15,2-85-10-15,-3 2-3 16,5-2-20-16,0-4-10 16,4-4-43-16,0-7-31 15,0-11-225-15</inkml:trace>
  <inkml:trace contextRef="#ctx0" brushRef="#br0" timeOffset="-123682.21">21516 11642 616 0,'0'0'355'16,"0"0"-191"-16,0 0-74 0,0 0 17 15,0 0-35-15,0 0-30 16,0 0-1-16,0-27 0 16,0 20 4-16,8 0-6 15,3 0 12-15,5 3-23 16,-1 3-28-16,3 1 0 15,1 0-9-15,-2 0-1 16,-1 5-15-16,-1 7 12 16,-1 0-6-16,-5 3-1 15,-3-4 2-15,-4 4 17 16,-2-3-11-16,0 1 5 16,0 3-5-16,-2 1 11 15,-7 1-9-15,-1 1 4 0,0 3 6 16,4 3 1-1,1-1 0-15,3 2 0 0,2-5-1 16,0 0-1-16,0-5 1 16,0-4 0-16,0-3 8 15,4 0 11-15,3-5 3 16,2 0-4-16,2-1 2 16,2-3-1-16,1 0-10 15,1 0 12-15,1 0-3 16,2-7-11-16,0-1 9 15,2 3-16-15,14-4-23 16,-5 3-67-16,-3 2-117 0</inkml:trace>
  <inkml:trace contextRef="#ctx0" brushRef="#br0" timeOffset="-123126.7">22128 11555 607 0,'0'0'174'0,"0"0"-78"16,0 0-16-16,0 0-25 0,0 0-14 15,0 0-1-15,0 0 5 16,-37-9 17-16,21 13-2 16,1 8-27-16,-4 4 15 15,2 7 1-15,-1 0 8 16,4 7-11-16,3 5-8 16,5 1-10-16,1 2-14 15,5 0-1-15,0-2-4 16,0-1 4-16,2 2-1 15,11-5-5-15,3-4-5 16,2-1 6-16,2-6-8 16,3-3 0-16,1-6 1 15,0-8 12-15,3-4-13 0,0 0 0 16,-2-4 0 0,-3-14-13-16,-5-6 12 0,-3-2-8 15,-7-2-11-15,-7 0-15 16,0 2 13-16,-11 4 7 15,-12 7 8-15,-1 6 0 16,-3 9-3-16,0 0 9 16,5 18 0-16,4 10 2 15,7 2-2-15,4 5-2 16,7 0-26-16,0-7-106 16,0-7-949-16</inkml:trace>
  <inkml:trace contextRef="#ctx0" brushRef="#br0" timeOffset="-117920.36">23136 17508 738 0,'0'0'180'0,"0"0"-128"16,0 0-33-16,0 0-9 16,0 0-1-16,0 0-2 15,0 0-1-15,-11-13 14 0,11 12 22 16,0-3 20-16,0 4-4 15,0-4-14-15,0-1-7 16,6 2-8-16,3-4-11 16,3 0-12-16,3 2-6 15,1 0 1-15,1-4-1 16,2 5 2-16,-4 0 5 16,-1-1 6-16,-6 5-4 15,-1 0-8-15,-3 0 5 16,1 0-6-16,0 0-1 15,-1 0-5-15,0 0 4 16,3 9 2-16,-3-1 0 0,1 7 2 16,2-6-2-16,-3 8-2 15,-2-4 2 1,0 1 2-16,1-2-2 16,-3 3 5-16,0-1-5 0,0 0 0 15,0-2 0-15,0 2 6 16,0 0-6-16,0-2 0 15,0 2 0-15,-7 0 1 16,3 2-1-16,-3 2 12 16,-2 0-5-16,-2 1 18 15,0-2-5-15,-1-3-7 16,-1 1 7-16,2-3-19 0,-2-3 1 16,2-1 14-16,1 1-5 15,2-4-9-15,1 3-1 16,-2-1-1-16,0-4 11 15,0 1-11-15,1 1 0 16,-4-2 0-16,1 1 0 16,-3-4 0-16,3 0-8 15,1 0-1-15,0 0 7 16,1 0-8-16,1-7 10 16,-1-2 0-16,0-5 0 15,2 5 1-15,-2-3 0 16,0 1 0-16,0-1 0 15,1-2-1-15,-1 5-5 16,-1-4 4-16,4 3 1 0,2-2-1 16,1-2 0-16,1 0 1 15,2-2 2-15,0-4 8 16,0-2-1-16,0 0 4 16,11 0-7-16,0 4 5 15,5 0 10-15,2-1 11 16,4 7 3-16,5 3-16 15,4 4-19-15,2 1-38 16,19 4-45-16,-10 4-79 16,-4 6-199-16</inkml:trace>
  <inkml:trace contextRef="#ctx0" brushRef="#br0" timeOffset="-116659.32">22685 17612 727 0,'0'0'380'15,"0"0"-260"-15,0 0-95 16,0 0-15-16,0 0-10 16,0 0-14-16,0 0-4 0,-73 40-3 15,59-40-10 1,1 0 12-16,3 0 6 0,0 0 13 15,1 0 0-15,3 0 0 16,1 0-9-16,3 0-23 16,2 0-57-16,0 0-119 0</inkml:trace>
  <inkml:trace contextRef="#ctx0" brushRef="#br0" timeOffset="-116426.02">22726 17467 598 0,'0'0'631'0,"0"0"-531"16,-18 0-73-16,-7 0 24 15,-4 4-12-15,-2 3-18 16,0-4-13-16,4 2-8 15,-2-5-16-15,9 0-58 16,7 0-156-16</inkml:trace>
  <inkml:trace contextRef="#ctx0" brushRef="#br0" timeOffset="-113160.2">20120 11996 133 0,'0'0'316'15,"0"0"-117"-15,0 0-37 16,0 0-31-16,0 0-43 16,0 0-34-16,0 0-37 15,73-49 5-15,-68 32 8 0,-3 2-30 16,1 1 9-16,-3 2-8 16,0 2-1-16,0 3 0 15,0-2 12-15,0 6 7 16,0-2-8-16,0 3 2 15,-3 2-13-15,3 0-7 16,0 0-54-16,0 2-87 16,0 3-733-16</inkml:trace>
  <inkml:trace contextRef="#ctx0" brushRef="#br0" timeOffset="-112450.68">20002 11725 235 0,'0'0'915'16,"0"0"-705"-16,0 0-135 15,0 0-27-15,0 0-45 16,0 0-3-16,0 0-33 16,2 29 20-16,9-7 12 0,3 4 1 15,3 3 1-15,5 3 11 16,3 2 1-16,2-4-7 15,0-4 21-15,2-3 8 16,-2-10 3-16,-6-3-15 16,-2-8 6-16,-6-2 18 15,-7 0-3-15,-1-20-44 16,-3-2-5-16,1-7-15 16,-3 3 8-16,0-6 2 15,0 0-2-15,0 4-1 16,0 1 6-16,0 0-5 15,0 8 12-15,0 1-14 16,0 4 8-16,0 1-1 16,0 8 5-16,0 2-8 15,0 3 8-15,0 0-7 0,0 0-26 16,0 0-12-16,0 10-9 16,0 2 21-16,0 5 22 15,0 2 13-15,0 8 12 16,0 7 2-16,0 7 4 15,0 4 12-15,4 7 2 16,-2 4 19-16,-2-1-6 16,0-4-14-16,0-5-5 15,0-6-4-15,-9-9-17 16,-4-9-5-16,-3-8-6 0,-2-8-30 16,1-6-5-1,1 0-4-15,1 0 13 0,-1-17-38 16,5 5-51-16,7 1-123 15</inkml:trace>
  <inkml:trace contextRef="#ctx0" brushRef="#br0" timeOffset="-112183.6">20450 12035 745 0,'0'0'324'0,"0"0"-188"16,0 0-26-16,0 0-14 16,-12 131-35-16,12-96-38 15,0 2-10-15,2-5-1 16,6-6-12-16,-4-6-11 15,5-10-11-15,-3-6-58 16,1-4-113-16</inkml:trace>
  <inkml:trace contextRef="#ctx0" brushRef="#br0" timeOffset="-111951.41">20577 11883 1287 0,'0'0'379'15,"0"0"-213"-15,0 0-9 16,0 0-101-16,0 0-56 16,0 0-40-16,0 0-22 15,91 18-53-15,-62-18-29 16,-4 0-59-16,-3 0-171 0</inkml:trace>
  <inkml:trace contextRef="#ctx0" brushRef="#br0" timeOffset="-111295.44">20693 12043 1160 0,'0'0'329'0,"0"0"-187"16,0 0-13-16,0 0-72 15,0 0-33-15,0 0-24 0,0 0-28 16,73-12-7-16,-59 12-13 15,3 0-9-15,6 12 4 16,-6 6-91-16,1 1-166 0</inkml:trace>
  <inkml:trace contextRef="#ctx0" brushRef="#br0" timeOffset="-110492.71">19886 15464 985 0,'0'0'499'0,"0"0"-402"15,0 0-59-15,0 0-24 16,0 0-8-16,0 0-5 16,0 0-1-16,31 93 0 15,-11-63 1-15,5 2 7 16,1-6 6-16,3-2 18 0,-4-7 16 15,-1-8-12 1,-1-4-5-16,-2-5-4 0,0 0-27 16,-5-13-21-16,-1-5 2 15,-3 0-35-15,-6 4-33 16,-4-8-41-16,-2 3-113 16,0 2-163-16</inkml:trace>
  <inkml:trace contextRef="#ctx0" brushRef="#br0" timeOffset="-110299.97">20162 15476 1174 0,'0'0'352'16,"0"0"-266"-16,0 0-41 16,0 107-7-16,0-63-26 0,0 6-5 15,-6 0 0 1,-1 4-7-16,1 1-12 0,-4 0-54 15,1-6-39-15,1 1-22 16,2-14-47-16,4-14-98 0</inkml:trace>
  <inkml:trace contextRef="#ctx0" brushRef="#br0" timeOffset="-109804.97">20260 15927 998 0,'0'0'289'15,"0"0"-205"-15,0 0 1 16,0 0 10-16,0 0-58 15,0 0-27-15,0 0 6 16,49-62 6-16,-26 45 23 16,-2 2 8-16,0 3-8 15,-3 7-14-15,-5 5-16 16,-3 0-15-16,-4 9-21 0,-6 14 2 16,0 10 9-1,0 6 9-15,0 4 1 0,-10-3-3 16,-2-3 3-16,-1-7 2 15,1-8 7-15,5-8 5 16,1-7 7-16,4 0-12 16,2-3 7-16,0-4 10 15,0 0 17-15,0 0 18 16,4 0 5-16,9 0-44 16,3 0-10-16,1 0-11 15,2 0 0-15,-4 0-1 16,-1 0 0-16,-8 0-24 15,3 0-69-15,-4-4-102 16,1-10-100-16</inkml:trace>
  <inkml:trace contextRef="#ctx0" brushRef="#br0" timeOffset="-109523.52">20470 15758 224 0,'0'0'1105'16,"0"0"-843"-16,0 0-115 15,0 0-24-15,0 0-75 0,0 0-33 16,0 0-15-16,67-14-13 15,-47 14-27-15,0 0 15 16,-3 0-26-16,-3 0-28 16,-10 0-64-16,-4 0-63 15,0 0-341-15</inkml:trace>
  <inkml:trace contextRef="#ctx0" brushRef="#br0" timeOffset="-109363.99">20467 15607 1190 0,'5'-2'282'0,"13"0"-152"16,7 2-1-16,4 0-67 15,2 0-62-15,11 20-93 0,-9 2-73 16,-4-2-144-16</inkml:trace>
  <inkml:trace contextRef="#ctx0" brushRef="#br0" timeOffset="-108387.96">22191 17554 491 0,'0'0'206'0,"0"0"-73"0,0 0-5 16,0 0-2-1,0 0 4-15,0 0-37 0,0 0-3 16,16-46-20-16,-14 41 5 15,0-3-2-15,-2 8-6 16,2 0-14-16,0 0-14 16,1 0-16-16,-3 0-4 15,2 0-6-15,0 8-13 16,0 1-17-16,-2 1 9 16,0 8 7-16,-2 8 1 15,-16 6 10-15,-6 8-2 16,-5 4 4-16,-2 4-11 15,0-2-2-15,2-6 1 0,4 0-13 16,4-8-7 0,6-9-50-16,6-5-13 0,9-14-43 15,0-4-114-15,0 0-846 16</inkml:trace>
  <inkml:trace contextRef="#ctx0" brushRef="#br0" timeOffset="-108167.38">22019 17572 1405 0,'0'0'478'16,"0"0"-436"-16,0 0-27 0,0 0-15 15,0 0-27-15,0 0-8 16,0 0-31-16,130 80 17 15,-88-72 18-15,-5 0-30 16,6-2-56-16,-11-6-77 16,-11 3-326-16</inkml:trace>
  <inkml:trace contextRef="#ctx0" brushRef="#br0" timeOffset="-105911.5">22349 17897 462 0,'0'0'253'0,"0"0"-125"15,0 0-60-15,0 0-26 16,0 0-25-16,0 0-16 0,0 0-1 15,-2 0-6-15,-1 0-7 16,3 0 8-16,-2 0 5 16,2-5 19-16,-2 5-2 15,2 0 5-15,0 0 4 16,0 0 7-16,0 0 4 16,0 0 7-16,0 0-2 15,0 0-7-15,0 0-7 16,0 0-14-16,0 0 9 15,0 0-2-15,0 0-8 16,0 0 1-16,0 0-4 16,0 0 5-16,0 0 1 15,0 0-15-15,0 0 8 16,0 0 0-16,0 0-8 0,0 0 9 16,0 0 1-16,0 0 8 15,0-4-11-15,0 4-7 16,0-1-1-16,0-3 1 15,0 4-1-15,0 0-1 16,0 0 1-16,0 0 1 16,0 0 11-16,0 0-7 15,0 0-5-15,0 0 0 16,0 0 0-16,0 0-8 16,0-5 7-16,0 5-5 15,0 0 6-15,0 0-1 16,0 0 0-16,0 0-1 15,0 0-10-15,0 0 12 16,0 0 0-16,0 0 0 0,0 0 1 16,0 0-1-16,2-4 5 15,3 0-5-15,-1 0-1 16,3 3-4-16,0-8 5 16,1 6 0-16,1-2-1 15,3-1-7-15,-1 3-10 16,-1-2 18-16,2 5-18 15,-1 0 12-15,-2 0 5 16,-2 5-7-16,-5 9-2 16,-2-1-3-16,0 8 12 15,0 3 1-15,-4-2 0 16,-8 0-1-16,-1 0-1 0,-1 0-5 16,4-4 6-16,3-4 2 15,1-2-1-15,2-3 0 16,0 4 2-16,2-3 3 15,2 4 6-15,0-2-3 16,0-3 8-16,0 3 14 16,2-5 9-16,10-3 5 15,1 0-1-15,3 0 5 16,1-1 24-16,4-3-7 16,1 0 8-16,-2 0-20 15,-2-3-19-15,-5-5-14 16,-2 4-14-16,-6-1-6 15,-3 5-19-15,-2-5-54 0,0-4-99 16,0 2-109 0,-7-3-56-16</inkml:trace>
  <inkml:trace contextRef="#ctx0" brushRef="#br0" timeOffset="-104147.84">29052 11412 757 0,'0'0'248'0,"0"0"-160"15,0 0 1-15,0 0-24 16,0 0-35-16,0 0 1 16,0 0-7-16,118 11 11 15,-105-11 3-15,3 0 18 16,-1 0 7-16,2 0-9 0,-5-1 18 15,5-2-15-15,-2 2-42 16,3 1-15-16,4 0-28 16,18 0-93-16,-6 0-97 15,-1 0-304-15</inkml:trace>
  <inkml:trace contextRef="#ctx0" brushRef="#br0" timeOffset="-103484.85">29596 11437 426 0,'0'0'397'0,"0"0"-192"16,0 0 20-16,0 0-104 16,0 0-57-16,0 0-38 15,0 0-16-15,25 0-8 0,-19 0-2 16,5 0-10 0,7 5-13-16,0-3-6 0,2-2-55 15,2 0 1-15,-1 0-12 16,-4 0-7-16,4 0-15 15,-4 0 3-15,3 0-50 16,1 0-46-16,0 0-32 16,-3-2 164-16,3-3 78 15,-6 0 251-15,-3-4-3 16,1 0-69-16,-5-1 6 16,4-2-56-16,1-1 4 15,1 3-39-15,1 1 8 16,-1 3-15-16,-1 2-39 0,-5 0-25 15,0 4-8 1,-2 0-15-16,-4 0-7 0,1 0-9 16,1 0-25-16,0 0-1 15,1 0-7-15,-1 0 14 16,1 0 22-16,0 0 13 16,-1 0 0-16,0 0 1 15,-2 0 0-15,0 0 0 16,1 0 0-16,1 0-1 15,3 4 0-15,2 0 0 16,2 0-21-16,1-2 13 16,-2 2 8-16,1-4 1 15,-3 1 0-15,-2-1 19 16,-2 0-11-16,-1 0-9 0,-3 0 0 16,2 0-17-16,-2 0-59 15,2 0-48 1,2 3-2-16,0-2-27 0,4 2-60 15,-2-2-13-15,-1 2 86 16,-1-3 33-16,0 2 107 16,-2-2 105-16,2 0 4 15,-2 0-34-15,-2 0-9 16,2 0-53-16,-2 0-13 16,2 0-98-16,-2 0-166 0</inkml:trace>
  <inkml:trace contextRef="#ctx0" brushRef="#br0" timeOffset="-103106.14">29959 11460 532 0,'0'0'238'15,"0"0"-128"-15,0 0-61 16,0 0-43-16,0 0-6 16,0 0-91-16,0 0-25 15,7 51-102-15</inkml:trace>
  <inkml:trace contextRef="#ctx0" brushRef="#br0" timeOffset="-102240.58">29937 11478 485 0,'0'0'262'16,"0"0"-182"-16,0 0-43 15,0 0 7-15,0 0-23 0,0 0-10 16,0 123 12 0,0-89-16-16,0-2 1 0,2-3-1 15,4 1-7-15,2-2 0 16,3 7-12-16,0-8-78 16,-4-3-177-16</inkml:trace>
  <inkml:trace contextRef="#ctx0" brushRef="#br0" timeOffset="-101969.57">29964 11964 15 0,'0'0'176'16,"0"0"-3"-16,0 0-77 15,0 0-29-15,0 0-21 16,0 0-16-16,0 0 2 16,0 93-5-16,0-79-21 15,0-2-4-15,0 1-1 0,4 1 2 16,0 2-2-16,2 1 0 15,-4 2 1-15,0-1 9 16,0 0 11-16,-2-2 5 16,0 0 27-16,2 1-2 15,-2-4 4-15,2 0 5 16,-2 4-19-16,0 1-26 16,3 2-16-16,-3 12-9 15,2-4-79-15,-2-2-153 0</inkml:trace>
  <inkml:trace contextRef="#ctx0" brushRef="#br0" timeOffset="-101454.74">29997 12603 312 0,'0'0'218'0,"0"0"-104"16,0 0-53-16,0 0-19 0,0 0-18 16,0 0 17-16,0 0 2 15,0 84 3-15,0-68 6 16,0 2-14-16,0 0-8 15,0 2-18-15,0 5-11 16,0-2-1-16,-6 3-1 16,1 3-40-16,1-1-25 15,2-5 37-15,0 1 19 16,2-3 4-16,0-1 5 16,0-2 1-16,0 2-1 15,0 4 1-15,0 0 0 16,0 4 0-16,0 2 0 15,0 2 0-15,0-2 0 0,0 3-11 16,-3-3-8 0,3-1 12-16,0 4 6 0,0 1 1 15,0 0 0-15,0 2-1 16,0 1-9-16,0-4 1 16,0-1 9-16,0-4-9 15,0 2 8-15,0-2 0 16,0 2-24-16,0 1 19 15,0 3 6-15,0 3-7 16,0 4 7-16,-3-1 1 16,-1 2-1-16,-2-2 0 15,-3-2-33-15,-1-4-38 0,2 0-56 16,3-6 39 0,1 3 65-16,2-3 9 0,2 5 13 15,0 4-1-15,4 23 2 16,7-9-1-16,-1-5-163 0</inkml:trace>
  <inkml:trace contextRef="#ctx0" brushRef="#br0" timeOffset="-100938.81">30004 14909 26 0,'0'0'531'15,"0"0"-367"-15,0 0-57 16,0 0 6-16,16 102-28 0,-16-80-4 16,0 0-51-16,0 1-7 15,-11-4-7-15,-1 3-10 16,1-5 7-16,3 1-13 16,0 1 0-16,6 2 0 15,0 6-8-15,2 0-18 16,0 4 5-16,0 6 2 15,0-3-6-15,0 4 12 16,0 0-40-16,2 0-1 16,5-2 2-16,0 2 25 15,2-6 12-15,-1 3 14 16,2-2 1-16,-4 2 0 16,1 1 1-16,-1-1 0 0,-1-2 5 15,0 6-6-15,1-7-1 16,-4-3 0-16,3 3 1 15,-3-4 0-15,-2 3 11 16,0 1 4-16,0 2-8 16,0-2-1-16,0 0-6 15,-7 3-1-15,3-3-1 16,2-3-27-16,0 3-30 16,2-6 35-16,0 6 5 15,0-5-13-15,0 5 23 16,0-5 9-16,0 4 0 15,0 9-1-15,0-4-33 0,0-5-210 16</inkml:trace>
  <inkml:trace contextRef="#ctx0" brushRef="#br0" timeOffset="-100539.88">30038 16736 227 0,'0'0'183'0,"0"0"-59"15,0 0-50-15,0 0-14 16,-25 124-25-16,18-96-3 15,2-1-19-15,1-1-11 16,4-3 5-16,-2 7 0 16,2-2-1-16,-2 2 14 15,-3 2 6-15,1-1-7 16,0 1-3-16,-1-6-9 0,0-4 3 16,1 2 9-1,2-6 4-15,0-2-4 0,2 1 4 16,-3-2 6-16,3 2-7 15,0-3-2-15,0 3-4 16,0-2 13-16,0 2 10 16,0 1-22-16,0-4-5 15,0 4 18-15,0-6-14 16,0-2-9-16,0-2 19 16,0 1-5-16,0-8-4 15,0-1-10-15,0 0-5 16,0 0 8-16,0 0 9 15,0 0 21-15,0-1-19 16,0-8-21-16,0-4-53 16,0 1-99-16,0 5-173 0</inkml:trace>
  <inkml:trace contextRef="#ctx0" brushRef="#br0" timeOffset="-99618.5">30051 17904 928 0,'0'0'209'15,"0"0"-161"-15,0 0-32 16,0 0-3-16,0 0 9 16,0 0 2-16,0 0 15 0,-76 65-1 15,56-40 17-15,-2 8 3 16,1-3-27-16,0 6-14 15,0 0-7-15,3 0-2 16,5 1-8-16,0-11 7 16,6-5-6-16,2-7 0 15,3-5-1-15,2-9-5 16,-2 0-51-16,2-19-149 16,0-3-143-16</inkml:trace>
  <inkml:trace contextRef="#ctx0" brushRef="#br0" timeOffset="-99397.13">29754 17888 1147 0,'0'0'316'16,"0"0"-240"-16,0 0-57 15,0 0-18-15,0 0-1 16,0 0 0-16,116 106 0 15,-85-77 6-15,1-3-6 16,-1 0 13-16,-2-8-13 16,-7-1-10-16,-2-5-57 0,-6-10-103 15,-8-2-236-15</inkml:trace>
  <inkml:trace contextRef="#ctx0" brushRef="#br0" timeOffset="-97760.99">30242 18057 235 0,'0'0'162'0,"0"0"-103"15,0 0-29-15,0 0-17 16,0 0-7-16,0 0 24 15,0 0 67-15,-15 18-3 16,13-18-35-16,2 0-30 16,-2 0-12-16,2 0 6 15,0 0 8-15,0 0 11 16,0 0 15-16,0 0 7 16,0 4-3-16,0 2-3 15,0 2-18-15,0 2 14 0,0 6-2 16,0 2-16-16,-2 10-11 15,2 6-14-15,0 2-9 16,0 8-1 0,0-1 5-16,0-3-5 0,0-10-1 15,0-12-17-15,0-10-38 16,0-8-148-16</inkml:trace>
  <inkml:trace contextRef="#ctx0" brushRef="#br0" timeOffset="-92351.47">30215 18040 491 0,'0'0'255'16,"0"0"-161"-16,0 0-65 15,0 0-16-15,0 0 1 16,0 0 25-16,0-13 16 16,0 9 16-16,0-2 0 0,8 2 6 15,-4-1 7 1,3 2-13-16,-1 1-28 0,1-2-1 15,2 4 3-15,0 0-17 16,-1 0-14-16,2 0-3 16,1 0-1-16,-5 0-10 15,1 0 7-15,-2 0-7 16,-1 0-31-16,-4 0-43 16,2 0-64-16,1 0-43 15,-3-5-92-15</inkml:trace>
  <inkml:trace contextRef="#ctx0" brushRef="#br0" timeOffset="-92182.92">30215 18040 687 0</inkml:trace>
  <inkml:trace contextRef="#ctx0" brushRef="#br0" timeOffset="-92020.38">30215 18040 687 0,'66'-5'267'0,"-66"5"-187"0,0 0-41 0,0 0 13 0,0 0 0 16,0 0 13-16,2 0 6 16,4 0-36-16,3 0 11 15,2 0-11-15,3 0-26 16,-1 0-9-16,3 0-25 16,6 0-67-16,-2-4-47 15,-2-2-188-15</inkml:trace>
  <inkml:trace contextRef="#ctx0" brushRef="#br0" timeOffset="-91391.96">30192 17874 637 0,'0'0'553'15,"0"0"-427"-15,0 0-68 16,0 0-11-16,0 0-46 16,0 0 12-16,0 0-3 15,0 0 3-15,0 0 12 16,0 0-3-16,0 0-22 15,0 0-7-15,-6 0-24 16,0 0 8-16,-1 0-2 16,1 0 1-16,2 0 6 15,-2 0 11-15,6 0 7 16,0 0 0-16,0 0 18 0,0 0 20 16,0 0 25-16,0 0 10 15,19 0-12-15,3 0-39 16,5 0-20-16,6-8 14 15,1 7-9-15,-1-3-7 16,-4-1 0-16,-4 2-12 16,-8 3 5-16,-5 0-38 15,-8 0-45-15,-4 0-74 16,0 0-97-16</inkml:trace>
  <inkml:trace contextRef="#ctx0" brushRef="#br0" timeOffset="-90808.84">30506 17762 935 0,'0'0'164'0,"0"0"-164"0,0 0-13 16,0 0-81-16,0 0 4 15,0 0 90-15,0 0 17 16,0 0 35-16,0 0 5 16,4 0-1-16,2 0-4 15,2 7-30-15,0 0-15 16,1 1 9-16,-2 10-7 16,0 0 7-16,-3 4 1 15,-2 2 9-15,-2 7-10 16,0-1 4-16,0-2-14 15,0-6 7-15,0 0 0 16,0-8-1-16,-2 0-1 0,-5-10 13 16,-4 0-10-1,0-4-5-15,-5 0 13 0,-1-4 2 16,-3-19-12-16,1 2-11 16,6-11-1-16,3-4-8 15,4-5-20-15,6 5-5 16,0 2-12-16,0 7-15 15,21 8-29-15,-1 11-43 16,-3 8-179-16</inkml:trace>
  <inkml:trace contextRef="#ctx0" brushRef="#br0" timeOffset="-90550.26">30682 17999 795 0,'0'0'273'15,"0"0"-194"-15,0 0-11 16,0 0-2-16,-4 116-11 16,-13-70 10-16,-3 7-17 15,-1 0-25-15,-2 2-10 16,0-8-11-16,-1-1 5 15,2-14-7-15,0-11-61 16,3-11-109-16,13-10-230 0</inkml:trace>
  <inkml:trace contextRef="#ctx0" brushRef="#br0" timeOffset="-89639.27">30889 17670 1020 0,'0'0'211'0,"0"0"-189"16,0 0-22-16,0 0-6 15,0 0 5-15,0 0-14 16,0 0-9-16,-98 0 21 15,85 0 3-15,2 0 0 16,1 0 12-16,-1 0 1 16,3 0-3-16,0 4 7 15,2 4-9-15,2-4-7 16,1 1 10-16,3-5 2 16,0 0-3-16,0 0 11 15,0 0 2-15,0 5-9 16,0-1-12-16,0 4 5 0,0-2-6 15,0 6-2-15,0 2 1 16,0 0 0-16,0 1-9 16,0 0 9-16,0 3 5 15,3 4-5-15,-3 2-4 16,2-2 4-16,0 5 2 16,0-5-2-16,2-5 1 15,-2-3-1-15,2-5 1 16,0-9 1-16,0 0 5 15,5 0-7-15,5-9-31 16,1-8 17-16,7-1 5 16,5-5 9-16,0 1-8 15,1 5 8-15,-3 3 0 0,-7 5 0 16,-3 9 17-16,-7 0 29 16,-4 9-24-16,-4 13-22 15,0 5 7-15,0 14 1 16,-12-1 47-16,-5-1-23 15,-6-2-10-15,1-11-12 16,-2-4-5-16,4-12-5 16,-1-3-1-16,6-7-40 15,1 0-73-15,6-12-91 16,6-3-58-16</inkml:trace>
  <inkml:trace contextRef="#ctx0" brushRef="#br0" timeOffset="-88194.25">31226 17652 702 0,'0'0'160'16,"0"0"-106"-16,0 0-23 15,0 0-15-15,0 0-4 16,0 0 1-16,0 0 13 15,0-54 3-15,0 43 7 16,0 4 12-16,0-3-5 16,0-2-17-16,-4 2-16 0,-8 6-9 15,-3 0 0-15,-6 4 12 16,-1 0-2-16,-1 12 10 16,2 2-10-16,2 0 14 15,2 4-8-15,5 0 3 16,2 4 4-16,3-4-11 15,5 0 17-15,-1-1 9 16,3 6-10-16,0-5-11 16,0 4-4-16,0-4-13 15,5 0 5-15,4 4 5 16,-1-5-6-16,2-4-4 16,-1 1 7-16,1-4-7 15,4-6 5-15,-1 4-5 0,3-3 0 16,-3-1-1-16,-2-3 5 15,1 8-4-15,-4 5-2 16,1 0 1-16,-5 6-1 16,0 2 0-16,-4 2 0 15,0 8 1-15,0-3 9 16,-12 4-7-16,-3-3-1 16,-6 2 0-16,-1 3 1 15,0-12-1-15,-5 0-1 16,3-6 0-16,-1-4-3 15,2-9-4-15,4-4 7 16,3 0-16-16,3-17 2 16,3-6 12-16,6-8 1 0,2-1-10 15,2-5 9-15,0 0-7 16,4 1 9-16,12 0 7 16,1 0 0-16,4 4-7 15,1-7 1-15,1 7-1 16,-4-3 0-16,2-2 0 15,-4 1 0-15,1 2-9 16,0-2 0-16,-2-4-1 16,2 3-3-16,-1 2 1 15,-1-1 11-15,-1 10-1 16,-3-1 2-16,-5 13 0 16,-5 4 1-16,-2 3 6 15,0 2-7-15,-15 5-18 16,-8 0 12-16,-4 0-20 0,-8 0-48 15,6 12-20-15,8-2-113 16</inkml:trace>
  <inkml:trace contextRef="#ctx0" brushRef="#br0" timeOffset="-84205.18">23131 15494 477 0,'0'0'90'0,"0"0"-77"0,0 0-13 15,0 0-26 1,0 0-30-16,0 0-6 0,0 18 62 15,0-14 45-15,0 4 53 16,0 2 0-16,0-4-30 16,0 2-19-16,0 1-16 15,0-1-1-15,0 2-18 16,0-1-4-16,0 3 2 16,3 3-11-16,-1 3 1 15,-2 4-2-15,2 10-25 16,-2-3-33-16,2-4-95 0</inkml:trace>
  <inkml:trace contextRef="#ctx0" brushRef="#br0" timeOffset="-83423.88">23179 16191 39 0,'0'0'124'0,"0"0"-70"0,0 0-31 16,0 0-10-16,0 0 0 15,0 0 5-15,6 111 96 16,-2-93-1-16,1-4 8 15,-1 3-31-15,-4-3-24 16,0-1-33-16,0-3-20 16,0 6-3-16,0-1-4 15,0 2-6-15,0 6-6 16,0-1-30-16,0 0-7 16,2 0 18-16,3 0 9 15,-2 2 14-15,-1-6 2 16,0 0 23-16,-2-1-3 15,0-4-10-15,0 1-10 16,0-2 0-16,0-2 4 16,0 3-4-16,0 0-1 0,2-3 0 15,3 4 1-15,1 3 1 16,-2 1 5-16,3 0 1 16,0 0 12-16,-2-4-1 15,-1 3-6-15,-2 0-6 16,0-3-6-16,0-1 0 15,-2 1 0-15,2-5 4 16,1 5-1-16,-1-2-5 16,0 2 4-16,1-5-2 15,-3 4 16-15,0-3 12 16,0-1-16-16,0-2-11 16,0 0-1-16,0 0 0 0,0-2 0 15,0 4 8 1,0 3-7-16,0 2 19 0,0 0-1 15,0 0 14-15,0-2 0 16,0 3-15-16,0-8-5 16,0 0 4-16,0-4 3 15,0-3-19-15,0 5 15 16,0-5 0-16,0 0 4 16,0 0-5-16,0 0 2 15,0 0 5-15,0 0-5 16,0 0-9-16,0 0-8 15,0 0 0-15,0 0-69 16,-5-8-114-16,5 1-120 0</inkml:trace>
  <inkml:trace contextRef="#ctx0" brushRef="#br0" timeOffset="-69650.25">30115 11460 67 0,'0'0'203'0,"0"0"-157"16,0 0-27-16,0 0-2 15,0 0 29-15,0 0 44 16,0 0 25-16,0 0-11 16,0 2-26-16,0-2-10 15,0 0-13-15,0 2-22 16,0-2-10-16,0 0-11 15,0 1-1-15,0-1-9 0,0 0 4 16,0 0-6-16,2 3 0 16,-2-3 2-16,0 0-4 15,0 0-8-15,3 0-20 16,-1 0-23-16,0 0-4 16,3 0-2-16,-3 0-25 15,3 0 18-15,-3 0 45 16,0 0 21-16,0 0 46 15,3 0 14-15,-3-3 2 16,0 0-3-16,2 1 6 16,-2 0 11-16,4 0 1 15,-2 0 23-15,0-1-10 16,1 3-31-16,-1-1-31 0,0 1-14 16,0-2-5-1,4 2-9-15,-2-2-9 0,5 0-10 16,1 0-11-16,1-1-21 15,3 1-14-15,-1 1-7 16,-1 1-30-16,-1 0-7 16,-2 0 5-16,0 0-38 15,-4 0-408-15</inkml:trace>
  <inkml:trace contextRef="#ctx0" brushRef="#br0" timeOffset="-69265.11">30352 11436 497 0,'0'0'216'16,"0"0"-74"-16,0 0-8 15,0 0-28-15,0 0-28 16,0 0-30-16,0 0-31 16,44 0 0-16,-34 0-15 0,3 0-1 15,-1 0 1 1,2 0-1-16,1 0-1 0,-1 1-13 16,-1-1-3-16,3 2-7 15,-5-2-5-15,3 0 5 16,-3 0-6-16,0 0-14 15,0 0-27-15,0 0 5 16,1 0 32-16,-1 0 23 16,-3 0 8-16,4 0 2 15,-3 0 6-15,-1 0 24 16,1 0 25-16,-1 0 19 16,0 0-18-16,-1 0-10 15,1 0-25-15,2 0-20 16,-1 0-1-16,1 0-22 0,4 0-25 15,-1 0-23-15,3 3 31 16,-1 1 0-16,1 0-3 16,-3-3-7-16,6 2-13 15,-4-3-62-15,-4 0-159 0</inkml:trace>
  <inkml:trace contextRef="#ctx0" brushRef="#br0" timeOffset="-69092">30909 11444 438 0,'0'0'173'15,"0"0"-53"-15,0 0-18 16,0 0-24-16,0 0-32 16,0 0-28-16,0 0-17 15,64-17-1-15,-41 16-31 0,-5 1-77 16,1-3-213-16</inkml:trace>
  <inkml:trace contextRef="#ctx0" brushRef="#br0" timeOffset="-68502.11">31212 11383 565 0,'0'0'236'0,"0"0"-116"16,0 0 22-16,0 0-77 15,0 0-19-15,0 0-43 16,0 0-3-16,87-32-16 0,-76 28-5 15,3 3 6-15,-1-2-14 16,1 2 5-16,-1 1 3 16,0 0 11-16,0 0 10 15,1 0 0-15,-1 0 0 16,0 0 0-16,1 0-7 16,-1 4-2-16,3-3-6 15,-3-1-5-15,1 0-17 16,-1 0-4-16,1 0 17 15,-1 0-50-15,3 0-43 16,-1 0 94-16,1 0 23 16,-1 0 57-16,1 0 8 15,-3 0-12-15,0 0-7 0,-3 4 19 16,-2-1-10-16,-1 1-24 16,-1-4-24-16,2 2 0 15,0-2-7-15,1 0-6 16,3 0-19-16,-1 0-17 15,5 0 29-15,-1 0-20 16,5 1 19-16,0 6 2 16,2 1 3-16,1 2 9 15,-3-3 0-15,-3 0 15 16,-1-3 8-16,-3-1 6 16,-4-3 10-16,1 0-8 15,-4 0-4-15,-2 0-4 0,3 0 8 16,-1 0-8-16,2 0-7 15,0-2-15-15,1 1 8 16,1-2-9-16,-2 3-1 16,3 0-22-16,1 0-13 15,5 0-62-15,-1 0-18 16,-1 0-89-16</inkml:trace>
  <inkml:trace contextRef="#ctx0" brushRef="#br0" timeOffset="-67755.72">32173 11372 525 0,'0'0'166'0,"0"0"-73"16,0 0-11-16,0 0-4 0,0 0-32 15,0 0-4 1,0 0-22-16,52-3-14 0,-42 3-4 16,1 0 4-16,3 0-6 15,-1 0-1-15,1 4-32 16,-1-1-12-16,3-3 29 15,3 2-31-15,6-2 12 16,0 0 35-16,4 0 9 16,-2 0 17-16,-6 0 23 15,0 0-36-15,-7 0 9 16,-4 0 4-16,1 0-13 16,-4 1 4-16,-2-1-1 15,-1 0 0-15,1 0-3 16,-3 0 13-16,-2 0 0 15,0 0-17-15,0 0-2 0,0 0-7 16,0 0 3 0,0 0-3-16,2 0-1 0,2 0 1 15,1 0 0-15,-3 0-1 16,0 0 0-16,1 0 1 16,-1 0-1-16,-2 0 0 15,0 0 0-15,0 0-1 16,0 0-9-16,2 0 1 15,-2 0 8-15,0 0-5 16,0 0 7-16,2 0 6 16,-2 0 13-16,3 0-4 15,-1-1-5-15,0 1 0 0,0 0-9 16,0 0 5 0,0-2-4-16,-2 2 0 0,0-3-2 15,3 3 1-15,-3-1 5 16,2-2-5-16,0 2-1 15,3-2 1-15,-1 2 0 16,3-3 19-16,-1-1-1 16,1 4 17-16,0-3-12 15,-2 1 9-15,-1 2-13 16,0-2-14-16,1 2-5 16,-3-2-1-16,2-1 0 15,1 2 2-15,-2 1-2 16,1-1 1-16,0 0-1 0,-2 2-1 15,0 0-1 1,1 0 2-16,-3 0 0 0,2 0-12 16,-2 0-53-16,0 0-47 15,0 0-24-15,0 4 29 16,0 3-46-16,0 1-635 0</inkml:trace>
  <inkml:trace contextRef="#ctx0" brushRef="#br0" timeOffset="-67185.19">32670 11372 590 0,'0'0'238'15,"0"0"-127"-15,0 0-24 16,0 0-50-16,0 0-37 16,0 0 0-16,0 0-36 0,0 6 15 15,-9 6 9 1,-2 5 12-16,-3 2 1 0,-1 1 2 15,-5 2-2-15,-3 0 0 16,-1-2 1-16,-2 0-1 16,-1 0-1-16,4-1 0 15,1 2 0-15,2 2-1 16,2-3 1-16,0 1-1 16,1 1-11-16,1 0-2 15,3 1-9-15,-6-5 7 16,2-1 7-16,1-2 2 15,-1-6-2-15,1 0 8 16,1-4-12-16,1-1-9 16,1 0-18-16,-1-1 9 0,3 1-8 15,2-1 13-15,0 4 15 16,0 0 2-16,-2 4 9 16,0 1 6-16,0-1 6 15,-3 6 15-15,-1-3-1 16,1 2-4-16,-1 0 0 15,-1-2 8-15,-2 0-7 16,-4-1 15-16,-1-1-9 16,-6 5 27-16,0 0-7 15,-4-4-4-15,0 3-5 16,-1 0-6-16,3-2-18 16,2 0-5-16,7-1-5 15,6-5-4-15,3 0-2 0,6-5 0 16,7-3 0-16,0 0 0 15,2 0-13-15,19 0-54 16,1-3-859-16</inkml:trace>
  <inkml:trace contextRef="#ctx0" brushRef="#br0" timeOffset="-66340.13">32590 11436 462 0,'0'0'189'16,"0"0"-60"-16,0 0-21 15,0 0-26-15,0 0-5 16,0 0-3-16,0 0-2 0,29-29-23 15,-20 26-11-15,2-3-13 16,-3 1 2-16,0 4-6 16,-2 1 13-16,-2 0-16 15,-1 0-18-15,-1 0 0 16,0 9-15-16,-2 8-11 16,0 1 13-16,0 4 12 15,0-2-5-15,-2-1 6 16,-9-5-1-16,-3-2 0 15,3-5-9-15,3-3-7 16,-6-4-5-16,5 0-14 0,0-2 36 16,3-10 7-1,3-6 22-15,3-2-10 0,0 0-13 16,0 2 5-16,0 4 5 16,9 3 2-16,0 8-2 15,2 3 5-15,1 0-5 16,-4 0-16-16,-1 0-7 15,-3 11-22-15,1 4-20 16,-2 1 2-16,-3 0-12 16,0-2 0-16,0-2-15 15,0-2-14-15,0-3 4 16,-6-6-13-16,4-1 5 16,0 0-15-16,2 0 107 15,0-10 0-15,0-1 0 16,0-6-68-16,4 2-98 0,4 6-210 15,-4 1 362-15,-4 8 14 16,0 0 208-16,2 0-124 16,0 0-64-16,-2 0-10 15,2 6 79-15,-2 8 12 16,3 3 3-16,1 2-23 16,-2 3-28-16,6 18-35 15,-4-8-18-15,0-2-75 0</inkml:trace>
  <inkml:trace contextRef="#ctx0" brushRef="#br0" timeOffset="-65488.25">32639 11915 874 0,'0'0'152'15,"0"0"-91"-15,0 0-27 16,0 0-19-16,0 0-15 15,22 120-23-15,-22-98-45 16,0-1-18-16,0 1 29 16,0-3 26-16,0 2 23 15,0 1 8-15,0 0-1 16,0 0 2-16,0 0 10 16,0-3 10-16,2 4 2 15,3 0-1-15,1 0-7 0,2 1-7 16,-2 2-7-16,3 3-1 15,-3-2 0 1,2 4-6-16,-2-4 5 0,3 4 1 16,-7-1-2-16,4 2 2 15,2 0 0-15,-2 2 0 16,1-2 0-16,1 0 0 16,-3-2 0-16,0-5 0 15,-1-6 0-15,-4 0 4 16,0-1-3-16,2 0-1 15,-2 1 0-15,5 6-7 16,-1 3-37-16,5 2-41 16,-2 2-222-16,2 2 70 0,4-2 179 15,-6 0 58 1,0-2 38-16,-1-2-28 0,-4 0 10 16,0-4-20-16,3 2 2 15,-3-1-2-15,3-3 76 16,2-1 19-16,-1 2 68 15,1-2-73-15,1 1-28 16,0 1-17-16,-4-1 14 16,0 0-14-16,-2 0-12 15,1 2-16-15,-1 2-15 16,-2 0-1-16,2 2 9 16,0 2 4-16,0 2-13 15,1 3 0-15,2-1-1 16,-3-3 0-16,0 1 1 15,2-3 5-15,-2 0-6 0,1-3-3 16,-1-3 3-16,-2 0 1 16,0 2-1-16,0-3 1 15,0 2 5-15,0-2-6 16,2 5 1-16,-2-1 0 16,0-1-1-16,0 5 0 15,0 2 0-15,0 3 0 16,0-3 1-16,0 4-1 15,0 0 2-15,0-1-2 16,2 0 0-16,0 0-2 16,4-4 2-16,-4 0 2 15,-2-3-1-15,0-5-1 0,0 4 1 16,0-1-1-16,-2-3 0 16,-8 0-30-1,3-8-95-15</inkml:trace>
  <inkml:trace contextRef="#ctx0" brushRef="#br0" timeOffset="-60928.75">32761 14311 578 0,'0'0'103'0,"0"0"-67"15,-25 111-23-15,15-57-13 16,-9-1-25-16,6 0-95 15,3 1-24-15,0-4 55 16,4-6 89-16,3-12 52 16,1-4 106-16,2-3-44 15,0-6-57-15,0-2-8 0,0 1-19 16,0 0-1 0,0 4-23-16,0-2 2 0,0 6 1 15,0 1-9 1,0-1 7-16,0 0-7 0,0 6 0 15,0-9 6-15,0 1 9 16,0 0 26-16,-2 2 1 16,2-3-10-16,-4-4-1 15,4 2 0-15,-2-3-10 16,-3 0 0-16,2-1-8 16,1 2-2-16,0 3 5 15,0 4-14-15,0 2-1 16,2 2-1-16,0 2-1 15,0-2 0-15,0 4-9 16,0 0 10-16,0-6 3 0,0 3-2 16,0-4 0-16,0 0 0 15,0 3-1-15,0-7 1 16,0 4 0-16,0-1-1 16,0-4 1-16,0 0-1 15,-9-3-9-15,-2 2 3 16,2 1-5-16,4 0-18 15,3 3 13-15,2-4 9 16,0 2-22-16,0-2 10 16,0 3 19-16,2-2-12 15,5 1 11-15,0-1 1 16,0 0 1-16,-1 4-1 16,5-3 26-16,-1-6-5 0,-2 5-13 15,3-3-7-15,-4 1 44 16,0-1-32-16,-3 0-12 15,-2-2 16-15,-2 1-17 16,0 5 5-16,0-5-4 16,0 0-1-16,0 4 1 15,0-4 0-15,5 3 0 16,-1 2-1-16,2-3 0 16,4 6 0-16,-1-4-1 15,-5 0 1-15,2-4 0 16,-2 4-8-16,-2-8 8 15,-2 2-10-15,0-2 10 16,0 0 0-16,0-2-2 16,0 2 2-16,0 1 0 0,0 2 7 15,0-3-6-15,0 3 0 16,0-3 1-16,0-4-1 16,0 2 0-16,0 1-1 15,0-3 0-15,0 3 0 16,0 1 1-16,0-6 0 15,0 2 0-15,0-2 0 16,0-2 12-16,0 2-3 16,0 4-4-16,0-2 1 15,2 4-5-15,0 3-1 16,0 0 1-16,-2-2 11 16,2-1 19-16,1-2-24 15,-3 1 8-15,0-3-14 0,2 2-1 16,-2 2 7-1,0 0-8-15,2-2 6 0,-2-2-5 16,0-5 0-16,0 2 0 16,0-5 6-16,0 3-7 15,0-2 0-15,0 1 0 16,0 1 1-16,0 0-1 16,0 3 1-16,0 1 11 15,0 1-11-15,0-3 5 16,0 3-3-16,0 3 3 15,0-8-6-15,0 8 9 16,0-3-8-16,0 4 5 0,0 2 4 16,2 4 14-1,2 0-10-15,-2-6 56 0,4-1-37 16,-6-4-10-16,0-4-23 16,0 0-7-16,0-5 6 15,0 0-8-15,0 0 2 16,0 0 7-16,0 0 13 15,0 0 0-15,0 0-6 16,0 0 1-16,0 0-8 16,0 0 0-16,0 0 1 15,0 0-1-15,0 0-1 16,0 0 1-16,0 0 0 16,0 0 6-16,0 0-5 15,0 0 0-15,0 0 0 16,0 0-1-16,0 0 0 0,0 0-1 15,0 0 0 1,0 0-7-16,0 0-2 0,0 4 3 16,0-1-3-16,0-3-5 15,0 5 9-15,0-5-1 16,0 0 7-16,0 0 0 16,0 0-6-16,0 0 4 15,0 0 1-15,0 0 0 16,0 0-1-16,0 0-4 15,0 2 0-15,0 2 5 16,0 0 1-16,0 1 1 16,0 4 17-16,0-1-9 15,0 1-1-15,0 4 10 16,0-3-10-16,0-1-7 16,0-2 0-16,0-5-1 0,0 3 0 15,0-5-1-15,0 3 0 16,0-3 1-16,0 4-2 15,0 1 2-15,0 0 2 16,0-1-2-16,0 0 1 16,0 0 0-16,0-4 0 15,0 3-1-15,0-3 2 16,0 0-1-16,0 0-1 16,0 0 0-16,0-3 0 15,0-9-32-15,-12-10 32 0,-7-10 0 16,-4-3 21-16,-4-2-14 15,0 1-7 1,0 2 0-16,3 2 6 0,2 0-6 16,4 2 0-1,2-2 0-15,5-3 0 0,5 3 8 16,-1 3-7-16,5 0 0 16,0 7 0-16,2 0 5 15,0 8-6-15,0 2 1 16,0 6 6-16,0-2 6 15,0 4-12-15,0 2-1 16,0-6-7-16,0-1-2 16,-3 4-1-16,-2-4 0 15,1 6 4-15,2-3-5 16,0 6 11-16,0-4 4 0,2 4-4 16,0 0 0-16,0 0-9 15,0 0-5-15,0 0-3 16,0 0 16-16,0 0 2 15,0 0-2-15,0 0 2 16,0 0 3-16,0 0-4 16,0 0 0-16,0 0 3 15,0 0 20-15,0 4 1 16,0-2 3-16,0-2 1 16,4 4-12-16,7-4-3 15,5 0-6-15,4 0 19 16,4 0-8-16,3-10-6 15,0 6 1-15,-3-4-2 0,-1 1 0 16,-4 4-4-16,2-1 7 16,-7-1-12-16,1 1-1 15,-2 3-1-15,-2-3 1 16,2-1-1-16,-3-3 0 16,1 7 0-16,-5-3 0 15,3 0 0-15,-2-1 16 16,0 5-4-16,-1 0 4 15,-1 0-4-15,-1 0-2 16,-2 0 6-16,3 0-9 16,-3 0-5-16,1 0-2 15,1 0 1-15,0 0-1 16,1-3 1-16,1-2-1 16,-1 3 0-16,2-1 0 15,-3 3 0-15,-2 0 1 0,3 0 0 16,-5 0-1-16,0 0 0 15,0 0 0-15,0 0-1 16,0 0-5-16,0 0 6 16,0 0 0-16,2 0-2 15,-2 0-10-15,0 0-19 16,0 8-4-16,0 6 13 16,0-1 21-16,0 1-8 15,-9 9 2-15,3-2 5 16,-4 10-8-16,1 1 4 0,3 4 5 15,-5 8 1 1,2 1-1-16,0-6-8 0,-2 2-13 16,4-5 5-16,0 0 5 15,1-10 0-15,1 2-4 16,1-6 2-16,0-5-1 16,1 2 5-16,-2-5 9 15,3-1-21-15,-2-4 21 16,0-1-7-16,1-4 7 15,1 1-1-15,0-5-9 16,2 0-10-16,0 0-3 16,0-9 16-16,0-5 8 15,0-12 34-15,0-4-18 16,0-10-8-16,2-6-8 16,5-7 1-16,-1 3-1 0,4 1 1 15,-4 8 7-15,-1 7-8 16,1 10 1-16,-2-2-1 15,1 8-8-15,-3 4 8 16,1 2-10-16,-3 7 9 16,0 2-1-16,0 3-14 15,0 0-8-15,0 8 18 16,0 10 0-16,0 3 6 16,-5 10 2-16,-15 1-2 15,2 9 7-15,-5-6-6 16,4 2 4-16,1-8-4 15,5-5-2-15,3-11 1 16,6-5-2-16,0-8-11 16,1-8-44-16,-1-14 8 15,-2-19 49-15,1 1-1 0,-2-10-28 16,3 2-42-16,1 4-3 16,1 8 16-16,2 10 29 15,0 12 19-15,0 8 9 16,0 1-8-16,0 5-17 15,0 0-23-15,-4 5 30 16,4 5 18-16,-2-2 1 16,2-2 0-16,0 2 6 15,0-4 5-15,0-2-2 16,0 1-8-16,0-3-1 16,-4 5-13-16,-4-1 3 15,2-1-2-15,-3-3 6 0,5 5 5 16,-1-3-7-16,3-2 6 15,2 4 2-15,0-4 17 16,0 0 38-16,0 4 33 16,7 0-32-16,-1 6-24 15,5 2-6-15,1 5-13 16,3 6-12-16,-1 0-1 16,-1 0 2-16,-3 0 0 15,0-6-2-15,-1-5 1 16,-9-6 1-16,0-6-2 15,0 0-33-15,0-2-42 16,-9-14 49-16,-7 2 25 16,1-8 1-16,-1 4 10 0,3-3-9 15,-3 2-1 1,5 1 0-16,0 0 5 0,4 6 11 16,2 6-6-16,5 6 0 15,0 0 8-15,0 0 16 16,0 0 3-16,0 0 31 15,7 0-20-15,7 4-35 16,5 2 4-16,4 2 5 16,1 1-2-16,3 0 5 15,-6 1-9-15,-4-2 0 16,-3 2-16-16,-8-1-5 16,-1-2 4-16,-3-7-19 15,-2 5 0-15,0-5 8 0,0 5-7 16,0-5-4-1,-13 0 6-15,-7 0 5 0,-5 0 6 16,-4 0 5-16,2-5 1 16,5-7-21-16,4-2 9 15,2-1-10-15,7 3-4 16,3 2 19-16,4-2 5 16,2 2 2-16,0 2 6 15,0 2-4-15,11-2 18 16,5 4-3-16,-1-1 17 15,3 5 2-15,2 0-13 16,0 0-1-16,-4 0-9 16,-3 0-13-16,-1 0-18 15,-6 0-1-15,-2 9-15 16,1-1-25-16,-5 2 23 0,0-2 13 16,0-2 2-16,0 2 7 15,-2-4-5-15,-9 1 10 16,-1 4 8-16,-1-6 1 15,3 4-1-15,2-3 1 16,1 0 0-16,3 1 0 16,0-5 1-16,4 3 0 15,-2-3 0-15,2 0-1 16,0 2-1-16,0 2 0 16,0 4 1-16,0 1 0 15,0 4 1-15,0-3-1 16,0 2 0-16,0 2-1 0,0-5 2 15,0 4-2-15,0-9 2 16,0 0-1-16,0-2 0 16,0-2 6-16,0 0-6 15,0 0 1-15,0 0 1 16,0 0-2-16,0 0-7 16,0 0-3-16,0-2-6 15,0-6-12-15,0-5 9 16,0 1 12-16,0-2 7 15,0-1 1-15,0 3-1 16,0 2 2-16,0 6 5 16,0 1 0-16,0 3-5 15,0 0-2-15,0 0 0 16,0 0 0-16,0 0 14 0,0 7-13 16,0 3 27-16,0 2-2 15,2 3-9-15,4 6-2 16,1 1-1-16,1 2-5 15,-2-2-8-15,-2 0 5 16,-2-8-5-16,-2-1-1 16,0-9-7-16,0-4-20 15,0 0-28-15,-4-17 1 16,-4-7 54-16,-3-5 0 16,1-4 9-16,-4-3 0 15,3 1-8-15,-1 9 0 16,4-1 6-16,1 8-5 15,3 6 9-15,2 5-3 16,2 2 0-16,0 6 4 0,0 0 10 16,0 0 7-16,0 0-6 15,6 0-9-15,7 0 21 16,1 0 13-16,-1 0 11 16,3 0-20-16,-1 0-1 15,-1 0-20-15,-1 0-18 16,-3 6 0-16,-4 2-15 15,-4-4-15-15,-2 5-73 16,0-4-83-16,0-5-117 0</inkml:trace>
  <inkml:trace contextRef="#ctx0" brushRef="#br0" timeOffset="-41938.68">24795 7185 33 0,'0'0'270'0,"0"0"-147"0,0 0-66 16,0 0-13-16,0 0-10 15,0 0-18-15,0 0-9 16,0 0-6-16,0-3 1 16,0 3-1-16,0 0 0 15,0 0 10-15,0 0 1 16,0 0 7-16,0 0 1 16,0 0 0-16,0 0 0 15,0 0-5-15,0 0-5 16,0 0 0-16,0 0-9 0,0 0 5 15,0 0-6-15,0 0 1 16,0 0-1-16,0 0 1 16,0 0 1-16,0 0-1 15,0 0 0-15,0 0 5 16,0 0 4-16,0 0 5 16,0-1-2-16,0 1-2 15,0 0 1-15,2-3-4 16,-2 3-2-16,0 0-5 15,0 0 0-15,0 0-1 16,0 0 1-16,0 0-1 16,0 0-1-16,0 0 1 15,0 0 0-15,0 0-1 0,0 0 2 16,0 0 7-16,0 0-7 16,0 0 8-16,0 0-2 15,0 0-6-15,0 0 0 16,0 0-1-16,0 0-6 15,2 0-23-15,0 0-150 0</inkml:trace>
  <inkml:trace contextRef="#ctx0" brushRef="#br0" timeOffset="-41139.19">24855 7161 358 0,'0'0'218'0,"0"0"-131"15,0 0-41-15,0 0-3 16,0 0-15-16,0 0-22 16,0 0 14-16,0 0-10 15,0 0-1-15,0 0-7 16,0 0 6-16,0 0-1 15,0 0-1-15,0 0-5 16,0 0 18-16,0 0-12 16,0 0-6-16,0 0 0 15,0 10 10-15,0 1 15 16,0 4-11-16,0-1-8 16,0 2-6-16,0-3 8 15,0 4-2-15,0-4 0 0,0 2 1 16,0-1 0-16,-7 0 1 15,-2 1-8-15,-2-3 8 16,0 2-7-16,-5-3-1 16,3 1 0-16,-3-3-1 15,3 2-63-15,6-8-438 0</inkml:trace>
  <inkml:trace contextRef="#ctx0" brushRef="#br0" timeOffset="11475.89">23410 15325 462 0,'0'0'345'15,"0"0"-192"-15,0 0-73 16,0 0 21-16,0 0-40 15,0 0-35-15,72-27-20 0,-66 20-6 16,-1 2-23 0,1 3 15-16,-2-6-35 0,3 4 2 15,3-2-40-15,-4 2 47 16,3 0 18-16,-2-2 4 16,2-1 11-16,-1 2 0 15,3-2 1-15,-1 2 13 16,1-2-3-16,-1 4 3 15,2-3-4-15,-1 2-7 16,3 0-2-16,-1 4-13 16,3-4-42-16,-1-1-88 15,-3 4-228-15</inkml:trace>
  <inkml:trace contextRef="#ctx0" brushRef="#br0" timeOffset="12948.41">23332 15458 763 0,'0'0'221'15,"0"0"-159"-15,0 0-39 16,0 0-20-16,0 0-3 0,0 0-46 16,0 0-19-1,18-50 26-15,-14 42 7 0,3-2 19 16,4 3 13-16,2-2 0 15,16-5-17-15,-4 0-80 16,0 2-595-16</inkml:trace>
  <inkml:trace contextRef="#ctx0" brushRef="#br0" timeOffset="13260.93">24083 15037 497 0,'0'0'268'0,"0"0"-268"16,0 0-176-16,0 0 104 0</inkml:trace>
  <inkml:trace contextRef="#ctx0" brushRef="#br0" timeOffset="13454.57">24612 14858 324 0,'0'0'388'0,"0"0"-288"16,0 0-100-16,0 0-31 0,0 0-720 16</inkml:trace>
  <inkml:trace contextRef="#ctx0" brushRef="#br0" timeOffset="14099.09">23564 15552 570 0,'0'0'172'0,"0"0"-119"15,0 0-14-15,0 0 2 16,0 0-7-16,0 0-6 16,0 0 15-16,4-52 5 15,3 46 2-15,0 2-2 0,-1-2-2 16,3 2-12-16,-2 0-11 15,2 1-6-15,0 3-17 16,-1-5-17-16,2 3-30 16,5-2-68-16,-3 0-47 15,-4 0-132-15</inkml:trace>
  <inkml:trace contextRef="#ctx0" brushRef="#br0" timeOffset="14279.71">23742 15422 483 0,'0'0'184'16,"0"0"-125"-16,0 0 33 16,0 0-44-16,0 0-48 15,0 0-52-15,0 0-19 16,87-62-129-16,-76 52-343 0</inkml:trace>
  <inkml:trace contextRef="#ctx0" brushRef="#br0" timeOffset="14476.57">23937 15267 604 0,'0'0'173'16,"0"0"-117"-16,0 0 86 16,0 0-54-16,0 0-88 15,0 0-9-15,0 0-85 16,86-37-248-16</inkml:trace>
  <inkml:trace contextRef="#ctx0" brushRef="#br0" timeOffset="14654.15">24328 15055 754 0,'0'0'83'0,"0"0"-83"15,0 0-9-15,0 0 2 16,0 0-67-16,132-56-62 16,-117 45-116-16</inkml:trace>
  <inkml:trace contextRef="#ctx0" brushRef="#br0" timeOffset="14906.82">24618 14875 378 0,'0'0'333'16,"0"0"-226"-16,0 0-62 16,0 0 49-16,0 0-71 15,0 0-23-15,0 0-16 16,58-17-46-16,-51 14-42 16,1-1-157-16,0-4 128 15,1 4 83-15,-1-2-108 16,2 2 115-16,1 0 86 0,2 4-15 15,0-6 8 1,3 3 121-16,2 2-65 0,-1-2 30 16,1 2-29-16,3-3-19 15,-4-5-2-15,1 4 6 16,-1-4-21-16,2 0-24 16,-1 0-33-16,-1 0-10 15,14-4-57-15,-6 6-131 16,0 0-565-16</inkml:trace>
  <inkml:trace contextRef="#ctx0" brushRef="#br0" timeOffset="15120.39">25220 14638 770 0,'0'0'150'0,"0"0"-126"15,0 0-22-15,0 0-2 16,0 0-143-16,0 0 100 16,0 0-28-16,80-72-176 15,-64 61 95-15,11-3 152 16,-5 7 9-16,-2-5-9 0</inkml:trace>
  <inkml:trace contextRef="#ctx0" brushRef="#br0" timeOffset="15453.83">25468 14516 97 0,'0'0'507'0,"0"0"-378"16,0 0-34-16,0 0-7 0,0 0-13 16,0 0-16-1,0 0-4-15,37-4-10 0,-27 0-7 16,-1-2 15-1,1 1-29-15,2 2-24 0,7-6-15 16,-2 6-122-16,-2-1-424 0</inkml:trace>
  <inkml:trace contextRef="#ctx0" brushRef="#br0" timeOffset="15818.51">25737 14458 584 0,'0'0'158'0,"0"0"-122"0,0 0 3 15,0 0-39-15,0 0-2 16,0 0-15-16,0 0 10 16,65-57-38-16,-50 44 26 15,1 2 11-15,0-4-37 16,-1 3 26-16,1-1-30 15,2 1 4-15,-2 3 31 16,-1-6 14-16,1 5 19 16,1-2 18-16,1 3 15 15,0-3 0-15,2 1-6 16,1-1-1-16,0 2-2 16,2-3 21-16,1 1 18 15,3-1-18-15,-2-3-12 0,2-1-30 16,0 0-22-16,10-10-58 15,-3 6-77-15,-5-2-236 0</inkml:trace>
  <inkml:trace contextRef="#ctx0" brushRef="#br0" timeOffset="15980.04">26524 13909 201 0,'0'0'631'16,"0"0"-484"-16,0 0-63 15,0 0 27-15,0 0-47 16,0 0-39-16,0 0-25 0,103-58-77 16,-72 47-76-16,-4 3-37 15,-3 1-300-15</inkml:trace>
  <inkml:trace contextRef="#ctx0" brushRef="#br0" timeOffset="16170.68">26899 13767 392 0,'0'0'170'15,"0"0"-40"-15,0 0-16 16,0 0-6-16,0 0-17 16,0 0-36-16,118-55-16 15,-98 44-16-15,2-1-14 16,0 3-9-16,1-3-14 16,2-1-42-16,2 1-41 15,6-5-6-15,-4 5-79 16,-5-1-335-16</inkml:trace>
  <inkml:trace contextRef="#ctx0" brushRef="#br0" timeOffset="16355.8">27349 13557 72 0,'0'0'233'16,"0"0"-63"-16,0 0-42 15,0 0-15-15,0 0-32 16,0 0-9-16,0 0 7 16,123-37-12-16,-105 30-34 15,-1-3-33-15,4-2-46 16,8-8-37-16,-5 4-42 15,-2 0-256-15</inkml:trace>
  <inkml:trace contextRef="#ctx0" brushRef="#br0" timeOffset="16502.28">27777 13341 538 0,'0'0'174'16,"0"0"-71"-16,0 0 7 15,0 0-24-15,0 0-29 16,0 0-8-16,129-58-7 15,-106 46-36-15,1-5-6 16,12-5-96-16,-5 4-79 16,-4 0-372-16</inkml:trace>
  <inkml:trace contextRef="#ctx0" brushRef="#br0" timeOffset="17084.08">28267 13075 633 0,'0'0'186'15,"0"0"-73"-15,0 0 18 0,0 0-61 16,114-51-47-16,-89 36-23 16,2 0-1-16,0-3-73 15,-2 0-68-15,2 1 41 16,0 1 27-16,-2 3-51 16,2-2 14-16,-2 4 70 15,-2 1 41-15,2-1 16 16,-2 4 66-16,-1-1 14 15,3 0 0-15,-4 1 0 16,4 0-4-16,-2 0-9 16,1 0-44-16,3 0-5 15,-1-3-2-15,1 2-6 16,0-4 3-16,0 0 12 0,2-4-28 16,-2 2-13-16,2-2-13 15,-3 0-5-15,3 2 1 16,-2 0 7-16,-1 2 8 15,1 0-12-15,-2 0 7 16,0 0 5-16,1 0 2 16,-1 2 1-16,-1 1-1 15,3 0 2-15,-3 1-1 16,1-2-1-16,-2 2 16 16,-2-1 4-16,0 4-7 15,-1-5-1-15,-1-1 2 16,0 1-14-16,-1-2-7 15,-1 0-15-15,1 0 1 0,0-1-13 16,0 1-28-16,-3-2-16 16,3 2-33-16,-3 1 15 15,-1 3 53-15,1 0 42 16,-3 3 1-16,1 0 48 16,1 1-8-16,-3 1-18 15,-3-4 52-15,4 3 5 16,-3-2-56-16,2-2-14 15,0 2-8-15,0-4-1 16,5 0-65-16,-3 2-50 16,1 2-248-16</inkml:trace>
  <inkml:trace contextRef="#ctx0" brushRef="#br0" timeOffset="17244.71">29978 12293 428 0,'0'0'265'15,"0"0"-138"-15,0 0-40 16,0 0-42-16,0 0 17 16,0 0-62-16,113-79-22 15,-89 61-218-15</inkml:trace>
  <inkml:trace contextRef="#ctx0" brushRef="#br0" timeOffset="17549.71">30622 11911 836 0,'0'0'156'0,"0"0"-136"16,0 0-11-16,0 0-9 16,0 0-43-16,0 0-11 15,0 0 43-15,122-97 11 16,-102 90 24-16,-2 1 44 15,4-1 17-15,1 4-17 16,-1-3-21-16,0-3 24 16,3 1-23-16,-3-2-11 15,0-1-19-15,1-1-11 16,1-2-7-16,-1 0-2 16,-2 0 0-16,2 0-17 0,-1 3-3 15,5 2-46-15,11 2-43 16,-7 3-83-16,0 3-128 0</inkml:trace>
  <inkml:trace contextRef="#ctx0" brushRef="#br0" timeOffset="18400.8">31361 11647 82 0,'0'0'524'0,"0"0"-365"16,0 0-44-16,0 0 11 15,0 0-25-15,0 0-7 16,0 0-36-16,27-25 2 15,-18 18-18-15,3 5-25 0,3-5 24 16,5 2-17 0,3-2-6-16,0 2-8 0,6-4-10 15,0 1-6-15,3-2 5 16,-1 3 0-16,0-5 0 16,0 5 0-16,4 0-6 15,-4 0 6-15,0-1 1 16,-2 2 0-16,-1 0 1 15,4 1 0-15,-4-2 2 16,3 2 9-16,1-2 2 16,2-3 5-16,-3 2 12 15,0-1-2-15,3 0 10 16,-3 1-7-16,0 0 3 0,2 0-13 16,1 0-13-1,1-1-4-15,1 1-4 0,0 3-1 16,2-4 0-16,-1 2 1 15,1 0 1-15,1 0 4 16,-4-1 2-16,1 1 20 16,-5-1-5-16,-2 1-1 15,-2-2-21-15,-8 1 0 16,-1 1 10-16,-2 0-3 16,-7 3 17-16,-3 3 19 15,-3-2-19-15,-3 3-23 16,0 0-2-16,0 0-2 15,0 0-4-15,0 0 0 16,0 0 5-16,0 0 0 16,0 0 0-16,0 0 0 0,0 0 1 15,0 0 1 1,0 0 11-16,0 0 16 0,0 0 17 16,0 0 12-16,0 0-1 15,0 0-4-15,0 0-12 16,0 0-2-16,0 0-9 15,2 0 4-15,2 0-18 16,0 0-6-16,0 0 0 16,-4 0 4-16,0 0-13 15,0 0 0-15,0 0 1 16,0 0-1-16,0 0-7 16,0 0 7-16,0 0-1 0,0 0 1 15,0 0 0-15,0 0-1 16,0 0 0-16,0 0 1 15,0 0-1-15,0 0-2 16,0 0 2-16,0 0 1 16,0 0-1-16,0 0-5 15,0 0-3-15,0 0-16 16,0 0-19-16,2 0-30 16,2 0-56-16,11 7-93 15,1 4-121-15,1 3-933 0</inkml:trace>
  <inkml:trace contextRef="#ctx0" brushRef="#br0" timeOffset="21144.14">32570 17512 279 0,'0'0'0'0,"0"0"-109"15</inkml:trace>
  <inkml:trace contextRef="#ctx0" brushRef="#br0" timeOffset="21684.64">32570 17512 424 0,'-11'86'162'0,"11"-78"-129"0,-5 2-23 16,0-2-10-16,1-2-44 16,4-3-33-16,0-3-83 15,0 0-33-15,0 0 193 16,7 0 127-16,0 0 69 15,-3 0-46-15,-2 0-49 16,-2 0-31-16,0 0-16 16,0 0-33-16,0 0-21 15,0 0-12-15,0 0 1 0,0 0-18 16,0-5 6 0,0 1 23-16,0-1 15 0,0-2 55 15,0-3 34-15,0 6 17 16,0 0-11-16,0 2-5 15,0-3 0-15,0 5-17 16,0 0-26-16,0 0-37 16,0 0-15-16,0 0 16 15,-2 0 3-15,-2 0-7 16,1 0 3-16,1 0 1 16,0 0-8-16,-1 0 1 15,-1 5 0-15,0-3-3 0,-1 2-1 16,1 0 1-1,0 6 7-15,-8 6-4 0,1 6-6 16,-7 2-2-16,-1 6-9 16,-4 6 9-16,3 0-10 15,-7 0 6-15,5 0-7 16,0-6-1-16,1-2 0 16,6-1-9-16,3-10-2 15,4-2-1-15,3-7-37 16,5-4-14-16,0-4-33 15,0 0-39-15,0 0-78 16,3 0-123-16</inkml:trace>
  <inkml:trace contextRef="#ctx0" brushRef="#br0" timeOffset="22138.32">32206 17594 763 0,'0'0'386'16,"0"0"-234"0,0 0-45-16,0 0-34 0,0 0-49 15,0 0-13-15,0 0 2 16,3 25 7-16,7-11 34 16,4 5 29-16,1 6-28 15,4 2 4-15,3 5-8 16,2 4 3-16,5 4 2 15,0 1-11-15,2-2-19 16,0 2 7-16,4-7-13 16,-6-7-6-16,-1-1-4 15,-12-11-10-15,-3-5-19 0,-8-10-73 16,-5 0-69-16,0-18-170 16,0-1-411-16</inkml:trace>
  <inkml:trace contextRef="#ctx0" brushRef="#br0" timeOffset="22605.66">32668 17830 907 0,'0'0'309'0,"0"0"-226"16,0 0-54-16,0 0-20 0,0 0-9 15,0 0-8-15,2 139 7 16,2-100 1-16,4 10 0 15,0-5 6-15,1-1-5 16,-1-14-1-16,0-3-18 16,-2-11-34-16,5-15-54 15,-1 0-102-15,-4-5-700 0</inkml:trace>
  <inkml:trace contextRef="#ctx0" brushRef="#br0" timeOffset="23391.57">32831 18124 136 0,'0'0'818'0,"0"0"-673"16,0 0-89-16,0 0 19 15,0 0-21-15,0 0-21 16,125-72 15-16,-104 60-16 15,2-3 16-15,-7 7 13 16,-5-1 9-16,-5 6-21 16,-4 3-36-16,-2-6-13 15,0 6-23-15,0-5 10 16,0 5-2-16,0 0 6 16,0 0 9-16,0 0 7 15,0 0 3-15,0 0 8 16,0 0 12-16,0 0 20 15,0 0 2-15,0 0-2 16,0 0-3-16,0 0-9 16,2 0-22-16,-2 0-1 0,0 0-13 15,0 0-2-15,3 0-2 16,-3 0-8-16,0 0-6 16,0-3-11-16,0-1-6 15,0-2-14-15,0-2 10 16,0 0 13-16,0-2 9 15,-7-4-10-15,-6 6-16 16,-1 0 2-16,-1 2 0 16,1 2-5-16,1 4 6 15,3 0-2-15,2 0 11 16,2 12 24-16,-1 2 5 16,1 4 2-16,-2 4 15 15,2 0 5-15,1 2-3 0,3 1 11 16,2 2 4-16,0 1-2 15,0 2-12-15,7-8 5 16,9-4 8-16,3 0-12 16,4-8-5-16,-1-1-15 15,1-1 5-15,-4-8-6 16,0 0-23-16,-4 0-38 16,-6-13-35-16,0-1-121 15,-5-4-73-15</inkml:trace>
  <inkml:trace contextRef="#ctx0" brushRef="#br0" timeOffset="23852.09">33309 17906 1001 0,'0'0'223'16,"0"0"-153"-16,0 0-15 15,0 0-41-15,0 0-14 16,-21-108-10-16,-6 108 1 15,0 0 9-15,-2 10 1 16,7 12 15-16,4 4-2 16,7 6-1-16,6 3 12 15,3-8 11-15,2 4 8 16,0-7-12-16,9-4-10 16,7-5 7-16,3-10 6 15,4-5 5-15,-1 0-16 16,-1-10-24-16,-4-12 0 0,-5 0-29 15,-8-4-19-15,-4 2-16 16,0 2 7-16,0 4-27 16,-2 5 22-16,-6 3 33 15,2 10 16-15,2 0 13 16,-1 5 4-16,3 18 34 16,2 18 17-16,0 3 12 15,0 14 4-15,9 8-14 16,7 2-1-16,1-2 1 15,4-4 19-15,-6-11-3 16,-4-12-39-16,-4-20-34 16,-7-19-48-16,0-19-140 15,-16-22-135-15,3-8-24 0</inkml:trace>
  <inkml:trace contextRef="#ctx0" brushRef="#br0" timeOffset="24791.34">33125 17374 572 0,'0'0'136'0,"0"0"-67"16,0 0-17-16,0 0-17 15,0 0 2-15,0 0-17 0,0 0 5 16,-9 0-1-16,7 0 24 16,2 0 9-16,-2 0 6 15,2 0-11-15,0 0-1 16,0 0-21-16,0-9 5 16,0-1 6-16,0-6 5 15,0-2-37-15,0-1-9 16,2 7-7-16,9-8 5 15,0 13-7-15,-2-3-4 16,2 6 0-16,3-1 6 16,-6 5 7-16,1 0 1 15,3 0 0-15,-10 14 7 16,2 9-7-16,-2 7-1 0,-2 2 10 16,0-1 2-16,0 8 8 15,0-3 6-15,0-7-10 16,-6-4-4-16,-6-6-12 15,1-10 0-15,-2-9-2 16,-3 0 2-16,-4-14 0 16,0-9-1-16,0-12-5 15,2 3-36-15,1 2 7 16,6 2-5-16,-1 10 12 16,8 6-5-16,4 6 14 15,0 2 18-15,0 4-41 16,18 0-126-16,1 7-331 0</inkml:trace>
  <inkml:trace contextRef="#ctx0" brushRef="#br0" timeOffset="25068.37">33265 17374 861 0,'0'0'258'0,"0"0"-181"15,0 0-13-15,0 0-35 16,-4 129-12-16,-8-92-17 15,8-7-40-15,0-8-106 16,4-12-189-16</inkml:trace>
  <inkml:trace contextRef="#ctx0" brushRef="#br0" timeOffset="25668.18">33442 16961 588 0,'0'0'137'0,"0"0"-89"15,0 0-4-15,0 0 7 16,0 0 1-16,0 0-23 15,0 0 0-15,0 0 7 16,-52 128 22-16,52-102 7 16,0-4 23-16,4-5 3 15,10-2-2-15,-1-7-11 16,2 1-7-16,-1 0-36 0,-1-4-14 16,-1 7-10-16,-3-1-9 15,-5 7-2-15,0-1-2 16,-2 10-12-16,-2-1-7 15,0 2 7-15,0-5 4 16,-2-2 1-16,-2-7 7 16,0-10 0-16,-1 1-5 15,3-5-6-15,-4 0-13 16,-4-9 18-16,1-5 8 16,1-4 2-16,-2 1-1 15,4-6 1-15,1 0-2 16,5-2-1-16,0-3-8 15,7 2-14-15,11-2-28 0,5-2 31 16,-2 2 8 0,2-3 12-16,-7 4 0 0,-5 5 0 15,-9-4-2-15,-2 7-7 16,0 6 8-16,-2 4-7 16,-11 1-20-16,-6 8 15 15,-5 0 4-15,-16 12-43 16,7 6-36-16,1 1-129 0</inkml:trace>
  <inkml:trace contextRef="#ctx0" brushRef="#br0" timeOffset="26253.71">32765 17714 487 0,'0'0'225'16,"0"0"-142"-16,0 0-18 16,0 0-15-16,0 0-15 15,0 0 23-15,0 0 17 16,48-62 9-16,-33 52-9 0,1 1 9 15,-3 4-11-15,-4 1-27 16,0-1-7-16,-5 5-15 16,1-3-14-16,-3 3-10 15,0 0-2-15,-2 0-31 16,0 0-128-16,-4 0-136 16,-5 0-624-16</inkml:trace>
  <inkml:trace contextRef="#ctx0" brushRef="#br0" timeOffset="26471.96">32765 17714 895 0</inkml:trace>
  <inkml:trace contextRef="#ctx0" brushRef="#br0" timeOffset="26660.1">32765 17714 895 0,'-33'-122'358'0,"33"122"-225"0,0-5-36 0,0 2-31 16,2-6-27-16,10-5 2 15,3 5 4-15,6-7 16 16,1 2 2-16,0 0 11 0,-2 5-21 15,-4 5-16 1,-7-1-17-16,-3 5-20 0,-4 0-4 16,1 0-43-16,-3-9-76 15,0 1-84-15,0 2-147 0</inkml:trace>
  <inkml:trace contextRef="#ctx0" brushRef="#br0" timeOffset="52911.61">4556 11304 205 0,'0'0'297'0,"0"0"-167"15,0 0-49-15,0 0 8 16,0 0-18-16,0 0-4 0,0-17-15 16,0 14-6-1,0-4 7-15,0 2 1 0,0-2-6 16,0-1-14-16,0 2-3 16,0 1 8-16,0-2 0 15,0-1 2-15,0 3-8 16,0 0 2-16,0 1-3 15,0 2 3-15,0 2-11 16,0 0-5-16,0 0-11 16,0 0-1-16,0 0-7 15,0 0-7-15,0 0-4 16,0 0 0-16,2 0 1 16,-2 0 4-16,2 0 4 15,-2 0-6-15,0 0 7 0,0 0-1 16,0 0-8-16,0 0 1 15,0 8 9-15,0 2-9 16,2 4 0-16,0 2-11 16,-2 2 3-16,3 2 4 15,0-2 7-15,-1 0 0 16,0-1 4-16,0-2 2 16,0 2-2-16,1-2-8 15,1 2 10-15,-2-1 1 16,2 0-1-16,-4-1 1 15,0 5 5-15,0-1-5 16,0 3 9-16,0 2 0 16,0 2-2-16,0-1 5 15,0 2-7-15,0-3 8 0,0 0-4 16,0-2 0-16,5-2-4 16,2 1-4-16,-3-4-2 15,3 0 1-15,-3-3 0 16,-2 1 1-16,0-1-1 15,-2 3-1-15,0-1-1 16,0 0 1-16,0 2 1 16,0-3 0-16,0 5 6 15,0-5-7-15,0 2 1 16,-2-3-1-16,-2-2 1 16,2 0-1-16,2-3 1 15,-2 2-1-15,2-2 0 16,0 1 1-16,-2 2 0 15,-3 0 1-15,1 3-1 0,-1-3-1 16,-2-1 0-16,1-3-2 16,-3-1-5-16,2-3-2 15,0-4-1-15,3 2 0 16,-1-2 8-16,3 0 1 16,0 0 1-16,2 0 0 15,0 0 12-15,0 0-5 16,0 0 6-16,0 0 8 15,0 0-4-15,0 0 6 16,-2 0 11-16,2 0 1 16,-2 0-6-16,-2-6-10 15,-4-1-16-15,-3-1-3 16,1 1-1-16,-4 0-8 0,-1 0-8 16,-4 0-4-16,-1 3-4 15,-4 1-2-15,-3 0 1 16,0-1-1-16,1 3 11 15,1-2-10-15,0 3 2 16,4 0 8-16,-2 0 5 16,-2 0 10-16,-2 0-6 15,-2 8 6-15,-6 0 1 16,-1 1 0-16,-4-4 0 16,2 2 0-16,-2-4-6 15,3-1-3-15,0-2-8 16,4 0-11-16,4 0-5 15,3 0 0-15,1 0 15 16,0 0 11-16,3 0 4 0,-1 0 3 16,4 0 0-16,1 0 2 15,0 0 1-15,-2 0-3 16,2 0-1-16,-2 0 1 16,-2 0 0-16,-1 0-13 15,2 0-26-15,-4 0-19 16,0 0-22-16,3 0 1 15,-3 0-4-15,6 0 52 16,-2 0 16-16,3 0 15 16,3 0 26-16,4 0 29 15,-1 0-25-15,4 0-3 16,-3 0-9-16,1 0 3 16,-3 0-8-16,-1 0-12 15,1-2-1-15,-3 1 1 0,3-1 0 16,0 2-1-16,2 0-1 15,0 0 1-15,-1 0 9 16,-1 0-7-16,0 0-2 16,-3 0 0-16,-2 0 1 15,3 0 5-15,-3 0-6 16,0 0-1-16,0-2 1 16,1-1 0-16,-1 1 0 15,-1 2-1-15,6 0 1 16,0 0 0-16,2 0 1 15,2 0 9-15,3 0-1 16,0 0 12-16,2 0 5 0,2 0 0 16,0 0-1-16,0 0-5 15,-1 0-1-15,-1 0-9 16,2 0-10-16,2 0 0 16,0 0 0-16,0 0 0 15,0 0 7-15,0 0-1 16,0 0 10-16,0 0-6 15,0 0-4-15,0 0 7 16,0 0-12-16,0 0 11 16,2 0-12-16,0 0 1 15,0 0 14-15,-2 0-8 16,3-2-6-16,-3 2 0 16,0 0 0-16,0 0-1 0,0 0 4 15,0 0-4-15,0 0 0 16,0 0-6-16,0 0 6 15,0 0 0-15,0 0 5 16,0 0-5-16,2 0-1 16,-2 0-9-16,2 0 1 15,-2 0-2-15,2 0-12 16,0 0 1-16,0 0 0 16,1 0 2-16,-3 0 13 15,0 0 6-15,0 0 0 16,0 0-4-16,0 0 4 15,0 0 2-15,0 0-1 16,0 0 12-16,0 0-5 16,0 0 5-16,0 0 5 15,0 0-4-15,0 0 5 0,0 0 0 16,0 0 1-16,0 0 4 16,0 0-15-16,-3 0-1 15,1 0 2-15,0 0 1 16,0 0 1-16,0 0-9 15,2 0 4-15,0 0 8 16,0 0 17-16,0 0 5 16,0 0-11-16,0 0-6 15,0 0 4-15,0 0-13 16,0 0 2-16,0 0-1 0,4 0-3 16,-2 0-8-1,-2 0-1-15,5 0-25 0,-2-2-118 16,1 1-812-16</inkml:trace>
  <inkml:trace contextRef="#ctx0" brushRef="#br0" timeOffset="58702.57">2817 11273 1016 0,'0'0'188'15,"0"0"-123"-15,0 0 50 16,0 0-37-16,0 0-38 0,0 0-13 16,0 0-5-16,-2-50-16 15,2 50 0-15,0 0 2 16,0 0-8-16,0 0 0 16,0 0 6-16,0 0 6 15,0 0-5-15,0 0-6 16,0 0 0-16,0 0 6 15,0 0-1-15,0 0 3 16,0 0 0-16,0 0 5 16,0 0-4-16,0 0-8 15,0 0-1-15,0 0 0 16,0 0-1-16,0 0-1 16,0 0-9-16,0 0 2 15,0 0-3-15,0 8-13 16,0 12 17-16,0 10 7 0,-2 8 0 15,-5 8 1-15,-4 7 0 16,0 0 1-16,-1-1-2 16,4 1 1-16,-1-1-1 15,3-4 0-15,0-2-1 16,4-3 1-16,2-7-2 16,0 0 2-16,0-1 7 15,0-3-5-15,0-1-1 16,0-2 1-16,0-2-2 15,0-3 0-15,2-2-1 16,-2-4 0-16,0-2 1 16,0-5 0-16,0-1-6 15,0-5 6-15,0-1-1 0,0 0-12 16,0-1-2 0,0-1-4-16,0-2 5 0,0 0-5 15,0 0 18-15,0 0 1 16,0 0 16-16,0 0 3 15,0 0 3-15,0 0 19 16,0 0 3-16,6-5 11 16,-2 4-13-16,2-3-11 15,-4 0-22-15,3 1-9 16,-5-1-9-16,2 2-11 16,-2 0-27-16,0 0-9 15,0 1-6-15,0 1-5 16,0-2-6-16,-4 0-14 0,-5-3 15 15,-5 1 25 1,1-1 5-16,-1-2 0 0,1 1 2 16,0 2 38-16,-1 3 2 15,-1 1 37-15,-1 0 8 16,-2 0-10-16,-4 0 8 16,-4 0 51-16,-6 0-57 15,-1 1-24-15,-6 6 1 16,0 0 1-16,-1 1-7 15,-3 1 13-15,1-2-4 16,0 0-15-16,-1-2 12 16,-1 2-4-16,1-3-9 0,3 2-1 15,0-5 12 1,-1 3-12-16,2-4 9 0,-1 0-8 16,2 0 0-16,0 0 2 15,2 0-3-15,3-2 0 16,-1-3 0-16,5 1 0 15,0 0 0-15,5 0 0 16,-1 1 0-16,5 2-1 16,0 1 0-16,5-3-9 15,-1 3-6-15,5 0 6 16,2 0-3-16,4 0 0 16,3 0 1-16,2 0 2 15,0 0-3-15,0 0-13 16,0 0-1-16,0 0 25 15,0 0 1-15,0 0 1 0,0 0-1 16,0 0-5 0,0 3 6-16,0 2 1 0,0 4-1 15,0-4-1-15,0-1-6 16,0 0 6-16,0-1 0 16,0-1 1-16,0-2 0 15,0 1 0-15,0-1 1 16,0 0-1-16,0 0 20 15,0 0 18-15,0 0 7 16,0-6-10-16,0-7-22 16,0-5 16-16,4-8 5 15,6-5-10-15,-4-3-2 16,3-5-6-16,-5-5-15 16,1-2-1-16,-5-1 0 15,0 1 0-15,0 2-1 0,0-1-9 16,0 5 9-16,2 3 1 15,3-1 0-15,2 1 13 16,1 1-12-16,-1-1 1 16,0 4-1-16,-3-1-1 15,-1 4-8-15,-3 1 7 16,0 4-15-16,0 3 4 16,0 3 11-16,0 1-8 15,0 3 8-15,-3 1-16 16,1 5 1-16,-2 1 7 15,-1 4 9-15,-2 4-1 0,1 0-8 16,-3 9-7-16,-5 15-1 16,3 10 11-16,-5 8 5 15,3 2 1-15,-3 3 1 16,1 2-1-16,-1-3 8 16,1-3-8-16,3-4-1 15,6-6 1-15,1-6 0 16,3-5 1-16,2-4 5 15,0-4-5-15,0-5 19 16,0-6-11-16,0-1-9 16,0-2 2-16,0 0 10 15,0 0 3-15,0-10 1 16,0-10-15-16,0-8 8 16,0-6-8-16,7-4-1 0,2-2 0 15,0 0-10-15,0 4 1 16,-3 8-3-16,2 11 2 15,-4 12 0-15,0 5-5 16,1 18-25-16,-1 22 25 16,4 17 15-16,2 10 8 15,3 9-8-15,-1 0 0 16,-1-3-17-16,-7-11-19 16,-2-15 24-16,-2-12 11 15,0-11 1-15,0-12 9 16,0-3 8-16,-2-9 6 15,-7 0 17-15,3-7 9 16,-4-17-31-16,4-12-4 0,-1-12-8 16,1-8-6-1,0-10-40-15,2-4-1 0,2-5 5 16,2 5-12-16,0 2 14 16,-2 8-11-16,0 8 16 15,2 11 18-15,-5 14 5 16,5 4-1-16,-2 9-2 15,2 6 9-15,0 3 0 16,0 2 0-16,0 3 0 16,0 0-2-16,0 0 1 15,0 0-16-15,0 0-5 16,0 0 22-16,2 0 0 0,11 0 28 16,10 0-11-1,8 0-17-15,5 0 23 16,7 0-21-16,5-2 4 0,8 0 8 15,6-2 12-15,5-2-10 16,7 1 9-16,3-7 1 16,6 3-13-16,0-1-12 15,-6-4 11-15,-9 1 1 16,-13 1 4-16,-14-3 12 16,-12 4-10-16,-14-2-19 15,-9 6 0-15,-6 0-12 16,0 7-30-16,-15 0-63 15,-14 4 81-15,-11 16 15 0,-5 6 0 16,-8 2-4 0,-8 2-13-16,-1-2-23 0,-5-2-21 15,1-3-6 1,-1-4-18-16,7-5 14 0,8-1-1 16,10-8 21-16,13-1 31 15,9-4 29-15,9 0 6 16,7 0 49-16,4-5 17 15,0-8-5-15,4-3 11 16,18-1-10-16,9-3-22 16,7-4 5-16,11 2-8 15,9-1-8-15,9 5-19 16,7 1 19-16,6 5 27 16,-2 5-5-16,-2 3-2 15,-14 0-6-15,-15 2 1 0,-18 2-18 16,-13 0-32-16,-16 0-1 15,0 0-65-15,-18 4-44 16,-18 6 26-16,-11 2 18 16,-8-2-5-16,-5 0-7 15,2-2 7-15,4 1 16 16,9-6 13-16,14 1 19 16,16-2 17-16,10-2 6 15,5 0 60-15,15 0 47 16,19 0-55-16,11-4-10 15,9 0-25-15,-2 0-4 16,2 2-13-16,-2 2-19 16,-10 0-19-16,-7 0-70 0,-6 0 4 15,-6 0 7-15,-7 6-79 16,-8-2-99-16,-1 0 112 16,-1-1 163-16,2-3 13 15,-2 0 168-15,3 3-36 16,2-3-39-16,-2 0-43 15,0 0-32-15,-3 0-4 16,-4 0 16-16,1 0-11 16,-3 0-7-16,0 0 15 15,0 0-8-15,0 0 0 16,0 0-26-16,0-3 14 16,0 0-6-16,2 1 4 15,0 2-7-15,1-2 2 16,-3 0 5-16,0 2-4 0,0-2-5 15,0 2-4-15,0 0-4 16,0 0-1-16,0 0 7 16,0 0-6-16,0 0 0 15,0 0 5-15,0 0 4 16,0 0-3-16,0 4-7 16,0 15 15-16,0 6 17 15,-7 5-15-15,0 7-5 16,1 2-11-16,1-1 5 15,3 1-6-15,2-5-9 16,0-4-2-16,0-4 10 16,0-2-1-16,2-2 1 15,7-3-10-15,0 1 5 0,0-5-10 16,0-1-29-16,-3-4-29 16,-4-3 9-16,1-7 12 15,-3 0 37-15,0-3-3 16,0-17-45-16,2-9 28 15,-2-6 36-15,2-9 8 16,1-4 20-16,-1-4 14 16,0-3 6-16,3 6-5 15,-5 2 31-15,2 8-7 16,-2 8 7-16,0 13-24 16,0 8-13-16,0 10-21 15,0 0-16-15,-2 28-31 16,-3 18 31-16,3 21 36 0,2 27-22 15,0-5 10 1,0 6-12-16,0-5-11 0,0-21-1 16,0-1 1-16,2-14 0 15,1-16 7-15,-1-12-8 16,-2-12 5-16,0-10-4 16,0-4 11-16,0-7 7 15,0-25-10-15,0-7-9 16,0-15 0-16,-2-10-15 15,-3-6-25-15,3-7-26 16,2 1-15-16,0 2 45 16,0 5 24-16,4 12-4 15,3 12 9-15,2 17 7 16,-3 18 0-16,-1 10-10 0,0 33 10 16,-3 21 30-16,2 36-14 15,0 32-14-15,3-4 9 16,-1-11 2-16,-3-19-11 15,-3-28 4-15,0-3-6 16,0-5 1-16,0-17 25 16,0-14 3-16,-3-13 3 15,-1-8-11-15,0-2 42 16,-1-25 4-16,1-9-53 16,2-14-14-16,2-8-10 15,0-9-26-15,0-3-17 16,4 3 3-16,9 5-23 15,-1 13 48-15,-1 19 12 0,1 20 3 16,-6 10 0 0,-2 29 4-16,-2 22 6 0,-2 11 8 15,0 6-1-15,0-2-1 16,0-8-5-16,-10-9 33 16,0-13-5-16,4-12 0 15,-1-8 2-15,5-5-5 16,0-8-26-16,0-1 6 15,2-2-5-15,0 2 1 16,-3-2-2-16,3 0-5 16,-3 3 5-16,-1-1 5 15,-2 1-4-15,-7 1 10 16,-3 3-3-16,-9 0 3 16,-6 2-3-16,-5 0-6 0,-8 1 24 15,-8 1-20-15,-3-4 0 16,-6 1-6-16,-3-2 1 15,-1 1-1-15,1-3 2 16,1 1-1-16,3 2 5 16,4-4 1-16,3 4-7 15,4-3 0-15,2-2 0 16,7 1 2-16,5-3-2 16,0 0 0-16,9 0-14 15,4 0-12-15,4 0-10 16,5 0-3-16,6-2 17 15,2 2 2-15,5 0 5 16,0 0 4-16,0 0-7 16,0 0 2-16,0 0 16 15,14 0 9-15,3 0-9 16,8 0 0-16,8 0 0 0,8 0-1 16,5 0 1-16,8-1-1 15,2-3-1-15,2-2-6 16,0-2 8-16,0-5 0 15,-5 1 1-15,-6 0 0 16,-12 0 28-16,-12 5 32 16,-12 0-13-16,-11 6-25 15,0 1-23-15,-11 0-15 16,-18 0 7-16,-12 0 8 16,-7 0 0-16,-8 0-13 0,-4 0 0 15,-3 0-16-15,1 0-15 16,2 0 4-16,2 0-8 15,6-3-1-15,8-5-8 16,6 0 21-16,7 1 16 16,6-2 13-16,7 1 6 15,5 2 0-15,4 2 0 16,2 1 1-16,5 3 9 16,0 0 0-16,0 0-9 15,2 0 0-15,-2 0 16 16,-1 0 0-16,1 0-2 15,0 0-8-15,-2 0 4 16,2 0-8-16,-2 3-1 0,4-3 6 16,0 0-1-1,0 0 1-15,-2 0 12 0,2 0 23 16,-2-4-11-16,0-8-21 16,0-4-4-16,-2-6-6 15,-1-6 0-15,1-11 0 16,0-8 0-16,-2-7-13 15,4-4 2-15,-2-6-3 16,2 1 7-16,-3 3 7 16,3 5 1-16,2 4 0 15,0 10 15-15,0 9 5 16,0 8 1-16,2 7 19 16,7 8 18-16,-3 8-17 15,4 1-27-15,-3 7-15 16,-3 24-6-16,-2 13 5 0,0 12-2 15,-2 7-3-15,0 10 6 16,0 2-1-16,0-3 1 16,0-4 11-16,0-7-11 15,0-12 0-15,0-9 1 16,0-11-1-16,0-10 0 16,0-6 0-16,0-10 0 15,0-3 5-15,-4 0 40 16,-3-18 6-16,1-10-25 15,2-12-25-15,0-13 12 0,4-5-13 16,0-11-13 0,0-4-9-16,10 2 0 0,5 2-14 15,3 9 20-15,-2 13 14 16,-3 12-5-16,-2 17-2 16,-4 10-2-16,-5 8-40 15,1 0-46-15,-3 0 52 16,0 12 25-16,0 0-8 15,0-2 8-15,0-3 10 16,-3-2 8-16,1-3 1 16,0 0-11-16,-1-2 1 15,1 0-10-15,0 0 8 16,0 0-1-16,0-2-1 16,2-6 8-16,0 2 0 15,0-2-16-15,6-1-8 16,8 1 14-16,6 1 17 0,4-4 4 15,7 0 8-15,7-1 17 16,5-1-5-16,3 2 8 16,10-1 0-16,7 2-4 15,9 1 9-15,5 4-12 16,6 1-5-16,0 0-13 16,-4 4 1-16,-7-3-7 15,-12 3 13-15,-13 0-13 16,-12 0 7-16,-15 0-8 15,-13 0 0-15,-7 0-15 16,-9 7 3-16,-22 2 12 16,-14 0 12-16,-10 1-12 15,-8-2-24-15,-4 0-10 16,-2-1-13-16,5 0-23 0,4-3-17 16,10-4-7-16,10 0-53 15,9 0-19-15,11 0-89 16,9 0 224-16,9 0 31 15,2-7 178-15,0 2-40 16,19-1-54-16,6-1-23 16,6-1-22-16,8 0-5 15,5-2 21-15,7-1-7 16,10 1 4-16,1-2 7 16,-2-1-7-16,-4 3 22 15,-12 2-42-15,-10 2-10 16,-16 2-21-16,-16 2-1 0,-2 2-25 15,-12 0-162-15,-38 0 82 16,2 0-44-16,2 0-514 0</inkml:trace>
  <inkml:trace contextRef="#ctx0" brushRef="#br0" timeOffset="59522.67">2041 11281 310 0,'0'0'342'0,"0"0"-183"16,0 0-42-16,0 0 12 15,0 0-35-15,141-9-36 16,-106 2-11-16,-1 3-29 16,-3 0-6-16,-6 2-11 15,-3 2 0-15,-7-2-1 0,-5 2-1 16,-4 0 0 0,-6 0-7-16,0 0-43 0,-9 0-40 15,-15 0 62-15,-5 0-3 16,-6 0 16-16,-6 0-4 15,3 2 12-15,5 3 7 16,6-4 2-16,11 1-1 16,9 0 1-16,7-2 20 15,5 0 75-15,24 0-30 16,7 0-48-16,10-2 6 16,6-4-3-16,2 0-8 15,1 2 0-15,3 0 16 16,-5 4-5-16,-1 0-18 15,-12 0 16-15,-11 0-6 16,-11 0-10-16,-9 0-6 0,-9 0-18 16,0 0-21-16,-5 0 12 15,-9 0 21-15,-1 3 5 16,4-3 1-16,4 0 0 16,3 0 10-16,4 0 15 15,0-3 14-15,0-7-20 16,11-2 22-16,3 0-9 15,-2 3-25-15,0 0-6 16,-1 0-2-16,0 7-6 16,-4-3-13-16,0 5 1 15,-5 0 7-15,2 0 4 16,-2 16-7-16,1 8 14 16,-3 7-9-16,0 2 10 0,0 3 0 15,0 3 0 1,-5-1 7-16,1-4 3 0,0-4-8 15,-1-6-1-15,3-2-1 16,-1-6 1-16,1-4 5 16,2-4-6-16,-2-3 2 15,-1-5-2-15,1 3 0 16,2-3 2-16,-2 0 11 16,2 0 6-16,-2 0 6 15,2-10-11-15,0-6-7 16,0-4-7-16,0-2-8 15,0 2 7-15,0 1-6 0,0 7-2 16,0 8 8-16,0 4-12 16,0 0-13-16,0 16 15 15,0 10 11-15,0 3 5 16,0 0-5-16,0 3 0 16,4-11-6-16,1-11-22 15,-3-6-122-15,3-4-1018 0</inkml:trace>
  <inkml:trace contextRef="#ctx0" brushRef="#br0" timeOffset="-96889.91">1943 8490 918 0,'0'0'374'0,"0"0"-267"16,0 0-71-16,0 0-1 16,0 0-12-16,0 0-5 15,13-2-5-15,-5 13-12 16,-4 6 11-16,2 1-11 15,-1 3 0-15,1-2 5 16,8 8-5-16,7 3 0 16,7 7 9-16,15 12-4 15,10 4-6-15,12 5 0 16,8 5 0-16,12 1 15 16,2 0 9-16,2 0-8 0,-2-3 9 15,-7-5-13 1,-13-9 1-16,-16-10-1 0,-13-9-4 15,-14-10-8-15,-12-8 0 16,-7-4 0-16,-5-6-19 16,0 0-25-16,0 0 44 15,0 0 13-15,-3 0 4 16,-8 0 8-16,0-4-7 16,-5-2 12-16,-1-2-17 15,-8-1 8-15,-6-3-20 0,-7-2 0 16,-7-5 10-16,-1-1-3 15,-2-2-3-15,2 2-5 16,1 2-1-16,7 0-6 16,7 4 7-16,6 4 0 15,8 2-1-15,3 2 1 16,6 4-1-16,5-1-6 16,1 1-1-16,2 2 8 15,0 0 0-15,0 0 6 16,0 0-5-16,0 0 9 15,0 0 3-15,0 0 9 16,0 0 0-16,0 0-3 16,0 0-12-16,0 0-6 15,0 0 0-15,0 0 0 16,0 0 16-16,0 0-17 0,0 0 0 16,0 0 0-16,2 0-1 15,3-3 0-15,-3 1 1 16,2 0-1-16,1 0-8 15,-3-1-10-15,2 3-4 16,1 0 4-16,2 0-11 16,-1 5-24-16,3 9 8 15,5 5-8-15,1 6-9 16,5 1 2-16,7 1-7 16,0-1-16-16,2 1 31 15,-2-8 36-15,-3 0 16 16,-2-5 0-16,-6-6 1 15,-5-3 0-15,-4-5 2 16,-1 0 31-16,-4 0 5 16,-2-13-18-16,0-3-1 0,0-1-6 15,0 0-2-15,0 1 18 16,3 3 14-16,2 6 5 16,-3 2 18-16,2 5 3 15,-2-2-30-15,0 2-23 16,-2 0-14-16,0 0 14 15,0-3-15-15,0 3-1 16,0 0-8-16,0-2-2 16,0 0 10-16,-6 0 2 15,-6-1 9-15,-1 0-2 16,-2 1-9-16,1 0 0 16,-1 0-3-16,-1 0-22 15,1 0-30-15,1-2 2 0,1 1 21 16,1 0 18-16,4-1 13 15,1 2 1-15,3 2-1 16,2-3 1-16,-1 3 0 16,3 0 6-16,-3 0-5 15,3 0-2-15,-2 0 1 16,-2 0-1-16,-3 0 1 16,-3 0 0-16,-6 0 0 15,-3 0 0-15,0-3-52 16,-4-3-25-16,3 1-2 15,1-4 36-15,-2 1 27 16,6 0 4-16,3 1 12 0,4 4 1 16,1 1 8-16,5 0 10 15,2 2 4-15,0 0 9 16,0 0 19-16,0 0 2 16,2 0-8-16,9 0-20 15,5 0-3-15,4 0 16 16,4 2 0-16,5 3 1 15,7 2-24-15,9 3 8 16,5 5-7-16,4-1-15 16,0 1 1-16,-8 2-2 15,-7-3 2-15,-12-5-2 16,-12-1 1-16,-11-2-1 16,-4-2-39-16,0-2-47 0,-17-2 35 15,-10 0 51 1,-9 0-1-16,-2-8 1 0,-2-6 1 15,0-2 5-15,2 0-4 16,6 2-2-16,7 0 0 16,2 0 0-16,9 6 0 15,8 0 1-15,3 6 7 16,3 2 33-16,0 0-23 16,3 0 5-16,11 0-16 15,-2 2 5-15,1 6-12 16,1 2 0-16,-5 0 0 15,-3-1 0-15,0-4 9 16,-4-1-8-16,-2-4-1 16,0 2 0-16,0-2 1 15,2 0 1-15,-2 1-2 0,4 2-5 16,1-1 5-16,1 2 10 16,1 0-9-16,0 3-1 15,2-4 1-15,-3 3 0 16,3-1-1-16,3-2-14 15,-2 1 5-15,4 1-14 16,1-5 22-16,1 3 0 16,2-1-2-16,2 2-3 15,0 0 12-15,2 0-5 16,1 2 1-16,-1 0-1 16,1 2 0-16,-2 1 9 15,0-4-4-15,-4 2-4 0,-1-2 9 16,-7-3-2-16,-2-2 14 15,-5 0 4-15,-2 0 24 16,0 0-10-16,0 0-3 16,-5-7-10-16,-8-12-27 15,-7-3 7-15,0-2-7 16,-2-4 5-16,-1 0 3 16,1-2-7-16,4 2-2 15,2 3 1-15,5 6 0 16,3 6 5-16,3 8-4 15,2 5-2-15,-1 0 0 16,-2 18-6-16,-3 10 6 16,-5 2 0-16,-5-2 1 0,-15-12-1 15,3-6-41-15,6-10-222 16</inkml:trace>
  <inkml:trace contextRef="#ctx0" brushRef="#br0" timeOffset="-54006.44">58 8598 1081 0,'0'0'237'15,"0"0"-180"-15,0 0-41 16,0 0 0-16,0 0 45 16,0 0 13-16,-25-50 3 15,23 48-26-15,2 2-10 16,0 0 16-16,0 0 11 15,0 0-22-15,0 0-20 16,0 0-13-16,0 0 3 16,0 0-15-16,0 0 0 0,6 0-1 15,12 0-7-15,7 16 6 16,6 8 0-16,9 7-18 16,7 6-5-16,8 7-10 15,5 5-12-15,12 1 13 16,4 2 3-16,6 0 17 15,3-2 8-15,-3 1 5 16,-3-3 0-16,-11-6 0 16,-12-6 1-16,-11-8 1 15,-17-8-2-15,-9-12 6 16,-13-8 1-16,-6 0 7 16,0-18-14-16,-21-17 0 15,-8-6 0-15,-5-8 1 16,0-4 0-16,1-8-1 15,4-1 1-15,3-4 0 0,3-2-1 16,3 5-14-16,5 12-8 16,1 10 12-16,3 15 10 15,7 14-1-15,4 12 1 16,0 0-13-16,0 20 5 16,15 16 7-16,5 15 2 15,7 7-1-15,4 9 0 16,5 2 1-16,3 5 5 15,11 3-6-15,8 2 0 16,6 6-7-16,10 5 6 16,6 2 2-16,5 4-2 15,2 3-15-15,-5-6 15 0,-6-2-10 16,-5-5 11-16,-11-6 1 16,-8-10-1-16,-10-3 2 15,-9-11 7-15,-10-10-9 16,-5-12 1-16,-7-12 0 15,-7-8-1-15,1-6 0 16,-5-3-8-16,0-3 1 16,0 0 0-16,0 1 7 15,0 2 1-15,0 1 0 16,0 2 1-16,0-2 5 16,0-1-7-16,0-1-2 15,0-1 2-15,0-3 2 16,0 0 12-16,0 0 9 0,0 0-3 15,0 0-4 1,0 0-14-16,0 0-1 0,0 0-1 16,0 0 0-16,0 2-10 15,0 2-2-15,0-1 5 16,0 2 7-16,0-1 0 16,0-1 0-16,0 2-2 15,0-5 2-15,0 0 0 16,0 0 0-16,-7 0 2 15,1 0-1-15,-3-6 0 16,-1 0 0-16,4-1 0 16,-1 6 1-16,3-1-2 15,2 2-5-15,0 0 4 16,2 0 1-16,0 0-1 16,0 5 1-16,0 9-1 0,11 5 1 15,-1 1 0-15,2-1 0 16,1 2 0-16,-2-3 0 15,-2-2 1-15,-2-4-1 16,-1-4 7-16,-1-2-6 16,-3-2 0-16,-2-4 8 15,0 0-1-15,0 0-2 16,0-2 2-16,-11-14-7 16,-11-7-1-16,-10-2 0 15,-5-8 0-15,-7-2-1 16,-8-4 2-16,0-1-1 15,-1 0 0-15,2 2 2 16,0 2 9-16,-1 2-11 16,6 4 2-16,1 5-2 0,7 6 0 15,11 6-1-15,10 6-6 16,9 2 0-16,4 5 1 16,4 0-3-16,0 0 8 15,0 5-8-15,12 7 9 16,1 3-9-16,5-3 6 15,4-1-7-15,2 1 10 16,3 2-2-16,2 2 2 16,4 3 0-16,5 2-1 15,5 2 1-15,1 0 0 16,6 0 0-16,1-1 0 0,0-7 1 16,-2 1 11-1,0-4-11-15,-6-1 26 0,-4-3-27 16,-7 0 21-16,-8-1-8 15,-11 0-13-15,-3-2-10 16,-10 2 9-16,0-3-7 16,0 0-5-16,0 0 0 15,-10-4 4-15,-1 0 8 16,1 0 0-16,-2 0 1 16,3-7 0-16,1 0 0 15,1 0 0-15,2 0 0 16,1 2 0-16,1 3 0 15,3 1 0-15,0 1 0 16,0 0 1-16,0 0-1 16,-2-2 0-16,2 2 1 0,-2-4-1 15,-4-4 0-15,-3-5 0 16,-5-5 0-16,-4-8 0 16,-4-6 0-16,0-8 0 15,-1-8 1-15,2-3 5 16,2-9 1-16,1 4 10 15,1 3 5-15,3 4-10 16,3 9-10-16,3 8 4 16,0 5-5-16,6 8 0 15,2 3 0-15,0 2-1 0,0 2 1 16,0 1 0-16,0-1 0 16,0 1-1-16,0 2 0 15,0 2 0-15,0 2 1 16,0 2-1-16,0-1 0 15,0-1 1-15,0 3-1 16,0-1 0-16,0-1 0 16,0-1 0-16,0 0-5 15,0 1 5-15,0 0 0 16,0 0 1-16,0 1 1 16,0 2 4-16,0 1-6 15,0 0 7-15,0 0-1 16,0 0-7-16,0 0 1 15,0 6 0-15,0 6 0 16,0 3 1-16,5 8-1 0,2 7 1 16,-1 10 0-16,3 12 18 15,3 6 4-15,-2 8-6 16,1 1-16-16,3-7-1 16,-3-9 0-16,1-7 10 15,-4-17-9-15,-1-8 13 16,-3-10-1-16,-4-4-3 15,2-5 2-15,-2 0 10 16,2 0-15-16,0-9-6 16,-2 1-1-16,4 2 0 15,-4 0 0-15,0 2-2 16,0-2-7-16,0-1 3 16,-6-5-5-16,-13-5 3 15,-6-7-2-15,-2-7 3 0,-2-3 5 16,0-1-4-16,5-3 6 15,2 2-2-15,4 4 2 16,7 6 0-16,4 7 0 16,4 11 0-16,3 8 0 15,0 0-7-15,5 27-2 16,13 8 3-16,2 10 6 16,0 3 0-16,2 0 3 15,-1-2-2-15,-6-9-1 16,1-11-6-16,-5-9 5 15,-3-13 1-15,-2-4 15 16,-2-6-15-16,-4-18-8 16,0-8 7-16,0-2 0 15,-10-4-12-15,-7 1-9 0,-3 4 3 16,-3 5-8-16,1 5 10 16,2 7 15-16,5 8-9 15,3 7 11-15,8 1-1 16,4 0-8-16,0 22 9 15,0 10 1-15,18 10 1 16,4 10-2-16,5 6 1 16,2 2 0-16,-3 0-1 15,1-7 0-15,-4-11-16 16,-6-15-10-16,-5-15 24 16,-6-12 2-16,-3-2 6 15,-3-26-6-15,-3-7 1 0,-19-10-1 16,-9-2 1-1,-5-2-1-15,-4-1-1 0,-5 4 0 16,-1-3-1-16,-3-1 2 16,-3 0 0-16,-1-6 3 15,-3-2 6-15,3-2 8 16,-1-7-15-16,5-3 6 16,4 1-1-16,3 0-6 15,-1 6-1-15,6 10 12 16,-1 5-6-16,3 8 7 15,1 5-12-15,0 3-1 16,3 6 1-16,2 3-1 16,3 2 1-16,1 3-1 15,5 2 0-15,5 0 0 16,1 1 0-16,7 0 0 0,3-2 0 16,2 6-2-16,2-1-6 15,0 2 7-15,0 4-1 16,0 2 1-16,0 1-1 15,0 3 1-15,0-3-14 16,-2 1 9-16,-1 0-3 16,-2-3 8-16,3 3 2 15,0-3-1-15,-2 1 1 16,4 1 6-16,0 3 9 16,0 0 3-16,0 0-10 15,0 0-8-15,0 0-1 16,0 0 0-16,0 0-9 15,6 9 2-15,10 11 7 16,5 6-1-16,4 8 2 0,12 5-1 16,5 5 0-16,7 2 1 15,4 4-1-15,1-2 1 16,2 2-1-16,-5 0 15 16,0 0 12-16,-2 2 1 15,-3 2 13-15,0 0-7 16,-4 1-12-16,-6-3-12 15,-3-2-10-15,-7-6 6 16,-1-5-5-16,-2-9 1 16,-1-7-1-16,-3-6-1 15,2-6 0-15,-3-3-9 0,-3-2 7 16,1-4 1-16,-5-2 1 16,-4 0 0-16,-5 0 0 15,-2-4 0-15,0-12-18 16,-15-6 2-16,-12-10 7 15,-9-6-13-15,-7-5-7 16,-7-10 7-16,-6-3 6 16,-4-9-2-16,-3-1 5 15,3-2-1-15,6 1-19 16,5 4 12-16,9 9 10 16,5 6 11-16,6 5-1 15,4 9-5-15,5 2 5 16,7 5-10-16,4 0-11 0,7 3 15 15,2 4 1 1,0 2 6-16,0 4-1 0,-2 4 1 16,-1 3 0-16,-4-2-1 15,3 3 1-15,-3 2 0 16,1-2-1-16,1 2-1 16,1 0 2-16,1 4 0 15,1 0 0-15,2 0 0 16,0 0-2-16,0 12 2 15,0 9 1-15,0 6 9 16,0 6-1-16,0 6-7 16,0 5 17-16,0 2 2 15,0 3 4-15,0 1 4 16,0-2-1-16,0-2-2 16,0-2 5-16,0-3-6 0,0-8-17 15,-9-3-2-15,3-6 2 16,-1-7-7-16,2-5 0 15,1-5 0-15,-1-4 6 16,3-3-5-16,0 0 7 16,0 0 2-16,0-5 0 15,-3-11-10-15,-1-5 0 16,-6-8-1-16,-1-2 0 16,-5-6-6-16,-9-1 6 15,-11-1 0-15,-6-2 1 0,-7 2-1 16,-9 3 1-1,-1 2 0-15,-3 3 14 0,1-3-5 16,1-3 3-16,2 1-7 16,2 0 2-16,2 0-7 15,9 0 7-15,5-1-7 16,15 6-1-16,10 4 1 16,9 4 6-16,8 7-7 15,0 4-6-15,0 3 6 16,0 6 0-16,0 3 1 15,0 0-1-15,0 0-18 16,0 0 12-16,0 1 5 16,0 8 0-16,0 1 1 15,2-3 0-15,27 4-24 16,-4-1-73-16,4-4-156 0</inkml:trace>
  <inkml:trace contextRef="#ctx0" brushRef="#br0" timeOffset="43883.23">15554 3848 654 0,'0'0'223'16,"0"0"-119"-16,0 0-39 16,0 0-8-16,0 0-22 15,0 0-13-15,-8-18 7 0,8 13-16 16,-3 2-2-16,3-2-9 15,0 2 4-15,0-1-6 16,0 1-1-16,0 3-9 16,0 0 8-16,0 0 2 15,0 0-2-15,3 0-22 16,1 0 2-16,2 0-3 16,2 0-15-16,-2-2 14 15,1-3 1-15,-1-2-11 16,2-1 14-16,-4 3 11 15,0-4 4-15,1 2 6 16,-3 0 1-16,0 4 1 16,0-2 8-16,-2 2-2 0,0 0 0 15,0-1 6 1,2 0-3-16,-2-1 0 0,2 0 6 16,1 0 10-16,0-3 3 15,-1 2-6-15,0-4-4 16,2 2-1-16,-2 0-4 15,3-1-7-15,-1 4-6 16,-2-2 8-16,0 3-3 16,1 4 1-16,0-2-6 15,-3 2-1-15,2 0 9 16,-2 0-1-16,2 0-2 16,-2 0 7-16,0 0 9 15,0 0-8-15,0 0 5 0,0 0-1 16,0 0-5-1,0 0-2-15,0 0-9 0,0 0-2 16,0 0 0-16,0 0-9 16,0 13 3-16,0 6 6 15,0 12 0-15,0 5 0 16,0 8 1-16,0 6 0 16,0 4 1-16,-2 4 6 15,-6 0 1-15,0 0 3 16,-5-1-10-16,-1-1 22 15,-3-2-7-15,-4-2 11 16,1 0-12-16,0-4 0 16,0-2-14-16,2-4 4 15,1-3-5-15,3-4 1 16,1-10-2-16,6-7 0 0,0-3 1 16,2-8-1-1,3-5 7-15,0 0-6 0,2-2 15 16,-2 0-9-16,2-6 12 15,0-16-8-15,0-8-11 16,0-11-1-16,0-6-5 16,0-8 5-16,0-1-11 15,6-2 12-15,4-1 0 16,1 4 0-16,2-1 0 16,1 1 0-16,-1 1 1 15,1 0 5-15,-2 6-6 16,-3 2-1-16,1 2 1 0,-4 6-1 15,-1 0-14-15,-1 6-28 16,-2 0 11-16,0 5 10 16,0 4-6-16,1 4 14 15,-3 5 5-15,3 4 9 16,-1 6-1-16,-2 4-5 16,0 0-7-16,0 0-5 15,0 0 0-15,0 17 9 16,0 10 2-16,0 9 7 15,-8 8 12-15,0 11-5 16,1 7 12-16,-1 5 2 16,-4 3-7-16,3-3-6 15,1-3-7-15,-2-7 4 0,1-9-2 16,3-8-2-16,-1-4 5 16,5-4-5-16,0-4-1 15,2-4 1-15,0-6-1 16,0-8 0-16,0-6 0 15,0-4 0-15,0 0 12 16,0-4 5-16,0-16-16 16,0-8 0-16,0-6 7 15,0-3-6-15,4-4 5 16,3-2-7-16,4 3 2 16,-2 2-4-16,2 3 1 15,0 3-6-15,1 5-2 16,-2 5 2-16,-1 4 0 15,1 2-1-15,0 4-1 16,-1 0 9-16,3-2 1 0,-1 1-1 16,-1 1 0-16,4-2 1 15,1-1 0-15,1 1-1 16,7 2 1-16,1 0 1 16,5 1-2-16,2 2 0 15,5 1-2-15,2 1 2 16,0 5-1-16,2-5 1 15,5 2-2-15,1 1 1 16,5 4 0-16,8 0-1 16,1 0-4-16,0 3 4 15,-2 1 0-15,-4-2 2 16,-8-2-1-16,-1 0 1 0,-5-2 0 16,-5-10 10-16,3-1-4 15,-1 1-5-15,-4 5 2 16,2 1 6-16,-1 3-8 15,-1 3 12-15,0 0-6 16,-1 0-7-16,-3 4-1 16,-5 6 1-16,-3-1 0 15,-6-4 1-15,-7-1-1 16,-2-1 0-16,-6-3-6 16,0 0-10-16,-10 0-30 15,-19 0 28-15,-9-7 18 16,-9-2 8-16,-8-1 2 15,-5 0-10-15,0 3 1 0,0 2 1 16,-1 2-1 0,1 1 0-16,0 1 0 0,-2 1 5 15,-5-4 3-15,-1 1 3 16,4-1 2-16,1 4-5 16,5 0-8-16,10 0 9 15,3 0-10-15,7 0 1 16,5 0 0-16,4 4 0 15,6 3-1-15,6-4 0 16,1 1 0-16,5-1-5 16,4-3 5-16,0 1 2 15,3-1 4-15,2 0-5 16,2 0 9-16,0 0-10 0,0 0 2 16,0 0 12-1,0 3-12-15,0-3-1 0,0 0 5 16,0 0 6-16,2 0 1 15,4 0-4-15,8 0-8 16,-1 0 0-16,8-3 0 16,1-1-1-16,6 3 6 15,7 1-6-15,2 0 0 16,3 0 1-16,3 0 6 16,-5 0-6-16,-3 0 4 15,-4-3-4-15,-2 0-1 16,-2-4 1-16,-2 2 0 15,2-1 0-15,-3 1 0 16,0 3 0-16,-1 2-1 16,-3 0 0-16,-5 0 0 0,-4 0-6 15,-3 0-14-15,-4 9-77 16,-2-1-37-16,-2-3-81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62613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0999-F863-42A5-9CAB-8D9A969F3D95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0125" y="3303588"/>
            <a:ext cx="7997825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62613" y="652145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8C05-F098-4929-A5B6-461ED83DC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7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C05-F098-4929-A5B6-461ED83DC36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39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Exemplo, professor resolve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C05-F098-4929-A5B6-461ED83DC36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34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 aula para alunos resolverem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C05-F098-4929-A5B6-461ED83DC36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Exemplo, professor resolve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C05-F098-4929-A5B6-461ED83DC36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00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Exercicio</a:t>
            </a:r>
            <a:r>
              <a:rPr lang="pt-BR" dirty="0"/>
              <a:t>, alunos resolvem</a:t>
            </a:r>
          </a:p>
          <a:p>
            <a:r>
              <a:rPr lang="pt-BR" dirty="0"/>
              <a:t>1000 </a:t>
            </a:r>
            <a:r>
              <a:rPr lang="pt-BR" dirty="0" err="1"/>
              <a:t>Ib</a:t>
            </a:r>
            <a:r>
              <a:rPr lang="pt-BR" dirty="0"/>
              <a:t> = 453,6 kg </a:t>
            </a:r>
            <a:r>
              <a:rPr lang="pt-BR" dirty="0" err="1"/>
              <a:t>pm</a:t>
            </a:r>
            <a:r>
              <a:rPr lang="pt-BR" dirty="0"/>
              <a:t> = 28,9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C05-F098-4929-A5B6-461ED83DC36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6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39A12-5652-4BC8-B767-50B0CC1DB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27031A-1A9F-4B02-AE1E-97232E8CC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E034D3-3EF0-47D3-B2FA-9D0F202C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D0462C-A1F1-4DC5-A269-7F30E5D4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AF855B-D163-4E45-A327-99C2AA34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1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32BF4-28F8-466A-8859-2B2558CA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50CBB9-5B08-40E2-A3C5-57CE3678D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3CFE08-A72A-4637-BE36-F5C1A089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FCC45-3E66-4290-844A-2F696C37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F27D8-C1B6-404A-AD59-9B1AF3D2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70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2BD99-F6BA-4D22-A8AD-62B2ADAEB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E5FA59-3B87-4DDF-8B09-F6D52E9B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95FCFB-0728-4488-942D-404D8F4E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7E5F7-21DC-408C-972B-74069877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BB4BC-F43A-4DB3-8FF3-BE11BDB9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57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90BD4-9EEE-4D00-8290-373B52DB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7DC69-7AC8-4A0C-B45B-77B2FA315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4285A3-A5FF-406A-A29D-5F818EFA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AE4672-30C5-42D3-9AEE-CC3CA5C3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EBFC55-E5BB-4A88-8016-7D009F89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2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F082E-FEC5-4FA3-9452-9E8E8EBB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422D00-F6D9-45DE-ABFE-D6CAB480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3A0CD3-AE4B-4DB5-9B48-B760B50D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20938-B7D3-41C7-B3A0-0F524360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CC7F44-8998-4DCE-8FE6-0D7AFB7A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61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3093B-1416-4A12-BD49-A809F82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60D313-C528-4019-8A67-491755ABF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D29CD0-974B-4CD8-B65B-BA1C3C600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253F16-C5A0-4DE1-851A-1696AFB4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769430-F9A1-418F-983B-44EEFF43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C13662-391F-4EA4-B5AE-0F1C6B52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5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C7C9A-58EE-40DE-9258-0B963B2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09F816-DC29-42CD-BB49-28850242C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6417FB-2FE3-4E68-B8CC-8443DB00B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F5036B-3BB6-4F0B-A0B4-85FE6E88C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1BD478-5B4A-4F92-A1D4-53DE49BA8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A083A1-131A-4034-B061-E168BA5B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985F5D-2046-47A6-ABB8-998396E9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97CBD7-9140-40DE-B5EC-D42874A8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7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5F09-BEC5-4ECE-9E7E-EE1039BC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72190D-01E3-4CC0-8002-039ADA16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D9286C-A219-45CF-B771-E131766B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3D72E0-AAB0-4F7B-B59A-FA798B22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5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A7489B-D2A7-4CA0-81CD-172BDA8A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9873ACE-8999-45E1-BF0C-EFE24CF1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705552-CE9E-4071-B317-43C3995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5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3A9CA-318C-4C50-AC40-A137F94E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A2CD1-CF30-471F-BAAB-B0014BC17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A37DE7-473F-4C0C-9D94-D7E9F2A64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873ECA-CC96-4BCB-9A21-1576B49F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E26028-A794-4F2E-BB6E-8E006DC8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92ACC3-7197-4C29-B183-E4F42899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50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183D6-3022-49BB-866C-520774C2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674384-DEB4-4EBA-A541-7AB7FC6DA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2BD198-1DEA-4AFA-9E11-A158E247B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797314-1128-43AF-A698-036A28C3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0E3DDE-C3BF-40FE-B302-A36B30A8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2BD3E6-C579-4638-A391-3C755EDE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FCA3A3-60AB-4098-9A9C-63C308D6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F95B14-2DB2-4C65-9C7B-5EA05129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A5009F-4FCC-4D7F-95CE-52514459F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B2C2-6834-473E-99F9-D54399D579A1}" type="datetimeFigureOut">
              <a:rPr lang="pt-BR" smtClean="0"/>
              <a:t>25/07/2022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168ECD-1E17-4C82-A121-D8F246765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4CC645-A002-49B8-ABFC-969285D4A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D732-3D48-49CD-8C29-9EB0F48DC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61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customXml" Target="../ink/ink1.xml"/><Relationship Id="rId15" Type="http://schemas.openxmlformats.org/officeDocument/2006/relationships/image" Target="../media/image7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image" Target="../media/image1.png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customXml" Target="../ink/ink13.xml"/><Relationship Id="rId4" Type="http://schemas.openxmlformats.org/officeDocument/2006/relationships/customXml" Target="../ink/ink1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customXml" Target="../ink/ink23.xml"/><Relationship Id="rId42" Type="http://schemas.openxmlformats.org/officeDocument/2006/relationships/image" Target="../media/image35.png"/><Relationship Id="rId47" Type="http://schemas.openxmlformats.org/officeDocument/2006/relationships/customXml" Target="../ink/ink36.xml"/><Relationship Id="rId63" Type="http://schemas.openxmlformats.org/officeDocument/2006/relationships/customXml" Target="../ink/ink44.xml"/><Relationship Id="rId68" Type="http://schemas.openxmlformats.org/officeDocument/2006/relationships/image" Target="../media/image48.png"/><Relationship Id="rId2" Type="http://schemas.openxmlformats.org/officeDocument/2006/relationships/customXml" Target="../ink/ink15.xml"/><Relationship Id="rId16" Type="http://schemas.openxmlformats.org/officeDocument/2006/relationships/image" Target="../media/image22.png"/><Relationship Id="rId29" Type="http://schemas.openxmlformats.org/officeDocument/2006/relationships/customXml" Target="../ink/ink27.xml"/><Relationship Id="rId11" Type="http://schemas.openxmlformats.org/officeDocument/2006/relationships/image" Target="../media/image19.png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31.xml"/><Relationship Id="rId40" Type="http://schemas.openxmlformats.org/officeDocument/2006/relationships/image" Target="../media/image34.png"/><Relationship Id="rId45" Type="http://schemas.openxmlformats.org/officeDocument/2006/relationships/customXml" Target="../ink/ink35.xml"/><Relationship Id="rId53" Type="http://schemas.openxmlformats.org/officeDocument/2006/relationships/customXml" Target="../ink/ink39.xml"/><Relationship Id="rId58" Type="http://schemas.openxmlformats.org/officeDocument/2006/relationships/image" Target="../media/image43.png"/><Relationship Id="rId66" Type="http://schemas.openxmlformats.org/officeDocument/2006/relationships/image" Target="../media/image47.png"/><Relationship Id="rId74" Type="http://schemas.openxmlformats.org/officeDocument/2006/relationships/image" Target="../media/image51.png"/><Relationship Id="rId5" Type="http://schemas.openxmlformats.org/officeDocument/2006/relationships/image" Target="../media/image11.png"/><Relationship Id="rId61" Type="http://schemas.openxmlformats.org/officeDocument/2006/relationships/customXml" Target="../ink/ink43.xml"/><Relationship Id="rId19" Type="http://schemas.openxmlformats.org/officeDocument/2006/relationships/customXml" Target="../ink/ink22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26.xml"/><Relationship Id="rId30" Type="http://schemas.openxmlformats.org/officeDocument/2006/relationships/image" Target="../media/image29.png"/><Relationship Id="rId35" Type="http://schemas.openxmlformats.org/officeDocument/2006/relationships/customXml" Target="../ink/ink30.xml"/><Relationship Id="rId43" Type="http://schemas.openxmlformats.org/officeDocument/2006/relationships/customXml" Target="../ink/ink34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6.png"/><Relationship Id="rId69" Type="http://schemas.openxmlformats.org/officeDocument/2006/relationships/customXml" Target="../ink/ink47.xml"/><Relationship Id="rId8" Type="http://schemas.openxmlformats.org/officeDocument/2006/relationships/image" Target="../media/image13.png"/><Relationship Id="rId51" Type="http://schemas.openxmlformats.org/officeDocument/2006/relationships/customXml" Target="../ink/ink38.xml"/><Relationship Id="rId72" Type="http://schemas.openxmlformats.org/officeDocument/2006/relationships/image" Target="../media/image50.png"/><Relationship Id="rId3" Type="http://schemas.openxmlformats.org/officeDocument/2006/relationships/image" Target="../media/image276.png"/><Relationship Id="rId12" Type="http://schemas.openxmlformats.org/officeDocument/2006/relationships/image" Target="../media/image20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customXml" Target="../ink/ink42.xml"/><Relationship Id="rId67" Type="http://schemas.openxmlformats.org/officeDocument/2006/relationships/customXml" Target="../ink/ink46.xml"/><Relationship Id="rId20" Type="http://schemas.openxmlformats.org/officeDocument/2006/relationships/image" Target="../media/image24.png"/><Relationship Id="rId41" Type="http://schemas.openxmlformats.org/officeDocument/2006/relationships/customXml" Target="../ink/ink33.xml"/><Relationship Id="rId54" Type="http://schemas.openxmlformats.org/officeDocument/2006/relationships/image" Target="../media/image41.png"/><Relationship Id="rId62" Type="http://schemas.openxmlformats.org/officeDocument/2006/relationships/image" Target="../media/image45.png"/><Relationship Id="rId70" Type="http://schemas.openxmlformats.org/officeDocument/2006/relationships/image" Target="../media/image49.png"/><Relationship Id="rId75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37.xml"/><Relationship Id="rId57" Type="http://schemas.openxmlformats.org/officeDocument/2006/relationships/customXml" Target="../ink/ink41.xml"/><Relationship Id="rId10" Type="http://schemas.openxmlformats.org/officeDocument/2006/relationships/customXml" Target="../ink/ink18.xml"/><Relationship Id="rId31" Type="http://schemas.openxmlformats.org/officeDocument/2006/relationships/customXml" Target="../ink/ink28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45.xml"/><Relationship Id="rId73" Type="http://schemas.openxmlformats.org/officeDocument/2006/relationships/customXml" Target="../ink/ink49.xml"/><Relationship Id="rId4" Type="http://schemas.openxmlformats.org/officeDocument/2006/relationships/customXml" Target="../ink/ink16.xml"/><Relationship Id="rId9" Type="http://schemas.openxmlformats.org/officeDocument/2006/relationships/image" Target="../media/image18.png"/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39" Type="http://schemas.openxmlformats.org/officeDocument/2006/relationships/customXml" Target="../ink/ink32.xml"/><Relationship Id="rId34" Type="http://schemas.openxmlformats.org/officeDocument/2006/relationships/image" Target="../media/image31.png"/><Relationship Id="rId50" Type="http://schemas.openxmlformats.org/officeDocument/2006/relationships/image" Target="../media/image39.png"/><Relationship Id="rId55" Type="http://schemas.openxmlformats.org/officeDocument/2006/relationships/customXml" Target="../ink/ink40.xml"/><Relationship Id="rId76" Type="http://schemas.openxmlformats.org/officeDocument/2006/relationships/image" Target="../media/image52.png"/><Relationship Id="rId7" Type="http://schemas.openxmlformats.org/officeDocument/2006/relationships/image" Target="../media/image17.png"/><Relationship Id="rId71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6CD0-16C8-4262-A8C2-D40E29053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2838"/>
            <a:ext cx="12049125" cy="2700879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2060"/>
                </a:solidFill>
              </a:rPr>
              <a:t>PQI – 3303 – Fenômenos de Transporte III</a:t>
            </a:r>
            <a:br>
              <a:rPr lang="pt-BR" sz="5400" b="1" dirty="0">
                <a:solidFill>
                  <a:srgbClr val="002060"/>
                </a:solidFill>
              </a:rPr>
            </a:br>
            <a:r>
              <a:rPr lang="pt-BR" sz="5400" b="1" dirty="0">
                <a:solidFill>
                  <a:srgbClr val="002060"/>
                </a:solidFill>
              </a:rPr>
              <a:t>Exercícios – Lista 7</a:t>
            </a:r>
            <a:br>
              <a:rPr lang="pt-BR" sz="5400" b="1" dirty="0">
                <a:solidFill>
                  <a:srgbClr val="002060"/>
                </a:solidFill>
              </a:rPr>
            </a:br>
            <a:r>
              <a:rPr lang="pt-BR" sz="5400" b="1" dirty="0">
                <a:solidFill>
                  <a:srgbClr val="002060"/>
                </a:solidFill>
              </a:rPr>
              <a:t>Absorção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F9992-DDBD-44FB-B2D5-10632EF9A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>
            <a:normAutofit/>
          </a:bodyPr>
          <a:lstStyle/>
          <a:p>
            <a:r>
              <a:rPr lang="pt-BR" sz="28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José Luís de Paiva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Departamento de Engenharia Química da EPUSP</a:t>
            </a:r>
          </a:p>
        </p:txBody>
      </p:sp>
    </p:spTree>
    <p:extLst>
      <p:ext uri="{BB962C8B-B14F-4D97-AF65-F5344CB8AC3E}">
        <p14:creationId xmlns:p14="http://schemas.microsoft.com/office/powerpoint/2010/main" val="23832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30947B-679A-4FBD-A6B7-1CC65F79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1" y="20540"/>
            <a:ext cx="8318097" cy="6238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1AF260-B4BB-420A-9D02-46C53F78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857" y="641625"/>
            <a:ext cx="8866576" cy="617715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418D6A-FAE1-4487-AF82-2111A254DF8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8000" contrast="20000"/>
          </a:blip>
          <a:stretch>
            <a:fillRect/>
          </a:stretch>
        </p:blipFill>
        <p:spPr>
          <a:xfrm>
            <a:off x="9518328" y="557028"/>
            <a:ext cx="2451738" cy="1028148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C3684B3-A312-422F-8246-8AFE021E3269}"/>
              </a:ext>
            </a:extLst>
          </p:cNvPr>
          <p:cNvCxnSpPr>
            <a:cxnSpLocks/>
          </p:cNvCxnSpPr>
          <p:nvPr/>
        </p:nvCxnSpPr>
        <p:spPr>
          <a:xfrm flipV="1">
            <a:off x="5505242" y="2865362"/>
            <a:ext cx="0" cy="22515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8372AAC-665D-42D4-B43B-6FB519D70641}"/>
              </a:ext>
            </a:extLst>
          </p:cNvPr>
          <p:cNvCxnSpPr>
            <a:cxnSpLocks/>
          </p:cNvCxnSpPr>
          <p:nvPr/>
        </p:nvCxnSpPr>
        <p:spPr>
          <a:xfrm>
            <a:off x="1378221" y="2928731"/>
            <a:ext cx="0" cy="94429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A577103-9743-49CE-99D5-B709C79FC8E0}"/>
              </a:ext>
            </a:extLst>
          </p:cNvPr>
          <p:cNvSpPr/>
          <p:nvPr/>
        </p:nvSpPr>
        <p:spPr>
          <a:xfrm>
            <a:off x="1581098" y="1307507"/>
            <a:ext cx="3924145" cy="1621224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896" h="914400">
                <a:moveTo>
                  <a:pt x="0" y="0"/>
                </a:moveTo>
                <a:cubicBezTo>
                  <a:pt x="363330" y="93869"/>
                  <a:pt x="726661" y="187738"/>
                  <a:pt x="1033670" y="291547"/>
                </a:cubicBezTo>
                <a:cubicBezTo>
                  <a:pt x="1340679" y="395356"/>
                  <a:pt x="1612348" y="519043"/>
                  <a:pt x="1842052" y="622852"/>
                </a:cubicBezTo>
                <a:cubicBezTo>
                  <a:pt x="2071756" y="726661"/>
                  <a:pt x="2241826" y="820530"/>
                  <a:pt x="2411896" y="91440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B1211F8-8CB9-48F1-A066-EFF5F41BE52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9000" contrast="30000"/>
          </a:blip>
          <a:stretch>
            <a:fillRect/>
          </a:stretch>
        </p:blipFill>
        <p:spPr>
          <a:xfrm>
            <a:off x="3892011" y="1294255"/>
            <a:ext cx="4085512" cy="381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838AD95-E7B8-447C-A00C-23D0282A67DA}"/>
              </a:ext>
            </a:extLst>
          </p:cNvPr>
          <p:cNvCxnSpPr>
            <a:cxnSpLocks/>
          </p:cNvCxnSpPr>
          <p:nvPr/>
        </p:nvCxnSpPr>
        <p:spPr>
          <a:xfrm flipH="1">
            <a:off x="4515309" y="1732116"/>
            <a:ext cx="1419458" cy="541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5B21E2E-344A-4679-A2D1-F52DBA3B0438}"/>
              </a:ext>
            </a:extLst>
          </p:cNvPr>
          <p:cNvCxnSpPr>
            <a:cxnSpLocks/>
          </p:cNvCxnSpPr>
          <p:nvPr/>
        </p:nvCxnSpPr>
        <p:spPr>
          <a:xfrm flipH="1" flipV="1">
            <a:off x="1325213" y="2984978"/>
            <a:ext cx="3943766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C1CC4A-23D8-445C-A81A-43780CB68334}"/>
              </a:ext>
            </a:extLst>
          </p:cNvPr>
          <p:cNvSpPr txBox="1"/>
          <p:nvPr/>
        </p:nvSpPr>
        <p:spPr>
          <a:xfrm>
            <a:off x="172932" y="3020940"/>
            <a:ext cx="10871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Y</a:t>
            </a:r>
            <a:r>
              <a:rPr lang="pt-BR" b="1" baseline="-25000" dirty="0" err="1">
                <a:solidFill>
                  <a:srgbClr val="FF0000"/>
                </a:solidFill>
              </a:rPr>
              <a:t>Berl</a:t>
            </a:r>
            <a:r>
              <a:rPr lang="pt-BR" b="1" dirty="0">
                <a:solidFill>
                  <a:srgbClr val="FF0000"/>
                </a:solidFill>
              </a:rPr>
              <a:t>=1,19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5F341E-C99B-4040-A11D-81728A4A1F4B}"/>
              </a:ext>
            </a:extLst>
          </p:cNvPr>
          <p:cNvSpPr txBox="1"/>
          <p:nvPr/>
        </p:nvSpPr>
        <p:spPr>
          <a:xfrm>
            <a:off x="121846" y="3791205"/>
            <a:ext cx="10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accent4"/>
                </a:solidFill>
              </a:rPr>
              <a:t>Y</a:t>
            </a:r>
            <a:r>
              <a:rPr lang="pt-BR" b="1" baseline="-25000" dirty="0" err="1">
                <a:solidFill>
                  <a:schemeClr val="accent4"/>
                </a:solidFill>
              </a:rPr>
              <a:t>Pall</a:t>
            </a:r>
            <a:r>
              <a:rPr lang="pt-BR" b="1" dirty="0">
                <a:solidFill>
                  <a:schemeClr val="accent4"/>
                </a:solidFill>
              </a:rPr>
              <a:t>=0,72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78919E-DAC2-48AE-A972-70AEF5F53EF9}"/>
              </a:ext>
            </a:extLst>
          </p:cNvPr>
          <p:cNvSpPr/>
          <p:nvPr/>
        </p:nvSpPr>
        <p:spPr>
          <a:xfrm>
            <a:off x="8182127" y="1775983"/>
            <a:ext cx="3924145" cy="424731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 e L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fluxos mássicos (vazão mássica/área da seção da coluna) de gás e líquido, kg/(m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2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s)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e </a:t>
            </a: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 densidades do gás e líquido, kg/m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U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velocidade superficial do gás,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/s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 fator do recheio, ft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-1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ν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viscosidade cinemática do líquido 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cS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[=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cP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/(g/cm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)]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912087C-F337-43B0-A7E3-75FAA5FC1098}"/>
              </a:ext>
            </a:extLst>
          </p:cNvPr>
          <p:cNvCxnSpPr>
            <a:cxnSpLocks/>
          </p:cNvCxnSpPr>
          <p:nvPr/>
        </p:nvCxnSpPr>
        <p:spPr>
          <a:xfrm flipV="1">
            <a:off x="3154017" y="3786621"/>
            <a:ext cx="3798380" cy="4103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C8C988D-DCA8-4A65-9138-FFA87A4462B7}"/>
              </a:ext>
            </a:extLst>
          </p:cNvPr>
          <p:cNvCxnSpPr>
            <a:cxnSpLocks/>
          </p:cNvCxnSpPr>
          <p:nvPr/>
        </p:nvCxnSpPr>
        <p:spPr>
          <a:xfrm>
            <a:off x="5505242" y="2894555"/>
            <a:ext cx="1090871" cy="69728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BDB06CF-26CA-4453-9AC5-564DA9263997}"/>
              </a:ext>
            </a:extLst>
          </p:cNvPr>
          <p:cNvCxnSpPr>
            <a:cxnSpLocks/>
          </p:cNvCxnSpPr>
          <p:nvPr/>
        </p:nvCxnSpPr>
        <p:spPr>
          <a:xfrm flipH="1">
            <a:off x="6944181" y="3786620"/>
            <a:ext cx="20165" cy="13302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DD7E6B5-0D6C-4E13-9663-2AF80780B0CF}"/>
              </a:ext>
            </a:extLst>
          </p:cNvPr>
          <p:cNvSpPr txBox="1"/>
          <p:nvPr/>
        </p:nvSpPr>
        <p:spPr>
          <a:xfrm>
            <a:off x="6202131" y="5368623"/>
            <a:ext cx="11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4"/>
                </a:solidFill>
              </a:rPr>
              <a:t>F</a:t>
            </a:r>
            <a:r>
              <a:rPr lang="pt-BR" b="1" baseline="-25000" dirty="0">
                <a:solidFill>
                  <a:schemeClr val="accent4"/>
                </a:solidFill>
              </a:rPr>
              <a:t>LG, </a:t>
            </a:r>
            <a:r>
              <a:rPr lang="pt-BR" b="1" baseline="-25000" dirty="0" err="1">
                <a:solidFill>
                  <a:schemeClr val="accent4"/>
                </a:solidFill>
              </a:rPr>
              <a:t>Pall</a:t>
            </a:r>
            <a:r>
              <a:rPr lang="pt-BR" b="1" dirty="0">
                <a:solidFill>
                  <a:schemeClr val="accent4"/>
                </a:solidFill>
              </a:rPr>
              <a:t>=1,2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3F8DB3F-B8C0-427F-B9C7-D77A2D0DB1A1}"/>
              </a:ext>
            </a:extLst>
          </p:cNvPr>
          <p:cNvCxnSpPr>
            <a:cxnSpLocks/>
          </p:cNvCxnSpPr>
          <p:nvPr/>
        </p:nvCxnSpPr>
        <p:spPr>
          <a:xfrm flipV="1">
            <a:off x="1358056" y="3892679"/>
            <a:ext cx="4082506" cy="235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C5ABB75-CC7C-48FA-ACD1-F3E41F551032}"/>
              </a:ext>
            </a:extLst>
          </p:cNvPr>
          <p:cNvCxnSpPr>
            <a:cxnSpLocks/>
          </p:cNvCxnSpPr>
          <p:nvPr/>
        </p:nvCxnSpPr>
        <p:spPr>
          <a:xfrm flipV="1">
            <a:off x="5440562" y="3897144"/>
            <a:ext cx="0" cy="11423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93962FB3-5C03-4016-9C94-9617A0262EFF}"/>
              </a:ext>
            </a:extLst>
          </p:cNvPr>
          <p:cNvSpPr/>
          <p:nvPr/>
        </p:nvSpPr>
        <p:spPr>
          <a:xfrm rot="1473984" flipH="1">
            <a:off x="4252552" y="3682634"/>
            <a:ext cx="2672313" cy="438290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896" h="914400">
                <a:moveTo>
                  <a:pt x="0" y="0"/>
                </a:moveTo>
                <a:cubicBezTo>
                  <a:pt x="363330" y="93869"/>
                  <a:pt x="726661" y="187738"/>
                  <a:pt x="1033670" y="291547"/>
                </a:cubicBezTo>
                <a:cubicBezTo>
                  <a:pt x="1340679" y="395356"/>
                  <a:pt x="1612348" y="519043"/>
                  <a:pt x="1842052" y="622852"/>
                </a:cubicBezTo>
                <a:cubicBezTo>
                  <a:pt x="2071756" y="726661"/>
                  <a:pt x="2241826" y="820530"/>
                  <a:pt x="2411896" y="914400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6DBF4B0-4594-446D-830D-ED0CFE1E3FC6}"/>
              </a:ext>
            </a:extLst>
          </p:cNvPr>
          <p:cNvSpPr txBox="1"/>
          <p:nvPr/>
        </p:nvSpPr>
        <p:spPr>
          <a:xfrm>
            <a:off x="2843453" y="3282128"/>
            <a:ext cx="12813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DP/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pt-BR" b="1" baseline="-25000" dirty="0" err="1">
                <a:solidFill>
                  <a:schemeClr val="accent6">
                    <a:lumMod val="75000"/>
                  </a:schemeClr>
                </a:solidFill>
              </a:rPr>
              <a:t>Pall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=0,2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502C7346-284B-401E-BB03-EB734659982D}"/>
              </a:ext>
            </a:extLst>
          </p:cNvPr>
          <p:cNvCxnSpPr>
            <a:cxnSpLocks/>
          </p:cNvCxnSpPr>
          <p:nvPr/>
        </p:nvCxnSpPr>
        <p:spPr>
          <a:xfrm flipV="1">
            <a:off x="1341109" y="3827654"/>
            <a:ext cx="1428452" cy="8777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55BAB4-BBFF-495C-9E3C-1B54D0B7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0" y="119921"/>
            <a:ext cx="11899080" cy="186744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E84B16-4B27-4E25-8514-00A6D66D1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192" y="2230473"/>
            <a:ext cx="2266682" cy="4507606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139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FF6A82-FD02-4B1B-9249-B4CF9A23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061"/>
          <a:stretch/>
        </p:blipFill>
        <p:spPr>
          <a:xfrm>
            <a:off x="1773382" y="41563"/>
            <a:ext cx="8373438" cy="677487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F8FF698-358F-48BA-A291-BE6AD6CDF2C7}"/>
              </a:ext>
            </a:extLst>
          </p:cNvPr>
          <p:cNvSpPr/>
          <p:nvPr/>
        </p:nvSpPr>
        <p:spPr>
          <a:xfrm>
            <a:off x="1773382" y="574431"/>
            <a:ext cx="8214680" cy="1383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22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FF6A82-FD02-4B1B-9249-B4CF9A23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18"/>
          <a:stretch/>
        </p:blipFill>
        <p:spPr>
          <a:xfrm>
            <a:off x="1358095" y="340822"/>
            <a:ext cx="8915998" cy="61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5E84B16-4B27-4E25-8514-00A6D66D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60" y="2162079"/>
            <a:ext cx="2266682" cy="4507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77D1480C-3708-4323-9447-A48B7336A76E}"/>
              </a:ext>
            </a:extLst>
          </p:cNvPr>
          <p:cNvGrpSpPr/>
          <p:nvPr/>
        </p:nvGrpSpPr>
        <p:grpSpPr>
          <a:xfrm>
            <a:off x="321364" y="188315"/>
            <a:ext cx="11467974" cy="1798817"/>
            <a:chOff x="226114" y="359765"/>
            <a:chExt cx="11467974" cy="179881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8A842F5-D610-4971-8D82-5820E03D6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563" b="85067"/>
            <a:stretch/>
          </p:blipFill>
          <p:spPr>
            <a:xfrm>
              <a:off x="226114" y="359765"/>
              <a:ext cx="11467974" cy="1783828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DC45A4D-AD8A-418D-89FA-A8E2B07EB3F6}"/>
                </a:ext>
              </a:extLst>
            </p:cNvPr>
            <p:cNvSpPr/>
            <p:nvPr/>
          </p:nvSpPr>
          <p:spPr>
            <a:xfrm>
              <a:off x="392980" y="374755"/>
              <a:ext cx="11164435" cy="17838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73B206-D02B-412F-9AC1-BDAC25EB0E71}"/>
              </a:ext>
            </a:extLst>
          </p:cNvPr>
          <p:cNvGrpSpPr/>
          <p:nvPr/>
        </p:nvGrpSpPr>
        <p:grpSpPr>
          <a:xfrm>
            <a:off x="3673391" y="756492"/>
            <a:ext cx="4111708" cy="369332"/>
            <a:chOff x="3744003" y="774666"/>
            <a:chExt cx="3992143" cy="36933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E8F9DC0-64B3-4112-BCE4-C7187F3C1628}"/>
                </a:ext>
              </a:extLst>
            </p:cNvPr>
            <p:cNvSpPr/>
            <p:nvPr/>
          </p:nvSpPr>
          <p:spPr>
            <a:xfrm>
              <a:off x="3744004" y="825499"/>
              <a:ext cx="3992142" cy="271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2F3535B-2002-4D55-BB28-1ECA8DEC9772}"/>
                </a:ext>
              </a:extLst>
            </p:cNvPr>
            <p:cNvSpPr txBox="1"/>
            <p:nvPr/>
          </p:nvSpPr>
          <p:spPr>
            <a:xfrm>
              <a:off x="3744003" y="774666"/>
              <a:ext cx="399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entrada de gás, a solução de amina teria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AC1E4561-A6FB-4944-99F0-EC4CBC155393}"/>
                  </a:ext>
                </a:extLst>
              </p14:cNvPr>
              <p14:cNvContentPartPr/>
              <p14:nvPr/>
            </p14:nvContentPartPr>
            <p14:xfrm>
              <a:off x="887920" y="2342340"/>
              <a:ext cx="2520" cy="126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AC1E4561-A6FB-4944-99F0-EC4CBC1553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8920" y="2333340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02B23251-1073-4A85-AC51-2A2F6B85EFE5}"/>
                  </a:ext>
                </a:extLst>
              </p14:cNvPr>
              <p14:cNvContentPartPr/>
              <p14:nvPr/>
            </p14:nvContentPartPr>
            <p14:xfrm>
              <a:off x="675520" y="2183220"/>
              <a:ext cx="36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02B23251-1073-4A85-AC51-2A2F6B85EF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520" y="21742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8F4AC09-20C6-43AD-9BAA-DC1636124AFC}"/>
              </a:ext>
            </a:extLst>
          </p:cNvPr>
          <p:cNvGrpSpPr/>
          <p:nvPr/>
        </p:nvGrpSpPr>
        <p:grpSpPr>
          <a:xfrm>
            <a:off x="748600" y="2233620"/>
            <a:ext cx="38160" cy="15840"/>
            <a:chOff x="748600" y="2233620"/>
            <a:chExt cx="3816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3F23007-D4E5-4814-9B9B-1CBECFFD5544}"/>
                    </a:ext>
                  </a:extLst>
                </p14:cNvPr>
                <p14:cNvContentPartPr/>
                <p14:nvPr/>
              </p14:nvContentPartPr>
              <p14:xfrm>
                <a:off x="784240" y="2233620"/>
                <a:ext cx="2520" cy="25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3F23007-D4E5-4814-9B9B-1CBECFFD55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5240" y="2224620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21F4D23-F729-4E21-9E88-52E700AE9AC3}"/>
                    </a:ext>
                  </a:extLst>
                </p14:cNvPr>
                <p14:cNvContentPartPr/>
                <p14:nvPr/>
              </p14:nvContentPartPr>
              <p14:xfrm>
                <a:off x="748600" y="2233620"/>
                <a:ext cx="38160" cy="1584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21F4D23-F729-4E21-9E88-52E700AE9A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9514" y="2224620"/>
                  <a:ext cx="55968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720E801-88DA-4DAC-86C8-06928F38CDCB}"/>
              </a:ext>
            </a:extLst>
          </p:cNvPr>
          <p:cNvGrpSpPr/>
          <p:nvPr/>
        </p:nvGrpSpPr>
        <p:grpSpPr>
          <a:xfrm>
            <a:off x="3064480" y="4216860"/>
            <a:ext cx="21960" cy="47880"/>
            <a:chOff x="3064480" y="4216860"/>
            <a:chExt cx="21960" cy="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EE789022-1FCB-4F83-9BB4-71EE8A4F2949}"/>
                    </a:ext>
                  </a:extLst>
                </p14:cNvPr>
                <p14:cNvContentPartPr/>
                <p14:nvPr/>
              </p14:nvContentPartPr>
              <p14:xfrm>
                <a:off x="3064480" y="4255020"/>
                <a:ext cx="7200" cy="97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EE789022-1FCB-4F83-9BB4-71EE8A4F29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5480" y="4246020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F7542CC6-E52E-4C34-A9D1-59CEC9946D92}"/>
                    </a:ext>
                  </a:extLst>
                </p14:cNvPr>
                <p14:cNvContentPartPr/>
                <p14:nvPr/>
              </p14:nvContentPartPr>
              <p14:xfrm>
                <a:off x="3064480" y="4216860"/>
                <a:ext cx="21960" cy="4752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F7542CC6-E52E-4C34-A9D1-59CEC9946D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5480" y="4207860"/>
                  <a:ext cx="396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25D63D7F-DBD1-45B9-B6A8-54FAE3BBFBB0}"/>
              </a:ext>
            </a:extLst>
          </p:cNvPr>
          <p:cNvGrpSpPr/>
          <p:nvPr/>
        </p:nvGrpSpPr>
        <p:grpSpPr>
          <a:xfrm>
            <a:off x="3346360" y="4347180"/>
            <a:ext cx="28800" cy="15840"/>
            <a:chOff x="3346360" y="4347180"/>
            <a:chExt cx="2880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9B6196C-1355-4F33-973A-7F7B1A4DCE0D}"/>
                    </a:ext>
                  </a:extLst>
                </p14:cNvPr>
                <p14:cNvContentPartPr/>
                <p14:nvPr/>
              </p14:nvContentPartPr>
              <p14:xfrm>
                <a:off x="3374800" y="4347180"/>
                <a:ext cx="360" cy="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9B6196C-1355-4F33-973A-7F7B1A4DCE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65800" y="4338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943C0C4-5290-4A2D-B702-33074F0D5FF5}"/>
                    </a:ext>
                  </a:extLst>
                </p14:cNvPr>
                <p14:cNvContentPartPr/>
                <p14:nvPr/>
              </p14:nvContentPartPr>
              <p14:xfrm>
                <a:off x="3346360" y="4347180"/>
                <a:ext cx="28800" cy="158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943C0C4-5290-4A2D-B702-33074F0D5F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7360" y="4338180"/>
                  <a:ext cx="46440" cy="33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C6779CE1-960A-416B-9BBF-E9EAD06236D4}"/>
              </a:ext>
            </a:extLst>
          </p:cNvPr>
          <p:cNvSpPr/>
          <p:nvPr/>
        </p:nvSpPr>
        <p:spPr>
          <a:xfrm>
            <a:off x="8314960" y="3414460"/>
            <a:ext cx="3220378" cy="28085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0D6A06DF-B017-4220-A6EB-63A81FDA7FF2}"/>
              </a:ext>
            </a:extLst>
          </p:cNvPr>
          <p:cNvCxnSpPr/>
          <p:nvPr/>
        </p:nvCxnSpPr>
        <p:spPr>
          <a:xfrm flipV="1">
            <a:off x="8300200" y="4267200"/>
            <a:ext cx="3206338" cy="1908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AEDF009-8A2E-42B0-9E16-74D04BC12B68}"/>
              </a:ext>
            </a:extLst>
          </p:cNvPr>
          <p:cNvCxnSpPr/>
          <p:nvPr/>
        </p:nvCxnSpPr>
        <p:spPr>
          <a:xfrm flipV="1">
            <a:off x="8286160" y="4109020"/>
            <a:ext cx="2597740" cy="1517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9E220386-39E9-477D-8FDA-F62AE5E5B6D9}"/>
                  </a:ext>
                </a:extLst>
              </p14:cNvPr>
              <p14:cNvContentPartPr/>
              <p14:nvPr/>
            </p14:nvContentPartPr>
            <p14:xfrm>
              <a:off x="2880" y="951480"/>
              <a:ext cx="12164760" cy="57009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9E220386-39E9-477D-8FDA-F62AE5E5B6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6480" y="942120"/>
                <a:ext cx="12183480" cy="57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D0D7947-0B01-4578-90A7-F29D3AFA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0" y="2149379"/>
            <a:ext cx="2266682" cy="4507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7119EE3-8599-4366-BA5C-81F2957515A1}"/>
                  </a:ext>
                </a:extLst>
              </p14:cNvPr>
              <p14:cNvContentPartPr/>
              <p14:nvPr/>
            </p14:nvContentPartPr>
            <p14:xfrm>
              <a:off x="28080" y="90360"/>
              <a:ext cx="11935080" cy="65124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7119EE3-8599-4366-BA5C-81F2957515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20" y="81000"/>
                <a:ext cx="11953800" cy="65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76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CF7FAFA-CF81-9F4B-AB3B-685341F0A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824"/>
            <a:ext cx="10515600" cy="627062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Exercício 2 (31.7 B&amp;M), nova redação</a:t>
            </a:r>
          </a:p>
          <a:p>
            <a:r>
              <a:rPr lang="pt-BR" dirty="0"/>
              <a:t>Deseja-se aproveitar uma instalação existente para </a:t>
            </a:r>
            <a:r>
              <a:rPr lang="pt-BR" dirty="0" err="1"/>
              <a:t>para</a:t>
            </a:r>
            <a:r>
              <a:rPr lang="pt-BR" dirty="0"/>
              <a:t> remover SO</a:t>
            </a:r>
            <a:r>
              <a:rPr lang="pt-BR" baseline="-25000" dirty="0"/>
              <a:t>2</a:t>
            </a:r>
            <a:r>
              <a:rPr lang="pt-BR" dirty="0"/>
              <a:t> de uma corrente de ar até um valor especificado. Para verificar se a coluna é adequada cumprirá esta função, pede-se:</a:t>
            </a:r>
          </a:p>
          <a:p>
            <a:pPr lvl="1"/>
            <a:r>
              <a:rPr lang="pt-BR" dirty="0"/>
              <a:t>1.  calcule a altura necessária</a:t>
            </a:r>
          </a:p>
          <a:p>
            <a:pPr lvl="1"/>
            <a:r>
              <a:rPr lang="pt-BR" dirty="0"/>
              <a:t>2. Compare a altura calculada com a da coluna existente. Você acha que o ar que deixa a coluna atende à especificação? Comente. </a:t>
            </a:r>
          </a:p>
          <a:p>
            <a:pPr lvl="1"/>
            <a:r>
              <a:rPr lang="pt-BR" dirty="0"/>
              <a:t>3. Você está satisfeito com a abordagem do problema que lhe foi pedida? Sugira outras formas de solucionar este problema.</a:t>
            </a:r>
          </a:p>
          <a:p>
            <a:pPr lvl="1"/>
            <a:r>
              <a:rPr lang="pt-BR" dirty="0"/>
              <a:t>4. Explique as hipóteses usadas em seus cálculos.</a:t>
            </a:r>
          </a:p>
          <a:p>
            <a:r>
              <a:rPr lang="pt-BR" dirty="0"/>
              <a:t>Sabe-se:</a:t>
            </a:r>
          </a:p>
          <a:p>
            <a:pPr lvl="1"/>
            <a:r>
              <a:rPr lang="pt-BR" dirty="0"/>
              <a:t>A fração molar de SO</a:t>
            </a:r>
            <a:r>
              <a:rPr lang="pt-BR" baseline="-25000" dirty="0"/>
              <a:t>2</a:t>
            </a:r>
            <a:r>
              <a:rPr lang="pt-BR" dirty="0"/>
              <a:t> no ar na entrada da coluna é de 0,0296 e o valor desejado na saída é de 0,003 mol SO</a:t>
            </a:r>
            <a:r>
              <a:rPr lang="pt-BR" baseline="-25000" dirty="0"/>
              <a:t>2</a:t>
            </a:r>
            <a:r>
              <a:rPr lang="pt-BR" dirty="0"/>
              <a:t>/mol mistura. </a:t>
            </a:r>
          </a:p>
          <a:p>
            <a:pPr lvl="1"/>
            <a:r>
              <a:rPr lang="pt-BR" dirty="0"/>
              <a:t>Os fluxos molares de gás e de líquido na entrada são 9,22x10</a:t>
            </a:r>
            <a:r>
              <a:rPr lang="pt-BR" baseline="30000" dirty="0"/>
              <a:t>-3</a:t>
            </a:r>
            <a:r>
              <a:rPr lang="pt-BR" dirty="0"/>
              <a:t> e 0,437 </a:t>
            </a:r>
            <a:r>
              <a:rPr lang="pt-BR" dirty="0" err="1"/>
              <a:t>kmol</a:t>
            </a:r>
            <a:r>
              <a:rPr lang="pt-BR" dirty="0"/>
              <a:t>/s/m</a:t>
            </a:r>
            <a:r>
              <a:rPr lang="pt-BR" baseline="30000" dirty="0"/>
              <a:t>2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A coluna tem 2 metros de altura</a:t>
            </a:r>
          </a:p>
          <a:p>
            <a:pPr lvl="1"/>
            <a:r>
              <a:rPr lang="pt-BR" dirty="0"/>
              <a:t>A coluna opera a 20</a:t>
            </a:r>
            <a:r>
              <a:rPr lang="pt-BR" baseline="30000" dirty="0"/>
              <a:t>o</a:t>
            </a:r>
            <a:r>
              <a:rPr lang="pt-BR" dirty="0"/>
              <a:t>C e o ar purificado é lançado na atmosfera.</a:t>
            </a:r>
          </a:p>
          <a:p>
            <a:pPr lvl="1"/>
            <a:r>
              <a:rPr lang="pt-BR" dirty="0"/>
              <a:t>Os coeficientes de troca de massa individuais são </a:t>
            </a:r>
            <a:r>
              <a:rPr lang="pt-BR" dirty="0" err="1"/>
              <a:t>k</a:t>
            </a:r>
            <a:r>
              <a:rPr lang="pt-BR" baseline="-25000" dirty="0" err="1"/>
              <a:t>x</a:t>
            </a:r>
            <a:r>
              <a:rPr lang="pt-BR" dirty="0" err="1"/>
              <a:t>a</a:t>
            </a:r>
            <a:r>
              <a:rPr lang="pt-BR" dirty="0"/>
              <a:t> = 0,943 e </a:t>
            </a:r>
            <a:r>
              <a:rPr lang="pt-BR" dirty="0" err="1"/>
              <a:t>k</a:t>
            </a:r>
            <a:r>
              <a:rPr lang="pt-BR" baseline="-25000" dirty="0" err="1"/>
              <a:t>y</a:t>
            </a:r>
            <a:r>
              <a:rPr lang="pt-BR" dirty="0" err="1"/>
              <a:t>a</a:t>
            </a:r>
            <a:r>
              <a:rPr lang="pt-BR" dirty="0"/>
              <a:t>=0,0496 e o coeficiente de partição m = 29,6  a 20</a:t>
            </a:r>
            <a:r>
              <a:rPr lang="pt-BR" baseline="30000" dirty="0"/>
              <a:t>o</a:t>
            </a:r>
            <a:r>
              <a:rPr lang="pt-BR" dirty="0"/>
              <a:t>C e 1 </a:t>
            </a:r>
            <a:r>
              <a:rPr lang="pt-BR" dirty="0" err="1"/>
              <a:t>atm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87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57961F-6F1D-E13E-4B5F-865C41EA5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61430"/>
            <a:ext cx="8153400" cy="4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4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8AE015D-FA84-422E-AC5A-EDA03D6F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t="80299" r="3428" b="9837"/>
          <a:stretch/>
        </p:blipFill>
        <p:spPr>
          <a:xfrm>
            <a:off x="242341" y="261183"/>
            <a:ext cx="11707317" cy="181062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40C99B1-EA66-49F5-911D-1452C80D5E67}"/>
              </a:ext>
            </a:extLst>
          </p:cNvPr>
          <p:cNvGrpSpPr/>
          <p:nvPr/>
        </p:nvGrpSpPr>
        <p:grpSpPr>
          <a:xfrm>
            <a:off x="302821" y="1973550"/>
            <a:ext cx="1616065" cy="4741141"/>
            <a:chOff x="722151" y="2409916"/>
            <a:chExt cx="1027136" cy="16298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50C48A5B-AC96-4845-85F2-4461C7BE68E4}"/>
                </a:ext>
              </a:extLst>
            </p:cNvPr>
            <p:cNvSpPr/>
            <p:nvPr/>
          </p:nvSpPr>
          <p:spPr>
            <a:xfrm>
              <a:off x="722151" y="3746219"/>
              <a:ext cx="1027136" cy="2935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9C0FB3B3-5F83-42F5-B949-0033DEF633D1}"/>
                </a:ext>
              </a:extLst>
            </p:cNvPr>
            <p:cNvSpPr/>
            <p:nvPr/>
          </p:nvSpPr>
          <p:spPr>
            <a:xfrm>
              <a:off x="722151" y="2463771"/>
              <a:ext cx="1027136" cy="15170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F405510-81A2-42ED-8D9D-22209651111F}"/>
                </a:ext>
              </a:extLst>
            </p:cNvPr>
            <p:cNvSpPr/>
            <p:nvPr/>
          </p:nvSpPr>
          <p:spPr>
            <a:xfrm>
              <a:off x="722151" y="2409916"/>
              <a:ext cx="1027136" cy="2935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196F9B-B1F1-4817-810F-185B828EBD86}"/>
              </a:ext>
            </a:extLst>
          </p:cNvPr>
          <p:cNvSpPr txBox="1"/>
          <p:nvPr/>
        </p:nvSpPr>
        <p:spPr>
          <a:xfrm>
            <a:off x="302821" y="5620038"/>
            <a:ext cx="146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Anéis </a:t>
            </a:r>
            <a:r>
              <a:rPr lang="pt-BR" dirty="0" err="1"/>
              <a:t>Pall</a:t>
            </a:r>
            <a:r>
              <a:rPr lang="pt-BR" dirty="0"/>
              <a:t> ½”</a:t>
            </a:r>
          </a:p>
          <a:p>
            <a:r>
              <a:rPr lang="pt-BR" dirty="0">
                <a:latin typeface="Symbol" panose="05050102010706020507" pitchFamily="18" charset="2"/>
              </a:rPr>
              <a:t>1. D</a:t>
            </a:r>
            <a:r>
              <a:rPr lang="pt-BR" dirty="0"/>
              <a:t>P=?</a:t>
            </a:r>
          </a:p>
          <a:p>
            <a:r>
              <a:rPr lang="pt-BR" dirty="0"/>
              <a:t>2. L/G =?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03D153-CF77-4FDB-8FCA-5114B42ADBE4}"/>
              </a:ext>
            </a:extLst>
          </p:cNvPr>
          <p:cNvSpPr txBox="1"/>
          <p:nvPr/>
        </p:nvSpPr>
        <p:spPr>
          <a:xfrm>
            <a:off x="331621" y="2941095"/>
            <a:ext cx="16690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 x 2 </a:t>
            </a:r>
            <a:r>
              <a:rPr lang="pt-BR" dirty="0" err="1"/>
              <a:t>ft</a:t>
            </a:r>
            <a:endParaRPr lang="pt-BR" dirty="0"/>
          </a:p>
          <a:p>
            <a:r>
              <a:rPr lang="pt-BR" dirty="0"/>
              <a:t>selas </a:t>
            </a:r>
            <a:r>
              <a:rPr lang="pt-BR" dirty="0" err="1"/>
              <a:t>Berl</a:t>
            </a:r>
            <a:r>
              <a:rPr lang="pt-BR" dirty="0"/>
              <a:t> 1”</a:t>
            </a:r>
          </a:p>
          <a:p>
            <a:r>
              <a:rPr lang="pt-BR" dirty="0"/>
              <a:t>Ar – água</a:t>
            </a:r>
          </a:p>
          <a:p>
            <a:r>
              <a:rPr lang="pt-BR" dirty="0"/>
              <a:t>20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endParaRPr lang="pt-BR" dirty="0"/>
          </a:p>
          <a:p>
            <a:r>
              <a:rPr lang="pt-BR" dirty="0"/>
              <a:t>1 </a:t>
            </a:r>
            <a:r>
              <a:rPr lang="pt-BR" dirty="0" err="1"/>
              <a:t>atm</a:t>
            </a:r>
            <a:endParaRPr lang="pt-BR" dirty="0"/>
          </a:p>
          <a:p>
            <a:r>
              <a:rPr lang="pt-BR" dirty="0">
                <a:latin typeface="Symbol" panose="05050102010706020507" pitchFamily="18" charset="2"/>
              </a:rPr>
              <a:t>D</a:t>
            </a:r>
            <a:r>
              <a:rPr lang="pt-BR" dirty="0"/>
              <a:t>P = 24”c.a.</a:t>
            </a:r>
          </a:p>
          <a:p>
            <a:r>
              <a:rPr lang="pt-BR" dirty="0"/>
              <a:t>Próxima  ao</a:t>
            </a:r>
          </a:p>
          <a:p>
            <a:r>
              <a:rPr lang="pt-BR" dirty="0"/>
              <a:t>   afogamento</a:t>
            </a:r>
          </a:p>
          <a:p>
            <a:r>
              <a:rPr lang="pt-BR" dirty="0"/>
              <a:t>L/G= 8,5 massa</a:t>
            </a:r>
          </a:p>
          <a:p>
            <a:endParaRPr lang="pt-BR" dirty="0"/>
          </a:p>
        </p:txBody>
      </p:sp>
      <p:sp>
        <p:nvSpPr>
          <p:cNvPr id="303" name="Retângulo 302">
            <a:extLst>
              <a:ext uri="{FF2B5EF4-FFF2-40B4-BE49-F238E27FC236}">
                <a16:creationId xmlns:a16="http://schemas.microsoft.com/office/drawing/2014/main" id="{C086BADD-FEC0-4560-987D-3CFC623DDC50}"/>
              </a:ext>
            </a:extLst>
          </p:cNvPr>
          <p:cNvSpPr/>
          <p:nvPr/>
        </p:nvSpPr>
        <p:spPr>
          <a:xfrm>
            <a:off x="7076710" y="2081104"/>
            <a:ext cx="4872948" cy="26577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4" name="Forma Livre: Forma 303">
            <a:extLst>
              <a:ext uri="{FF2B5EF4-FFF2-40B4-BE49-F238E27FC236}">
                <a16:creationId xmlns:a16="http://schemas.microsoft.com/office/drawing/2014/main" id="{04189940-2920-4A77-B42C-1DD73035F53C}"/>
              </a:ext>
            </a:extLst>
          </p:cNvPr>
          <p:cNvSpPr/>
          <p:nvPr/>
        </p:nvSpPr>
        <p:spPr>
          <a:xfrm>
            <a:off x="7504305" y="2382121"/>
            <a:ext cx="4347033" cy="1642037"/>
          </a:xfrm>
          <a:custGeom>
            <a:avLst/>
            <a:gdLst>
              <a:gd name="connsiteX0" fmla="*/ 0 w 2895475"/>
              <a:gd name="connsiteY0" fmla="*/ 0 h 1735173"/>
              <a:gd name="connsiteX1" fmla="*/ 1184223 w 2895475"/>
              <a:gd name="connsiteY1" fmla="*/ 239842 h 1735173"/>
              <a:gd name="connsiteX2" fmla="*/ 1843790 w 2895475"/>
              <a:gd name="connsiteY2" fmla="*/ 1034321 h 1735173"/>
              <a:gd name="connsiteX3" fmla="*/ 2803160 w 2895475"/>
              <a:gd name="connsiteY3" fmla="*/ 1663908 h 1735173"/>
              <a:gd name="connsiteX4" fmla="*/ 2803160 w 2895475"/>
              <a:gd name="connsiteY4" fmla="*/ 1693888 h 17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475" h="1735173">
                <a:moveTo>
                  <a:pt x="0" y="0"/>
                </a:moveTo>
                <a:cubicBezTo>
                  <a:pt x="438462" y="33727"/>
                  <a:pt x="876925" y="67455"/>
                  <a:pt x="1184223" y="239842"/>
                </a:cubicBezTo>
                <a:cubicBezTo>
                  <a:pt x="1491521" y="412229"/>
                  <a:pt x="1573967" y="796977"/>
                  <a:pt x="1843790" y="1034321"/>
                </a:cubicBezTo>
                <a:cubicBezTo>
                  <a:pt x="2113613" y="1271665"/>
                  <a:pt x="2643265" y="1553980"/>
                  <a:pt x="2803160" y="1663908"/>
                </a:cubicBezTo>
                <a:cubicBezTo>
                  <a:pt x="2963055" y="1773836"/>
                  <a:pt x="2883107" y="1733862"/>
                  <a:pt x="2803160" y="16938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5" name="Tinta 304">
                <a:extLst>
                  <a:ext uri="{FF2B5EF4-FFF2-40B4-BE49-F238E27FC236}">
                    <a16:creationId xmlns:a16="http://schemas.microsoft.com/office/drawing/2014/main" id="{A0DB6CF9-0FB3-4132-9B38-396D8D687A98}"/>
                  </a:ext>
                </a:extLst>
              </p14:cNvPr>
              <p14:cNvContentPartPr/>
              <p14:nvPr/>
            </p14:nvContentPartPr>
            <p14:xfrm>
              <a:off x="11738032" y="3984525"/>
              <a:ext cx="540" cy="341"/>
            </p14:xfrm>
          </p:contentPart>
        </mc:Choice>
        <mc:Fallback xmlns="">
          <p:pic>
            <p:nvPicPr>
              <p:cNvPr id="305" name="Tinta 304">
                <a:extLst>
                  <a:ext uri="{FF2B5EF4-FFF2-40B4-BE49-F238E27FC236}">
                    <a16:creationId xmlns:a16="http://schemas.microsoft.com/office/drawing/2014/main" id="{A0DB6CF9-0FB3-4132-9B38-396D8D687A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4532" y="3976000"/>
                <a:ext cx="27000" cy="17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6" name="Tinta 305">
                <a:extLst>
                  <a:ext uri="{FF2B5EF4-FFF2-40B4-BE49-F238E27FC236}">
                    <a16:creationId xmlns:a16="http://schemas.microsoft.com/office/drawing/2014/main" id="{F7C59BE2-8A72-4872-8C24-3224D3BC3C95}"/>
                  </a:ext>
                </a:extLst>
              </p14:cNvPr>
              <p14:cNvContentPartPr/>
              <p14:nvPr/>
            </p14:nvContentPartPr>
            <p14:xfrm>
              <a:off x="10609636" y="3276890"/>
              <a:ext cx="540" cy="341"/>
            </p14:xfrm>
          </p:contentPart>
        </mc:Choice>
        <mc:Fallback xmlns="">
          <p:pic>
            <p:nvPicPr>
              <p:cNvPr id="306" name="Tinta 305">
                <a:extLst>
                  <a:ext uri="{FF2B5EF4-FFF2-40B4-BE49-F238E27FC236}">
                    <a16:creationId xmlns:a16="http://schemas.microsoft.com/office/drawing/2014/main" id="{F7C59BE2-8A72-4872-8C24-3224D3BC3C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6136" y="3268365"/>
                <a:ext cx="27000" cy="17050"/>
              </a:xfrm>
              <a:prstGeom prst="rect">
                <a:avLst/>
              </a:prstGeom>
            </p:spPr>
          </p:pic>
        </mc:Fallback>
      </mc:AlternateContent>
      <p:sp>
        <p:nvSpPr>
          <p:cNvPr id="307" name="Forma Livre: Forma 306">
            <a:extLst>
              <a:ext uri="{FF2B5EF4-FFF2-40B4-BE49-F238E27FC236}">
                <a16:creationId xmlns:a16="http://schemas.microsoft.com/office/drawing/2014/main" id="{3B9FB078-B4D0-48C6-B902-4E889772D80D}"/>
              </a:ext>
            </a:extLst>
          </p:cNvPr>
          <p:cNvSpPr/>
          <p:nvPr/>
        </p:nvSpPr>
        <p:spPr>
          <a:xfrm>
            <a:off x="7352450" y="2983153"/>
            <a:ext cx="4347033" cy="1392371"/>
          </a:xfrm>
          <a:custGeom>
            <a:avLst/>
            <a:gdLst>
              <a:gd name="connsiteX0" fmla="*/ 0 w 2895475"/>
              <a:gd name="connsiteY0" fmla="*/ 0 h 1735173"/>
              <a:gd name="connsiteX1" fmla="*/ 1184223 w 2895475"/>
              <a:gd name="connsiteY1" fmla="*/ 239842 h 1735173"/>
              <a:gd name="connsiteX2" fmla="*/ 1843790 w 2895475"/>
              <a:gd name="connsiteY2" fmla="*/ 1034321 h 1735173"/>
              <a:gd name="connsiteX3" fmla="*/ 2803160 w 2895475"/>
              <a:gd name="connsiteY3" fmla="*/ 1663908 h 1735173"/>
              <a:gd name="connsiteX4" fmla="*/ 2803160 w 2895475"/>
              <a:gd name="connsiteY4" fmla="*/ 1693888 h 17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475" h="1735173">
                <a:moveTo>
                  <a:pt x="0" y="0"/>
                </a:moveTo>
                <a:cubicBezTo>
                  <a:pt x="438462" y="33727"/>
                  <a:pt x="876925" y="67455"/>
                  <a:pt x="1184223" y="239842"/>
                </a:cubicBezTo>
                <a:cubicBezTo>
                  <a:pt x="1491521" y="412229"/>
                  <a:pt x="1573967" y="796977"/>
                  <a:pt x="1843790" y="1034321"/>
                </a:cubicBezTo>
                <a:cubicBezTo>
                  <a:pt x="2113613" y="1271665"/>
                  <a:pt x="2643265" y="1553980"/>
                  <a:pt x="2803160" y="1663908"/>
                </a:cubicBezTo>
                <a:cubicBezTo>
                  <a:pt x="2963055" y="1773836"/>
                  <a:pt x="2883107" y="1733862"/>
                  <a:pt x="2803160" y="16938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CaixaDeTexto 307">
                <a:extLst>
                  <a:ext uri="{FF2B5EF4-FFF2-40B4-BE49-F238E27FC236}">
                    <a16:creationId xmlns:a16="http://schemas.microsoft.com/office/drawing/2014/main" id="{53A4BF8C-7478-4950-BEBA-0A2047E3B45D}"/>
                  </a:ext>
                </a:extLst>
              </p:cNvPr>
              <p:cNvSpPr txBox="1"/>
              <p:nvPr/>
            </p:nvSpPr>
            <p:spPr>
              <a:xfrm>
                <a:off x="10117935" y="3929826"/>
                <a:ext cx="1955609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/>
                            <m:t>LG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8" name="CaixaDeTexto 307">
                <a:extLst>
                  <a:ext uri="{FF2B5EF4-FFF2-40B4-BE49-F238E27FC236}">
                    <a16:creationId xmlns:a16="http://schemas.microsoft.com/office/drawing/2014/main" id="{53A4BF8C-7478-4950-BEBA-0A2047E3B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935" y="3929826"/>
                <a:ext cx="1955609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CaixaDeTexto 308">
                <a:extLst>
                  <a:ext uri="{FF2B5EF4-FFF2-40B4-BE49-F238E27FC236}">
                    <a16:creationId xmlns:a16="http://schemas.microsoft.com/office/drawing/2014/main" id="{10079890-D675-4102-9235-146164588829}"/>
                  </a:ext>
                </a:extLst>
              </p:cNvPr>
              <p:cNvSpPr txBox="1"/>
              <p:nvPr/>
            </p:nvSpPr>
            <p:spPr>
              <a:xfrm>
                <a:off x="7179127" y="5426134"/>
                <a:ext cx="2229324" cy="75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/>
                        <m:sup>
                          <m:r>
                            <m:rPr>
                              <m:nor/>
                            </m:rPr>
                            <a:rPr lang="pt-BR"/>
                            <m:t>0,5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9" name="CaixaDeTexto 308">
                <a:extLst>
                  <a:ext uri="{FF2B5EF4-FFF2-40B4-BE49-F238E27FC236}">
                    <a16:creationId xmlns:a16="http://schemas.microsoft.com/office/drawing/2014/main" id="{10079890-D675-4102-9235-146164588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127" y="5426134"/>
                <a:ext cx="2229324" cy="754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CaixaDeTexto 309">
                <a:extLst>
                  <a:ext uri="{FF2B5EF4-FFF2-40B4-BE49-F238E27FC236}">
                    <a16:creationId xmlns:a16="http://schemas.microsoft.com/office/drawing/2014/main" id="{B73E7424-21CC-4A51-B7B8-CCF51AFC7355}"/>
                  </a:ext>
                </a:extLst>
              </p:cNvPr>
              <p:cNvSpPr txBox="1"/>
              <p:nvPr/>
            </p:nvSpPr>
            <p:spPr>
              <a:xfrm>
                <a:off x="7185304" y="4994245"/>
                <a:ext cx="1780567" cy="368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t-BR"/>
                            <m:t>0,5</m:t>
                          </m:r>
                        </m:sup>
                      </m:sSub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/>
                            <m:t>0,05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0" name="CaixaDeTexto 309">
                <a:extLst>
                  <a:ext uri="{FF2B5EF4-FFF2-40B4-BE49-F238E27FC236}">
                    <a16:creationId xmlns:a16="http://schemas.microsoft.com/office/drawing/2014/main" id="{B73E7424-21CC-4A51-B7B8-CCF51AFC7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04" y="4994245"/>
                <a:ext cx="1780567" cy="368627"/>
              </a:xfrm>
              <a:prstGeom prst="rect">
                <a:avLst/>
              </a:prstGeom>
              <a:blipFill>
                <a:blip r:embed="rId9"/>
                <a:stretch>
                  <a:fillRect l="-1027" t="-4918" r="-1370"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1" name="Tinta 310">
                <a:extLst>
                  <a:ext uri="{FF2B5EF4-FFF2-40B4-BE49-F238E27FC236}">
                    <a16:creationId xmlns:a16="http://schemas.microsoft.com/office/drawing/2014/main" id="{1BF89C7A-999F-470D-ACB6-83CEC0667F63}"/>
                  </a:ext>
                </a:extLst>
              </p14:cNvPr>
              <p14:cNvContentPartPr/>
              <p14:nvPr/>
            </p14:nvContentPartPr>
            <p14:xfrm>
              <a:off x="11801473" y="2773198"/>
              <a:ext cx="540" cy="341"/>
            </p14:xfrm>
          </p:contentPart>
        </mc:Choice>
        <mc:Fallback xmlns="">
          <p:pic>
            <p:nvPicPr>
              <p:cNvPr id="311" name="Tinta 310">
                <a:extLst>
                  <a:ext uri="{FF2B5EF4-FFF2-40B4-BE49-F238E27FC236}">
                    <a16:creationId xmlns:a16="http://schemas.microsoft.com/office/drawing/2014/main" id="{1BF89C7A-999F-470D-ACB6-83CEC0667F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87973" y="2764673"/>
                <a:ext cx="27000" cy="17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CaixaDeTexto 311">
                <a:extLst>
                  <a:ext uri="{FF2B5EF4-FFF2-40B4-BE49-F238E27FC236}">
                    <a16:creationId xmlns:a16="http://schemas.microsoft.com/office/drawing/2014/main" id="{06CD8E77-D3E1-46F8-9FAE-ECB9A67D7A22}"/>
                  </a:ext>
                </a:extLst>
              </p:cNvPr>
              <p:cNvSpPr txBox="1"/>
              <p:nvPr/>
            </p:nvSpPr>
            <p:spPr>
              <a:xfrm>
                <a:off x="10081137" y="2409266"/>
                <a:ext cx="449294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2" name="CaixaDeTexto 311">
                <a:extLst>
                  <a:ext uri="{FF2B5EF4-FFF2-40B4-BE49-F238E27FC236}">
                    <a16:creationId xmlns:a16="http://schemas.microsoft.com/office/drawing/2014/main" id="{06CD8E77-D3E1-46F8-9FAE-ECB9A67D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37" y="2409266"/>
                <a:ext cx="44929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" name="Retângulo 312">
            <a:extLst>
              <a:ext uri="{FF2B5EF4-FFF2-40B4-BE49-F238E27FC236}">
                <a16:creationId xmlns:a16="http://schemas.microsoft.com/office/drawing/2014/main" id="{243F9CD7-B7FC-4DB0-9460-A47A516B4D75}"/>
              </a:ext>
            </a:extLst>
          </p:cNvPr>
          <p:cNvSpPr/>
          <p:nvPr/>
        </p:nvSpPr>
        <p:spPr>
          <a:xfrm>
            <a:off x="9490233" y="4929587"/>
            <a:ext cx="2459425" cy="178510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e L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kg/(m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s)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t-BR" sz="2000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t-BR" sz="2000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kg/m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0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ft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[=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/(g/cm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CB3D2F2-845B-4FB3-A942-6799046D8BFE}"/>
                  </a:ext>
                </a:extLst>
              </p14:cNvPr>
              <p14:cNvContentPartPr/>
              <p14:nvPr/>
            </p14:nvContentPartPr>
            <p14:xfrm>
              <a:off x="1690920" y="2111400"/>
              <a:ext cx="7720200" cy="472860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CB3D2F2-845B-4FB3-A942-6799046D8B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81560" y="2102040"/>
                <a:ext cx="7738920" cy="47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4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40C99B1-EA66-49F5-911D-1452C80D5E67}"/>
              </a:ext>
            </a:extLst>
          </p:cNvPr>
          <p:cNvGrpSpPr/>
          <p:nvPr/>
        </p:nvGrpSpPr>
        <p:grpSpPr>
          <a:xfrm>
            <a:off x="302821" y="1973550"/>
            <a:ext cx="1616065" cy="4741141"/>
            <a:chOff x="722151" y="2409916"/>
            <a:chExt cx="1027136" cy="16298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50C48A5B-AC96-4845-85F2-4461C7BE68E4}"/>
                </a:ext>
              </a:extLst>
            </p:cNvPr>
            <p:cNvSpPr/>
            <p:nvPr/>
          </p:nvSpPr>
          <p:spPr>
            <a:xfrm>
              <a:off x="722151" y="3746219"/>
              <a:ext cx="1027136" cy="2935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9C0FB3B3-5F83-42F5-B949-0033DEF633D1}"/>
                </a:ext>
              </a:extLst>
            </p:cNvPr>
            <p:cNvSpPr/>
            <p:nvPr/>
          </p:nvSpPr>
          <p:spPr>
            <a:xfrm>
              <a:off x="722151" y="2463771"/>
              <a:ext cx="1027136" cy="15170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F405510-81A2-42ED-8D9D-22209651111F}"/>
                </a:ext>
              </a:extLst>
            </p:cNvPr>
            <p:cNvSpPr/>
            <p:nvPr/>
          </p:nvSpPr>
          <p:spPr>
            <a:xfrm>
              <a:off x="722151" y="2409916"/>
              <a:ext cx="1027136" cy="2935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196F9B-B1F1-4817-810F-185B828EBD86}"/>
              </a:ext>
            </a:extLst>
          </p:cNvPr>
          <p:cNvSpPr txBox="1"/>
          <p:nvPr/>
        </p:nvSpPr>
        <p:spPr>
          <a:xfrm>
            <a:off x="302821" y="5620038"/>
            <a:ext cx="146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Anéis </a:t>
            </a:r>
            <a:r>
              <a:rPr lang="pt-BR" dirty="0" err="1"/>
              <a:t>Pall</a:t>
            </a:r>
            <a:r>
              <a:rPr lang="pt-BR" dirty="0"/>
              <a:t> ½”</a:t>
            </a:r>
          </a:p>
          <a:p>
            <a:r>
              <a:rPr lang="pt-BR" dirty="0">
                <a:latin typeface="Symbol" panose="05050102010706020507" pitchFamily="18" charset="2"/>
              </a:rPr>
              <a:t>1. D</a:t>
            </a:r>
            <a:r>
              <a:rPr lang="pt-BR" dirty="0"/>
              <a:t>P=?</a:t>
            </a:r>
          </a:p>
          <a:p>
            <a:r>
              <a:rPr lang="pt-BR" dirty="0"/>
              <a:t>2. L/G =?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03D153-CF77-4FDB-8FCA-5114B42ADBE4}"/>
              </a:ext>
            </a:extLst>
          </p:cNvPr>
          <p:cNvSpPr txBox="1"/>
          <p:nvPr/>
        </p:nvSpPr>
        <p:spPr>
          <a:xfrm>
            <a:off x="331621" y="2941095"/>
            <a:ext cx="16690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 x 2 </a:t>
            </a:r>
            <a:r>
              <a:rPr lang="pt-BR" dirty="0" err="1"/>
              <a:t>ft</a:t>
            </a:r>
            <a:endParaRPr lang="pt-BR" dirty="0"/>
          </a:p>
          <a:p>
            <a:r>
              <a:rPr lang="pt-BR" dirty="0"/>
              <a:t>selas </a:t>
            </a:r>
            <a:r>
              <a:rPr lang="pt-BR" dirty="0" err="1"/>
              <a:t>Berl</a:t>
            </a:r>
            <a:r>
              <a:rPr lang="pt-BR" dirty="0"/>
              <a:t> 1”</a:t>
            </a:r>
          </a:p>
          <a:p>
            <a:r>
              <a:rPr lang="pt-BR" dirty="0"/>
              <a:t>Ar – água</a:t>
            </a:r>
          </a:p>
          <a:p>
            <a:r>
              <a:rPr lang="pt-BR" dirty="0"/>
              <a:t>20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endParaRPr lang="pt-BR" dirty="0"/>
          </a:p>
          <a:p>
            <a:r>
              <a:rPr lang="pt-BR" dirty="0"/>
              <a:t>1 </a:t>
            </a:r>
            <a:r>
              <a:rPr lang="pt-BR" dirty="0" err="1"/>
              <a:t>atm</a:t>
            </a:r>
            <a:endParaRPr lang="pt-BR" dirty="0"/>
          </a:p>
          <a:p>
            <a:r>
              <a:rPr lang="pt-BR" dirty="0">
                <a:latin typeface="Symbol" panose="05050102010706020507" pitchFamily="18" charset="2"/>
              </a:rPr>
              <a:t>D</a:t>
            </a:r>
            <a:r>
              <a:rPr lang="pt-BR" dirty="0"/>
              <a:t>P = 24”c.a.</a:t>
            </a:r>
          </a:p>
          <a:p>
            <a:r>
              <a:rPr lang="pt-BR" dirty="0"/>
              <a:t>Próxima  ao</a:t>
            </a:r>
          </a:p>
          <a:p>
            <a:r>
              <a:rPr lang="pt-BR" dirty="0"/>
              <a:t>   afogamento</a:t>
            </a:r>
          </a:p>
          <a:p>
            <a:r>
              <a:rPr lang="pt-BR" dirty="0"/>
              <a:t>L/G= 8,5 massa</a:t>
            </a:r>
          </a:p>
          <a:p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C9A69AF7-991C-45FA-8BAE-78DD148B8ED0}"/>
                  </a:ext>
                </a:extLst>
              </p14:cNvPr>
              <p14:cNvContentPartPr/>
              <p14:nvPr/>
            </p14:nvContentPartPr>
            <p14:xfrm>
              <a:off x="694915" y="447866"/>
              <a:ext cx="8640" cy="360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C9A69AF7-991C-45FA-8BAE-78DD148B8E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75" y="438866"/>
                <a:ext cx="25574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BD90D582-AF2A-4A43-9EAE-9FAAE068A8D0}"/>
              </a:ext>
            </a:extLst>
          </p:cNvPr>
          <p:cNvSpPr/>
          <p:nvPr/>
        </p:nvSpPr>
        <p:spPr>
          <a:xfrm>
            <a:off x="7076710" y="1365487"/>
            <a:ext cx="4872948" cy="26577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003BFF85-2C03-43F4-B6A4-26A5D1F7AC59}"/>
              </a:ext>
            </a:extLst>
          </p:cNvPr>
          <p:cNvSpPr/>
          <p:nvPr/>
        </p:nvSpPr>
        <p:spPr>
          <a:xfrm>
            <a:off x="7504305" y="1666504"/>
            <a:ext cx="4347033" cy="1642037"/>
          </a:xfrm>
          <a:custGeom>
            <a:avLst/>
            <a:gdLst>
              <a:gd name="connsiteX0" fmla="*/ 0 w 2895475"/>
              <a:gd name="connsiteY0" fmla="*/ 0 h 1735173"/>
              <a:gd name="connsiteX1" fmla="*/ 1184223 w 2895475"/>
              <a:gd name="connsiteY1" fmla="*/ 239842 h 1735173"/>
              <a:gd name="connsiteX2" fmla="*/ 1843790 w 2895475"/>
              <a:gd name="connsiteY2" fmla="*/ 1034321 h 1735173"/>
              <a:gd name="connsiteX3" fmla="*/ 2803160 w 2895475"/>
              <a:gd name="connsiteY3" fmla="*/ 1663908 h 1735173"/>
              <a:gd name="connsiteX4" fmla="*/ 2803160 w 2895475"/>
              <a:gd name="connsiteY4" fmla="*/ 1693888 h 17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475" h="1735173">
                <a:moveTo>
                  <a:pt x="0" y="0"/>
                </a:moveTo>
                <a:cubicBezTo>
                  <a:pt x="438462" y="33727"/>
                  <a:pt x="876925" y="67455"/>
                  <a:pt x="1184223" y="239842"/>
                </a:cubicBezTo>
                <a:cubicBezTo>
                  <a:pt x="1491521" y="412229"/>
                  <a:pt x="1573967" y="796977"/>
                  <a:pt x="1843790" y="1034321"/>
                </a:cubicBezTo>
                <a:cubicBezTo>
                  <a:pt x="2113613" y="1271665"/>
                  <a:pt x="2643265" y="1553980"/>
                  <a:pt x="2803160" y="1663908"/>
                </a:cubicBezTo>
                <a:cubicBezTo>
                  <a:pt x="2963055" y="1773836"/>
                  <a:pt x="2883107" y="1733862"/>
                  <a:pt x="2803160" y="16938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F2EAA41-4134-4402-9830-4B6C51D1239E}"/>
                  </a:ext>
                </a:extLst>
              </p14:cNvPr>
              <p14:cNvContentPartPr/>
              <p14:nvPr/>
            </p14:nvContentPartPr>
            <p14:xfrm>
              <a:off x="11738032" y="3268908"/>
              <a:ext cx="540" cy="341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F2EAA41-4134-4402-9830-4B6C51D123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4532" y="3260383"/>
                <a:ext cx="27000" cy="17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720E2756-1830-4742-AC34-99828B1A73AA}"/>
                  </a:ext>
                </a:extLst>
              </p14:cNvPr>
              <p14:cNvContentPartPr/>
              <p14:nvPr/>
            </p14:nvContentPartPr>
            <p14:xfrm>
              <a:off x="10609636" y="2561273"/>
              <a:ext cx="540" cy="341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720E2756-1830-4742-AC34-99828B1A73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6136" y="2552748"/>
                <a:ext cx="27000" cy="1705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EF86DECA-BADA-4FE1-813F-E5C9ABCFDA63}"/>
              </a:ext>
            </a:extLst>
          </p:cNvPr>
          <p:cNvSpPr/>
          <p:nvPr/>
        </p:nvSpPr>
        <p:spPr>
          <a:xfrm>
            <a:off x="7352450" y="2267536"/>
            <a:ext cx="4347033" cy="1392371"/>
          </a:xfrm>
          <a:custGeom>
            <a:avLst/>
            <a:gdLst>
              <a:gd name="connsiteX0" fmla="*/ 0 w 2895475"/>
              <a:gd name="connsiteY0" fmla="*/ 0 h 1735173"/>
              <a:gd name="connsiteX1" fmla="*/ 1184223 w 2895475"/>
              <a:gd name="connsiteY1" fmla="*/ 239842 h 1735173"/>
              <a:gd name="connsiteX2" fmla="*/ 1843790 w 2895475"/>
              <a:gd name="connsiteY2" fmla="*/ 1034321 h 1735173"/>
              <a:gd name="connsiteX3" fmla="*/ 2803160 w 2895475"/>
              <a:gd name="connsiteY3" fmla="*/ 1663908 h 1735173"/>
              <a:gd name="connsiteX4" fmla="*/ 2803160 w 2895475"/>
              <a:gd name="connsiteY4" fmla="*/ 1693888 h 17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475" h="1735173">
                <a:moveTo>
                  <a:pt x="0" y="0"/>
                </a:moveTo>
                <a:cubicBezTo>
                  <a:pt x="438462" y="33727"/>
                  <a:pt x="876925" y="67455"/>
                  <a:pt x="1184223" y="239842"/>
                </a:cubicBezTo>
                <a:cubicBezTo>
                  <a:pt x="1491521" y="412229"/>
                  <a:pt x="1573967" y="796977"/>
                  <a:pt x="1843790" y="1034321"/>
                </a:cubicBezTo>
                <a:cubicBezTo>
                  <a:pt x="2113613" y="1271665"/>
                  <a:pt x="2643265" y="1553980"/>
                  <a:pt x="2803160" y="1663908"/>
                </a:cubicBezTo>
                <a:cubicBezTo>
                  <a:pt x="2963055" y="1773836"/>
                  <a:pt x="2883107" y="1733862"/>
                  <a:pt x="2803160" y="16938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48683D7-E259-4584-BB3D-F3774B328AA6}"/>
                  </a:ext>
                </a:extLst>
              </p:cNvPr>
              <p:cNvSpPr txBox="1"/>
              <p:nvPr/>
            </p:nvSpPr>
            <p:spPr>
              <a:xfrm>
                <a:off x="10305784" y="4049963"/>
                <a:ext cx="1955609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/>
                            <m:t>LG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48683D7-E259-4584-BB3D-F3774B32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784" y="4049963"/>
                <a:ext cx="1955609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B1274EE-303E-4087-ABCF-5216C420B213}"/>
                  </a:ext>
                </a:extLst>
              </p:cNvPr>
              <p:cNvSpPr txBox="1"/>
              <p:nvPr/>
            </p:nvSpPr>
            <p:spPr>
              <a:xfrm>
                <a:off x="7179127" y="5426134"/>
                <a:ext cx="2229324" cy="75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/>
                        <m:sup>
                          <m:r>
                            <m:rPr>
                              <m:nor/>
                            </m:rPr>
                            <a:rPr lang="pt-BR"/>
                            <m:t>0,5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B1274EE-303E-4087-ABCF-5216C420B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127" y="5426134"/>
                <a:ext cx="2229324" cy="754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4E4D2657-6D73-4825-879F-A7DA5C0B50E1}"/>
                  </a:ext>
                </a:extLst>
              </p:cNvPr>
              <p:cNvSpPr txBox="1"/>
              <p:nvPr/>
            </p:nvSpPr>
            <p:spPr>
              <a:xfrm>
                <a:off x="7185304" y="5080453"/>
                <a:ext cx="1780567" cy="368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t-BR"/>
                            <m:t>0,5</m:t>
                          </m:r>
                        </m:sup>
                      </m:sSub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/>
                            <m:t>0,05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4E4D2657-6D73-4825-879F-A7DA5C0B5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04" y="5080453"/>
                <a:ext cx="1780567" cy="368627"/>
              </a:xfrm>
              <a:prstGeom prst="rect">
                <a:avLst/>
              </a:prstGeom>
              <a:blipFill>
                <a:blip r:embed="rId9"/>
                <a:stretch>
                  <a:fillRect l="-1027" t="-4918" r="-1370"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8" name="Tinta 737">
                <a:extLst>
                  <a:ext uri="{FF2B5EF4-FFF2-40B4-BE49-F238E27FC236}">
                    <a16:creationId xmlns:a16="http://schemas.microsoft.com/office/drawing/2014/main" id="{ADD4FF84-FEA3-4D26-BF19-F655AC835B5B}"/>
                  </a:ext>
                </a:extLst>
              </p14:cNvPr>
              <p14:cNvContentPartPr/>
              <p14:nvPr/>
            </p14:nvContentPartPr>
            <p14:xfrm>
              <a:off x="11801473" y="2057581"/>
              <a:ext cx="540" cy="341"/>
            </p14:xfrm>
          </p:contentPart>
        </mc:Choice>
        <mc:Fallback xmlns="">
          <p:pic>
            <p:nvPicPr>
              <p:cNvPr id="738" name="Tinta 737">
                <a:extLst>
                  <a:ext uri="{FF2B5EF4-FFF2-40B4-BE49-F238E27FC236}">
                    <a16:creationId xmlns:a16="http://schemas.microsoft.com/office/drawing/2014/main" id="{ADD4FF84-FEA3-4D26-BF19-F655AC835B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87973" y="2049056"/>
                <a:ext cx="27000" cy="17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6" name="CaixaDeTexto 745">
                <a:extLst>
                  <a:ext uri="{FF2B5EF4-FFF2-40B4-BE49-F238E27FC236}">
                    <a16:creationId xmlns:a16="http://schemas.microsoft.com/office/drawing/2014/main" id="{1A348EB5-9DA0-42E4-AA3A-43D44BE0E065}"/>
                  </a:ext>
                </a:extLst>
              </p:cNvPr>
              <p:cNvSpPr txBox="1"/>
              <p:nvPr/>
            </p:nvSpPr>
            <p:spPr>
              <a:xfrm>
                <a:off x="10081137" y="1693649"/>
                <a:ext cx="449294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6" name="CaixaDeTexto 745">
                <a:extLst>
                  <a:ext uri="{FF2B5EF4-FFF2-40B4-BE49-F238E27FC236}">
                    <a16:creationId xmlns:a16="http://schemas.microsoft.com/office/drawing/2014/main" id="{1A348EB5-9DA0-42E4-AA3A-43D44BE0E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37" y="1693649"/>
                <a:ext cx="44929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Retângulo 319">
            <a:extLst>
              <a:ext uri="{FF2B5EF4-FFF2-40B4-BE49-F238E27FC236}">
                <a16:creationId xmlns:a16="http://schemas.microsoft.com/office/drawing/2014/main" id="{A81C04B9-669F-4802-9ACA-0A6A207EA638}"/>
              </a:ext>
            </a:extLst>
          </p:cNvPr>
          <p:cNvSpPr/>
          <p:nvPr/>
        </p:nvSpPr>
        <p:spPr>
          <a:xfrm>
            <a:off x="9490233" y="4929587"/>
            <a:ext cx="2459425" cy="178510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e L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kg/(m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s)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t-BR" sz="2000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t-BR" sz="2000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kg/m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0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ft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[= </a:t>
            </a:r>
            <a:r>
              <a:rPr lang="pt-BR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/(g/cm</a:t>
            </a:r>
            <a:r>
              <a:rPr lang="pt-BR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pt-B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CaixaDeTexto 320">
                <a:extLst>
                  <a:ext uri="{FF2B5EF4-FFF2-40B4-BE49-F238E27FC236}">
                    <a16:creationId xmlns:a16="http://schemas.microsoft.com/office/drawing/2014/main" id="{6345466D-63C5-4BD3-8307-0BDA6801BDBC}"/>
                  </a:ext>
                </a:extLst>
              </p:cNvPr>
              <p:cNvSpPr txBox="1"/>
              <p:nvPr/>
            </p:nvSpPr>
            <p:spPr>
              <a:xfrm>
                <a:off x="6752758" y="1365487"/>
                <a:ext cx="2278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1" name="CaixaDeTexto 320">
                <a:extLst>
                  <a:ext uri="{FF2B5EF4-FFF2-40B4-BE49-F238E27FC236}">
                    <a16:creationId xmlns:a16="http://schemas.microsoft.com/office/drawing/2014/main" id="{6345466D-63C5-4BD3-8307-0BDA6801B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58" y="1365487"/>
                <a:ext cx="227824" cy="369332"/>
              </a:xfrm>
              <a:prstGeom prst="rect">
                <a:avLst/>
              </a:prstGeom>
              <a:blipFill>
                <a:blip r:embed="rId12"/>
                <a:stretch>
                  <a:fillRect r="-378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233D7EB-00FA-46A7-BD7D-0AF13F3BFABB}"/>
                  </a:ext>
                </a:extLst>
              </p14:cNvPr>
              <p14:cNvContentPartPr/>
              <p14:nvPr/>
            </p14:nvContentPartPr>
            <p14:xfrm>
              <a:off x="1809000" y="10080"/>
              <a:ext cx="8843760" cy="63514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233D7EB-00FA-46A7-BD7D-0AF13F3BFA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9640" y="720"/>
                <a:ext cx="886248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486ECEE0-5074-4F17-9E75-1320397F5093}"/>
                  </a:ext>
                </a:extLst>
              </p14:cNvPr>
              <p14:cNvContentPartPr/>
              <p14:nvPr/>
            </p14:nvContentPartPr>
            <p14:xfrm>
              <a:off x="6307315" y="5617534"/>
              <a:ext cx="642240" cy="50148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486ECEE0-5074-4F17-9E75-1320397F50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8675" y="5608534"/>
                <a:ext cx="659880" cy="51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09F51B0-9144-4C9B-8F70-F054FB87C16A}"/>
              </a:ext>
            </a:extLst>
          </p:cNvPr>
          <p:cNvGrpSpPr/>
          <p:nvPr/>
        </p:nvGrpSpPr>
        <p:grpSpPr>
          <a:xfrm>
            <a:off x="6441955" y="6013534"/>
            <a:ext cx="454320" cy="276840"/>
            <a:chOff x="6441955" y="6013534"/>
            <a:chExt cx="4543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8373DC5-B535-49E1-993D-2CFB2B1565FC}"/>
                    </a:ext>
                  </a:extLst>
                </p14:cNvPr>
                <p14:cNvContentPartPr/>
                <p14:nvPr/>
              </p14:nvContentPartPr>
              <p14:xfrm>
                <a:off x="6441955" y="6058534"/>
                <a:ext cx="149760" cy="2318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8373DC5-B535-49E1-993D-2CFB2B1565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33315" y="6049894"/>
                  <a:ext cx="167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ED3C7585-8AD0-484E-A3FC-7FEF4EA7B91C}"/>
                    </a:ext>
                  </a:extLst>
                </p14:cNvPr>
                <p14:cNvContentPartPr/>
                <p14:nvPr/>
              </p14:nvContentPartPr>
              <p14:xfrm>
                <a:off x="6635275" y="6013534"/>
                <a:ext cx="261000" cy="2415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ED3C7585-8AD0-484E-A3FC-7FEF4EA7B9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26275" y="6004534"/>
                  <a:ext cx="27864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F467B067-DCDC-4313-A4A2-DEE68BC13194}"/>
              </a:ext>
            </a:extLst>
          </p:cNvPr>
          <p:cNvGrpSpPr/>
          <p:nvPr/>
        </p:nvGrpSpPr>
        <p:grpSpPr>
          <a:xfrm>
            <a:off x="3449275" y="5571094"/>
            <a:ext cx="2476440" cy="1287360"/>
            <a:chOff x="3449275" y="5571094"/>
            <a:chExt cx="2476440" cy="12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A1E6139C-B65C-43C7-8C32-0DA5BB235324}"/>
                    </a:ext>
                  </a:extLst>
                </p14:cNvPr>
                <p14:cNvContentPartPr/>
                <p14:nvPr/>
              </p14:nvContentPartPr>
              <p14:xfrm>
                <a:off x="5034355" y="5571094"/>
                <a:ext cx="574920" cy="5018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A1E6139C-B65C-43C7-8C32-0DA5BB2353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25715" y="5562094"/>
                  <a:ext cx="5925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F4EB163B-9705-49FB-B21C-E8B77CDC21AD}"/>
                    </a:ext>
                  </a:extLst>
                </p14:cNvPr>
                <p14:cNvContentPartPr/>
                <p14:nvPr/>
              </p14:nvContentPartPr>
              <p14:xfrm>
                <a:off x="5078635" y="5674774"/>
                <a:ext cx="513720" cy="4172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F4EB163B-9705-49FB-B21C-E8B77CDC21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9635" y="5666134"/>
                  <a:ext cx="531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BCC6B25C-2A10-46BD-8367-33FCF1419C1D}"/>
                    </a:ext>
                  </a:extLst>
                </p14:cNvPr>
                <p14:cNvContentPartPr/>
                <p14:nvPr/>
              </p14:nvContentPartPr>
              <p14:xfrm>
                <a:off x="5234515" y="6097414"/>
                <a:ext cx="5040" cy="2289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BCC6B25C-2A10-46BD-8367-33FCF1419C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5515" y="6088774"/>
                  <a:ext cx="22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681E9C3-CF57-461B-A6FF-7CE5182A8226}"/>
                    </a:ext>
                  </a:extLst>
                </p14:cNvPr>
                <p14:cNvContentPartPr/>
                <p14:nvPr/>
              </p14:nvContentPartPr>
              <p14:xfrm>
                <a:off x="5280955" y="6248974"/>
                <a:ext cx="51480" cy="1702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681E9C3-CF57-461B-A6FF-7CE5182A82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71955" y="6239974"/>
                  <a:ext cx="69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5FBF11C-F483-46DB-8B81-7DDF888DCF09}"/>
                    </a:ext>
                  </a:extLst>
                </p14:cNvPr>
                <p14:cNvContentPartPr/>
                <p14:nvPr/>
              </p14:nvContentPartPr>
              <p14:xfrm>
                <a:off x="5388235" y="6102814"/>
                <a:ext cx="240840" cy="2556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5FBF11C-F483-46DB-8B81-7DDF888DCF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79235" y="6094174"/>
                  <a:ext cx="258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58CA1F8-C4A5-4037-9F6F-085D2295BBF7}"/>
                    </a:ext>
                  </a:extLst>
                </p14:cNvPr>
                <p14:cNvContentPartPr/>
                <p14:nvPr/>
              </p14:nvContentPartPr>
              <p14:xfrm>
                <a:off x="3449275" y="6505294"/>
                <a:ext cx="172080" cy="64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58CA1F8-C4A5-4037-9F6F-085D2295BB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40635" y="6496654"/>
                  <a:ext cx="189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DAF1E315-30F3-4948-9855-AD08604D2EF9}"/>
                    </a:ext>
                  </a:extLst>
                </p14:cNvPr>
                <p14:cNvContentPartPr/>
                <p14:nvPr/>
              </p14:nvContentPartPr>
              <p14:xfrm>
                <a:off x="3526675" y="6454894"/>
                <a:ext cx="118080" cy="25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DAF1E315-30F3-4948-9855-AD08604D2EF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18035" y="6445894"/>
                  <a:ext cx="13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9572B17D-2809-44F6-9D55-EDC124B07D49}"/>
                    </a:ext>
                  </a:extLst>
                </p14:cNvPr>
                <p14:cNvContentPartPr/>
                <p14:nvPr/>
              </p14:nvContentPartPr>
              <p14:xfrm>
                <a:off x="3637555" y="6437614"/>
                <a:ext cx="120960" cy="1702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9572B17D-2809-44F6-9D55-EDC124B07D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8555" y="6428974"/>
                  <a:ext cx="138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617B57F2-55EC-42EB-99EB-1BB0DBD43826}"/>
                    </a:ext>
                  </a:extLst>
                </p14:cNvPr>
                <p14:cNvContentPartPr/>
                <p14:nvPr/>
              </p14:nvContentPartPr>
              <p14:xfrm>
                <a:off x="3872275" y="6390454"/>
                <a:ext cx="125280" cy="1879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617B57F2-55EC-42EB-99EB-1BB0DBD438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63275" y="6381814"/>
                  <a:ext cx="14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14EE9F4-416B-41BA-8E99-507B99C2EE9C}"/>
                    </a:ext>
                  </a:extLst>
                </p14:cNvPr>
                <p14:cNvContentPartPr/>
                <p14:nvPr/>
              </p14:nvContentPartPr>
              <p14:xfrm>
                <a:off x="4041115" y="6451654"/>
                <a:ext cx="19440" cy="1202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14EE9F4-416B-41BA-8E99-507B99C2EE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32475" y="6442654"/>
                  <a:ext cx="3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D9C1048B-E800-4413-A0D6-A7C9CA01399C}"/>
                    </a:ext>
                  </a:extLst>
                </p14:cNvPr>
                <p14:cNvContentPartPr/>
                <p14:nvPr/>
              </p14:nvContentPartPr>
              <p14:xfrm>
                <a:off x="4018435" y="6423574"/>
                <a:ext cx="93240" cy="572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D9C1048B-E800-4413-A0D6-A7C9CA0139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09795" y="6414934"/>
                  <a:ext cx="110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BBD2178-359F-482E-A7F6-DE7483BEC132}"/>
                    </a:ext>
                  </a:extLst>
                </p14:cNvPr>
                <p14:cNvContentPartPr/>
                <p14:nvPr/>
              </p14:nvContentPartPr>
              <p14:xfrm>
                <a:off x="4154515" y="6447334"/>
                <a:ext cx="77760" cy="11232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BBD2178-359F-482E-A7F6-DE7483BEC1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45515" y="6438334"/>
                  <a:ext cx="95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4E744CD4-41FC-4D88-9585-E4421D6B3597}"/>
                    </a:ext>
                  </a:extLst>
                </p14:cNvPr>
                <p14:cNvContentPartPr/>
                <p14:nvPr/>
              </p14:nvContentPartPr>
              <p14:xfrm>
                <a:off x="4281955" y="6443014"/>
                <a:ext cx="74160" cy="986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4E744CD4-41FC-4D88-9585-E4421D6B35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2955" y="6434014"/>
                  <a:ext cx="91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93414D1-58FF-4063-9F62-400AEDE1DBE5}"/>
                    </a:ext>
                  </a:extLst>
                </p14:cNvPr>
                <p14:cNvContentPartPr/>
                <p14:nvPr/>
              </p14:nvContentPartPr>
              <p14:xfrm>
                <a:off x="4393195" y="6425734"/>
                <a:ext cx="50760" cy="1407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93414D1-58FF-4063-9F62-400AEDE1DB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84555" y="6417094"/>
                  <a:ext cx="68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183B6A7-7217-4FB6-9B39-444DDD2FCF13}"/>
                    </a:ext>
                  </a:extLst>
                </p14:cNvPr>
                <p14:cNvContentPartPr/>
                <p14:nvPr/>
              </p14:nvContentPartPr>
              <p14:xfrm>
                <a:off x="4522435" y="6311254"/>
                <a:ext cx="148320" cy="2894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183B6A7-7217-4FB6-9B39-444DDD2FCF1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13435" y="6302254"/>
                  <a:ext cx="165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C0D074F7-2773-4C3D-9950-B38632BBBCD2}"/>
                    </a:ext>
                  </a:extLst>
                </p14:cNvPr>
                <p14:cNvContentPartPr/>
                <p14:nvPr/>
              </p14:nvContentPartPr>
              <p14:xfrm>
                <a:off x="4731955" y="6378574"/>
                <a:ext cx="118080" cy="1900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C0D074F7-2773-4C3D-9950-B38632BBBC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22955" y="6369934"/>
                  <a:ext cx="135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67C2AB6-E0BE-4BFF-AB43-4A81DEF8A6D7}"/>
                    </a:ext>
                  </a:extLst>
                </p14:cNvPr>
                <p14:cNvContentPartPr/>
                <p14:nvPr/>
              </p14:nvContentPartPr>
              <p14:xfrm>
                <a:off x="4920235" y="6484774"/>
                <a:ext cx="14760" cy="1396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67C2AB6-E0BE-4BFF-AB43-4A81DEF8A6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11235" y="6476134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91F71510-A1EA-46F6-A2D0-983BBAEBEBFC}"/>
                    </a:ext>
                  </a:extLst>
                </p14:cNvPr>
                <p14:cNvContentPartPr/>
                <p14:nvPr/>
              </p14:nvContentPartPr>
              <p14:xfrm>
                <a:off x="4920595" y="6452734"/>
                <a:ext cx="75240" cy="2145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91F71510-A1EA-46F6-A2D0-983BBAEBEB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11595" y="6443734"/>
                  <a:ext cx="92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CA7ABF43-2D62-4C9F-B92A-85DF5031C4AE}"/>
                    </a:ext>
                  </a:extLst>
                </p14:cNvPr>
                <p14:cNvContentPartPr/>
                <p14:nvPr/>
              </p14:nvContentPartPr>
              <p14:xfrm>
                <a:off x="5040475" y="6530854"/>
                <a:ext cx="74160" cy="140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CA7ABF43-2D62-4C9F-B92A-85DF5031C4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31475" y="6521854"/>
                  <a:ext cx="91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6EF9F5E8-47CF-4B8C-830F-29C62AE54A9F}"/>
                    </a:ext>
                  </a:extLst>
                </p14:cNvPr>
                <p14:cNvContentPartPr/>
                <p14:nvPr/>
              </p14:nvContentPartPr>
              <p14:xfrm>
                <a:off x="5052355" y="6571534"/>
                <a:ext cx="63360" cy="410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6EF9F5E8-47CF-4B8C-830F-29C62AE54A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43355" y="6562894"/>
                  <a:ext cx="81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86368157-9106-49AC-9AF9-04F47071FC9D}"/>
                    </a:ext>
                  </a:extLst>
                </p14:cNvPr>
                <p14:cNvContentPartPr/>
                <p14:nvPr/>
              </p14:nvContentPartPr>
              <p14:xfrm>
                <a:off x="5052355" y="6511414"/>
                <a:ext cx="144360" cy="1440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86368157-9106-49AC-9AF9-04F47071FC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43355" y="6502774"/>
                  <a:ext cx="162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7D2B8869-E280-4EF7-89B9-AD69C3CBAD9A}"/>
                    </a:ext>
                  </a:extLst>
                </p14:cNvPr>
                <p14:cNvContentPartPr/>
                <p14:nvPr/>
              </p14:nvContentPartPr>
              <p14:xfrm>
                <a:off x="5207155" y="6516454"/>
                <a:ext cx="33840" cy="1026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7D2B8869-E280-4EF7-89B9-AD69C3CBAD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8155" y="6507814"/>
                  <a:ext cx="51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C77071B3-65ED-4E04-8826-9D83624BEFC4}"/>
                    </a:ext>
                  </a:extLst>
                </p14:cNvPr>
                <p14:cNvContentPartPr/>
                <p14:nvPr/>
              </p14:nvContentPartPr>
              <p14:xfrm>
                <a:off x="5293915" y="6540574"/>
                <a:ext cx="82440" cy="1393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C77071B3-65ED-4E04-8826-9D83624BEF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85275" y="6531574"/>
                  <a:ext cx="100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C57440B-4A1B-46B6-9463-2D36049FCD4D}"/>
                    </a:ext>
                  </a:extLst>
                </p14:cNvPr>
                <p14:cNvContentPartPr/>
                <p14:nvPr/>
              </p14:nvContentPartPr>
              <p14:xfrm>
                <a:off x="5434675" y="6594934"/>
                <a:ext cx="95760" cy="259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C57440B-4A1B-46B6-9463-2D36049FCD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25675" y="6586294"/>
                  <a:ext cx="113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2F0D750-5E0E-48FC-89FC-ACBFA03C0E42}"/>
                    </a:ext>
                  </a:extLst>
                </p14:cNvPr>
                <p14:cNvContentPartPr/>
                <p14:nvPr/>
              </p14:nvContentPartPr>
              <p14:xfrm>
                <a:off x="5423875" y="6538414"/>
                <a:ext cx="61200" cy="237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2F0D750-5E0E-48FC-89FC-ACBFA03C0E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14875" y="6529414"/>
                  <a:ext cx="78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B57EC93-54C0-45BB-A510-CF3EE1066DC6}"/>
                    </a:ext>
                  </a:extLst>
                </p14:cNvPr>
                <p14:cNvContentPartPr/>
                <p14:nvPr/>
              </p14:nvContentPartPr>
              <p14:xfrm>
                <a:off x="5589475" y="6379654"/>
                <a:ext cx="205920" cy="2181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B57EC93-54C0-45BB-A510-CF3EE1066D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80835" y="6370654"/>
                  <a:ext cx="223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26A914CB-5A47-45A6-8767-36B88CC351F3}"/>
                    </a:ext>
                  </a:extLst>
                </p14:cNvPr>
                <p14:cNvContentPartPr/>
                <p14:nvPr/>
              </p14:nvContentPartPr>
              <p14:xfrm>
                <a:off x="5706115" y="6403774"/>
                <a:ext cx="27720" cy="2581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26A914CB-5A47-45A6-8767-36B88CC351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97115" y="6394774"/>
                  <a:ext cx="45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5966F0A-5927-496B-923F-546B016A482E}"/>
                    </a:ext>
                  </a:extLst>
                </p14:cNvPr>
                <p14:cNvContentPartPr/>
                <p14:nvPr/>
              </p14:nvContentPartPr>
              <p14:xfrm>
                <a:off x="3780475" y="6273454"/>
                <a:ext cx="2145240" cy="5850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5966F0A-5927-496B-923F-546B016A48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71475" y="6264454"/>
                  <a:ext cx="2162880" cy="60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4649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549</Words>
  <Application>Microsoft Office PowerPoint</Application>
  <PresentationFormat>Widescreen</PresentationFormat>
  <Paragraphs>78</Paragraphs>
  <Slides>11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Tema do Office</vt:lpstr>
      <vt:lpstr>PQI – 3303 – Fenômenos de Transporte III Exercícios – Lista 7 Absorção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PQI – 3303 – Fenômenos de Transporte III Exercícios – Lista 1</dc:title>
  <dc:creator>paiva paiva</dc:creator>
  <cp:lastModifiedBy>marcelo seckler</cp:lastModifiedBy>
  <cp:revision>108</cp:revision>
  <cp:lastPrinted>2021-07-05T15:19:09Z</cp:lastPrinted>
  <dcterms:created xsi:type="dcterms:W3CDTF">2020-05-13T22:53:52Z</dcterms:created>
  <dcterms:modified xsi:type="dcterms:W3CDTF">2022-07-25T12:11:30Z</dcterms:modified>
</cp:coreProperties>
</file>