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8" r:id="rId5"/>
    <p:sldId id="27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C2336-8427-4BEE-8946-B7BF119C0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9489FA-EE53-4F8C-AA97-CEB5F88E7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96549D-4755-43D9-9524-FA2E7E1B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FCE4D3-56F5-4584-80DA-17FF1B30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F93955-FA45-43E5-9369-C4D489A4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80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53B46-635A-41D7-AA71-DF406124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D6F558-F12D-4B87-8BB8-D04A2A07C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B11665-86A4-44F5-BFDF-1875F9EE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E87103-DD5C-43FD-9DAA-9E26D85A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0A6D20-6C8B-43CC-80A1-E7702496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8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ED9EA2-D68D-4A00-9C2B-B93A06791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2B53A0-4793-4C88-A8AD-863EDD372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785CDA-559D-43B4-A324-16BAA829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347720-7E83-48D2-AC62-027E6548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23D8A0-40AF-4650-A005-CF24E250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98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A1493-00CA-44F4-9568-20DDE056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2EA98A-A196-4CBA-896B-B8DE4E1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1CA25B-22DD-4D3C-A962-4AF05943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00FE17-1289-4054-B3B7-5251C21A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2ACB9-1FA6-4939-8CB4-2CBE4D20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63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AF626-22F1-40D9-87DA-E634B4D3C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7357C5-8EF6-407C-907C-22CF7440B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C61A19-78BB-460E-93BC-9BF3E60E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2316B0-4E94-4ED9-98EC-1F6E5E22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E30F12-50F3-4C5A-8D34-22D15224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48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70D9D-9F04-4DA8-AA5B-BBBAD9038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01CEC4-D60A-498A-B462-3E776FB6C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946A6D-E503-4446-9A6B-EB98B0785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46FC61-9ACC-4150-9302-6AEF7863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49485C-777F-4589-B406-F2C48A74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B599B2-C85D-4BB1-AA48-A4020950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31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8D7A6-1327-45A2-BD0A-CE4C95AB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288A37-6378-4EFF-B7F8-6FB16CA0D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419511-4360-4B29-AF90-1BB59A647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08AA36-BF13-4560-8C8F-BC3128A4B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B080255-448D-4883-9315-E603FD82C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0FFF08-BA6E-49D8-905C-E762F019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7FAE301-8CEF-4B38-B989-B069EF20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CC2CD93-6D8D-4894-9909-09879EF0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22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80B09-29FB-45AC-8279-0E06D8E0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417046D-FCD4-4178-AC51-597184BA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03D969-16A4-444A-8073-835D2297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5009730-7CAE-4834-A753-9724507F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0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E81D3A-E4DE-43AA-A60F-377A32C6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8F18E8-51FF-4FF5-BF84-EFADD5A5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A5A591-CE33-4ECC-A232-CE66E8C5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97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44FE4-B3A2-4792-B518-90B46EC9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011541-BEE3-422E-8DD9-7099BFB1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C850CC-C38A-4065-ADA0-309ABCD93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F0B846-E4A1-4542-996D-1EA341F8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BD46DD-2E45-437C-BB26-8052C532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979CF5-7A6C-4FA9-82EB-783D7239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45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0E8A8-12AA-4EC6-B72C-2053052D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CA25322-1C02-419F-8269-50A662766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F10D7E-AEE5-48D0-A24B-16ECBABE5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63460C-9A3E-443E-BA95-26A56FC6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8AC18C-06FA-440B-B96C-062F1672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ED916-0187-450E-98EE-F1CDF8AE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61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5DEF5F0-C995-4740-9908-CE6F5695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319EB1-0396-42A0-B36D-8DC95DA31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E7BD8A-0FDA-4F33-AA9C-6FA90A2C6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A120-89D0-44A1-B5CD-E9A87615C069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885E60-2832-4068-B614-F0CD00555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F27CBB-B8FB-43A9-9EEE-0B65D921C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1C352-5B62-4E2C-A2EB-68D0C8BEC6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45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sitorio.ufsc.br/handle/123456789/1603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kelybuenokcb/r5ins6w5qu0rmo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E04D6-0808-4089-AADD-5E65E85D0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4788"/>
            <a:ext cx="12192000" cy="2387600"/>
          </a:xfrm>
        </p:spPr>
        <p:txBody>
          <a:bodyPr/>
          <a:lstStyle/>
          <a:p>
            <a:r>
              <a:rPr lang="pt-BR" b="1" dirty="0"/>
              <a:t>EDM0615 – Educação  Matemática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17F219-82A0-484B-8F4F-E4C41BA6B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880" y="4324348"/>
            <a:ext cx="10342880" cy="2387599"/>
          </a:xfrm>
        </p:spPr>
        <p:txBody>
          <a:bodyPr>
            <a:normAutofit/>
          </a:bodyPr>
          <a:lstStyle/>
          <a:p>
            <a:r>
              <a:rPr lang="pt-BR" dirty="0"/>
              <a:t>1º sem./2021</a:t>
            </a:r>
          </a:p>
          <a:p>
            <a:endParaRPr lang="pt-BR" dirty="0"/>
          </a:p>
          <a:p>
            <a:r>
              <a:rPr lang="pt-BR" dirty="0" err="1"/>
              <a:t>Profª</a:t>
            </a:r>
            <a:r>
              <a:rPr lang="pt-BR" dirty="0"/>
              <a:t>. </a:t>
            </a:r>
            <a:r>
              <a:rPr lang="pt-BR" dirty="0" err="1"/>
              <a:t>Dr</a:t>
            </a:r>
            <a:r>
              <a:rPr lang="pt-BR" dirty="0"/>
              <a:t>ª. Bruna Lima Ramos Giusti</a:t>
            </a:r>
          </a:p>
          <a:p>
            <a:r>
              <a:rPr lang="pt-BR" dirty="0"/>
              <a:t>bruna.giusti@usp.br </a:t>
            </a:r>
          </a:p>
        </p:txBody>
      </p:sp>
      <p:pic>
        <p:nvPicPr>
          <p:cNvPr id="5" name="Imagem 4" descr="Ícone&#10;&#10;Descrição gerada automaticamente">
            <a:extLst>
              <a:ext uri="{FF2B5EF4-FFF2-40B4-BE49-F238E27FC236}">
                <a16:creationId xmlns:a16="http://schemas.microsoft.com/office/drawing/2014/main" id="{C3A90F94-2CA7-474E-911C-95D446856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036" y="462305"/>
            <a:ext cx="2467928" cy="101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3187F2-C307-4474-A96A-41406B8E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 dirty="0"/>
              <a:t>Novos combinados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EA00BE-CEF8-4C0E-BA20-F5818214E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7009"/>
            <a:ext cx="10515600" cy="425196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Trabalho 1 em grupo (Aritmética)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Trabalho 2 em grupo (Geometria)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Trabalho </a:t>
            </a:r>
            <a:r>
              <a:rPr lang="pt-BR" sz="2400" dirty="0">
                <a:solidFill>
                  <a:srgbClr val="FF0000"/>
                </a:solidFill>
              </a:rPr>
              <a:t>3 em duplas, trios ou individual (HEM)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Trabalho </a:t>
            </a:r>
            <a:r>
              <a:rPr lang="pt-BR" sz="2400" dirty="0">
                <a:solidFill>
                  <a:srgbClr val="FF0000"/>
                </a:solidFill>
              </a:rPr>
              <a:t>4 em duplas, trios ou individual (Frações)</a:t>
            </a:r>
          </a:p>
          <a:p>
            <a:pPr algn="just"/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9581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F47B42-5AC3-409D-9733-5798C369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/>
              <a:t>Trabalho 3 - HEM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00076A-F543-4471-80E0-6FEE6A456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690688"/>
            <a:ext cx="11147044" cy="5004752"/>
          </a:xfrm>
        </p:spPr>
        <p:txBody>
          <a:bodyPr>
            <a:normAutofit fontScale="92500"/>
          </a:bodyPr>
          <a:lstStyle/>
          <a:p>
            <a:r>
              <a:rPr lang="pt-BR" sz="2000" dirty="0"/>
              <a:t>Em duplas, trios ou individual</a:t>
            </a:r>
          </a:p>
          <a:p>
            <a:endParaRPr lang="pt-BR" sz="2000" dirty="0"/>
          </a:p>
          <a:p>
            <a:r>
              <a:rPr lang="pt-BR" sz="2000" dirty="0"/>
              <a:t>Fazer uma análise comparativa de qualquer conteúdo matemático entre cadernos antigos (escolher 1) e algum documento oficial atual (caderno de aluno, programa, currículo, BNCC, livros didáticos, apostilas </a:t>
            </a:r>
            <a:r>
              <a:rPr lang="pt-BR" sz="2000" dirty="0" err="1"/>
              <a:t>etc</a:t>
            </a:r>
            <a:r>
              <a:rPr lang="pt-BR" sz="2000" dirty="0"/>
              <a:t>)</a:t>
            </a:r>
          </a:p>
          <a:p>
            <a:endParaRPr lang="pt-BR" sz="2000" dirty="0"/>
          </a:p>
          <a:p>
            <a:r>
              <a:rPr lang="pt-BR" sz="2000" dirty="0"/>
              <a:t>Preparar a apresentação de </a:t>
            </a:r>
            <a:r>
              <a:rPr lang="pt-BR" sz="2000" b="1" dirty="0"/>
              <a:t>5 minutos </a:t>
            </a:r>
            <a:r>
              <a:rPr lang="pt-BR" sz="2000" dirty="0"/>
              <a:t>para a próxima semana.</a:t>
            </a:r>
          </a:p>
          <a:p>
            <a:endParaRPr lang="pt-BR" sz="2000" dirty="0"/>
          </a:p>
          <a:p>
            <a:r>
              <a:rPr lang="pt-BR" sz="2000" dirty="0"/>
              <a:t>Na apresentação deverá estar explícito: </a:t>
            </a:r>
          </a:p>
          <a:p>
            <a:pPr lvl="1"/>
            <a:r>
              <a:rPr lang="pt-BR" sz="2000" dirty="0"/>
              <a:t>os alunos que estão apresentando, ano e referência do caderno antigo e qual documento atual utilizou.</a:t>
            </a:r>
          </a:p>
          <a:p>
            <a:endParaRPr lang="pt-BR" sz="2000" dirty="0"/>
          </a:p>
          <a:p>
            <a:r>
              <a:rPr lang="pt-BR" sz="2000" dirty="0"/>
              <a:t>Parte escrita: entregar 2 laudas fazendo a análise comparativa (01/07)</a:t>
            </a:r>
          </a:p>
          <a:p>
            <a:endParaRPr lang="pt-BR" sz="2000" dirty="0"/>
          </a:p>
          <a:p>
            <a:r>
              <a:rPr lang="pt-BR" sz="2000" dirty="0"/>
              <a:t>Os cadernos estão disponíveis em: </a:t>
            </a:r>
            <a:r>
              <a:rPr lang="pt-BR" sz="2000" dirty="0">
                <a:hlinkClick r:id="rId2"/>
              </a:rPr>
              <a:t>https://repositorio.ufsc.br/handle/123456789/160300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4828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31DD44-1660-4E3A-8FAB-23CD91B4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/>
              <a:t>Trabalho 4 - Frações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E01651-53FF-4849-BB60-7699E860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708976"/>
            <a:ext cx="11197844" cy="4925504"/>
          </a:xfrm>
        </p:spPr>
        <p:txBody>
          <a:bodyPr>
            <a:normAutofit lnSpcReduction="10000"/>
          </a:bodyPr>
          <a:lstStyle/>
          <a:p>
            <a:r>
              <a:rPr lang="pt-BR" sz="2000" dirty="0"/>
              <a:t>Em duplas, trios ou individual</a:t>
            </a:r>
          </a:p>
          <a:p>
            <a:endParaRPr lang="pt-BR" sz="2000" dirty="0"/>
          </a:p>
          <a:p>
            <a:r>
              <a:rPr lang="pt-BR" sz="2000" dirty="0"/>
              <a:t>Elaborar e preparar um material (manipulável, jogo, jogo </a:t>
            </a:r>
            <a:r>
              <a:rPr lang="pt-BR" sz="2000" i="1" dirty="0" err="1"/>
              <a:t>on</a:t>
            </a:r>
            <a:r>
              <a:rPr lang="pt-BR" sz="2000" i="1" dirty="0"/>
              <a:t> </a:t>
            </a:r>
            <a:r>
              <a:rPr lang="pt-BR" sz="2000" i="1" dirty="0" err="1"/>
              <a:t>line</a:t>
            </a:r>
            <a:r>
              <a:rPr lang="pt-BR" sz="2000" i="1" dirty="0"/>
              <a:t> </a:t>
            </a:r>
            <a:r>
              <a:rPr lang="pt-BR" sz="2000" dirty="0" err="1"/>
              <a:t>etc</a:t>
            </a:r>
            <a:r>
              <a:rPr lang="pt-BR" sz="2000" dirty="0"/>
              <a:t>) para trabalhar o conteúdo de frações no Ensino Fundamental I.</a:t>
            </a:r>
          </a:p>
          <a:p>
            <a:endParaRPr lang="pt-BR" sz="2000" dirty="0"/>
          </a:p>
          <a:p>
            <a:r>
              <a:rPr lang="pt-BR" sz="2000" dirty="0"/>
              <a:t>Postar uma foto no </a:t>
            </a:r>
            <a:r>
              <a:rPr lang="pt-BR" sz="2000" dirty="0" err="1"/>
              <a:t>Padlet</a:t>
            </a:r>
            <a:r>
              <a:rPr lang="pt-BR" sz="2000" dirty="0"/>
              <a:t> (até 19h29min do dia 22/07)</a:t>
            </a:r>
          </a:p>
          <a:p>
            <a:endParaRPr lang="pt-BR" sz="2000" dirty="0"/>
          </a:p>
          <a:p>
            <a:r>
              <a:rPr lang="pt-BR" sz="2000" dirty="0"/>
              <a:t>Preparar uma apresentação utilizando algum recurso tecnológico de 5 minutos para explicar o material elaborado para próxima semana. </a:t>
            </a:r>
          </a:p>
          <a:p>
            <a:endParaRPr lang="pt-BR" sz="2000" dirty="0"/>
          </a:p>
          <a:p>
            <a:r>
              <a:rPr lang="pt-BR" sz="2000" dirty="0"/>
              <a:t>Parte escrita: entregar 2 laudas fazendo explicando o material (como funcionaria, como foi feito, para qual ano se dedica) - (22/07)</a:t>
            </a:r>
          </a:p>
          <a:p>
            <a:endParaRPr lang="pt-BR" sz="2000" dirty="0"/>
          </a:p>
          <a:p>
            <a:r>
              <a:rPr lang="pt-BR" sz="2000" dirty="0"/>
              <a:t>Link para postar a foto: </a:t>
            </a:r>
            <a:r>
              <a:rPr lang="pt-BR" sz="2000" dirty="0">
                <a:hlinkClick r:id="rId2"/>
              </a:rPr>
              <a:t>https://padlet.com/kelybuenokcb/r5ins6w5qu0rmow</a:t>
            </a: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471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DCEF2C-ED06-489C-90AA-8CAD41EE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548640"/>
            <a:ext cx="4064000" cy="5431536"/>
          </a:xfrm>
        </p:spPr>
        <p:txBody>
          <a:bodyPr>
            <a:normAutofit/>
          </a:bodyPr>
          <a:lstStyle/>
          <a:p>
            <a:r>
              <a:rPr lang="pt-BR" dirty="0"/>
              <a:t>Alunos com nota insatisfatória/</a:t>
            </a:r>
            <a:br>
              <a:rPr lang="pt-BR" dirty="0"/>
            </a:br>
            <a:r>
              <a:rPr lang="pt-BR" dirty="0"/>
              <a:t>sem entrega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A1B2AB-B012-43F5-A58D-BD2F34E95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just"/>
            <a:r>
              <a:rPr lang="pt-BR" sz="3600" b="1" dirty="0"/>
              <a:t>Trabalhos 1 e 2</a:t>
            </a:r>
            <a:r>
              <a:rPr lang="pt-BR" sz="3600" dirty="0"/>
              <a:t>: </a:t>
            </a:r>
          </a:p>
          <a:p>
            <a:pPr lvl="1" algn="just"/>
            <a:r>
              <a:rPr lang="pt-BR" sz="3200" dirty="0"/>
              <a:t>Poderão refazer os trabalhos 1 e 2 e reenviar até 8 de julho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b="1" dirty="0"/>
              <a:t>Trabalhos 3 e 4</a:t>
            </a:r>
            <a:r>
              <a:rPr lang="pt-BR" sz="3600" dirty="0"/>
              <a:t>: </a:t>
            </a:r>
          </a:p>
          <a:p>
            <a:pPr lvl="1" algn="just"/>
            <a:r>
              <a:rPr lang="pt-BR" sz="3200" dirty="0"/>
              <a:t>Poderão refazer/ajustar os trabalhos 3 e 4 e reenviar até dia 29 de julho.</a:t>
            </a:r>
          </a:p>
        </p:txBody>
      </p:sp>
    </p:spTree>
    <p:extLst>
      <p:ext uri="{BB962C8B-B14F-4D97-AF65-F5344CB8AC3E}">
        <p14:creationId xmlns:p14="http://schemas.microsoft.com/office/powerpoint/2010/main" val="1259052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331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EDM0615 – Educação  Matemática</vt:lpstr>
      <vt:lpstr>Novos combinados</vt:lpstr>
      <vt:lpstr>Trabalho 3 - HEM</vt:lpstr>
      <vt:lpstr>Trabalho 4 - Frações</vt:lpstr>
      <vt:lpstr>Alunos com nota insatisfatória/ sem entrega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Lima Ramos Giusti</dc:creator>
  <cp:lastModifiedBy>Bruna Lima Ramos Giusti</cp:lastModifiedBy>
  <cp:revision>100</cp:revision>
  <dcterms:created xsi:type="dcterms:W3CDTF">2021-04-27T15:54:02Z</dcterms:created>
  <dcterms:modified xsi:type="dcterms:W3CDTF">2021-06-10T22:26:42Z</dcterms:modified>
</cp:coreProperties>
</file>