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782A-F9A1-4171-8513-463588085EBE}" type="datetimeFigureOut">
              <a:rPr lang="pt-BR" smtClean="0"/>
              <a:pPr/>
              <a:t>4/5/2015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9E85703-2CB2-4F51-80C8-4E2811C9471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782A-F9A1-4171-8513-463588085EBE}" type="datetimeFigureOut">
              <a:rPr lang="pt-BR" smtClean="0"/>
              <a:pPr/>
              <a:t>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5703-2CB2-4F51-80C8-4E2811C947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782A-F9A1-4171-8513-463588085EBE}" type="datetimeFigureOut">
              <a:rPr lang="pt-BR" smtClean="0"/>
              <a:pPr/>
              <a:t>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5703-2CB2-4F51-80C8-4E2811C947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782A-F9A1-4171-8513-463588085EBE}" type="datetimeFigureOut">
              <a:rPr lang="pt-BR" smtClean="0"/>
              <a:pPr/>
              <a:t>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5703-2CB2-4F51-80C8-4E2811C9471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782A-F9A1-4171-8513-463588085EBE}" type="datetimeFigureOut">
              <a:rPr lang="pt-BR" smtClean="0"/>
              <a:pPr/>
              <a:t>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E85703-2CB2-4F51-80C8-4E2811C947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782A-F9A1-4171-8513-463588085EBE}" type="datetimeFigureOut">
              <a:rPr lang="pt-BR" smtClean="0"/>
              <a:pPr/>
              <a:t>4/5/2015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5703-2CB2-4F51-80C8-4E2811C9471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782A-F9A1-4171-8513-463588085EBE}" type="datetimeFigureOut">
              <a:rPr lang="pt-BR" smtClean="0"/>
              <a:pPr/>
              <a:t>4/5/2015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5703-2CB2-4F51-80C8-4E2811C9471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782A-F9A1-4171-8513-463588085EBE}" type="datetimeFigureOut">
              <a:rPr lang="pt-BR" smtClean="0"/>
              <a:pPr/>
              <a:t>4/5/2015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5703-2CB2-4F51-80C8-4E2811C947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782A-F9A1-4171-8513-463588085EBE}" type="datetimeFigureOut">
              <a:rPr lang="pt-BR" smtClean="0"/>
              <a:pPr/>
              <a:t>4/5/2015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5703-2CB2-4F51-80C8-4E2811C947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782A-F9A1-4171-8513-463588085EBE}" type="datetimeFigureOut">
              <a:rPr lang="pt-BR" smtClean="0"/>
              <a:pPr/>
              <a:t>4/5/2015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85703-2CB2-4F51-80C8-4E2811C9471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782A-F9A1-4171-8513-463588085EBE}" type="datetimeFigureOut">
              <a:rPr lang="pt-BR" smtClean="0"/>
              <a:pPr/>
              <a:t>4/5/2015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E85703-2CB2-4F51-80C8-4E2811C9471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97782A-F9A1-4171-8513-463588085EBE}" type="datetimeFigureOut">
              <a:rPr lang="pt-BR" smtClean="0"/>
              <a:pPr/>
              <a:t>4/5/2015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E85703-2CB2-4F51-80C8-4E2811C947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uYBxqJrjhA" TargetMode="External"/><Relationship Id="rId2" Type="http://schemas.openxmlformats.org/officeDocument/2006/relationships/hyperlink" Target="http://www.youtube.com/watch?v=mfc67MO9Np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R0g-gU7oUyw" TargetMode="External"/><Relationship Id="rId4" Type="http://schemas.openxmlformats.org/officeDocument/2006/relationships/hyperlink" Target="http://www.youtube.com/watch?v=JfAghDMUe7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QVVgqiV-l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3629000"/>
            <a:ext cx="6400800" cy="1600200"/>
          </a:xfrm>
        </p:spPr>
        <p:txBody>
          <a:bodyPr>
            <a:normAutofit/>
          </a:bodyPr>
          <a:lstStyle/>
          <a:p>
            <a:r>
              <a:rPr lang="pt-BR" sz="4000" dirty="0" smtClean="0"/>
              <a:t>Programa Roda Viva 2013</a:t>
            </a:r>
            <a:endParaRPr lang="pt-BR" sz="40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Domenico de </a:t>
            </a:r>
            <a:r>
              <a:rPr lang="pt-BR" sz="5400" dirty="0" err="1" smtClean="0"/>
              <a:t>Masi</a:t>
            </a:r>
            <a:endParaRPr lang="pt-BR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Links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hlinkClick r:id="rId2"/>
              </a:rPr>
              <a:t>http://www.youtube.com/watch?v=mfc67MO9NpI</a:t>
            </a:r>
            <a:endParaRPr lang="pt-BR" dirty="0" smtClean="0"/>
          </a:p>
          <a:p>
            <a:r>
              <a:rPr lang="pt-BR" dirty="0" smtClean="0"/>
              <a:t>45min.</a:t>
            </a:r>
          </a:p>
          <a:p>
            <a:r>
              <a:rPr lang="pt-BR" dirty="0" smtClean="0">
                <a:hlinkClick r:id="rId3"/>
              </a:rPr>
              <a:t>http://www.youtube.com/watch?v=</a:t>
            </a:r>
            <a:r>
              <a:rPr lang="pt-BR" dirty="0" err="1" smtClean="0">
                <a:hlinkClick r:id="rId3"/>
              </a:rPr>
              <a:t>MuYBxqJrjhA</a:t>
            </a:r>
            <a:endParaRPr lang="pt-BR" dirty="0" smtClean="0"/>
          </a:p>
          <a:p>
            <a:r>
              <a:rPr lang="pt-BR" dirty="0" smtClean="0"/>
              <a:t>10min.</a:t>
            </a:r>
          </a:p>
          <a:p>
            <a:r>
              <a:rPr lang="pt-BR" dirty="0" smtClean="0">
                <a:hlinkClick r:id="rId4"/>
              </a:rPr>
              <a:t>http://www.youtube.com/watch?v=JfAghDMUe74</a:t>
            </a:r>
            <a:endParaRPr lang="pt-BR" dirty="0" smtClean="0"/>
          </a:p>
          <a:p>
            <a:r>
              <a:rPr lang="pt-BR" dirty="0" smtClean="0"/>
              <a:t>14min.</a:t>
            </a:r>
          </a:p>
          <a:p>
            <a:r>
              <a:rPr lang="pt-BR" dirty="0" smtClean="0">
                <a:hlinkClick r:id="rId5"/>
              </a:rPr>
              <a:t>http://www.youtube.com/watch?v=R0g-gU7oUyw</a:t>
            </a:r>
            <a:r>
              <a:rPr lang="pt-BR" dirty="0" smtClean="0"/>
              <a:t>]</a:t>
            </a:r>
          </a:p>
          <a:p>
            <a:r>
              <a:rPr lang="pt-BR" dirty="0" smtClean="0"/>
              <a:t>11min.</a:t>
            </a:r>
          </a:p>
          <a:p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Paradigma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http://www.youtube.com/watch?v=</a:t>
            </a:r>
            <a:r>
              <a:rPr lang="pt-BR" dirty="0" err="1" smtClean="0">
                <a:hlinkClick r:id="rId2"/>
              </a:rPr>
              <a:t>dQVVgqiV-lc</a:t>
            </a:r>
            <a:endParaRPr lang="pt-BR" dirty="0" smtClean="0"/>
          </a:p>
          <a:p>
            <a:r>
              <a:rPr lang="pt-BR" dirty="0" smtClean="0"/>
              <a:t>27min.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2132856"/>
            <a:ext cx="7772400" cy="388694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Como De </a:t>
            </a:r>
            <a:r>
              <a:rPr lang="pt-BR" dirty="0" err="1" smtClean="0"/>
              <a:t>Masi</a:t>
            </a:r>
            <a:r>
              <a:rPr lang="pt-BR" dirty="0" smtClean="0"/>
              <a:t> explica o Ócio Criativo?</a:t>
            </a:r>
          </a:p>
          <a:p>
            <a:pPr>
              <a:buNone/>
            </a:pPr>
            <a:r>
              <a:rPr lang="pt-BR" dirty="0" smtClean="0"/>
              <a:t>Quais os pontos positivos e negativos do </a:t>
            </a:r>
            <a:r>
              <a:rPr lang="pt-BR" dirty="0" err="1" smtClean="0"/>
              <a:t>tele-trabalho</a:t>
            </a:r>
            <a:r>
              <a:rPr lang="pt-BR" dirty="0" smtClean="0"/>
              <a:t>?</a:t>
            </a:r>
          </a:p>
          <a:p>
            <a:pPr>
              <a:buNone/>
            </a:pPr>
            <a:r>
              <a:rPr lang="pt-BR" dirty="0" smtClean="0"/>
              <a:t>Descreva o novo modelo sugerido por De </a:t>
            </a:r>
            <a:r>
              <a:rPr lang="pt-BR" dirty="0" err="1" smtClean="0"/>
              <a:t>Masi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Concorda com a visão de </a:t>
            </a:r>
            <a:r>
              <a:rPr lang="pt-BR" dirty="0" err="1" smtClean="0"/>
              <a:t>De</a:t>
            </a:r>
            <a:r>
              <a:rPr lang="pt-BR" dirty="0" smtClean="0"/>
              <a:t> </a:t>
            </a:r>
            <a:r>
              <a:rPr lang="pt-BR" dirty="0" err="1" smtClean="0"/>
              <a:t>Masi</a:t>
            </a:r>
            <a:r>
              <a:rPr lang="pt-BR" dirty="0" smtClean="0"/>
              <a:t> sobre a ética na atualidade?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</TotalTime>
  <Words>75</Words>
  <Application>Microsoft Office PowerPoint</Application>
  <PresentationFormat>Apresentação na tela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Patrimônio Líquido</vt:lpstr>
      <vt:lpstr>Domenico de Masi</vt:lpstr>
      <vt:lpstr>Links</vt:lpstr>
      <vt:lpstr>Paradigma</vt:lpstr>
      <vt:lpstr>Questões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Domenico de Masi</dc:title>
  <dc:creator>Debora Braga</dc:creator>
  <cp:lastModifiedBy>aluno22</cp:lastModifiedBy>
  <cp:revision>8</cp:revision>
  <dcterms:created xsi:type="dcterms:W3CDTF">2014-04-07T11:33:53Z</dcterms:created>
  <dcterms:modified xsi:type="dcterms:W3CDTF">2015-05-04T22:30:57Z</dcterms:modified>
</cp:coreProperties>
</file>