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57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7DF9-4854-4F4A-B719-BC3D6A266915}" type="datetimeFigureOut">
              <a:rPr lang="pt-BR" smtClean="0"/>
              <a:t>18/04/2023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656F-7FF7-4683-BA95-FF8D791E6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3033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7DF9-4854-4F4A-B719-BC3D6A266915}" type="datetimeFigureOut">
              <a:rPr lang="pt-BR" smtClean="0"/>
              <a:t>18/04/2023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656F-7FF7-4683-BA95-FF8D791E6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56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7DF9-4854-4F4A-B719-BC3D6A266915}" type="datetimeFigureOut">
              <a:rPr lang="pt-BR" smtClean="0"/>
              <a:t>18/04/2023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656F-7FF7-4683-BA95-FF8D791E6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423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7DF9-4854-4F4A-B719-BC3D6A266915}" type="datetimeFigureOut">
              <a:rPr lang="pt-BR" smtClean="0"/>
              <a:t>18/04/2023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656F-7FF7-4683-BA95-FF8D791E6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601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7DF9-4854-4F4A-B719-BC3D6A266915}" type="datetimeFigureOut">
              <a:rPr lang="pt-BR" smtClean="0"/>
              <a:t>18/04/2023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656F-7FF7-4683-BA95-FF8D791E6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585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7DF9-4854-4F4A-B719-BC3D6A266915}" type="datetimeFigureOut">
              <a:rPr lang="pt-BR" smtClean="0"/>
              <a:t>18/04/2023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656F-7FF7-4683-BA95-FF8D791E6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02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7DF9-4854-4F4A-B719-BC3D6A266915}" type="datetimeFigureOut">
              <a:rPr lang="pt-BR" smtClean="0"/>
              <a:t>18/04/2023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656F-7FF7-4683-BA95-FF8D791E6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392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7DF9-4854-4F4A-B719-BC3D6A266915}" type="datetimeFigureOut">
              <a:rPr lang="pt-BR" smtClean="0"/>
              <a:t>18/04/2023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656F-7FF7-4683-BA95-FF8D791E6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13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7DF9-4854-4F4A-B719-BC3D6A266915}" type="datetimeFigureOut">
              <a:rPr lang="pt-BR" smtClean="0"/>
              <a:t>18/04/2023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656F-7FF7-4683-BA95-FF8D791E6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53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7DF9-4854-4F4A-B719-BC3D6A266915}" type="datetimeFigureOut">
              <a:rPr lang="pt-BR" smtClean="0"/>
              <a:t>18/04/2023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656F-7FF7-4683-BA95-FF8D791E6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017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7DF9-4854-4F4A-B719-BC3D6A266915}" type="datetimeFigureOut">
              <a:rPr lang="pt-BR" smtClean="0"/>
              <a:t>18/04/2023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656F-7FF7-4683-BA95-FF8D791E6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060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D7DF9-4854-4F4A-B719-BC3D6A266915}" type="datetimeFigureOut">
              <a:rPr lang="pt-BR" smtClean="0"/>
              <a:t>18/04/2023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F656F-7FF7-4683-BA95-FF8D791E6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133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7200" dirty="0"/>
              <a:t>Saúde do Adulto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sz="4000" dirty="0"/>
              <a:t>Profa. Claudia RC Moreno</a:t>
            </a:r>
          </a:p>
          <a:p>
            <a:r>
              <a:rPr lang="pt-BR" sz="4000" dirty="0"/>
              <a:t>2023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8773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22706" y="1700784"/>
            <a:ext cx="10515600" cy="3181731"/>
          </a:xfrm>
        </p:spPr>
        <p:txBody>
          <a:bodyPr>
            <a:normAutofit/>
          </a:bodyPr>
          <a:lstStyle/>
          <a:p>
            <a:pPr algn="ctr"/>
            <a:r>
              <a:rPr lang="pt-BR" sz="4400" dirty="0"/>
              <a:t>De acordo com a Organização Mundial da Saúde (OMS), um </a:t>
            </a:r>
            <a:r>
              <a:rPr lang="pt-BR" sz="4400" b="1" dirty="0">
                <a:solidFill>
                  <a:srgbClr val="FF0000"/>
                </a:solidFill>
              </a:rPr>
              <a:t>adulto</a:t>
            </a:r>
            <a:r>
              <a:rPr lang="pt-BR" sz="4400" dirty="0"/>
              <a:t> é uma pessoa com mais de 19 anos de idade, a menos que a lei nacional delimite uma idade anterior.</a:t>
            </a:r>
            <a:br>
              <a:rPr lang="pt-BR" sz="4400" dirty="0"/>
            </a:b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02347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50" y="228600"/>
            <a:ext cx="6157252" cy="3227832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2102" y="219456"/>
            <a:ext cx="5783680" cy="314915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251" y="3545617"/>
            <a:ext cx="6157252" cy="331238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7268" y="3630167"/>
            <a:ext cx="5668514" cy="286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31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12" y="295275"/>
            <a:ext cx="11687175" cy="626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882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5" y="338137"/>
            <a:ext cx="11639550" cy="618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6792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45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Saúde do Adulto</vt:lpstr>
      <vt:lpstr>De acordo com a Organização Mundial da Saúde (OMS), um adulto é uma pessoa com mais de 19 anos de idade, a menos que a lei nacional delimite uma idade anterior.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Saúde do Adulto</dc:title>
  <dc:creator>Claudia Moreno</dc:creator>
  <cp:lastModifiedBy>Claudia Moreno</cp:lastModifiedBy>
  <cp:revision>4</cp:revision>
  <dcterms:created xsi:type="dcterms:W3CDTF">2023-03-24T20:57:40Z</dcterms:created>
  <dcterms:modified xsi:type="dcterms:W3CDTF">2023-04-18T16:35:55Z</dcterms:modified>
</cp:coreProperties>
</file>