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148" r:id="rId3"/>
    <p:sldId id="2212" r:id="rId4"/>
    <p:sldId id="2213" r:id="rId5"/>
    <p:sldId id="2234" r:id="rId6"/>
    <p:sldId id="2214" r:id="rId7"/>
    <p:sldId id="2216" r:id="rId8"/>
    <p:sldId id="2215" r:id="rId9"/>
    <p:sldId id="2217" r:id="rId10"/>
    <p:sldId id="2218" r:id="rId11"/>
    <p:sldId id="2219" r:id="rId12"/>
    <p:sldId id="2220" r:id="rId13"/>
    <p:sldId id="2237" r:id="rId14"/>
    <p:sldId id="2235" r:id="rId15"/>
    <p:sldId id="2221" r:id="rId16"/>
    <p:sldId id="2222" r:id="rId17"/>
    <p:sldId id="2137" r:id="rId18"/>
    <p:sldId id="2142" r:id="rId19"/>
    <p:sldId id="2223" r:id="rId20"/>
    <p:sldId id="2138" r:id="rId21"/>
    <p:sldId id="2225" r:id="rId22"/>
    <p:sldId id="2231" r:id="rId23"/>
    <p:sldId id="2239" r:id="rId24"/>
    <p:sldId id="2149" r:id="rId25"/>
    <p:sldId id="2374" r:id="rId26"/>
    <p:sldId id="2370" r:id="rId27"/>
    <p:sldId id="2371" r:id="rId28"/>
    <p:sldId id="2375" r:id="rId29"/>
    <p:sldId id="2376" r:id="rId30"/>
    <p:sldId id="2377" r:id="rId31"/>
    <p:sldId id="2378" r:id="rId32"/>
    <p:sldId id="2379" r:id="rId33"/>
    <p:sldId id="2381" r:id="rId34"/>
    <p:sldId id="2380" r:id="rId35"/>
    <p:sldId id="2243" r:id="rId36"/>
    <p:sldId id="2233" r:id="rId37"/>
    <p:sldId id="2248" r:id="rId38"/>
    <p:sldId id="2247" r:id="rId39"/>
    <p:sldId id="2232" r:id="rId40"/>
    <p:sldId id="2139" r:id="rId41"/>
    <p:sldId id="2150" r:id="rId42"/>
    <p:sldId id="2151" r:id="rId43"/>
    <p:sldId id="2152" r:id="rId44"/>
    <p:sldId id="2146" r:id="rId45"/>
    <p:sldId id="2369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065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1D75-B403-41C1-BFAE-706B848A862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5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C1D75-B403-41C1-BFAE-706B848A862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imeo.com/7570325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4544" y="404664"/>
            <a:ext cx="98650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Filosofia RAD1607</a:t>
            </a: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Capítulo 5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Nietzsche e o Pós-Modernismo</a:t>
            </a:r>
          </a:p>
          <a:p>
            <a:pPr algn="ctr"/>
            <a:endParaRPr lang="pt-BR" sz="5400" dirty="0" smtClean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638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5400" i="1" dirty="0" smtClean="0"/>
              <a:t>É inventando a mentira de um mundo ideal que se tira o valor da realidade</a:t>
            </a:r>
          </a:p>
          <a:p>
            <a:endParaRPr lang="pt-BR" sz="5400" i="1" dirty="0"/>
          </a:p>
        </p:txBody>
      </p:sp>
    </p:spTree>
    <p:extLst>
      <p:ext uri="{BB962C8B-B14F-4D97-AF65-F5344CB8AC3E}">
        <p14:creationId xmlns:p14="http://schemas.microsoft.com/office/powerpoint/2010/main" val="1137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os ideais têm a mesma finalidade</a:t>
            </a:r>
          </a:p>
          <a:p>
            <a:pPr lvl="1"/>
            <a:r>
              <a:rPr lang="pt-BR" dirty="0" smtClean="0"/>
              <a:t>Religiosos ou não</a:t>
            </a:r>
          </a:p>
          <a:p>
            <a:pPr lvl="1"/>
            <a:r>
              <a:rPr lang="pt-BR" dirty="0" smtClean="0"/>
              <a:t>De direita ou de esquerda</a:t>
            </a:r>
          </a:p>
          <a:p>
            <a:pPr lvl="1"/>
            <a:r>
              <a:rPr lang="pt-BR" dirty="0" smtClean="0"/>
              <a:t>Conservadores ou progressistas</a:t>
            </a:r>
          </a:p>
          <a:p>
            <a:pPr lvl="1"/>
            <a:endParaRPr lang="pt-BR" dirty="0"/>
          </a:p>
          <a:p>
            <a:r>
              <a:rPr lang="pt-BR" dirty="0" smtClean="0"/>
              <a:t>Inventar um além melhor do que este mundo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Imaginar valores transcendentes:</a:t>
            </a:r>
          </a:p>
          <a:p>
            <a:pPr lvl="1"/>
            <a:r>
              <a:rPr lang="pt-BR" dirty="0" smtClean="0"/>
              <a:t>superiores e exteriores à vida</a:t>
            </a:r>
          </a:p>
          <a:p>
            <a:pPr lvl="1"/>
            <a:endParaRPr lang="pt-BR" dirty="0"/>
          </a:p>
          <a:p>
            <a:r>
              <a:rPr lang="pt-BR" dirty="0" smtClean="0"/>
              <a:t>Niilismo – valores que negam a vida real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1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Picasso, como Nietzsche </a:t>
            </a:r>
          </a:p>
          <a:p>
            <a:pPr lvl="1"/>
            <a:r>
              <a:rPr lang="pt-BR" dirty="0" smtClean="0"/>
              <a:t>Nos apresenta um mundo desestruturado, fragmentado e caótico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graphy.com/imported/images/Biography/Images/Profiles/P/Pablo-Picasso-9440021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168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cheiro:Mural del Ger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46" y="2414862"/>
            <a:ext cx="9427446" cy="49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Nietzsche, no fundo, também é um vanguardista tentando inovar</a:t>
            </a:r>
          </a:p>
          <a:p>
            <a:pPr lvl="1"/>
            <a:r>
              <a:rPr lang="pt-BR" dirty="0" smtClean="0"/>
              <a:t>Fazendo tábula rasa do passado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2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5/5f/Joseph_Schumpeter_ekonomial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48830" cy="28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274967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Joseph </a:t>
            </a:r>
            <a:r>
              <a:rPr lang="pt-BR" sz="3200" dirty="0" err="1" smtClean="0"/>
              <a:t>Schumpeter</a:t>
            </a:r>
            <a:r>
              <a:rPr lang="pt-BR" sz="3200" dirty="0" smtClean="0"/>
              <a:t>: </a:t>
            </a:r>
          </a:p>
          <a:p>
            <a:r>
              <a:rPr lang="pt-BR" sz="3200" dirty="0" smtClean="0"/>
              <a:t>O economista da inovação</a:t>
            </a:r>
          </a:p>
          <a:p>
            <a:endParaRPr lang="pt-BR" sz="3200" dirty="0"/>
          </a:p>
          <a:p>
            <a:r>
              <a:rPr lang="pt-BR" sz="3200" dirty="0" smtClean="0"/>
              <a:t>“Destruição criativa”</a:t>
            </a:r>
            <a:endParaRPr lang="pt-BR" sz="3200" dirty="0"/>
          </a:p>
        </p:txBody>
      </p:sp>
      <p:pic>
        <p:nvPicPr>
          <p:cNvPr id="3076" name="Picture 4" descr="Ficheiro:Alt Tele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879448" cy="33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fmFa2tz3161rygw17XBJmlC0N1BPF32oYfPW09pAodK5iiW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143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285293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Uma nova teoria do conhecimento</a:t>
            </a:r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873"/>
            <a:ext cx="8229600" cy="633648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“genealogia” dos ídolos no lugar da teoria</a:t>
            </a:r>
          </a:p>
          <a:p>
            <a:pPr lvl="1"/>
            <a:r>
              <a:rPr lang="pt-BR" dirty="0" smtClean="0"/>
              <a:t>Desmascarar a origem dos valores e ideais</a:t>
            </a:r>
          </a:p>
          <a:p>
            <a:pPr lvl="1"/>
            <a:endParaRPr lang="pt-BR" dirty="0"/>
          </a:p>
          <a:p>
            <a:r>
              <a:rPr lang="pt-BR" dirty="0" smtClean="0"/>
              <a:t>Conclusão: Não existe nenhum ponto de vista exterior e superior à vida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5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85387"/>
            <a:ext cx="8922568" cy="4525963"/>
          </a:xfrm>
        </p:spPr>
        <p:txBody>
          <a:bodyPr/>
          <a:lstStyle/>
          <a:p>
            <a:r>
              <a:rPr lang="pt-BR" dirty="0" smtClean="0"/>
              <a:t>A tarefa da desconstrução acaba constatando que por trás das avaliações não existe um fundo</a:t>
            </a:r>
          </a:p>
          <a:p>
            <a:pPr lvl="1"/>
            <a:r>
              <a:rPr lang="pt-BR" dirty="0" smtClean="0"/>
              <a:t>Existe um abismo</a:t>
            </a:r>
          </a:p>
          <a:p>
            <a:pPr lvl="1"/>
            <a:endParaRPr lang="pt-BR" dirty="0"/>
          </a:p>
        </p:txBody>
      </p:sp>
      <p:pic>
        <p:nvPicPr>
          <p:cNvPr id="4" name="Picture 2" descr="http://meioambiente.culturamix.com/blog/wp-content/gallery/paisagem-de-abismo/paisagem-de-abismo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0091"/>
            <a:ext cx="6437212" cy="48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eYAdw35usuU/UdSmMg0iMCI/AAAAAAAAGqw/O9xPo4WKQ2Y/s640/ha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76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filosofiadodesign.files.wordpress.com/2011/12/friedrich_nietzs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498131" cy="54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5949280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Demonstrar que a origem dos ideais é vazia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446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dos pós-modernos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44624"/>
            <a:ext cx="9289032" cy="4525963"/>
          </a:xfrm>
        </p:spPr>
        <p:txBody>
          <a:bodyPr/>
          <a:lstStyle/>
          <a:p>
            <a:r>
              <a:rPr lang="pt-BR" dirty="0" smtClean="0"/>
              <a:t>O racionalismo científico dos Modernos, para Nietzsche, é nada mais que uma ilusão</a:t>
            </a:r>
          </a:p>
          <a:p>
            <a:pPr lvl="1"/>
            <a:r>
              <a:rPr lang="pt-BR" dirty="0" smtClean="0"/>
              <a:t>Um modo de perseguir a ilusão das antigas cosmologias</a:t>
            </a:r>
          </a:p>
          <a:p>
            <a:pPr lvl="1"/>
            <a:r>
              <a:rPr lang="pt-BR" dirty="0" smtClean="0"/>
              <a:t>Uma PROJEÇÃO humana: achar que nossos desejos são a realidade</a:t>
            </a:r>
            <a:endParaRPr lang="pt-BR" dirty="0"/>
          </a:p>
        </p:txBody>
      </p:sp>
      <p:pic>
        <p:nvPicPr>
          <p:cNvPr id="4100" name="Picture 4" descr="http://www.moneymarketing.co.uk/pictures/620xAny/0/1/4/2073014_Cinema-Reel-Movie-Film-Projector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45546"/>
            <a:ext cx="6913946" cy="44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artista nos abre “perspectivas de vida”</a:t>
            </a:r>
          </a:p>
          <a:p>
            <a:pPr lvl="1"/>
            <a:r>
              <a:rPr lang="pt-BR" dirty="0" smtClean="0"/>
              <a:t>Inventa mundos novos</a:t>
            </a:r>
          </a:p>
          <a:p>
            <a:endParaRPr lang="pt-BR" dirty="0"/>
          </a:p>
          <a:p>
            <a:r>
              <a:rPr lang="pt-BR" dirty="0" smtClean="0"/>
              <a:t>Sem ter que “provar” nada</a:t>
            </a:r>
          </a:p>
          <a:p>
            <a:pPr lvl="1"/>
            <a:r>
              <a:rPr lang="pt-BR" dirty="0" smtClean="0"/>
              <a:t>Sem ter que refutar obras anteriores às suas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4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77072"/>
            <a:ext cx="8229600" cy="2304255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r>
              <a:rPr lang="pt-BR" dirty="0" smtClean="0"/>
              <a:t>Você não precisa escolher entre Van Gogh e Portinari</a:t>
            </a:r>
          </a:p>
          <a:p>
            <a:pPr lvl="1"/>
            <a:r>
              <a:rPr lang="pt-BR" dirty="0" smtClean="0"/>
              <a:t>Mas você precisa escolher entre Copérnico e Ptolomeu</a:t>
            </a:r>
          </a:p>
          <a:p>
            <a:pPr lvl="1"/>
            <a:r>
              <a:rPr lang="pt-BR" dirty="0" smtClean="0"/>
              <a:t>Copérnico demonstrou os ERROS de Ptolomeu</a:t>
            </a:r>
          </a:p>
          <a:p>
            <a:endParaRPr lang="pt-BR" dirty="0"/>
          </a:p>
        </p:txBody>
      </p:sp>
      <p:pic>
        <p:nvPicPr>
          <p:cNvPr id="5122" name="Picture 2" descr="Ficheiro:VanGogh-starry 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491880" cy="27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esanato.culturamix.com/blog/wp-content/uploads/2011/12/Portinari-Pinto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6024" y="-27384"/>
            <a:ext cx="9396536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 “Grande Estilo” no lugar dos ideais morais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1"/>
            <a:ext cx="5040560" cy="29809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Afirmar as duas forças reais:</a:t>
            </a:r>
          </a:p>
          <a:p>
            <a:pPr lvl="1">
              <a:lnSpc>
                <a:spcPct val="150000"/>
              </a:lnSpc>
            </a:pPr>
            <a:r>
              <a:rPr lang="pt-BR" sz="2600" dirty="0" smtClean="0"/>
              <a:t>Forças ativas: do nosso corpo e das artes</a:t>
            </a:r>
          </a:p>
          <a:p>
            <a:pPr lvl="1">
              <a:lnSpc>
                <a:spcPct val="150000"/>
              </a:lnSpc>
            </a:pPr>
            <a:r>
              <a:rPr lang="pt-BR" sz="2600" dirty="0" smtClean="0"/>
              <a:t>Forças reativas: pensamento racional e científico</a:t>
            </a:r>
            <a:endParaRPr lang="pt-BR" sz="2600" dirty="0"/>
          </a:p>
        </p:txBody>
      </p:sp>
      <p:pic>
        <p:nvPicPr>
          <p:cNvPr id="4" name="Picture 2" descr="Ficheiro:MG-Paris-Aphrodite of Mi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430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hilosophyforchange.files.wordpress.com/2012/04/socrat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00" y="4643595"/>
            <a:ext cx="1681952" cy="21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AQDxQQEhAPEBAQFBAQEA8QEA8PDxQQFBUWFxQVFBUYHCggGBolGxQUITEhJSkrLi4uFx8zODMsNygtLisBCgoKDg0OGhAQGiwcHBwsLCwsLCwsLCwsLCwsLCwsLCwsLCwsLCwsLCwsLCwsLCwsNywsLCwsNywsLCsrKysrLP/AABEIAMIBAwMBIgACEQEDEQH/xAAbAAABBQEBAAAAAAAAAAAAAAABAAIDBAUGB//EADsQAAEEAAQEBAMGBAUFAAAAAAEAAgMRBBIhMQVBUXEGImGBEzKRFEJSobHBI4LR4RUzQ2LwFlNyssL/xAAYAQEBAQEBAAAAAAAAAAAAAAAAAQIDBP/EACARAQEAAgMAAgMBAAAAAAAAAAABAhEhMUEDEhMyYVH/2gAMAwEAAhEDEQA/ANYJwTE4KIRRSRRRCIRpGkASCVI0gSKVJUgSKFJBAaTggiFVKk2k5K0Q1BEpKAIIlBUBIpFBVCQRQQNQpOQQNKbSbLO1u7gO5TPtLPxN19UEhQRKCCN7bB91Dh/lVgKrhtj6FPTxPSSQSVZWAntTAngrLYgIoBFQEIoJIpycmWsPGeJIxpHbnWRtp/dCcugSXCDxnN8Yxuia0aN5+U/itLF8bnaadIMjy1ocD90i7UmTX1d2NUqXmmB8USYWcNLhJA4jMOYBO4PIrt+EcbjxFgEB1mhepHZNpcWojaSKqGopUkgFJJFJA0oJyFKoCBTqQIVDUCnIEIGFUOL8QbAyyaLrDb60r5XHeOZHPcyDKS0+cEDoaOqlvCyKRxh+Z8zfYWo5QJNWT0ewr8llSRQRgSbuFeQmxfqpHxHEtMkUfw5AQBl0aRztc91t33CMSXxgOrO0AEg7jqrtrjOEYqSKg9rmuGhsaFdXhsU14vY7UVvGudiYHVV4N3BTqBmkjlpEtpIJKsrQKIKaEVh0PBTgVGCnAoHhOTAhNK1jS5xoNFkoOb8ZeIfs4ETD/EdqfRq5vhvEHPc3M0NYQRnNjfkBzVvG4aOed2Ie4EPLQxhNa0AFa+wB7mAOtw2GXygBYdJEmDwTHAlpcQTqSBZ9LPJV38KD5Phva3J92wfp/ddNBh6AHPmrjogRVLc5S1yH+FwQtIDQTro7zEnpqqEwfhqmbE7KTZy1bCOlLrMXhWu3APqqWMma1ojI+Y5Q7l6X+iXngiTgXi9k72xuFF40cBsRyd07rql5a/8AhZjGwU4kOIcA5p2Nfqu08LcSdK34bvN8NrfP15UfVZl8Sz1vJJJFaZBJFBAEESULQJBJIqoagSimlUBYviDgn2mnCR0b2hwBGoN9fcLaKinkDWlxNAAknspR5J9gcx7hPpkJBF3ZH7K/gZZnm4WeQabgD2VPGyGacgnQkuefS9VYbi3lwjhbo3TTQDuuMdXRYWSY6SM062CreKGVuYXYo+U0VmYT44It8bhzAOq1cQDks0RsaW/GfWphpw8Xseetpr9JO4/ZZnheNwjfmJJzuGu2UbUtObR4WpeGOqkSStJbZTgp9qIJ4WGz04JgTwgcFzfj+SQYTyAlpcBIRZIby9rXSBYvijiIhjy7fEB1IsUKsKVZ24KOZhdE3zFrQHEeoHJdrw2ZuXNo1o69FzOFlhklOQW8tAGlAa6lWy5xyxAnXcj9Vjbpp0MXHIM+TNrsNKVziHEmwMzEEk/KuYk4I4Oa8OutTdLY4zDmawHUVRWpcpKmoq4fjbpN2tA76qSaVr2mvz3Ckhw4yBobpoL5pv8AhwBLrPPTkrcbCWVyHEYA0h7PNR87b0K0fBmP+FjA2qbMMlA6A7g0psVh4RfJzhbgP1AWdwySOPExvzG2uBAIq9eS5X9m9cPVkig02LGx1RXZwBAolAoAkiAkgYkUUlQ1AolBUNKgxcDZGFjryuFGtCpyqPFsaIYnSHkojzbieAMWKkjaHNaLALr1HW00ukYA2Npaw6GSjr1JWrxTESTtu3GO7zO/b0UeIfkjBzh7h9ytKXLXLrvhTfDI1wMTzLWrxsQtbBcQLxlJWQOIfEflJ+DW5AoqcyRMc3JmBvUm6d6hSkdpwx9x10NKXE7tP/N1ncDnskdQD9Fo4vYFdMbvFjKcpUkAUl0YShPCiapAVhtIE4FRhPCIeFzHjpkwiEsZBZHedvPUgAjqumCq8WhL4JGgW4tJaP8AcNR+il6WPPeAPkeHSvoCqaCALK6zgcbHjVosf80XEYLE2Lc+qPy7d12HCpGxuGVwIc0Gwb1KxjXSxuY7DhsTnAaAE0Fyf/UL5KaY9BVEb12XXT4sCMk6ijpva5CP4vxM7MOR0zUBS1n/ABMHWcNAdGHVVgEJmLND11UPDMc4tp8ZYRp6IY54APurleCTlzXE8O1zs5cG5Robp18lDPgGOLC5hcWlpLQcljnqp8UYnWyRwH323vp0VLLLJI0scGuJDWsJ5VQK4yx0r0/DPa5jS35SAW9q0UiiwsWRjWfhAH0ClXdwJNKcU1AkkkEQCkkkqGlNRKBQArlPGWNdGWtyhwe05fQg66fRdWVlcb4NHig3MXNLLyubV67jXspf4TtwGJlnAbdFmnlaRt0pVcLLGJC6S9PlbeiXGOHYhshjDJDlJ5GiBsQUzEcJf8MOy6aaX5vVc+XQpX4Z73FxeSdjdV/VKPiGaP4Z2b8h9Qs6XD5/JFG4ubvQ1PdX+FYd7XFrmAaWQ8bj0Uu9EdR4YxFvaOt/oV0+KHk7Fcn4WZcw6AE/kutn+QrXx/qzn2TDoOyCEJGUJLptnSUJ4UYKeCsqlBTwVECnhA8FOTAU4IPOePeF5YHOewGSA26x8zB0cP3Vbgs2Qt1q7bV8+S9ROuh2Oh6UvLcfhmx4h7SMmV7tOmulelUueWHsdMcvHc8MxLX78k9+Ew5JLrs/7nUuSjx5aMwO+ljZV5OIvOzqV+6/V3bJYmtoVSxsfixdclzH22T8RT45i41qsZ/JvhrHHR3FHW9uliib6Lo/CHBcxbipMwc2xG07EVQd+ZWBicYIXAFuaxz21XT+EcRMRkPniqwTpk6AdR6J8cmzPenUo2mWiu7gKSBStAUClaBRCTSiSmkoEU1FNtACgUSU0oOR8a4p7HtDDqWmx77rnwzIA6SbNepaNAF0PjLGGN7DkBGQ06vXUfkuNYxhJMpcAdWgFYvbc6XpTmcTA7U/NelnqqrxLnqSw5u2tik0YxuUsjbl6O5owkuOpv1WMq3I6nwgzzOPQAfU/wBl0sg8p7LG8LRVG49SB9Fs8iunx/q5Z9qkb9ElCUkVoBPBTGqRqqHAp4KaAiAgkBTwognhBIFWxXD4ZDmkijeR95zQT9VOCsfxDji1hY3cjzHoOiKwXxRvfLka0Rh5ytAoVQ2WVisG0baLT4KxzmF1EB7raTzaNL/JWcRwu9VzuNrpuRzUUBtbPD8JWpCuQ8OaCtF8GVugHupPj9q/dgVEMbCJWhzNnB2ws0Cfel6HEwNADQGgbAAALzTjQe14my5ms8shG7Q46O7aV7hdd4d4uHtDHnYeRxrUAbFa+OaZzdDaSz5uLwtHzh3QN1Khbxpp+44d10c2raFqg/iba0BJ6HQfVDDcSa7R3lP1CK0AkSgCo5Zmt3ICIfaCDXg7EIoAhSKBRAKaU4lMKDE8UcNbPFZfkMdkGrB02IXm2IbTqq65FegeJMXZ+EDoKLu/ILmsTh2u1IsjYrlneXXGcMf4OXlRKs4RuqOJAtWMKzmuVbdpwOOoG+tlXlDgGZYmD/aFOvVj08+XbNfuUk6ceY90lNLteCcEwFPCB4KeFGE8IJGo2onSgCyQsbiWNe9pDNB0uiUVsvxsbRZe2u4XG8X4k17y0ZjnfufXTT0UzMLI7ctaPdx9tVah4fG05qzO/EdT/ZNL0u4SRpGwaAAGjagNlpRPaRWhWUyO08Qjt2W4i/JGM3IBMxtVuOyqujd1P1Tmw9dUukjNYC15IAIcC1zXDM1zTuCOYWWYJopCGR/wSba0EnJ6a7hdKYVGWKcaXliDClxuqJ3+Zuv6K3h5w1+Qvs9bBr0cFcLf6qoMI0uL8ozHnXJPr/i7XBjA05ZG5L+V+8bvfkpXNsWO4KhjaCMpp4/CdQm/Ccz/ACzY/wC27/5KQXYMe9gI3r7p5eo9FUn87sxLrOxuqRJzAHY9DpXUIGjpvaRE2FneRlPzs1BHMBSjGyA3mUeEdUhJrQfsqzn20kfd19uaaK3cPjWuFEhrunXsrJWC8WI3jmSD3rRWIuKucPkH1KaStMlQYvECNhceQ/PkqbuLAbsPsVlcW4r8SmgEDc31WbdQk5Zs0hcS47kklUp3aKaZ1LPxMq4V3V3GytPh0WZ7W9SFlMK6bwrh8zzIdmih3Kkm7pLdTbqQNPyQKKDl6nnV5Y7JKSlISVCCcCmBMnlyj1Oyw2M+JDdBq5V35zz3UMcRNk7qzEw9+6sED4HdVE2FX3ubdX7IMjvZU2rthUgjCsmMBNIpRTAKRCdaTWqgZq3T2zAjZJzFHE0qBxKYVMItExzQoqAtUdUb5KZwURCsqKOLje1xLSaPT9lSPFJmXZY8D2K2DZFXXRczxV5a4teyz+IGr9+azlxy1isyeIW2Mza7FI+Im60w+iwwxnNrj6Zh/RW48SxopsLBzzOOYrn9v61r+NeHEuZA57z/ABZtQ38I5BXOFE5SD+A2VhYQSYiQUCQCC52zV00jWxxOaDZOjncrOlBdcbxtys50nY6owOj2uHYhRYGZtG63P6qOV38MVyya9lyruJEONHm79Vbno+u3XYqdhGwWfNkLNLDh9FlN4hYUL8fSzc1mNDEzfVZk0qknnBKqvIXGuqXD2SvReD4b4ULRzPmd3K5DwvgPiygkeVnmP7Luyunx4+ued8K0CUggV2chzJJtpIFaoSOzuvkNArGKkpvqdFFhmddlltcwkWmqlxEjWjQaqKeShQWdjcQWgrXSdqUuMAlFnmtzB4gHZeecSxhD10Xh/HW0Hqucy5b06iTdMIVY4xl0XAH8PMqyJBoAqC1qe2NJhN+inEgquq0ypy2OqiwxOYq3M0eyiwoolSTlbVsR2FTLa+quhyilIVsSVUI1TSxTOCIICy0zpwQsziZa5oLtmm/bmtniM4DTW65HiuIIhN7karOWWuFkTz8BY6nxurNqAToe3RU2xYeF9Ssm0+64+W/bcKHgnG8gyPGaM/Udl0kQD222QGPo4B1fVTgu0UPGMMRlD2saPugZUcVjGvLGMPlvMa6BZPFJ4YzQ+E93VrAE3g4c5xeQddOgpJd1NajosVNliHufYBcGd79128MQnm+GdWNb5603GyvN8M4Qf6d93OTKXLol088zFMdKvSm8Awo/0W+9qVvB8MNoY/op+Or93lllTwYd7zQa49gV6eMJENo2D+UJ4aBsAOwV/Gn5Gb4fwBghAI8ztXfsFpkoFArrJqOduxCRTbStUK0k20kRRxknmA6J0eICoklzieZV/C4ahZWWzvtB6KjxCbM1T4h+vZZPEcRlb6lS1dOV4o4Z1t8CNMCy8Rw57oftB+UyZB/XstrhsJy6LMnBvlqRhpObmtSGULLgw5CuwxFWLV34qcJCUyKE89FNlaFpCzGkoZA12qTn3oFVlafVN6NbaY6gqCS91XjLgphJ1VtTWkeYhQOn1VuVoVIw6nRZrUU8a+7XNcZaSwrqJ4OSxuLw0w9iuOU5dPHJRjLp2Kv4PFFpo6tO7cxH5hZMjjmPegpWTCtR9EsZlb8eJgbqIbO/mOZSycSe7ytAYDp5RRWLFKMt2TX1VjDOPxAORorNyrUkegcB4d8CPXV79XH9lqKNp0HYJ1r0SajjbsSgSgSmkqoRTSkSgSqhFNKRKbaoVoWgkiEUkrSQZ2FZavTSU2lUgcALUE097rG9R07R4iWtVhS5sRMI28zXYcyrPFMWAKWl4WwGRvxnDzP+X0auc5rV4jRxnD2/ZDC0fKzy/wDk3UfmFj8H1auntc7ho8kkjBsHmux1C6xzbGG22U91yVeB3JWWo0GclFjSUXKWPRAgygoxSme61XSrExYKsfRRObSnDtOfZRyFSkMzIAphNIByztdGSrD44RkPYralcub8TzVC7tX1WclnTibuz1NqTL5R3KbHHatmI01SpEmHjph7hX8JH5wfRv6qFrKZ7hXMG23D+QfmuNrr49DadErQ5IWvY8xxKFoEoWgRKYSjaaSqhIIEoZkBQJQJQJVDkk20kRmPVbEJJLlm64sDE/OO4/Vd9GNB2CSSnxpmcsib/Pf3b/6hJJdEXsLzVxiSSKa9OYkkoHOVZ+6KSVYtN+VRPRSSiKRMi5pJLn60rz7Fct4r/wAr+ZqSSXs8YOEH6LSjAtvYoJKsrWKAy7KXBbjuz9Uklx9dZ07pNRSXqec0oBFJA0ppQSVQ0oFFJA0oFJJA5JJJ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AQDxQQEhAPEBAQFBAQEA8QEA8PDxQQFBUWFxQVFBUYHCggGBolGxQUITEhJSkrLi4uFx8zODMsNygtLisBCgoKDg0OGhAQGiwcHBwsLCwsLCwsLCwsLCwsLCwsLCwsLCwsLCwsLCwsLCwsLCwsNywsLCwsNywsLCsrKysrLP/AABEIAMIBAwMBIgACEQEDEQH/xAAbAAABBQEBAAAAAAAAAAAAAAABAAIDBAUGB//EADsQAAEEAAQEBAMGBAUFAAAAAAEAAgMRBBIhMQVBUXEGImGBEzKRFEJSobHBI4LR4RUzQ2LwFlNyssL/xAAYAQEBAQEBAAAAAAAAAAAAAAAAAQIDBP/EACARAQEAAgMAAgMBAAAAAAAAAAABAhEhMUEDEhMyYVH/2gAMAwEAAhEDEQA/ANYJwTE4KIRRSRRRCIRpGkASCVI0gSKVJUgSKFJBAaTggiFVKk2k5K0Q1BEpKAIIlBUBIpFBVCQRQQNQpOQQNKbSbLO1u7gO5TPtLPxN19UEhQRKCCN7bB91Dh/lVgKrhtj6FPTxPSSQSVZWAntTAngrLYgIoBFQEIoJIpycmWsPGeJIxpHbnWRtp/dCcugSXCDxnN8Yxuia0aN5+U/itLF8bnaadIMjy1ocD90i7UmTX1d2NUqXmmB8USYWcNLhJA4jMOYBO4PIrt+EcbjxFgEB1mhepHZNpcWojaSKqGopUkgFJJFJA0oJyFKoCBTqQIVDUCnIEIGFUOL8QbAyyaLrDb60r5XHeOZHPcyDKS0+cEDoaOqlvCyKRxh+Z8zfYWo5QJNWT0ewr8llSRQRgSbuFeQmxfqpHxHEtMkUfw5AQBl0aRztc91t33CMSXxgOrO0AEg7jqrtrjOEYqSKg9rmuGhsaFdXhsU14vY7UVvGudiYHVV4N3BTqBmkjlpEtpIJKsrQKIKaEVh0PBTgVGCnAoHhOTAhNK1jS5xoNFkoOb8ZeIfs4ETD/EdqfRq5vhvEHPc3M0NYQRnNjfkBzVvG4aOed2Ie4EPLQxhNa0AFa+wB7mAOtw2GXygBYdJEmDwTHAlpcQTqSBZ9LPJV38KD5Phva3J92wfp/ddNBh6AHPmrjogRVLc5S1yH+FwQtIDQTro7zEnpqqEwfhqmbE7KTZy1bCOlLrMXhWu3APqqWMma1ojI+Y5Q7l6X+iXngiTgXi9k72xuFF40cBsRyd07rql5a/8AhZjGwU4kOIcA5p2Nfqu08LcSdK34bvN8NrfP15UfVZl8Sz1vJJJFaZBJFBAEESULQJBJIqoagSimlUBYviDgn2mnCR0b2hwBGoN9fcLaKinkDWlxNAAknspR5J9gcx7hPpkJBF3ZH7K/gZZnm4WeQabgD2VPGyGacgnQkuefS9VYbi3lwjhbo3TTQDuuMdXRYWSY6SM062CreKGVuYXYo+U0VmYT44It8bhzAOq1cQDks0RsaW/GfWphpw8Xseetpr9JO4/ZZnheNwjfmJJzuGu2UbUtObR4WpeGOqkSStJbZTgp9qIJ4WGz04JgTwgcFzfj+SQYTyAlpcBIRZIby9rXSBYvijiIhjy7fEB1IsUKsKVZ24KOZhdE3zFrQHEeoHJdrw2ZuXNo1o69FzOFlhklOQW8tAGlAa6lWy5xyxAnXcj9Vjbpp0MXHIM+TNrsNKVziHEmwMzEEk/KuYk4I4Oa8OutTdLY4zDmawHUVRWpcpKmoq4fjbpN2tA76qSaVr2mvz3Ckhw4yBobpoL5pv8AhwBLrPPTkrcbCWVyHEYA0h7PNR87b0K0fBmP+FjA2qbMMlA6A7g0psVh4RfJzhbgP1AWdwySOPExvzG2uBAIq9eS5X9m9cPVkig02LGx1RXZwBAolAoAkiAkgYkUUlQ1AolBUNKgxcDZGFjryuFGtCpyqPFsaIYnSHkojzbieAMWKkjaHNaLALr1HW00ukYA2Npaw6GSjr1JWrxTESTtu3GO7zO/b0UeIfkjBzh7h9ytKXLXLrvhTfDI1wMTzLWrxsQtbBcQLxlJWQOIfEflJ+DW5AoqcyRMc3JmBvUm6d6hSkdpwx9x10NKXE7tP/N1ncDnskdQD9Fo4vYFdMbvFjKcpUkAUl0YShPCiapAVhtIE4FRhPCIeFzHjpkwiEsZBZHedvPUgAjqumCq8WhL4JGgW4tJaP8AcNR+il6WPPeAPkeHSvoCqaCALK6zgcbHjVosf80XEYLE2Lc+qPy7d12HCpGxuGVwIc0Gwb1KxjXSxuY7DhsTnAaAE0Fyf/UL5KaY9BVEb12XXT4sCMk6ijpva5CP4vxM7MOR0zUBS1n/ABMHWcNAdGHVVgEJmLND11UPDMc4tp8ZYRp6IY54APurleCTlzXE8O1zs5cG5Robp18lDPgGOLC5hcWlpLQcljnqp8UYnWyRwH323vp0VLLLJI0scGuJDWsJ5VQK4yx0r0/DPa5jS35SAW9q0UiiwsWRjWfhAH0ClXdwJNKcU1AkkkEQCkkkqGlNRKBQArlPGWNdGWtyhwe05fQg66fRdWVlcb4NHig3MXNLLyubV67jXspf4TtwGJlnAbdFmnlaRt0pVcLLGJC6S9PlbeiXGOHYhshjDJDlJ5GiBsQUzEcJf8MOy6aaX5vVc+XQpX4Z73FxeSdjdV/VKPiGaP4Z2b8h9Qs6XD5/JFG4ubvQ1PdX+FYd7XFrmAaWQ8bj0Uu9EdR4YxFvaOt/oV0+KHk7Fcn4WZcw6AE/kutn+QrXx/qzn2TDoOyCEJGUJLptnSUJ4UYKeCsqlBTwVECnhA8FOTAU4IPOePeF5YHOewGSA26x8zB0cP3Vbgs2Qt1q7bV8+S9ROuh2Oh6UvLcfhmx4h7SMmV7tOmulelUueWHsdMcvHc8MxLX78k9+Ew5JLrs/7nUuSjx5aMwO+ljZV5OIvOzqV+6/V3bJYmtoVSxsfixdclzH22T8RT45i41qsZ/JvhrHHR3FHW9uliib6Lo/CHBcxbipMwc2xG07EVQd+ZWBicYIXAFuaxz21XT+EcRMRkPniqwTpk6AdR6J8cmzPenUo2mWiu7gKSBStAUClaBRCTSiSmkoEU1FNtACgUSU0oOR8a4p7HtDDqWmx77rnwzIA6SbNepaNAF0PjLGGN7DkBGQ06vXUfkuNYxhJMpcAdWgFYvbc6XpTmcTA7U/NelnqqrxLnqSw5u2tik0YxuUsjbl6O5owkuOpv1WMq3I6nwgzzOPQAfU/wBl0sg8p7LG8LRVG49SB9Fs8iunx/q5Z9qkb9ElCUkVoBPBTGqRqqHAp4KaAiAgkBTwognhBIFWxXD4ZDmkijeR95zQT9VOCsfxDji1hY3cjzHoOiKwXxRvfLka0Rh5ytAoVQ2WVisG0baLT4KxzmF1EB7raTzaNL/JWcRwu9VzuNrpuRzUUBtbPD8JWpCuQ8OaCtF8GVugHupPj9q/dgVEMbCJWhzNnB2ws0Cfel6HEwNADQGgbAAALzTjQe14my5ms8shG7Q46O7aV7hdd4d4uHtDHnYeRxrUAbFa+OaZzdDaSz5uLwtHzh3QN1Khbxpp+44d10c2raFqg/iba0BJ6HQfVDDcSa7R3lP1CK0AkSgCo5Zmt3ICIfaCDXg7EIoAhSKBRAKaU4lMKDE8UcNbPFZfkMdkGrB02IXm2IbTqq65FegeJMXZ+EDoKLu/ILmsTh2u1IsjYrlneXXGcMf4OXlRKs4RuqOJAtWMKzmuVbdpwOOoG+tlXlDgGZYmD/aFOvVj08+XbNfuUk6ceY90lNLteCcEwFPCB4KeFGE8IJGo2onSgCyQsbiWNe9pDNB0uiUVsvxsbRZe2u4XG8X4k17y0ZjnfufXTT0UzMLI7ctaPdx9tVah4fG05qzO/EdT/ZNL0u4SRpGwaAAGjagNlpRPaRWhWUyO08Qjt2W4i/JGM3IBMxtVuOyqujd1P1Tmw9dUukjNYC15IAIcC1zXDM1zTuCOYWWYJopCGR/wSba0EnJ6a7hdKYVGWKcaXliDClxuqJ3+Zuv6K3h5w1+Qvs9bBr0cFcLf6qoMI0uL8ozHnXJPr/i7XBjA05ZG5L+V+8bvfkpXNsWO4KhjaCMpp4/CdQm/Ccz/ACzY/wC27/5KQXYMe9gI3r7p5eo9FUn87sxLrOxuqRJzAHY9DpXUIGjpvaRE2FneRlPzs1BHMBSjGyA3mUeEdUhJrQfsqzn20kfd19uaaK3cPjWuFEhrunXsrJWC8WI3jmSD3rRWIuKucPkH1KaStMlQYvECNhceQ/PkqbuLAbsPsVlcW4r8SmgEDc31WbdQk5Zs0hcS47kklUp3aKaZ1LPxMq4V3V3GytPh0WZ7W9SFlMK6bwrh8zzIdmih3Kkm7pLdTbqQNPyQKKDl6nnV5Y7JKSlISVCCcCmBMnlyj1Oyw2M+JDdBq5V35zz3UMcRNk7qzEw9+6sED4HdVE2FX3ubdX7IMjvZU2rthUgjCsmMBNIpRTAKRCdaTWqgZq3T2zAjZJzFHE0qBxKYVMItExzQoqAtUdUb5KZwURCsqKOLje1xLSaPT9lSPFJmXZY8D2K2DZFXXRczxV5a4teyz+IGr9+azlxy1isyeIW2Mza7FI+Im60w+iwwxnNrj6Zh/RW48SxopsLBzzOOYrn9v61r+NeHEuZA57z/ABZtQ38I5BXOFE5SD+A2VhYQSYiQUCQCC52zV00jWxxOaDZOjncrOlBdcbxtys50nY6owOj2uHYhRYGZtG63P6qOV38MVyya9lyruJEONHm79Vbno+u3XYqdhGwWfNkLNLDh9FlN4hYUL8fSzc1mNDEzfVZk0qknnBKqvIXGuqXD2SvReD4b4ULRzPmd3K5DwvgPiygkeVnmP7Luyunx4+ued8K0CUggV2chzJJtpIFaoSOzuvkNArGKkpvqdFFhmddlltcwkWmqlxEjWjQaqKeShQWdjcQWgrXSdqUuMAlFnmtzB4gHZeecSxhD10Xh/HW0Hqucy5b06iTdMIVY4xl0XAH8PMqyJBoAqC1qe2NJhN+inEgquq0ypy2OqiwxOYq3M0eyiwoolSTlbVsR2FTLa+quhyilIVsSVUI1TSxTOCIICy0zpwQsziZa5oLtmm/bmtniM4DTW65HiuIIhN7karOWWuFkTz8BY6nxurNqAToe3RU2xYeF9Ssm0+64+W/bcKHgnG8gyPGaM/Udl0kQD222QGPo4B1fVTgu0UPGMMRlD2saPugZUcVjGvLGMPlvMa6BZPFJ4YzQ+E93VrAE3g4c5xeQddOgpJd1NajosVNliHufYBcGd79128MQnm+GdWNb5603GyvN8M4Qf6d93OTKXLol088zFMdKvSm8Awo/0W+9qVvB8MNoY/op+Or93lllTwYd7zQa49gV6eMJENo2D+UJ4aBsAOwV/Gn5Gb4fwBghAI8ztXfsFpkoFArrJqOduxCRTbStUK0k20kRRxknmA6J0eICoklzieZV/C4ahZWWzvtB6KjxCbM1T4h+vZZPEcRlb6lS1dOV4o4Z1t8CNMCy8Rw57oftB+UyZB/XstrhsJy6LMnBvlqRhpObmtSGULLgw5CuwxFWLV34qcJCUyKE89FNlaFpCzGkoZA12qTn3oFVlafVN6NbaY6gqCS91XjLgphJ1VtTWkeYhQOn1VuVoVIw6nRZrUU8a+7XNcZaSwrqJ4OSxuLw0w9iuOU5dPHJRjLp2Kv4PFFpo6tO7cxH5hZMjjmPegpWTCtR9EsZlb8eJgbqIbO/mOZSycSe7ytAYDp5RRWLFKMt2TX1VjDOPxAORorNyrUkegcB4d8CPXV79XH9lqKNp0HYJ1r0SajjbsSgSgSmkqoRTSkSgSqhFNKRKbaoVoWgkiEUkrSQZ2FZavTSU2lUgcALUE097rG9R07R4iWtVhS5sRMI28zXYcyrPFMWAKWl4WwGRvxnDzP+X0auc5rV4jRxnD2/ZDC0fKzy/wDk3UfmFj8H1auntc7ho8kkjBsHmux1C6xzbGG22U91yVeB3JWWo0GclFjSUXKWPRAgygoxSme61XSrExYKsfRRObSnDtOfZRyFSkMzIAphNIByztdGSrD44RkPYralcub8TzVC7tX1WclnTibuz1NqTL5R3KbHHatmI01SpEmHjph7hX8JH5wfRv6qFrKZ7hXMG23D+QfmuNrr49DadErQ5IWvY8xxKFoEoWgRKYSjaaSqhIIEoZkBQJQJQJVDkk20kRmPVbEJJLlm64sDE/OO4/Vd9GNB2CSSnxpmcsib/Pf3b/6hJJdEXsLzVxiSSKa9OYkkoHOVZ+6KSVYtN+VRPRSSiKRMi5pJLn60rz7Fct4r/wAr+ZqSSXs8YOEH6LSjAtvYoJKsrWKAy7KXBbjuz9Uklx9dZ07pNRSXqec0oBFJA0ppQSVQ0oFFJA0oFJJA5JJJ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https://lh5.googleusercontent.com/_wIBnV-jS0pk/TaLbVpiIegI/AAAAAAAAB5c/AhRJJLTwQo0/Dion%C3%ADs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3595"/>
            <a:ext cx="2952540" cy="22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bestten.files.wordpress.com/2009/11/michael-jord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27612" cy="73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474" t="13579" r="15687" b="7673"/>
          <a:stretch/>
        </p:blipFill>
        <p:spPr>
          <a:xfrm>
            <a:off x="-72606" y="476672"/>
            <a:ext cx="921702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stras empanadas: sabor realçado por pérolas de tapioca discretamente pic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73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6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3" y="-891479"/>
            <a:ext cx="19083432" cy="1072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6" name="Picture 6" descr="http://www.snoopdorgas.com/wp-content/uploads/2011/05/hstern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13531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farm5.static.flickr.com/4050/4328530055_bdd9c212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581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3.bp.blogspot.com/_cDhh_rjBpNY/SIkqHhmh5OI/AAAAAAAACiY/azhHrHRmzL4/S1600-R/havaiana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32"/>
            <a:ext cx="4592241" cy="16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Questionamentos dos pós-modernos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racionalidade é um poder libertador?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ser humano é o </a:t>
            </a:r>
            <a:r>
              <a:rPr lang="pt-BR" dirty="0" smtClean="0"/>
              <a:t>centro do mundo?</a:t>
            </a:r>
          </a:p>
          <a:p>
            <a:pPr lvl="1"/>
            <a:r>
              <a:rPr lang="pt-BR" dirty="0"/>
              <a:t> O ser humano é o </a:t>
            </a:r>
            <a:r>
              <a:rPr lang="pt-BR" dirty="0" smtClean="0"/>
              <a:t>princípio dos valores morais?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Critica o humanismo e o racionalismo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4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2" name="Picture 4" descr="http://1.bp.blogspot.com/_4zHLVuCl1E4/S1nkctr7KRI/AAAAAAAAB2w/LwttVO-9u6M/s400/parcerias+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3409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8" name="Picture 4" descr="http://furiarosa.com/wp-content/uploads/2011/10/cole%C3%A7%C3%A3o-havaianas-de-lux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937"/>
            <a:ext cx="8712968" cy="65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Natura em Paris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icheiro:Paris - Eiffelturm und Marsfe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7638"/>
            <a:ext cx="4889398" cy="50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rtaldebranding.com/v1/wp-content/uploads/2010/06/bandeira-Natura-ek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5" y="1700808"/>
            <a:ext cx="7247849" cy="47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8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4.bp.blogspot.com/_KiZR-2OPLrY/TEYFsoYFURI/AAAAAAAAJGU/ZR0QZgO-Ui8/s1600/DSC_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027"/>
            <a:ext cx="9942550" cy="58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Clóvis de Barros Filho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836" y="2060848"/>
            <a:ext cx="8229600" cy="5257800"/>
          </a:xfrm>
        </p:spPr>
        <p:txBody>
          <a:bodyPr>
            <a:normAutofit lnSpcReduction="10000"/>
          </a:bodyPr>
          <a:lstStyle/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vimeo.com/75703251</a:t>
            </a:r>
            <a:endParaRPr lang="pt-BR" dirty="0" smtClean="0"/>
          </a:p>
          <a:p>
            <a:r>
              <a:rPr lang="pt-BR" dirty="0" smtClean="0"/>
              <a:t>14</a:t>
            </a:r>
          </a:p>
          <a:p>
            <a:endParaRPr lang="pt-BR" dirty="0"/>
          </a:p>
        </p:txBody>
      </p:sp>
      <p:pic>
        <p:nvPicPr>
          <p:cNvPr id="1026" name="Picture 2" descr="http://b.vimeocdn.com/ts/358/413/35841358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8"/>
            <a:ext cx="7715200" cy="433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vida boa é a vida intensa:</a:t>
            </a:r>
          </a:p>
          <a:p>
            <a:pPr lvl="1"/>
            <a:r>
              <a:rPr lang="pt-BR" dirty="0" smtClean="0"/>
              <a:t>É a mais elegante</a:t>
            </a:r>
          </a:p>
          <a:p>
            <a:pPr lvl="1"/>
            <a:r>
              <a:rPr lang="pt-BR" dirty="0" smtClean="0"/>
              <a:t>A mais harmoniosa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2.masmoto.net/web/files/2011/07/derrapada-ros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“Todas as paixões têm um tempo em que são apenas nefastas, </a:t>
            </a:r>
          </a:p>
          <a:p>
            <a:pPr lvl="1"/>
            <a:r>
              <a:rPr lang="pt-BR" i="1" dirty="0" smtClean="0"/>
              <a:t>em que aviltam suas vítimas com o peso da tolice</a:t>
            </a:r>
          </a:p>
          <a:p>
            <a:endParaRPr lang="pt-BR" i="1" dirty="0"/>
          </a:p>
          <a:p>
            <a:r>
              <a:rPr lang="pt-BR" i="1" dirty="0" smtClean="0"/>
              <a:t>- e uma época tardia, muito mais tardia, </a:t>
            </a:r>
          </a:p>
          <a:p>
            <a:pPr lvl="1"/>
            <a:r>
              <a:rPr lang="pt-BR" i="1" dirty="0" smtClean="0"/>
              <a:t>em que elas esposam o espírito, em que elas se ‘espiritualizam’”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0536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Rejeitar as forças reativas???</a:t>
            </a:r>
          </a:p>
          <a:p>
            <a:pPr lvl="1"/>
            <a:r>
              <a:rPr lang="pt-BR" dirty="0" smtClean="0"/>
              <a:t>Seria outro tipo da reação</a:t>
            </a:r>
          </a:p>
          <a:p>
            <a:pPr lvl="1"/>
            <a:r>
              <a:rPr lang="pt-BR" dirty="0" smtClean="0"/>
              <a:t>Seria uma oposição a uma parte do real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2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Desconstruir, pra quê?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humanismo criticou a harmonia do cosmos e a autoridade religiosa</a:t>
            </a:r>
          </a:p>
          <a:p>
            <a:r>
              <a:rPr lang="pt-BR" dirty="0" smtClean="0"/>
              <a:t>Mas o humanismo, manteve o cultivo de um ideal que se contrapõe ao real</a:t>
            </a:r>
          </a:p>
          <a:p>
            <a:pPr lvl="1"/>
            <a:r>
              <a:rPr lang="pt-BR" dirty="0" smtClean="0"/>
              <a:t>Ideais que estão num “além”</a:t>
            </a:r>
          </a:p>
          <a:p>
            <a:endParaRPr lang="pt-BR" dirty="0"/>
          </a:p>
          <a:p>
            <a:r>
              <a:rPr lang="pt-BR" dirty="0" smtClean="0"/>
              <a:t>São estes ideias que o pós-modernismo vai desconstruir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1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sabedoria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r>
              <a:rPr lang="pt-BR" dirty="0" smtClean="0"/>
              <a:t>Critério do “eterno retorno”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1700808"/>
            <a:ext cx="4186808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Como discernir o que vale a pena ser vivido?</a:t>
            </a:r>
          </a:p>
          <a:p>
            <a:pPr lvl="1"/>
            <a:r>
              <a:rPr lang="pt-BR" dirty="0" smtClean="0"/>
              <a:t>do que é medíocre?</a:t>
            </a:r>
          </a:p>
          <a:p>
            <a:endParaRPr lang="pt-BR" dirty="0"/>
          </a:p>
          <a:p>
            <a:r>
              <a:rPr lang="pt-BR" dirty="0" smtClean="0"/>
              <a:t>Selecionar e buscar os momentos da vida que desejamos que se repitam eternamente</a:t>
            </a:r>
          </a:p>
          <a:p>
            <a:endParaRPr lang="pt-BR" dirty="0"/>
          </a:p>
        </p:txBody>
      </p:sp>
      <p:pic>
        <p:nvPicPr>
          <p:cNvPr id="5" name="Picture 2" descr="http://2.bp.blogspot.com/-PpuNyMVz5EM/TY_BLloqBHI/AAAAAAAAAfs/inCjs8LrPRk/s1600/ampulh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64" y="1635402"/>
            <a:ext cx="4708848" cy="47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Amor </a:t>
            </a:r>
            <a:r>
              <a:rPr lang="pt-BR" i="1" dirty="0" err="1" smtClean="0"/>
              <a:t>fati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063" y="1628800"/>
            <a:ext cx="437768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 conseguirmos realizar o “eterno retorno” estaremos vivendo o </a:t>
            </a:r>
            <a:r>
              <a:rPr lang="pt-BR" dirty="0"/>
              <a:t>“grande estilo”: </a:t>
            </a:r>
            <a:endParaRPr lang="pt-BR" dirty="0" smtClean="0"/>
          </a:p>
          <a:p>
            <a:pPr lvl="1"/>
            <a:r>
              <a:rPr lang="pt-BR" dirty="0" smtClean="0"/>
              <a:t>Vivendo em intensidade plena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Amar as coisas como elas são</a:t>
            </a:r>
          </a:p>
          <a:p>
            <a:pPr lvl="1"/>
            <a:r>
              <a:rPr lang="pt-BR" dirty="0" smtClean="0"/>
              <a:t>Poderíamos viver toda a realidade como se cada instante fosse eterno</a:t>
            </a:r>
            <a:endParaRPr lang="pt-BR" dirty="0"/>
          </a:p>
        </p:txBody>
      </p:sp>
      <p:pic>
        <p:nvPicPr>
          <p:cNvPr id="4" name="Picture 2" descr="http://www.letraslibres.com/sites/default/files/imagecache/revista_articulo_588_480/eternoretornot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3148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“Inocência do devir”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11349"/>
            <a:ext cx="879532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O sentimento de culpa vem dos conflitos internos (eu comigo mesmo)</a:t>
            </a:r>
          </a:p>
          <a:p>
            <a:pPr lvl="1"/>
            <a:r>
              <a:rPr lang="pt-BR" dirty="0" smtClean="0"/>
              <a:t>Me enfraquecem</a:t>
            </a:r>
          </a:p>
          <a:p>
            <a:pPr lvl="1"/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serenidade por superar os pesos do passado e do futuro</a:t>
            </a:r>
          </a:p>
          <a:p>
            <a:pPr lvl="1"/>
            <a:r>
              <a:rPr lang="pt-BR" dirty="0" smtClean="0"/>
              <a:t>Remorsos sobre o passado</a:t>
            </a:r>
          </a:p>
          <a:p>
            <a:pPr lvl="2"/>
            <a:r>
              <a:rPr lang="pt-BR" dirty="0" smtClean="0"/>
              <a:t>o que eu deveria ter feito diferente </a:t>
            </a:r>
          </a:p>
          <a:p>
            <a:pPr lvl="1"/>
            <a:r>
              <a:rPr lang="pt-BR" dirty="0" smtClean="0"/>
              <a:t>Hesitações sobre o futuro	</a:t>
            </a:r>
          </a:p>
          <a:p>
            <a:pPr lvl="2"/>
            <a:r>
              <a:rPr lang="pt-BR" dirty="0" smtClean="0"/>
              <a:t>escolhas que eu deveria mudar</a:t>
            </a:r>
          </a:p>
        </p:txBody>
      </p:sp>
    </p:spTree>
    <p:extLst>
      <p:ext uri="{BB962C8B-B14F-4D97-AF65-F5344CB8AC3E}">
        <p14:creationId xmlns:p14="http://schemas.microsoft.com/office/powerpoint/2010/main" val="1523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r>
              <a:rPr lang="pt-BR" dirty="0" smtClean="0"/>
              <a:t>Vida boa é viver momentos</a:t>
            </a:r>
          </a:p>
          <a:p>
            <a:pPr lvl="1"/>
            <a:r>
              <a:rPr lang="pt-BR" dirty="0" smtClean="0"/>
              <a:t>Nos quais não há diferença entre o passado e a eternidade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7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IY7KV5r01tE/TkVLw4sXY7I/AAAAAAAAFnU/vlG3gQCMtRI/s1600/salvador%2Bdali%2Bpinturas%2B%25287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Aos olhos de Nietzsche</a:t>
            </a:r>
          </a:p>
          <a:p>
            <a:pPr lvl="1"/>
            <a:r>
              <a:rPr lang="pt-BR" dirty="0" smtClean="0"/>
              <a:t>Sem perceber, o humanismo permanece prisioneiro das “estruturas” da religião </a:t>
            </a:r>
          </a:p>
          <a:p>
            <a:pPr lvl="1"/>
            <a:r>
              <a:rPr lang="pt-BR" dirty="0" smtClean="0"/>
              <a:t>Mesmo que o humanismo criticasse as religiões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25963"/>
          </a:xfrm>
        </p:spPr>
        <p:txBody>
          <a:bodyPr/>
          <a:lstStyle/>
          <a:p>
            <a:r>
              <a:rPr lang="pt-BR" dirty="0" smtClean="0"/>
              <a:t>Os direitos humanos, a ciência, a razão, a  democracia, o socialismo, a igualdade de oportunidades, etc...</a:t>
            </a:r>
          </a:p>
          <a:p>
            <a:pPr lvl="1"/>
            <a:r>
              <a:rPr lang="pt-BR" dirty="0" smtClean="0"/>
              <a:t>Valores superiores à vida</a:t>
            </a:r>
          </a:p>
          <a:p>
            <a:pPr lvl="1"/>
            <a:r>
              <a:rPr lang="pt-BR" dirty="0" smtClean="0"/>
              <a:t>O real deve ser julgado em nome do ideal</a:t>
            </a:r>
          </a:p>
          <a:p>
            <a:pPr lvl="1"/>
            <a:r>
              <a:rPr lang="pt-BR" dirty="0" smtClean="0"/>
              <a:t>Transformar o real para se moldar aos ideais “superiores”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9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pt-BR" dirty="0" smtClean="0"/>
              <a:t>“Ídolos”: crenças e religiosidade sem Deus</a:t>
            </a:r>
          </a:p>
          <a:p>
            <a:pPr lvl="1"/>
            <a:r>
              <a:rPr lang="pt-BR" dirty="0"/>
              <a:t>C</a:t>
            </a:r>
            <a:r>
              <a:rPr lang="pt-BR" dirty="0" smtClean="0"/>
              <a:t>rença no progresso</a:t>
            </a:r>
          </a:p>
          <a:p>
            <a:pPr lvl="1"/>
            <a:r>
              <a:rPr lang="pt-BR" dirty="0" smtClean="0"/>
              <a:t>A convicção de que a ciência e as técnicas melhorariam o mundo</a:t>
            </a:r>
          </a:p>
          <a:p>
            <a:pPr lvl="1"/>
            <a:r>
              <a:rPr lang="pt-BR" dirty="0" smtClean="0"/>
              <a:t>Acreditar que é o ideal (a utopia) que deve guiar a história e a política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0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Melhorar a humanidade? Eis a última coisa que eu prometeria. </a:t>
            </a:r>
          </a:p>
          <a:p>
            <a:pPr lvl="1"/>
            <a:r>
              <a:rPr lang="pt-BR" i="1" dirty="0" smtClean="0"/>
              <a:t>Não esperem de mim que eu erija novos ídolos.</a:t>
            </a:r>
          </a:p>
          <a:p>
            <a:pPr lvl="1"/>
            <a:endParaRPr lang="pt-BR" i="1" dirty="0"/>
          </a:p>
          <a:p>
            <a:r>
              <a:rPr lang="pt-BR" i="1" dirty="0" smtClean="0"/>
              <a:t>Derrubar ídolos – é assim que chamo todos os ideais – esse é o meu verdadeiro ofício. </a:t>
            </a:r>
          </a:p>
          <a:p>
            <a:endParaRPr lang="pt-BR" i="1" dirty="0" smtClean="0"/>
          </a:p>
          <a:p>
            <a:endParaRPr lang="pt-BR" i="1" dirty="0"/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5848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16713</TotalTime>
  <Words>770</Words>
  <Application>Microsoft Office PowerPoint</Application>
  <PresentationFormat>Apresentação na tela (4:3)</PresentationFormat>
  <Paragraphs>149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do Office</vt:lpstr>
      <vt:lpstr>Apresentação do PowerPoint</vt:lpstr>
      <vt:lpstr>Apresentação do PowerPoint</vt:lpstr>
      <vt:lpstr>Questionamentos dos pós-modernos</vt:lpstr>
      <vt:lpstr>Desconstruir, pra quê?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“Grande Estilo” no lugar dos ideais morais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Natura em Paris</vt:lpstr>
      <vt:lpstr>Apresentação do PowerPoint</vt:lpstr>
      <vt:lpstr>Apresentação do PowerPoint</vt:lpstr>
      <vt:lpstr>Clóvis de Barros Filho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 do “eterno retorno”</vt:lpstr>
      <vt:lpstr>Amor fati</vt:lpstr>
      <vt:lpstr>“Inocência do devir”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usuario</cp:lastModifiedBy>
  <cp:revision>1853</cp:revision>
  <dcterms:created xsi:type="dcterms:W3CDTF">2012-06-03T15:26:30Z</dcterms:created>
  <dcterms:modified xsi:type="dcterms:W3CDTF">2017-05-04T14:43:59Z</dcterms:modified>
</cp:coreProperties>
</file>