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FE5A-272B-4C32-88A6-0A4B71257172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0F44-89AF-4E0A-B614-8FF83298C0F2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46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FE5A-272B-4C32-88A6-0A4B71257172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0F44-89AF-4E0A-B614-8FF83298C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17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FE5A-272B-4C32-88A6-0A4B71257172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0F44-89AF-4E0A-B614-8FF83298C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93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FE5A-272B-4C32-88A6-0A4B71257172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0F44-89AF-4E0A-B614-8FF83298C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85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FE5A-272B-4C32-88A6-0A4B71257172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0F44-89AF-4E0A-B614-8FF83298C0F2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80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FE5A-272B-4C32-88A6-0A4B71257172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0F44-89AF-4E0A-B614-8FF83298C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91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FE5A-272B-4C32-88A6-0A4B71257172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0F44-89AF-4E0A-B614-8FF83298C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76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FE5A-272B-4C32-88A6-0A4B71257172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0F44-89AF-4E0A-B614-8FF83298C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1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FE5A-272B-4C32-88A6-0A4B71257172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0F44-89AF-4E0A-B614-8FF83298C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88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03FE5A-272B-4C32-88A6-0A4B71257172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B10F44-89AF-4E0A-B614-8FF83298C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67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FE5A-272B-4C32-88A6-0A4B71257172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0F44-89AF-4E0A-B614-8FF83298C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20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03FE5A-272B-4C32-88A6-0A4B71257172}" type="datetimeFigureOut">
              <a:rPr lang="pt-BR" smtClean="0"/>
              <a:t>09/03/2016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B10F44-89AF-4E0A-B614-8FF83298C0F2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85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631" y="911352"/>
            <a:ext cx="10243820" cy="1196848"/>
          </a:xfrm>
        </p:spPr>
        <p:txBody>
          <a:bodyPr>
            <a:normAutofit/>
          </a:bodyPr>
          <a:lstStyle/>
          <a:p>
            <a:r>
              <a:rPr lang="pt-BR" sz="7200" dirty="0" err="1" smtClean="0"/>
              <a:t>Endnote</a:t>
            </a:r>
            <a:endParaRPr lang="pt-BR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https://www.myendnoteweb.com/EndNoteWeb.html</a:t>
            </a:r>
          </a:p>
        </p:txBody>
      </p:sp>
    </p:spTree>
    <p:extLst>
      <p:ext uri="{BB962C8B-B14F-4D97-AF65-F5344CB8AC3E}">
        <p14:creationId xmlns:p14="http://schemas.microsoft.com/office/powerpoint/2010/main" val="141899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Clicar em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Crie uma conta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737360"/>
            <a:ext cx="8495029" cy="453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2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Item Correspondência no menu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737360"/>
            <a:ext cx="7860030" cy="46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Inserir título </a:t>
            </a:r>
            <a:r>
              <a:rPr lang="pt-BR" sz="3200" dirty="0" smtClean="0">
                <a:solidFill>
                  <a:srgbClr val="C00000"/>
                </a:solidFill>
              </a:rPr>
              <a:t>em inglês</a:t>
            </a:r>
            <a:r>
              <a:rPr lang="pt-BR" sz="3200" dirty="0" smtClean="0"/>
              <a:t>, resumo (com ou sem descritores) </a:t>
            </a:r>
            <a:r>
              <a:rPr lang="pt-BR" sz="3200" dirty="0">
                <a:solidFill>
                  <a:srgbClr val="C00000"/>
                </a:solidFill>
              </a:rPr>
              <a:t>em inglês</a:t>
            </a:r>
            <a:r>
              <a:rPr lang="pt-BR" sz="3200" dirty="0" smtClean="0"/>
              <a:t> e referências* do seu artigo</a:t>
            </a:r>
            <a:br>
              <a:rPr lang="pt-BR" sz="3200" dirty="0" smtClean="0"/>
            </a:br>
            <a:r>
              <a:rPr lang="pt-BR" sz="3200" dirty="0" smtClean="0"/>
              <a:t>*opcional</a:t>
            </a:r>
            <a:endParaRPr lang="pt-BR" sz="3200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1737360"/>
            <a:ext cx="7313930" cy="46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em </a:t>
            </a:r>
            <a:r>
              <a:rPr lang="pt-BR" dirty="0" smtClean="0">
                <a:solidFill>
                  <a:srgbClr val="0070C0"/>
                </a:solidFill>
              </a:rPr>
              <a:t>Encontrar Periódicos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1737360"/>
            <a:ext cx="7313930" cy="46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1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Aparecerão os periódicos na ordem de “similaridade” com seu artigo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737360"/>
            <a:ext cx="6527800" cy="46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579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</TotalTime>
  <Words>49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Retrospectiva</vt:lpstr>
      <vt:lpstr>Endnote</vt:lpstr>
      <vt:lpstr>Clicar em Crie uma conta</vt:lpstr>
      <vt:lpstr>Item Correspondência no menu</vt:lpstr>
      <vt:lpstr>Inserir título em inglês, resumo (com ou sem descritores) em inglês e referências* do seu artigo *opcional</vt:lpstr>
      <vt:lpstr>Clique em Encontrar Periódicos </vt:lpstr>
      <vt:lpstr>Aparecerão os periódicos na ordem de “similaridade” com seu artigo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Endnote</dc:title>
  <dc:creator>HSMG10</dc:creator>
  <cp:lastModifiedBy>HSMG10</cp:lastModifiedBy>
  <cp:revision>3</cp:revision>
  <dcterms:created xsi:type="dcterms:W3CDTF">2016-03-09T14:13:35Z</dcterms:created>
  <dcterms:modified xsi:type="dcterms:W3CDTF">2016-03-09T15:00:56Z</dcterms:modified>
</cp:coreProperties>
</file>