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17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6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45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22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8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85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20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07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331-7583-4C6E-B963-EE744A20C167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2A28-3089-47F0-AEFC-0B5A45ECC7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4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cacao.estadao.com.br/noticias/geral,ex-alunos-viram-padrinhos-e-ajudam-a-financiar-estudos-de-universitarios,700028746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cacao.estadao.com.br/noticias/geral,so-em-doacoes-harvard-recebeu-o-orcamento-da-usp,7000287462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Pva2_zNwOY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is.eesc.usp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aocarlos.usp.br/em-mais-um-ranking-usp-e-considerada-a-melhor-universidade-brasileir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B169DE-E56A-443D-BABF-9C12EC0C17FA}"/>
              </a:ext>
            </a:extLst>
          </p:cNvPr>
          <p:cNvSpPr txBox="1"/>
          <p:nvPr/>
        </p:nvSpPr>
        <p:spPr>
          <a:xfrm>
            <a:off x="324852" y="5091762"/>
            <a:ext cx="5743431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Ex-</a:t>
            </a:r>
            <a:r>
              <a:rPr lang="en-US" sz="2800" dirty="0" err="1"/>
              <a:t>alunos</a:t>
            </a:r>
            <a:r>
              <a:rPr lang="en-US" sz="2800" dirty="0"/>
              <a:t> </a:t>
            </a:r>
            <a:r>
              <a:rPr lang="en-US" sz="2800" dirty="0" err="1"/>
              <a:t>viram</a:t>
            </a:r>
            <a:r>
              <a:rPr lang="en-US" sz="2800" dirty="0"/>
              <a:t> ‘</a:t>
            </a:r>
            <a:r>
              <a:rPr lang="en-US" sz="2800" dirty="0" err="1"/>
              <a:t>padrinhos</a:t>
            </a:r>
            <a:r>
              <a:rPr lang="en-US" sz="2800" dirty="0"/>
              <a:t>’ e </a:t>
            </a:r>
            <a:r>
              <a:rPr lang="en-US" sz="2800" dirty="0" err="1"/>
              <a:t>ajudam</a:t>
            </a:r>
            <a:r>
              <a:rPr lang="en-US" sz="2800" dirty="0"/>
              <a:t> a </a:t>
            </a:r>
            <a:r>
              <a:rPr lang="en-US" sz="2800" dirty="0" err="1"/>
              <a:t>financiar</a:t>
            </a:r>
            <a:r>
              <a:rPr lang="en-US" sz="2800" dirty="0"/>
              <a:t> </a:t>
            </a:r>
            <a:r>
              <a:rPr lang="en-US" sz="2800" dirty="0" err="1"/>
              <a:t>estudos</a:t>
            </a:r>
            <a:r>
              <a:rPr lang="en-US" sz="2800" dirty="0"/>
              <a:t> de </a:t>
            </a:r>
            <a:r>
              <a:rPr lang="en-US" sz="2800" dirty="0" err="1"/>
              <a:t>universitários</a:t>
            </a:r>
            <a:endParaRPr lang="en-US" sz="2800" dirty="0"/>
          </a:p>
        </p:txBody>
      </p:sp>
      <p:pic>
        <p:nvPicPr>
          <p:cNvPr id="5" name="Imagem 4" descr="Uma imagem contendo biblioteca, cena, edifício, sala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92DD9CAB-337B-4281-B47A-F35AA781B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39" b="13011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493C3A-B634-4021-AE54-34D285B557A4}"/>
              </a:ext>
            </a:extLst>
          </p:cNvPr>
          <p:cNvSpPr txBox="1"/>
          <p:nvPr/>
        </p:nvSpPr>
        <p:spPr>
          <a:xfrm>
            <a:off x="190846" y="127145"/>
            <a:ext cx="8727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Estadão</a:t>
            </a:r>
          </a:p>
          <a:p>
            <a:pPr algn="ctr"/>
            <a:r>
              <a:rPr lang="pt-BR" sz="1200" b="1" dirty="0"/>
              <a:t>15Jun19</a:t>
            </a:r>
          </a:p>
        </p:txBody>
      </p:sp>
    </p:spTree>
    <p:extLst>
      <p:ext uri="{BB962C8B-B14F-4D97-AF65-F5344CB8AC3E}">
        <p14:creationId xmlns:p14="http://schemas.microsoft.com/office/powerpoint/2010/main" val="414194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2FB9E5-7922-421B-8531-C0A4E5F00079}"/>
              </a:ext>
            </a:extLst>
          </p:cNvPr>
          <p:cNvSpPr txBox="1"/>
          <p:nvPr/>
        </p:nvSpPr>
        <p:spPr>
          <a:xfrm>
            <a:off x="256840" y="5004602"/>
            <a:ext cx="5875644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 err="1">
                <a:latin typeface="+mj-lt"/>
                <a:ea typeface="+mj-ea"/>
                <a:cs typeface="+mj-cs"/>
              </a:rPr>
              <a:t>Só</a:t>
            </a:r>
            <a:r>
              <a:rPr lang="en-US" sz="3800" dirty="0">
                <a:latin typeface="+mj-lt"/>
                <a:ea typeface="+mj-ea"/>
                <a:cs typeface="+mj-cs"/>
              </a:rPr>
              <a:t> em </a:t>
            </a:r>
            <a:r>
              <a:rPr lang="en-US" sz="3800" dirty="0" err="1">
                <a:latin typeface="+mj-lt"/>
                <a:ea typeface="+mj-ea"/>
                <a:cs typeface="+mj-cs"/>
              </a:rPr>
              <a:t>doações</a:t>
            </a:r>
            <a:r>
              <a:rPr lang="en-US" sz="3800" dirty="0">
                <a:latin typeface="+mj-lt"/>
                <a:ea typeface="+mj-ea"/>
                <a:cs typeface="+mj-cs"/>
              </a:rPr>
              <a:t>, Harvard </a:t>
            </a:r>
            <a:r>
              <a:rPr lang="en-US" sz="3800" dirty="0" err="1">
                <a:latin typeface="+mj-lt"/>
                <a:ea typeface="+mj-ea"/>
                <a:cs typeface="+mj-cs"/>
              </a:rPr>
              <a:t>recebeu</a:t>
            </a:r>
            <a:r>
              <a:rPr lang="en-US" sz="3800" dirty="0">
                <a:latin typeface="+mj-lt"/>
                <a:ea typeface="+mj-ea"/>
                <a:cs typeface="+mj-cs"/>
              </a:rPr>
              <a:t> o </a:t>
            </a:r>
            <a:r>
              <a:rPr lang="en-US" sz="3800" dirty="0" err="1">
                <a:latin typeface="+mj-lt"/>
                <a:ea typeface="+mj-ea"/>
                <a:cs typeface="+mj-cs"/>
              </a:rPr>
              <a:t>orçamento</a:t>
            </a:r>
            <a:r>
              <a:rPr lang="en-US" sz="3800" dirty="0">
                <a:latin typeface="+mj-lt"/>
                <a:ea typeface="+mj-ea"/>
                <a:cs typeface="+mj-cs"/>
              </a:rPr>
              <a:t> da USP </a:t>
            </a:r>
          </a:p>
        </p:txBody>
      </p:sp>
      <p:pic>
        <p:nvPicPr>
          <p:cNvPr id="7" name="Imagem 6">
            <a:hlinkClick r:id="rId2"/>
            <a:extLst>
              <a:ext uri="{FF2B5EF4-FFF2-40B4-BE49-F238E27FC236}">
                <a16:creationId xmlns:a16="http://schemas.microsoft.com/office/drawing/2014/main" id="{24EDF7B0-D81F-441A-BD07-83F040715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97" b="14258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3E5A84-F665-4AEC-8E56-3B41EAB1765D}"/>
              </a:ext>
            </a:extLst>
          </p:cNvPr>
          <p:cNvSpPr txBox="1"/>
          <p:nvPr/>
        </p:nvSpPr>
        <p:spPr>
          <a:xfrm>
            <a:off x="190846" y="127145"/>
            <a:ext cx="8727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Estadão</a:t>
            </a:r>
          </a:p>
          <a:p>
            <a:pPr algn="ctr"/>
            <a:r>
              <a:rPr lang="pt-BR" sz="1200" b="1" dirty="0"/>
              <a:t>15Jun19</a:t>
            </a:r>
          </a:p>
        </p:txBody>
      </p:sp>
    </p:spTree>
    <p:extLst>
      <p:ext uri="{BB962C8B-B14F-4D97-AF65-F5344CB8AC3E}">
        <p14:creationId xmlns:p14="http://schemas.microsoft.com/office/powerpoint/2010/main" val="377488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D5ABCCD6-84FB-4829-BB68-75CE4A7F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30"/>
            <a:ext cx="9144000" cy="6027539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hlinkClick r:id="rId4"/>
            <a:extLst>
              <a:ext uri="{FF2B5EF4-FFF2-40B4-BE49-F238E27FC236}">
                <a16:creationId xmlns:a16="http://schemas.microsoft.com/office/drawing/2014/main" id="{6B350C73-EDCD-4166-B01C-ADC666F2E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27" y="602255"/>
            <a:ext cx="605397" cy="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767306AF-8A89-4FB8-BE79-1A0B7683F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8927" r="406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23051D-E370-46CB-A3A7-B3F855E5B431}"/>
              </a:ext>
            </a:extLst>
          </p:cNvPr>
          <p:cNvSpPr txBox="1"/>
          <p:nvPr/>
        </p:nvSpPr>
        <p:spPr>
          <a:xfrm>
            <a:off x="1143000" y="1483020"/>
            <a:ext cx="6858000" cy="21792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 </a:t>
            </a:r>
            <a:r>
              <a:rPr lang="en-US" sz="5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5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ranking, USP é </a:t>
            </a:r>
            <a:r>
              <a:rPr lang="en-US" sz="5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considerada</a:t>
            </a:r>
            <a:r>
              <a:rPr lang="en-US" sz="5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melhor</a:t>
            </a:r>
            <a:r>
              <a:rPr lang="en-US" sz="5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universidade</a:t>
            </a:r>
            <a:r>
              <a:rPr lang="en-US" sz="5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brasileira</a:t>
            </a:r>
            <a:endParaRPr lang="en-US" sz="5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CDFF63-0D61-4761-AD57-5474719D2148}"/>
              </a:ext>
            </a:extLst>
          </p:cNvPr>
          <p:cNvSpPr txBox="1"/>
          <p:nvPr/>
        </p:nvSpPr>
        <p:spPr>
          <a:xfrm>
            <a:off x="309838" y="294724"/>
            <a:ext cx="268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Infome</a:t>
            </a:r>
            <a:r>
              <a:rPr lang="pt-BR" sz="1200" dirty="0"/>
              <a:t> Geral – Campus USP São Carlos</a:t>
            </a:r>
          </a:p>
          <a:p>
            <a:pPr algn="ctr"/>
            <a:r>
              <a:rPr lang="pt-BR" sz="1200" dirty="0"/>
              <a:t>19Jun19</a:t>
            </a:r>
          </a:p>
        </p:txBody>
      </p:sp>
    </p:spTree>
    <p:extLst>
      <p:ext uri="{BB962C8B-B14F-4D97-AF65-F5344CB8AC3E}">
        <p14:creationId xmlns:p14="http://schemas.microsoft.com/office/powerpoint/2010/main" val="150398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</Words>
  <Application>Microsoft Office PowerPoint</Application>
  <PresentationFormat>Apresentação na tela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1</cp:revision>
  <dcterms:created xsi:type="dcterms:W3CDTF">2019-06-19T13:46:24Z</dcterms:created>
  <dcterms:modified xsi:type="dcterms:W3CDTF">2019-06-19T13:54:02Z</dcterms:modified>
</cp:coreProperties>
</file>