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</p:sldMasterIdLst>
  <p:notesMasterIdLst>
    <p:notesMasterId r:id="rId19"/>
  </p:notesMasterIdLst>
  <p:sldIdLst>
    <p:sldId id="278" r:id="rId2"/>
    <p:sldId id="336" r:id="rId3"/>
    <p:sldId id="562" r:id="rId4"/>
    <p:sldId id="563" r:id="rId5"/>
    <p:sldId id="537" r:id="rId6"/>
    <p:sldId id="540" r:id="rId7"/>
    <p:sldId id="564" r:id="rId8"/>
    <p:sldId id="565" r:id="rId9"/>
    <p:sldId id="566" r:id="rId10"/>
    <p:sldId id="567" r:id="rId11"/>
    <p:sldId id="568" r:id="rId12"/>
    <p:sldId id="553" r:id="rId13"/>
    <p:sldId id="569" r:id="rId14"/>
    <p:sldId id="570" r:id="rId15"/>
    <p:sldId id="571" r:id="rId16"/>
    <p:sldId id="561" r:id="rId17"/>
    <p:sldId id="316" r:id="rId18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12887"/>
    <a:srgbClr val="614758"/>
    <a:srgbClr val="713769"/>
    <a:srgbClr val="B94A0D"/>
    <a:srgbClr val="638442"/>
    <a:srgbClr val="595B4D"/>
    <a:srgbClr val="548D1B"/>
    <a:srgbClr val="26823E"/>
    <a:srgbClr val="6F395E"/>
    <a:srgbClr val="535A4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341A04-37A5-4241-AECB-ACAAB4A10E0E}" v="5617" dt="2018-09-25T18:19:39.4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916" autoAdjust="0"/>
    <p:restoredTop sz="97472" autoAdjust="0"/>
  </p:normalViewPr>
  <p:slideViewPr>
    <p:cSldViewPr>
      <p:cViewPr>
        <p:scale>
          <a:sx n="77" d="100"/>
          <a:sy n="77" d="100"/>
        </p:scale>
        <p:origin x="-720" y="1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31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10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50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49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 Siqueira" userId="94c393a73704f6b1" providerId="LiveId" clId="{ED341A04-37A5-4241-AECB-ACAAB4A10E0E}"/>
    <pc:docChg chg="undo custSel addSld modSld">
      <pc:chgData name="Jose Siqueira" userId="94c393a73704f6b1" providerId="LiveId" clId="{ED341A04-37A5-4241-AECB-ACAAB4A10E0E}" dt="2018-09-25T18:19:39.492" v="1695" actId="20577"/>
      <pc:docMkLst>
        <pc:docMk/>
      </pc:docMkLst>
      <pc:sldChg chg="addSp modSp">
        <pc:chgData name="Jose Siqueira" userId="94c393a73704f6b1" providerId="LiveId" clId="{ED341A04-37A5-4241-AECB-ACAAB4A10E0E}" dt="2018-09-25T17:32:36.532" v="567" actId="20577"/>
        <pc:sldMkLst>
          <pc:docMk/>
          <pc:sldMk cId="572459763" sldId="318"/>
        </pc:sldMkLst>
        <pc:spChg chg="mod">
          <ac:chgData name="Jose Siqueira" userId="94c393a73704f6b1" providerId="LiveId" clId="{ED341A04-37A5-4241-AECB-ACAAB4A10E0E}" dt="2018-09-25T17:11:16.694" v="224" actId="1076"/>
          <ac:spMkLst>
            <pc:docMk/>
            <pc:sldMk cId="572459763" sldId="318"/>
            <ac:spMk id="2" creationId="{6FE7F4B8-0862-4AC4-9B1E-C66E1D16E1C8}"/>
          </ac:spMkLst>
        </pc:spChg>
        <pc:spChg chg="mod">
          <ac:chgData name="Jose Siqueira" userId="94c393a73704f6b1" providerId="LiveId" clId="{ED341A04-37A5-4241-AECB-ACAAB4A10E0E}" dt="2018-09-25T17:32:36.532" v="567" actId="20577"/>
          <ac:spMkLst>
            <pc:docMk/>
            <pc:sldMk cId="572459763" sldId="318"/>
            <ac:spMk id="3" creationId="{D748BFB1-32E1-4C7B-8DA4-AC89D7E99C98}"/>
          </ac:spMkLst>
        </pc:spChg>
        <pc:picChg chg="add mod">
          <ac:chgData name="Jose Siqueira" userId="94c393a73704f6b1" providerId="LiveId" clId="{ED341A04-37A5-4241-AECB-ACAAB4A10E0E}" dt="2018-09-25T17:10:30.257" v="216" actId="1076"/>
          <ac:picMkLst>
            <pc:docMk/>
            <pc:sldMk cId="572459763" sldId="318"/>
            <ac:picMk id="4" creationId="{05C08744-3A1D-4E1D-B15F-BF178DA14B80}"/>
          </ac:picMkLst>
        </pc:picChg>
        <pc:picChg chg="add mod">
          <ac:chgData name="Jose Siqueira" userId="94c393a73704f6b1" providerId="LiveId" clId="{ED341A04-37A5-4241-AECB-ACAAB4A10E0E}" dt="2018-09-25T17:13:29.759" v="359" actId="14100"/>
          <ac:picMkLst>
            <pc:docMk/>
            <pc:sldMk cId="572459763" sldId="318"/>
            <ac:picMk id="5" creationId="{6C386EBB-D5A7-4C0A-B226-5724BAE5355A}"/>
          </ac:picMkLst>
        </pc:picChg>
      </pc:sldChg>
      <pc:sldChg chg="modSp add">
        <pc:chgData name="Jose Siqueira" userId="94c393a73704f6b1" providerId="LiveId" clId="{ED341A04-37A5-4241-AECB-ACAAB4A10E0E}" dt="2018-09-25T17:41:28.993" v="1124" actId="20577"/>
        <pc:sldMkLst>
          <pc:docMk/>
          <pc:sldMk cId="457740038" sldId="458"/>
        </pc:sldMkLst>
        <pc:spChg chg="mod">
          <ac:chgData name="Jose Siqueira" userId="94c393a73704f6b1" providerId="LiveId" clId="{ED341A04-37A5-4241-AECB-ACAAB4A10E0E}" dt="2018-09-25T17:41:04.480" v="1120" actId="20577"/>
          <ac:spMkLst>
            <pc:docMk/>
            <pc:sldMk cId="457740038" sldId="458"/>
            <ac:spMk id="2" creationId="{9FBAB1CB-2776-4B04-846C-271E7C2D40F2}"/>
          </ac:spMkLst>
        </pc:spChg>
        <pc:spChg chg="mod">
          <ac:chgData name="Jose Siqueira" userId="94c393a73704f6b1" providerId="LiveId" clId="{ED341A04-37A5-4241-AECB-ACAAB4A10E0E}" dt="2018-09-25T17:41:28.993" v="1124" actId="20577"/>
          <ac:spMkLst>
            <pc:docMk/>
            <pc:sldMk cId="457740038" sldId="458"/>
            <ac:spMk id="3" creationId="{BB0155B3-6E7C-48FB-B451-01A5C95E67C6}"/>
          </ac:spMkLst>
        </pc:spChg>
      </pc:sldChg>
      <pc:sldChg chg="modSp add">
        <pc:chgData name="Jose Siqueira" userId="94c393a73704f6b1" providerId="LiveId" clId="{ED341A04-37A5-4241-AECB-ACAAB4A10E0E}" dt="2018-09-25T17:48:13.263" v="1529" actId="20577"/>
        <pc:sldMkLst>
          <pc:docMk/>
          <pc:sldMk cId="3596532292" sldId="459"/>
        </pc:sldMkLst>
        <pc:spChg chg="mod">
          <ac:chgData name="Jose Siqueira" userId="94c393a73704f6b1" providerId="LiveId" clId="{ED341A04-37A5-4241-AECB-ACAAB4A10E0E}" dt="2018-09-25T17:44:28.667" v="1252" actId="20577"/>
          <ac:spMkLst>
            <pc:docMk/>
            <pc:sldMk cId="3596532292" sldId="459"/>
            <ac:spMk id="2" creationId="{C3A8C7F0-6785-434A-BC43-CD0F78B63DF4}"/>
          </ac:spMkLst>
        </pc:spChg>
        <pc:spChg chg="mod">
          <ac:chgData name="Jose Siqueira" userId="94c393a73704f6b1" providerId="LiveId" clId="{ED341A04-37A5-4241-AECB-ACAAB4A10E0E}" dt="2018-09-25T17:48:13.263" v="1529" actId="20577"/>
          <ac:spMkLst>
            <pc:docMk/>
            <pc:sldMk cId="3596532292" sldId="459"/>
            <ac:spMk id="3" creationId="{1A863C10-B4DA-45E3-9BA2-CB76960BEC3E}"/>
          </ac:spMkLst>
        </pc:spChg>
      </pc:sldChg>
      <pc:sldChg chg="modSp add">
        <pc:chgData name="Jose Siqueira" userId="94c393a73704f6b1" providerId="LiveId" clId="{ED341A04-37A5-4241-AECB-ACAAB4A10E0E}" dt="2018-09-25T18:19:39.492" v="1695" actId="20577"/>
        <pc:sldMkLst>
          <pc:docMk/>
          <pc:sldMk cId="2455876601" sldId="460"/>
        </pc:sldMkLst>
        <pc:spChg chg="mod">
          <ac:chgData name="Jose Siqueira" userId="94c393a73704f6b1" providerId="LiveId" clId="{ED341A04-37A5-4241-AECB-ACAAB4A10E0E}" dt="2018-09-25T17:48:55.698" v="1548" actId="20577"/>
          <ac:spMkLst>
            <pc:docMk/>
            <pc:sldMk cId="2455876601" sldId="460"/>
            <ac:spMk id="2" creationId="{BE335300-0E39-4C7B-8628-3D0BE0818FAF}"/>
          </ac:spMkLst>
        </pc:spChg>
        <pc:spChg chg="mod">
          <ac:chgData name="Jose Siqueira" userId="94c393a73704f6b1" providerId="LiveId" clId="{ED341A04-37A5-4241-AECB-ACAAB4A10E0E}" dt="2018-09-25T18:19:39.492" v="1695" actId="20577"/>
          <ac:spMkLst>
            <pc:docMk/>
            <pc:sldMk cId="2455876601" sldId="460"/>
            <ac:spMk id="3" creationId="{5D31DA57-F493-49C8-B280-591250F4C403}"/>
          </ac:spMkLst>
        </pc:spChg>
      </pc:sldChg>
    </pc:docChg>
  </pc:docChgLst>
  <pc:docChgLst>
    <pc:chgData name="Jose Siqueira" userId="94c393a73704f6b1" providerId="LiveId" clId="{1CB52EDC-D9D8-48E3-A12E-00DD22C40269}"/>
    <pc:docChg chg="undo custSel mod addSld delSld modSld sldOrd">
      <pc:chgData name="Jose Siqueira" userId="94c393a73704f6b1" providerId="LiveId" clId="{1CB52EDC-D9D8-48E3-A12E-00DD22C40269}" dt="2018-09-24T21:07:37.671" v="3909" actId="20577"/>
      <pc:docMkLst>
        <pc:docMk/>
      </pc:docMkLst>
      <pc:sldChg chg="modSp">
        <pc:chgData name="Jose Siqueira" userId="94c393a73704f6b1" providerId="LiveId" clId="{1CB52EDC-D9D8-48E3-A12E-00DD22C40269}" dt="2018-09-24T18:31:07.312" v="17" actId="20577"/>
        <pc:sldMkLst>
          <pc:docMk/>
          <pc:sldMk cId="0" sldId="278"/>
        </pc:sldMkLst>
        <pc:spChg chg="mod">
          <ac:chgData name="Jose Siqueira" userId="94c393a73704f6b1" providerId="LiveId" clId="{1CB52EDC-D9D8-48E3-A12E-00DD22C40269}" dt="2018-09-24T18:31:07.312" v="17" actId="20577"/>
          <ac:spMkLst>
            <pc:docMk/>
            <pc:sldMk cId="0" sldId="278"/>
            <ac:spMk id="2050" creationId="{00000000-0000-0000-0000-000000000000}"/>
          </ac:spMkLst>
        </pc:spChg>
      </pc:sldChg>
      <pc:sldChg chg="modSp">
        <pc:chgData name="Jose Siqueira" userId="94c393a73704f6b1" providerId="LiveId" clId="{1CB52EDC-D9D8-48E3-A12E-00DD22C40269}" dt="2018-09-24T20:28:09.232" v="3339" actId="20577"/>
        <pc:sldMkLst>
          <pc:docMk/>
          <pc:sldMk cId="2395704641" sldId="316"/>
        </pc:sldMkLst>
        <pc:spChg chg="mod">
          <ac:chgData name="Jose Siqueira" userId="94c393a73704f6b1" providerId="LiveId" clId="{1CB52EDC-D9D8-48E3-A12E-00DD22C40269}" dt="2018-09-24T20:28:09.232" v="3339" actId="20577"/>
          <ac:spMkLst>
            <pc:docMk/>
            <pc:sldMk cId="2395704641" sldId="316"/>
            <ac:spMk id="2" creationId="{00000000-0000-0000-0000-000000000000}"/>
          </ac:spMkLst>
        </pc:spChg>
      </pc:sldChg>
      <pc:sldChg chg="modSp">
        <pc:chgData name="Jose Siqueira" userId="94c393a73704f6b1" providerId="LiveId" clId="{1CB52EDC-D9D8-48E3-A12E-00DD22C40269}" dt="2018-09-24T21:07:37.671" v="3909" actId="20577"/>
        <pc:sldMkLst>
          <pc:docMk/>
          <pc:sldMk cId="572459763" sldId="318"/>
        </pc:sldMkLst>
        <pc:spChg chg="mod">
          <ac:chgData name="Jose Siqueira" userId="94c393a73704f6b1" providerId="LiveId" clId="{1CB52EDC-D9D8-48E3-A12E-00DD22C40269}" dt="2018-09-24T21:07:37.671" v="3909" actId="20577"/>
          <ac:spMkLst>
            <pc:docMk/>
            <pc:sldMk cId="572459763" sldId="318"/>
            <ac:spMk id="3" creationId="{D748BFB1-32E1-4C7B-8DA4-AC89D7E99C98}"/>
          </ac:spMkLst>
        </pc:spChg>
      </pc:sldChg>
      <pc:sldChg chg="modSp">
        <pc:chgData name="Jose Siqueira" userId="94c393a73704f6b1" providerId="LiveId" clId="{1CB52EDC-D9D8-48E3-A12E-00DD22C40269}" dt="2018-09-24T20:57:27.192" v="3754" actId="255"/>
        <pc:sldMkLst>
          <pc:docMk/>
          <pc:sldMk cId="1021373162" sldId="336"/>
        </pc:sldMkLst>
        <pc:graphicFrameChg chg="mod modGraphic">
          <ac:chgData name="Jose Siqueira" userId="94c393a73704f6b1" providerId="LiveId" clId="{1CB52EDC-D9D8-48E3-A12E-00DD22C40269}" dt="2018-09-24T20:57:27.192" v="3754" actId="255"/>
          <ac:graphicFrameMkLst>
            <pc:docMk/>
            <pc:sldMk cId="1021373162" sldId="336"/>
            <ac:graphicFrameMk id="4" creationId="{DCAD86CC-0BB6-42DB-B055-3BA837431695}"/>
          </ac:graphicFrameMkLst>
        </pc:graphicFrameChg>
      </pc:sldChg>
      <pc:sldChg chg="del">
        <pc:chgData name="Jose Siqueira" userId="94c393a73704f6b1" providerId="LiveId" clId="{1CB52EDC-D9D8-48E3-A12E-00DD22C40269}" dt="2018-09-24T18:36:42.056" v="32" actId="2696"/>
        <pc:sldMkLst>
          <pc:docMk/>
          <pc:sldMk cId="2444796935" sldId="388"/>
        </pc:sldMkLst>
      </pc:sldChg>
      <pc:sldChg chg="addSp delSp modSp">
        <pc:chgData name="Jose Siqueira" userId="94c393a73704f6b1" providerId="LiveId" clId="{1CB52EDC-D9D8-48E3-A12E-00DD22C40269}" dt="2018-09-24T21:03:02.652" v="3908" actId="20577"/>
        <pc:sldMkLst>
          <pc:docMk/>
          <pc:sldMk cId="320888343" sldId="389"/>
        </pc:sldMkLst>
        <pc:spChg chg="mod">
          <ac:chgData name="Jose Siqueira" userId="94c393a73704f6b1" providerId="LiveId" clId="{1CB52EDC-D9D8-48E3-A12E-00DD22C40269}" dt="2018-09-24T21:03:02.652" v="3908" actId="20577"/>
          <ac:spMkLst>
            <pc:docMk/>
            <pc:sldMk cId="320888343" sldId="389"/>
            <ac:spMk id="2" creationId="{1DCD023C-3B31-4364-A90C-C43EA5C9B0FE}"/>
          </ac:spMkLst>
        </pc:spChg>
        <pc:spChg chg="del">
          <ac:chgData name="Jose Siqueira" userId="94c393a73704f6b1" providerId="LiveId" clId="{1CB52EDC-D9D8-48E3-A12E-00DD22C40269}" dt="2018-09-24T20:58:47.475" v="3757"/>
          <ac:spMkLst>
            <pc:docMk/>
            <pc:sldMk cId="320888343" sldId="389"/>
            <ac:spMk id="7" creationId="{00000000-0000-0000-0000-000000000000}"/>
          </ac:spMkLst>
        </pc:spChg>
        <pc:spChg chg="add del">
          <ac:chgData name="Jose Siqueira" userId="94c393a73704f6b1" providerId="LiveId" clId="{1CB52EDC-D9D8-48E3-A12E-00DD22C40269}" dt="2018-09-24T20:54:21.376" v="3745"/>
          <ac:spMkLst>
            <pc:docMk/>
            <pc:sldMk cId="320888343" sldId="389"/>
            <ac:spMk id="9" creationId="{018C0D0A-9236-4263-9FD6-87C668462CB6}"/>
          </ac:spMkLst>
        </pc:spChg>
        <pc:picChg chg="add mod">
          <ac:chgData name="Jose Siqueira" userId="94c393a73704f6b1" providerId="LiveId" clId="{1CB52EDC-D9D8-48E3-A12E-00DD22C40269}" dt="2018-09-24T20:58:55.046" v="3759" actId="14100"/>
          <ac:picMkLst>
            <pc:docMk/>
            <pc:sldMk cId="320888343" sldId="389"/>
            <ac:picMk id="3" creationId="{1E7EF95D-9DDF-45E5-BA13-F8220E627544}"/>
          </ac:picMkLst>
        </pc:picChg>
        <pc:picChg chg="del">
          <ac:chgData name="Jose Siqueira" userId="94c393a73704f6b1" providerId="LiveId" clId="{1CB52EDC-D9D8-48E3-A12E-00DD22C40269}" dt="2018-09-24T20:54:44.623" v="3748" actId="478"/>
          <ac:picMkLst>
            <pc:docMk/>
            <pc:sldMk cId="320888343" sldId="389"/>
            <ac:picMk id="8" creationId="{E6952562-0062-4616-8324-6321B9A3D32D}"/>
          </ac:picMkLst>
        </pc:picChg>
      </pc:sldChg>
      <pc:sldChg chg="modSp ord modNotesTx">
        <pc:chgData name="Jose Siqueira" userId="94c393a73704f6b1" providerId="LiveId" clId="{1CB52EDC-D9D8-48E3-A12E-00DD22C40269}" dt="2018-09-24T19:02:35.454" v="476" actId="6549"/>
        <pc:sldMkLst>
          <pc:docMk/>
          <pc:sldMk cId="4271987511" sldId="397"/>
        </pc:sldMkLst>
        <pc:spChg chg="mod">
          <ac:chgData name="Jose Siqueira" userId="94c393a73704f6b1" providerId="LiveId" clId="{1CB52EDC-D9D8-48E3-A12E-00DD22C40269}" dt="2018-09-24T19:02:10.735" v="475" actId="20577"/>
          <ac:spMkLst>
            <pc:docMk/>
            <pc:sldMk cId="4271987511" sldId="397"/>
            <ac:spMk id="3" creationId="{ADE67D7E-A0A0-4A69-B9B6-1EC52EA24540}"/>
          </ac:spMkLst>
        </pc:spChg>
      </pc:sldChg>
      <pc:sldChg chg="addSp delSp modSp">
        <pc:chgData name="Jose Siqueira" userId="94c393a73704f6b1" providerId="LiveId" clId="{1CB52EDC-D9D8-48E3-A12E-00DD22C40269}" dt="2018-09-24T20:07:26.090" v="2863" actId="12"/>
        <pc:sldMkLst>
          <pc:docMk/>
          <pc:sldMk cId="4098791577" sldId="398"/>
        </pc:sldMkLst>
        <pc:spChg chg="mod">
          <ac:chgData name="Jose Siqueira" userId="94c393a73704f6b1" providerId="LiveId" clId="{1CB52EDC-D9D8-48E3-A12E-00DD22C40269}" dt="2018-09-24T20:04:55.963" v="2647" actId="20577"/>
          <ac:spMkLst>
            <pc:docMk/>
            <pc:sldMk cId="4098791577" sldId="398"/>
            <ac:spMk id="2" creationId="{2B99E48F-579C-4FF4-87FD-445978954632}"/>
          </ac:spMkLst>
        </pc:spChg>
        <pc:spChg chg="add mod">
          <ac:chgData name="Jose Siqueira" userId="94c393a73704f6b1" providerId="LiveId" clId="{1CB52EDC-D9D8-48E3-A12E-00DD22C40269}" dt="2018-09-24T20:07:26.090" v="2863" actId="12"/>
          <ac:spMkLst>
            <pc:docMk/>
            <pc:sldMk cId="4098791577" sldId="398"/>
            <ac:spMk id="4" creationId="{0E9C6AC3-08AD-4708-AF09-66AEF71031B8}"/>
          </ac:spMkLst>
        </pc:spChg>
        <pc:picChg chg="del">
          <ac:chgData name="Jose Siqueira" userId="94c393a73704f6b1" providerId="LiveId" clId="{1CB52EDC-D9D8-48E3-A12E-00DD22C40269}" dt="2018-09-24T20:03:08.666" v="2602" actId="478"/>
          <ac:picMkLst>
            <pc:docMk/>
            <pc:sldMk cId="4098791577" sldId="398"/>
            <ac:picMk id="7" creationId="{00000000-0000-0000-0000-000000000000}"/>
          </ac:picMkLst>
        </pc:picChg>
      </pc:sldChg>
      <pc:sldChg chg="del">
        <pc:chgData name="Jose Siqueira" userId="94c393a73704f6b1" providerId="LiveId" clId="{1CB52EDC-D9D8-48E3-A12E-00DD22C40269}" dt="2018-09-24T20:14:34.800" v="3092" actId="2696"/>
        <pc:sldMkLst>
          <pc:docMk/>
          <pc:sldMk cId="3789136997" sldId="399"/>
        </pc:sldMkLst>
      </pc:sldChg>
      <pc:sldChg chg="del">
        <pc:chgData name="Jose Siqueira" userId="94c393a73704f6b1" providerId="LiveId" clId="{1CB52EDC-D9D8-48E3-A12E-00DD22C40269}" dt="2018-09-24T20:14:38.894" v="3095" actId="2696"/>
        <pc:sldMkLst>
          <pc:docMk/>
          <pc:sldMk cId="1895304904" sldId="400"/>
        </pc:sldMkLst>
      </pc:sldChg>
      <pc:sldChg chg="del">
        <pc:chgData name="Jose Siqueira" userId="94c393a73704f6b1" providerId="LiveId" clId="{1CB52EDC-D9D8-48E3-A12E-00DD22C40269}" dt="2018-09-24T20:14:42.800" v="3096" actId="2696"/>
        <pc:sldMkLst>
          <pc:docMk/>
          <pc:sldMk cId="2175341905" sldId="401"/>
        </pc:sldMkLst>
      </pc:sldChg>
      <pc:sldChg chg="del">
        <pc:chgData name="Jose Siqueira" userId="94c393a73704f6b1" providerId="LiveId" clId="{1CB52EDC-D9D8-48E3-A12E-00DD22C40269}" dt="2018-09-24T20:14:43.628" v="3097" actId="2696"/>
        <pc:sldMkLst>
          <pc:docMk/>
          <pc:sldMk cId="2823458759" sldId="402"/>
        </pc:sldMkLst>
      </pc:sldChg>
      <pc:sldChg chg="del">
        <pc:chgData name="Jose Siqueira" userId="94c393a73704f6b1" providerId="LiveId" clId="{1CB52EDC-D9D8-48E3-A12E-00DD22C40269}" dt="2018-09-24T20:14:45.097" v="3098" actId="2696"/>
        <pc:sldMkLst>
          <pc:docMk/>
          <pc:sldMk cId="2890440461" sldId="403"/>
        </pc:sldMkLst>
      </pc:sldChg>
      <pc:sldChg chg="del">
        <pc:chgData name="Jose Siqueira" userId="94c393a73704f6b1" providerId="LiveId" clId="{1CB52EDC-D9D8-48E3-A12E-00DD22C40269}" dt="2018-09-24T20:14:47.675" v="3099" actId="2696"/>
        <pc:sldMkLst>
          <pc:docMk/>
          <pc:sldMk cId="4059757246" sldId="404"/>
        </pc:sldMkLst>
      </pc:sldChg>
      <pc:sldChg chg="del">
        <pc:chgData name="Jose Siqueira" userId="94c393a73704f6b1" providerId="LiveId" clId="{1CB52EDC-D9D8-48E3-A12E-00DD22C40269}" dt="2018-09-24T20:14:51.300" v="3100" actId="2696"/>
        <pc:sldMkLst>
          <pc:docMk/>
          <pc:sldMk cId="1193349026" sldId="405"/>
        </pc:sldMkLst>
      </pc:sldChg>
      <pc:sldChg chg="del">
        <pc:chgData name="Jose Siqueira" userId="94c393a73704f6b1" providerId="LiveId" clId="{1CB52EDC-D9D8-48E3-A12E-00DD22C40269}" dt="2018-09-24T20:14:52.472" v="3101" actId="2696"/>
        <pc:sldMkLst>
          <pc:docMk/>
          <pc:sldMk cId="1297548590" sldId="406"/>
        </pc:sldMkLst>
      </pc:sldChg>
      <pc:sldChg chg="del">
        <pc:chgData name="Jose Siqueira" userId="94c393a73704f6b1" providerId="LiveId" clId="{1CB52EDC-D9D8-48E3-A12E-00DD22C40269}" dt="2018-09-24T20:14:55.362" v="3102" actId="2696"/>
        <pc:sldMkLst>
          <pc:docMk/>
          <pc:sldMk cId="3262155245" sldId="407"/>
        </pc:sldMkLst>
      </pc:sldChg>
      <pc:sldChg chg="del">
        <pc:chgData name="Jose Siqueira" userId="94c393a73704f6b1" providerId="LiveId" clId="{1CB52EDC-D9D8-48E3-A12E-00DD22C40269}" dt="2018-09-24T20:28:49.024" v="3351" actId="2696"/>
        <pc:sldMkLst>
          <pc:docMk/>
          <pc:sldMk cId="502367241" sldId="410"/>
        </pc:sldMkLst>
      </pc:sldChg>
      <pc:sldChg chg="del">
        <pc:chgData name="Jose Siqueira" userId="94c393a73704f6b1" providerId="LiveId" clId="{1CB52EDC-D9D8-48E3-A12E-00DD22C40269}" dt="2018-09-24T18:36:21.752" v="29" actId="2696"/>
        <pc:sldMkLst>
          <pc:docMk/>
          <pc:sldMk cId="1411097765" sldId="415"/>
        </pc:sldMkLst>
      </pc:sldChg>
      <pc:sldChg chg="add">
        <pc:chgData name="Jose Siqueira" userId="94c393a73704f6b1" providerId="LiveId" clId="{1CB52EDC-D9D8-48E3-A12E-00DD22C40269}" dt="2018-09-24T18:36:32.920" v="31"/>
        <pc:sldMkLst>
          <pc:docMk/>
          <pc:sldMk cId="3946205817" sldId="415"/>
        </pc:sldMkLst>
      </pc:sldChg>
      <pc:sldChg chg="del">
        <pc:chgData name="Jose Siqueira" userId="94c393a73704f6b1" providerId="LiveId" clId="{1CB52EDC-D9D8-48E3-A12E-00DD22C40269}" dt="2018-09-24T18:36:21.798" v="30" actId="2696"/>
        <pc:sldMkLst>
          <pc:docMk/>
          <pc:sldMk cId="856271241" sldId="416"/>
        </pc:sldMkLst>
      </pc:sldChg>
      <pc:sldChg chg="add">
        <pc:chgData name="Jose Siqueira" userId="94c393a73704f6b1" providerId="LiveId" clId="{1CB52EDC-D9D8-48E3-A12E-00DD22C40269}" dt="2018-09-24T18:36:32.920" v="31"/>
        <pc:sldMkLst>
          <pc:docMk/>
          <pc:sldMk cId="3962700351" sldId="416"/>
        </pc:sldMkLst>
      </pc:sldChg>
      <pc:sldChg chg="del">
        <pc:chgData name="Jose Siqueira" userId="94c393a73704f6b1" providerId="LiveId" clId="{1CB52EDC-D9D8-48E3-A12E-00DD22C40269}" dt="2018-09-24T18:35:47.111" v="19" actId="2696"/>
        <pc:sldMkLst>
          <pc:docMk/>
          <pc:sldMk cId="0" sldId="417"/>
        </pc:sldMkLst>
      </pc:sldChg>
      <pc:sldChg chg="del">
        <pc:chgData name="Jose Siqueira" userId="94c393a73704f6b1" providerId="LiveId" clId="{1CB52EDC-D9D8-48E3-A12E-00DD22C40269}" dt="2018-09-24T18:35:51.812" v="22" actId="2696"/>
        <pc:sldMkLst>
          <pc:docMk/>
          <pc:sldMk cId="0" sldId="418"/>
        </pc:sldMkLst>
      </pc:sldChg>
      <pc:sldChg chg="del">
        <pc:chgData name="Jose Siqueira" userId="94c393a73704f6b1" providerId="LiveId" clId="{1CB52EDC-D9D8-48E3-A12E-00DD22C40269}" dt="2018-09-24T18:35:52.641" v="23" actId="2696"/>
        <pc:sldMkLst>
          <pc:docMk/>
          <pc:sldMk cId="0" sldId="419"/>
        </pc:sldMkLst>
      </pc:sldChg>
      <pc:sldChg chg="del">
        <pc:chgData name="Jose Siqueira" userId="94c393a73704f6b1" providerId="LiveId" clId="{1CB52EDC-D9D8-48E3-A12E-00DD22C40269}" dt="2018-09-24T18:35:53.407" v="24" actId="2696"/>
        <pc:sldMkLst>
          <pc:docMk/>
          <pc:sldMk cId="0" sldId="420"/>
        </pc:sldMkLst>
      </pc:sldChg>
      <pc:sldChg chg="del">
        <pc:chgData name="Jose Siqueira" userId="94c393a73704f6b1" providerId="LiveId" clId="{1CB52EDC-D9D8-48E3-A12E-00DD22C40269}" dt="2018-09-24T18:35:54.098" v="25" actId="2696"/>
        <pc:sldMkLst>
          <pc:docMk/>
          <pc:sldMk cId="0" sldId="421"/>
        </pc:sldMkLst>
      </pc:sldChg>
      <pc:sldChg chg="del">
        <pc:chgData name="Jose Siqueira" userId="94c393a73704f6b1" providerId="LiveId" clId="{1CB52EDC-D9D8-48E3-A12E-00DD22C40269}" dt="2018-09-24T18:35:54.939" v="26" actId="2696"/>
        <pc:sldMkLst>
          <pc:docMk/>
          <pc:sldMk cId="0" sldId="422"/>
        </pc:sldMkLst>
      </pc:sldChg>
      <pc:sldChg chg="del">
        <pc:chgData name="Jose Siqueira" userId="94c393a73704f6b1" providerId="LiveId" clId="{1CB52EDC-D9D8-48E3-A12E-00DD22C40269}" dt="2018-09-24T18:35:56.113" v="27" actId="2696"/>
        <pc:sldMkLst>
          <pc:docMk/>
          <pc:sldMk cId="0" sldId="423"/>
        </pc:sldMkLst>
      </pc:sldChg>
      <pc:sldChg chg="del">
        <pc:chgData name="Jose Siqueira" userId="94c393a73704f6b1" providerId="LiveId" clId="{1CB52EDC-D9D8-48E3-A12E-00DD22C40269}" dt="2018-09-24T18:35:57.829" v="28" actId="2696"/>
        <pc:sldMkLst>
          <pc:docMk/>
          <pc:sldMk cId="0" sldId="424"/>
        </pc:sldMkLst>
      </pc:sldChg>
      <pc:sldChg chg="del">
        <pc:chgData name="Jose Siqueira" userId="94c393a73704f6b1" providerId="LiveId" clId="{1CB52EDC-D9D8-48E3-A12E-00DD22C40269}" dt="2018-09-24T20:14:36.019" v="3093" actId="2696"/>
        <pc:sldMkLst>
          <pc:docMk/>
          <pc:sldMk cId="3789136997" sldId="425"/>
        </pc:sldMkLst>
      </pc:sldChg>
      <pc:sldChg chg="del">
        <pc:chgData name="Jose Siqueira" userId="94c393a73704f6b1" providerId="LiveId" clId="{1CB52EDC-D9D8-48E3-A12E-00DD22C40269}" dt="2018-09-24T20:14:36.644" v="3094" actId="2696"/>
        <pc:sldMkLst>
          <pc:docMk/>
          <pc:sldMk cId="3789136997" sldId="426"/>
        </pc:sldMkLst>
      </pc:sldChg>
      <pc:sldChg chg="del">
        <pc:chgData name="Jose Siqueira" userId="94c393a73704f6b1" providerId="LiveId" clId="{1CB52EDC-D9D8-48E3-A12E-00DD22C40269}" dt="2018-09-24T20:14:56.266" v="3103" actId="2696"/>
        <pc:sldMkLst>
          <pc:docMk/>
          <pc:sldMk cId="3262155245" sldId="427"/>
        </pc:sldMkLst>
      </pc:sldChg>
      <pc:sldChg chg="del">
        <pc:chgData name="Jose Siqueira" userId="94c393a73704f6b1" providerId="LiveId" clId="{1CB52EDC-D9D8-48E3-A12E-00DD22C40269}" dt="2018-09-24T20:14:58.290" v="3104" actId="2696"/>
        <pc:sldMkLst>
          <pc:docMk/>
          <pc:sldMk cId="3262155245" sldId="428"/>
        </pc:sldMkLst>
      </pc:sldChg>
      <pc:sldChg chg="del">
        <pc:chgData name="Jose Siqueira" userId="94c393a73704f6b1" providerId="LiveId" clId="{1CB52EDC-D9D8-48E3-A12E-00DD22C40269}" dt="2018-09-24T20:15:00.009" v="3105" actId="2696"/>
        <pc:sldMkLst>
          <pc:docMk/>
          <pc:sldMk cId="3262155245" sldId="429"/>
        </pc:sldMkLst>
      </pc:sldChg>
      <pc:sldChg chg="del">
        <pc:chgData name="Jose Siqueira" userId="94c393a73704f6b1" providerId="LiveId" clId="{1CB52EDC-D9D8-48E3-A12E-00DD22C40269}" dt="2018-09-24T20:15:01.493" v="3106" actId="2696"/>
        <pc:sldMkLst>
          <pc:docMk/>
          <pc:sldMk cId="3262155245" sldId="430"/>
        </pc:sldMkLst>
      </pc:sldChg>
      <pc:sldChg chg="del">
        <pc:chgData name="Jose Siqueira" userId="94c393a73704f6b1" providerId="LiveId" clId="{1CB52EDC-D9D8-48E3-A12E-00DD22C40269}" dt="2018-09-24T20:15:04.025" v="3107" actId="2696"/>
        <pc:sldMkLst>
          <pc:docMk/>
          <pc:sldMk cId="3262155245" sldId="431"/>
        </pc:sldMkLst>
      </pc:sldChg>
      <pc:sldChg chg="del">
        <pc:chgData name="Jose Siqueira" userId="94c393a73704f6b1" providerId="LiveId" clId="{1CB52EDC-D9D8-48E3-A12E-00DD22C40269}" dt="2018-09-24T20:15:05.884" v="3108" actId="2696"/>
        <pc:sldMkLst>
          <pc:docMk/>
          <pc:sldMk cId="0" sldId="432"/>
        </pc:sldMkLst>
      </pc:sldChg>
      <pc:sldChg chg="del">
        <pc:chgData name="Jose Siqueira" userId="94c393a73704f6b1" providerId="LiveId" clId="{1CB52EDC-D9D8-48E3-A12E-00DD22C40269}" dt="2018-09-24T18:35:49.273" v="20" actId="2696"/>
        <pc:sldMkLst>
          <pc:docMk/>
          <pc:sldMk cId="1627972476" sldId="433"/>
        </pc:sldMkLst>
      </pc:sldChg>
      <pc:sldChg chg="del">
        <pc:chgData name="Jose Siqueira" userId="94c393a73704f6b1" providerId="LiveId" clId="{1CB52EDC-D9D8-48E3-A12E-00DD22C40269}" dt="2018-09-24T18:35:50.295" v="21" actId="2696"/>
        <pc:sldMkLst>
          <pc:docMk/>
          <pc:sldMk cId="3655021692" sldId="434"/>
        </pc:sldMkLst>
      </pc:sldChg>
      <pc:sldChg chg="del">
        <pc:chgData name="Jose Siqueira" userId="94c393a73704f6b1" providerId="LiveId" clId="{1CB52EDC-D9D8-48E3-A12E-00DD22C40269}" dt="2018-09-24T20:28:46.696" v="3350" actId="2696"/>
        <pc:sldMkLst>
          <pc:docMk/>
          <pc:sldMk cId="959567410" sldId="435"/>
        </pc:sldMkLst>
      </pc:sldChg>
      <pc:sldChg chg="del">
        <pc:chgData name="Jose Siqueira" userId="94c393a73704f6b1" providerId="LiveId" clId="{1CB52EDC-D9D8-48E3-A12E-00DD22C40269}" dt="2018-09-24T20:28:44.585" v="3349" actId="2696"/>
        <pc:sldMkLst>
          <pc:docMk/>
          <pc:sldMk cId="1390891057" sldId="436"/>
        </pc:sldMkLst>
      </pc:sldChg>
      <pc:sldChg chg="del">
        <pc:chgData name="Jose Siqueira" userId="94c393a73704f6b1" providerId="LiveId" clId="{1CB52EDC-D9D8-48E3-A12E-00DD22C40269}" dt="2018-09-24T20:28:41.350" v="3348" actId="2696"/>
        <pc:sldMkLst>
          <pc:docMk/>
          <pc:sldMk cId="476467057" sldId="437"/>
        </pc:sldMkLst>
      </pc:sldChg>
      <pc:sldChg chg="del">
        <pc:chgData name="Jose Siqueira" userId="94c393a73704f6b1" providerId="LiveId" clId="{1CB52EDC-D9D8-48E3-A12E-00DD22C40269}" dt="2018-09-24T20:28:39.413" v="3347" actId="2696"/>
        <pc:sldMkLst>
          <pc:docMk/>
          <pc:sldMk cId="1943408428" sldId="438"/>
        </pc:sldMkLst>
      </pc:sldChg>
      <pc:sldChg chg="del">
        <pc:chgData name="Jose Siqueira" userId="94c393a73704f6b1" providerId="LiveId" clId="{1CB52EDC-D9D8-48E3-A12E-00DD22C40269}" dt="2018-09-24T20:28:37.882" v="3346" actId="2696"/>
        <pc:sldMkLst>
          <pc:docMk/>
          <pc:sldMk cId="4194686382" sldId="439"/>
        </pc:sldMkLst>
      </pc:sldChg>
      <pc:sldChg chg="del">
        <pc:chgData name="Jose Siqueira" userId="94c393a73704f6b1" providerId="LiveId" clId="{1CB52EDC-D9D8-48E3-A12E-00DD22C40269}" dt="2018-09-24T20:28:36.147" v="3345" actId="2696"/>
        <pc:sldMkLst>
          <pc:docMk/>
          <pc:sldMk cId="2494189166" sldId="440"/>
        </pc:sldMkLst>
      </pc:sldChg>
      <pc:sldChg chg="del">
        <pc:chgData name="Jose Siqueira" userId="94c393a73704f6b1" providerId="LiveId" clId="{1CB52EDC-D9D8-48E3-A12E-00DD22C40269}" dt="2018-09-24T20:28:33.491" v="3344" actId="2696"/>
        <pc:sldMkLst>
          <pc:docMk/>
          <pc:sldMk cId="3407493787" sldId="441"/>
        </pc:sldMkLst>
      </pc:sldChg>
      <pc:sldChg chg="del">
        <pc:chgData name="Jose Siqueira" userId="94c393a73704f6b1" providerId="LiveId" clId="{1CB52EDC-D9D8-48E3-A12E-00DD22C40269}" dt="2018-09-24T20:28:30.851" v="3343" actId="2696"/>
        <pc:sldMkLst>
          <pc:docMk/>
          <pc:sldMk cId="989334957" sldId="442"/>
        </pc:sldMkLst>
      </pc:sldChg>
      <pc:sldChg chg="del">
        <pc:chgData name="Jose Siqueira" userId="94c393a73704f6b1" providerId="LiveId" clId="{1CB52EDC-D9D8-48E3-A12E-00DD22C40269}" dt="2018-09-24T20:28:26.811" v="3342" actId="2696"/>
        <pc:sldMkLst>
          <pc:docMk/>
          <pc:sldMk cId="3981567618" sldId="443"/>
        </pc:sldMkLst>
      </pc:sldChg>
      <pc:sldChg chg="del">
        <pc:chgData name="Jose Siqueira" userId="94c393a73704f6b1" providerId="LiveId" clId="{1CB52EDC-D9D8-48E3-A12E-00DD22C40269}" dt="2018-09-24T20:28:22.904" v="3341" actId="2696"/>
        <pc:sldMkLst>
          <pc:docMk/>
          <pc:sldMk cId="1744585758" sldId="444"/>
        </pc:sldMkLst>
      </pc:sldChg>
      <pc:sldChg chg="del">
        <pc:chgData name="Jose Siqueira" userId="94c393a73704f6b1" providerId="LiveId" clId="{1CB52EDC-D9D8-48E3-A12E-00DD22C40269}" dt="2018-09-24T20:28:20.184" v="3340" actId="2696"/>
        <pc:sldMkLst>
          <pc:docMk/>
          <pc:sldMk cId="2555792936" sldId="445"/>
        </pc:sldMkLst>
      </pc:sldChg>
      <pc:sldChg chg="modSp add">
        <pc:chgData name="Jose Siqueira" userId="94c393a73704f6b1" providerId="LiveId" clId="{1CB52EDC-D9D8-48E3-A12E-00DD22C40269}" dt="2018-09-24T19:14:04.737" v="1384" actId="20577"/>
        <pc:sldMkLst>
          <pc:docMk/>
          <pc:sldMk cId="3326852574" sldId="446"/>
        </pc:sldMkLst>
        <pc:spChg chg="mod">
          <ac:chgData name="Jose Siqueira" userId="94c393a73704f6b1" providerId="LiveId" clId="{1CB52EDC-D9D8-48E3-A12E-00DD22C40269}" dt="2018-09-24T19:02:57.150" v="504" actId="20577"/>
          <ac:spMkLst>
            <pc:docMk/>
            <pc:sldMk cId="3326852574" sldId="446"/>
            <ac:spMk id="2" creationId="{C7DCCF9C-18DD-4F68-B44B-E18625C92284}"/>
          </ac:spMkLst>
        </pc:spChg>
        <pc:spChg chg="mod">
          <ac:chgData name="Jose Siqueira" userId="94c393a73704f6b1" providerId="LiveId" clId="{1CB52EDC-D9D8-48E3-A12E-00DD22C40269}" dt="2018-09-24T19:14:04.737" v="1384" actId="20577"/>
          <ac:spMkLst>
            <pc:docMk/>
            <pc:sldMk cId="3326852574" sldId="446"/>
            <ac:spMk id="3" creationId="{DFE8B6BB-064C-4108-A535-7A737C3F70B0}"/>
          </ac:spMkLst>
        </pc:spChg>
      </pc:sldChg>
      <pc:sldChg chg="addSp delSp modSp add mod setBg setClrOvrMap">
        <pc:chgData name="Jose Siqueira" userId="94c393a73704f6b1" providerId="LiveId" clId="{1CB52EDC-D9D8-48E3-A12E-00DD22C40269}" dt="2018-09-24T19:36:52.065" v="1653" actId="20577"/>
        <pc:sldMkLst>
          <pc:docMk/>
          <pc:sldMk cId="585970009" sldId="447"/>
        </pc:sldMkLst>
        <pc:spChg chg="mod">
          <ac:chgData name="Jose Siqueira" userId="94c393a73704f6b1" providerId="LiveId" clId="{1CB52EDC-D9D8-48E3-A12E-00DD22C40269}" dt="2018-09-24T19:36:04.020" v="1626" actId="26606"/>
          <ac:spMkLst>
            <pc:docMk/>
            <pc:sldMk cId="585970009" sldId="447"/>
            <ac:spMk id="2" creationId="{59DEDF17-8B24-4CBA-959B-5D272A3A02D8}"/>
          </ac:spMkLst>
        </pc:spChg>
        <pc:spChg chg="del">
          <ac:chgData name="Jose Siqueira" userId="94c393a73704f6b1" providerId="LiveId" clId="{1CB52EDC-D9D8-48E3-A12E-00DD22C40269}" dt="2018-09-24T19:34:50.802" v="1623"/>
          <ac:spMkLst>
            <pc:docMk/>
            <pc:sldMk cId="585970009" sldId="447"/>
            <ac:spMk id="3" creationId="{7EED9765-9028-47EE-9117-EF32D68F0C8F}"/>
          </ac:spMkLst>
        </pc:spChg>
        <pc:spChg chg="add mod">
          <ac:chgData name="Jose Siqueira" userId="94c393a73704f6b1" providerId="LiveId" clId="{1CB52EDC-D9D8-48E3-A12E-00DD22C40269}" dt="2018-09-24T19:36:52.065" v="1653" actId="20577"/>
          <ac:spMkLst>
            <pc:docMk/>
            <pc:sldMk cId="585970009" sldId="447"/>
            <ac:spMk id="9" creationId="{78A391C3-A2D4-4DB2-855D-4866C202046E}"/>
          </ac:spMkLst>
        </pc:spChg>
        <pc:spChg chg="add">
          <ac:chgData name="Jose Siqueira" userId="94c393a73704f6b1" providerId="LiveId" clId="{1CB52EDC-D9D8-48E3-A12E-00DD22C40269}" dt="2018-09-24T19:36:04.020" v="1626" actId="26606"/>
          <ac:spMkLst>
            <pc:docMk/>
            <pc:sldMk cId="585970009" sldId="447"/>
            <ac:spMk id="12" creationId="{8C1FC8BA-94E6-44F7-B346-6A2215E66D2E}"/>
          </ac:spMkLst>
        </pc:spChg>
        <pc:spChg chg="add">
          <ac:chgData name="Jose Siqueira" userId="94c393a73704f6b1" providerId="LiveId" clId="{1CB52EDC-D9D8-48E3-A12E-00DD22C40269}" dt="2018-09-24T19:36:04.020" v="1626" actId="26606"/>
          <ac:spMkLst>
            <pc:docMk/>
            <pc:sldMk cId="585970009" sldId="447"/>
            <ac:spMk id="14" creationId="{A8329D92-4903-43FF-90F4-878F5D3F1D22}"/>
          </ac:spMkLst>
        </pc:spChg>
        <pc:spChg chg="add">
          <ac:chgData name="Jose Siqueira" userId="94c393a73704f6b1" providerId="LiveId" clId="{1CB52EDC-D9D8-48E3-A12E-00DD22C40269}" dt="2018-09-24T19:36:04.020" v="1626" actId="26606"/>
          <ac:spMkLst>
            <pc:docMk/>
            <pc:sldMk cId="585970009" sldId="447"/>
            <ac:spMk id="16" creationId="{567B1EEF-AB32-40F7-AD5F-41E0EA001EBE}"/>
          </ac:spMkLst>
        </pc:spChg>
        <pc:picChg chg="add del mod">
          <ac:chgData name="Jose Siqueira" userId="94c393a73704f6b1" providerId="LiveId" clId="{1CB52EDC-D9D8-48E3-A12E-00DD22C40269}" dt="2018-09-24T19:36:04.020" v="1626" actId="26606"/>
          <ac:picMkLst>
            <pc:docMk/>
            <pc:sldMk cId="585970009" sldId="447"/>
            <ac:picMk id="4" creationId="{E68C08EF-CA91-4D9E-814B-9FE5193DF49D}"/>
          </ac:picMkLst>
        </pc:picChg>
        <pc:picChg chg="add">
          <ac:chgData name="Jose Siqueira" userId="94c393a73704f6b1" providerId="LiveId" clId="{1CB52EDC-D9D8-48E3-A12E-00DD22C40269}" dt="2018-09-24T19:36:04.020" v="1626" actId="26606"/>
          <ac:picMkLst>
            <pc:docMk/>
            <pc:sldMk cId="585970009" sldId="447"/>
            <ac:picMk id="7" creationId="{E68C08EF-CA91-4D9E-814B-9FE5193DF49D}"/>
          </ac:picMkLst>
        </pc:picChg>
      </pc:sldChg>
      <pc:sldChg chg="modSp add modNotesTx">
        <pc:chgData name="Jose Siqueira" userId="94c393a73704f6b1" providerId="LiveId" clId="{1CB52EDC-D9D8-48E3-A12E-00DD22C40269}" dt="2018-09-24T19:21:42.675" v="1568"/>
        <pc:sldMkLst>
          <pc:docMk/>
          <pc:sldMk cId="4222058751" sldId="448"/>
        </pc:sldMkLst>
        <pc:spChg chg="mod">
          <ac:chgData name="Jose Siqueira" userId="94c393a73704f6b1" providerId="LiveId" clId="{1CB52EDC-D9D8-48E3-A12E-00DD22C40269}" dt="2018-09-24T19:16:58.720" v="1482" actId="1036"/>
          <ac:spMkLst>
            <pc:docMk/>
            <pc:sldMk cId="4222058751" sldId="448"/>
            <ac:spMk id="2" creationId="{C7DCCF9C-18DD-4F68-B44B-E18625C92284}"/>
          </ac:spMkLst>
        </pc:spChg>
        <pc:spChg chg="mod">
          <ac:chgData name="Jose Siqueira" userId="94c393a73704f6b1" providerId="LiveId" clId="{1CB52EDC-D9D8-48E3-A12E-00DD22C40269}" dt="2018-09-24T19:21:42.675" v="1568"/>
          <ac:spMkLst>
            <pc:docMk/>
            <pc:sldMk cId="4222058751" sldId="448"/>
            <ac:spMk id="3" creationId="{DFE8B6BB-064C-4108-A535-7A737C3F70B0}"/>
          </ac:spMkLst>
        </pc:spChg>
      </pc:sldChg>
      <pc:sldChg chg="modSp add">
        <pc:chgData name="Jose Siqueira" userId="94c393a73704f6b1" providerId="LiveId" clId="{1CB52EDC-D9D8-48E3-A12E-00DD22C40269}" dt="2018-09-24T20:27:49.560" v="3337" actId="12"/>
        <pc:sldMkLst>
          <pc:docMk/>
          <pc:sldMk cId="3560870280" sldId="449"/>
        </pc:sldMkLst>
        <pc:spChg chg="mod">
          <ac:chgData name="Jose Siqueira" userId="94c393a73704f6b1" providerId="LiveId" clId="{1CB52EDC-D9D8-48E3-A12E-00DD22C40269}" dt="2018-09-24T19:45:19.262" v="1729" actId="20577"/>
          <ac:spMkLst>
            <pc:docMk/>
            <pc:sldMk cId="3560870280" sldId="449"/>
            <ac:spMk id="2" creationId="{6EE13C5C-5CB5-464F-953E-A8DE80E788AE}"/>
          </ac:spMkLst>
        </pc:spChg>
        <pc:spChg chg="mod">
          <ac:chgData name="Jose Siqueira" userId="94c393a73704f6b1" providerId="LiveId" clId="{1CB52EDC-D9D8-48E3-A12E-00DD22C40269}" dt="2018-09-24T20:27:49.560" v="3337" actId="12"/>
          <ac:spMkLst>
            <pc:docMk/>
            <pc:sldMk cId="3560870280" sldId="449"/>
            <ac:spMk id="3" creationId="{3C1C75D7-C2BA-48C2-BEB3-73DD96842F02}"/>
          </ac:spMkLst>
        </pc:spChg>
      </pc:sldChg>
      <pc:sldChg chg="addSp delSp modSp add mod setBg setClrOvrMap delDesignElem modNotesTx">
        <pc:chgData name="Jose Siqueira" userId="94c393a73704f6b1" providerId="LiveId" clId="{1CB52EDC-D9D8-48E3-A12E-00DD22C40269}" dt="2018-09-24T19:44:41.194" v="1719" actId="6549"/>
        <pc:sldMkLst>
          <pc:docMk/>
          <pc:sldMk cId="3952350297" sldId="450"/>
        </pc:sldMkLst>
        <pc:spChg chg="mod">
          <ac:chgData name="Jose Siqueira" userId="94c393a73704f6b1" providerId="LiveId" clId="{1CB52EDC-D9D8-48E3-A12E-00DD22C40269}" dt="2018-09-24T19:42:11.835" v="1703" actId="6549"/>
          <ac:spMkLst>
            <pc:docMk/>
            <pc:sldMk cId="3952350297" sldId="450"/>
            <ac:spMk id="2" creationId="{59DEDF17-8B24-4CBA-959B-5D272A3A02D8}"/>
          </ac:spMkLst>
        </pc:spChg>
        <pc:spChg chg="mod">
          <ac:chgData name="Jose Siqueira" userId="94c393a73704f6b1" providerId="LiveId" clId="{1CB52EDC-D9D8-48E3-A12E-00DD22C40269}" dt="2018-09-24T19:41:30.024" v="1657" actId="26606"/>
          <ac:spMkLst>
            <pc:docMk/>
            <pc:sldMk cId="3952350297" sldId="450"/>
            <ac:spMk id="9" creationId="{78A391C3-A2D4-4DB2-855D-4866C202046E}"/>
          </ac:spMkLst>
        </pc:spChg>
        <pc:spChg chg="add">
          <ac:chgData name="Jose Siqueira" userId="94c393a73704f6b1" providerId="LiveId" clId="{1CB52EDC-D9D8-48E3-A12E-00DD22C40269}" dt="2018-09-24T19:41:30.024" v="1657" actId="26606"/>
          <ac:spMkLst>
            <pc:docMk/>
            <pc:sldMk cId="3952350297" sldId="450"/>
            <ac:spMk id="11" creationId="{E2264E67-6F59-4D8D-8E5F-8245B0FEAE76}"/>
          </ac:spMkLst>
        </pc:spChg>
        <pc:spChg chg="del">
          <ac:chgData name="Jose Siqueira" userId="94c393a73704f6b1" providerId="LiveId" clId="{1CB52EDC-D9D8-48E3-A12E-00DD22C40269}" dt="2018-09-24T19:41:12.712" v="1656"/>
          <ac:spMkLst>
            <pc:docMk/>
            <pc:sldMk cId="3952350297" sldId="450"/>
            <ac:spMk id="12" creationId="{8C1FC8BA-94E6-44F7-B346-6A2215E66D2E}"/>
          </ac:spMkLst>
        </pc:spChg>
        <pc:spChg chg="add">
          <ac:chgData name="Jose Siqueira" userId="94c393a73704f6b1" providerId="LiveId" clId="{1CB52EDC-D9D8-48E3-A12E-00DD22C40269}" dt="2018-09-24T19:41:30.024" v="1657" actId="26606"/>
          <ac:spMkLst>
            <pc:docMk/>
            <pc:sldMk cId="3952350297" sldId="450"/>
            <ac:spMk id="13" creationId="{158E1C6E-D299-4F5D-B15B-155EBF7F62FD}"/>
          </ac:spMkLst>
        </pc:spChg>
        <pc:spChg chg="del">
          <ac:chgData name="Jose Siqueira" userId="94c393a73704f6b1" providerId="LiveId" clId="{1CB52EDC-D9D8-48E3-A12E-00DD22C40269}" dt="2018-09-24T19:41:12.712" v="1656"/>
          <ac:spMkLst>
            <pc:docMk/>
            <pc:sldMk cId="3952350297" sldId="450"/>
            <ac:spMk id="14" creationId="{A8329D92-4903-43FF-90F4-878F5D3F1D22}"/>
          </ac:spMkLst>
        </pc:spChg>
        <pc:spChg chg="del">
          <ac:chgData name="Jose Siqueira" userId="94c393a73704f6b1" providerId="LiveId" clId="{1CB52EDC-D9D8-48E3-A12E-00DD22C40269}" dt="2018-09-24T19:41:12.712" v="1656"/>
          <ac:spMkLst>
            <pc:docMk/>
            <pc:sldMk cId="3952350297" sldId="450"/>
            <ac:spMk id="16" creationId="{567B1EEF-AB32-40F7-AD5F-41E0EA001EBE}"/>
          </ac:spMkLst>
        </pc:spChg>
        <pc:picChg chg="add mod">
          <ac:chgData name="Jose Siqueira" userId="94c393a73704f6b1" providerId="LiveId" clId="{1CB52EDC-D9D8-48E3-A12E-00DD22C40269}" dt="2018-09-24T19:44:29.374" v="1718" actId="1037"/>
          <ac:picMkLst>
            <pc:docMk/>
            <pc:sldMk cId="3952350297" sldId="450"/>
            <ac:picMk id="3" creationId="{F8D3516E-389D-4660-878C-198CBFE5CE6D}"/>
          </ac:picMkLst>
        </pc:picChg>
        <pc:picChg chg="del mod">
          <ac:chgData name="Jose Siqueira" userId="94c393a73704f6b1" providerId="LiveId" clId="{1CB52EDC-D9D8-48E3-A12E-00DD22C40269}" dt="2018-09-24T19:44:13.093" v="1710" actId="478"/>
          <ac:picMkLst>
            <pc:docMk/>
            <pc:sldMk cId="3952350297" sldId="450"/>
            <ac:picMk id="7" creationId="{E68C08EF-CA91-4D9E-814B-9FE5193DF49D}"/>
          </ac:picMkLst>
        </pc:picChg>
      </pc:sldChg>
      <pc:sldChg chg="addSp delSp modSp add">
        <pc:chgData name="Jose Siqueira" userId="94c393a73704f6b1" providerId="LiveId" clId="{1CB52EDC-D9D8-48E3-A12E-00DD22C40269}" dt="2018-09-24T19:43:11.424" v="1709" actId="14100"/>
        <pc:sldMkLst>
          <pc:docMk/>
          <pc:sldMk cId="3708761994" sldId="451"/>
        </pc:sldMkLst>
        <pc:picChg chg="add mod">
          <ac:chgData name="Jose Siqueira" userId="94c393a73704f6b1" providerId="LiveId" clId="{1CB52EDC-D9D8-48E3-A12E-00DD22C40269}" dt="2018-09-24T19:43:11.424" v="1709" actId="14100"/>
          <ac:picMkLst>
            <pc:docMk/>
            <pc:sldMk cId="3708761994" sldId="451"/>
            <ac:picMk id="3" creationId="{EF8A2243-9D84-4DB5-83D7-401B0318C08B}"/>
          </ac:picMkLst>
        </pc:picChg>
        <pc:picChg chg="del">
          <ac:chgData name="Jose Siqueira" userId="94c393a73704f6b1" providerId="LiveId" clId="{1CB52EDC-D9D8-48E3-A12E-00DD22C40269}" dt="2018-09-24T19:42:43.149" v="1705" actId="478"/>
          <ac:picMkLst>
            <pc:docMk/>
            <pc:sldMk cId="3708761994" sldId="451"/>
            <ac:picMk id="7" creationId="{E68C08EF-CA91-4D9E-814B-9FE5193DF49D}"/>
          </ac:picMkLst>
        </pc:picChg>
      </pc:sldChg>
      <pc:sldChg chg="modSp add">
        <pc:chgData name="Jose Siqueira" userId="94c393a73704f6b1" providerId="LiveId" clId="{1CB52EDC-D9D8-48E3-A12E-00DD22C40269}" dt="2018-09-24T20:27:38.920" v="3336" actId="12"/>
        <pc:sldMkLst>
          <pc:docMk/>
          <pc:sldMk cId="2119028576" sldId="452"/>
        </pc:sldMkLst>
        <pc:spChg chg="mod">
          <ac:chgData name="Jose Siqueira" userId="94c393a73704f6b1" providerId="LiveId" clId="{1CB52EDC-D9D8-48E3-A12E-00DD22C40269}" dt="2018-09-24T20:02:57.211" v="2601" actId="20577"/>
          <ac:spMkLst>
            <pc:docMk/>
            <pc:sldMk cId="2119028576" sldId="452"/>
            <ac:spMk id="2" creationId="{4B4175AB-A7EF-410A-913D-6F8C63476986}"/>
          </ac:spMkLst>
        </pc:spChg>
        <pc:spChg chg="mod">
          <ac:chgData name="Jose Siqueira" userId="94c393a73704f6b1" providerId="LiveId" clId="{1CB52EDC-D9D8-48E3-A12E-00DD22C40269}" dt="2018-09-24T20:27:38.920" v="3336" actId="12"/>
          <ac:spMkLst>
            <pc:docMk/>
            <pc:sldMk cId="2119028576" sldId="452"/>
            <ac:spMk id="3" creationId="{020B073E-45B6-49B2-B60C-A7314425AFBF}"/>
          </ac:spMkLst>
        </pc:spChg>
      </pc:sldChg>
      <pc:sldChg chg="modSp add">
        <pc:chgData name="Jose Siqueira" userId="94c393a73704f6b1" providerId="LiveId" clId="{1CB52EDC-D9D8-48E3-A12E-00DD22C40269}" dt="2018-09-24T20:11:57.791" v="3026" actId="1076"/>
        <pc:sldMkLst>
          <pc:docMk/>
          <pc:sldMk cId="2488864961" sldId="453"/>
        </pc:sldMkLst>
        <pc:spChg chg="mod">
          <ac:chgData name="Jose Siqueira" userId="94c393a73704f6b1" providerId="LiveId" clId="{1CB52EDC-D9D8-48E3-A12E-00DD22C40269}" dt="2018-09-24T20:11:57.791" v="3026" actId="1076"/>
          <ac:spMkLst>
            <pc:docMk/>
            <pc:sldMk cId="2488864961" sldId="453"/>
            <ac:spMk id="2" creationId="{72A27988-2275-4A37-9314-AE5CCC064B80}"/>
          </ac:spMkLst>
        </pc:spChg>
        <pc:spChg chg="mod">
          <ac:chgData name="Jose Siqueira" userId="94c393a73704f6b1" providerId="LiveId" clId="{1CB52EDC-D9D8-48E3-A12E-00DD22C40269}" dt="2018-09-24T20:10:20.399" v="3018" actId="12"/>
          <ac:spMkLst>
            <pc:docMk/>
            <pc:sldMk cId="2488864961" sldId="453"/>
            <ac:spMk id="3" creationId="{DCA6ADDE-192A-405E-AD93-14B226E86F6E}"/>
          </ac:spMkLst>
        </pc:spChg>
      </pc:sldChg>
      <pc:sldChg chg="modSp add">
        <pc:chgData name="Jose Siqueira" userId="94c393a73704f6b1" providerId="LiveId" clId="{1CB52EDC-D9D8-48E3-A12E-00DD22C40269}" dt="2018-09-24T20:17:54.460" v="3211" actId="1076"/>
        <pc:sldMkLst>
          <pc:docMk/>
          <pc:sldMk cId="626179591" sldId="454"/>
        </pc:sldMkLst>
        <pc:spChg chg="mod">
          <ac:chgData name="Jose Siqueira" userId="94c393a73704f6b1" providerId="LiveId" clId="{1CB52EDC-D9D8-48E3-A12E-00DD22C40269}" dt="2018-09-24T20:17:54.460" v="3211" actId="1076"/>
          <ac:spMkLst>
            <pc:docMk/>
            <pc:sldMk cId="626179591" sldId="454"/>
            <ac:spMk id="2" creationId="{D0BDD124-D768-428E-8F51-417BF249B231}"/>
          </ac:spMkLst>
        </pc:spChg>
        <pc:spChg chg="mod">
          <ac:chgData name="Jose Siqueira" userId="94c393a73704f6b1" providerId="LiveId" clId="{1CB52EDC-D9D8-48E3-A12E-00DD22C40269}" dt="2018-09-24T20:13:48.983" v="3090" actId="12"/>
          <ac:spMkLst>
            <pc:docMk/>
            <pc:sldMk cId="626179591" sldId="454"/>
            <ac:spMk id="3" creationId="{3F317FEF-D538-470C-B730-92950B9B3AC8}"/>
          </ac:spMkLst>
        </pc:spChg>
      </pc:sldChg>
      <pc:sldChg chg="modSp add">
        <pc:chgData name="Jose Siqueira" userId="94c393a73704f6b1" providerId="LiveId" clId="{1CB52EDC-D9D8-48E3-A12E-00DD22C40269}" dt="2018-09-24T20:27:17.961" v="3335" actId="12"/>
        <pc:sldMkLst>
          <pc:docMk/>
          <pc:sldMk cId="2899598483" sldId="455"/>
        </pc:sldMkLst>
        <pc:spChg chg="mod">
          <ac:chgData name="Jose Siqueira" userId="94c393a73704f6b1" providerId="LiveId" clId="{1CB52EDC-D9D8-48E3-A12E-00DD22C40269}" dt="2018-09-24T20:17:34.648" v="3209" actId="1076"/>
          <ac:spMkLst>
            <pc:docMk/>
            <pc:sldMk cId="2899598483" sldId="455"/>
            <ac:spMk id="2" creationId="{6A2B1ADD-55C4-408D-B5B1-7C5B261B5EBA}"/>
          </ac:spMkLst>
        </pc:spChg>
        <pc:spChg chg="mod">
          <ac:chgData name="Jose Siqueira" userId="94c393a73704f6b1" providerId="LiveId" clId="{1CB52EDC-D9D8-48E3-A12E-00DD22C40269}" dt="2018-09-24T20:27:17.961" v="3335" actId="12"/>
          <ac:spMkLst>
            <pc:docMk/>
            <pc:sldMk cId="2899598483" sldId="455"/>
            <ac:spMk id="3" creationId="{C97476A4-4845-4937-8AC8-283B737EBEAB}"/>
          </ac:spMkLst>
        </pc:spChg>
      </pc:sldChg>
      <pc:sldChg chg="modSp add">
        <pc:chgData name="Jose Siqueira" userId="94c393a73704f6b1" providerId="LiveId" clId="{1CB52EDC-D9D8-48E3-A12E-00DD22C40269}" dt="2018-09-24T20:53:33.511" v="3706" actId="14100"/>
        <pc:sldMkLst>
          <pc:docMk/>
          <pc:sldMk cId="1404263104" sldId="456"/>
        </pc:sldMkLst>
        <pc:spChg chg="mod">
          <ac:chgData name="Jose Siqueira" userId="94c393a73704f6b1" providerId="LiveId" clId="{1CB52EDC-D9D8-48E3-A12E-00DD22C40269}" dt="2018-09-24T20:26:59.921" v="3334" actId="20577"/>
          <ac:spMkLst>
            <pc:docMk/>
            <pc:sldMk cId="1404263104" sldId="456"/>
            <ac:spMk id="2" creationId="{B892320F-C3DF-42F6-9B2F-4847036C6F88}"/>
          </ac:spMkLst>
        </pc:spChg>
        <pc:spChg chg="mod">
          <ac:chgData name="Jose Siqueira" userId="94c393a73704f6b1" providerId="LiveId" clId="{1CB52EDC-D9D8-48E3-A12E-00DD22C40269}" dt="2018-09-24T20:53:33.511" v="3706" actId="14100"/>
          <ac:spMkLst>
            <pc:docMk/>
            <pc:sldMk cId="1404263104" sldId="456"/>
            <ac:spMk id="3" creationId="{B92756F7-7D14-4CDF-A8E1-73FB0E4707E0}"/>
          </ac:spMkLst>
        </pc:spChg>
      </pc:sldChg>
      <pc:sldChg chg="addSp delSp modSp add mod setBg setClrOvrMap delDesignElem">
        <pc:chgData name="Jose Siqueira" userId="94c393a73704f6b1" providerId="LiveId" clId="{1CB52EDC-D9D8-48E3-A12E-00DD22C40269}" dt="2018-09-24T21:02:32.046" v="3857" actId="1076"/>
        <pc:sldMkLst>
          <pc:docMk/>
          <pc:sldMk cId="2641806714" sldId="457"/>
        </pc:sldMkLst>
        <pc:spChg chg="mod">
          <ac:chgData name="Jose Siqueira" userId="94c393a73704f6b1" providerId="LiveId" clId="{1CB52EDC-D9D8-48E3-A12E-00DD22C40269}" dt="2018-09-24T21:02:25.557" v="3856" actId="26606"/>
          <ac:spMkLst>
            <pc:docMk/>
            <pc:sldMk cId="2641806714" sldId="457"/>
            <ac:spMk id="2" creationId="{1DCD023C-3B31-4364-A90C-C43EA5C9B0FE}"/>
          </ac:spMkLst>
        </pc:spChg>
        <pc:spChg chg="add del mod">
          <ac:chgData name="Jose Siqueira" userId="94c393a73704f6b1" providerId="LiveId" clId="{1CB52EDC-D9D8-48E3-A12E-00DD22C40269}" dt="2018-09-24T21:01:50.483" v="3851" actId="931"/>
          <ac:spMkLst>
            <pc:docMk/>
            <pc:sldMk cId="2641806714" sldId="457"/>
            <ac:spMk id="4" creationId="{2A4C22E6-0C69-4607-91FB-B7803DFC4823}"/>
          </ac:spMkLst>
        </pc:spChg>
        <pc:spChg chg="del">
          <ac:chgData name="Jose Siqueira" userId="94c393a73704f6b1" providerId="LiveId" clId="{1CB52EDC-D9D8-48E3-A12E-00DD22C40269}" dt="2018-09-24T20:59:06.405" v="3760" actId="26606"/>
          <ac:spMkLst>
            <pc:docMk/>
            <pc:sldMk cId="2641806714" sldId="457"/>
            <ac:spMk id="7" creationId="{00000000-0000-0000-0000-000000000000}"/>
          </ac:spMkLst>
        </pc:spChg>
        <pc:spChg chg="del">
          <ac:chgData name="Jose Siqueira" userId="94c393a73704f6b1" providerId="LiveId" clId="{1CB52EDC-D9D8-48E3-A12E-00DD22C40269}" dt="2018-09-24T20:54:27.132" v="3747"/>
          <ac:spMkLst>
            <pc:docMk/>
            <pc:sldMk cId="2641806714" sldId="457"/>
            <ac:spMk id="11" creationId="{133F8CB7-795C-4272-9073-64D8CF97F220}"/>
          </ac:spMkLst>
        </pc:spChg>
        <pc:spChg chg="del">
          <ac:chgData name="Jose Siqueira" userId="94c393a73704f6b1" providerId="LiveId" clId="{1CB52EDC-D9D8-48E3-A12E-00DD22C40269}" dt="2018-09-24T20:54:27.132" v="3747"/>
          <ac:spMkLst>
            <pc:docMk/>
            <pc:sldMk cId="2641806714" sldId="457"/>
            <ac:spMk id="13" creationId="{B7743172-17A8-4FA4-8434-B813E03B7665}"/>
          </ac:spMkLst>
        </pc:spChg>
        <pc:spChg chg="add del">
          <ac:chgData name="Jose Siqueira" userId="94c393a73704f6b1" providerId="LiveId" clId="{1CB52EDC-D9D8-48E3-A12E-00DD22C40269}" dt="2018-09-24T21:02:25.557" v="3856" actId="26606"/>
          <ac:spMkLst>
            <pc:docMk/>
            <pc:sldMk cId="2641806714" sldId="457"/>
            <ac:spMk id="14" creationId="{133F8CB7-795C-4272-9073-64D8CF97F220}"/>
          </ac:spMkLst>
        </pc:spChg>
        <pc:spChg chg="del">
          <ac:chgData name="Jose Siqueira" userId="94c393a73704f6b1" providerId="LiveId" clId="{1CB52EDC-D9D8-48E3-A12E-00DD22C40269}" dt="2018-09-24T20:54:27.132" v="3747"/>
          <ac:spMkLst>
            <pc:docMk/>
            <pc:sldMk cId="2641806714" sldId="457"/>
            <ac:spMk id="15" creationId="{4CE1233C-FD2F-489E-BFDE-086F5FED6491}"/>
          </ac:spMkLst>
        </pc:spChg>
        <pc:spChg chg="add del">
          <ac:chgData name="Jose Siqueira" userId="94c393a73704f6b1" providerId="LiveId" clId="{1CB52EDC-D9D8-48E3-A12E-00DD22C40269}" dt="2018-09-24T21:02:25.557" v="3856" actId="26606"/>
          <ac:spMkLst>
            <pc:docMk/>
            <pc:sldMk cId="2641806714" sldId="457"/>
            <ac:spMk id="16" creationId="{B7743172-17A8-4FA4-8434-B813E03B7665}"/>
          </ac:spMkLst>
        </pc:spChg>
        <pc:spChg chg="add del">
          <ac:chgData name="Jose Siqueira" userId="94c393a73704f6b1" providerId="LiveId" clId="{1CB52EDC-D9D8-48E3-A12E-00DD22C40269}" dt="2018-09-24T21:02:25.557" v="3856" actId="26606"/>
          <ac:spMkLst>
            <pc:docMk/>
            <pc:sldMk cId="2641806714" sldId="457"/>
            <ac:spMk id="18" creationId="{4CE1233C-FD2F-489E-BFDE-086F5FED6491}"/>
          </ac:spMkLst>
        </pc:spChg>
        <pc:spChg chg="add">
          <ac:chgData name="Jose Siqueira" userId="94c393a73704f6b1" providerId="LiveId" clId="{1CB52EDC-D9D8-48E3-A12E-00DD22C40269}" dt="2018-09-24T21:02:25.557" v="3856" actId="26606"/>
          <ac:spMkLst>
            <pc:docMk/>
            <pc:sldMk cId="2641806714" sldId="457"/>
            <ac:spMk id="23" creationId="{133F8CB7-795C-4272-9073-64D8CF97F220}"/>
          </ac:spMkLst>
        </pc:spChg>
        <pc:spChg chg="add">
          <ac:chgData name="Jose Siqueira" userId="94c393a73704f6b1" providerId="LiveId" clId="{1CB52EDC-D9D8-48E3-A12E-00DD22C40269}" dt="2018-09-24T21:02:25.557" v="3856" actId="26606"/>
          <ac:spMkLst>
            <pc:docMk/>
            <pc:sldMk cId="2641806714" sldId="457"/>
            <ac:spMk id="25" creationId="{B7743172-17A8-4FA4-8434-B813E03B7665}"/>
          </ac:spMkLst>
        </pc:spChg>
        <pc:spChg chg="add">
          <ac:chgData name="Jose Siqueira" userId="94c393a73704f6b1" providerId="LiveId" clId="{1CB52EDC-D9D8-48E3-A12E-00DD22C40269}" dt="2018-09-24T21:02:25.557" v="3856" actId="26606"/>
          <ac:spMkLst>
            <pc:docMk/>
            <pc:sldMk cId="2641806714" sldId="457"/>
            <ac:spMk id="27" creationId="{4CE1233C-FD2F-489E-BFDE-086F5FED6491}"/>
          </ac:spMkLst>
        </pc:spChg>
        <pc:picChg chg="add mod">
          <ac:chgData name="Jose Siqueira" userId="94c393a73704f6b1" providerId="LiveId" clId="{1CB52EDC-D9D8-48E3-A12E-00DD22C40269}" dt="2018-09-24T21:02:32.046" v="3857" actId="1076"/>
          <ac:picMkLst>
            <pc:docMk/>
            <pc:sldMk cId="2641806714" sldId="457"/>
            <ac:picMk id="6" creationId="{09CB3CAD-58B8-473C-B515-9AF96FB3C0E2}"/>
          </ac:picMkLst>
        </pc:picChg>
        <pc:picChg chg="del">
          <ac:chgData name="Jose Siqueira" userId="94c393a73704f6b1" providerId="LiveId" clId="{1CB52EDC-D9D8-48E3-A12E-00DD22C40269}" dt="2018-09-24T20:59:06.405" v="3760" actId="26606"/>
          <ac:picMkLst>
            <pc:docMk/>
            <pc:sldMk cId="2641806714" sldId="457"/>
            <ac:picMk id="8" creationId="{E6952562-0062-4616-8324-6321B9A3D32D}"/>
          </ac:picMkLst>
        </pc:picChg>
        <pc:picChg chg="add del">
          <ac:chgData name="Jose Siqueira" userId="94c393a73704f6b1" providerId="LiveId" clId="{1CB52EDC-D9D8-48E3-A12E-00DD22C40269}" dt="2018-09-24T20:59:21.533" v="3763" actId="478"/>
          <ac:picMkLst>
            <pc:docMk/>
            <pc:sldMk cId="2641806714" sldId="457"/>
            <ac:picMk id="10" creationId="{E6952562-0062-4616-8324-6321B9A3D32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4C56E2D-B4EE-485F-ABFD-0BEFA1104AF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ED02ACB-C24F-4D34-86A8-766C024A52F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6163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02ACB-C24F-4D34-86A8-766C024A52F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72042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929E5-C58B-4029-A7C3-34CBEAAC000A}" type="datetime1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929E5-C58B-4029-A7C3-34CBEAAC000A}" type="datetime1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929E5-C58B-4029-A7C3-34CBEAAC000A}" type="datetime1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929E5-C58B-4029-A7C3-34CBEAAC000A}" type="datetime1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7DA16-1049-43B2-AF9C-8A557AD235E7}" type="datetime1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26B77-87A9-464F-B648-8C3406BB5075}" type="datetime1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974B-047A-489F-B436-1669573BE2CD}" type="datetime1">
              <a:rPr lang="en-US" smtClean="0"/>
              <a:pPr/>
              <a:t>11/6/2018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929E5-C58B-4029-A7C3-34CBEAAC000A}" type="datetime1">
              <a:rPr lang="en-US" smtClean="0"/>
              <a:pPr/>
              <a:t>11/6/2018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929E5-C58B-4029-A7C3-34CBEAAC000A}" type="datetime1">
              <a:rPr lang="en-US" smtClean="0"/>
              <a:pPr/>
              <a:t>11/6/2018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584E1-0120-44A3-AB8E-7284D3837683}" type="datetime1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A3C5-5D0E-4E22-B116-D4465AA639F5}" type="datetime1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929E5-C58B-4029-A7C3-34CBEAAC000A}" type="datetime1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/>
          </p:nvPr>
        </p:nvSpPr>
        <p:spPr>
          <a:xfrm>
            <a:off x="714348" y="3500438"/>
            <a:ext cx="7526338" cy="99119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sz="4400" dirty="0"/>
              <a:t>PEF3111 – aula </a:t>
            </a:r>
            <a:r>
              <a:rPr lang="pt-BR" sz="4400" dirty="0" smtClean="0"/>
              <a:t>13</a:t>
            </a:r>
            <a:br>
              <a:rPr lang="pt-BR" sz="4400" dirty="0" smtClean="0"/>
            </a:br>
            <a:r>
              <a:rPr lang="pt-BR" dirty="0" smtClean="0"/>
              <a:t>Visão Geral do Processo</a:t>
            </a:r>
            <a:br>
              <a:rPr lang="pt-BR" dirty="0" smtClean="0"/>
            </a:br>
            <a:r>
              <a:rPr lang="pt-BR" dirty="0" smtClean="0"/>
              <a:t>Empreendedor Disciplinado</a:t>
            </a:r>
            <a:r>
              <a:rPr lang="pt-BR" sz="4400" dirty="0"/>
              <a:t/>
            </a:r>
            <a:br>
              <a:rPr lang="pt-BR" sz="4400" dirty="0"/>
            </a:br>
            <a:r>
              <a:rPr lang="pt-BR" sz="4400" dirty="0" smtClean="0"/>
              <a:t>6 de novembro, </a:t>
            </a:r>
            <a:r>
              <a:rPr lang="pt-BR" sz="4400" dirty="0"/>
              <a:t>2018</a:t>
            </a:r>
          </a:p>
        </p:txBody>
      </p:sp>
      <p:sp>
        <p:nvSpPr>
          <p:cNvPr id="2051" name="Subtítulo 2"/>
          <p:cNvSpPr>
            <a:spLocks noGrp="1"/>
          </p:cNvSpPr>
          <p:nvPr>
            <p:ph type="subTitle" idx="1"/>
          </p:nvPr>
        </p:nvSpPr>
        <p:spPr>
          <a:xfrm>
            <a:off x="1115616" y="1038188"/>
            <a:ext cx="7526338" cy="434974"/>
          </a:xfrm>
        </p:spPr>
        <p:txBody>
          <a:bodyPr>
            <a:normAutofit fontScale="25000" lnSpcReduction="20000"/>
          </a:bodyPr>
          <a:lstStyle/>
          <a:p>
            <a:pPr eaLnBrk="1" hangingPunct="1"/>
            <a:r>
              <a:rPr lang="pt-BR" sz="14400" dirty="0"/>
              <a:t>Empreendedorismo e Modelos de Negócio</a:t>
            </a:r>
          </a:p>
          <a:p>
            <a:pPr eaLnBrk="1" hangingPunct="1"/>
            <a:r>
              <a:rPr lang="pt-BR" sz="9600" dirty="0"/>
              <a:t>Professor José Antonio Lerosa de Siqueira</a:t>
            </a:r>
          </a:p>
          <a:p>
            <a:pPr eaLnBrk="1" hangingPunct="1"/>
            <a:r>
              <a:rPr lang="pt-BR" sz="9600" dirty="0"/>
              <a:t>jals@usp.br</a:t>
            </a:r>
          </a:p>
          <a:p>
            <a:pPr eaLnBrk="1" hangingPunct="1"/>
            <a:endParaRPr lang="pt-BR" dirty="0">
              <a:solidFill>
                <a:srgbClr val="17375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pt-BR" sz="3600" dirty="0" err="1" smtClean="0"/>
              <a:t>The</a:t>
            </a:r>
            <a:r>
              <a:rPr lang="pt-BR" sz="3600" dirty="0" smtClean="0"/>
              <a:t> </a:t>
            </a:r>
            <a:r>
              <a:rPr lang="pt-BR" sz="3600" dirty="0" err="1" smtClean="0"/>
              <a:t>disciplined</a:t>
            </a:r>
            <a:r>
              <a:rPr lang="pt-BR" sz="3600" dirty="0" smtClean="0"/>
              <a:t> </a:t>
            </a:r>
            <a:r>
              <a:rPr lang="pt-BR" sz="3600" dirty="0" err="1" smtClean="0"/>
              <a:t>entrepreneurship</a:t>
            </a:r>
            <a:r>
              <a:rPr lang="pt-BR" sz="3600" dirty="0" smtClean="0"/>
              <a:t> </a:t>
            </a:r>
            <a:r>
              <a:rPr lang="pt-BR" sz="3600" dirty="0" err="1" smtClean="0"/>
              <a:t>canvas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Quadro 6 </a:t>
            </a:r>
            <a:r>
              <a:rPr lang="pt-BR" sz="3600" dirty="0" smtClean="0"/>
              <a:t>– </a:t>
            </a:r>
            <a:r>
              <a:rPr lang="pt-BR" sz="3600" dirty="0" smtClean="0"/>
              <a:t>É possível ganhar dinheiro?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6900882" cy="2828932"/>
          </a:xfrm>
        </p:spPr>
        <p:txBody>
          <a:bodyPr>
            <a:normAutofit/>
          </a:bodyPr>
          <a:lstStyle/>
          <a:p>
            <a:r>
              <a:rPr lang="pt-BR" sz="1800" dirty="0" smtClean="0"/>
              <a:t>Modelo de negócio</a:t>
            </a:r>
          </a:p>
          <a:p>
            <a:r>
              <a:rPr lang="pt-BR" sz="1800" dirty="0" smtClean="0"/>
              <a:t>Esquema de precificação     </a:t>
            </a:r>
            <a:r>
              <a:rPr lang="pt-BR" sz="1800" dirty="0" smtClean="0">
                <a:solidFill>
                  <a:srgbClr val="00B0F0"/>
                </a:solidFill>
              </a:rPr>
              <a:t>Passo 16</a:t>
            </a:r>
          </a:p>
          <a:p>
            <a:r>
              <a:rPr lang="pt-BR" sz="1800" dirty="0" smtClean="0"/>
              <a:t>LTV </a:t>
            </a:r>
            <a:r>
              <a:rPr lang="pt-BR" sz="1800" dirty="0" smtClean="0"/>
              <a:t>(</a:t>
            </a:r>
            <a:r>
              <a:rPr lang="pt-BR" sz="1800" dirty="0" err="1" smtClean="0"/>
              <a:t>lifetime</a:t>
            </a:r>
            <a:r>
              <a:rPr lang="pt-BR" sz="1800" dirty="0" smtClean="0"/>
              <a:t> </a:t>
            </a:r>
            <a:r>
              <a:rPr lang="pt-BR" sz="1800" dirty="0" err="1" smtClean="0"/>
              <a:t>value</a:t>
            </a:r>
            <a:r>
              <a:rPr lang="pt-BR" sz="1800" dirty="0" smtClean="0"/>
              <a:t>) no curto prazo   </a:t>
            </a:r>
            <a:r>
              <a:rPr lang="pt-BR" sz="1800" dirty="0" smtClean="0">
                <a:solidFill>
                  <a:srgbClr val="00B0F0"/>
                </a:solidFill>
              </a:rPr>
              <a:t>Passo 17</a:t>
            </a:r>
          </a:p>
          <a:p>
            <a:r>
              <a:rPr lang="pt-BR" sz="1800" dirty="0" smtClean="0"/>
              <a:t>COCA no curto prazo    </a:t>
            </a:r>
            <a:r>
              <a:rPr lang="pt-BR" sz="1800" dirty="0" smtClean="0">
                <a:solidFill>
                  <a:srgbClr val="00B0F0"/>
                </a:solidFill>
              </a:rPr>
              <a:t>Passos 18 e 19</a:t>
            </a:r>
          </a:p>
          <a:p>
            <a:r>
              <a:rPr lang="pt-BR" sz="1800" dirty="0" smtClean="0"/>
              <a:t>LTV (</a:t>
            </a:r>
            <a:r>
              <a:rPr lang="pt-BR" sz="1800" dirty="0" err="1" smtClean="0"/>
              <a:t>lifetime</a:t>
            </a:r>
            <a:r>
              <a:rPr lang="pt-BR" sz="1800" dirty="0" smtClean="0"/>
              <a:t> </a:t>
            </a:r>
            <a:r>
              <a:rPr lang="pt-BR" sz="1800" dirty="0" err="1" smtClean="0"/>
              <a:t>value</a:t>
            </a:r>
            <a:r>
              <a:rPr lang="pt-BR" sz="1800" dirty="0" smtClean="0"/>
              <a:t>) no </a:t>
            </a:r>
            <a:r>
              <a:rPr lang="pt-BR" sz="1800" dirty="0" smtClean="0"/>
              <a:t>médio </a:t>
            </a:r>
            <a:r>
              <a:rPr lang="pt-BR" sz="1800" dirty="0" smtClean="0"/>
              <a:t>prazo</a:t>
            </a:r>
          </a:p>
          <a:p>
            <a:r>
              <a:rPr lang="pt-BR" sz="1800" dirty="0" smtClean="0"/>
              <a:t>COCA no </a:t>
            </a:r>
            <a:r>
              <a:rPr lang="pt-BR" sz="1800" dirty="0" smtClean="0"/>
              <a:t>médio prazo</a:t>
            </a:r>
          </a:p>
          <a:p>
            <a:r>
              <a:rPr lang="pt-BR" sz="1800" dirty="0" smtClean="0"/>
              <a:t>LTV (</a:t>
            </a:r>
            <a:r>
              <a:rPr lang="pt-BR" sz="1800" dirty="0" err="1" smtClean="0"/>
              <a:t>lifetime</a:t>
            </a:r>
            <a:r>
              <a:rPr lang="pt-BR" sz="1800" dirty="0" smtClean="0"/>
              <a:t> </a:t>
            </a:r>
            <a:r>
              <a:rPr lang="pt-BR" sz="1800" dirty="0" err="1" smtClean="0"/>
              <a:t>value</a:t>
            </a:r>
            <a:r>
              <a:rPr lang="pt-BR" sz="1800" dirty="0" smtClean="0"/>
              <a:t>) no </a:t>
            </a:r>
            <a:r>
              <a:rPr lang="pt-BR" sz="1800" dirty="0" smtClean="0"/>
              <a:t>longo prazo</a:t>
            </a:r>
            <a:endParaRPr lang="pt-BR" sz="1800" dirty="0" smtClean="0"/>
          </a:p>
          <a:p>
            <a:r>
              <a:rPr lang="pt-BR" sz="1800" dirty="0" smtClean="0"/>
              <a:t>COCA no </a:t>
            </a:r>
            <a:r>
              <a:rPr lang="pt-BR" sz="1800" dirty="0" smtClean="0"/>
              <a:t>longo prazo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714612" y="1656696"/>
            <a:ext cx="6215106" cy="4397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Passo 15: concepção  de um modelo de negócio -  </a:t>
            </a:r>
            <a:r>
              <a:rPr kumimoji="0" lang="pt-B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Value</a:t>
            </a: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creation</a:t>
            </a: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v </a:t>
            </a:r>
            <a:r>
              <a:rPr kumimoji="0" lang="pt-B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value</a:t>
            </a: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capture</a:t>
            </a:r>
            <a: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pt-BR" sz="3600" dirty="0" err="1" smtClean="0"/>
              <a:t>The</a:t>
            </a:r>
            <a:r>
              <a:rPr lang="pt-BR" sz="3600" dirty="0" smtClean="0"/>
              <a:t> </a:t>
            </a:r>
            <a:r>
              <a:rPr lang="pt-BR" sz="3600" dirty="0" err="1" smtClean="0"/>
              <a:t>disciplined</a:t>
            </a:r>
            <a:r>
              <a:rPr lang="pt-BR" sz="3600" dirty="0" smtClean="0"/>
              <a:t> </a:t>
            </a:r>
            <a:r>
              <a:rPr lang="pt-BR" sz="3600" dirty="0" err="1" smtClean="0"/>
              <a:t>entrepreneurship</a:t>
            </a:r>
            <a:r>
              <a:rPr lang="pt-BR" sz="3600" dirty="0" smtClean="0"/>
              <a:t> </a:t>
            </a:r>
            <a:r>
              <a:rPr lang="pt-BR" sz="3600" dirty="0" err="1" smtClean="0"/>
              <a:t>canvas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Quadro 7 </a:t>
            </a:r>
            <a:r>
              <a:rPr lang="pt-BR" sz="3600" dirty="0" smtClean="0"/>
              <a:t>– </a:t>
            </a:r>
            <a:r>
              <a:rPr lang="pt-BR" sz="3600" dirty="0" smtClean="0"/>
              <a:t>Como se vende este produto?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3048"/>
          </a:xfrm>
        </p:spPr>
        <p:txBody>
          <a:bodyPr>
            <a:normAutofit/>
          </a:bodyPr>
          <a:lstStyle/>
          <a:p>
            <a:r>
              <a:rPr lang="pt-BR" sz="1800" dirty="0" smtClean="0"/>
              <a:t>Canal de vendas preferido</a:t>
            </a:r>
          </a:p>
          <a:p>
            <a:r>
              <a:rPr lang="pt-BR" sz="1800" dirty="0" smtClean="0"/>
              <a:t>Funil de vendas</a:t>
            </a:r>
          </a:p>
          <a:p>
            <a:r>
              <a:rPr lang="pt-BR" sz="1800" dirty="0" smtClean="0"/>
              <a:t>Mix no curto prazo</a:t>
            </a:r>
          </a:p>
          <a:p>
            <a:r>
              <a:rPr lang="pt-BR" sz="1800" dirty="0" smtClean="0"/>
              <a:t>Mix no médio e longo prazo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B0F0"/>
                </a:solidFill>
              </a:rPr>
              <a:t>Passo 18: mapeamento do processo de venda para aquisição de um cliente</a:t>
            </a:r>
            <a:endParaRPr lang="pt-BR" dirty="0">
              <a:solidFill>
                <a:srgbClr val="00B0F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B0F0"/>
                </a:solidFill>
              </a:rPr>
              <a:t>Leads</a:t>
            </a:r>
          </a:p>
          <a:p>
            <a:r>
              <a:rPr lang="pt-BR" dirty="0" err="1" smtClean="0">
                <a:solidFill>
                  <a:srgbClr val="00B0F0"/>
                </a:solidFill>
              </a:rPr>
              <a:t>Suspects</a:t>
            </a:r>
            <a:endParaRPr lang="pt-BR" dirty="0" smtClean="0">
              <a:solidFill>
                <a:srgbClr val="00B0F0"/>
              </a:solidFill>
            </a:endParaRPr>
          </a:p>
          <a:p>
            <a:r>
              <a:rPr lang="pt-BR" dirty="0" err="1" smtClean="0">
                <a:solidFill>
                  <a:srgbClr val="00B0F0"/>
                </a:solidFill>
              </a:rPr>
              <a:t>Prospects</a:t>
            </a:r>
            <a:endParaRPr lang="pt-BR" dirty="0" smtClean="0">
              <a:solidFill>
                <a:srgbClr val="00B0F0"/>
              </a:solidFill>
            </a:endParaRPr>
          </a:p>
          <a:p>
            <a:r>
              <a:rPr lang="pt-BR" dirty="0" err="1" smtClean="0">
                <a:solidFill>
                  <a:srgbClr val="00B0F0"/>
                </a:solidFill>
              </a:rPr>
              <a:t>Qualified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prospects</a:t>
            </a:r>
            <a:endParaRPr lang="pt-BR" dirty="0" smtClean="0">
              <a:solidFill>
                <a:srgbClr val="00B0F0"/>
              </a:solidFill>
            </a:endParaRPr>
          </a:p>
          <a:p>
            <a:r>
              <a:rPr lang="pt-BR" dirty="0" err="1" smtClean="0">
                <a:solidFill>
                  <a:srgbClr val="00B0F0"/>
                </a:solidFill>
              </a:rPr>
              <a:t>Customers</a:t>
            </a:r>
            <a:endParaRPr lang="pt-BR" dirty="0" smtClean="0">
              <a:solidFill>
                <a:srgbClr val="00B0F0"/>
              </a:solidFill>
            </a:endParaRPr>
          </a:p>
          <a:p>
            <a:r>
              <a:rPr lang="pt-BR" dirty="0" err="1" smtClean="0">
                <a:solidFill>
                  <a:srgbClr val="00B0F0"/>
                </a:solidFill>
              </a:rPr>
              <a:t>Satisfied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customers</a:t>
            </a:r>
            <a:endParaRPr lang="pt-BR" dirty="0" smtClean="0">
              <a:solidFill>
                <a:srgbClr val="00B0F0"/>
              </a:solidFill>
            </a:endParaRPr>
          </a:p>
          <a:p>
            <a:r>
              <a:rPr lang="pt-BR" dirty="0" err="1" smtClean="0">
                <a:solidFill>
                  <a:srgbClr val="00B0F0"/>
                </a:solidFill>
              </a:rPr>
              <a:t>Evangelists</a:t>
            </a:r>
            <a:endParaRPr lang="pt-BR" dirty="0">
              <a:solidFill>
                <a:srgbClr val="00B0F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pt-BR" sz="3600" dirty="0" err="1" smtClean="0"/>
              <a:t>The</a:t>
            </a:r>
            <a:r>
              <a:rPr lang="pt-BR" sz="3600" dirty="0" smtClean="0"/>
              <a:t> </a:t>
            </a:r>
            <a:r>
              <a:rPr lang="pt-BR" sz="3600" dirty="0" err="1" smtClean="0"/>
              <a:t>disciplined</a:t>
            </a:r>
            <a:r>
              <a:rPr lang="pt-BR" sz="3600" dirty="0" smtClean="0"/>
              <a:t> </a:t>
            </a:r>
            <a:r>
              <a:rPr lang="pt-BR" sz="3600" dirty="0" err="1" smtClean="0"/>
              <a:t>entrepreneurship</a:t>
            </a:r>
            <a:r>
              <a:rPr lang="pt-BR" sz="3600" dirty="0" smtClean="0"/>
              <a:t> </a:t>
            </a:r>
            <a:r>
              <a:rPr lang="pt-BR" sz="3600" dirty="0" err="1" smtClean="0"/>
              <a:t>canvas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Quadro 8 </a:t>
            </a:r>
            <a:r>
              <a:rPr lang="pt-BR" sz="3600" dirty="0" smtClean="0"/>
              <a:t>– </a:t>
            </a:r>
            <a:r>
              <a:rPr lang="pt-BR" sz="3600" dirty="0" smtClean="0"/>
              <a:t>O produto dá lucro?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1800" dirty="0" smtClean="0"/>
              <a:t>Estimativa das despesas com </a:t>
            </a:r>
            <a:r>
              <a:rPr lang="pt-BR" sz="1800" dirty="0" err="1" smtClean="0"/>
              <a:t>R&amp;D</a:t>
            </a:r>
            <a:r>
              <a:rPr lang="pt-BR" sz="1800" dirty="0" smtClean="0"/>
              <a:t> (pesquisa e desenvolvimento)  </a:t>
            </a:r>
            <a:r>
              <a:rPr lang="pt-BR" sz="1800" dirty="0" smtClean="0">
                <a:solidFill>
                  <a:srgbClr val="00B0F0"/>
                </a:solidFill>
              </a:rPr>
              <a:t>Passo 20</a:t>
            </a:r>
          </a:p>
          <a:p>
            <a:r>
              <a:rPr lang="pt-BR" sz="1800" dirty="0" smtClean="0"/>
              <a:t>Estimativa das despesas com </a:t>
            </a:r>
            <a:r>
              <a:rPr lang="pt-BR" sz="1800" dirty="0" err="1" smtClean="0"/>
              <a:t>G&amp;A</a:t>
            </a:r>
            <a:r>
              <a:rPr lang="pt-BR" sz="1800" dirty="0" smtClean="0"/>
              <a:t> (gerais e administração)</a:t>
            </a:r>
          </a:p>
          <a:p>
            <a:r>
              <a:rPr lang="pt-BR" sz="1800" dirty="0" smtClean="0"/>
              <a:t>Proporção entre LTV e COCA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pt-BR" sz="3600" dirty="0" err="1" smtClean="0"/>
              <a:t>The</a:t>
            </a:r>
            <a:r>
              <a:rPr lang="pt-BR" sz="3600" dirty="0" smtClean="0"/>
              <a:t> </a:t>
            </a:r>
            <a:r>
              <a:rPr lang="pt-BR" sz="3600" dirty="0" err="1" smtClean="0"/>
              <a:t>disciplined</a:t>
            </a:r>
            <a:r>
              <a:rPr lang="pt-BR" sz="3600" dirty="0" smtClean="0"/>
              <a:t> </a:t>
            </a:r>
            <a:r>
              <a:rPr lang="pt-BR" sz="3600" dirty="0" err="1" smtClean="0"/>
              <a:t>entrepreneurship</a:t>
            </a:r>
            <a:r>
              <a:rPr lang="pt-BR" sz="3600" dirty="0" smtClean="0"/>
              <a:t> </a:t>
            </a:r>
            <a:r>
              <a:rPr lang="pt-BR" sz="3600" dirty="0" err="1" smtClean="0"/>
              <a:t>canvas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Quadro 9 </a:t>
            </a:r>
            <a:r>
              <a:rPr lang="pt-BR" sz="3600" dirty="0" smtClean="0"/>
              <a:t>– </a:t>
            </a:r>
            <a:r>
              <a:rPr lang="pt-BR" sz="3600" dirty="0" smtClean="0"/>
              <a:t>Como se produz este produto?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1800" dirty="0" smtClean="0"/>
              <a:t>Identificação das premissas essenciais   </a:t>
            </a:r>
            <a:r>
              <a:rPr lang="pt-BR" sz="1800" dirty="0" smtClean="0">
                <a:solidFill>
                  <a:srgbClr val="00B0F0"/>
                </a:solidFill>
              </a:rPr>
              <a:t>Passo 20</a:t>
            </a:r>
          </a:p>
          <a:p>
            <a:r>
              <a:rPr lang="pt-BR" sz="1800" dirty="0" smtClean="0"/>
              <a:t>Teste das premissas essenciais</a:t>
            </a:r>
          </a:p>
          <a:p>
            <a:r>
              <a:rPr lang="pt-BR" sz="1800" dirty="0" smtClean="0"/>
              <a:t>MVBP    </a:t>
            </a:r>
            <a:r>
              <a:rPr lang="pt-BR" sz="1800" dirty="0" smtClean="0">
                <a:solidFill>
                  <a:srgbClr val="00B0F0"/>
                </a:solidFill>
              </a:rPr>
              <a:t>Passo 22</a:t>
            </a:r>
          </a:p>
          <a:p>
            <a:r>
              <a:rPr lang="pt-BR" sz="1800" dirty="0" smtClean="0"/>
              <a:t>Métrica para rastreamento    </a:t>
            </a:r>
            <a:r>
              <a:rPr lang="pt-BR" sz="1800" dirty="0" smtClean="0">
                <a:solidFill>
                  <a:srgbClr val="00B0F0"/>
                </a:solidFill>
              </a:rPr>
              <a:t>Passo 23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pt-BR" sz="3600" dirty="0" err="1" smtClean="0"/>
              <a:t>The</a:t>
            </a:r>
            <a:r>
              <a:rPr lang="pt-BR" sz="3600" dirty="0" smtClean="0"/>
              <a:t> </a:t>
            </a:r>
            <a:r>
              <a:rPr lang="pt-BR" sz="3600" dirty="0" err="1" smtClean="0"/>
              <a:t>disciplined</a:t>
            </a:r>
            <a:r>
              <a:rPr lang="pt-BR" sz="3600" dirty="0" smtClean="0"/>
              <a:t> </a:t>
            </a:r>
            <a:r>
              <a:rPr lang="pt-BR" sz="3600" dirty="0" err="1" smtClean="0"/>
              <a:t>entrepreneurship</a:t>
            </a:r>
            <a:r>
              <a:rPr lang="pt-BR" sz="3600" dirty="0" smtClean="0"/>
              <a:t> </a:t>
            </a:r>
            <a:r>
              <a:rPr lang="pt-BR" sz="3600" dirty="0" err="1" smtClean="0"/>
              <a:t>canvas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Quadro 10 </a:t>
            </a:r>
            <a:r>
              <a:rPr lang="pt-BR" sz="3600" dirty="0" smtClean="0"/>
              <a:t>– </a:t>
            </a:r>
            <a:r>
              <a:rPr lang="pt-BR" sz="3600" dirty="0" smtClean="0"/>
              <a:t>Como se faz para este negócio crescer?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1800" dirty="0" smtClean="0"/>
              <a:t>Plano de produto para o mercado piloto   </a:t>
            </a:r>
            <a:r>
              <a:rPr lang="pt-BR" sz="1800" dirty="0" smtClean="0">
                <a:solidFill>
                  <a:srgbClr val="00B0F0"/>
                </a:solidFill>
              </a:rPr>
              <a:t>Passo 24</a:t>
            </a:r>
          </a:p>
          <a:p>
            <a:r>
              <a:rPr lang="pt-BR" sz="1800" dirty="0" smtClean="0"/>
              <a:t>Mercado a ser conquistado a seguir</a:t>
            </a:r>
          </a:p>
          <a:p>
            <a:r>
              <a:rPr lang="pt-BR" sz="1800" dirty="0" smtClean="0"/>
              <a:t>Plano de produto para os mercados sucessivos    </a:t>
            </a:r>
            <a:r>
              <a:rPr lang="pt-BR" sz="1800" dirty="0" smtClean="0">
                <a:solidFill>
                  <a:srgbClr val="00B0F0"/>
                </a:solidFill>
              </a:rPr>
              <a:t>Passo </a:t>
            </a:r>
            <a:r>
              <a:rPr lang="pt-BR" sz="1800" dirty="0" smtClean="0">
                <a:solidFill>
                  <a:srgbClr val="00B0F0"/>
                </a:solidFill>
              </a:rPr>
              <a:t>24</a:t>
            </a:r>
            <a:endParaRPr lang="pt-BR" sz="1800" dirty="0" smtClean="0"/>
          </a:p>
          <a:p>
            <a:r>
              <a:rPr lang="pt-BR" sz="1800" dirty="0" smtClean="0"/>
              <a:t>TAM para os mercados sucessivos   </a:t>
            </a:r>
            <a:r>
              <a:rPr lang="pt-BR" sz="1800" dirty="0" smtClean="0">
                <a:solidFill>
                  <a:srgbClr val="00B0F0"/>
                </a:solidFill>
              </a:rPr>
              <a:t>Passo 14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Além dos 24 passos</a:t>
            </a:r>
            <a:br>
              <a:rPr lang="pt-BR" dirty="0" smtClean="0"/>
            </a:br>
            <a:r>
              <a:rPr lang="pt-BR" dirty="0" smtClean="0"/>
              <a:t>O que não é coberto pelos 24 passos?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 smtClean="0"/>
              <a:t>Equipe e cultura</a:t>
            </a:r>
          </a:p>
          <a:p>
            <a:r>
              <a:rPr lang="pt-BR" dirty="0" smtClean="0"/>
              <a:t>Finanças</a:t>
            </a:r>
          </a:p>
          <a:p>
            <a:r>
              <a:rPr lang="pt-BR" dirty="0" smtClean="0"/>
              <a:t>Outras funções</a:t>
            </a:r>
          </a:p>
          <a:p>
            <a:pPr lvl="1"/>
            <a:r>
              <a:rPr lang="pt-BR" dirty="0" smtClean="0"/>
              <a:t>Recursos humanos</a:t>
            </a:r>
          </a:p>
          <a:p>
            <a:pPr lvl="1"/>
            <a:r>
              <a:rPr lang="pt-BR" dirty="0" err="1" smtClean="0"/>
              <a:t>Customer</a:t>
            </a:r>
            <a:r>
              <a:rPr lang="pt-BR" dirty="0" smtClean="0"/>
              <a:t> </a:t>
            </a:r>
            <a:r>
              <a:rPr lang="pt-BR" dirty="0" err="1" smtClean="0"/>
              <a:t>service</a:t>
            </a:r>
            <a:endParaRPr lang="pt-BR" dirty="0" smtClean="0"/>
          </a:p>
          <a:p>
            <a:pPr lvl="1"/>
            <a:r>
              <a:rPr lang="pt-BR" dirty="0" smtClean="0"/>
              <a:t>Marketing communications</a:t>
            </a:r>
          </a:p>
          <a:p>
            <a:pPr lvl="1"/>
            <a:r>
              <a:rPr lang="pt-BR" dirty="0" err="1" smtClean="0"/>
              <a:t>Public</a:t>
            </a:r>
            <a:r>
              <a:rPr lang="pt-BR" dirty="0" smtClean="0"/>
              <a:t> </a:t>
            </a:r>
            <a:r>
              <a:rPr lang="pt-BR" dirty="0" err="1" smtClean="0"/>
              <a:t>relations</a:t>
            </a:r>
            <a:endParaRPr lang="pt-BR" dirty="0" smtClean="0"/>
          </a:p>
          <a:p>
            <a:pPr lvl="1"/>
            <a:r>
              <a:rPr lang="pt-BR" dirty="0" err="1" smtClean="0"/>
              <a:t>Competitive</a:t>
            </a:r>
            <a:r>
              <a:rPr lang="pt-BR" dirty="0" smtClean="0"/>
              <a:t> </a:t>
            </a:r>
            <a:r>
              <a:rPr lang="pt-BR" dirty="0" err="1" smtClean="0"/>
              <a:t>analysis</a:t>
            </a:r>
            <a:endParaRPr lang="pt-BR" dirty="0" smtClean="0"/>
          </a:p>
          <a:p>
            <a:pPr lvl="1"/>
            <a:r>
              <a:rPr lang="pt-BR" dirty="0" smtClean="0"/>
              <a:t>Engenharia</a:t>
            </a:r>
          </a:p>
          <a:p>
            <a:pPr lvl="1"/>
            <a:r>
              <a:rPr lang="pt-BR" dirty="0" smtClean="0"/>
              <a:t>Pesquisa</a:t>
            </a:r>
          </a:p>
          <a:p>
            <a:pPr lvl="1"/>
            <a:r>
              <a:rPr lang="pt-BR" dirty="0" smtClean="0"/>
              <a:t>Legal</a:t>
            </a:r>
          </a:p>
          <a:p>
            <a:pPr lvl="1"/>
            <a:r>
              <a:rPr lang="pt-BR" dirty="0" err="1" smtClean="0"/>
              <a:t>Regulatory</a:t>
            </a:r>
            <a:endParaRPr lang="pt-BR" dirty="0" smtClean="0"/>
          </a:p>
          <a:p>
            <a:pPr lvl="1"/>
            <a:r>
              <a:rPr lang="pt-BR" dirty="0" err="1" smtClean="0"/>
              <a:t>Manufacturing</a:t>
            </a:r>
            <a:endParaRPr lang="pt-BR" dirty="0" smtClean="0"/>
          </a:p>
          <a:p>
            <a:pPr lvl="1"/>
            <a:r>
              <a:rPr lang="pt-BR" dirty="0" err="1" smtClean="0"/>
              <a:t>Fundraising</a:t>
            </a:r>
            <a:endParaRPr lang="pt-BR" dirty="0" smtClean="0"/>
          </a:p>
          <a:p>
            <a:pPr lvl="1"/>
            <a:r>
              <a:rPr lang="pt-BR" dirty="0" smtClean="0"/>
              <a:t>Outros serviços gerais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35C44DBB-AD7C-4682-B258-6367305D207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1218476"/>
            <a:ext cx="2614354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pt-BR" sz="2800" dirty="0">
                <a:solidFill>
                  <a:schemeClr val="tx1"/>
                </a:solidFill>
              </a:rPr>
              <a:t>Fim da </a:t>
            </a:r>
            <a:r>
              <a:rPr lang="pt-BR" sz="2800" dirty="0" smtClean="0">
                <a:solidFill>
                  <a:schemeClr val="tx1"/>
                </a:solidFill>
              </a:rPr>
              <a:t>aula 13 </a:t>
            </a: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60063" y="1218475"/>
            <a:ext cx="4560037" cy="4421051"/>
          </a:xfrm>
          <a:effectLst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400"/>
              <a:t>Obrigado!</a:t>
            </a:r>
          </a:p>
          <a:p>
            <a:pPr marL="0" indent="0">
              <a:buNone/>
            </a:pPr>
            <a:r>
              <a:rPr lang="pt-BR" sz="1400"/>
              <a:t>José Antonio Lerosa</a:t>
            </a:r>
          </a:p>
          <a:p>
            <a:pPr marL="0" indent="0">
              <a:buNone/>
            </a:pPr>
            <a:endParaRPr lang="pt-BR" sz="1400"/>
          </a:p>
          <a:p>
            <a:pPr marL="0" indent="0">
              <a:buNone/>
            </a:pPr>
            <a:r>
              <a:rPr lang="pt-BR" sz="1400"/>
              <a:t>jals@usp.br</a:t>
            </a:r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17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A1CED323-FAF0-4E0B-8717-FC1F468A28F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3487225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39570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29182E0-1FDF-4DE1-91A3-E8CC3F3B1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250" y="188640"/>
            <a:ext cx="7524003" cy="648072"/>
          </a:xfrm>
        </p:spPr>
        <p:txBody>
          <a:bodyPr>
            <a:normAutofit fontScale="90000"/>
          </a:bodyPr>
          <a:lstStyle/>
          <a:p>
            <a:r>
              <a:rPr lang="pt-BR" dirty="0"/>
              <a:t>Programação das aulas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="" xmlns:a16="http://schemas.microsoft.com/office/drawing/2014/main" id="{DCAD86CC-0BB6-42DB-B055-3BA8374316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67674850"/>
              </p:ext>
            </p:extLst>
          </p:nvPr>
        </p:nvGraphicFramePr>
        <p:xfrm>
          <a:off x="90432" y="71414"/>
          <a:ext cx="9009565" cy="642782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2818">
                  <a:extLst>
                    <a:ext uri="{9D8B030D-6E8A-4147-A177-3AD203B41FA5}">
                      <a16:colId xmlns="" xmlns:a16="http://schemas.microsoft.com/office/drawing/2014/main" val="953225803"/>
                    </a:ext>
                  </a:extLst>
                </a:gridCol>
                <a:gridCol w="797746">
                  <a:extLst>
                    <a:ext uri="{9D8B030D-6E8A-4147-A177-3AD203B41FA5}">
                      <a16:colId xmlns="" xmlns:a16="http://schemas.microsoft.com/office/drawing/2014/main" val="3339344552"/>
                    </a:ext>
                  </a:extLst>
                </a:gridCol>
                <a:gridCol w="7719001">
                  <a:extLst>
                    <a:ext uri="{9D8B030D-6E8A-4147-A177-3AD203B41FA5}">
                      <a16:colId xmlns="" xmlns:a16="http://schemas.microsoft.com/office/drawing/2014/main" val="4288614767"/>
                    </a:ext>
                  </a:extLst>
                </a:gridCol>
              </a:tblGrid>
              <a:tr h="369369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Programação das aulas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48584515"/>
                  </a:ext>
                </a:extLst>
              </a:tr>
              <a:tr h="369369">
                <a:tc>
                  <a:txBody>
                    <a:bodyPr/>
                    <a:lstStyle/>
                    <a:p>
                      <a:r>
                        <a:rPr lang="pt-BR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07/08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Introdução </a:t>
                      </a:r>
                      <a:r>
                        <a:rPr lang="pt-BR" sz="1200" dirty="0" smtClean="0"/>
                        <a:t>geral – passo 0. Qual é a sua </a:t>
                      </a:r>
                      <a:r>
                        <a:rPr lang="pt-BR" sz="1200" dirty="0" err="1" smtClean="0"/>
                        <a:t>motivavação</a:t>
                      </a:r>
                      <a:r>
                        <a:rPr lang="pt-BR" sz="1200" baseline="0" dirty="0" smtClean="0"/>
                        <a:t> </a:t>
                      </a:r>
                      <a:r>
                        <a:rPr lang="pt-BR" sz="1200" dirty="0" smtClean="0"/>
                        <a:t>para empreender?</a:t>
                      </a:r>
                      <a:endParaRPr lang="pt-BR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24135163"/>
                  </a:ext>
                </a:extLst>
              </a:tr>
              <a:tr h="455387">
                <a:tc>
                  <a:txBody>
                    <a:bodyPr/>
                    <a:lstStyle/>
                    <a:p>
                      <a:r>
                        <a:rPr lang="pt-BR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14/08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1.</a:t>
                      </a:r>
                      <a:r>
                        <a:rPr lang="pt-BR" sz="1200" baseline="0" dirty="0"/>
                        <a:t> Segmentação do mercado; 2. Seleção de um setor para conseguir entrar no mercado</a:t>
                      </a:r>
                      <a:endParaRPr lang="pt-BR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14547908"/>
                  </a:ext>
                </a:extLst>
              </a:tr>
              <a:tr h="455387">
                <a:tc>
                  <a:txBody>
                    <a:bodyPr/>
                    <a:lstStyle/>
                    <a:p>
                      <a:r>
                        <a:rPr lang="pt-BR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21/08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3. Descrição de um perfil para o usuário; 4. Cálculo do TAM (total </a:t>
                      </a:r>
                      <a:r>
                        <a:rPr lang="pt-BR" sz="1200" dirty="0" err="1"/>
                        <a:t>addressable</a:t>
                      </a:r>
                      <a:r>
                        <a:rPr lang="pt-BR" sz="1200" dirty="0"/>
                        <a:t> </a:t>
                      </a:r>
                      <a:r>
                        <a:rPr lang="pt-BR" sz="1200" dirty="0" err="1"/>
                        <a:t>market</a:t>
                      </a:r>
                      <a:r>
                        <a:rPr lang="pt-BR" sz="1200" dirty="0"/>
                        <a:t>) para o mercado piloto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49755630"/>
                  </a:ext>
                </a:extLst>
              </a:tr>
              <a:tr h="455387">
                <a:tc>
                  <a:txBody>
                    <a:bodyPr/>
                    <a:lstStyle/>
                    <a:p>
                      <a:r>
                        <a:rPr lang="pt-BR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28/08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5. Detalhamento de um representante real da persona;  6. Execução de um caso de uso de um ciclo de vida </a:t>
                      </a:r>
                      <a:r>
                        <a:rPr lang="pt-BR" sz="1200" dirty="0" smtClean="0"/>
                        <a:t>completo</a:t>
                      </a:r>
                      <a:endParaRPr lang="pt-BR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40740114"/>
                  </a:ext>
                </a:extLst>
              </a:tr>
              <a:tr h="369369">
                <a:tc>
                  <a:txBody>
                    <a:bodyPr/>
                    <a:lstStyle/>
                    <a:p>
                      <a:r>
                        <a:rPr lang="pt-BR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11/09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7. Especificação de alto nível do produto; 8. Quantificação da proposta de </a:t>
                      </a:r>
                      <a:r>
                        <a:rPr lang="pt-BR" sz="1200" dirty="0" smtClean="0"/>
                        <a:t>valor</a:t>
                      </a:r>
                      <a:endParaRPr lang="pt-BR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6733841"/>
                  </a:ext>
                </a:extLst>
              </a:tr>
              <a:tr h="369369">
                <a:tc>
                  <a:txBody>
                    <a:bodyPr/>
                    <a:lstStyle/>
                    <a:p>
                      <a:r>
                        <a:rPr lang="pt-BR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18/09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9. Identificação de dez clientes em potencial; 10: identificação do seu </a:t>
                      </a:r>
                      <a:r>
                        <a:rPr lang="pt-BR" sz="1200" dirty="0" smtClean="0"/>
                        <a:t>núcleo</a:t>
                      </a:r>
                      <a:endParaRPr lang="pt-BR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1344092"/>
                  </a:ext>
                </a:extLst>
              </a:tr>
              <a:tr h="460796">
                <a:tc>
                  <a:txBody>
                    <a:bodyPr/>
                    <a:lstStyle/>
                    <a:p>
                      <a:r>
                        <a:rPr lang="pt-BR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25/09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11. Levantamento da sua posição competitiva. 12. Descoberta de qual seria a unidade ou setor que toma a decisão de compra pelo </a:t>
                      </a:r>
                      <a:r>
                        <a:rPr lang="pt-BR" sz="1200" dirty="0" smtClean="0"/>
                        <a:t>cliente</a:t>
                      </a:r>
                      <a:endParaRPr lang="pt-BR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59322865"/>
                  </a:ext>
                </a:extLst>
              </a:tr>
              <a:tr h="425028">
                <a:tc>
                  <a:txBody>
                    <a:bodyPr/>
                    <a:lstStyle/>
                    <a:p>
                      <a:r>
                        <a:rPr lang="pt-BR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02/10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13. Mapeamento do processo para conseguir um cliente pagante. 14. </a:t>
                      </a:r>
                      <a:r>
                        <a:rPr lang="pt-BR" sz="1200" dirty="0" smtClean="0"/>
                        <a:t>Cálculo </a:t>
                      </a:r>
                      <a:r>
                        <a:rPr lang="pt-BR" sz="1200" dirty="0"/>
                        <a:t>do tamanho total do mercado endereçável para os mercados </a:t>
                      </a:r>
                      <a:r>
                        <a:rPr lang="pt-BR" sz="1200" dirty="0" err="1" smtClean="0"/>
                        <a:t>subsequentes</a:t>
                      </a:r>
                      <a:endParaRPr lang="pt-BR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30593907"/>
                  </a:ext>
                </a:extLst>
              </a:tr>
              <a:tr h="369369">
                <a:tc>
                  <a:txBody>
                    <a:bodyPr/>
                    <a:lstStyle/>
                    <a:p>
                      <a:r>
                        <a:rPr lang="pt-BR" sz="1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09/10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15. Concepção do modelo de </a:t>
                      </a:r>
                      <a:r>
                        <a:rPr lang="pt-BR" sz="1200" dirty="0" smtClean="0"/>
                        <a:t>negócio</a:t>
                      </a:r>
                      <a:r>
                        <a:rPr lang="pt-BR" sz="1200" dirty="0"/>
                        <a:t>. 16. Definição do </a:t>
                      </a:r>
                      <a:r>
                        <a:rPr lang="pt-BR" sz="1200" dirty="0" smtClean="0"/>
                        <a:t>esquema </a:t>
                      </a:r>
                      <a:r>
                        <a:rPr lang="pt-BR" sz="1200" dirty="0"/>
                        <a:t>de </a:t>
                      </a:r>
                      <a:r>
                        <a:rPr lang="pt-BR" sz="1200" dirty="0" smtClean="0"/>
                        <a:t>precificação</a:t>
                      </a:r>
                      <a:endParaRPr lang="pt-BR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9450948"/>
                  </a:ext>
                </a:extLst>
              </a:tr>
              <a:tr h="425028">
                <a:tc>
                  <a:txBody>
                    <a:bodyPr/>
                    <a:lstStyle/>
                    <a:p>
                      <a:r>
                        <a:rPr lang="pt-BR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16/10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17. Calculo do </a:t>
                      </a:r>
                      <a:r>
                        <a:rPr lang="pt-BR" sz="1200" dirty="0" err="1"/>
                        <a:t>lifetime</a:t>
                      </a:r>
                      <a:r>
                        <a:rPr lang="pt-BR" sz="1200" dirty="0"/>
                        <a:t> </a:t>
                      </a:r>
                      <a:r>
                        <a:rPr lang="pt-BR" sz="1200" dirty="0" err="1"/>
                        <a:t>value</a:t>
                      </a:r>
                      <a:r>
                        <a:rPr lang="pt-BR" sz="1200" dirty="0"/>
                        <a:t> (LTV) de um cliente conquistado. 18. Mapeamento do processo de vendas para conquistar um </a:t>
                      </a:r>
                      <a:r>
                        <a:rPr lang="pt-BR" sz="1200" dirty="0" smtClean="0"/>
                        <a:t>cliente</a:t>
                      </a:r>
                      <a:endParaRPr lang="pt-BR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31399067"/>
                  </a:ext>
                </a:extLst>
              </a:tr>
              <a:tr h="369369">
                <a:tc>
                  <a:txBody>
                    <a:bodyPr/>
                    <a:lstStyle/>
                    <a:p>
                      <a:r>
                        <a:rPr lang="pt-BR" sz="1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23/10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19. Calculo do custo de aquisição de um cliente. 20. identificação das premissas </a:t>
                      </a:r>
                      <a:r>
                        <a:rPr lang="pt-BR" sz="1200" dirty="0" smtClean="0"/>
                        <a:t>essenciais</a:t>
                      </a:r>
                      <a:endParaRPr lang="pt-BR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86647599"/>
                  </a:ext>
                </a:extLst>
              </a:tr>
              <a:tr h="239293">
                <a:tc>
                  <a:txBody>
                    <a:bodyPr/>
                    <a:lstStyle/>
                    <a:p>
                      <a:r>
                        <a:rPr lang="pt-BR" sz="12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30/10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/>
                        <a:t>21. Teste das premissas essenciais. 22. </a:t>
                      </a:r>
                      <a:r>
                        <a:rPr lang="pt-BR" sz="1200" dirty="0" smtClean="0"/>
                        <a:t>Definição do menor produto viável que seja negociável (em inglês, MVBP) 23. Avaliação do produto pelo cliente. 24. Desenvolvimento de um plano de produto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9694896"/>
                  </a:ext>
                </a:extLst>
              </a:tr>
              <a:tr h="369369">
                <a:tc>
                  <a:txBody>
                    <a:bodyPr/>
                    <a:lstStyle/>
                    <a:p>
                      <a:r>
                        <a:rPr lang="pt-BR" sz="18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/>
                        <a:t>06/11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Visão geral do processo</a:t>
                      </a:r>
                      <a:endParaRPr lang="pt-BR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27577163"/>
                  </a:ext>
                </a:extLst>
              </a:tr>
              <a:tr h="182348">
                <a:tc>
                  <a:txBody>
                    <a:bodyPr/>
                    <a:lstStyle/>
                    <a:p>
                      <a:r>
                        <a:rPr lang="pt-BR" sz="1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13/11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Palestra por Sandra </a:t>
                      </a:r>
                      <a:r>
                        <a:rPr lang="pt-BR" sz="1200" dirty="0" err="1" smtClean="0"/>
                        <a:t>Ralston</a:t>
                      </a:r>
                      <a:r>
                        <a:rPr lang="pt-BR" sz="1200" dirty="0" smtClean="0"/>
                        <a:t> e Hélio Cerqueira, da C+R</a:t>
                      </a:r>
                      <a:r>
                        <a:rPr lang="pt-BR" sz="1200" baseline="0" dirty="0" smtClean="0"/>
                        <a:t> Real </a:t>
                      </a:r>
                      <a:r>
                        <a:rPr lang="pt-BR" sz="1200" baseline="0" dirty="0" err="1" smtClean="0"/>
                        <a:t>Estate</a:t>
                      </a:r>
                      <a:endParaRPr lang="pt-BR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91312840"/>
                  </a:ext>
                </a:extLst>
              </a:tr>
              <a:tr h="369369">
                <a:tc>
                  <a:txBody>
                    <a:bodyPr/>
                    <a:lstStyle/>
                    <a:p>
                      <a:r>
                        <a:rPr lang="pt-BR" sz="12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27/11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/>
                        <a:t>Apresentações finais dos modelos de negócio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9177703"/>
                  </a:ext>
                </a:extLst>
              </a:tr>
            </a:tbl>
          </a:graphicData>
        </a:graphic>
      </p:graphicFrame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137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pt-BR" sz="3600" dirty="0" err="1" smtClean="0"/>
              <a:t>The</a:t>
            </a:r>
            <a:r>
              <a:rPr lang="pt-BR" sz="3600" dirty="0" smtClean="0"/>
              <a:t> </a:t>
            </a:r>
            <a:r>
              <a:rPr lang="pt-BR" sz="3600" dirty="0" err="1" smtClean="0"/>
              <a:t>disciplined</a:t>
            </a:r>
            <a:r>
              <a:rPr lang="pt-BR" sz="3600" dirty="0" smtClean="0"/>
              <a:t> </a:t>
            </a:r>
            <a:r>
              <a:rPr lang="pt-BR" sz="3600" dirty="0" err="1" smtClean="0"/>
              <a:t>entrepreneurship</a:t>
            </a:r>
            <a:r>
              <a:rPr lang="pt-BR" sz="3600" dirty="0" smtClean="0"/>
              <a:t> </a:t>
            </a:r>
            <a:r>
              <a:rPr lang="pt-BR" sz="3600" dirty="0" err="1" smtClean="0"/>
              <a:t>canvas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Quadro </a:t>
            </a:r>
            <a:r>
              <a:rPr lang="pt-BR" sz="3600" dirty="0" smtClean="0"/>
              <a:t>1 – Razão de Ser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5924"/>
          </a:xfrm>
        </p:spPr>
        <p:txBody>
          <a:bodyPr>
            <a:normAutofit/>
          </a:bodyPr>
          <a:lstStyle/>
          <a:p>
            <a:r>
              <a:rPr lang="pt-BR" sz="1800" dirty="0" smtClean="0"/>
              <a:t>Missão</a:t>
            </a:r>
          </a:p>
          <a:p>
            <a:r>
              <a:rPr lang="pt-BR" sz="1800" dirty="0" smtClean="0"/>
              <a:t>Paixões do fundador</a:t>
            </a:r>
          </a:p>
          <a:p>
            <a:r>
              <a:rPr lang="pt-BR" sz="1800" dirty="0" smtClean="0"/>
              <a:t>Valores</a:t>
            </a:r>
          </a:p>
          <a:p>
            <a:r>
              <a:rPr lang="pt-BR" sz="1800" dirty="0" smtClean="0"/>
              <a:t>Ativos iniciais</a:t>
            </a:r>
          </a:p>
          <a:p>
            <a:r>
              <a:rPr lang="pt-BR" sz="1800" dirty="0" err="1" smtClean="0"/>
              <a:t>Ideia</a:t>
            </a:r>
            <a:r>
              <a:rPr lang="pt-BR" sz="1800" dirty="0" smtClean="0"/>
              <a:t> inicial</a:t>
            </a:r>
            <a:endParaRPr lang="pt-BR" sz="18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786050" y="3286124"/>
            <a:ext cx="5900750" cy="28400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Quais são as paixões, os valores, os ativos iniciais e a idéia inicial?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Qual é a missão?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 construir um time bem sucedido: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Uma visão comum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 valores compartilhados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habilidades complementares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Paixão é necessária, mas não suficiente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Abrir uma startup é sobre fazer algo que ainda não foi feito. Todos estão fora das suas zonas de conforto.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2714612" y="2714620"/>
            <a:ext cx="5286412" cy="5714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Passo 0: por que?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pt-BR" sz="3600" dirty="0" err="1" smtClean="0"/>
              <a:t>The</a:t>
            </a:r>
            <a:r>
              <a:rPr lang="pt-BR" sz="3600" dirty="0" smtClean="0"/>
              <a:t> </a:t>
            </a:r>
            <a:r>
              <a:rPr lang="pt-BR" sz="3600" dirty="0" err="1" smtClean="0"/>
              <a:t>disciplined</a:t>
            </a:r>
            <a:r>
              <a:rPr lang="pt-BR" sz="3600" dirty="0" smtClean="0"/>
              <a:t> </a:t>
            </a:r>
            <a:r>
              <a:rPr lang="pt-BR" sz="3600" dirty="0" err="1" smtClean="0"/>
              <a:t>entrepreneurship</a:t>
            </a:r>
            <a:r>
              <a:rPr lang="pt-BR" sz="3600" dirty="0" smtClean="0"/>
              <a:t> </a:t>
            </a:r>
            <a:r>
              <a:rPr lang="pt-BR" sz="3600" dirty="0" err="1" smtClean="0"/>
              <a:t>canvas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Quadro 2 </a:t>
            </a:r>
            <a:r>
              <a:rPr lang="pt-BR" sz="3600" dirty="0" smtClean="0"/>
              <a:t>– </a:t>
            </a:r>
            <a:r>
              <a:rPr lang="pt-BR" sz="3600" dirty="0" smtClean="0"/>
              <a:t>Mercado inicial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5924"/>
          </a:xfrm>
        </p:spPr>
        <p:txBody>
          <a:bodyPr>
            <a:normAutofit/>
          </a:bodyPr>
          <a:lstStyle/>
          <a:p>
            <a:r>
              <a:rPr lang="pt-BR" sz="1800" dirty="0" smtClean="0"/>
              <a:t>Mercado piloto</a:t>
            </a:r>
          </a:p>
          <a:p>
            <a:r>
              <a:rPr lang="pt-BR" sz="1800" dirty="0" smtClean="0"/>
              <a:t>Perfil do usuário final</a:t>
            </a:r>
          </a:p>
          <a:p>
            <a:r>
              <a:rPr lang="pt-BR" sz="1800" dirty="0" smtClean="0"/>
              <a:t>TAM</a:t>
            </a:r>
          </a:p>
          <a:p>
            <a:r>
              <a:rPr lang="pt-BR" sz="1800" dirty="0" err="1" smtClean="0"/>
              <a:t>Persona</a:t>
            </a:r>
            <a:endParaRPr lang="pt-BR" sz="1800" dirty="0" smtClean="0"/>
          </a:p>
          <a:p>
            <a:r>
              <a:rPr lang="pt-BR" sz="1800" dirty="0" smtClean="0"/>
              <a:t>10 “fregueses”</a:t>
            </a:r>
            <a:endParaRPr lang="pt-BR" sz="18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Espaço Reservado para Conteúdo 3"/>
          <p:cNvSpPr txBox="1">
            <a:spLocks/>
          </p:cNvSpPr>
          <p:nvPr/>
        </p:nvSpPr>
        <p:spPr>
          <a:xfrm>
            <a:off x="3571836" y="1928802"/>
            <a:ext cx="5572164" cy="300039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Passo 1A: </a:t>
            </a:r>
            <a:r>
              <a:rPr kumimoji="0" lang="pt-B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brainstorming</a:t>
            </a: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Passo 1B: reduza todas as ideias para entre 4 e 10 mercados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</a:t>
            </a: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user</a:t>
            </a: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Cliente alvo tem recursos?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Cliente alvo já está acessível para a força de venda?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 que o cliente alvo irá comprar?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Podemos entregar o produto completo?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Há competição cerrada?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Este segmento de mercado pode ser usado para alavancar a entrada em outros?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É consistente com nossos valores, paixões e metas da equipe?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Ranking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Passo 1C: pesquisa primária de mercado (18 itens a levantar)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="" xmlns:a16="http://schemas.microsoft.com/office/drawing/2014/main" id="{4D709374-20B4-4520-9523-DF1F1C069DEE}"/>
              </a:ext>
            </a:extLst>
          </p:cNvPr>
          <p:cNvSpPr txBox="1">
            <a:spLocks/>
          </p:cNvSpPr>
          <p:nvPr/>
        </p:nvSpPr>
        <p:spPr>
          <a:xfrm>
            <a:off x="3323716" y="1357298"/>
            <a:ext cx="5820284" cy="7257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Passo 1: Segmentação do mercado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071934" y="5072074"/>
            <a:ext cx="4929222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Passo 9: identificação dos seus próximos 10 clientes</a:t>
            </a:r>
            <a:endParaRPr kumimoji="0" lang="pt-BR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 smtClean="0">
                <a:solidFill>
                  <a:srgbClr val="00B0F0"/>
                </a:solidFill>
              </a:rPr>
              <a:t>Passo 2: seleção de um mercado piloto</a:t>
            </a:r>
            <a:endParaRPr lang="pt-BR" sz="2000" dirty="0">
              <a:solidFill>
                <a:srgbClr val="00B0F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1614486"/>
          </a:xfrm>
        </p:spPr>
        <p:txBody>
          <a:bodyPr>
            <a:normAutofit lnSpcReduction="10000"/>
          </a:bodyPr>
          <a:lstStyle/>
          <a:p>
            <a:r>
              <a:rPr lang="pt-BR" sz="1800" dirty="0" smtClean="0">
                <a:solidFill>
                  <a:srgbClr val="00B0F0"/>
                </a:solidFill>
              </a:rPr>
              <a:t>Aquele que persegue dois coelhos não pega nenhum.</a:t>
            </a:r>
          </a:p>
          <a:p>
            <a:r>
              <a:rPr lang="pt-BR" sz="1800" dirty="0" smtClean="0">
                <a:solidFill>
                  <a:srgbClr val="00B0F0"/>
                </a:solidFill>
              </a:rPr>
              <a:t>Três condições que definem um mercado:</a:t>
            </a:r>
          </a:p>
          <a:p>
            <a:pPr lvl="1"/>
            <a:r>
              <a:rPr lang="pt-BR" sz="1800" dirty="0" smtClean="0">
                <a:solidFill>
                  <a:srgbClr val="00B0F0"/>
                </a:solidFill>
              </a:rPr>
              <a:t>O mesmo produto</a:t>
            </a:r>
          </a:p>
          <a:p>
            <a:pPr lvl="1"/>
            <a:r>
              <a:rPr lang="pt-BR" sz="1800" dirty="0" smtClean="0">
                <a:solidFill>
                  <a:srgbClr val="00B0F0"/>
                </a:solidFill>
              </a:rPr>
              <a:t>O mesmo processo de venda</a:t>
            </a:r>
          </a:p>
          <a:p>
            <a:pPr lvl="1"/>
            <a:r>
              <a:rPr lang="pt-BR" sz="1800" dirty="0" smtClean="0">
                <a:solidFill>
                  <a:srgbClr val="00B0F0"/>
                </a:solidFill>
              </a:rPr>
              <a:t>Propaganda </a:t>
            </a:r>
            <a:r>
              <a:rPr lang="pt-BR" sz="1800" dirty="0" err="1" smtClean="0">
                <a:solidFill>
                  <a:srgbClr val="00B0F0"/>
                </a:solidFill>
              </a:rPr>
              <a:t>boca-a-boca</a:t>
            </a:r>
            <a:endParaRPr lang="pt-BR" sz="1800" dirty="0">
              <a:solidFill>
                <a:srgbClr val="00B0F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500034" y="2648842"/>
            <a:ext cx="8229600" cy="428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Passo 3: descrição do perfil do usuário final no mercado piloto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500034" y="3011566"/>
            <a:ext cx="8229600" cy="19716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Dados demográficos – quantos?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Dados psicográficos – atitudes, valores, medos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Produtos próximos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Watering</a:t>
            </a: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holes</a:t>
            </a:r>
            <a:endParaRPr kumimoji="0" lang="pt-BR" b="0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Um dia na vida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Maiores medos e motivadores</a:t>
            </a:r>
            <a:endParaRPr kumimoji="0" lang="pt-BR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42910" y="4786322"/>
            <a:ext cx="8229600" cy="357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Passo 4: Estimativa do TAM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457200" y="5214950"/>
            <a:ext cx="8229600" cy="714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TAM = Total </a:t>
            </a:r>
            <a:r>
              <a:rPr kumimoji="0" lang="pt-BR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Addressable</a:t>
            </a: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</a:t>
            </a: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(USD∕ano)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Qual seria a receita total se você pudesse ter um </a:t>
            </a:r>
            <a:r>
              <a:rPr kumimoji="0" lang="pt-BR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</a:t>
            </a: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</a:t>
            </a: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100%?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B0F0"/>
                </a:solidFill>
              </a:rPr>
              <a:t>Passo 5: perfil da </a:t>
            </a:r>
            <a:r>
              <a:rPr lang="pt-BR" dirty="0" err="1" smtClean="0">
                <a:solidFill>
                  <a:srgbClr val="00B0F0"/>
                </a:solidFill>
              </a:rPr>
              <a:t>Persona</a:t>
            </a:r>
            <a:r>
              <a:rPr lang="pt-BR" dirty="0" smtClean="0">
                <a:solidFill>
                  <a:srgbClr val="00B0F0"/>
                </a:solidFill>
              </a:rPr>
              <a:t> para o mercado piloto</a:t>
            </a:r>
            <a:endParaRPr lang="pt-BR" dirty="0">
              <a:solidFill>
                <a:srgbClr val="00B0F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B0F0"/>
                </a:solidFill>
              </a:rPr>
              <a:t>Identifique uma pessoa de verdade que seja um usuário final no seu mercado piloto</a:t>
            </a:r>
          </a:p>
          <a:p>
            <a:r>
              <a:rPr lang="pt-BR" dirty="0" smtClean="0">
                <a:solidFill>
                  <a:srgbClr val="00B0F0"/>
                </a:solidFill>
              </a:rPr>
              <a:t>Faça uma descrição detalhada daquela pessoa</a:t>
            </a:r>
            <a:endParaRPr lang="pt-BR" dirty="0">
              <a:solidFill>
                <a:srgbClr val="00B0F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pt-BR" sz="3600" dirty="0" err="1" smtClean="0"/>
              <a:t>The</a:t>
            </a:r>
            <a:r>
              <a:rPr lang="pt-BR" sz="3600" dirty="0" smtClean="0"/>
              <a:t> </a:t>
            </a:r>
            <a:r>
              <a:rPr lang="pt-BR" sz="3600" dirty="0" err="1" smtClean="0"/>
              <a:t>disciplined</a:t>
            </a:r>
            <a:r>
              <a:rPr lang="pt-BR" sz="3600" dirty="0" smtClean="0"/>
              <a:t> </a:t>
            </a:r>
            <a:r>
              <a:rPr lang="pt-BR" sz="3600" dirty="0" err="1" smtClean="0"/>
              <a:t>entrepreneurship</a:t>
            </a:r>
            <a:r>
              <a:rPr lang="pt-BR" sz="3600" dirty="0" smtClean="0"/>
              <a:t> </a:t>
            </a:r>
            <a:r>
              <a:rPr lang="pt-BR" sz="3600" dirty="0" err="1" smtClean="0"/>
              <a:t>canvas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Quadro 3 </a:t>
            </a:r>
            <a:r>
              <a:rPr lang="pt-BR" sz="3600" dirty="0" smtClean="0"/>
              <a:t>– </a:t>
            </a:r>
            <a:r>
              <a:rPr lang="pt-BR" sz="3600" dirty="0" smtClean="0"/>
              <a:t>O que você pode fazer para seu cliente?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8734"/>
          </a:xfrm>
        </p:spPr>
        <p:txBody>
          <a:bodyPr>
            <a:normAutofit lnSpcReduction="10000"/>
          </a:bodyPr>
          <a:lstStyle/>
          <a:p>
            <a:r>
              <a:rPr lang="pt-BR" sz="1800" dirty="0" smtClean="0"/>
              <a:t>Caso de uso</a:t>
            </a:r>
          </a:p>
          <a:p>
            <a:r>
              <a:rPr lang="pt-BR" sz="1800" dirty="0" smtClean="0"/>
              <a:t>Descrição do produto (alto nível)</a:t>
            </a:r>
          </a:p>
          <a:p>
            <a:r>
              <a:rPr lang="pt-BR" sz="1800" dirty="0" smtClean="0"/>
              <a:t>Problema</a:t>
            </a:r>
          </a:p>
          <a:p>
            <a:r>
              <a:rPr lang="pt-BR" sz="1800" dirty="0" smtClean="0"/>
              <a:t>Proposta de valor quantificada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129714" y="1571612"/>
            <a:ext cx="4823216" cy="3571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Passo 6: caso de uso do ciclo completo de vida</a:t>
            </a:r>
            <a:endParaRPr kumimoji="0" lang="pt-BR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4000496" y="1824412"/>
            <a:ext cx="4786346" cy="500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Passo 7: especificação de alto nível do produto</a:t>
            </a:r>
            <a:endParaRPr kumimoji="0" lang="pt-BR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3857620" y="2500306"/>
            <a:ext cx="4286280" cy="357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Passo 8: Quantificação da proposta de valor</a:t>
            </a:r>
            <a:endParaRPr kumimoji="0" lang="pt-BR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pt-BR" sz="3600" dirty="0" err="1" smtClean="0"/>
              <a:t>The</a:t>
            </a:r>
            <a:r>
              <a:rPr lang="pt-BR" sz="3600" dirty="0" smtClean="0"/>
              <a:t> </a:t>
            </a:r>
            <a:r>
              <a:rPr lang="pt-BR" sz="3600" dirty="0" err="1" smtClean="0"/>
              <a:t>disciplined</a:t>
            </a:r>
            <a:r>
              <a:rPr lang="pt-BR" sz="3600" dirty="0" smtClean="0"/>
              <a:t> </a:t>
            </a:r>
            <a:r>
              <a:rPr lang="pt-BR" sz="3600" dirty="0" err="1" smtClean="0"/>
              <a:t>entrepreneurship</a:t>
            </a:r>
            <a:r>
              <a:rPr lang="pt-BR" sz="3600" dirty="0" smtClean="0"/>
              <a:t> </a:t>
            </a:r>
            <a:r>
              <a:rPr lang="pt-BR" sz="3600" dirty="0" err="1" smtClean="0"/>
              <a:t>canvas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Quadro 4 </a:t>
            </a:r>
            <a:r>
              <a:rPr lang="pt-BR" sz="3600" dirty="0" smtClean="0"/>
              <a:t>– </a:t>
            </a:r>
            <a:r>
              <a:rPr lang="pt-BR" sz="3600" dirty="0" smtClean="0"/>
              <a:t>Por que você?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42982"/>
          </a:xfrm>
        </p:spPr>
        <p:txBody>
          <a:bodyPr/>
          <a:lstStyle/>
          <a:p>
            <a:r>
              <a:rPr lang="pt-BR" sz="1800" dirty="0" smtClean="0"/>
              <a:t>Proteções contra a concorrência</a:t>
            </a:r>
          </a:p>
          <a:p>
            <a:r>
              <a:rPr lang="pt-BR" sz="1800" dirty="0" smtClean="0"/>
              <a:t>Núcleo</a:t>
            </a:r>
          </a:p>
          <a:p>
            <a:r>
              <a:rPr lang="pt-BR" sz="1800" dirty="0" smtClean="0"/>
              <a:t>Posicionamento competitivo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85918" y="1857364"/>
            <a:ext cx="4229072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Passo 10: definição do seu núcleo</a:t>
            </a:r>
            <a:endParaRPr kumimoji="0" lang="pt-BR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486168" y="2148650"/>
            <a:ext cx="5657832" cy="571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Passo 11: Gráfico do seu posicionamento competitivo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pt-BR" sz="3600" dirty="0" err="1" smtClean="0"/>
              <a:t>The</a:t>
            </a:r>
            <a:r>
              <a:rPr lang="pt-BR" sz="3600" dirty="0" smtClean="0"/>
              <a:t> </a:t>
            </a:r>
            <a:r>
              <a:rPr lang="pt-BR" sz="3600" dirty="0" err="1" smtClean="0"/>
              <a:t>disciplined</a:t>
            </a:r>
            <a:r>
              <a:rPr lang="pt-BR" sz="3600" dirty="0" smtClean="0"/>
              <a:t> </a:t>
            </a:r>
            <a:r>
              <a:rPr lang="pt-BR" sz="3600" dirty="0" err="1" smtClean="0"/>
              <a:t>entrepreneurship</a:t>
            </a:r>
            <a:r>
              <a:rPr lang="pt-BR" sz="3600" dirty="0" smtClean="0"/>
              <a:t> </a:t>
            </a:r>
            <a:r>
              <a:rPr lang="pt-BR" sz="3600" dirty="0" err="1" smtClean="0"/>
              <a:t>canvas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Quadro 5 </a:t>
            </a:r>
            <a:r>
              <a:rPr lang="pt-BR" sz="3600" dirty="0" smtClean="0"/>
              <a:t>– </a:t>
            </a:r>
            <a:r>
              <a:rPr lang="pt-BR" sz="3600" dirty="0" smtClean="0"/>
              <a:t>Como o cliente adquire o produto?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8734"/>
          </a:xfrm>
        </p:spPr>
        <p:txBody>
          <a:bodyPr>
            <a:normAutofit lnSpcReduction="10000"/>
          </a:bodyPr>
          <a:lstStyle/>
          <a:p>
            <a:r>
              <a:rPr lang="pt-BR" sz="1800" dirty="0" smtClean="0"/>
              <a:t>DMU </a:t>
            </a:r>
            <a:r>
              <a:rPr lang="pt-BR" sz="1800" dirty="0" smtClean="0">
                <a:solidFill>
                  <a:srgbClr val="00B0F0"/>
                </a:solidFill>
              </a:rPr>
              <a:t>(passo 12)</a:t>
            </a:r>
          </a:p>
          <a:p>
            <a:r>
              <a:rPr lang="pt-BR" sz="1800" dirty="0" smtClean="0"/>
              <a:t>Processo de tomada de decisão </a:t>
            </a:r>
            <a:r>
              <a:rPr lang="pt-BR" sz="1800" dirty="0" smtClean="0">
                <a:solidFill>
                  <a:srgbClr val="00B0F0"/>
                </a:solidFill>
              </a:rPr>
              <a:t>(passo 13)</a:t>
            </a:r>
          </a:p>
          <a:p>
            <a:r>
              <a:rPr lang="pt-BR" sz="1800" dirty="0" smtClean="0"/>
              <a:t>Janelas de oportunidade (</a:t>
            </a:r>
            <a:r>
              <a:rPr lang="pt-BR" sz="1800" dirty="0" err="1" smtClean="0"/>
              <a:t>WoOs</a:t>
            </a:r>
            <a:r>
              <a:rPr lang="pt-BR" sz="1800" dirty="0" smtClean="0"/>
              <a:t>) </a:t>
            </a:r>
            <a:r>
              <a:rPr lang="pt-BR" sz="1800" dirty="0" smtClean="0">
                <a:solidFill>
                  <a:srgbClr val="00B0F0"/>
                </a:solidFill>
              </a:rPr>
              <a:t>(passo 13)</a:t>
            </a:r>
            <a:endParaRPr lang="pt-BR" sz="1800" dirty="0" smtClean="0">
              <a:solidFill>
                <a:srgbClr val="00B0F0"/>
              </a:solidFill>
            </a:endParaRPr>
          </a:p>
          <a:p>
            <a:r>
              <a:rPr lang="pt-BR" sz="1800" dirty="0" smtClean="0"/>
              <a:t>Gatilhos possíveis </a:t>
            </a:r>
            <a:r>
              <a:rPr lang="pt-BR" sz="1800" dirty="0" smtClean="0">
                <a:solidFill>
                  <a:srgbClr val="00B0F0"/>
                </a:solidFill>
              </a:rPr>
              <a:t>(passo 13)</a:t>
            </a:r>
            <a:endParaRPr lang="pt-BR" sz="1800" dirty="0" smtClean="0">
              <a:solidFill>
                <a:srgbClr val="00B0F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pef3111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2689</TotalTime>
  <Words>1049</Words>
  <Application>Microsoft Office PowerPoint</Application>
  <PresentationFormat>Apresentação na tela (4:3)</PresentationFormat>
  <Paragraphs>216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PEF3111 – aula 13 Visão Geral do Processo Empreendedor Disciplinado 6 de novembro, 2018</vt:lpstr>
      <vt:lpstr>Programação das aulas</vt:lpstr>
      <vt:lpstr>The disciplined entrepreneurship canvas Quadro 1 – Razão de Ser </vt:lpstr>
      <vt:lpstr>The disciplined entrepreneurship canvas Quadro 2 – Mercado inicial </vt:lpstr>
      <vt:lpstr>Passo 2: seleção de um mercado piloto</vt:lpstr>
      <vt:lpstr>Passo 5: perfil da Persona para o mercado piloto</vt:lpstr>
      <vt:lpstr>The disciplined entrepreneurship canvas Quadro 3 – O que você pode fazer para seu cliente? </vt:lpstr>
      <vt:lpstr>The disciplined entrepreneurship canvas Quadro 4 – Por que você? </vt:lpstr>
      <vt:lpstr>The disciplined entrepreneurship canvas Quadro 5 – Como o cliente adquire o produto? </vt:lpstr>
      <vt:lpstr>The disciplined entrepreneurship canvas Quadro 6 – É possível ganhar dinheiro? </vt:lpstr>
      <vt:lpstr>The disciplined entrepreneurship canvas Quadro 7 – Como se vende este produto? </vt:lpstr>
      <vt:lpstr>Passo 18: mapeamento do processo de venda para aquisição de um cliente</vt:lpstr>
      <vt:lpstr>The disciplined entrepreneurship canvas Quadro 8 – O produto dá lucro? </vt:lpstr>
      <vt:lpstr>The disciplined entrepreneurship canvas Quadro 9 – Como se produz este produto? </vt:lpstr>
      <vt:lpstr>The disciplined entrepreneurship canvas Quadro 10 – Como se faz para este negócio crescer? </vt:lpstr>
      <vt:lpstr>Além dos 24 passos O que não é coberto pelos 24 passos?</vt:lpstr>
      <vt:lpstr>Fim da aula 13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PEF3111 – aula 7 25 set 2018</dc:title>
  <dc:creator>Jose Siqueira</dc:creator>
  <cp:lastModifiedBy>Jose Siqueira</cp:lastModifiedBy>
  <cp:revision>23</cp:revision>
  <dcterms:created xsi:type="dcterms:W3CDTF">2018-09-24T19:41:29Z</dcterms:created>
  <dcterms:modified xsi:type="dcterms:W3CDTF">2018-11-06T13:52:29Z</dcterms:modified>
</cp:coreProperties>
</file>