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6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04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51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02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04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89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35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74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67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61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88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AE6F-D289-4A05-94AA-7AE717B636E3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19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CAE6F-D289-4A05-94AA-7AE717B636E3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F2018-CE37-4A0B-9712-125800FD8D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87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Chapter</a:t>
            </a:r>
            <a:r>
              <a:rPr lang="pt-BR" dirty="0"/>
              <a:t> 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993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Skills</a:t>
            </a:r>
            <a:r>
              <a:rPr lang="pt-BR" dirty="0"/>
              <a:t> </a:t>
            </a:r>
            <a:r>
              <a:rPr lang="pt-BR" dirty="0" err="1"/>
              <a:t>needed</a:t>
            </a:r>
            <a:r>
              <a:rPr lang="pt-BR" dirty="0"/>
              <a:t>: AL </a:t>
            </a:r>
            <a:r>
              <a:rPr lang="pt-BR" dirty="0" err="1"/>
              <a:t>own</a:t>
            </a:r>
            <a:r>
              <a:rPr lang="pt-BR" dirty="0"/>
              <a:t> </a:t>
            </a:r>
            <a:r>
              <a:rPr lang="pt-BR" dirty="0" err="1"/>
              <a:t>reflection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their</a:t>
            </a:r>
            <a:r>
              <a:rPr lang="pt-BR" dirty="0"/>
              <a:t> </a:t>
            </a:r>
            <a:r>
              <a:rPr lang="pt-BR" dirty="0" err="1"/>
              <a:t>own</a:t>
            </a:r>
            <a:r>
              <a:rPr lang="pt-BR" dirty="0"/>
              <a:t> </a:t>
            </a:r>
            <a:r>
              <a:rPr lang="pt-BR" dirty="0" err="1"/>
              <a:t>problems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48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From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problems</a:t>
            </a:r>
            <a:r>
              <a:rPr lang="pt-BR" dirty="0"/>
              <a:t> </a:t>
            </a:r>
            <a:r>
              <a:rPr lang="pt-BR" dirty="0" err="1"/>
              <a:t>described</a:t>
            </a:r>
            <a:r>
              <a:rPr lang="pt-BR" dirty="0"/>
              <a:t> </a:t>
            </a:r>
            <a:r>
              <a:rPr lang="pt-BR" dirty="0" err="1"/>
              <a:t>which</a:t>
            </a:r>
            <a:r>
              <a:rPr lang="pt-BR" dirty="0"/>
              <a:t> </a:t>
            </a:r>
            <a:r>
              <a:rPr lang="pt-BR" dirty="0" err="1"/>
              <a:t>ones</a:t>
            </a:r>
            <a:r>
              <a:rPr lang="pt-BR" dirty="0"/>
              <a:t>  show </a:t>
            </a:r>
            <a:r>
              <a:rPr lang="pt-BR" dirty="0" err="1"/>
              <a:t>an</a:t>
            </a:r>
            <a:r>
              <a:rPr lang="pt-BR" dirty="0"/>
              <a:t> </a:t>
            </a:r>
            <a:r>
              <a:rPr lang="pt-BR" dirty="0" err="1"/>
              <a:t>action</a:t>
            </a:r>
            <a:r>
              <a:rPr lang="pt-BR" dirty="0"/>
              <a:t> </a:t>
            </a:r>
            <a:r>
              <a:rPr lang="pt-BR" dirty="0" err="1"/>
              <a:t>towards</a:t>
            </a:r>
            <a:r>
              <a:rPr lang="pt-BR" dirty="0"/>
              <a:t> </a:t>
            </a:r>
            <a:r>
              <a:rPr lang="pt-BR" dirty="0" err="1"/>
              <a:t>changing</a:t>
            </a:r>
            <a:r>
              <a:rPr lang="pt-BR" dirty="0"/>
              <a:t>?</a:t>
            </a:r>
          </a:p>
          <a:p>
            <a:r>
              <a:rPr lang="pt-BR" dirty="0" err="1"/>
              <a:t>Theory</a:t>
            </a:r>
            <a:r>
              <a:rPr lang="pt-BR" dirty="0"/>
              <a:t> </a:t>
            </a:r>
            <a:r>
              <a:rPr lang="pt-BR" dirty="0" err="1"/>
              <a:t>production</a:t>
            </a:r>
            <a:r>
              <a:rPr lang="pt-BR" dirty="0"/>
              <a:t>/</a:t>
            </a:r>
            <a:r>
              <a:rPr lang="pt-BR" dirty="0" err="1"/>
              <a:t>contribution</a:t>
            </a:r>
            <a:endParaRPr lang="pt-BR" dirty="0"/>
          </a:p>
          <a:p>
            <a:r>
              <a:rPr lang="pt-BR" dirty="0" err="1"/>
              <a:t>Reflection</a:t>
            </a:r>
            <a:r>
              <a:rPr lang="pt-BR" dirty="0"/>
              <a:t>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555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Contributions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AL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4 </a:t>
            </a:r>
            <a:r>
              <a:rPr lang="pt-BR" dirty="0" err="1"/>
              <a:t>problems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err="1"/>
              <a:t>Problem</a:t>
            </a:r>
            <a:r>
              <a:rPr lang="pt-BR" b="1" dirty="0"/>
              <a:t> 1:</a:t>
            </a:r>
          </a:p>
          <a:p>
            <a:pPr marL="0" indent="0">
              <a:buNone/>
            </a:pPr>
            <a:r>
              <a:rPr lang="pt-BR" dirty="0" err="1"/>
              <a:t>Language-program</a:t>
            </a:r>
            <a:r>
              <a:rPr lang="pt-BR" dirty="0"/>
              <a:t> </a:t>
            </a:r>
            <a:r>
              <a:rPr lang="pt-BR" dirty="0" err="1"/>
              <a:t>evaluation</a:t>
            </a:r>
            <a:endParaRPr lang="pt-BR" dirty="0"/>
          </a:p>
          <a:p>
            <a:pPr marL="0" indent="0">
              <a:buNone/>
            </a:pPr>
            <a:r>
              <a:rPr lang="pt-BR" dirty="0" err="1">
                <a:solidFill>
                  <a:schemeClr val="accent1"/>
                </a:solidFill>
              </a:rPr>
              <a:t>Contribution</a:t>
            </a:r>
            <a:r>
              <a:rPr lang="pt-BR" dirty="0">
                <a:solidFill>
                  <a:schemeClr val="accent1"/>
                </a:solidFill>
              </a:rPr>
              <a:t>(</a:t>
            </a:r>
            <a:r>
              <a:rPr lang="pt-BR" dirty="0" err="1">
                <a:solidFill>
                  <a:schemeClr val="accent1"/>
                </a:solidFill>
              </a:rPr>
              <a:t>action</a:t>
            </a:r>
            <a:r>
              <a:rPr lang="pt-BR" dirty="0">
                <a:solidFill>
                  <a:schemeClr val="accent1"/>
                </a:solidFill>
              </a:rPr>
              <a:t>)</a:t>
            </a:r>
          </a:p>
          <a:p>
            <a:pPr marL="0" indent="0">
              <a:buNone/>
            </a:pPr>
            <a:r>
              <a:rPr lang="pt-BR" dirty="0"/>
              <a:t>Design </a:t>
            </a:r>
            <a:r>
              <a:rPr lang="pt-BR" dirty="0" err="1"/>
              <a:t>criteria</a:t>
            </a:r>
            <a:r>
              <a:rPr lang="pt-BR" dirty="0"/>
              <a:t> for </a:t>
            </a:r>
            <a:r>
              <a:rPr lang="pt-BR" dirty="0" err="1"/>
              <a:t>evaluation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courses</a:t>
            </a:r>
            <a:endParaRPr lang="pt-BR" dirty="0"/>
          </a:p>
          <a:p>
            <a:pPr marL="0" indent="0">
              <a:buNone/>
            </a:pPr>
            <a:r>
              <a:rPr lang="pt-BR" b="1" dirty="0" err="1"/>
              <a:t>Problem</a:t>
            </a:r>
            <a:r>
              <a:rPr lang="pt-BR" b="1" dirty="0"/>
              <a:t> 2:</a:t>
            </a:r>
          </a:p>
          <a:p>
            <a:pPr marL="0" indent="0">
              <a:buNone/>
            </a:pPr>
            <a:r>
              <a:rPr lang="pt-BR" dirty="0" err="1"/>
              <a:t>Literacy</a:t>
            </a:r>
            <a:r>
              <a:rPr lang="pt-BR" dirty="0"/>
              <a:t> </a:t>
            </a:r>
            <a:r>
              <a:rPr lang="pt-BR" dirty="0" err="1"/>
              <a:t>acquisition</a:t>
            </a:r>
            <a:endParaRPr lang="pt-BR" dirty="0"/>
          </a:p>
          <a:p>
            <a:pPr marL="0" indent="0">
              <a:buNone/>
            </a:pPr>
            <a:r>
              <a:rPr lang="pt-BR" dirty="0" err="1">
                <a:solidFill>
                  <a:schemeClr val="accent1"/>
                </a:solidFill>
              </a:rPr>
              <a:t>Contribution</a:t>
            </a:r>
            <a:r>
              <a:rPr lang="pt-BR" dirty="0">
                <a:solidFill>
                  <a:schemeClr val="accent1"/>
                </a:solidFill>
              </a:rPr>
              <a:t> (</a:t>
            </a:r>
            <a:r>
              <a:rPr lang="pt-BR" dirty="0" err="1">
                <a:solidFill>
                  <a:schemeClr val="accent1"/>
                </a:solidFill>
              </a:rPr>
              <a:t>theory</a:t>
            </a:r>
            <a:r>
              <a:rPr lang="pt-BR" dirty="0">
                <a:solidFill>
                  <a:schemeClr val="accent1"/>
                </a:solidFill>
              </a:rPr>
              <a:t>, </a:t>
            </a:r>
            <a:r>
              <a:rPr lang="pt-BR" dirty="0" err="1">
                <a:solidFill>
                  <a:schemeClr val="accent1"/>
                </a:solidFill>
              </a:rPr>
              <a:t>reflection</a:t>
            </a:r>
            <a:r>
              <a:rPr lang="pt-BR" dirty="0">
                <a:solidFill>
                  <a:schemeClr val="accent1"/>
                </a:solidFill>
              </a:rPr>
              <a:t>)</a:t>
            </a:r>
          </a:p>
          <a:p>
            <a:pPr marL="0" indent="0">
              <a:buNone/>
            </a:pPr>
            <a:r>
              <a:rPr lang="pt-BR" dirty="0" err="1"/>
              <a:t>Critical</a:t>
            </a:r>
            <a:r>
              <a:rPr lang="pt-BR" dirty="0"/>
              <a:t> </a:t>
            </a:r>
            <a:r>
              <a:rPr lang="pt-BR" dirty="0" err="1"/>
              <a:t>review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studies</a:t>
            </a:r>
            <a:endParaRPr lang="pt-BR" dirty="0"/>
          </a:p>
          <a:p>
            <a:pPr marL="0" indent="0">
              <a:buNone/>
            </a:pPr>
            <a:r>
              <a:rPr lang="pt-BR" dirty="0" err="1"/>
              <a:t>Demystification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role </a:t>
            </a:r>
            <a:r>
              <a:rPr lang="pt-BR" dirty="0" err="1"/>
              <a:t>of</a:t>
            </a:r>
            <a:r>
              <a:rPr lang="pt-BR" dirty="0"/>
              <a:t> L1 </a:t>
            </a:r>
            <a:r>
              <a:rPr lang="pt-BR" dirty="0" err="1"/>
              <a:t>literacy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137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Contributions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AL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4 </a:t>
            </a:r>
            <a:r>
              <a:rPr lang="pt-BR" dirty="0" err="1"/>
              <a:t>problems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err="1"/>
              <a:t>Problem</a:t>
            </a:r>
            <a:r>
              <a:rPr lang="pt-BR" b="1" dirty="0"/>
              <a:t> 4:</a:t>
            </a:r>
          </a:p>
          <a:p>
            <a:pPr marL="0" indent="0">
              <a:buNone/>
            </a:pPr>
            <a:r>
              <a:rPr lang="pt-BR" dirty="0" err="1"/>
              <a:t>Pedagogical</a:t>
            </a:r>
            <a:r>
              <a:rPr lang="pt-BR" dirty="0"/>
              <a:t> </a:t>
            </a:r>
            <a:r>
              <a:rPr lang="pt-BR" dirty="0" err="1"/>
              <a:t>grammar</a:t>
            </a:r>
            <a:endParaRPr lang="pt-BR" dirty="0"/>
          </a:p>
          <a:p>
            <a:pPr marL="0" indent="0">
              <a:buNone/>
            </a:pPr>
            <a:r>
              <a:rPr lang="pt-BR" dirty="0" err="1">
                <a:solidFill>
                  <a:schemeClr val="accent1"/>
                </a:solidFill>
              </a:rPr>
              <a:t>Contribution</a:t>
            </a:r>
            <a:r>
              <a:rPr lang="pt-BR" dirty="0">
                <a:solidFill>
                  <a:schemeClr val="accent1"/>
                </a:solidFill>
              </a:rPr>
              <a:t> (</a:t>
            </a:r>
            <a:r>
              <a:rPr lang="pt-BR" dirty="0" err="1">
                <a:solidFill>
                  <a:schemeClr val="accent1"/>
                </a:solidFill>
              </a:rPr>
              <a:t>action</a:t>
            </a:r>
            <a:r>
              <a:rPr lang="pt-BR" dirty="0">
                <a:solidFill>
                  <a:schemeClr val="accent1"/>
                </a:solidFill>
              </a:rPr>
              <a:t>)</a:t>
            </a:r>
          </a:p>
          <a:p>
            <a:pPr marL="0" indent="0">
              <a:buNone/>
            </a:pPr>
            <a:r>
              <a:rPr lang="pt-BR" dirty="0" err="1"/>
              <a:t>To</a:t>
            </a:r>
            <a:r>
              <a:rPr lang="pt-BR" dirty="0"/>
              <a:t> design </a:t>
            </a:r>
            <a:r>
              <a:rPr lang="pt-BR" dirty="0" err="1"/>
              <a:t>one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meet</a:t>
            </a:r>
            <a:r>
              <a:rPr lang="pt-BR" dirty="0"/>
              <a:t> </a:t>
            </a:r>
            <a:r>
              <a:rPr lang="pt-BR" dirty="0" err="1"/>
              <a:t>demands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material </a:t>
            </a:r>
            <a:r>
              <a:rPr lang="pt-BR" dirty="0" err="1"/>
              <a:t>writers</a:t>
            </a:r>
            <a:r>
              <a:rPr lang="pt-BR" dirty="0"/>
              <a:t>, </a:t>
            </a:r>
            <a:r>
              <a:rPr lang="pt-BR" dirty="0" err="1"/>
              <a:t>syllabus</a:t>
            </a:r>
            <a:r>
              <a:rPr lang="pt-BR" dirty="0"/>
              <a:t> designers </a:t>
            </a:r>
          </a:p>
        </p:txBody>
      </p:sp>
    </p:spTree>
    <p:extLst>
      <p:ext uri="{BB962C8B-B14F-4D97-AF65-F5344CB8AC3E}">
        <p14:creationId xmlns:p14="http://schemas.microsoft.com/office/powerpoint/2010/main" val="2376958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err="1"/>
              <a:t>Problem</a:t>
            </a:r>
            <a:r>
              <a:rPr lang="pt-BR" b="1" dirty="0"/>
              <a:t> 5:</a:t>
            </a:r>
          </a:p>
          <a:p>
            <a:pPr marL="0" indent="0">
              <a:buNone/>
            </a:pPr>
            <a:r>
              <a:rPr lang="pt-BR" dirty="0" err="1"/>
              <a:t>Workplace</a:t>
            </a:r>
            <a:r>
              <a:rPr lang="pt-BR" dirty="0"/>
              <a:t> communication</a:t>
            </a:r>
          </a:p>
          <a:p>
            <a:pPr marL="0" indent="0">
              <a:buNone/>
            </a:pPr>
            <a:r>
              <a:rPr lang="pt-BR" dirty="0" err="1">
                <a:solidFill>
                  <a:schemeClr val="accent1"/>
                </a:solidFill>
              </a:rPr>
              <a:t>Contribution</a:t>
            </a:r>
            <a:r>
              <a:rPr lang="pt-BR" dirty="0">
                <a:solidFill>
                  <a:schemeClr val="accent1"/>
                </a:solidFill>
              </a:rPr>
              <a:t> (</a:t>
            </a:r>
            <a:r>
              <a:rPr lang="pt-BR" dirty="0" err="1">
                <a:solidFill>
                  <a:schemeClr val="accent1"/>
                </a:solidFill>
              </a:rPr>
              <a:t>theory</a:t>
            </a:r>
            <a:r>
              <a:rPr lang="pt-BR" dirty="0">
                <a:solidFill>
                  <a:schemeClr val="accent1"/>
                </a:solidFill>
              </a:rPr>
              <a:t> , </a:t>
            </a:r>
            <a:r>
              <a:rPr lang="pt-BR" dirty="0" err="1">
                <a:solidFill>
                  <a:schemeClr val="accent1"/>
                </a:solidFill>
              </a:rPr>
              <a:t>action</a:t>
            </a:r>
            <a:r>
              <a:rPr lang="pt-BR" dirty="0">
                <a:solidFill>
                  <a:schemeClr val="accent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pt-BR" dirty="0"/>
              <a:t>“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understand</a:t>
            </a:r>
            <a:r>
              <a:rPr lang="pt-BR" dirty="0"/>
              <a:t> </a:t>
            </a:r>
            <a:r>
              <a:rPr lang="pt-BR" dirty="0" err="1"/>
              <a:t>better</a:t>
            </a:r>
            <a:r>
              <a:rPr lang="pt-BR" dirty="0"/>
              <a:t> </a:t>
            </a:r>
            <a:r>
              <a:rPr lang="pt-BR" dirty="0" err="1"/>
              <a:t>how</a:t>
            </a:r>
            <a:r>
              <a:rPr lang="pt-BR" dirty="0"/>
              <a:t> </a:t>
            </a:r>
            <a:r>
              <a:rPr lang="pt-BR" dirty="0" err="1"/>
              <a:t>language</a:t>
            </a:r>
            <a:r>
              <a:rPr lang="pt-BR" dirty="0"/>
              <a:t> </a:t>
            </a:r>
            <a:r>
              <a:rPr lang="pt-BR" dirty="0" err="1"/>
              <a:t>works</a:t>
            </a:r>
            <a:endParaRPr lang="pt-BR" dirty="0"/>
          </a:p>
          <a:p>
            <a:pPr>
              <a:buFontTx/>
              <a:buChar char="-"/>
            </a:pP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provide</a:t>
            </a:r>
            <a:r>
              <a:rPr lang="pt-BR" dirty="0"/>
              <a:t> input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design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materials</a:t>
            </a:r>
            <a:endParaRPr lang="pt-BR" dirty="0"/>
          </a:p>
          <a:p>
            <a:pPr>
              <a:buFontTx/>
              <a:buChar char="-"/>
            </a:pP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provide</a:t>
            </a:r>
            <a:r>
              <a:rPr lang="pt-BR" dirty="0"/>
              <a:t> </a:t>
            </a:r>
            <a:r>
              <a:rPr lang="pt-BR" dirty="0" err="1"/>
              <a:t>advice</a:t>
            </a:r>
            <a:r>
              <a:rPr lang="pt-BR" dirty="0"/>
              <a:t> for administrators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miscommunication</a:t>
            </a:r>
            <a:r>
              <a:rPr lang="pt-BR" dirty="0"/>
              <a:t>” p.23</a:t>
            </a:r>
          </a:p>
          <a:p>
            <a:pPr marL="0" indent="0">
              <a:buNone/>
            </a:pPr>
            <a:r>
              <a:rPr lang="pt-BR" dirty="0"/>
              <a:t>AL </a:t>
            </a:r>
            <a:r>
              <a:rPr lang="pt-BR" dirty="0" err="1"/>
              <a:t>working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other</a:t>
            </a:r>
            <a:r>
              <a:rPr lang="pt-BR" dirty="0"/>
              <a:t> </a:t>
            </a:r>
            <a:r>
              <a:rPr lang="pt-BR" dirty="0" err="1"/>
              <a:t>professionals</a:t>
            </a:r>
            <a:r>
              <a:rPr lang="pt-BR" dirty="0"/>
              <a:t> </a:t>
            </a:r>
          </a:p>
          <a:p>
            <a:pPr marL="0" indent="0">
              <a:buNone/>
            </a:pPr>
            <a:r>
              <a:rPr lang="pt-BR" dirty="0" err="1"/>
              <a:t>Theory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practice</a:t>
            </a:r>
            <a:r>
              <a:rPr lang="pt-BR" dirty="0"/>
              <a:t> are </a:t>
            </a:r>
            <a:r>
              <a:rPr lang="pt-BR" dirty="0" err="1"/>
              <a:t>integrated</a:t>
            </a:r>
            <a:r>
              <a:rPr lang="pt-BR" dirty="0"/>
              <a:t> p.23</a:t>
            </a:r>
          </a:p>
        </p:txBody>
      </p:sp>
    </p:spTree>
    <p:extLst>
      <p:ext uri="{BB962C8B-B14F-4D97-AF65-F5344CB8AC3E}">
        <p14:creationId xmlns:p14="http://schemas.microsoft.com/office/powerpoint/2010/main" val="1130125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err="1"/>
              <a:t>Problem</a:t>
            </a:r>
            <a:r>
              <a:rPr lang="pt-BR" b="1" dirty="0"/>
              <a:t> 6:</a:t>
            </a:r>
          </a:p>
          <a:p>
            <a:pPr marL="0" indent="0">
              <a:buNone/>
            </a:pPr>
            <a:r>
              <a:rPr lang="pt-BR" dirty="0" err="1"/>
              <a:t>Critical</a:t>
            </a:r>
            <a:r>
              <a:rPr lang="pt-BR" dirty="0"/>
              <a:t> </a:t>
            </a:r>
            <a:r>
              <a:rPr lang="pt-BR" dirty="0" err="1"/>
              <a:t>pedagogy</a:t>
            </a:r>
            <a:r>
              <a:rPr lang="pt-BR" dirty="0"/>
              <a:t> (</a:t>
            </a:r>
            <a:r>
              <a:rPr lang="pt-BR" dirty="0" err="1"/>
              <a:t>field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</a:t>
            </a:r>
            <a:r>
              <a:rPr lang="pt-BR" dirty="0" err="1"/>
              <a:t>really</a:t>
            </a:r>
            <a:r>
              <a:rPr lang="pt-BR" dirty="0"/>
              <a:t> a </a:t>
            </a:r>
            <a:r>
              <a:rPr lang="pt-BR" dirty="0" err="1"/>
              <a:t>problem</a:t>
            </a:r>
            <a:r>
              <a:rPr lang="pt-BR" dirty="0"/>
              <a:t>)</a:t>
            </a:r>
          </a:p>
          <a:p>
            <a:pPr marL="0" indent="0">
              <a:buNone/>
            </a:pPr>
            <a:r>
              <a:rPr lang="pt-BR" dirty="0" err="1">
                <a:solidFill>
                  <a:schemeClr val="accent1"/>
                </a:solidFill>
              </a:rPr>
              <a:t>Contribution</a:t>
            </a:r>
            <a:r>
              <a:rPr lang="pt-BR" dirty="0">
                <a:solidFill>
                  <a:schemeClr val="accent1"/>
                </a:solidFill>
              </a:rPr>
              <a:t> (</a:t>
            </a:r>
            <a:r>
              <a:rPr lang="pt-BR" dirty="0" err="1">
                <a:solidFill>
                  <a:schemeClr val="accent1"/>
                </a:solidFill>
              </a:rPr>
              <a:t>reflection</a:t>
            </a:r>
            <a:r>
              <a:rPr lang="pt-BR" dirty="0">
                <a:solidFill>
                  <a:schemeClr val="accent1"/>
                </a:solidFill>
              </a:rPr>
              <a:t>)</a:t>
            </a:r>
          </a:p>
          <a:p>
            <a:pPr marL="0" indent="0">
              <a:buNone/>
            </a:pPr>
            <a:r>
              <a:rPr lang="pt-BR" dirty="0" err="1"/>
              <a:t>Education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political</a:t>
            </a:r>
            <a:endParaRPr lang="pt-BR" dirty="0"/>
          </a:p>
          <a:p>
            <a:pPr marL="0" indent="0">
              <a:buNone/>
            </a:pPr>
            <a:r>
              <a:rPr lang="pt-BR" dirty="0" err="1"/>
              <a:t>English</a:t>
            </a:r>
            <a:r>
              <a:rPr lang="pt-BR" dirty="0"/>
              <a:t> use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context</a:t>
            </a:r>
            <a:r>
              <a:rPr lang="pt-BR" dirty="0"/>
              <a:t> </a:t>
            </a:r>
            <a:r>
              <a:rPr lang="pt-BR" dirty="0" err="1"/>
              <a:t>bound</a:t>
            </a:r>
            <a:endParaRPr lang="pt-BR" dirty="0"/>
          </a:p>
          <a:p>
            <a:pPr marL="0" indent="0">
              <a:buNone/>
            </a:pPr>
            <a:r>
              <a:rPr lang="pt-BR" dirty="0" err="1"/>
              <a:t>Critical</a:t>
            </a:r>
            <a:r>
              <a:rPr lang="pt-BR" dirty="0"/>
              <a:t> </a:t>
            </a:r>
            <a:r>
              <a:rPr lang="pt-BR" dirty="0" err="1"/>
              <a:t>towards</a:t>
            </a:r>
            <a:r>
              <a:rPr lang="pt-BR" dirty="0"/>
              <a:t> ELT</a:t>
            </a:r>
          </a:p>
        </p:txBody>
      </p:sp>
    </p:spTree>
    <p:extLst>
      <p:ext uri="{BB962C8B-B14F-4D97-AF65-F5344CB8AC3E}">
        <p14:creationId xmlns:p14="http://schemas.microsoft.com/office/powerpoint/2010/main" val="98730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181</Words>
  <Application>Microsoft Macintosh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Chapter 2</vt:lpstr>
      <vt:lpstr>Apresentação do PowerPoint</vt:lpstr>
      <vt:lpstr>Apresentação do PowerPoint</vt:lpstr>
      <vt:lpstr>Contributions of AL to the 4 problems</vt:lpstr>
      <vt:lpstr>Contributions of AL to the 4 problems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João Carlos da Rosa</dc:creator>
  <cp:lastModifiedBy>Marilia Ferreira</cp:lastModifiedBy>
  <cp:revision>31</cp:revision>
  <dcterms:created xsi:type="dcterms:W3CDTF">2016-02-29T19:50:42Z</dcterms:created>
  <dcterms:modified xsi:type="dcterms:W3CDTF">2018-03-21T19:51:03Z</dcterms:modified>
</cp:coreProperties>
</file>