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asso.com.br/pt_opasso.htm" TargetMode="External"/><Relationship Id="rId2" Type="http://schemas.openxmlformats.org/officeDocument/2006/relationships/hyperlink" Target="https://youtu.be/914sOIxq3v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39413" y="380167"/>
            <a:ext cx="9028091" cy="2421464"/>
          </a:xfrm>
        </p:spPr>
        <p:txBody>
          <a:bodyPr>
            <a:normAutofit/>
          </a:bodyPr>
          <a:lstStyle/>
          <a:p>
            <a:pPr algn="just"/>
            <a:r>
              <a:rPr lang="pt-BR" sz="3600" dirty="0" smtClean="0"/>
              <a:t>	O MÉTODO “O PASSO” E O DESENVOLVIMENTO DA LEITURA RÍTMICA À PRIMEIRA VISTA: UM ESTUDO COM PROFESSORAS DA EDUCAÇÃO BÁSICA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355142" y="4269822"/>
            <a:ext cx="5712362" cy="1405467"/>
          </a:xfrm>
        </p:spPr>
        <p:txBody>
          <a:bodyPr/>
          <a:lstStyle/>
          <a:p>
            <a:r>
              <a:rPr lang="pt-BR" dirty="0" smtClean="0"/>
              <a:t>LUIZ CARLOS MARTINS LOYOLA FILHO</a:t>
            </a:r>
          </a:p>
          <a:p>
            <a:endParaRPr lang="pt-BR" dirty="0"/>
          </a:p>
          <a:p>
            <a:r>
              <a:rPr lang="pt-BR" dirty="0" smtClean="0"/>
              <a:t>ROSANE CARDOSO DE ARAÚJO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756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RESUMO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85801" y="2696932"/>
            <a:ext cx="103385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INVESTIGAR O DESENVOLVIMENTO DA LEITURA RÍTMICA À PRIMEIRA VISTA 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MEDIADO PELO MÉTODO O PASSO 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AVALIAR TAMBÉM A MOTIVAÇÃO DOS INDIVÍDUOS NESSE PROCESSO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52151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133082"/>
            <a:ext cx="10131425" cy="1456267"/>
          </a:xfrm>
        </p:spPr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685801" y="1821167"/>
            <a:ext cx="112400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MÚSICOS TÊM DIFERENTES NÍVEIS DE LEITURA MUSICAL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EVIDENCIADOS EM TAREFAS DE LEITURA À PRIMEIRA VISTA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CASO MAIS “LIMPO” DE LEITURA MUSICAL</a:t>
            </a:r>
          </a:p>
          <a:p>
            <a:pPr lvl="1" algn="just"/>
            <a:endParaRPr lang="pt-BR" sz="2400" dirty="0"/>
          </a:p>
          <a:p>
            <a:pPr algn="just"/>
            <a:r>
              <a:rPr lang="pt-BR" sz="2400" dirty="0" smtClean="0"/>
              <a:t>HODGES: A HABILIDADE DE LEITURA RÍTMICA É O PRINCIPAL PREDITOR DE DESEMPENHO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BEBEAU: HABILIDADE DIFÍCIL -&gt; CONCEITOS MATEMÁTICOS ANTERIORES</a:t>
            </a:r>
          </a:p>
          <a:p>
            <a:pPr algn="just"/>
            <a:r>
              <a:rPr lang="pt-BR" sz="2400" dirty="0"/>
              <a:t>	</a:t>
            </a:r>
            <a:endParaRPr lang="pt-BR" sz="2400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CONCENTRAÇÃO NA PULSAÇÃO -&gt; APROXIMAR O VALOR DE DURAÇÃO 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10913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00507"/>
            <a:ext cx="10131425" cy="1456267"/>
          </a:xfrm>
        </p:spPr>
        <p:txBody>
          <a:bodyPr/>
          <a:lstStyle/>
          <a:p>
            <a:r>
              <a:rPr lang="pt-BR" dirty="0" smtClean="0"/>
              <a:t>O MÉTODO O PASSO E O DESENVOLVIMENTO DA LEITURA RÍTMICA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85800" y="1911320"/>
            <a:ext cx="1121427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FOCADO NA RÍTMICA E APROXIMAÇÃO COM O UNIVERSO SONORO;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ABORDAGEM MULTISSENSORIAL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PILARES: </a:t>
            </a:r>
            <a:r>
              <a:rPr lang="pt-BR" sz="2400" b="1" dirty="0"/>
              <a:t>CORPO</a:t>
            </a:r>
            <a:r>
              <a:rPr lang="pt-BR" sz="2400" dirty="0"/>
              <a:t> (unidade autônoma de construção de </a:t>
            </a:r>
            <a:r>
              <a:rPr lang="pt-BR" sz="2400" dirty="0" smtClean="0"/>
              <a:t>conhecimento)</a:t>
            </a:r>
          </a:p>
          <a:p>
            <a:pPr algn="just"/>
            <a:r>
              <a:rPr lang="pt-BR" sz="2400" dirty="0"/>
              <a:t> </a:t>
            </a:r>
            <a:r>
              <a:rPr lang="pt-BR" sz="2400" dirty="0" smtClean="0"/>
              <a:t>                     </a:t>
            </a:r>
            <a:r>
              <a:rPr lang="pt-BR" sz="2400" b="1" dirty="0" smtClean="0"/>
              <a:t>IMAGINAÇÃO</a:t>
            </a:r>
            <a:r>
              <a:rPr lang="pt-BR" sz="2400" dirty="0" smtClean="0"/>
              <a:t> (através dela que gerenciamos </a:t>
            </a:r>
            <a:r>
              <a:rPr lang="pt-BR" sz="2400" dirty="0"/>
              <a:t>imagens e construímos todo </a:t>
            </a:r>
            <a:r>
              <a:rPr lang="pt-BR" sz="2400" dirty="0" smtClean="0"/>
              <a:t>          			  conhecimento) -&gt; só se toca ou canta o que se vê</a:t>
            </a:r>
          </a:p>
          <a:p>
            <a:pPr algn="just"/>
            <a:r>
              <a:rPr lang="pt-BR" sz="2400" dirty="0"/>
              <a:t>	</a:t>
            </a:r>
            <a:r>
              <a:rPr lang="pt-BR" sz="2400" dirty="0" smtClean="0"/>
              <a:t>		  </a:t>
            </a:r>
            <a:r>
              <a:rPr lang="pt-BR" sz="2400" b="1" dirty="0" smtClean="0"/>
              <a:t>GRUPO </a:t>
            </a:r>
            <a:r>
              <a:rPr lang="pt-BR" sz="2400" dirty="0" smtClean="0"/>
              <a:t>(</a:t>
            </a:r>
            <a:r>
              <a:rPr lang="pt-BR" sz="2400" dirty="0"/>
              <a:t>fazer musical como um instrumento de </a:t>
            </a:r>
            <a:r>
              <a:rPr lang="pt-BR" sz="2400" dirty="0" smtClean="0"/>
              <a:t>socialização)</a:t>
            </a:r>
          </a:p>
          <a:p>
            <a:pPr algn="just"/>
            <a:r>
              <a:rPr lang="pt-BR" sz="2400" dirty="0"/>
              <a:t>	</a:t>
            </a:r>
            <a:r>
              <a:rPr lang="pt-BR" sz="2400" dirty="0" smtClean="0"/>
              <a:t>		  </a:t>
            </a:r>
            <a:r>
              <a:rPr lang="pt-BR" sz="2400" b="1" dirty="0" smtClean="0"/>
              <a:t>CULTURA </a:t>
            </a:r>
            <a:r>
              <a:rPr lang="pt-BR" sz="2400" dirty="0" smtClean="0"/>
              <a:t>(</a:t>
            </a:r>
            <a:r>
              <a:rPr lang="pt-BR" sz="2400" dirty="0"/>
              <a:t>é preciso se aproximar do ambiente cultural </a:t>
            </a:r>
            <a:r>
              <a:rPr lang="pt-BR" sz="2400" dirty="0" smtClean="0"/>
              <a:t>onde os ritmos e 					  canções foram criados)</a:t>
            </a:r>
          </a:p>
          <a:p>
            <a:pPr algn="just"/>
            <a:endParaRPr lang="pt-BR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PRINCÍPIOS DE INCLUSÃO E AUTONOMIA</a:t>
            </a:r>
          </a:p>
          <a:p>
            <a:endParaRPr lang="pt-BR" sz="2000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46139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9020" y="0"/>
            <a:ext cx="10131425" cy="1456267"/>
          </a:xfrm>
        </p:spPr>
        <p:txBody>
          <a:bodyPr/>
          <a:lstStyle/>
          <a:p>
            <a:r>
              <a:rPr lang="pt-BR" dirty="0" smtClean="0"/>
              <a:t>Cont.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89020" y="1318891"/>
            <a:ext cx="981048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UTILIZA UM TEMPO PULSANTE, DIFERENTE DO AFERIDO PELO METRÔNOMO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TODO MÚSICO UTILIZA ALGUM TIPO DE NOTAÇÃO MUSICAL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NOTAÇÕES CORPORAIS</a:t>
            </a:r>
          </a:p>
          <a:p>
            <a:pPr algn="just"/>
            <a:endParaRPr lang="pt-BR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REGÊNCIA COM OS PÉS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pt-BR" sz="2400" dirty="0"/>
          </a:p>
          <a:p>
            <a:pPr algn="just"/>
            <a:r>
              <a:rPr lang="pt-BR" sz="2400" dirty="0" smtClean="0"/>
              <a:t>NOTAÇÃO GRÁFICA</a:t>
            </a:r>
          </a:p>
          <a:p>
            <a:pPr algn="just"/>
            <a:endParaRPr lang="pt-BR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VOGAIS E NÚMEROS (“saber falar” um ritmo significa “saber escrevê-lo”)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556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SITES SOBRE O MÉTODO “O PASSO”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685801" y="2065867"/>
            <a:ext cx="919229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CRIADOR (LUCAS CIAVATTA) FALANDO DE SUA CRIAÇÃO:</a:t>
            </a:r>
          </a:p>
          <a:p>
            <a:endParaRPr lang="pt-BR" sz="2400" dirty="0"/>
          </a:p>
          <a:p>
            <a:r>
              <a:rPr lang="pt-BR" sz="2400" dirty="0">
                <a:hlinkClick r:id="rId2"/>
              </a:rPr>
              <a:t>https://</a:t>
            </a:r>
            <a:r>
              <a:rPr lang="pt-BR" sz="2400" dirty="0" smtClean="0">
                <a:hlinkClick r:id="rId2"/>
              </a:rPr>
              <a:t>youtu.be/914sOIxq3vI</a:t>
            </a:r>
            <a:endParaRPr lang="pt-BR" sz="2400" dirty="0" smtClean="0"/>
          </a:p>
          <a:p>
            <a:endParaRPr lang="pt-BR" sz="2400" dirty="0"/>
          </a:p>
          <a:p>
            <a:r>
              <a:rPr lang="pt-BR" sz="2400" dirty="0" smtClean="0"/>
              <a:t>SITE OFICIAL:</a:t>
            </a:r>
          </a:p>
          <a:p>
            <a:endParaRPr lang="pt-BR" sz="2400" dirty="0"/>
          </a:p>
          <a:p>
            <a:r>
              <a:rPr lang="pt-BR" sz="2400" u="sng" dirty="0">
                <a:hlinkClick r:id="rId3"/>
              </a:rPr>
              <a:t>http://www.opasso.com.br/pt_opasso.htm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16704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184598"/>
            <a:ext cx="10131425" cy="1456267"/>
          </a:xfrm>
        </p:spPr>
        <p:txBody>
          <a:bodyPr/>
          <a:lstStyle/>
          <a:p>
            <a:r>
              <a:rPr lang="pt-BR" dirty="0" smtClean="0"/>
              <a:t>A MOTIVAÇÃO PARA A APRENDIZAGEM MUSICAL A PARTIR DO MÉTODO “O PASSO”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85801" y="2181777"/>
            <a:ext cx="1013142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SLOBODA: DESMOTIVAÇÃO -&gt; SENSAÇÃO DE UMA MULTIDÃO DE EXIGÊNCIAS E DA IMPOSSIBILIDADE DE ATENDÊ-LAS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OBJETIVO DO MÉTODO: DECODIFICAR A PARTITURA TRADICIONAL -&gt; DIMINUIR A DIFICULDADE</a:t>
            </a:r>
          </a:p>
          <a:p>
            <a:pPr algn="just"/>
            <a:endParaRPr lang="pt-BR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t-BR" sz="2400" dirty="0" smtClean="0"/>
              <a:t> AUMENTAR A MOTIVAÇÃO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30279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3264" y="0"/>
            <a:ext cx="10131425" cy="1456267"/>
          </a:xfrm>
        </p:spPr>
        <p:txBody>
          <a:bodyPr/>
          <a:lstStyle/>
          <a:p>
            <a:r>
              <a:rPr lang="pt-BR" dirty="0" smtClean="0"/>
              <a:t>APRESENTAÇÃO E ANÁLISE DOS DADOS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63264" y="1456267"/>
            <a:ext cx="1036105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PARTICIPANTES: PROFESSORAS DA EDUCAÇÃO BÁSICA; ALUNAS DE UMA DISCIPLINA DE PERCUSSÃO; SEM CONHECIMENTO PRÉVIO D’O PASSO.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PERCEBEM A IMPORTÂNCIA E NECESSIDADE DA LEITURA MUSICAL, MAS POSSUEM MOTIVAÇÕES EXTRÍNSECAS (cumprimento de conteúdo curricular, formação do professor...)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A MINORIA DOMINAVA A LEITURA RÍTMICA 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AFIRMARAM QUE O MÉTODO FACILITOU O APRENDIZADO E FOI ELEMENTO MOTIVADOR.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09768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TM03457452[[fn=Celeste]]</Template>
  <TotalTime>241</TotalTime>
  <Words>301</Words>
  <Application>Microsoft Office PowerPoint</Application>
  <PresentationFormat>Widescreen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Celestial</vt:lpstr>
      <vt:lpstr> O MÉTODO “O PASSO” E O DESENVOLVIMENTO DA LEITURA RÍTMICA À PRIMEIRA VISTA: UM ESTUDO COM PROFESSORAS DA EDUCAÇÃO BÁSICA</vt:lpstr>
      <vt:lpstr>RESUMO</vt:lpstr>
      <vt:lpstr>INTRODUÇÃO</vt:lpstr>
      <vt:lpstr>O MÉTODO O PASSO E O DESENVOLVIMENTO DA LEITURA RÍTMICA</vt:lpstr>
      <vt:lpstr>Cont.</vt:lpstr>
      <vt:lpstr>SITES SOBRE O MÉTODO “O PASSO”</vt:lpstr>
      <vt:lpstr>A MOTIVAÇÃO PARA A APRENDIZAGEM MUSICAL A PARTIR DO MÉTODO “O PASSO”</vt:lpstr>
      <vt:lpstr>APRESENTAÇÃO E ANÁLISE DOS DADOS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MÉTODO “O PASSO” E O DESENVOLVIMENTO DA LEITURA RÍTMICA À PRIMEIRA VISTA: UM ESTUDO COM PROFESSORAS DA EDUCAÇÃO BÁSICA</dc:title>
  <dc:creator>Natália</dc:creator>
  <cp:lastModifiedBy>Natália</cp:lastModifiedBy>
  <cp:revision>12</cp:revision>
  <dcterms:created xsi:type="dcterms:W3CDTF">2017-08-23T21:19:30Z</dcterms:created>
  <dcterms:modified xsi:type="dcterms:W3CDTF">2017-08-24T01:20:41Z</dcterms:modified>
</cp:coreProperties>
</file>