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E6B0-CB63-4C73-BAD9-99BBF9C42CFE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FF69-73FD-4869-91FC-5BEAC2B5EA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Los dos </a:t>
            </a:r>
            <a:r>
              <a:rPr lang="pt-BR" dirty="0" err="1" smtClean="0"/>
              <a:t>reyes</a:t>
            </a:r>
            <a:r>
              <a:rPr lang="pt-BR" dirty="0" smtClean="0"/>
              <a:t> y los dos </a:t>
            </a:r>
            <a:r>
              <a:rPr lang="pt-BR" dirty="0" err="1" smtClean="0"/>
              <a:t>laberintos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Jorge Luis Borges </a:t>
            </a:r>
          </a:p>
          <a:p>
            <a:r>
              <a:rPr lang="pt-BR" dirty="0" smtClean="0"/>
              <a:t>Aspectos </a:t>
            </a:r>
            <a:r>
              <a:rPr lang="pt-BR" dirty="0" err="1" smtClean="0"/>
              <a:t>lexicales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842" y="396001"/>
            <a:ext cx="8110573" cy="594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9784" y="0"/>
            <a:ext cx="1944216" cy="10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69310"/>
            <a:ext cx="8647046" cy="452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9784" y="0"/>
            <a:ext cx="1944216" cy="10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5608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0"/>
            <a:ext cx="1944216" cy="10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243" y="980728"/>
            <a:ext cx="8755375" cy="514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411760" y="6165304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Diccionario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lengua</a:t>
            </a:r>
            <a:r>
              <a:rPr lang="pt-BR" dirty="0" smtClean="0"/>
              <a:t> </a:t>
            </a:r>
            <a:r>
              <a:rPr lang="pt-BR" dirty="0" err="1" smtClean="0"/>
              <a:t>española</a:t>
            </a:r>
            <a:r>
              <a:rPr lang="pt-BR" dirty="0" smtClean="0"/>
              <a:t> (RAE)</a:t>
            </a:r>
            <a:endParaRPr lang="pt-BR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01170"/>
            <a:ext cx="8865728" cy="1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40768"/>
            <a:ext cx="8229600" cy="394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411760" y="6165304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Diccionario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lengua</a:t>
            </a:r>
            <a:r>
              <a:rPr lang="pt-BR" dirty="0" smtClean="0"/>
              <a:t> </a:t>
            </a:r>
            <a:r>
              <a:rPr lang="pt-BR" dirty="0" err="1" smtClean="0"/>
              <a:t>española</a:t>
            </a:r>
            <a:r>
              <a:rPr lang="pt-BR" dirty="0" smtClean="0"/>
              <a:t> (RAE)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9784" y="0"/>
            <a:ext cx="1944216" cy="10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40938"/>
            <a:ext cx="7324743" cy="390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</Words>
  <Application>Microsoft Office PowerPoint</Application>
  <PresentationFormat>Apresentação na tela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Los dos reyes y los dos laberintos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dos reyes y los dos laberintos</dc:title>
  <dc:creator>Maite</dc:creator>
  <cp:lastModifiedBy>Maite</cp:lastModifiedBy>
  <cp:revision>7</cp:revision>
  <dcterms:created xsi:type="dcterms:W3CDTF">2020-10-25T20:42:03Z</dcterms:created>
  <dcterms:modified xsi:type="dcterms:W3CDTF">2020-10-30T11:22:12Z</dcterms:modified>
</cp:coreProperties>
</file>