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15"/>
  </p:notesMasterIdLst>
  <p:sldIdLst>
    <p:sldId id="298" r:id="rId2"/>
    <p:sldId id="340" r:id="rId3"/>
    <p:sldId id="299" r:id="rId4"/>
    <p:sldId id="300" r:id="rId5"/>
    <p:sldId id="337" r:id="rId6"/>
    <p:sldId id="338" r:id="rId7"/>
    <p:sldId id="339" r:id="rId8"/>
    <p:sldId id="330" r:id="rId9"/>
    <p:sldId id="331" r:id="rId10"/>
    <p:sldId id="332" r:id="rId11"/>
    <p:sldId id="333" r:id="rId12"/>
    <p:sldId id="328" r:id="rId13"/>
    <p:sldId id="301" r:id="rId14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9E69F"/>
    <a:srgbClr val="00FFFF"/>
    <a:srgbClr val="669900"/>
    <a:srgbClr val="99CC00"/>
    <a:srgbClr val="CCFF33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94915" autoAdjust="0"/>
  </p:normalViewPr>
  <p:slideViewPr>
    <p:cSldViewPr>
      <p:cViewPr varScale="1">
        <p:scale>
          <a:sx n="77" d="100"/>
          <a:sy n="77" d="100"/>
        </p:scale>
        <p:origin x="533" y="31"/>
      </p:cViewPr>
      <p:guideLst>
        <p:guide orient="horz" pos="216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" y="17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609A5-5696-40F6-8CD7-BE84151E11AA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2219C499-8238-4A53-8A99-25B7BBB3B31F}">
      <dgm:prSet phldrT="[Texto]"/>
      <dgm:spPr/>
      <dgm:t>
        <a:bodyPr/>
        <a:lstStyle/>
        <a:p>
          <a:r>
            <a:rPr lang="pt-BR" dirty="0"/>
            <a:t>Farmacologia</a:t>
          </a:r>
        </a:p>
      </dgm:t>
    </dgm:pt>
    <dgm:pt modelId="{BB661211-45F4-41D0-9EAD-8A9169EF8B87}" type="parTrans" cxnId="{A6D1D5C3-B678-4355-BCBC-E3E8C164F1FF}">
      <dgm:prSet/>
      <dgm:spPr/>
      <dgm:t>
        <a:bodyPr/>
        <a:lstStyle/>
        <a:p>
          <a:endParaRPr lang="pt-BR"/>
        </a:p>
      </dgm:t>
    </dgm:pt>
    <dgm:pt modelId="{21648D6F-7BB4-4694-B158-2B35DC387435}" type="sibTrans" cxnId="{A6D1D5C3-B678-4355-BCBC-E3E8C164F1FF}">
      <dgm:prSet/>
      <dgm:spPr/>
      <dgm:t>
        <a:bodyPr/>
        <a:lstStyle/>
        <a:p>
          <a:endParaRPr lang="pt-BR"/>
        </a:p>
      </dgm:t>
    </dgm:pt>
    <dgm:pt modelId="{16B72348-9F6B-47B5-B031-041CF4E6D37B}">
      <dgm:prSet phldrT="[Texto]"/>
      <dgm:spPr/>
      <dgm:t>
        <a:bodyPr/>
        <a:lstStyle/>
        <a:p>
          <a:r>
            <a:rPr lang="pt-BR" dirty="0"/>
            <a:t>Clinica / Cirurgia</a:t>
          </a:r>
        </a:p>
      </dgm:t>
    </dgm:pt>
    <dgm:pt modelId="{CB33AEF4-4112-45BF-9D14-CCE48EA9779F}" type="parTrans" cxnId="{C94442F3-2F39-456B-8A40-EFC440A472E5}">
      <dgm:prSet/>
      <dgm:spPr/>
      <dgm:t>
        <a:bodyPr/>
        <a:lstStyle/>
        <a:p>
          <a:endParaRPr lang="pt-BR"/>
        </a:p>
      </dgm:t>
    </dgm:pt>
    <dgm:pt modelId="{A6E1DF13-DE6C-407A-9339-0516D014328A}" type="sibTrans" cxnId="{C94442F3-2F39-456B-8A40-EFC440A472E5}">
      <dgm:prSet/>
      <dgm:spPr/>
      <dgm:t>
        <a:bodyPr/>
        <a:lstStyle/>
        <a:p>
          <a:endParaRPr lang="pt-BR"/>
        </a:p>
      </dgm:t>
    </dgm:pt>
    <dgm:pt modelId="{4C3E6504-3CBE-4653-BB39-798ECE35F767}">
      <dgm:prSet phldrT="[Texto]"/>
      <dgm:spPr/>
      <dgm:t>
        <a:bodyPr/>
        <a:lstStyle/>
        <a:p>
          <a:r>
            <a:rPr lang="pt-BR" dirty="0"/>
            <a:t>Fisiologia</a:t>
          </a:r>
        </a:p>
      </dgm:t>
    </dgm:pt>
    <dgm:pt modelId="{7B3D0138-9601-4596-BECF-C8FE98864FE7}" type="parTrans" cxnId="{82622E90-050D-4031-B0FA-6A95B372633C}">
      <dgm:prSet/>
      <dgm:spPr/>
      <dgm:t>
        <a:bodyPr/>
        <a:lstStyle/>
        <a:p>
          <a:endParaRPr lang="pt-BR"/>
        </a:p>
      </dgm:t>
    </dgm:pt>
    <dgm:pt modelId="{489642BD-3386-48F2-B213-A252E884F5EE}" type="sibTrans" cxnId="{82622E90-050D-4031-B0FA-6A95B372633C}">
      <dgm:prSet/>
      <dgm:spPr/>
      <dgm:t>
        <a:bodyPr/>
        <a:lstStyle/>
        <a:p>
          <a:endParaRPr lang="pt-BR"/>
        </a:p>
      </dgm:t>
    </dgm:pt>
    <dgm:pt modelId="{026FC2F3-2F66-44C9-9A1D-987CBCFB1873}" type="pres">
      <dgm:prSet presAssocID="{8B2609A5-5696-40F6-8CD7-BE84151E11AA}" presName="compositeShape" presStyleCnt="0">
        <dgm:presLayoutVars>
          <dgm:chMax val="7"/>
          <dgm:dir/>
          <dgm:resizeHandles val="exact"/>
        </dgm:presLayoutVars>
      </dgm:prSet>
      <dgm:spPr/>
    </dgm:pt>
    <dgm:pt modelId="{2FD8153D-B3C4-40AF-8299-C56AB148F4F9}" type="pres">
      <dgm:prSet presAssocID="{8B2609A5-5696-40F6-8CD7-BE84151E11AA}" presName="wedge1" presStyleLbl="node1" presStyleIdx="0" presStyleCnt="3"/>
      <dgm:spPr/>
    </dgm:pt>
    <dgm:pt modelId="{93C006F3-D986-40E6-B6E3-40DF276E0B67}" type="pres">
      <dgm:prSet presAssocID="{8B2609A5-5696-40F6-8CD7-BE84151E11AA}" presName="dummy1a" presStyleCnt="0"/>
      <dgm:spPr/>
    </dgm:pt>
    <dgm:pt modelId="{64DE4C54-6C8B-4D0E-AC3E-A1C050148388}" type="pres">
      <dgm:prSet presAssocID="{8B2609A5-5696-40F6-8CD7-BE84151E11AA}" presName="dummy1b" presStyleCnt="0"/>
      <dgm:spPr/>
    </dgm:pt>
    <dgm:pt modelId="{7A927256-E355-4BC8-83D7-19B278B5777A}" type="pres">
      <dgm:prSet presAssocID="{8B2609A5-5696-40F6-8CD7-BE84151E11A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2627771-B031-45D4-A764-984B38770B8F}" type="pres">
      <dgm:prSet presAssocID="{8B2609A5-5696-40F6-8CD7-BE84151E11AA}" presName="wedge2" presStyleLbl="node1" presStyleIdx="1" presStyleCnt="3"/>
      <dgm:spPr/>
    </dgm:pt>
    <dgm:pt modelId="{3B236DCF-B464-42EE-AABC-B1DD70E039E6}" type="pres">
      <dgm:prSet presAssocID="{8B2609A5-5696-40F6-8CD7-BE84151E11AA}" presName="dummy2a" presStyleCnt="0"/>
      <dgm:spPr/>
    </dgm:pt>
    <dgm:pt modelId="{DB487759-3EF4-4D35-A8A3-135C9697BF99}" type="pres">
      <dgm:prSet presAssocID="{8B2609A5-5696-40F6-8CD7-BE84151E11AA}" presName="dummy2b" presStyleCnt="0"/>
      <dgm:spPr/>
    </dgm:pt>
    <dgm:pt modelId="{2D23DF6C-01C8-43E4-A387-5437D678C9CA}" type="pres">
      <dgm:prSet presAssocID="{8B2609A5-5696-40F6-8CD7-BE84151E11A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EF7A4E7-51B8-477C-A1F4-43FA9697ABD6}" type="pres">
      <dgm:prSet presAssocID="{8B2609A5-5696-40F6-8CD7-BE84151E11AA}" presName="wedge3" presStyleLbl="node1" presStyleIdx="2" presStyleCnt="3" custLinFactNeighborX="1190"/>
      <dgm:spPr/>
    </dgm:pt>
    <dgm:pt modelId="{B36FC7D7-758F-43E0-A114-7258BE651424}" type="pres">
      <dgm:prSet presAssocID="{8B2609A5-5696-40F6-8CD7-BE84151E11AA}" presName="dummy3a" presStyleCnt="0"/>
      <dgm:spPr/>
    </dgm:pt>
    <dgm:pt modelId="{EA7226EA-56F4-4824-84D3-5924BD715D02}" type="pres">
      <dgm:prSet presAssocID="{8B2609A5-5696-40F6-8CD7-BE84151E11AA}" presName="dummy3b" presStyleCnt="0"/>
      <dgm:spPr/>
    </dgm:pt>
    <dgm:pt modelId="{1E00C325-72A6-4BAE-9B62-81D348256A4E}" type="pres">
      <dgm:prSet presAssocID="{8B2609A5-5696-40F6-8CD7-BE84151E11A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673FF5A-EADF-4D36-9A78-B7F14D8A9EDE}" type="pres">
      <dgm:prSet presAssocID="{21648D6F-7BB4-4694-B158-2B35DC387435}" presName="arrowWedge1" presStyleLbl="fgSibTrans2D1" presStyleIdx="0" presStyleCnt="3"/>
      <dgm:spPr/>
    </dgm:pt>
    <dgm:pt modelId="{9A340836-9A20-415B-908C-CA6ADC7A6006}" type="pres">
      <dgm:prSet presAssocID="{A6E1DF13-DE6C-407A-9339-0516D014328A}" presName="arrowWedge2" presStyleLbl="fgSibTrans2D1" presStyleIdx="1" presStyleCnt="3"/>
      <dgm:spPr/>
    </dgm:pt>
    <dgm:pt modelId="{25A3B077-668A-4003-9CC0-C070603BBF18}" type="pres">
      <dgm:prSet presAssocID="{489642BD-3386-48F2-B213-A252E884F5EE}" presName="arrowWedge3" presStyleLbl="fgSibTrans2D1" presStyleIdx="2" presStyleCnt="3"/>
      <dgm:spPr/>
    </dgm:pt>
  </dgm:ptLst>
  <dgm:cxnLst>
    <dgm:cxn modelId="{2397CD17-37E2-48B8-AFE7-4AC5D675DEB4}" type="presOf" srcId="{2219C499-8238-4A53-8A99-25B7BBB3B31F}" destId="{2FD8153D-B3C4-40AF-8299-C56AB148F4F9}" srcOrd="0" destOrd="0" presId="urn:microsoft.com/office/officeart/2005/8/layout/cycle8"/>
    <dgm:cxn modelId="{82622E90-050D-4031-B0FA-6A95B372633C}" srcId="{8B2609A5-5696-40F6-8CD7-BE84151E11AA}" destId="{4C3E6504-3CBE-4653-BB39-798ECE35F767}" srcOrd="2" destOrd="0" parTransId="{7B3D0138-9601-4596-BECF-C8FE98864FE7}" sibTransId="{489642BD-3386-48F2-B213-A252E884F5EE}"/>
    <dgm:cxn modelId="{8D3E1E91-0F89-42F0-BDEE-8517CA50C5EB}" type="presOf" srcId="{16B72348-9F6B-47B5-B031-041CF4E6D37B}" destId="{2D23DF6C-01C8-43E4-A387-5437D678C9CA}" srcOrd="1" destOrd="0" presId="urn:microsoft.com/office/officeart/2005/8/layout/cycle8"/>
    <dgm:cxn modelId="{7B9DC39A-F149-490E-AAE2-3D1BF662412C}" type="presOf" srcId="{4C3E6504-3CBE-4653-BB39-798ECE35F767}" destId="{1EF7A4E7-51B8-477C-A1F4-43FA9697ABD6}" srcOrd="0" destOrd="0" presId="urn:microsoft.com/office/officeart/2005/8/layout/cycle8"/>
    <dgm:cxn modelId="{885EF9A7-D23B-4612-9ADE-79712B84CFBD}" type="presOf" srcId="{8B2609A5-5696-40F6-8CD7-BE84151E11AA}" destId="{026FC2F3-2F66-44C9-9A1D-987CBCFB1873}" srcOrd="0" destOrd="0" presId="urn:microsoft.com/office/officeart/2005/8/layout/cycle8"/>
    <dgm:cxn modelId="{A6D1D5C3-B678-4355-BCBC-E3E8C164F1FF}" srcId="{8B2609A5-5696-40F6-8CD7-BE84151E11AA}" destId="{2219C499-8238-4A53-8A99-25B7BBB3B31F}" srcOrd="0" destOrd="0" parTransId="{BB661211-45F4-41D0-9EAD-8A9169EF8B87}" sibTransId="{21648D6F-7BB4-4694-B158-2B35DC387435}"/>
    <dgm:cxn modelId="{BB4DBDC4-68B0-41DF-AB72-ECC3B5EB16BE}" type="presOf" srcId="{4C3E6504-3CBE-4653-BB39-798ECE35F767}" destId="{1E00C325-72A6-4BAE-9B62-81D348256A4E}" srcOrd="1" destOrd="0" presId="urn:microsoft.com/office/officeart/2005/8/layout/cycle8"/>
    <dgm:cxn modelId="{966604DF-C023-4932-8BB0-DF3A31DDBCE9}" type="presOf" srcId="{16B72348-9F6B-47B5-B031-041CF4E6D37B}" destId="{52627771-B031-45D4-A764-984B38770B8F}" srcOrd="0" destOrd="0" presId="urn:microsoft.com/office/officeart/2005/8/layout/cycle8"/>
    <dgm:cxn modelId="{AE94F7EE-94FC-40F3-9929-19671A040573}" type="presOf" srcId="{2219C499-8238-4A53-8A99-25B7BBB3B31F}" destId="{7A927256-E355-4BC8-83D7-19B278B5777A}" srcOrd="1" destOrd="0" presId="urn:microsoft.com/office/officeart/2005/8/layout/cycle8"/>
    <dgm:cxn modelId="{C94442F3-2F39-456B-8A40-EFC440A472E5}" srcId="{8B2609A5-5696-40F6-8CD7-BE84151E11AA}" destId="{16B72348-9F6B-47B5-B031-041CF4E6D37B}" srcOrd="1" destOrd="0" parTransId="{CB33AEF4-4112-45BF-9D14-CCE48EA9779F}" sibTransId="{A6E1DF13-DE6C-407A-9339-0516D014328A}"/>
    <dgm:cxn modelId="{D65519D3-0112-4A53-A84B-774C66BD4C4B}" type="presParOf" srcId="{026FC2F3-2F66-44C9-9A1D-987CBCFB1873}" destId="{2FD8153D-B3C4-40AF-8299-C56AB148F4F9}" srcOrd="0" destOrd="0" presId="urn:microsoft.com/office/officeart/2005/8/layout/cycle8"/>
    <dgm:cxn modelId="{8A7A4A8A-A0CF-4D17-B884-FC67ED0017C1}" type="presParOf" srcId="{026FC2F3-2F66-44C9-9A1D-987CBCFB1873}" destId="{93C006F3-D986-40E6-B6E3-40DF276E0B67}" srcOrd="1" destOrd="0" presId="urn:microsoft.com/office/officeart/2005/8/layout/cycle8"/>
    <dgm:cxn modelId="{D32C34E2-2B04-4A42-AAE6-5778FA69545E}" type="presParOf" srcId="{026FC2F3-2F66-44C9-9A1D-987CBCFB1873}" destId="{64DE4C54-6C8B-4D0E-AC3E-A1C050148388}" srcOrd="2" destOrd="0" presId="urn:microsoft.com/office/officeart/2005/8/layout/cycle8"/>
    <dgm:cxn modelId="{05E5E01E-C2FC-4E38-BE74-5E911D4508C7}" type="presParOf" srcId="{026FC2F3-2F66-44C9-9A1D-987CBCFB1873}" destId="{7A927256-E355-4BC8-83D7-19B278B5777A}" srcOrd="3" destOrd="0" presId="urn:microsoft.com/office/officeart/2005/8/layout/cycle8"/>
    <dgm:cxn modelId="{D7E5CCD4-61A0-4CD6-A6C8-CD5417FC252D}" type="presParOf" srcId="{026FC2F3-2F66-44C9-9A1D-987CBCFB1873}" destId="{52627771-B031-45D4-A764-984B38770B8F}" srcOrd="4" destOrd="0" presId="urn:microsoft.com/office/officeart/2005/8/layout/cycle8"/>
    <dgm:cxn modelId="{CC9E64A6-399C-4833-AC45-8632439635C4}" type="presParOf" srcId="{026FC2F3-2F66-44C9-9A1D-987CBCFB1873}" destId="{3B236DCF-B464-42EE-AABC-B1DD70E039E6}" srcOrd="5" destOrd="0" presId="urn:microsoft.com/office/officeart/2005/8/layout/cycle8"/>
    <dgm:cxn modelId="{C705EF0E-4B70-499D-98C6-327162C8488F}" type="presParOf" srcId="{026FC2F3-2F66-44C9-9A1D-987CBCFB1873}" destId="{DB487759-3EF4-4D35-A8A3-135C9697BF99}" srcOrd="6" destOrd="0" presId="urn:microsoft.com/office/officeart/2005/8/layout/cycle8"/>
    <dgm:cxn modelId="{C20A1131-7C7D-4E91-A57B-D0232D414F7A}" type="presParOf" srcId="{026FC2F3-2F66-44C9-9A1D-987CBCFB1873}" destId="{2D23DF6C-01C8-43E4-A387-5437D678C9CA}" srcOrd="7" destOrd="0" presId="urn:microsoft.com/office/officeart/2005/8/layout/cycle8"/>
    <dgm:cxn modelId="{1FF7E34A-E570-4B88-B760-3FB909B180FB}" type="presParOf" srcId="{026FC2F3-2F66-44C9-9A1D-987CBCFB1873}" destId="{1EF7A4E7-51B8-477C-A1F4-43FA9697ABD6}" srcOrd="8" destOrd="0" presId="urn:microsoft.com/office/officeart/2005/8/layout/cycle8"/>
    <dgm:cxn modelId="{FF31D114-4F29-4481-9A50-31F42577DC84}" type="presParOf" srcId="{026FC2F3-2F66-44C9-9A1D-987CBCFB1873}" destId="{B36FC7D7-758F-43E0-A114-7258BE651424}" srcOrd="9" destOrd="0" presId="urn:microsoft.com/office/officeart/2005/8/layout/cycle8"/>
    <dgm:cxn modelId="{1C013C45-1588-44C9-87E1-1B95C0242ED5}" type="presParOf" srcId="{026FC2F3-2F66-44C9-9A1D-987CBCFB1873}" destId="{EA7226EA-56F4-4824-84D3-5924BD715D02}" srcOrd="10" destOrd="0" presId="urn:microsoft.com/office/officeart/2005/8/layout/cycle8"/>
    <dgm:cxn modelId="{56DC858B-DBF2-4995-818C-7F79E1A04F5F}" type="presParOf" srcId="{026FC2F3-2F66-44C9-9A1D-987CBCFB1873}" destId="{1E00C325-72A6-4BAE-9B62-81D348256A4E}" srcOrd="11" destOrd="0" presId="urn:microsoft.com/office/officeart/2005/8/layout/cycle8"/>
    <dgm:cxn modelId="{B5658710-E320-4ED6-90C8-F412D6A7BC69}" type="presParOf" srcId="{026FC2F3-2F66-44C9-9A1D-987CBCFB1873}" destId="{B673FF5A-EADF-4D36-9A78-B7F14D8A9EDE}" srcOrd="12" destOrd="0" presId="urn:microsoft.com/office/officeart/2005/8/layout/cycle8"/>
    <dgm:cxn modelId="{59BE8911-C740-4DC0-808C-81DAC4B5BAB1}" type="presParOf" srcId="{026FC2F3-2F66-44C9-9A1D-987CBCFB1873}" destId="{9A340836-9A20-415B-908C-CA6ADC7A6006}" srcOrd="13" destOrd="0" presId="urn:microsoft.com/office/officeart/2005/8/layout/cycle8"/>
    <dgm:cxn modelId="{66536594-0BE0-4E6C-98DF-F35EA8F61BA9}" type="presParOf" srcId="{026FC2F3-2F66-44C9-9A1D-987CBCFB1873}" destId="{25A3B077-668A-4003-9CC0-C070603BBF1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2609A5-5696-40F6-8CD7-BE84151E11AA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2219C499-8238-4A53-8A99-25B7BBB3B31F}">
      <dgm:prSet phldrT="[Texto]"/>
      <dgm:spPr/>
      <dgm:t>
        <a:bodyPr/>
        <a:lstStyle/>
        <a:p>
          <a:r>
            <a:rPr lang="pt-BR" dirty="0"/>
            <a:t>Farmacologia</a:t>
          </a:r>
        </a:p>
      </dgm:t>
    </dgm:pt>
    <dgm:pt modelId="{BB661211-45F4-41D0-9EAD-8A9169EF8B87}" type="parTrans" cxnId="{A6D1D5C3-B678-4355-BCBC-E3E8C164F1FF}">
      <dgm:prSet/>
      <dgm:spPr/>
      <dgm:t>
        <a:bodyPr/>
        <a:lstStyle/>
        <a:p>
          <a:endParaRPr lang="pt-BR"/>
        </a:p>
      </dgm:t>
    </dgm:pt>
    <dgm:pt modelId="{21648D6F-7BB4-4694-B158-2B35DC387435}" type="sibTrans" cxnId="{A6D1D5C3-B678-4355-BCBC-E3E8C164F1FF}">
      <dgm:prSet/>
      <dgm:spPr/>
      <dgm:t>
        <a:bodyPr/>
        <a:lstStyle/>
        <a:p>
          <a:endParaRPr lang="pt-BR"/>
        </a:p>
      </dgm:t>
    </dgm:pt>
    <dgm:pt modelId="{16B72348-9F6B-47B5-B031-041CF4E6D37B}">
      <dgm:prSet phldrT="[Texto]"/>
      <dgm:spPr/>
      <dgm:t>
        <a:bodyPr/>
        <a:lstStyle/>
        <a:p>
          <a:r>
            <a:rPr lang="pt-BR" dirty="0"/>
            <a:t>Clinica / Cirurgia</a:t>
          </a:r>
        </a:p>
      </dgm:t>
    </dgm:pt>
    <dgm:pt modelId="{CB33AEF4-4112-45BF-9D14-CCE48EA9779F}" type="parTrans" cxnId="{C94442F3-2F39-456B-8A40-EFC440A472E5}">
      <dgm:prSet/>
      <dgm:spPr/>
      <dgm:t>
        <a:bodyPr/>
        <a:lstStyle/>
        <a:p>
          <a:endParaRPr lang="pt-BR"/>
        </a:p>
      </dgm:t>
    </dgm:pt>
    <dgm:pt modelId="{A6E1DF13-DE6C-407A-9339-0516D014328A}" type="sibTrans" cxnId="{C94442F3-2F39-456B-8A40-EFC440A472E5}">
      <dgm:prSet/>
      <dgm:spPr/>
      <dgm:t>
        <a:bodyPr/>
        <a:lstStyle/>
        <a:p>
          <a:endParaRPr lang="pt-BR"/>
        </a:p>
      </dgm:t>
    </dgm:pt>
    <dgm:pt modelId="{4C3E6504-3CBE-4653-BB39-798ECE35F767}">
      <dgm:prSet phldrT="[Texto]"/>
      <dgm:spPr/>
      <dgm:t>
        <a:bodyPr/>
        <a:lstStyle/>
        <a:p>
          <a:r>
            <a:rPr lang="pt-BR" dirty="0"/>
            <a:t>Fisiologia</a:t>
          </a:r>
        </a:p>
      </dgm:t>
    </dgm:pt>
    <dgm:pt modelId="{7B3D0138-9601-4596-BECF-C8FE98864FE7}" type="parTrans" cxnId="{82622E90-050D-4031-B0FA-6A95B372633C}">
      <dgm:prSet/>
      <dgm:spPr/>
      <dgm:t>
        <a:bodyPr/>
        <a:lstStyle/>
        <a:p>
          <a:endParaRPr lang="pt-BR"/>
        </a:p>
      </dgm:t>
    </dgm:pt>
    <dgm:pt modelId="{489642BD-3386-48F2-B213-A252E884F5EE}" type="sibTrans" cxnId="{82622E90-050D-4031-B0FA-6A95B372633C}">
      <dgm:prSet/>
      <dgm:spPr/>
      <dgm:t>
        <a:bodyPr/>
        <a:lstStyle/>
        <a:p>
          <a:endParaRPr lang="pt-BR"/>
        </a:p>
      </dgm:t>
    </dgm:pt>
    <dgm:pt modelId="{026FC2F3-2F66-44C9-9A1D-987CBCFB1873}" type="pres">
      <dgm:prSet presAssocID="{8B2609A5-5696-40F6-8CD7-BE84151E11AA}" presName="compositeShape" presStyleCnt="0">
        <dgm:presLayoutVars>
          <dgm:chMax val="7"/>
          <dgm:dir/>
          <dgm:resizeHandles val="exact"/>
        </dgm:presLayoutVars>
      </dgm:prSet>
      <dgm:spPr/>
    </dgm:pt>
    <dgm:pt modelId="{2FD8153D-B3C4-40AF-8299-C56AB148F4F9}" type="pres">
      <dgm:prSet presAssocID="{8B2609A5-5696-40F6-8CD7-BE84151E11AA}" presName="wedge1" presStyleLbl="node1" presStyleIdx="0" presStyleCnt="3"/>
      <dgm:spPr/>
    </dgm:pt>
    <dgm:pt modelId="{93C006F3-D986-40E6-B6E3-40DF276E0B67}" type="pres">
      <dgm:prSet presAssocID="{8B2609A5-5696-40F6-8CD7-BE84151E11AA}" presName="dummy1a" presStyleCnt="0"/>
      <dgm:spPr/>
    </dgm:pt>
    <dgm:pt modelId="{64DE4C54-6C8B-4D0E-AC3E-A1C050148388}" type="pres">
      <dgm:prSet presAssocID="{8B2609A5-5696-40F6-8CD7-BE84151E11AA}" presName="dummy1b" presStyleCnt="0"/>
      <dgm:spPr/>
    </dgm:pt>
    <dgm:pt modelId="{7A927256-E355-4BC8-83D7-19B278B5777A}" type="pres">
      <dgm:prSet presAssocID="{8B2609A5-5696-40F6-8CD7-BE84151E11A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2627771-B031-45D4-A764-984B38770B8F}" type="pres">
      <dgm:prSet presAssocID="{8B2609A5-5696-40F6-8CD7-BE84151E11AA}" presName="wedge2" presStyleLbl="node1" presStyleIdx="1" presStyleCnt="3"/>
      <dgm:spPr/>
    </dgm:pt>
    <dgm:pt modelId="{3B236DCF-B464-42EE-AABC-B1DD70E039E6}" type="pres">
      <dgm:prSet presAssocID="{8B2609A5-5696-40F6-8CD7-BE84151E11AA}" presName="dummy2a" presStyleCnt="0"/>
      <dgm:spPr/>
    </dgm:pt>
    <dgm:pt modelId="{DB487759-3EF4-4D35-A8A3-135C9697BF99}" type="pres">
      <dgm:prSet presAssocID="{8B2609A5-5696-40F6-8CD7-BE84151E11AA}" presName="dummy2b" presStyleCnt="0"/>
      <dgm:spPr/>
    </dgm:pt>
    <dgm:pt modelId="{2D23DF6C-01C8-43E4-A387-5437D678C9CA}" type="pres">
      <dgm:prSet presAssocID="{8B2609A5-5696-40F6-8CD7-BE84151E11A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EF7A4E7-51B8-477C-A1F4-43FA9697ABD6}" type="pres">
      <dgm:prSet presAssocID="{8B2609A5-5696-40F6-8CD7-BE84151E11AA}" presName="wedge3" presStyleLbl="node1" presStyleIdx="2" presStyleCnt="3" custLinFactNeighborX="1190"/>
      <dgm:spPr/>
    </dgm:pt>
    <dgm:pt modelId="{B36FC7D7-758F-43E0-A114-7258BE651424}" type="pres">
      <dgm:prSet presAssocID="{8B2609A5-5696-40F6-8CD7-BE84151E11AA}" presName="dummy3a" presStyleCnt="0"/>
      <dgm:spPr/>
    </dgm:pt>
    <dgm:pt modelId="{EA7226EA-56F4-4824-84D3-5924BD715D02}" type="pres">
      <dgm:prSet presAssocID="{8B2609A5-5696-40F6-8CD7-BE84151E11AA}" presName="dummy3b" presStyleCnt="0"/>
      <dgm:spPr/>
    </dgm:pt>
    <dgm:pt modelId="{1E00C325-72A6-4BAE-9B62-81D348256A4E}" type="pres">
      <dgm:prSet presAssocID="{8B2609A5-5696-40F6-8CD7-BE84151E11A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673FF5A-EADF-4D36-9A78-B7F14D8A9EDE}" type="pres">
      <dgm:prSet presAssocID="{21648D6F-7BB4-4694-B158-2B35DC387435}" presName="arrowWedge1" presStyleLbl="fgSibTrans2D1" presStyleIdx="0" presStyleCnt="3"/>
      <dgm:spPr/>
    </dgm:pt>
    <dgm:pt modelId="{9A340836-9A20-415B-908C-CA6ADC7A6006}" type="pres">
      <dgm:prSet presAssocID="{A6E1DF13-DE6C-407A-9339-0516D014328A}" presName="arrowWedge2" presStyleLbl="fgSibTrans2D1" presStyleIdx="1" presStyleCnt="3"/>
      <dgm:spPr/>
    </dgm:pt>
    <dgm:pt modelId="{25A3B077-668A-4003-9CC0-C070603BBF18}" type="pres">
      <dgm:prSet presAssocID="{489642BD-3386-48F2-B213-A252E884F5EE}" presName="arrowWedge3" presStyleLbl="fgSibTrans2D1" presStyleIdx="2" presStyleCnt="3"/>
      <dgm:spPr/>
    </dgm:pt>
  </dgm:ptLst>
  <dgm:cxnLst>
    <dgm:cxn modelId="{FCD4D55D-82BB-4F29-B73C-15E485B4B24C}" type="presOf" srcId="{2219C499-8238-4A53-8A99-25B7BBB3B31F}" destId="{2FD8153D-B3C4-40AF-8299-C56AB148F4F9}" srcOrd="0" destOrd="0" presId="urn:microsoft.com/office/officeart/2005/8/layout/cycle8"/>
    <dgm:cxn modelId="{A453C172-142A-4E9D-9E82-7C7F8C9ECDCF}" type="presOf" srcId="{4C3E6504-3CBE-4653-BB39-798ECE35F767}" destId="{1EF7A4E7-51B8-477C-A1F4-43FA9697ABD6}" srcOrd="0" destOrd="0" presId="urn:microsoft.com/office/officeart/2005/8/layout/cycle8"/>
    <dgm:cxn modelId="{9AEDDD53-3170-4665-B569-2228F2757CC9}" type="presOf" srcId="{16B72348-9F6B-47B5-B031-041CF4E6D37B}" destId="{52627771-B031-45D4-A764-984B38770B8F}" srcOrd="0" destOrd="0" presId="urn:microsoft.com/office/officeart/2005/8/layout/cycle8"/>
    <dgm:cxn modelId="{4A4C1588-6C4F-4515-8543-5D7E5C6FC99F}" type="presOf" srcId="{8B2609A5-5696-40F6-8CD7-BE84151E11AA}" destId="{026FC2F3-2F66-44C9-9A1D-987CBCFB1873}" srcOrd="0" destOrd="0" presId="urn:microsoft.com/office/officeart/2005/8/layout/cycle8"/>
    <dgm:cxn modelId="{82622E90-050D-4031-B0FA-6A95B372633C}" srcId="{8B2609A5-5696-40F6-8CD7-BE84151E11AA}" destId="{4C3E6504-3CBE-4653-BB39-798ECE35F767}" srcOrd="2" destOrd="0" parTransId="{7B3D0138-9601-4596-BECF-C8FE98864FE7}" sibTransId="{489642BD-3386-48F2-B213-A252E884F5EE}"/>
    <dgm:cxn modelId="{A6D1D5C3-B678-4355-BCBC-E3E8C164F1FF}" srcId="{8B2609A5-5696-40F6-8CD7-BE84151E11AA}" destId="{2219C499-8238-4A53-8A99-25B7BBB3B31F}" srcOrd="0" destOrd="0" parTransId="{BB661211-45F4-41D0-9EAD-8A9169EF8B87}" sibTransId="{21648D6F-7BB4-4694-B158-2B35DC387435}"/>
    <dgm:cxn modelId="{24BEB5E4-5DC2-41A5-9276-70C48C7B8904}" type="presOf" srcId="{4C3E6504-3CBE-4653-BB39-798ECE35F767}" destId="{1E00C325-72A6-4BAE-9B62-81D348256A4E}" srcOrd="1" destOrd="0" presId="urn:microsoft.com/office/officeart/2005/8/layout/cycle8"/>
    <dgm:cxn modelId="{ABD45FF1-05A8-4E43-9925-9A71BC2712DA}" type="presOf" srcId="{2219C499-8238-4A53-8A99-25B7BBB3B31F}" destId="{7A927256-E355-4BC8-83D7-19B278B5777A}" srcOrd="1" destOrd="0" presId="urn:microsoft.com/office/officeart/2005/8/layout/cycle8"/>
    <dgm:cxn modelId="{C94442F3-2F39-456B-8A40-EFC440A472E5}" srcId="{8B2609A5-5696-40F6-8CD7-BE84151E11AA}" destId="{16B72348-9F6B-47B5-B031-041CF4E6D37B}" srcOrd="1" destOrd="0" parTransId="{CB33AEF4-4112-45BF-9D14-CCE48EA9779F}" sibTransId="{A6E1DF13-DE6C-407A-9339-0516D014328A}"/>
    <dgm:cxn modelId="{57FAEBFC-AF60-4F90-BF75-C92D327B9C6C}" type="presOf" srcId="{16B72348-9F6B-47B5-B031-041CF4E6D37B}" destId="{2D23DF6C-01C8-43E4-A387-5437D678C9CA}" srcOrd="1" destOrd="0" presId="urn:microsoft.com/office/officeart/2005/8/layout/cycle8"/>
    <dgm:cxn modelId="{2B93CB7D-E3E1-4E68-9FFF-F748D0119175}" type="presParOf" srcId="{026FC2F3-2F66-44C9-9A1D-987CBCFB1873}" destId="{2FD8153D-B3C4-40AF-8299-C56AB148F4F9}" srcOrd="0" destOrd="0" presId="urn:microsoft.com/office/officeart/2005/8/layout/cycle8"/>
    <dgm:cxn modelId="{950F1FB0-9BD1-4B1F-8025-9C6D4EA9B525}" type="presParOf" srcId="{026FC2F3-2F66-44C9-9A1D-987CBCFB1873}" destId="{93C006F3-D986-40E6-B6E3-40DF276E0B67}" srcOrd="1" destOrd="0" presId="urn:microsoft.com/office/officeart/2005/8/layout/cycle8"/>
    <dgm:cxn modelId="{34BA6D90-2CA4-4A40-9DEA-E383407F3E21}" type="presParOf" srcId="{026FC2F3-2F66-44C9-9A1D-987CBCFB1873}" destId="{64DE4C54-6C8B-4D0E-AC3E-A1C050148388}" srcOrd="2" destOrd="0" presId="urn:microsoft.com/office/officeart/2005/8/layout/cycle8"/>
    <dgm:cxn modelId="{8246BFD0-AF06-4E45-A461-3E0A1CC86633}" type="presParOf" srcId="{026FC2F3-2F66-44C9-9A1D-987CBCFB1873}" destId="{7A927256-E355-4BC8-83D7-19B278B5777A}" srcOrd="3" destOrd="0" presId="urn:microsoft.com/office/officeart/2005/8/layout/cycle8"/>
    <dgm:cxn modelId="{D62297C5-73D7-4838-A4C8-585A7D243389}" type="presParOf" srcId="{026FC2F3-2F66-44C9-9A1D-987CBCFB1873}" destId="{52627771-B031-45D4-A764-984B38770B8F}" srcOrd="4" destOrd="0" presId="urn:microsoft.com/office/officeart/2005/8/layout/cycle8"/>
    <dgm:cxn modelId="{24F4071C-8C70-4098-BC1F-668CB43F56A4}" type="presParOf" srcId="{026FC2F3-2F66-44C9-9A1D-987CBCFB1873}" destId="{3B236DCF-B464-42EE-AABC-B1DD70E039E6}" srcOrd="5" destOrd="0" presId="urn:microsoft.com/office/officeart/2005/8/layout/cycle8"/>
    <dgm:cxn modelId="{E2AA6E8D-7E1C-4285-A889-4DEE1AC14F65}" type="presParOf" srcId="{026FC2F3-2F66-44C9-9A1D-987CBCFB1873}" destId="{DB487759-3EF4-4D35-A8A3-135C9697BF99}" srcOrd="6" destOrd="0" presId="urn:microsoft.com/office/officeart/2005/8/layout/cycle8"/>
    <dgm:cxn modelId="{533D8B48-EC0F-47C7-919D-0E8549202C64}" type="presParOf" srcId="{026FC2F3-2F66-44C9-9A1D-987CBCFB1873}" destId="{2D23DF6C-01C8-43E4-A387-5437D678C9CA}" srcOrd="7" destOrd="0" presId="urn:microsoft.com/office/officeart/2005/8/layout/cycle8"/>
    <dgm:cxn modelId="{A24C3A6B-E002-487D-AF21-C6206443F725}" type="presParOf" srcId="{026FC2F3-2F66-44C9-9A1D-987CBCFB1873}" destId="{1EF7A4E7-51B8-477C-A1F4-43FA9697ABD6}" srcOrd="8" destOrd="0" presId="urn:microsoft.com/office/officeart/2005/8/layout/cycle8"/>
    <dgm:cxn modelId="{215EAE37-9F4C-448E-91C4-8BA60B0D191F}" type="presParOf" srcId="{026FC2F3-2F66-44C9-9A1D-987CBCFB1873}" destId="{B36FC7D7-758F-43E0-A114-7258BE651424}" srcOrd="9" destOrd="0" presId="urn:microsoft.com/office/officeart/2005/8/layout/cycle8"/>
    <dgm:cxn modelId="{BACC874E-C789-47F3-928F-354B918F2C6B}" type="presParOf" srcId="{026FC2F3-2F66-44C9-9A1D-987CBCFB1873}" destId="{EA7226EA-56F4-4824-84D3-5924BD715D02}" srcOrd="10" destOrd="0" presId="urn:microsoft.com/office/officeart/2005/8/layout/cycle8"/>
    <dgm:cxn modelId="{C77489BF-DD85-44EE-BB9F-6D30321101D7}" type="presParOf" srcId="{026FC2F3-2F66-44C9-9A1D-987CBCFB1873}" destId="{1E00C325-72A6-4BAE-9B62-81D348256A4E}" srcOrd="11" destOrd="0" presId="urn:microsoft.com/office/officeart/2005/8/layout/cycle8"/>
    <dgm:cxn modelId="{5159808C-53FB-4140-A5DA-AE48995F5764}" type="presParOf" srcId="{026FC2F3-2F66-44C9-9A1D-987CBCFB1873}" destId="{B673FF5A-EADF-4D36-9A78-B7F14D8A9EDE}" srcOrd="12" destOrd="0" presId="urn:microsoft.com/office/officeart/2005/8/layout/cycle8"/>
    <dgm:cxn modelId="{27ACF7CD-3E2E-487C-88BE-38F66771DBB4}" type="presParOf" srcId="{026FC2F3-2F66-44C9-9A1D-987CBCFB1873}" destId="{9A340836-9A20-415B-908C-CA6ADC7A6006}" srcOrd="13" destOrd="0" presId="urn:microsoft.com/office/officeart/2005/8/layout/cycle8"/>
    <dgm:cxn modelId="{FA2DBDC1-A8D7-467F-9F86-D7EF213327E6}" type="presParOf" srcId="{026FC2F3-2F66-44C9-9A1D-987CBCFB1873}" destId="{25A3B077-668A-4003-9CC0-C070603BBF1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609A5-5696-40F6-8CD7-BE84151E11AA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2219C499-8238-4A53-8A99-25B7BBB3B31F}">
      <dgm:prSet phldrT="[Texto]"/>
      <dgm:spPr/>
      <dgm:t>
        <a:bodyPr/>
        <a:lstStyle/>
        <a:p>
          <a:r>
            <a:rPr lang="pt-BR" dirty="0"/>
            <a:t>Farmacologia</a:t>
          </a:r>
        </a:p>
      </dgm:t>
    </dgm:pt>
    <dgm:pt modelId="{BB661211-45F4-41D0-9EAD-8A9169EF8B87}" type="parTrans" cxnId="{A6D1D5C3-B678-4355-BCBC-E3E8C164F1FF}">
      <dgm:prSet/>
      <dgm:spPr/>
      <dgm:t>
        <a:bodyPr/>
        <a:lstStyle/>
        <a:p>
          <a:endParaRPr lang="pt-BR"/>
        </a:p>
      </dgm:t>
    </dgm:pt>
    <dgm:pt modelId="{21648D6F-7BB4-4694-B158-2B35DC387435}" type="sibTrans" cxnId="{A6D1D5C3-B678-4355-BCBC-E3E8C164F1FF}">
      <dgm:prSet/>
      <dgm:spPr/>
      <dgm:t>
        <a:bodyPr/>
        <a:lstStyle/>
        <a:p>
          <a:endParaRPr lang="pt-BR"/>
        </a:p>
      </dgm:t>
    </dgm:pt>
    <dgm:pt modelId="{16B72348-9F6B-47B5-B031-041CF4E6D37B}">
      <dgm:prSet phldrT="[Texto]"/>
      <dgm:spPr/>
      <dgm:t>
        <a:bodyPr/>
        <a:lstStyle/>
        <a:p>
          <a:r>
            <a:rPr lang="pt-BR" dirty="0"/>
            <a:t>Clinica / Cirurgia</a:t>
          </a:r>
        </a:p>
      </dgm:t>
    </dgm:pt>
    <dgm:pt modelId="{CB33AEF4-4112-45BF-9D14-CCE48EA9779F}" type="parTrans" cxnId="{C94442F3-2F39-456B-8A40-EFC440A472E5}">
      <dgm:prSet/>
      <dgm:spPr/>
      <dgm:t>
        <a:bodyPr/>
        <a:lstStyle/>
        <a:p>
          <a:endParaRPr lang="pt-BR"/>
        </a:p>
      </dgm:t>
    </dgm:pt>
    <dgm:pt modelId="{A6E1DF13-DE6C-407A-9339-0516D014328A}" type="sibTrans" cxnId="{C94442F3-2F39-456B-8A40-EFC440A472E5}">
      <dgm:prSet/>
      <dgm:spPr/>
      <dgm:t>
        <a:bodyPr/>
        <a:lstStyle/>
        <a:p>
          <a:endParaRPr lang="pt-BR"/>
        </a:p>
      </dgm:t>
    </dgm:pt>
    <dgm:pt modelId="{4C3E6504-3CBE-4653-BB39-798ECE35F767}">
      <dgm:prSet phldrT="[Texto]"/>
      <dgm:spPr/>
      <dgm:t>
        <a:bodyPr/>
        <a:lstStyle/>
        <a:p>
          <a:r>
            <a:rPr lang="pt-BR" dirty="0"/>
            <a:t>Fisiologia</a:t>
          </a:r>
        </a:p>
      </dgm:t>
    </dgm:pt>
    <dgm:pt modelId="{7B3D0138-9601-4596-BECF-C8FE98864FE7}" type="parTrans" cxnId="{82622E90-050D-4031-B0FA-6A95B372633C}">
      <dgm:prSet/>
      <dgm:spPr/>
      <dgm:t>
        <a:bodyPr/>
        <a:lstStyle/>
        <a:p>
          <a:endParaRPr lang="pt-BR"/>
        </a:p>
      </dgm:t>
    </dgm:pt>
    <dgm:pt modelId="{489642BD-3386-48F2-B213-A252E884F5EE}" type="sibTrans" cxnId="{82622E90-050D-4031-B0FA-6A95B372633C}">
      <dgm:prSet/>
      <dgm:spPr/>
      <dgm:t>
        <a:bodyPr/>
        <a:lstStyle/>
        <a:p>
          <a:endParaRPr lang="pt-BR"/>
        </a:p>
      </dgm:t>
    </dgm:pt>
    <dgm:pt modelId="{026FC2F3-2F66-44C9-9A1D-987CBCFB1873}" type="pres">
      <dgm:prSet presAssocID="{8B2609A5-5696-40F6-8CD7-BE84151E11AA}" presName="compositeShape" presStyleCnt="0">
        <dgm:presLayoutVars>
          <dgm:chMax val="7"/>
          <dgm:dir/>
          <dgm:resizeHandles val="exact"/>
        </dgm:presLayoutVars>
      </dgm:prSet>
      <dgm:spPr/>
    </dgm:pt>
    <dgm:pt modelId="{2FD8153D-B3C4-40AF-8299-C56AB148F4F9}" type="pres">
      <dgm:prSet presAssocID="{8B2609A5-5696-40F6-8CD7-BE84151E11AA}" presName="wedge1" presStyleLbl="node1" presStyleIdx="0" presStyleCnt="3"/>
      <dgm:spPr/>
    </dgm:pt>
    <dgm:pt modelId="{93C006F3-D986-40E6-B6E3-40DF276E0B67}" type="pres">
      <dgm:prSet presAssocID="{8B2609A5-5696-40F6-8CD7-BE84151E11AA}" presName="dummy1a" presStyleCnt="0"/>
      <dgm:spPr/>
    </dgm:pt>
    <dgm:pt modelId="{64DE4C54-6C8B-4D0E-AC3E-A1C050148388}" type="pres">
      <dgm:prSet presAssocID="{8B2609A5-5696-40F6-8CD7-BE84151E11AA}" presName="dummy1b" presStyleCnt="0"/>
      <dgm:spPr/>
    </dgm:pt>
    <dgm:pt modelId="{7A927256-E355-4BC8-83D7-19B278B5777A}" type="pres">
      <dgm:prSet presAssocID="{8B2609A5-5696-40F6-8CD7-BE84151E11A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2627771-B031-45D4-A764-984B38770B8F}" type="pres">
      <dgm:prSet presAssocID="{8B2609A5-5696-40F6-8CD7-BE84151E11AA}" presName="wedge2" presStyleLbl="node1" presStyleIdx="1" presStyleCnt="3"/>
      <dgm:spPr/>
    </dgm:pt>
    <dgm:pt modelId="{3B236DCF-B464-42EE-AABC-B1DD70E039E6}" type="pres">
      <dgm:prSet presAssocID="{8B2609A5-5696-40F6-8CD7-BE84151E11AA}" presName="dummy2a" presStyleCnt="0"/>
      <dgm:spPr/>
    </dgm:pt>
    <dgm:pt modelId="{DB487759-3EF4-4D35-A8A3-135C9697BF99}" type="pres">
      <dgm:prSet presAssocID="{8B2609A5-5696-40F6-8CD7-BE84151E11AA}" presName="dummy2b" presStyleCnt="0"/>
      <dgm:spPr/>
    </dgm:pt>
    <dgm:pt modelId="{2D23DF6C-01C8-43E4-A387-5437D678C9CA}" type="pres">
      <dgm:prSet presAssocID="{8B2609A5-5696-40F6-8CD7-BE84151E11A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EF7A4E7-51B8-477C-A1F4-43FA9697ABD6}" type="pres">
      <dgm:prSet presAssocID="{8B2609A5-5696-40F6-8CD7-BE84151E11AA}" presName="wedge3" presStyleLbl="node1" presStyleIdx="2" presStyleCnt="3" custLinFactNeighborX="1190"/>
      <dgm:spPr/>
    </dgm:pt>
    <dgm:pt modelId="{B36FC7D7-758F-43E0-A114-7258BE651424}" type="pres">
      <dgm:prSet presAssocID="{8B2609A5-5696-40F6-8CD7-BE84151E11AA}" presName="dummy3a" presStyleCnt="0"/>
      <dgm:spPr/>
    </dgm:pt>
    <dgm:pt modelId="{EA7226EA-56F4-4824-84D3-5924BD715D02}" type="pres">
      <dgm:prSet presAssocID="{8B2609A5-5696-40F6-8CD7-BE84151E11AA}" presName="dummy3b" presStyleCnt="0"/>
      <dgm:spPr/>
    </dgm:pt>
    <dgm:pt modelId="{1E00C325-72A6-4BAE-9B62-81D348256A4E}" type="pres">
      <dgm:prSet presAssocID="{8B2609A5-5696-40F6-8CD7-BE84151E11A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673FF5A-EADF-4D36-9A78-B7F14D8A9EDE}" type="pres">
      <dgm:prSet presAssocID="{21648D6F-7BB4-4694-B158-2B35DC387435}" presName="arrowWedge1" presStyleLbl="fgSibTrans2D1" presStyleIdx="0" presStyleCnt="3"/>
      <dgm:spPr/>
    </dgm:pt>
    <dgm:pt modelId="{9A340836-9A20-415B-908C-CA6ADC7A6006}" type="pres">
      <dgm:prSet presAssocID="{A6E1DF13-DE6C-407A-9339-0516D014328A}" presName="arrowWedge2" presStyleLbl="fgSibTrans2D1" presStyleIdx="1" presStyleCnt="3"/>
      <dgm:spPr/>
    </dgm:pt>
    <dgm:pt modelId="{25A3B077-668A-4003-9CC0-C070603BBF18}" type="pres">
      <dgm:prSet presAssocID="{489642BD-3386-48F2-B213-A252E884F5EE}" presName="arrowWedge3" presStyleLbl="fgSibTrans2D1" presStyleIdx="2" presStyleCnt="3"/>
      <dgm:spPr/>
    </dgm:pt>
  </dgm:ptLst>
  <dgm:cxnLst>
    <dgm:cxn modelId="{5D1F3210-0CBB-4620-AA1C-FB2EBD03B5F3}" type="presOf" srcId="{2219C499-8238-4A53-8A99-25B7BBB3B31F}" destId="{2FD8153D-B3C4-40AF-8299-C56AB148F4F9}" srcOrd="0" destOrd="0" presId="urn:microsoft.com/office/officeart/2005/8/layout/cycle8"/>
    <dgm:cxn modelId="{3144B73B-1BA2-4DB7-8F85-505087DBC5B4}" type="presOf" srcId="{4C3E6504-3CBE-4653-BB39-798ECE35F767}" destId="{1E00C325-72A6-4BAE-9B62-81D348256A4E}" srcOrd="1" destOrd="0" presId="urn:microsoft.com/office/officeart/2005/8/layout/cycle8"/>
    <dgm:cxn modelId="{E0FE3B7F-3C72-4D70-A494-D08D4C08215D}" type="presOf" srcId="{2219C499-8238-4A53-8A99-25B7BBB3B31F}" destId="{7A927256-E355-4BC8-83D7-19B278B5777A}" srcOrd="1" destOrd="0" presId="urn:microsoft.com/office/officeart/2005/8/layout/cycle8"/>
    <dgm:cxn modelId="{08026A8D-258D-4292-9713-1CA97DDFCD62}" type="presOf" srcId="{16B72348-9F6B-47B5-B031-041CF4E6D37B}" destId="{2D23DF6C-01C8-43E4-A387-5437D678C9CA}" srcOrd="1" destOrd="0" presId="urn:microsoft.com/office/officeart/2005/8/layout/cycle8"/>
    <dgm:cxn modelId="{82622E90-050D-4031-B0FA-6A95B372633C}" srcId="{8B2609A5-5696-40F6-8CD7-BE84151E11AA}" destId="{4C3E6504-3CBE-4653-BB39-798ECE35F767}" srcOrd="2" destOrd="0" parTransId="{7B3D0138-9601-4596-BECF-C8FE98864FE7}" sibTransId="{489642BD-3386-48F2-B213-A252E884F5EE}"/>
    <dgm:cxn modelId="{849A4C9E-748D-4C23-B777-392A0D3BB7CA}" type="presOf" srcId="{4C3E6504-3CBE-4653-BB39-798ECE35F767}" destId="{1EF7A4E7-51B8-477C-A1F4-43FA9697ABD6}" srcOrd="0" destOrd="0" presId="urn:microsoft.com/office/officeart/2005/8/layout/cycle8"/>
    <dgm:cxn modelId="{255834B0-4FE0-4F8F-AB86-EBD2C96913CE}" type="presOf" srcId="{16B72348-9F6B-47B5-B031-041CF4E6D37B}" destId="{52627771-B031-45D4-A764-984B38770B8F}" srcOrd="0" destOrd="0" presId="urn:microsoft.com/office/officeart/2005/8/layout/cycle8"/>
    <dgm:cxn modelId="{A6D1D5C3-B678-4355-BCBC-E3E8C164F1FF}" srcId="{8B2609A5-5696-40F6-8CD7-BE84151E11AA}" destId="{2219C499-8238-4A53-8A99-25B7BBB3B31F}" srcOrd="0" destOrd="0" parTransId="{BB661211-45F4-41D0-9EAD-8A9169EF8B87}" sibTransId="{21648D6F-7BB4-4694-B158-2B35DC387435}"/>
    <dgm:cxn modelId="{C94442F3-2F39-456B-8A40-EFC440A472E5}" srcId="{8B2609A5-5696-40F6-8CD7-BE84151E11AA}" destId="{16B72348-9F6B-47B5-B031-041CF4E6D37B}" srcOrd="1" destOrd="0" parTransId="{CB33AEF4-4112-45BF-9D14-CCE48EA9779F}" sibTransId="{A6E1DF13-DE6C-407A-9339-0516D014328A}"/>
    <dgm:cxn modelId="{6DDC78FA-E21B-4971-B384-34E8D2D6394F}" type="presOf" srcId="{8B2609A5-5696-40F6-8CD7-BE84151E11AA}" destId="{026FC2F3-2F66-44C9-9A1D-987CBCFB1873}" srcOrd="0" destOrd="0" presId="urn:microsoft.com/office/officeart/2005/8/layout/cycle8"/>
    <dgm:cxn modelId="{DFD61041-1316-4C4A-96AF-15D7B140251D}" type="presParOf" srcId="{026FC2F3-2F66-44C9-9A1D-987CBCFB1873}" destId="{2FD8153D-B3C4-40AF-8299-C56AB148F4F9}" srcOrd="0" destOrd="0" presId="urn:microsoft.com/office/officeart/2005/8/layout/cycle8"/>
    <dgm:cxn modelId="{4AC5A04A-6D35-47C7-B04C-38D125F340DD}" type="presParOf" srcId="{026FC2F3-2F66-44C9-9A1D-987CBCFB1873}" destId="{93C006F3-D986-40E6-B6E3-40DF276E0B67}" srcOrd="1" destOrd="0" presId="urn:microsoft.com/office/officeart/2005/8/layout/cycle8"/>
    <dgm:cxn modelId="{76BC7A43-F848-4B50-917A-546952FEF3A7}" type="presParOf" srcId="{026FC2F3-2F66-44C9-9A1D-987CBCFB1873}" destId="{64DE4C54-6C8B-4D0E-AC3E-A1C050148388}" srcOrd="2" destOrd="0" presId="urn:microsoft.com/office/officeart/2005/8/layout/cycle8"/>
    <dgm:cxn modelId="{96D5B8EB-0B39-48B7-9F33-D7B5D146AFDC}" type="presParOf" srcId="{026FC2F3-2F66-44C9-9A1D-987CBCFB1873}" destId="{7A927256-E355-4BC8-83D7-19B278B5777A}" srcOrd="3" destOrd="0" presId="urn:microsoft.com/office/officeart/2005/8/layout/cycle8"/>
    <dgm:cxn modelId="{7B35CF5A-8E4F-4EE9-8E62-86A23FFEFA90}" type="presParOf" srcId="{026FC2F3-2F66-44C9-9A1D-987CBCFB1873}" destId="{52627771-B031-45D4-A764-984B38770B8F}" srcOrd="4" destOrd="0" presId="urn:microsoft.com/office/officeart/2005/8/layout/cycle8"/>
    <dgm:cxn modelId="{37620DE1-3753-47AF-89A4-1E302DFC432F}" type="presParOf" srcId="{026FC2F3-2F66-44C9-9A1D-987CBCFB1873}" destId="{3B236DCF-B464-42EE-AABC-B1DD70E039E6}" srcOrd="5" destOrd="0" presId="urn:microsoft.com/office/officeart/2005/8/layout/cycle8"/>
    <dgm:cxn modelId="{47F8A1F8-4B19-4DC8-8DFB-02D43503D211}" type="presParOf" srcId="{026FC2F3-2F66-44C9-9A1D-987CBCFB1873}" destId="{DB487759-3EF4-4D35-A8A3-135C9697BF99}" srcOrd="6" destOrd="0" presId="urn:microsoft.com/office/officeart/2005/8/layout/cycle8"/>
    <dgm:cxn modelId="{57C4CCC1-DFB4-414C-9EA4-6304E4F9DAC2}" type="presParOf" srcId="{026FC2F3-2F66-44C9-9A1D-987CBCFB1873}" destId="{2D23DF6C-01C8-43E4-A387-5437D678C9CA}" srcOrd="7" destOrd="0" presId="urn:microsoft.com/office/officeart/2005/8/layout/cycle8"/>
    <dgm:cxn modelId="{CF6D207A-306C-4412-A1E4-4B6FDD82BDEC}" type="presParOf" srcId="{026FC2F3-2F66-44C9-9A1D-987CBCFB1873}" destId="{1EF7A4E7-51B8-477C-A1F4-43FA9697ABD6}" srcOrd="8" destOrd="0" presId="urn:microsoft.com/office/officeart/2005/8/layout/cycle8"/>
    <dgm:cxn modelId="{3EBA0F3E-66E5-4CEB-9F7D-054FE9FCFF87}" type="presParOf" srcId="{026FC2F3-2F66-44C9-9A1D-987CBCFB1873}" destId="{B36FC7D7-758F-43E0-A114-7258BE651424}" srcOrd="9" destOrd="0" presId="urn:microsoft.com/office/officeart/2005/8/layout/cycle8"/>
    <dgm:cxn modelId="{BB4CFA0C-FFB1-47CD-BF0D-631598D1EA85}" type="presParOf" srcId="{026FC2F3-2F66-44C9-9A1D-987CBCFB1873}" destId="{EA7226EA-56F4-4824-84D3-5924BD715D02}" srcOrd="10" destOrd="0" presId="urn:microsoft.com/office/officeart/2005/8/layout/cycle8"/>
    <dgm:cxn modelId="{BAB51714-8E09-4660-820A-6EFF2A4F4ECA}" type="presParOf" srcId="{026FC2F3-2F66-44C9-9A1D-987CBCFB1873}" destId="{1E00C325-72A6-4BAE-9B62-81D348256A4E}" srcOrd="11" destOrd="0" presId="urn:microsoft.com/office/officeart/2005/8/layout/cycle8"/>
    <dgm:cxn modelId="{9B9FA379-4935-4004-97E8-1AC0D280CA27}" type="presParOf" srcId="{026FC2F3-2F66-44C9-9A1D-987CBCFB1873}" destId="{B673FF5A-EADF-4D36-9A78-B7F14D8A9EDE}" srcOrd="12" destOrd="0" presId="urn:microsoft.com/office/officeart/2005/8/layout/cycle8"/>
    <dgm:cxn modelId="{690D77AB-CA03-4890-83A1-E5972A0F8162}" type="presParOf" srcId="{026FC2F3-2F66-44C9-9A1D-987CBCFB1873}" destId="{9A340836-9A20-415B-908C-CA6ADC7A6006}" srcOrd="13" destOrd="0" presId="urn:microsoft.com/office/officeart/2005/8/layout/cycle8"/>
    <dgm:cxn modelId="{1FE84A6E-5A7E-4B88-99D7-B2312512047D}" type="presParOf" srcId="{026FC2F3-2F66-44C9-9A1D-987CBCFB1873}" destId="{25A3B077-668A-4003-9CC0-C070603BBF1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2609A5-5696-40F6-8CD7-BE84151E11AA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2219C499-8238-4A53-8A99-25B7BBB3B31F}">
      <dgm:prSet phldrT="[Texto]"/>
      <dgm:spPr/>
      <dgm:t>
        <a:bodyPr/>
        <a:lstStyle/>
        <a:p>
          <a:r>
            <a:rPr lang="pt-BR" dirty="0"/>
            <a:t>Farmacologia</a:t>
          </a:r>
        </a:p>
      </dgm:t>
    </dgm:pt>
    <dgm:pt modelId="{BB661211-45F4-41D0-9EAD-8A9169EF8B87}" type="parTrans" cxnId="{A6D1D5C3-B678-4355-BCBC-E3E8C164F1FF}">
      <dgm:prSet/>
      <dgm:spPr/>
      <dgm:t>
        <a:bodyPr/>
        <a:lstStyle/>
        <a:p>
          <a:endParaRPr lang="pt-BR"/>
        </a:p>
      </dgm:t>
    </dgm:pt>
    <dgm:pt modelId="{21648D6F-7BB4-4694-B158-2B35DC387435}" type="sibTrans" cxnId="{A6D1D5C3-B678-4355-BCBC-E3E8C164F1FF}">
      <dgm:prSet/>
      <dgm:spPr/>
      <dgm:t>
        <a:bodyPr/>
        <a:lstStyle/>
        <a:p>
          <a:endParaRPr lang="pt-BR"/>
        </a:p>
      </dgm:t>
    </dgm:pt>
    <dgm:pt modelId="{16B72348-9F6B-47B5-B031-041CF4E6D37B}">
      <dgm:prSet phldrT="[Texto]"/>
      <dgm:spPr/>
      <dgm:t>
        <a:bodyPr/>
        <a:lstStyle/>
        <a:p>
          <a:r>
            <a:rPr lang="pt-BR" dirty="0"/>
            <a:t>Clinica / Cirurgia</a:t>
          </a:r>
        </a:p>
      </dgm:t>
    </dgm:pt>
    <dgm:pt modelId="{CB33AEF4-4112-45BF-9D14-CCE48EA9779F}" type="parTrans" cxnId="{C94442F3-2F39-456B-8A40-EFC440A472E5}">
      <dgm:prSet/>
      <dgm:spPr/>
      <dgm:t>
        <a:bodyPr/>
        <a:lstStyle/>
        <a:p>
          <a:endParaRPr lang="pt-BR"/>
        </a:p>
      </dgm:t>
    </dgm:pt>
    <dgm:pt modelId="{A6E1DF13-DE6C-407A-9339-0516D014328A}" type="sibTrans" cxnId="{C94442F3-2F39-456B-8A40-EFC440A472E5}">
      <dgm:prSet/>
      <dgm:spPr/>
      <dgm:t>
        <a:bodyPr/>
        <a:lstStyle/>
        <a:p>
          <a:endParaRPr lang="pt-BR"/>
        </a:p>
      </dgm:t>
    </dgm:pt>
    <dgm:pt modelId="{4C3E6504-3CBE-4653-BB39-798ECE35F767}">
      <dgm:prSet phldrT="[Texto]"/>
      <dgm:spPr/>
      <dgm:t>
        <a:bodyPr/>
        <a:lstStyle/>
        <a:p>
          <a:r>
            <a:rPr lang="pt-BR" dirty="0"/>
            <a:t>Fisiologia</a:t>
          </a:r>
        </a:p>
      </dgm:t>
    </dgm:pt>
    <dgm:pt modelId="{7B3D0138-9601-4596-BECF-C8FE98864FE7}" type="parTrans" cxnId="{82622E90-050D-4031-B0FA-6A95B372633C}">
      <dgm:prSet/>
      <dgm:spPr/>
      <dgm:t>
        <a:bodyPr/>
        <a:lstStyle/>
        <a:p>
          <a:endParaRPr lang="pt-BR"/>
        </a:p>
      </dgm:t>
    </dgm:pt>
    <dgm:pt modelId="{489642BD-3386-48F2-B213-A252E884F5EE}" type="sibTrans" cxnId="{82622E90-050D-4031-B0FA-6A95B372633C}">
      <dgm:prSet/>
      <dgm:spPr/>
      <dgm:t>
        <a:bodyPr/>
        <a:lstStyle/>
        <a:p>
          <a:endParaRPr lang="pt-BR"/>
        </a:p>
      </dgm:t>
    </dgm:pt>
    <dgm:pt modelId="{026FC2F3-2F66-44C9-9A1D-987CBCFB1873}" type="pres">
      <dgm:prSet presAssocID="{8B2609A5-5696-40F6-8CD7-BE84151E11AA}" presName="compositeShape" presStyleCnt="0">
        <dgm:presLayoutVars>
          <dgm:chMax val="7"/>
          <dgm:dir/>
          <dgm:resizeHandles val="exact"/>
        </dgm:presLayoutVars>
      </dgm:prSet>
      <dgm:spPr/>
    </dgm:pt>
    <dgm:pt modelId="{2FD8153D-B3C4-40AF-8299-C56AB148F4F9}" type="pres">
      <dgm:prSet presAssocID="{8B2609A5-5696-40F6-8CD7-BE84151E11AA}" presName="wedge1" presStyleLbl="node1" presStyleIdx="0" presStyleCnt="3"/>
      <dgm:spPr/>
    </dgm:pt>
    <dgm:pt modelId="{93C006F3-D986-40E6-B6E3-40DF276E0B67}" type="pres">
      <dgm:prSet presAssocID="{8B2609A5-5696-40F6-8CD7-BE84151E11AA}" presName="dummy1a" presStyleCnt="0"/>
      <dgm:spPr/>
    </dgm:pt>
    <dgm:pt modelId="{64DE4C54-6C8B-4D0E-AC3E-A1C050148388}" type="pres">
      <dgm:prSet presAssocID="{8B2609A5-5696-40F6-8CD7-BE84151E11AA}" presName="dummy1b" presStyleCnt="0"/>
      <dgm:spPr/>
    </dgm:pt>
    <dgm:pt modelId="{7A927256-E355-4BC8-83D7-19B278B5777A}" type="pres">
      <dgm:prSet presAssocID="{8B2609A5-5696-40F6-8CD7-BE84151E11A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2627771-B031-45D4-A764-984B38770B8F}" type="pres">
      <dgm:prSet presAssocID="{8B2609A5-5696-40F6-8CD7-BE84151E11AA}" presName="wedge2" presStyleLbl="node1" presStyleIdx="1" presStyleCnt="3"/>
      <dgm:spPr/>
    </dgm:pt>
    <dgm:pt modelId="{3B236DCF-B464-42EE-AABC-B1DD70E039E6}" type="pres">
      <dgm:prSet presAssocID="{8B2609A5-5696-40F6-8CD7-BE84151E11AA}" presName="dummy2a" presStyleCnt="0"/>
      <dgm:spPr/>
    </dgm:pt>
    <dgm:pt modelId="{DB487759-3EF4-4D35-A8A3-135C9697BF99}" type="pres">
      <dgm:prSet presAssocID="{8B2609A5-5696-40F6-8CD7-BE84151E11AA}" presName="dummy2b" presStyleCnt="0"/>
      <dgm:spPr/>
    </dgm:pt>
    <dgm:pt modelId="{2D23DF6C-01C8-43E4-A387-5437D678C9CA}" type="pres">
      <dgm:prSet presAssocID="{8B2609A5-5696-40F6-8CD7-BE84151E11A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EF7A4E7-51B8-477C-A1F4-43FA9697ABD6}" type="pres">
      <dgm:prSet presAssocID="{8B2609A5-5696-40F6-8CD7-BE84151E11AA}" presName="wedge3" presStyleLbl="node1" presStyleIdx="2" presStyleCnt="3" custLinFactNeighborX="1190"/>
      <dgm:spPr/>
    </dgm:pt>
    <dgm:pt modelId="{B36FC7D7-758F-43E0-A114-7258BE651424}" type="pres">
      <dgm:prSet presAssocID="{8B2609A5-5696-40F6-8CD7-BE84151E11AA}" presName="dummy3a" presStyleCnt="0"/>
      <dgm:spPr/>
    </dgm:pt>
    <dgm:pt modelId="{EA7226EA-56F4-4824-84D3-5924BD715D02}" type="pres">
      <dgm:prSet presAssocID="{8B2609A5-5696-40F6-8CD7-BE84151E11AA}" presName="dummy3b" presStyleCnt="0"/>
      <dgm:spPr/>
    </dgm:pt>
    <dgm:pt modelId="{1E00C325-72A6-4BAE-9B62-81D348256A4E}" type="pres">
      <dgm:prSet presAssocID="{8B2609A5-5696-40F6-8CD7-BE84151E11A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673FF5A-EADF-4D36-9A78-B7F14D8A9EDE}" type="pres">
      <dgm:prSet presAssocID="{21648D6F-7BB4-4694-B158-2B35DC387435}" presName="arrowWedge1" presStyleLbl="fgSibTrans2D1" presStyleIdx="0" presStyleCnt="3"/>
      <dgm:spPr/>
    </dgm:pt>
    <dgm:pt modelId="{9A340836-9A20-415B-908C-CA6ADC7A6006}" type="pres">
      <dgm:prSet presAssocID="{A6E1DF13-DE6C-407A-9339-0516D014328A}" presName="arrowWedge2" presStyleLbl="fgSibTrans2D1" presStyleIdx="1" presStyleCnt="3"/>
      <dgm:spPr/>
    </dgm:pt>
    <dgm:pt modelId="{25A3B077-668A-4003-9CC0-C070603BBF18}" type="pres">
      <dgm:prSet presAssocID="{489642BD-3386-48F2-B213-A252E884F5EE}" presName="arrowWedge3" presStyleLbl="fgSibTrans2D1" presStyleIdx="2" presStyleCnt="3"/>
      <dgm:spPr/>
    </dgm:pt>
  </dgm:ptLst>
  <dgm:cxnLst>
    <dgm:cxn modelId="{939F5F05-8299-42B7-8A02-C5D8099EA195}" type="presOf" srcId="{2219C499-8238-4A53-8A99-25B7BBB3B31F}" destId="{2FD8153D-B3C4-40AF-8299-C56AB148F4F9}" srcOrd="0" destOrd="0" presId="urn:microsoft.com/office/officeart/2005/8/layout/cycle8"/>
    <dgm:cxn modelId="{83FC7423-EF19-47FE-AA5F-DD26D5F7B203}" type="presOf" srcId="{8B2609A5-5696-40F6-8CD7-BE84151E11AA}" destId="{026FC2F3-2F66-44C9-9A1D-987CBCFB1873}" srcOrd="0" destOrd="0" presId="urn:microsoft.com/office/officeart/2005/8/layout/cycle8"/>
    <dgm:cxn modelId="{D5408A33-005C-4721-BD40-A3996FC67E0C}" type="presOf" srcId="{16B72348-9F6B-47B5-B031-041CF4E6D37B}" destId="{52627771-B031-45D4-A764-984B38770B8F}" srcOrd="0" destOrd="0" presId="urn:microsoft.com/office/officeart/2005/8/layout/cycle8"/>
    <dgm:cxn modelId="{5152CC77-DCBF-441F-BA67-BEFD175E099A}" type="presOf" srcId="{16B72348-9F6B-47B5-B031-041CF4E6D37B}" destId="{2D23DF6C-01C8-43E4-A387-5437D678C9CA}" srcOrd="1" destOrd="0" presId="urn:microsoft.com/office/officeart/2005/8/layout/cycle8"/>
    <dgm:cxn modelId="{8CB6E67A-995D-406F-845F-03DDCC61893B}" type="presOf" srcId="{4C3E6504-3CBE-4653-BB39-798ECE35F767}" destId="{1EF7A4E7-51B8-477C-A1F4-43FA9697ABD6}" srcOrd="0" destOrd="0" presId="urn:microsoft.com/office/officeart/2005/8/layout/cycle8"/>
    <dgm:cxn modelId="{82622E90-050D-4031-B0FA-6A95B372633C}" srcId="{8B2609A5-5696-40F6-8CD7-BE84151E11AA}" destId="{4C3E6504-3CBE-4653-BB39-798ECE35F767}" srcOrd="2" destOrd="0" parTransId="{7B3D0138-9601-4596-BECF-C8FE98864FE7}" sibTransId="{489642BD-3386-48F2-B213-A252E884F5EE}"/>
    <dgm:cxn modelId="{A6D1D5C3-B678-4355-BCBC-E3E8C164F1FF}" srcId="{8B2609A5-5696-40F6-8CD7-BE84151E11AA}" destId="{2219C499-8238-4A53-8A99-25B7BBB3B31F}" srcOrd="0" destOrd="0" parTransId="{BB661211-45F4-41D0-9EAD-8A9169EF8B87}" sibTransId="{21648D6F-7BB4-4694-B158-2B35DC387435}"/>
    <dgm:cxn modelId="{31A812EF-CCB6-482A-8375-88938B7B4926}" type="presOf" srcId="{4C3E6504-3CBE-4653-BB39-798ECE35F767}" destId="{1E00C325-72A6-4BAE-9B62-81D348256A4E}" srcOrd="1" destOrd="0" presId="urn:microsoft.com/office/officeart/2005/8/layout/cycle8"/>
    <dgm:cxn modelId="{C94442F3-2F39-456B-8A40-EFC440A472E5}" srcId="{8B2609A5-5696-40F6-8CD7-BE84151E11AA}" destId="{16B72348-9F6B-47B5-B031-041CF4E6D37B}" srcOrd="1" destOrd="0" parTransId="{CB33AEF4-4112-45BF-9D14-CCE48EA9779F}" sibTransId="{A6E1DF13-DE6C-407A-9339-0516D014328A}"/>
    <dgm:cxn modelId="{D3696FFD-4338-4C24-BEEF-D4FF4585A3A3}" type="presOf" srcId="{2219C499-8238-4A53-8A99-25B7BBB3B31F}" destId="{7A927256-E355-4BC8-83D7-19B278B5777A}" srcOrd="1" destOrd="0" presId="urn:microsoft.com/office/officeart/2005/8/layout/cycle8"/>
    <dgm:cxn modelId="{50E2A55B-BAB8-486A-B84D-A72E46F1AE34}" type="presParOf" srcId="{026FC2F3-2F66-44C9-9A1D-987CBCFB1873}" destId="{2FD8153D-B3C4-40AF-8299-C56AB148F4F9}" srcOrd="0" destOrd="0" presId="urn:microsoft.com/office/officeart/2005/8/layout/cycle8"/>
    <dgm:cxn modelId="{FF173E13-2BBF-476F-9E1B-2FCDA742AFDB}" type="presParOf" srcId="{026FC2F3-2F66-44C9-9A1D-987CBCFB1873}" destId="{93C006F3-D986-40E6-B6E3-40DF276E0B67}" srcOrd="1" destOrd="0" presId="urn:microsoft.com/office/officeart/2005/8/layout/cycle8"/>
    <dgm:cxn modelId="{D5CCB4C3-17BC-4BE1-AED5-83CCAA5357D4}" type="presParOf" srcId="{026FC2F3-2F66-44C9-9A1D-987CBCFB1873}" destId="{64DE4C54-6C8B-4D0E-AC3E-A1C050148388}" srcOrd="2" destOrd="0" presId="urn:microsoft.com/office/officeart/2005/8/layout/cycle8"/>
    <dgm:cxn modelId="{81263286-9B33-46A4-AFF9-A1A3AC974EC4}" type="presParOf" srcId="{026FC2F3-2F66-44C9-9A1D-987CBCFB1873}" destId="{7A927256-E355-4BC8-83D7-19B278B5777A}" srcOrd="3" destOrd="0" presId="urn:microsoft.com/office/officeart/2005/8/layout/cycle8"/>
    <dgm:cxn modelId="{A9868248-DE4B-4DAE-B112-2211A8EA77DD}" type="presParOf" srcId="{026FC2F3-2F66-44C9-9A1D-987CBCFB1873}" destId="{52627771-B031-45D4-A764-984B38770B8F}" srcOrd="4" destOrd="0" presId="urn:microsoft.com/office/officeart/2005/8/layout/cycle8"/>
    <dgm:cxn modelId="{8C677CA7-E936-4211-BBAF-F6D9FB643ADE}" type="presParOf" srcId="{026FC2F3-2F66-44C9-9A1D-987CBCFB1873}" destId="{3B236DCF-B464-42EE-AABC-B1DD70E039E6}" srcOrd="5" destOrd="0" presId="urn:microsoft.com/office/officeart/2005/8/layout/cycle8"/>
    <dgm:cxn modelId="{B9822E9D-26BC-418C-A57A-E092EF3DE32F}" type="presParOf" srcId="{026FC2F3-2F66-44C9-9A1D-987CBCFB1873}" destId="{DB487759-3EF4-4D35-A8A3-135C9697BF99}" srcOrd="6" destOrd="0" presId="urn:microsoft.com/office/officeart/2005/8/layout/cycle8"/>
    <dgm:cxn modelId="{B4A3F0A2-1011-4BBA-BCA1-2049B10FAF9A}" type="presParOf" srcId="{026FC2F3-2F66-44C9-9A1D-987CBCFB1873}" destId="{2D23DF6C-01C8-43E4-A387-5437D678C9CA}" srcOrd="7" destOrd="0" presId="urn:microsoft.com/office/officeart/2005/8/layout/cycle8"/>
    <dgm:cxn modelId="{1C950D58-5AB5-4FFF-9306-C6EFD682B0B2}" type="presParOf" srcId="{026FC2F3-2F66-44C9-9A1D-987CBCFB1873}" destId="{1EF7A4E7-51B8-477C-A1F4-43FA9697ABD6}" srcOrd="8" destOrd="0" presId="urn:microsoft.com/office/officeart/2005/8/layout/cycle8"/>
    <dgm:cxn modelId="{AC07721F-9569-4842-B10F-C89D658357FD}" type="presParOf" srcId="{026FC2F3-2F66-44C9-9A1D-987CBCFB1873}" destId="{B36FC7D7-758F-43E0-A114-7258BE651424}" srcOrd="9" destOrd="0" presId="urn:microsoft.com/office/officeart/2005/8/layout/cycle8"/>
    <dgm:cxn modelId="{27B0DCF0-1A5D-4BB9-8A91-615B819066BE}" type="presParOf" srcId="{026FC2F3-2F66-44C9-9A1D-987CBCFB1873}" destId="{EA7226EA-56F4-4824-84D3-5924BD715D02}" srcOrd="10" destOrd="0" presId="urn:microsoft.com/office/officeart/2005/8/layout/cycle8"/>
    <dgm:cxn modelId="{0FA4DBED-8A85-440F-8820-D0E57238E73B}" type="presParOf" srcId="{026FC2F3-2F66-44C9-9A1D-987CBCFB1873}" destId="{1E00C325-72A6-4BAE-9B62-81D348256A4E}" srcOrd="11" destOrd="0" presId="urn:microsoft.com/office/officeart/2005/8/layout/cycle8"/>
    <dgm:cxn modelId="{8F512C1C-5964-4830-B719-7E421AE60931}" type="presParOf" srcId="{026FC2F3-2F66-44C9-9A1D-987CBCFB1873}" destId="{B673FF5A-EADF-4D36-9A78-B7F14D8A9EDE}" srcOrd="12" destOrd="0" presId="urn:microsoft.com/office/officeart/2005/8/layout/cycle8"/>
    <dgm:cxn modelId="{BE8E4360-E32C-4E56-9514-B7B201AE93A4}" type="presParOf" srcId="{026FC2F3-2F66-44C9-9A1D-987CBCFB1873}" destId="{9A340836-9A20-415B-908C-CA6ADC7A6006}" srcOrd="13" destOrd="0" presId="urn:microsoft.com/office/officeart/2005/8/layout/cycle8"/>
    <dgm:cxn modelId="{655B16A8-E0FD-4B88-A63E-522932DCE3CD}" type="presParOf" srcId="{026FC2F3-2F66-44C9-9A1D-987CBCFB1873}" destId="{25A3B077-668A-4003-9CC0-C070603BBF1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8153D-B3C4-40AF-8299-C56AB148F4F9}">
      <dsp:nvSpPr>
        <dsp:cNvPr id="0" name=""/>
        <dsp:cNvSpPr/>
      </dsp:nvSpPr>
      <dsp:spPr>
        <a:xfrm>
          <a:off x="1751558" y="304233"/>
          <a:ext cx="3931636" cy="393163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Farmacologia</a:t>
          </a:r>
        </a:p>
      </dsp:txBody>
      <dsp:txXfrm>
        <a:off x="3823624" y="1137366"/>
        <a:ext cx="1404156" cy="1170130"/>
      </dsp:txXfrm>
    </dsp:sp>
    <dsp:sp modelId="{52627771-B031-45D4-A764-984B38770B8F}">
      <dsp:nvSpPr>
        <dsp:cNvPr id="0" name=""/>
        <dsp:cNvSpPr/>
      </dsp:nvSpPr>
      <dsp:spPr>
        <a:xfrm>
          <a:off x="1670585" y="444649"/>
          <a:ext cx="3931636" cy="393163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Clinica / Cirurgia</a:t>
          </a:r>
        </a:p>
      </dsp:txBody>
      <dsp:txXfrm>
        <a:off x="2606689" y="2995532"/>
        <a:ext cx="2106234" cy="1029714"/>
      </dsp:txXfrm>
    </dsp:sp>
    <dsp:sp modelId="{1EF7A4E7-51B8-477C-A1F4-43FA9697ABD6}">
      <dsp:nvSpPr>
        <dsp:cNvPr id="0" name=""/>
        <dsp:cNvSpPr/>
      </dsp:nvSpPr>
      <dsp:spPr>
        <a:xfrm>
          <a:off x="1636399" y="304233"/>
          <a:ext cx="3931636" cy="393163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Fisiologia</a:t>
          </a:r>
        </a:p>
      </dsp:txBody>
      <dsp:txXfrm>
        <a:off x="2091813" y="1137366"/>
        <a:ext cx="1404156" cy="1170130"/>
      </dsp:txXfrm>
    </dsp:sp>
    <dsp:sp modelId="{B673FF5A-EADF-4D36-9A78-B7F14D8A9EDE}">
      <dsp:nvSpPr>
        <dsp:cNvPr id="0" name=""/>
        <dsp:cNvSpPr/>
      </dsp:nvSpPr>
      <dsp:spPr>
        <a:xfrm>
          <a:off x="1508496" y="60846"/>
          <a:ext cx="4418410" cy="441841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40836-9A20-415B-908C-CA6ADC7A6006}">
      <dsp:nvSpPr>
        <dsp:cNvPr id="0" name=""/>
        <dsp:cNvSpPr/>
      </dsp:nvSpPr>
      <dsp:spPr>
        <a:xfrm>
          <a:off x="1427198" y="201013"/>
          <a:ext cx="4418410" cy="441841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A3B077-668A-4003-9CC0-C070603BBF18}">
      <dsp:nvSpPr>
        <dsp:cNvPr id="0" name=""/>
        <dsp:cNvSpPr/>
      </dsp:nvSpPr>
      <dsp:spPr>
        <a:xfrm>
          <a:off x="1392687" y="60846"/>
          <a:ext cx="4418410" cy="441841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8153D-B3C4-40AF-8299-C56AB148F4F9}">
      <dsp:nvSpPr>
        <dsp:cNvPr id="0" name=""/>
        <dsp:cNvSpPr/>
      </dsp:nvSpPr>
      <dsp:spPr>
        <a:xfrm>
          <a:off x="1008313" y="168498"/>
          <a:ext cx="2177521" cy="217752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Farmacologia</a:t>
          </a:r>
        </a:p>
      </dsp:txBody>
      <dsp:txXfrm>
        <a:off x="2155919" y="629925"/>
        <a:ext cx="777686" cy="648072"/>
      </dsp:txXfrm>
    </dsp:sp>
    <dsp:sp modelId="{52627771-B031-45D4-A764-984B38770B8F}">
      <dsp:nvSpPr>
        <dsp:cNvPr id="0" name=""/>
        <dsp:cNvSpPr/>
      </dsp:nvSpPr>
      <dsp:spPr>
        <a:xfrm>
          <a:off x="963467" y="246267"/>
          <a:ext cx="2177521" cy="2177521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Clinica / Cirurgia</a:t>
          </a:r>
        </a:p>
      </dsp:txBody>
      <dsp:txXfrm>
        <a:off x="1481924" y="1659064"/>
        <a:ext cx="1166529" cy="570303"/>
      </dsp:txXfrm>
    </dsp:sp>
    <dsp:sp modelId="{1EF7A4E7-51B8-477C-A1F4-43FA9697ABD6}">
      <dsp:nvSpPr>
        <dsp:cNvPr id="0" name=""/>
        <dsp:cNvSpPr/>
      </dsp:nvSpPr>
      <dsp:spPr>
        <a:xfrm>
          <a:off x="944532" y="168498"/>
          <a:ext cx="2177521" cy="217752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Fisiologia</a:t>
          </a:r>
        </a:p>
      </dsp:txBody>
      <dsp:txXfrm>
        <a:off x="1196762" y="629925"/>
        <a:ext cx="777686" cy="648072"/>
      </dsp:txXfrm>
    </dsp:sp>
    <dsp:sp modelId="{B673FF5A-EADF-4D36-9A78-B7F14D8A9EDE}">
      <dsp:nvSpPr>
        <dsp:cNvPr id="0" name=""/>
        <dsp:cNvSpPr/>
      </dsp:nvSpPr>
      <dsp:spPr>
        <a:xfrm>
          <a:off x="873694" y="33699"/>
          <a:ext cx="2447119" cy="244711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40836-9A20-415B-908C-CA6ADC7A6006}">
      <dsp:nvSpPr>
        <dsp:cNvPr id="0" name=""/>
        <dsp:cNvSpPr/>
      </dsp:nvSpPr>
      <dsp:spPr>
        <a:xfrm>
          <a:off x="828668" y="111330"/>
          <a:ext cx="2447119" cy="244711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A3B077-668A-4003-9CC0-C070603BBF18}">
      <dsp:nvSpPr>
        <dsp:cNvPr id="0" name=""/>
        <dsp:cNvSpPr/>
      </dsp:nvSpPr>
      <dsp:spPr>
        <a:xfrm>
          <a:off x="809554" y="33699"/>
          <a:ext cx="2447119" cy="244711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8153D-B3C4-40AF-8299-C56AB148F4F9}">
      <dsp:nvSpPr>
        <dsp:cNvPr id="0" name=""/>
        <dsp:cNvSpPr/>
      </dsp:nvSpPr>
      <dsp:spPr>
        <a:xfrm>
          <a:off x="1008313" y="168498"/>
          <a:ext cx="2177521" cy="217752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Farmacologia</a:t>
          </a:r>
        </a:p>
      </dsp:txBody>
      <dsp:txXfrm>
        <a:off x="2155919" y="629925"/>
        <a:ext cx="777686" cy="648072"/>
      </dsp:txXfrm>
    </dsp:sp>
    <dsp:sp modelId="{52627771-B031-45D4-A764-984B38770B8F}">
      <dsp:nvSpPr>
        <dsp:cNvPr id="0" name=""/>
        <dsp:cNvSpPr/>
      </dsp:nvSpPr>
      <dsp:spPr>
        <a:xfrm>
          <a:off x="963467" y="246267"/>
          <a:ext cx="2177521" cy="2177521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Clinica / Cirurgia</a:t>
          </a:r>
        </a:p>
      </dsp:txBody>
      <dsp:txXfrm>
        <a:off x="1481924" y="1659064"/>
        <a:ext cx="1166529" cy="570303"/>
      </dsp:txXfrm>
    </dsp:sp>
    <dsp:sp modelId="{1EF7A4E7-51B8-477C-A1F4-43FA9697ABD6}">
      <dsp:nvSpPr>
        <dsp:cNvPr id="0" name=""/>
        <dsp:cNvSpPr/>
      </dsp:nvSpPr>
      <dsp:spPr>
        <a:xfrm>
          <a:off x="944532" y="168498"/>
          <a:ext cx="2177521" cy="217752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Fisiologia</a:t>
          </a:r>
        </a:p>
      </dsp:txBody>
      <dsp:txXfrm>
        <a:off x="1196762" y="629925"/>
        <a:ext cx="777686" cy="648072"/>
      </dsp:txXfrm>
    </dsp:sp>
    <dsp:sp modelId="{B673FF5A-EADF-4D36-9A78-B7F14D8A9EDE}">
      <dsp:nvSpPr>
        <dsp:cNvPr id="0" name=""/>
        <dsp:cNvSpPr/>
      </dsp:nvSpPr>
      <dsp:spPr>
        <a:xfrm>
          <a:off x="873694" y="33699"/>
          <a:ext cx="2447119" cy="244711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40836-9A20-415B-908C-CA6ADC7A6006}">
      <dsp:nvSpPr>
        <dsp:cNvPr id="0" name=""/>
        <dsp:cNvSpPr/>
      </dsp:nvSpPr>
      <dsp:spPr>
        <a:xfrm>
          <a:off x="828668" y="111330"/>
          <a:ext cx="2447119" cy="244711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A3B077-668A-4003-9CC0-C070603BBF18}">
      <dsp:nvSpPr>
        <dsp:cNvPr id="0" name=""/>
        <dsp:cNvSpPr/>
      </dsp:nvSpPr>
      <dsp:spPr>
        <a:xfrm>
          <a:off x="809554" y="33699"/>
          <a:ext cx="2447119" cy="244711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8153D-B3C4-40AF-8299-C56AB148F4F9}">
      <dsp:nvSpPr>
        <dsp:cNvPr id="0" name=""/>
        <dsp:cNvSpPr/>
      </dsp:nvSpPr>
      <dsp:spPr>
        <a:xfrm>
          <a:off x="1008313" y="168498"/>
          <a:ext cx="2177521" cy="217752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Farmacologia</a:t>
          </a:r>
        </a:p>
      </dsp:txBody>
      <dsp:txXfrm>
        <a:off x="2155919" y="629925"/>
        <a:ext cx="777686" cy="648072"/>
      </dsp:txXfrm>
    </dsp:sp>
    <dsp:sp modelId="{52627771-B031-45D4-A764-984B38770B8F}">
      <dsp:nvSpPr>
        <dsp:cNvPr id="0" name=""/>
        <dsp:cNvSpPr/>
      </dsp:nvSpPr>
      <dsp:spPr>
        <a:xfrm>
          <a:off x="963467" y="246267"/>
          <a:ext cx="2177521" cy="2177521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Clinica / Cirurgia</a:t>
          </a:r>
        </a:p>
      </dsp:txBody>
      <dsp:txXfrm>
        <a:off x="1481924" y="1659064"/>
        <a:ext cx="1166529" cy="570303"/>
      </dsp:txXfrm>
    </dsp:sp>
    <dsp:sp modelId="{1EF7A4E7-51B8-477C-A1F4-43FA9697ABD6}">
      <dsp:nvSpPr>
        <dsp:cNvPr id="0" name=""/>
        <dsp:cNvSpPr/>
      </dsp:nvSpPr>
      <dsp:spPr>
        <a:xfrm>
          <a:off x="944532" y="168498"/>
          <a:ext cx="2177521" cy="217752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dirty="0"/>
            <a:t>Fisiologia</a:t>
          </a:r>
        </a:p>
      </dsp:txBody>
      <dsp:txXfrm>
        <a:off x="1196762" y="629925"/>
        <a:ext cx="777686" cy="648072"/>
      </dsp:txXfrm>
    </dsp:sp>
    <dsp:sp modelId="{B673FF5A-EADF-4D36-9A78-B7F14D8A9EDE}">
      <dsp:nvSpPr>
        <dsp:cNvPr id="0" name=""/>
        <dsp:cNvSpPr/>
      </dsp:nvSpPr>
      <dsp:spPr>
        <a:xfrm>
          <a:off x="873694" y="33699"/>
          <a:ext cx="2447119" cy="244711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40836-9A20-415B-908C-CA6ADC7A6006}">
      <dsp:nvSpPr>
        <dsp:cNvPr id="0" name=""/>
        <dsp:cNvSpPr/>
      </dsp:nvSpPr>
      <dsp:spPr>
        <a:xfrm>
          <a:off x="828668" y="111330"/>
          <a:ext cx="2447119" cy="244711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A3B077-668A-4003-9CC0-C070603BBF18}">
      <dsp:nvSpPr>
        <dsp:cNvPr id="0" name=""/>
        <dsp:cNvSpPr/>
      </dsp:nvSpPr>
      <dsp:spPr>
        <a:xfrm>
          <a:off x="809554" y="33699"/>
          <a:ext cx="2447119" cy="244711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DFFE5D-4341-4D05-A0D7-4EC2CDD0F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563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DFFE5D-4341-4D05-A0D7-4EC2CDD0FE39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64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207434" y="241935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3" name="Elipse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4" name="Elipse 13"/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9C65A9-792B-4016-8396-D3E4C16617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ACBE7-4DBD-459F-8352-CCAEE97AFE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640238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1" name="Elipse 10"/>
          <p:cNvSpPr/>
          <p:nvPr/>
        </p:nvSpPr>
        <p:spPr>
          <a:xfrm>
            <a:off x="9118600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2" name="Elipse 11"/>
          <p:cNvSpPr/>
          <p:nvPr/>
        </p:nvSpPr>
        <p:spPr>
          <a:xfrm>
            <a:off x="9245600" y="3021013"/>
            <a:ext cx="560917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9220200" y="3009901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04BD-77A5-4CEE-9783-CD38183E09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816600" y="1027114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A188D-D5EB-4F0D-9DED-C9E9AC25D3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203200" y="2286000"/>
            <a:ext cx="11777133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207434" y="142875"/>
            <a:ext cx="11777133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203200" y="2438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3" name="Elipse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4" name="Elipse 13"/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0F6DC5-8B0F-43A0-B95B-78F73B8D70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 flipV="1">
            <a:off x="6083301" y="1576388"/>
            <a:ext cx="12700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21601" y="6410326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DF70C-03B8-4783-8229-40D9D57EE8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 flipV="1">
            <a:off x="6096000" y="2200276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2" name="Retângulo 11"/>
          <p:cNvSpPr/>
          <p:nvPr/>
        </p:nvSpPr>
        <p:spPr>
          <a:xfrm>
            <a:off x="203200" y="1371600"/>
            <a:ext cx="1177713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4734" y="6391275"/>
            <a:ext cx="11777133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203200" y="1279525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6" name="Elipse 15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7" name="Elipse 16"/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5791200" y="1042989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A154AE8-6A9D-4A61-9797-B97813F78D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5791200" y="10366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23F7-5B6D-417D-9789-DC605241D2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203200" y="15875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5689600" y="6324601"/>
            <a:ext cx="8128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1C6857-0BFA-4BC1-90C9-C2A8055C58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203200" y="152400"/>
            <a:ext cx="1177713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1"/>
            <a:ext cx="12192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" name="Retângulo 9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3" name="Elipse 12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4" name="Elipse 13"/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D7F163-B0FD-4304-94EA-B0FECA686D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203200" y="152401"/>
            <a:ext cx="1177713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1" name="Retângulo 10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3" name="Elipse 12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4" name="Elipse 13"/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827FD-433B-4360-8D36-0104BF48F7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>
          <a:xfrm>
            <a:off x="7717367" y="6405564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77943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1"/>
            <a:ext cx="12192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203200" y="1276350"/>
            <a:ext cx="1177713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2" name="Elipse 11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5" name="Elipse 14"/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F3A5DF0-D34D-41EB-9EEB-0CFFA27D4C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02167" y="228601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02167" y="1524000"/>
            <a:ext cx="11379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767408" y="2492896"/>
            <a:ext cx="10657184" cy="3816424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Luiz Carlos de Sá-Rocha 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Laboratório de </a:t>
            </a:r>
            <a:r>
              <a:rPr lang="pt-B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Neuroimunologia</a:t>
            </a: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Laboratório de farmacologia e toxicologia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Departamento de Patologia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FMVZ – USP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Instituto nacional de ciência e tecnologia | </a:t>
            </a:r>
            <a:r>
              <a:rPr lang="pt-B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inct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pt-B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iii</a:t>
            </a: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Disciplina de neuro Farmacologia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Aplicada à Medicina Veterinária – 2022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Título 2"/>
          <p:cNvSpPr>
            <a:spLocks noGrp="1"/>
          </p:cNvSpPr>
          <p:nvPr>
            <p:ph type="ctrTitle"/>
          </p:nvPr>
        </p:nvSpPr>
        <p:spPr>
          <a:xfrm>
            <a:off x="914400" y="908720"/>
            <a:ext cx="10363200" cy="1080864"/>
          </a:xfrm>
        </p:spPr>
        <p:txBody>
          <a:bodyPr/>
          <a:lstStyle/>
          <a:p>
            <a:pPr eaLnBrk="1" hangingPunct="1"/>
            <a:r>
              <a:rPr lang="pt-BR" sz="5400" dirty="0">
                <a:solidFill>
                  <a:schemeClr val="tx1"/>
                </a:solidFill>
                <a:latin typeface="Cambria" panose="02040503050406030204" pitchFamily="18" charset="0"/>
              </a:rPr>
              <a:t>Introdução: </a:t>
            </a:r>
            <a:r>
              <a:rPr lang="pt-BR" sz="5400" dirty="0" err="1">
                <a:solidFill>
                  <a:schemeClr val="tx1"/>
                </a:solidFill>
                <a:latin typeface="Cambria" panose="02040503050406030204" pitchFamily="18" charset="0"/>
              </a:rPr>
              <a:t>Neurofarmacologia</a:t>
            </a:r>
            <a:endParaRPr lang="pt-BR" sz="5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316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sp>
        <p:nvSpPr>
          <p:cNvPr id="13317" name="CaixaDeTexto 4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endParaRPr lang="pt-BR" sz="2400" dirty="0"/>
          </a:p>
          <a:p>
            <a:pPr eaLnBrk="1" hangingPunct="1"/>
            <a:endParaRPr lang="pt-BR" sz="2400" dirty="0"/>
          </a:p>
          <a:p>
            <a:pPr eaLnBrk="1" hangingPunct="1"/>
            <a:endParaRPr lang="pt-BR" dirty="0"/>
          </a:p>
        </p:txBody>
      </p:sp>
      <p:sp>
        <p:nvSpPr>
          <p:cNvPr id="15365" name="CaixaDeTexto 4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7032104" y="1484784"/>
          <a:ext cx="410445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Conector reto 8"/>
          <p:cNvCxnSpPr/>
          <p:nvPr/>
        </p:nvCxnSpPr>
        <p:spPr>
          <a:xfrm>
            <a:off x="2279576" y="3933056"/>
            <a:ext cx="5904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279576" y="1916832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rma livre 14"/>
          <p:cNvSpPr/>
          <p:nvPr/>
        </p:nvSpPr>
        <p:spPr>
          <a:xfrm>
            <a:off x="2492992" y="2347416"/>
            <a:ext cx="5527343" cy="3616657"/>
          </a:xfrm>
          <a:custGeom>
            <a:avLst/>
            <a:gdLst>
              <a:gd name="connsiteX0" fmla="*/ 0 w 5527343"/>
              <a:gd name="connsiteY0" fmla="*/ 1555845 h 3616657"/>
              <a:gd name="connsiteX1" fmla="*/ 368490 w 5527343"/>
              <a:gd name="connsiteY1" fmla="*/ 1078173 h 3616657"/>
              <a:gd name="connsiteX2" fmla="*/ 1064525 w 5527343"/>
              <a:gd name="connsiteY2" fmla="*/ 968991 h 3616657"/>
              <a:gd name="connsiteX3" fmla="*/ 1883391 w 5527343"/>
              <a:gd name="connsiteY3" fmla="*/ 1269242 h 3616657"/>
              <a:gd name="connsiteX4" fmla="*/ 2142699 w 5527343"/>
              <a:gd name="connsiteY4" fmla="*/ 1883391 h 3616657"/>
              <a:gd name="connsiteX5" fmla="*/ 2756848 w 5527343"/>
              <a:gd name="connsiteY5" fmla="*/ 2320119 h 3616657"/>
              <a:gd name="connsiteX6" fmla="*/ 3207224 w 5527343"/>
              <a:gd name="connsiteY6" fmla="*/ 2156346 h 3616657"/>
              <a:gd name="connsiteX7" fmla="*/ 3439236 w 5527343"/>
              <a:gd name="connsiteY7" fmla="*/ 1528549 h 3616657"/>
              <a:gd name="connsiteX8" fmla="*/ 3739487 w 5527343"/>
              <a:gd name="connsiteY8" fmla="*/ 272955 h 3616657"/>
              <a:gd name="connsiteX9" fmla="*/ 4121624 w 5527343"/>
              <a:gd name="connsiteY9" fmla="*/ 163773 h 3616657"/>
              <a:gd name="connsiteX10" fmla="*/ 4476466 w 5527343"/>
              <a:gd name="connsiteY10" fmla="*/ 1255594 h 3616657"/>
              <a:gd name="connsiteX11" fmla="*/ 4708478 w 5527343"/>
              <a:gd name="connsiteY11" fmla="*/ 2006221 h 3616657"/>
              <a:gd name="connsiteX12" fmla="*/ 5049672 w 5527343"/>
              <a:gd name="connsiteY12" fmla="*/ 3289110 h 3616657"/>
              <a:gd name="connsiteX13" fmla="*/ 5527343 w 5527343"/>
              <a:gd name="connsiteY13" fmla="*/ 3616657 h 361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27343" h="3616657">
                <a:moveTo>
                  <a:pt x="0" y="1555845"/>
                </a:moveTo>
                <a:cubicBezTo>
                  <a:pt x="95534" y="1365913"/>
                  <a:pt x="191069" y="1175982"/>
                  <a:pt x="368490" y="1078173"/>
                </a:cubicBezTo>
                <a:cubicBezTo>
                  <a:pt x="545911" y="980364"/>
                  <a:pt x="812042" y="937146"/>
                  <a:pt x="1064525" y="968991"/>
                </a:cubicBezTo>
                <a:cubicBezTo>
                  <a:pt x="1317009" y="1000836"/>
                  <a:pt x="1703695" y="1116842"/>
                  <a:pt x="1883391" y="1269242"/>
                </a:cubicBezTo>
                <a:cubicBezTo>
                  <a:pt x="2063087" y="1421642"/>
                  <a:pt x="1997123" y="1708245"/>
                  <a:pt x="2142699" y="1883391"/>
                </a:cubicBezTo>
                <a:cubicBezTo>
                  <a:pt x="2288275" y="2058537"/>
                  <a:pt x="2579427" y="2274627"/>
                  <a:pt x="2756848" y="2320119"/>
                </a:cubicBezTo>
                <a:cubicBezTo>
                  <a:pt x="2934269" y="2365612"/>
                  <a:pt x="3093493" y="2288274"/>
                  <a:pt x="3207224" y="2156346"/>
                </a:cubicBezTo>
                <a:cubicBezTo>
                  <a:pt x="3320955" y="2024418"/>
                  <a:pt x="3350526" y="1842447"/>
                  <a:pt x="3439236" y="1528549"/>
                </a:cubicBezTo>
                <a:cubicBezTo>
                  <a:pt x="3527946" y="1214651"/>
                  <a:pt x="3625756" y="500418"/>
                  <a:pt x="3739487" y="272955"/>
                </a:cubicBezTo>
                <a:cubicBezTo>
                  <a:pt x="3853218" y="45492"/>
                  <a:pt x="3998794" y="0"/>
                  <a:pt x="4121624" y="163773"/>
                </a:cubicBezTo>
                <a:cubicBezTo>
                  <a:pt x="4244454" y="327546"/>
                  <a:pt x="4378657" y="948519"/>
                  <a:pt x="4476466" y="1255594"/>
                </a:cubicBezTo>
                <a:cubicBezTo>
                  <a:pt x="4574275" y="1562669"/>
                  <a:pt x="4612944" y="1667302"/>
                  <a:pt x="4708478" y="2006221"/>
                </a:cubicBezTo>
                <a:cubicBezTo>
                  <a:pt x="4804012" y="2345140"/>
                  <a:pt x="4913194" y="3020704"/>
                  <a:pt x="5049672" y="3289110"/>
                </a:cubicBezTo>
                <a:cubicBezTo>
                  <a:pt x="5186150" y="3557516"/>
                  <a:pt x="5356746" y="3587086"/>
                  <a:pt x="5527343" y="3616657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567609" y="1628801"/>
            <a:ext cx="187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Farmacologia</a:t>
            </a:r>
          </a:p>
        </p:txBody>
      </p:sp>
      <p:sp>
        <p:nvSpPr>
          <p:cNvPr id="12" name="Forma livre 11"/>
          <p:cNvSpPr/>
          <p:nvPr/>
        </p:nvSpPr>
        <p:spPr>
          <a:xfrm>
            <a:off x="2561230" y="1437565"/>
            <a:ext cx="5732060" cy="5329451"/>
          </a:xfrm>
          <a:custGeom>
            <a:avLst/>
            <a:gdLst>
              <a:gd name="connsiteX0" fmla="*/ 0 w 5732060"/>
              <a:gd name="connsiteY0" fmla="*/ 2452048 h 5329451"/>
              <a:gd name="connsiteX1" fmla="*/ 245660 w 5732060"/>
              <a:gd name="connsiteY1" fmla="*/ 2110854 h 5329451"/>
              <a:gd name="connsiteX2" fmla="*/ 559558 w 5732060"/>
              <a:gd name="connsiteY2" fmla="*/ 1756012 h 5329451"/>
              <a:gd name="connsiteX3" fmla="*/ 859809 w 5732060"/>
              <a:gd name="connsiteY3" fmla="*/ 1019033 h 5329451"/>
              <a:gd name="connsiteX4" fmla="*/ 1119116 w 5732060"/>
              <a:gd name="connsiteY4" fmla="*/ 1524000 h 5329451"/>
              <a:gd name="connsiteX5" fmla="*/ 1378424 w 5732060"/>
              <a:gd name="connsiteY5" fmla="*/ 2042615 h 5329451"/>
              <a:gd name="connsiteX6" fmla="*/ 1760561 w 5732060"/>
              <a:gd name="connsiteY6" fmla="*/ 2288275 h 5329451"/>
              <a:gd name="connsiteX7" fmla="*/ 1978925 w 5732060"/>
              <a:gd name="connsiteY7" fmla="*/ 2711355 h 5329451"/>
              <a:gd name="connsiteX8" fmla="*/ 2279176 w 5732060"/>
              <a:gd name="connsiteY8" fmla="*/ 4198961 h 5329451"/>
              <a:gd name="connsiteX9" fmla="*/ 2756848 w 5732060"/>
              <a:gd name="connsiteY9" fmla="*/ 3926006 h 5329451"/>
              <a:gd name="connsiteX10" fmla="*/ 3125337 w 5732060"/>
              <a:gd name="connsiteY10" fmla="*/ 3202675 h 5329451"/>
              <a:gd name="connsiteX11" fmla="*/ 3384645 w 5732060"/>
              <a:gd name="connsiteY11" fmla="*/ 2697708 h 5329451"/>
              <a:gd name="connsiteX12" fmla="*/ 3562066 w 5732060"/>
              <a:gd name="connsiteY12" fmla="*/ 1796955 h 5329451"/>
              <a:gd name="connsiteX13" fmla="*/ 3712191 w 5732060"/>
              <a:gd name="connsiteY13" fmla="*/ 1210102 h 5329451"/>
              <a:gd name="connsiteX14" fmla="*/ 3862316 w 5732060"/>
              <a:gd name="connsiteY14" fmla="*/ 118281 h 5329451"/>
              <a:gd name="connsiteX15" fmla="*/ 3985146 w 5732060"/>
              <a:gd name="connsiteY15" fmla="*/ 500418 h 5329451"/>
              <a:gd name="connsiteX16" fmla="*/ 4148919 w 5732060"/>
              <a:gd name="connsiteY16" fmla="*/ 1564943 h 5329451"/>
              <a:gd name="connsiteX17" fmla="*/ 4462818 w 5732060"/>
              <a:gd name="connsiteY17" fmla="*/ 2725003 h 5329451"/>
              <a:gd name="connsiteX18" fmla="*/ 4790364 w 5732060"/>
              <a:gd name="connsiteY18" fmla="*/ 4048836 h 5329451"/>
              <a:gd name="connsiteX19" fmla="*/ 5076967 w 5732060"/>
              <a:gd name="connsiteY19" fmla="*/ 5154305 h 5329451"/>
              <a:gd name="connsiteX20" fmla="*/ 5732060 w 5732060"/>
              <a:gd name="connsiteY20" fmla="*/ 5099714 h 532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32060" h="5329451">
                <a:moveTo>
                  <a:pt x="0" y="2452048"/>
                </a:moveTo>
                <a:cubicBezTo>
                  <a:pt x="76200" y="2339454"/>
                  <a:pt x="152400" y="2226860"/>
                  <a:pt x="245660" y="2110854"/>
                </a:cubicBezTo>
                <a:cubicBezTo>
                  <a:pt x="338920" y="1994848"/>
                  <a:pt x="457200" y="1937982"/>
                  <a:pt x="559558" y="1756012"/>
                </a:cubicBezTo>
                <a:cubicBezTo>
                  <a:pt x="661916" y="1574042"/>
                  <a:pt x="766549" y="1057702"/>
                  <a:pt x="859809" y="1019033"/>
                </a:cubicBezTo>
                <a:cubicBezTo>
                  <a:pt x="953069" y="980364"/>
                  <a:pt x="1032680" y="1353403"/>
                  <a:pt x="1119116" y="1524000"/>
                </a:cubicBezTo>
                <a:cubicBezTo>
                  <a:pt x="1205552" y="1694597"/>
                  <a:pt x="1271517" y="1915236"/>
                  <a:pt x="1378424" y="2042615"/>
                </a:cubicBezTo>
                <a:cubicBezTo>
                  <a:pt x="1485331" y="2169994"/>
                  <a:pt x="1660478" y="2176818"/>
                  <a:pt x="1760561" y="2288275"/>
                </a:cubicBezTo>
                <a:cubicBezTo>
                  <a:pt x="1860645" y="2399732"/>
                  <a:pt x="1892489" y="2392907"/>
                  <a:pt x="1978925" y="2711355"/>
                </a:cubicBezTo>
                <a:cubicBezTo>
                  <a:pt x="2065361" y="3029803"/>
                  <a:pt x="2149522" y="3996519"/>
                  <a:pt x="2279176" y="4198961"/>
                </a:cubicBezTo>
                <a:cubicBezTo>
                  <a:pt x="2408830" y="4401403"/>
                  <a:pt x="2615821" y="4092054"/>
                  <a:pt x="2756848" y="3926006"/>
                </a:cubicBezTo>
                <a:cubicBezTo>
                  <a:pt x="2897875" y="3759958"/>
                  <a:pt x="3125337" y="3202675"/>
                  <a:pt x="3125337" y="3202675"/>
                </a:cubicBezTo>
                <a:cubicBezTo>
                  <a:pt x="3229970" y="2997959"/>
                  <a:pt x="3311857" y="2931995"/>
                  <a:pt x="3384645" y="2697708"/>
                </a:cubicBezTo>
                <a:cubicBezTo>
                  <a:pt x="3457433" y="2463421"/>
                  <a:pt x="3507475" y="2044889"/>
                  <a:pt x="3562066" y="1796955"/>
                </a:cubicBezTo>
                <a:cubicBezTo>
                  <a:pt x="3616657" y="1549021"/>
                  <a:pt x="3662149" y="1489881"/>
                  <a:pt x="3712191" y="1210102"/>
                </a:cubicBezTo>
                <a:cubicBezTo>
                  <a:pt x="3762233" y="930323"/>
                  <a:pt x="3816824" y="236562"/>
                  <a:pt x="3862316" y="118281"/>
                </a:cubicBezTo>
                <a:cubicBezTo>
                  <a:pt x="3907808" y="0"/>
                  <a:pt x="3937379" y="259308"/>
                  <a:pt x="3985146" y="500418"/>
                </a:cubicBezTo>
                <a:cubicBezTo>
                  <a:pt x="4032913" y="741528"/>
                  <a:pt x="4069307" y="1194179"/>
                  <a:pt x="4148919" y="1564943"/>
                </a:cubicBezTo>
                <a:cubicBezTo>
                  <a:pt x="4228531" y="1935707"/>
                  <a:pt x="4355911" y="2311021"/>
                  <a:pt x="4462818" y="2725003"/>
                </a:cubicBezTo>
                <a:cubicBezTo>
                  <a:pt x="4569726" y="3138985"/>
                  <a:pt x="4688006" y="3643952"/>
                  <a:pt x="4790364" y="4048836"/>
                </a:cubicBezTo>
                <a:cubicBezTo>
                  <a:pt x="4892722" y="4453720"/>
                  <a:pt x="4920018" y="4979159"/>
                  <a:pt x="5076967" y="5154305"/>
                </a:cubicBezTo>
                <a:cubicBezTo>
                  <a:pt x="5233916" y="5329451"/>
                  <a:pt x="5631976" y="5108812"/>
                  <a:pt x="5732060" y="5099714"/>
                </a:cubicBezTo>
              </a:path>
            </a:pathLst>
          </a:cu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363E1F69-68C3-4252-B39D-5CE4A906D790}"/>
              </a:ext>
            </a:extLst>
          </p:cNvPr>
          <p:cNvSpPr txBox="1">
            <a:spLocks/>
          </p:cNvSpPr>
          <p:nvPr/>
        </p:nvSpPr>
        <p:spPr bwMode="auto">
          <a:xfrm>
            <a:off x="554567" y="381001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164C6C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pt-BR">
                <a:solidFill>
                  <a:srgbClr val="164C6C"/>
                </a:solidFill>
              </a:rPr>
              <a:t>Conceitos / Neurofarmacologia / Atividade do SNC</a:t>
            </a:r>
            <a:endParaRPr lang="pt-BR" dirty="0">
              <a:solidFill>
                <a:srgbClr val="164C6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endParaRPr lang="pt-BR" sz="2400" dirty="0"/>
          </a:p>
          <a:p>
            <a:pPr eaLnBrk="1" hangingPunct="1"/>
            <a:endParaRPr lang="pt-BR" sz="2400" dirty="0"/>
          </a:p>
          <a:p>
            <a:pPr eaLnBrk="1" hangingPunct="1"/>
            <a:endParaRPr lang="pt-BR" dirty="0"/>
          </a:p>
        </p:txBody>
      </p:sp>
      <p:sp>
        <p:nvSpPr>
          <p:cNvPr id="15365" name="CaixaDeTexto 4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7032104" y="1484784"/>
          <a:ext cx="410445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Conector reto 8"/>
          <p:cNvCxnSpPr/>
          <p:nvPr/>
        </p:nvCxnSpPr>
        <p:spPr>
          <a:xfrm>
            <a:off x="2279576" y="3933056"/>
            <a:ext cx="5904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279576" y="1916832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rma livre 14"/>
          <p:cNvSpPr/>
          <p:nvPr/>
        </p:nvSpPr>
        <p:spPr>
          <a:xfrm>
            <a:off x="2492992" y="2347416"/>
            <a:ext cx="5527343" cy="3616657"/>
          </a:xfrm>
          <a:custGeom>
            <a:avLst/>
            <a:gdLst>
              <a:gd name="connsiteX0" fmla="*/ 0 w 5527343"/>
              <a:gd name="connsiteY0" fmla="*/ 1555845 h 3616657"/>
              <a:gd name="connsiteX1" fmla="*/ 368490 w 5527343"/>
              <a:gd name="connsiteY1" fmla="*/ 1078173 h 3616657"/>
              <a:gd name="connsiteX2" fmla="*/ 1064525 w 5527343"/>
              <a:gd name="connsiteY2" fmla="*/ 968991 h 3616657"/>
              <a:gd name="connsiteX3" fmla="*/ 1883391 w 5527343"/>
              <a:gd name="connsiteY3" fmla="*/ 1269242 h 3616657"/>
              <a:gd name="connsiteX4" fmla="*/ 2142699 w 5527343"/>
              <a:gd name="connsiteY4" fmla="*/ 1883391 h 3616657"/>
              <a:gd name="connsiteX5" fmla="*/ 2756848 w 5527343"/>
              <a:gd name="connsiteY5" fmla="*/ 2320119 h 3616657"/>
              <a:gd name="connsiteX6" fmla="*/ 3207224 w 5527343"/>
              <a:gd name="connsiteY6" fmla="*/ 2156346 h 3616657"/>
              <a:gd name="connsiteX7" fmla="*/ 3439236 w 5527343"/>
              <a:gd name="connsiteY7" fmla="*/ 1528549 h 3616657"/>
              <a:gd name="connsiteX8" fmla="*/ 3739487 w 5527343"/>
              <a:gd name="connsiteY8" fmla="*/ 272955 h 3616657"/>
              <a:gd name="connsiteX9" fmla="*/ 4121624 w 5527343"/>
              <a:gd name="connsiteY9" fmla="*/ 163773 h 3616657"/>
              <a:gd name="connsiteX10" fmla="*/ 4476466 w 5527343"/>
              <a:gd name="connsiteY10" fmla="*/ 1255594 h 3616657"/>
              <a:gd name="connsiteX11" fmla="*/ 4708478 w 5527343"/>
              <a:gd name="connsiteY11" fmla="*/ 2006221 h 3616657"/>
              <a:gd name="connsiteX12" fmla="*/ 5049672 w 5527343"/>
              <a:gd name="connsiteY12" fmla="*/ 3289110 h 3616657"/>
              <a:gd name="connsiteX13" fmla="*/ 5527343 w 5527343"/>
              <a:gd name="connsiteY13" fmla="*/ 3616657 h 361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27343" h="3616657">
                <a:moveTo>
                  <a:pt x="0" y="1555845"/>
                </a:moveTo>
                <a:cubicBezTo>
                  <a:pt x="95534" y="1365913"/>
                  <a:pt x="191069" y="1175982"/>
                  <a:pt x="368490" y="1078173"/>
                </a:cubicBezTo>
                <a:cubicBezTo>
                  <a:pt x="545911" y="980364"/>
                  <a:pt x="812042" y="937146"/>
                  <a:pt x="1064525" y="968991"/>
                </a:cubicBezTo>
                <a:cubicBezTo>
                  <a:pt x="1317009" y="1000836"/>
                  <a:pt x="1703695" y="1116842"/>
                  <a:pt x="1883391" y="1269242"/>
                </a:cubicBezTo>
                <a:cubicBezTo>
                  <a:pt x="2063087" y="1421642"/>
                  <a:pt x="1997123" y="1708245"/>
                  <a:pt x="2142699" y="1883391"/>
                </a:cubicBezTo>
                <a:cubicBezTo>
                  <a:pt x="2288275" y="2058537"/>
                  <a:pt x="2579427" y="2274627"/>
                  <a:pt x="2756848" y="2320119"/>
                </a:cubicBezTo>
                <a:cubicBezTo>
                  <a:pt x="2934269" y="2365612"/>
                  <a:pt x="3093493" y="2288274"/>
                  <a:pt x="3207224" y="2156346"/>
                </a:cubicBezTo>
                <a:cubicBezTo>
                  <a:pt x="3320955" y="2024418"/>
                  <a:pt x="3350526" y="1842447"/>
                  <a:pt x="3439236" y="1528549"/>
                </a:cubicBezTo>
                <a:cubicBezTo>
                  <a:pt x="3527946" y="1214651"/>
                  <a:pt x="3625756" y="500418"/>
                  <a:pt x="3739487" y="272955"/>
                </a:cubicBezTo>
                <a:cubicBezTo>
                  <a:pt x="3853218" y="45492"/>
                  <a:pt x="3998794" y="0"/>
                  <a:pt x="4121624" y="163773"/>
                </a:cubicBezTo>
                <a:cubicBezTo>
                  <a:pt x="4244454" y="327546"/>
                  <a:pt x="4378657" y="948519"/>
                  <a:pt x="4476466" y="1255594"/>
                </a:cubicBezTo>
                <a:cubicBezTo>
                  <a:pt x="4574275" y="1562669"/>
                  <a:pt x="4612944" y="1667302"/>
                  <a:pt x="4708478" y="2006221"/>
                </a:cubicBezTo>
                <a:cubicBezTo>
                  <a:pt x="4804012" y="2345140"/>
                  <a:pt x="4913194" y="3020704"/>
                  <a:pt x="5049672" y="3289110"/>
                </a:cubicBezTo>
                <a:cubicBezTo>
                  <a:pt x="5186150" y="3557516"/>
                  <a:pt x="5356746" y="3587086"/>
                  <a:pt x="5527343" y="3616657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567608" y="1628801"/>
            <a:ext cx="2328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Clinica / Cirurgia</a:t>
            </a:r>
          </a:p>
        </p:txBody>
      </p:sp>
      <p:sp>
        <p:nvSpPr>
          <p:cNvPr id="12" name="Forma livre 11"/>
          <p:cNvSpPr/>
          <p:nvPr/>
        </p:nvSpPr>
        <p:spPr>
          <a:xfrm>
            <a:off x="2561230" y="1437565"/>
            <a:ext cx="5732060" cy="5329451"/>
          </a:xfrm>
          <a:custGeom>
            <a:avLst/>
            <a:gdLst>
              <a:gd name="connsiteX0" fmla="*/ 0 w 5732060"/>
              <a:gd name="connsiteY0" fmla="*/ 2452048 h 5329451"/>
              <a:gd name="connsiteX1" fmla="*/ 245660 w 5732060"/>
              <a:gd name="connsiteY1" fmla="*/ 2110854 h 5329451"/>
              <a:gd name="connsiteX2" fmla="*/ 559558 w 5732060"/>
              <a:gd name="connsiteY2" fmla="*/ 1756012 h 5329451"/>
              <a:gd name="connsiteX3" fmla="*/ 859809 w 5732060"/>
              <a:gd name="connsiteY3" fmla="*/ 1019033 h 5329451"/>
              <a:gd name="connsiteX4" fmla="*/ 1119116 w 5732060"/>
              <a:gd name="connsiteY4" fmla="*/ 1524000 h 5329451"/>
              <a:gd name="connsiteX5" fmla="*/ 1378424 w 5732060"/>
              <a:gd name="connsiteY5" fmla="*/ 2042615 h 5329451"/>
              <a:gd name="connsiteX6" fmla="*/ 1760561 w 5732060"/>
              <a:gd name="connsiteY6" fmla="*/ 2288275 h 5329451"/>
              <a:gd name="connsiteX7" fmla="*/ 1978925 w 5732060"/>
              <a:gd name="connsiteY7" fmla="*/ 2711355 h 5329451"/>
              <a:gd name="connsiteX8" fmla="*/ 2279176 w 5732060"/>
              <a:gd name="connsiteY8" fmla="*/ 4198961 h 5329451"/>
              <a:gd name="connsiteX9" fmla="*/ 2756848 w 5732060"/>
              <a:gd name="connsiteY9" fmla="*/ 3926006 h 5329451"/>
              <a:gd name="connsiteX10" fmla="*/ 3125337 w 5732060"/>
              <a:gd name="connsiteY10" fmla="*/ 3202675 h 5329451"/>
              <a:gd name="connsiteX11" fmla="*/ 3384645 w 5732060"/>
              <a:gd name="connsiteY11" fmla="*/ 2697708 h 5329451"/>
              <a:gd name="connsiteX12" fmla="*/ 3562066 w 5732060"/>
              <a:gd name="connsiteY12" fmla="*/ 1796955 h 5329451"/>
              <a:gd name="connsiteX13" fmla="*/ 3712191 w 5732060"/>
              <a:gd name="connsiteY13" fmla="*/ 1210102 h 5329451"/>
              <a:gd name="connsiteX14" fmla="*/ 3862316 w 5732060"/>
              <a:gd name="connsiteY14" fmla="*/ 118281 h 5329451"/>
              <a:gd name="connsiteX15" fmla="*/ 3985146 w 5732060"/>
              <a:gd name="connsiteY15" fmla="*/ 500418 h 5329451"/>
              <a:gd name="connsiteX16" fmla="*/ 4148919 w 5732060"/>
              <a:gd name="connsiteY16" fmla="*/ 1564943 h 5329451"/>
              <a:gd name="connsiteX17" fmla="*/ 4462818 w 5732060"/>
              <a:gd name="connsiteY17" fmla="*/ 2725003 h 5329451"/>
              <a:gd name="connsiteX18" fmla="*/ 4790364 w 5732060"/>
              <a:gd name="connsiteY18" fmla="*/ 4048836 h 5329451"/>
              <a:gd name="connsiteX19" fmla="*/ 5076967 w 5732060"/>
              <a:gd name="connsiteY19" fmla="*/ 5154305 h 5329451"/>
              <a:gd name="connsiteX20" fmla="*/ 5732060 w 5732060"/>
              <a:gd name="connsiteY20" fmla="*/ 5099714 h 532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32060" h="5329451">
                <a:moveTo>
                  <a:pt x="0" y="2452048"/>
                </a:moveTo>
                <a:cubicBezTo>
                  <a:pt x="76200" y="2339454"/>
                  <a:pt x="152400" y="2226860"/>
                  <a:pt x="245660" y="2110854"/>
                </a:cubicBezTo>
                <a:cubicBezTo>
                  <a:pt x="338920" y="1994848"/>
                  <a:pt x="457200" y="1937982"/>
                  <a:pt x="559558" y="1756012"/>
                </a:cubicBezTo>
                <a:cubicBezTo>
                  <a:pt x="661916" y="1574042"/>
                  <a:pt x="766549" y="1057702"/>
                  <a:pt x="859809" y="1019033"/>
                </a:cubicBezTo>
                <a:cubicBezTo>
                  <a:pt x="953069" y="980364"/>
                  <a:pt x="1032680" y="1353403"/>
                  <a:pt x="1119116" y="1524000"/>
                </a:cubicBezTo>
                <a:cubicBezTo>
                  <a:pt x="1205552" y="1694597"/>
                  <a:pt x="1271517" y="1915236"/>
                  <a:pt x="1378424" y="2042615"/>
                </a:cubicBezTo>
                <a:cubicBezTo>
                  <a:pt x="1485331" y="2169994"/>
                  <a:pt x="1660478" y="2176818"/>
                  <a:pt x="1760561" y="2288275"/>
                </a:cubicBezTo>
                <a:cubicBezTo>
                  <a:pt x="1860645" y="2399732"/>
                  <a:pt x="1892489" y="2392907"/>
                  <a:pt x="1978925" y="2711355"/>
                </a:cubicBezTo>
                <a:cubicBezTo>
                  <a:pt x="2065361" y="3029803"/>
                  <a:pt x="2149522" y="3996519"/>
                  <a:pt x="2279176" y="4198961"/>
                </a:cubicBezTo>
                <a:cubicBezTo>
                  <a:pt x="2408830" y="4401403"/>
                  <a:pt x="2615821" y="4092054"/>
                  <a:pt x="2756848" y="3926006"/>
                </a:cubicBezTo>
                <a:cubicBezTo>
                  <a:pt x="2897875" y="3759958"/>
                  <a:pt x="3125337" y="3202675"/>
                  <a:pt x="3125337" y="3202675"/>
                </a:cubicBezTo>
                <a:cubicBezTo>
                  <a:pt x="3229970" y="2997959"/>
                  <a:pt x="3311857" y="2931995"/>
                  <a:pt x="3384645" y="2697708"/>
                </a:cubicBezTo>
                <a:cubicBezTo>
                  <a:pt x="3457433" y="2463421"/>
                  <a:pt x="3507475" y="2044889"/>
                  <a:pt x="3562066" y="1796955"/>
                </a:cubicBezTo>
                <a:cubicBezTo>
                  <a:pt x="3616657" y="1549021"/>
                  <a:pt x="3662149" y="1489881"/>
                  <a:pt x="3712191" y="1210102"/>
                </a:cubicBezTo>
                <a:cubicBezTo>
                  <a:pt x="3762233" y="930323"/>
                  <a:pt x="3816824" y="236562"/>
                  <a:pt x="3862316" y="118281"/>
                </a:cubicBezTo>
                <a:cubicBezTo>
                  <a:pt x="3907808" y="0"/>
                  <a:pt x="3937379" y="259308"/>
                  <a:pt x="3985146" y="500418"/>
                </a:cubicBezTo>
                <a:cubicBezTo>
                  <a:pt x="4032913" y="741528"/>
                  <a:pt x="4069307" y="1194179"/>
                  <a:pt x="4148919" y="1564943"/>
                </a:cubicBezTo>
                <a:cubicBezTo>
                  <a:pt x="4228531" y="1935707"/>
                  <a:pt x="4355911" y="2311021"/>
                  <a:pt x="4462818" y="2725003"/>
                </a:cubicBezTo>
                <a:cubicBezTo>
                  <a:pt x="4569726" y="3138985"/>
                  <a:pt x="4688006" y="3643952"/>
                  <a:pt x="4790364" y="4048836"/>
                </a:cubicBezTo>
                <a:cubicBezTo>
                  <a:pt x="4892722" y="4453720"/>
                  <a:pt x="4920018" y="4979159"/>
                  <a:pt x="5076967" y="5154305"/>
                </a:cubicBezTo>
                <a:cubicBezTo>
                  <a:pt x="5233916" y="5329451"/>
                  <a:pt x="5631976" y="5108812"/>
                  <a:pt x="5732060" y="5099714"/>
                </a:cubicBezTo>
              </a:path>
            </a:pathLst>
          </a:cu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3719736" y="2276872"/>
            <a:ext cx="720080" cy="28803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>
            <a:off x="5519936" y="5013176"/>
            <a:ext cx="720080" cy="28803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6672064" y="1412776"/>
            <a:ext cx="720080" cy="28803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H="1">
            <a:off x="8112224" y="5949280"/>
            <a:ext cx="720080" cy="28803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4439816" y="234888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Sintomas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663952" y="522920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Sintomas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6744072" y="1772817"/>
            <a:ext cx="12618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Sintomas /</a:t>
            </a:r>
          </a:p>
          <a:p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Convulsões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8904312" y="5301208"/>
            <a:ext cx="11657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Sintomas /</a:t>
            </a:r>
          </a:p>
          <a:p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Coma / </a:t>
            </a:r>
          </a:p>
          <a:p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Morte</a:t>
            </a:r>
          </a:p>
        </p:txBody>
      </p:sp>
      <p:sp>
        <p:nvSpPr>
          <p:cNvPr id="24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3BDDC12E-D8E4-45B7-8EE4-27BFDA13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67" y="228601"/>
            <a:ext cx="11379200" cy="758825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164C6C"/>
                </a:solidFill>
              </a:rPr>
              <a:t>Conceitos / </a:t>
            </a:r>
            <a:r>
              <a:rPr lang="pt-BR" dirty="0" err="1">
                <a:solidFill>
                  <a:srgbClr val="164C6C"/>
                </a:solidFill>
              </a:rPr>
              <a:t>Neurofarmacologia</a:t>
            </a:r>
            <a:r>
              <a:rPr lang="pt-BR" dirty="0">
                <a:solidFill>
                  <a:srgbClr val="164C6C"/>
                </a:solidFill>
              </a:rPr>
              <a:t> / Atividade do SNC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164C6C"/>
                </a:solidFill>
              </a:rPr>
              <a:t>Conceitos / Neurofarmacologia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t-BR" sz="2400" dirty="0"/>
              <a:t>Sinapse</a:t>
            </a:r>
          </a:p>
          <a:p>
            <a:pPr eaLnBrk="1" hangingPunct="1"/>
            <a:r>
              <a:rPr lang="pt-BR" sz="2400" dirty="0"/>
              <a:t>Neurotransmissão.</a:t>
            </a:r>
          </a:p>
          <a:p>
            <a:pPr eaLnBrk="1" hangingPunct="1"/>
            <a:r>
              <a:rPr lang="pt-BR" sz="2400" dirty="0"/>
              <a:t>Neuromoduladores</a:t>
            </a:r>
          </a:p>
          <a:p>
            <a:pPr eaLnBrk="1" hangingPunct="1"/>
            <a:r>
              <a:rPr lang="pt-BR" sz="2400" dirty="0"/>
              <a:t>Receptores </a:t>
            </a:r>
            <a:r>
              <a:rPr lang="pt-BR" sz="2400" dirty="0" err="1"/>
              <a:t>fisio-farmacológicos</a:t>
            </a:r>
            <a:endParaRPr lang="pt-BR" sz="2400" dirty="0"/>
          </a:p>
          <a:p>
            <a:pPr eaLnBrk="1" hangingPunct="1"/>
            <a:r>
              <a:rPr lang="pt-BR" sz="2400" dirty="0"/>
              <a:t>Segundos mensageiros</a:t>
            </a:r>
          </a:p>
          <a:p>
            <a:pPr eaLnBrk="1" hangingPunct="1"/>
            <a:r>
              <a:rPr lang="pt-BR" sz="2400" dirty="0"/>
              <a:t>Condução do impulso nervoso</a:t>
            </a:r>
          </a:p>
          <a:p>
            <a:pPr eaLnBrk="1" hangingPunct="1"/>
            <a:r>
              <a:rPr lang="pt-BR" sz="2400" dirty="0"/>
              <a:t>Estruturas cerebrais</a:t>
            </a:r>
          </a:p>
          <a:p>
            <a:pPr eaLnBrk="1" hangingPunct="1"/>
            <a:r>
              <a:rPr lang="pt-BR" sz="2400" dirty="0"/>
              <a:t>Vias cerebrais</a:t>
            </a:r>
          </a:p>
          <a:p>
            <a:pPr eaLnBrk="1" hangingPunct="1"/>
            <a:r>
              <a:rPr lang="pt-BR" sz="2400" dirty="0"/>
              <a:t>Circuitos cerebrais</a:t>
            </a:r>
            <a:endParaRPr lang="pt-BR" dirty="0"/>
          </a:p>
        </p:txBody>
      </p:sp>
      <p:sp>
        <p:nvSpPr>
          <p:cNvPr id="15365" name="CaixaDeTexto 4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solidFill>
                  <a:srgbClr val="164C6C"/>
                </a:solidFill>
              </a:rPr>
              <a:t>Sinapse / Comunicação química</a:t>
            </a:r>
          </a:p>
        </p:txBody>
      </p:sp>
      <p:pic>
        <p:nvPicPr>
          <p:cNvPr id="16387" name="Picture 1026" descr="C:\DOCUME~1\LUIZCA~2\LOCALS~1\Temp\~im0006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7402" y="1597127"/>
            <a:ext cx="8534366" cy="4582989"/>
          </a:xfrm>
          <a:noFill/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238625" y="5322888"/>
            <a:ext cx="5786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>
                <a:latin typeface="Verdana" pitchFamily="34" charset="0"/>
                <a:ea typeface="Verdana" pitchFamily="34" charset="0"/>
                <a:cs typeface="Verdana" pitchFamily="34" charset="0"/>
              </a:rPr>
              <a:t>1 - Potencial de ação e influxo de Ca</a:t>
            </a:r>
            <a:r>
              <a:rPr lang="pt-BR" sz="12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++  </a:t>
            </a:r>
            <a:r>
              <a:rPr lang="pt-BR" sz="1200">
                <a:latin typeface="Verdana" pitchFamily="34" charset="0"/>
                <a:ea typeface="Verdana" pitchFamily="34" charset="0"/>
                <a:cs typeface="Verdana" pitchFamily="34" charset="0"/>
              </a:rPr>
              <a:t>através dos canais específicos.</a:t>
            </a:r>
          </a:p>
          <a:p>
            <a:r>
              <a:rPr lang="pt-BR" sz="1200">
                <a:latin typeface="Verdana" pitchFamily="34" charset="0"/>
                <a:ea typeface="Verdana" pitchFamily="34" charset="0"/>
                <a:cs typeface="Verdana" pitchFamily="34" charset="0"/>
              </a:rPr>
              <a:t>2 - Entrada de Ca</a:t>
            </a:r>
            <a:r>
              <a:rPr lang="pt-BR" sz="12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++</a:t>
            </a:r>
            <a:r>
              <a:rPr lang="pt-BR" sz="1200">
                <a:latin typeface="Verdana" pitchFamily="34" charset="0"/>
                <a:ea typeface="Verdana" pitchFamily="34" charset="0"/>
                <a:cs typeface="Verdana" pitchFamily="34" charset="0"/>
              </a:rPr>
              <a:t> e fusão das vesículas pré-sinápticas.</a:t>
            </a:r>
          </a:p>
          <a:p>
            <a:r>
              <a:rPr lang="pt-BR" sz="1200">
                <a:latin typeface="Verdana" pitchFamily="34" charset="0"/>
                <a:ea typeface="Verdana" pitchFamily="34" charset="0"/>
                <a:cs typeface="Verdana" pitchFamily="34" charset="0"/>
              </a:rPr>
              <a:t>3 - Liberação do neurotransmissor e ação em receptores pós-sinápticos.</a:t>
            </a:r>
          </a:p>
        </p:txBody>
      </p:sp>
      <p:sp>
        <p:nvSpPr>
          <p:cNvPr id="16390" name="CaixaDeTexto 6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>
            <a:extLst>
              <a:ext uri="{FF2B5EF4-FFF2-40B4-BE49-F238E27FC236}">
                <a16:creationId xmlns:a16="http://schemas.microsoft.com/office/drawing/2014/main" id="{3462BE02-5EE1-4857-83CA-B885C7E2F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sp>
        <p:nvSpPr>
          <p:cNvPr id="3" name="CaixaDeTexto 4">
            <a:extLst>
              <a:ext uri="{FF2B5EF4-FFF2-40B4-BE49-F238E27FC236}">
                <a16:creationId xmlns:a16="http://schemas.microsoft.com/office/drawing/2014/main" id="{CD8BE855-3814-49F5-AE81-5D2BF0D3E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5C73748-6875-41C1-B05F-0093753DA34B}"/>
              </a:ext>
            </a:extLst>
          </p:cNvPr>
          <p:cNvSpPr txBox="1">
            <a:spLocks/>
          </p:cNvSpPr>
          <p:nvPr/>
        </p:nvSpPr>
        <p:spPr>
          <a:xfrm>
            <a:off x="551384" y="476672"/>
            <a:ext cx="11089232" cy="5832648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587C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8542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pt-BR" sz="2400" dirty="0"/>
              <a:t>Sobre a disciplina de </a:t>
            </a:r>
            <a:r>
              <a:rPr lang="pt-BR" sz="2400" dirty="0" err="1"/>
              <a:t>Neurofarmaco</a:t>
            </a:r>
            <a:r>
              <a:rPr lang="pt-BR" sz="2400" dirty="0"/>
              <a:t> (VPT 331)</a:t>
            </a:r>
          </a:p>
          <a:p>
            <a:pPr eaLnBrk="1" hangingPunct="1"/>
            <a:endParaRPr lang="pt-BR" sz="2400" dirty="0"/>
          </a:p>
          <a:p>
            <a:pPr eaLnBrk="1" hangingPunct="1"/>
            <a:r>
              <a:rPr lang="pt-BR" sz="2400" dirty="0"/>
              <a:t>Disciplina optativa e de transição (bases</a:t>
            </a:r>
            <a:r>
              <a:rPr lang="pt-BR" sz="2400" dirty="0">
                <a:sym typeface="Wingdings" panose="05000000000000000000" pitchFamily="2" charset="2"/>
              </a:rPr>
              <a:t> aplicações).</a:t>
            </a:r>
          </a:p>
          <a:p>
            <a:pPr eaLnBrk="1" hangingPunct="1"/>
            <a:r>
              <a:rPr lang="pt-BR" sz="2400" dirty="0">
                <a:sym typeface="Wingdings" panose="05000000000000000000" pitchFamily="2" charset="2"/>
              </a:rPr>
              <a:t>Desde de 2005 (reivindicação dos estudantes / Eu)</a:t>
            </a:r>
          </a:p>
          <a:p>
            <a:pPr eaLnBrk="1" hangingPunct="1"/>
            <a:r>
              <a:rPr lang="pt-BR" sz="2400" dirty="0">
                <a:sym typeface="Wingdings" panose="05000000000000000000" pitchFamily="2" charset="2"/>
              </a:rPr>
              <a:t>Disciplina “aberta” (construção coletiva / cada turma é uma turma!)</a:t>
            </a:r>
          </a:p>
          <a:p>
            <a:pPr eaLnBrk="1" hangingPunct="1"/>
            <a:r>
              <a:rPr lang="pt-BR" sz="2400" dirty="0">
                <a:sym typeface="Wingdings" panose="05000000000000000000" pitchFamily="2" charset="2"/>
              </a:rPr>
              <a:t>Disciplina aberta não é disciplina bagunçada e construção coletiva é demagogia</a:t>
            </a:r>
          </a:p>
          <a:p>
            <a:pPr eaLnBrk="1" hangingPunct="1"/>
            <a:r>
              <a:rPr lang="pt-BR" sz="2400" dirty="0">
                <a:sym typeface="Wingdings" panose="05000000000000000000" pitchFamily="2" charset="2"/>
              </a:rPr>
              <a:t>Diferença entre: bando; turma; equipe e time (timaço!)</a:t>
            </a:r>
          </a:p>
          <a:p>
            <a:pPr eaLnBrk="1" hangingPunct="1"/>
            <a:r>
              <a:rPr lang="pt-BR" sz="2400" dirty="0">
                <a:sym typeface="Wingdings" panose="05000000000000000000" pitchFamily="2" charset="2"/>
              </a:rPr>
              <a:t>Sobre celulares, internet e biblioteca.</a:t>
            </a:r>
          </a:p>
          <a:p>
            <a:pPr eaLnBrk="1" hangingPunct="1"/>
            <a:r>
              <a:rPr lang="pt-BR" sz="2400" dirty="0">
                <a:sym typeface="Wingdings" panose="05000000000000000000" pitchFamily="2" charset="2"/>
              </a:rPr>
              <a:t>Por uma PEDAGOGIA da SINCERIDADE e não do MEDO.</a:t>
            </a:r>
          </a:p>
          <a:p>
            <a:pPr eaLnBrk="1" hangingPunct="1"/>
            <a:r>
              <a:rPr lang="pt-BR" sz="2400" dirty="0">
                <a:sym typeface="Wingdings" panose="05000000000000000000" pitchFamily="2" charset="2"/>
              </a:rPr>
              <a:t>Projetos interdisciplinar (produtos absolutamente optativos)</a:t>
            </a:r>
            <a:endParaRPr lang="pt-BR" sz="1900" dirty="0">
              <a:sym typeface="Wingdings" panose="05000000000000000000" pitchFamily="2" charset="2"/>
            </a:endParaRPr>
          </a:p>
          <a:p>
            <a:pPr lvl="1" eaLnBrk="1" hangingPunct="1"/>
            <a:r>
              <a:rPr lang="pt-BR" sz="1900" dirty="0" err="1">
                <a:sym typeface="Wingdings" panose="05000000000000000000" pitchFamily="2" charset="2"/>
              </a:rPr>
              <a:t>Cinefarmaco</a:t>
            </a:r>
            <a:r>
              <a:rPr lang="pt-BR" sz="1900" dirty="0">
                <a:sym typeface="Wingdings" panose="05000000000000000000" pitchFamily="2" charset="2"/>
              </a:rPr>
              <a:t> (lição de casa ou não)</a:t>
            </a:r>
          </a:p>
          <a:p>
            <a:pPr lvl="1" eaLnBrk="1" hangingPunct="1"/>
            <a:r>
              <a:rPr lang="pt-BR" sz="1900" dirty="0" err="1">
                <a:sym typeface="Wingdings" panose="05000000000000000000" pitchFamily="2" charset="2"/>
              </a:rPr>
              <a:t>Neuro</a:t>
            </a:r>
            <a:r>
              <a:rPr lang="pt-BR" sz="1900" dirty="0">
                <a:sym typeface="Wingdings" panose="05000000000000000000" pitchFamily="2" charset="2"/>
              </a:rPr>
              <a:t> na mídia</a:t>
            </a:r>
          </a:p>
          <a:p>
            <a:pPr lvl="1" eaLnBrk="1" hangingPunct="1"/>
            <a:r>
              <a:rPr lang="pt-BR" sz="1900" dirty="0" err="1">
                <a:sym typeface="Wingdings" panose="05000000000000000000" pitchFamily="2" charset="2"/>
              </a:rPr>
              <a:t>NeuroPosters</a:t>
            </a:r>
            <a:r>
              <a:rPr lang="pt-BR" sz="1900" dirty="0">
                <a:sym typeface="Wingdings" panose="05000000000000000000" pitchFamily="2" charset="2"/>
              </a:rPr>
              <a:t> e </a:t>
            </a:r>
            <a:r>
              <a:rPr lang="pt-BR" sz="1900" dirty="0" err="1">
                <a:sym typeface="Wingdings" panose="05000000000000000000" pitchFamily="2" charset="2"/>
              </a:rPr>
              <a:t>NeuroImunoPosters</a:t>
            </a:r>
            <a:r>
              <a:rPr lang="pt-BR" sz="1900" dirty="0">
                <a:sym typeface="Wingdings" panose="05000000000000000000" pitchFamily="2" charset="2"/>
              </a:rPr>
              <a:t> (INCT-</a:t>
            </a:r>
            <a:r>
              <a:rPr lang="pt-BR" sz="1900" dirty="0" err="1">
                <a:sym typeface="Wingdings" panose="05000000000000000000" pitchFamily="2" charset="2"/>
              </a:rPr>
              <a:t>iii</a:t>
            </a:r>
            <a:r>
              <a:rPr lang="pt-BR" sz="1900" dirty="0">
                <a:sym typeface="Wingdings" panose="05000000000000000000" pitchFamily="2" charset="2"/>
              </a:rPr>
              <a:t> | Imunologia na Escola)</a:t>
            </a:r>
          </a:p>
          <a:p>
            <a:pPr eaLnBrk="1" hangingPunct="1"/>
            <a:endParaRPr lang="pt-BR" sz="2400" dirty="0">
              <a:sym typeface="Wingdings" panose="05000000000000000000" pitchFamily="2" charset="2"/>
            </a:endParaRPr>
          </a:p>
          <a:p>
            <a:pPr eaLnBrk="1" hangingPunct="1"/>
            <a:endParaRPr lang="pt-BR" sz="2400" dirty="0"/>
          </a:p>
          <a:p>
            <a:pPr eaLnBrk="1" hangingPunct="1"/>
            <a:endParaRPr lang="pt-BR" sz="2400" dirty="0"/>
          </a:p>
          <a:p>
            <a:pPr eaLnBrk="1" hangingPunct="1"/>
            <a:endParaRPr lang="pt-BR" sz="2400" dirty="0"/>
          </a:p>
          <a:p>
            <a:pPr eaLnBrk="1" hangingPunct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90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164C6C"/>
                </a:solidFill>
              </a:rPr>
              <a:t>Níveis de organização e percepção dos seres vivos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25625" y="1527176"/>
            <a:ext cx="8504238" cy="48307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  <a:p>
            <a:pPr eaLnBrk="1" hangingPunct="1">
              <a:buFont typeface="Wingdings 2" pitchFamily="18" charset="2"/>
              <a:buNone/>
            </a:pPr>
            <a:endParaRPr lang="pt-BR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38438" y="1600201"/>
            <a:ext cx="167706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dirty="0">
                <a:latin typeface="+mj-lt"/>
              </a:rPr>
              <a:t>Ecologia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Sociedade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Comportamento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524251" y="2571751"/>
            <a:ext cx="202170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dirty="0">
                <a:latin typeface="+mj-lt"/>
              </a:rPr>
              <a:t>Órgãos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Estruturas cerebrais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Vias neuronais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310064" y="3529014"/>
            <a:ext cx="2398413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dirty="0">
                <a:latin typeface="+mj-lt"/>
              </a:rPr>
              <a:t>Tipos celulares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Comunicação celular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Estruturas sub-celulares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024439" y="4500564"/>
            <a:ext cx="307488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dirty="0">
                <a:latin typeface="+mj-lt"/>
              </a:rPr>
              <a:t>Macromoléculas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Enzimas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Receptores </a:t>
            </a:r>
            <a:r>
              <a:rPr lang="pt-BR" sz="1600" dirty="0" err="1">
                <a:latin typeface="+mj-lt"/>
              </a:rPr>
              <a:t>fisio-farmacológicos</a:t>
            </a:r>
            <a:endParaRPr lang="pt-BR" sz="1600" dirty="0">
              <a:latin typeface="+mj-lt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5738813" y="5457826"/>
            <a:ext cx="36004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>
                <a:latin typeface="+mj-lt"/>
              </a:rPr>
              <a:t>Moléculas</a:t>
            </a:r>
          </a:p>
          <a:p>
            <a:pPr>
              <a:defRPr/>
            </a:pPr>
            <a:r>
              <a:rPr lang="pt-BR" sz="1600" dirty="0">
                <a:latin typeface="+mj-lt"/>
              </a:rPr>
              <a:t>Neurotransmissores</a:t>
            </a:r>
          </a:p>
          <a:p>
            <a:pPr>
              <a:defRPr/>
            </a:pPr>
            <a:r>
              <a:rPr lang="pt-BR" sz="1600" dirty="0" err="1">
                <a:latin typeface="+mj-lt"/>
              </a:rPr>
              <a:t>Neuromoduladores</a:t>
            </a:r>
            <a:endParaRPr lang="pt-BR" sz="1600" dirty="0">
              <a:latin typeface="+mj-lt"/>
            </a:endParaRPr>
          </a:p>
        </p:txBody>
      </p:sp>
      <p:sp>
        <p:nvSpPr>
          <p:cNvPr id="9" name="AutoShape 35"/>
          <p:cNvSpPr>
            <a:spLocks noChangeArrowheads="1"/>
          </p:cNvSpPr>
          <p:nvPr/>
        </p:nvSpPr>
        <p:spPr bwMode="auto">
          <a:xfrm>
            <a:off x="3810000" y="5429250"/>
            <a:ext cx="1371600" cy="9144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 dirty="0">
                <a:solidFill>
                  <a:schemeClr val="bg1"/>
                </a:solidFill>
                <a:latin typeface="+mj-lt"/>
              </a:rPr>
              <a:t>Drogas</a:t>
            </a:r>
          </a:p>
        </p:txBody>
      </p:sp>
      <p:sp>
        <p:nvSpPr>
          <p:cNvPr id="13" name="AutoShape 40"/>
          <p:cNvSpPr>
            <a:spLocks noChangeArrowheads="1"/>
          </p:cNvSpPr>
          <p:nvPr/>
        </p:nvSpPr>
        <p:spPr bwMode="auto">
          <a:xfrm rot="10630229">
            <a:off x="9374188" y="4875214"/>
            <a:ext cx="703262" cy="776287"/>
          </a:xfrm>
          <a:prstGeom prst="curvedRightArrow">
            <a:avLst>
              <a:gd name="adj1" fmla="val 28311"/>
              <a:gd name="adj2" fmla="val 56613"/>
              <a:gd name="adj3" fmla="val 33333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" name="AutoShape 40"/>
          <p:cNvSpPr>
            <a:spLocks noChangeArrowheads="1"/>
          </p:cNvSpPr>
          <p:nvPr/>
        </p:nvSpPr>
        <p:spPr bwMode="auto">
          <a:xfrm rot="10630229">
            <a:off x="8659813" y="3919539"/>
            <a:ext cx="703262" cy="776287"/>
          </a:xfrm>
          <a:prstGeom prst="curvedRightArrow">
            <a:avLst>
              <a:gd name="adj1" fmla="val 28311"/>
              <a:gd name="adj2" fmla="val 56613"/>
              <a:gd name="adj3" fmla="val 33333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" name="AutoShape 40"/>
          <p:cNvSpPr>
            <a:spLocks noChangeArrowheads="1"/>
          </p:cNvSpPr>
          <p:nvPr/>
        </p:nvSpPr>
        <p:spPr bwMode="auto">
          <a:xfrm rot="10630229">
            <a:off x="7954963" y="2946400"/>
            <a:ext cx="703262" cy="776288"/>
          </a:xfrm>
          <a:prstGeom prst="curvedRightArrow">
            <a:avLst>
              <a:gd name="adj1" fmla="val 28311"/>
              <a:gd name="adj2" fmla="val 56613"/>
              <a:gd name="adj3" fmla="val 33333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" name="AutoShape 40"/>
          <p:cNvSpPr>
            <a:spLocks noChangeArrowheads="1"/>
          </p:cNvSpPr>
          <p:nvPr/>
        </p:nvSpPr>
        <p:spPr bwMode="auto">
          <a:xfrm rot="10630229">
            <a:off x="7159626" y="1992314"/>
            <a:ext cx="703263" cy="776287"/>
          </a:xfrm>
          <a:prstGeom prst="curvedRightArrow">
            <a:avLst>
              <a:gd name="adj1" fmla="val 28311"/>
              <a:gd name="adj2" fmla="val 56612"/>
              <a:gd name="adj3" fmla="val 33333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351" name="CaixaDeTexto 17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sp>
        <p:nvSpPr>
          <p:cNvPr id="18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164C6C"/>
                </a:solidFill>
              </a:rPr>
              <a:t>Conceitos / Neurofarmacologia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t-BR" sz="2400" dirty="0"/>
              <a:t>Neurofármacos não criam função! Modificam funções que existem.</a:t>
            </a:r>
          </a:p>
          <a:p>
            <a:pPr eaLnBrk="1" hangingPunct="1"/>
            <a:r>
              <a:rPr lang="pt-BR" sz="2400" dirty="0"/>
              <a:t>Complexidade crescente.</a:t>
            </a:r>
          </a:p>
          <a:p>
            <a:pPr eaLnBrk="1" hangingPunct="1"/>
            <a:r>
              <a:rPr lang="pt-BR" sz="2400" dirty="0"/>
              <a:t>Compreensão crescente que gera mais complexidade.</a:t>
            </a:r>
          </a:p>
          <a:p>
            <a:pPr eaLnBrk="1" hangingPunct="1"/>
            <a:r>
              <a:rPr lang="pt-BR" sz="2400" dirty="0"/>
              <a:t>Mistificação (por desconhecimento) também crescente (exemplos).</a:t>
            </a:r>
          </a:p>
          <a:p>
            <a:pPr eaLnBrk="1" hangingPunct="1"/>
            <a:r>
              <a:rPr lang="pt-BR" sz="2400" dirty="0"/>
              <a:t>Novos fármacos e medicamentos (demandas sociais novas e questionáveis / exemplos).</a:t>
            </a:r>
          </a:p>
          <a:p>
            <a:pPr eaLnBrk="1" hangingPunct="1"/>
            <a:r>
              <a:rPr lang="pt-BR" sz="2400" dirty="0"/>
              <a:t>Emergência das doenças neurológicas (seres humanos e animais) e das alterações comportamentais socialmente demandadas (questões éticas ligadas ao assunto).</a:t>
            </a:r>
          </a:p>
          <a:p>
            <a:pPr eaLnBrk="1" hangingPunct="1"/>
            <a:endParaRPr lang="pt-BR" sz="2400" dirty="0"/>
          </a:p>
          <a:p>
            <a:pPr eaLnBrk="1" hangingPunct="1"/>
            <a:endParaRPr lang="pt-BR" sz="2400" dirty="0"/>
          </a:p>
          <a:p>
            <a:pPr eaLnBrk="1" hangingPunct="1"/>
            <a:endParaRPr lang="pt-BR" dirty="0"/>
          </a:p>
        </p:txBody>
      </p:sp>
      <p:sp>
        <p:nvSpPr>
          <p:cNvPr id="15365" name="CaixaDeTexto 4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Cérebro de um trabalhador de colarinho branco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41612" y="1556792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alibri" pitchFamily="34" charset="0"/>
                <a:cs typeface="Calibri" pitchFamily="34" charset="0"/>
              </a:rPr>
              <a:t>Um homem de 44 anos (TC) apresentou-se com uma história de duas semanas de fraqueza leve na perna esquerda. Na idade de seis meses, ele tinha sido submetido a um “shunt” ventrículo-atrial, por causa de uma hidrocefalia pós-natal de causa desconhecida. Quando ele tinha 14 anos de idade, ele desenvolveu ataxia e paresia do membro inferior esquerdo, que foi inteiramente resolvido, após revisão do “shunt”. Seu desenvolvimento neurológico e história médica foram normais. Ele era casado e pai de dois filhos, e trabalhava como funcionário público. Em testes neuropsicológicos, ele demonstrou ter um quociente de inteligência (QI) de 75. O seu QI verbal foi de 84, e seu desempenho QI 70. </a:t>
            </a:r>
          </a:p>
        </p:txBody>
      </p:sp>
    </p:spTree>
    <p:extLst>
      <p:ext uri="{BB962C8B-B14F-4D97-AF65-F5344CB8AC3E}">
        <p14:creationId xmlns:p14="http://schemas.microsoft.com/office/powerpoint/2010/main" val="399171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Cérebro de um trabalhador de colarinho branco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371" y="1437159"/>
            <a:ext cx="27527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299" y="1441351"/>
            <a:ext cx="287655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65" y="1438647"/>
            <a:ext cx="3055398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565" y="3933056"/>
            <a:ext cx="2304541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775520" y="4725145"/>
            <a:ext cx="596150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i="1" dirty="0">
                <a:latin typeface="Calibri" pitchFamily="34" charset="0"/>
                <a:cs typeface="Calibri" pitchFamily="34" charset="0"/>
              </a:rPr>
              <a:t>Figure: </a:t>
            </a:r>
            <a:r>
              <a:rPr lang="pt-BR" sz="1400" b="1" dirty="0" err="1">
                <a:latin typeface="Calibri" pitchFamily="34" charset="0"/>
                <a:cs typeface="Calibri" pitchFamily="34" charset="0"/>
              </a:rPr>
              <a:t>Massive</a:t>
            </a:r>
            <a:r>
              <a:rPr lang="pt-BR" sz="1400" b="1" dirty="0">
                <a:latin typeface="Calibri" pitchFamily="34" charset="0"/>
                <a:cs typeface="Calibri" pitchFamily="34" charset="0"/>
              </a:rPr>
              <a:t> ventricular </a:t>
            </a:r>
            <a:r>
              <a:rPr lang="pt-BR" sz="1400" b="1" dirty="0" err="1">
                <a:latin typeface="Calibri" pitchFamily="34" charset="0"/>
                <a:cs typeface="Calibri" pitchFamily="34" charset="0"/>
              </a:rPr>
              <a:t>enlargement</a:t>
            </a:r>
            <a:r>
              <a:rPr lang="pt-BR" sz="1400" b="1" dirty="0">
                <a:latin typeface="Calibri" pitchFamily="34" charset="0"/>
                <a:cs typeface="Calibri" pitchFamily="34" charset="0"/>
              </a:rPr>
              <a:t>, in a </a:t>
            </a:r>
            <a:r>
              <a:rPr lang="pt-BR" sz="1400" b="1" dirty="0" err="1">
                <a:latin typeface="Calibri" pitchFamily="34" charset="0"/>
                <a:cs typeface="Calibri" pitchFamily="34" charset="0"/>
              </a:rPr>
              <a:t>patient</a:t>
            </a:r>
            <a:r>
              <a:rPr lang="pt-BR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1" dirty="0" err="1">
                <a:latin typeface="Calibri" pitchFamily="34" charset="0"/>
                <a:cs typeface="Calibri" pitchFamily="34" charset="0"/>
              </a:rPr>
              <a:t>with</a:t>
            </a:r>
            <a:r>
              <a:rPr lang="pt-BR" sz="1400" b="1" dirty="0">
                <a:latin typeface="Calibri" pitchFamily="34" charset="0"/>
                <a:cs typeface="Calibri" pitchFamily="34" charset="0"/>
              </a:rPr>
              <a:t> normal social</a:t>
            </a:r>
          </a:p>
          <a:p>
            <a:r>
              <a:rPr lang="pt-BR" sz="1400" b="1" dirty="0" err="1">
                <a:latin typeface="Calibri" pitchFamily="34" charset="0"/>
                <a:cs typeface="Calibri" pitchFamily="34" charset="0"/>
              </a:rPr>
              <a:t>functioning</a:t>
            </a:r>
            <a:endParaRPr lang="pt-BR" sz="14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(A) CT; (B, C) T1- weighted MRI, with gadolinium contrast; (D) T2-weighted MRI.</a:t>
            </a:r>
          </a:p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LV=lateral ventricle. III=third ventricle. IV=fourth ventricle. Arrow=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Magendie’s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foramen. The posterior fossa cyst is outlined in (D).</a:t>
            </a:r>
            <a:endParaRPr lang="pt-BR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6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Cérebro de um trabalhador de colarinho branco</a:t>
            </a:r>
            <a:endParaRPr lang="pt-BR" sz="2800" dirty="0"/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41612" y="1556792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alibri" pitchFamily="34" charset="0"/>
                <a:cs typeface="Calibri" pitchFamily="34" charset="0"/>
              </a:rPr>
              <a:t>TC mostrou grave dilatação dos ventrículos laterais (figura); a ressonância magnética revelou maciça ampliação dos terceiro e quarto ventrículos laterais, um manto cortical muito fino. Nós diagnosticamos uma hidrocefalia não comunicante, com provável estenose do forâmen de </a:t>
            </a:r>
            <a:r>
              <a:rPr lang="pt-BR" dirty="0" err="1">
                <a:latin typeface="Calibri" pitchFamily="34" charset="0"/>
                <a:cs typeface="Calibri" pitchFamily="34" charset="0"/>
              </a:rPr>
              <a:t>Magendie</a:t>
            </a:r>
            <a:r>
              <a:rPr lang="pt-BR" dirty="0">
                <a:latin typeface="Calibri" pitchFamily="34" charset="0"/>
                <a:cs typeface="Calibri" pitchFamily="34" charset="0"/>
              </a:rPr>
              <a:t> (figura). A fraqueza nas pernas melhorou parcialmente após ventrículo-</a:t>
            </a:r>
            <a:r>
              <a:rPr lang="pt-BR" dirty="0" err="1">
                <a:latin typeface="Calibri" pitchFamily="34" charset="0"/>
                <a:cs typeface="Calibri" pitchFamily="34" charset="0"/>
              </a:rPr>
              <a:t>cisternostomia</a:t>
            </a:r>
            <a:r>
              <a:rPr lang="pt-BR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err="1">
                <a:latin typeface="Calibri" pitchFamily="34" charset="0"/>
                <a:cs typeface="Calibri" pitchFamily="34" charset="0"/>
              </a:rPr>
              <a:t>neuro</a:t>
            </a:r>
            <a:r>
              <a:rPr lang="pt-BR" dirty="0">
                <a:latin typeface="Calibri" pitchFamily="34" charset="0"/>
                <a:cs typeface="Calibri" pitchFamily="34" charset="0"/>
              </a:rPr>
              <a:t> endoscópica, mas logo retornou. No entanto, após a inserção de um “shunt” ventrículo-peritoneal os achado no exame neurológico se tornaram normais dentro de algumas semanas. Os achados neuropsicológicos de CT não se alteraram.</a:t>
            </a:r>
          </a:p>
        </p:txBody>
      </p:sp>
    </p:spTree>
    <p:extLst>
      <p:ext uri="{BB962C8B-B14F-4D97-AF65-F5344CB8AC3E}">
        <p14:creationId xmlns:p14="http://schemas.microsoft.com/office/powerpoint/2010/main" val="891241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164C6C"/>
                </a:solidFill>
              </a:rPr>
              <a:t>Conceitos / Neurofarmacologia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endParaRPr lang="pt-BR" sz="2400" dirty="0"/>
          </a:p>
          <a:p>
            <a:pPr eaLnBrk="1" hangingPunct="1"/>
            <a:endParaRPr lang="pt-BR" sz="2400" dirty="0"/>
          </a:p>
          <a:p>
            <a:pPr eaLnBrk="1" hangingPunct="1"/>
            <a:endParaRPr lang="pt-BR" dirty="0"/>
          </a:p>
        </p:txBody>
      </p:sp>
      <p:sp>
        <p:nvSpPr>
          <p:cNvPr id="15365" name="CaixaDeTexto 4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2495600" y="1556792"/>
          <a:ext cx="727280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137EEDB-ED32-495B-BE44-AB7A7FCA511D}"/>
              </a:ext>
            </a:extLst>
          </p:cNvPr>
          <p:cNvSpPr/>
          <p:nvPr/>
        </p:nvSpPr>
        <p:spPr>
          <a:xfrm>
            <a:off x="8760296" y="2060848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B843DFF-A746-46BD-AD39-FC82CC38465F}"/>
              </a:ext>
            </a:extLst>
          </p:cNvPr>
          <p:cNvSpPr txBox="1"/>
          <p:nvPr/>
        </p:nvSpPr>
        <p:spPr>
          <a:xfrm>
            <a:off x="9095788" y="2257974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Patologia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C1CAA72-6D2B-4D04-8045-1A74A1585FD2}"/>
              </a:ext>
            </a:extLst>
          </p:cNvPr>
          <p:cNvSpPr/>
          <p:nvPr/>
        </p:nvSpPr>
        <p:spPr>
          <a:xfrm>
            <a:off x="8832304" y="5085184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E503605-70C7-4F50-897C-895FEB21C159}"/>
              </a:ext>
            </a:extLst>
          </p:cNvPr>
          <p:cNvSpPr txBox="1"/>
          <p:nvPr/>
        </p:nvSpPr>
        <p:spPr>
          <a:xfrm>
            <a:off x="8976320" y="5282310"/>
            <a:ext cx="1612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Terapêutica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E5ACF4AE-5B13-4066-85AA-79A6C33D141D}"/>
              </a:ext>
            </a:extLst>
          </p:cNvPr>
          <p:cNvCxnSpPr/>
          <p:nvPr/>
        </p:nvCxnSpPr>
        <p:spPr>
          <a:xfrm flipH="1">
            <a:off x="6132004" y="2488806"/>
            <a:ext cx="28443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FFC71E0F-4147-486F-98B4-D5F7CBD9A70E}"/>
              </a:ext>
            </a:extLst>
          </p:cNvPr>
          <p:cNvCxnSpPr>
            <a:cxnSpLocks/>
          </p:cNvCxnSpPr>
          <p:nvPr/>
        </p:nvCxnSpPr>
        <p:spPr>
          <a:xfrm flipH="1" flipV="1">
            <a:off x="7320136" y="4581128"/>
            <a:ext cx="1656184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164C6C"/>
                </a:solidFill>
              </a:rPr>
              <a:t>Conceitos / </a:t>
            </a:r>
            <a:r>
              <a:rPr lang="pt-BR" dirty="0" err="1">
                <a:solidFill>
                  <a:srgbClr val="164C6C"/>
                </a:solidFill>
              </a:rPr>
              <a:t>Neurofarmacologia</a:t>
            </a:r>
            <a:r>
              <a:rPr lang="pt-BR" dirty="0">
                <a:solidFill>
                  <a:srgbClr val="164C6C"/>
                </a:solidFill>
              </a:rPr>
              <a:t> / Atividade do SNC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endParaRPr lang="pt-BR" sz="2400" dirty="0"/>
          </a:p>
          <a:p>
            <a:pPr eaLnBrk="1" hangingPunct="1"/>
            <a:endParaRPr lang="pt-BR" sz="2400" dirty="0"/>
          </a:p>
          <a:p>
            <a:pPr eaLnBrk="1" hangingPunct="1"/>
            <a:endParaRPr lang="pt-BR" dirty="0"/>
          </a:p>
        </p:txBody>
      </p:sp>
      <p:sp>
        <p:nvSpPr>
          <p:cNvPr id="15365" name="CaixaDeTexto 4"/>
          <p:cNvSpPr txBox="1">
            <a:spLocks noChangeArrowheads="1"/>
          </p:cNvSpPr>
          <p:nvPr/>
        </p:nvSpPr>
        <p:spPr bwMode="auto">
          <a:xfrm>
            <a:off x="9739313" y="6518275"/>
            <a:ext cx="800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FMVZ / USP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7032104" y="1484784"/>
          <a:ext cx="410445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Conector reto 8"/>
          <p:cNvCxnSpPr/>
          <p:nvPr/>
        </p:nvCxnSpPr>
        <p:spPr>
          <a:xfrm>
            <a:off x="2279576" y="3933056"/>
            <a:ext cx="5904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279576" y="1916832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rma livre 14"/>
          <p:cNvSpPr/>
          <p:nvPr/>
        </p:nvSpPr>
        <p:spPr>
          <a:xfrm>
            <a:off x="2492992" y="2347416"/>
            <a:ext cx="5527343" cy="3616657"/>
          </a:xfrm>
          <a:custGeom>
            <a:avLst/>
            <a:gdLst>
              <a:gd name="connsiteX0" fmla="*/ 0 w 5527343"/>
              <a:gd name="connsiteY0" fmla="*/ 1555845 h 3616657"/>
              <a:gd name="connsiteX1" fmla="*/ 368490 w 5527343"/>
              <a:gd name="connsiteY1" fmla="*/ 1078173 h 3616657"/>
              <a:gd name="connsiteX2" fmla="*/ 1064525 w 5527343"/>
              <a:gd name="connsiteY2" fmla="*/ 968991 h 3616657"/>
              <a:gd name="connsiteX3" fmla="*/ 1883391 w 5527343"/>
              <a:gd name="connsiteY3" fmla="*/ 1269242 h 3616657"/>
              <a:gd name="connsiteX4" fmla="*/ 2142699 w 5527343"/>
              <a:gd name="connsiteY4" fmla="*/ 1883391 h 3616657"/>
              <a:gd name="connsiteX5" fmla="*/ 2756848 w 5527343"/>
              <a:gd name="connsiteY5" fmla="*/ 2320119 h 3616657"/>
              <a:gd name="connsiteX6" fmla="*/ 3207224 w 5527343"/>
              <a:gd name="connsiteY6" fmla="*/ 2156346 h 3616657"/>
              <a:gd name="connsiteX7" fmla="*/ 3439236 w 5527343"/>
              <a:gd name="connsiteY7" fmla="*/ 1528549 h 3616657"/>
              <a:gd name="connsiteX8" fmla="*/ 3739487 w 5527343"/>
              <a:gd name="connsiteY8" fmla="*/ 272955 h 3616657"/>
              <a:gd name="connsiteX9" fmla="*/ 4121624 w 5527343"/>
              <a:gd name="connsiteY9" fmla="*/ 163773 h 3616657"/>
              <a:gd name="connsiteX10" fmla="*/ 4476466 w 5527343"/>
              <a:gd name="connsiteY10" fmla="*/ 1255594 h 3616657"/>
              <a:gd name="connsiteX11" fmla="*/ 4708478 w 5527343"/>
              <a:gd name="connsiteY11" fmla="*/ 2006221 h 3616657"/>
              <a:gd name="connsiteX12" fmla="*/ 5049672 w 5527343"/>
              <a:gd name="connsiteY12" fmla="*/ 3289110 h 3616657"/>
              <a:gd name="connsiteX13" fmla="*/ 5527343 w 5527343"/>
              <a:gd name="connsiteY13" fmla="*/ 3616657 h 361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27343" h="3616657">
                <a:moveTo>
                  <a:pt x="0" y="1555845"/>
                </a:moveTo>
                <a:cubicBezTo>
                  <a:pt x="95534" y="1365913"/>
                  <a:pt x="191069" y="1175982"/>
                  <a:pt x="368490" y="1078173"/>
                </a:cubicBezTo>
                <a:cubicBezTo>
                  <a:pt x="545911" y="980364"/>
                  <a:pt x="812042" y="937146"/>
                  <a:pt x="1064525" y="968991"/>
                </a:cubicBezTo>
                <a:cubicBezTo>
                  <a:pt x="1317009" y="1000836"/>
                  <a:pt x="1703695" y="1116842"/>
                  <a:pt x="1883391" y="1269242"/>
                </a:cubicBezTo>
                <a:cubicBezTo>
                  <a:pt x="2063087" y="1421642"/>
                  <a:pt x="1997123" y="1708245"/>
                  <a:pt x="2142699" y="1883391"/>
                </a:cubicBezTo>
                <a:cubicBezTo>
                  <a:pt x="2288275" y="2058537"/>
                  <a:pt x="2579427" y="2274627"/>
                  <a:pt x="2756848" y="2320119"/>
                </a:cubicBezTo>
                <a:cubicBezTo>
                  <a:pt x="2934269" y="2365612"/>
                  <a:pt x="3093493" y="2288274"/>
                  <a:pt x="3207224" y="2156346"/>
                </a:cubicBezTo>
                <a:cubicBezTo>
                  <a:pt x="3320955" y="2024418"/>
                  <a:pt x="3350526" y="1842447"/>
                  <a:pt x="3439236" y="1528549"/>
                </a:cubicBezTo>
                <a:cubicBezTo>
                  <a:pt x="3527946" y="1214651"/>
                  <a:pt x="3625756" y="500418"/>
                  <a:pt x="3739487" y="272955"/>
                </a:cubicBezTo>
                <a:cubicBezTo>
                  <a:pt x="3853218" y="45492"/>
                  <a:pt x="3998794" y="0"/>
                  <a:pt x="4121624" y="163773"/>
                </a:cubicBezTo>
                <a:cubicBezTo>
                  <a:pt x="4244454" y="327546"/>
                  <a:pt x="4378657" y="948519"/>
                  <a:pt x="4476466" y="1255594"/>
                </a:cubicBezTo>
                <a:cubicBezTo>
                  <a:pt x="4574275" y="1562669"/>
                  <a:pt x="4612944" y="1667302"/>
                  <a:pt x="4708478" y="2006221"/>
                </a:cubicBezTo>
                <a:cubicBezTo>
                  <a:pt x="4804012" y="2345140"/>
                  <a:pt x="4913194" y="3020704"/>
                  <a:pt x="5049672" y="3289110"/>
                </a:cubicBezTo>
                <a:cubicBezTo>
                  <a:pt x="5186150" y="3557516"/>
                  <a:pt x="5356746" y="3587086"/>
                  <a:pt x="5527343" y="3616657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567608" y="1628801"/>
            <a:ext cx="1414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Fisiologia</a:t>
            </a:r>
          </a:p>
        </p:txBody>
      </p:sp>
      <p:sp>
        <p:nvSpPr>
          <p:cNvPr id="12" name="CaixaDeTexto 3"/>
          <p:cNvSpPr txBox="1">
            <a:spLocks noChangeArrowheads="1"/>
          </p:cNvSpPr>
          <p:nvPr/>
        </p:nvSpPr>
        <p:spPr bwMode="auto">
          <a:xfrm>
            <a:off x="1622426" y="6518275"/>
            <a:ext cx="65069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Luiz Carlos de Sá-Rocha / Disciplina de </a:t>
            </a:r>
            <a:r>
              <a:rPr lang="pt-BR" sz="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Neurofarmacologia</a:t>
            </a:r>
            <a:r>
              <a:rPr lang="pt-BR" sz="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Aplicada à Medicina Veterinária / Aula 01 / Introdução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Laranja Vermelh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1716</TotalTime>
  <Words>996</Words>
  <Application>Microsoft Office PowerPoint</Application>
  <PresentationFormat>Widescreen</PresentationFormat>
  <Paragraphs>140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Calibri</vt:lpstr>
      <vt:lpstr>Cambria</vt:lpstr>
      <vt:lpstr>Georgia</vt:lpstr>
      <vt:lpstr>Times New Roman</vt:lpstr>
      <vt:lpstr>Verdana</vt:lpstr>
      <vt:lpstr>Wingdings</vt:lpstr>
      <vt:lpstr>Wingdings 2</vt:lpstr>
      <vt:lpstr>Cívico</vt:lpstr>
      <vt:lpstr>Introdução: Neurofarmacologia</vt:lpstr>
      <vt:lpstr>Apresentação do PowerPoint</vt:lpstr>
      <vt:lpstr>Níveis de organização e percepção dos seres vivos</vt:lpstr>
      <vt:lpstr>Conceitos / Neurofarmacologia</vt:lpstr>
      <vt:lpstr>Cérebro de um trabalhador de colarinho branco</vt:lpstr>
      <vt:lpstr>Cérebro de um trabalhador de colarinho branco</vt:lpstr>
      <vt:lpstr>Cérebro de um trabalhador de colarinho branco</vt:lpstr>
      <vt:lpstr>Conceitos / Neurofarmacologia</vt:lpstr>
      <vt:lpstr>Conceitos / Neurofarmacologia / Atividade do SNC</vt:lpstr>
      <vt:lpstr>Apresentação do PowerPoint</vt:lpstr>
      <vt:lpstr>Conceitos / Neurofarmacologia / Atividade do SNC</vt:lpstr>
      <vt:lpstr>Conceitos / Neurofarmacologia</vt:lpstr>
      <vt:lpstr>Sinapse / Comunicação química</vt:lpstr>
    </vt:vector>
  </TitlesOfParts>
  <Company>FMVZ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Luiz Carlos</dc:creator>
  <cp:lastModifiedBy>Luiz Carlos Sá Rocha</cp:lastModifiedBy>
  <cp:revision>106</cp:revision>
  <dcterms:created xsi:type="dcterms:W3CDTF">2002-04-05T21:02:23Z</dcterms:created>
  <dcterms:modified xsi:type="dcterms:W3CDTF">2022-08-22T21:53:36Z</dcterms:modified>
</cp:coreProperties>
</file>