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59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7T03:11:12.8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543">
    <iact:property name="dataType"/>
    <iact:actionData xml:id="d0">
      <inkml:trace xmlns:inkml="http://www.w3.org/2003/InkML" xml:id="stk0" contextRef="#ctx0" brushRef="#br0">12193 8815 0 0,'0'0'1'15,"0"0"1"-14,0 0-1 14,0 0 0-14,0 0 0 13,0 0 2-13,0 0-3 14,0 0 4-8,0 0-1-6,0 0 0 13,0 0 3-13,0 0 2 14,0 0 1-14,0 0-8 13,0 0 5-13,0 0-6 14,0-1 0-14,5-2-1 14,8-1 1-14,9-1 3 13,9-3 2-7,0 1-5-6,7-5 1 14,1-2 0-14,1-3-1 13,-1-1 4-13,-3-1-3 0,0-3 4 13,-4 0-3 1,-9-3 3-14,0 4 1 0,-7 2 0 13,-5 5 7-13,-5 2-8 14,-2 6 9-9,-1 4-7-5,-3 0 4 14,0 2-7-14,0 0 5 13,0 0-7-13,0 0-1 14,0 0-1-14,0 0 0 14,0 0-1-14,0 0 1 13,0 0-2-13,0 0 2 14,0 0-3-9,0 0 3-5,0 0-1 14,0 0 0-14,0 0 1 14,0 0-2-14,0 0 2 13,0 0-3-13,0 0 4 14,0 0-3-14,0 0 3 14,0 0-2-14,0 0 1 13,0 0 0-7,0 0 0-6,0 0 0 13,0 0-2-13,0 0 4 14,0 0-3-14,0 0 3 0,0 0-2 13,0 0 1-13,0 0-1 13,0 0 0-13,0 0 0 14,0 0-1-14,0 0 5 13,0 0-8-7,0 0 5-6,0 0-2 14,0 0-3-14,0 0 0 13,0 0-5-13,0 0-14 14,0 0-46-14</inkml:trace>
    </iact:actionData>
  </iact:action>
  <iact:action type="add" startTime="42001">
    <iact:property name="dataType"/>
    <iact:actionData xml:id="d1">
      <inkml:trace xmlns:inkml="http://www.w3.org/2003/InkML" xml:id="stk1" contextRef="#ctx0" brushRef="#br0">12813 10176 0 0,'0'0'0'1,"0"0"0"13,0 0 0-7,0 0 0-6,0 0 0 13,0 0 0-13,0 0 0 14,0 0 0-14,0 0 0 14,0 0 0-14,0 0 0 13,0 0 0-13,0 0 0 14,0 0 0-14,0 0 0 0,0 0 0 19,0 0 0-19,0 0 0 14,0 0 0-14,0 0 0 0,0 0 0 12,0 0 0 3,0 0 0-15,0 0 0 0,0 0 0 13,0 0 0-13,0 0 0 13,0 0 0-13,0 0 0 14,0 0 1-9,0 0 1-5,0 0 0 14,0 0-1-14,0 0-1 14,0 0 3-14,0 0-5 13,0 0 2-13,0 0 0 14,0 0 0-14,0 0 0 13,0 0 0-13,0 0 3 14,0 0-7-8,0 0 8-6,0 0-8 13,0 0 7-13,0 0-5 14,0 0 4-14,0 0-2 14,0 0 1-14,0 0 0 0,0 0 1 12,0 0-1 3,0 0 2-15,0 0-2 0,0 0 0 12,0 0 0-6,0 0-1 9,0 0 0-15,0 0 0 0,0 0-2 12,0 0 3-12,0 0-3 14,0 0 4-14,0 0-5 13,0 0 5-13,0 0-2 14,0 0 0-14,0 0 0 14,0 0-1-9,0 0 2-5,0 0-2 14,0 0 3-14,0 0-4 13,0 0 4-13,0 0-3 14,0 0 2-14,0 0-1 14,0 0 1-14,0 0-1 13,2 0 6-13,12 0-2 14,9-8 8-9,6-4-9-5,3-4 6 14,8-2-9-14,5-3 6 14,8-8-4-14,5-5 2 13,5 0 0-13,-3-2-3 14,-2 2 4-14,-4 2-5 14,-8 6 4-14,-3 4-2 0,-12 3 1 19,-7 9-2-19,-8 4 0 0,-8 2 4 12,-3 4-2-12,-5 0 7 14,0 0-4-14,0 0 9 14,0 0-9-14,0 0 8 13,0 0-8-13,0 0 7 14,0 0-7-14,0 0-2 14,0 0-1-9,0 0 0-5,0 0-6 14,0 0 7-14,0 0-8 13,0 0 7-13,0 0-6 14,0 0 3-14,0 0-1 14,0 0-1-14,0 0 2 13,0 0-3-13,0 0 6 14,0 0-7-9,0 0 8-5,0 0-8 14,0 0 6-14,0 0-2 0,0 0 2 13,0 0-2-13,0 0 0 13,0 0 3-13,0 0-6 14,0 0 7-14,0 0-8 13,0 0 8-13,0 0-6 14,0 0 2-8,0 0 0-6,0 0 0 13,0 0 0-13,0 0-4 14,0 0 6-14,0 0-6 14,0 0 5-14,0 0-4 13,0 0 3-13,0 0 0 14,0 0 0-14,0 0 0 13,0 0 0-7,0 0 1-6,0 0-3 14,0 0 5-14,0 0-6 13,0 0 6-13,0 0-6 14,0 0 3-14,0 0 0 13,0 0 0-13,0 0 0 14,0 0-2-14,0 0 5 14,0 0-7-14,0 0 8 4,0 0-8 11,0 0 4-15,0 0 0 0,0 0 0 12,0 0 0-12,0 0 0 14,0 0 0-14,0 0-3 14,0 0 6-14,0 0-6 13,0 0 6-13,0 0-5 14,0 0 2-9,0 0-1-5,0 0-2 14,0 0 0-14,0 0 2 14,0 0-2-14,0 0 2 13,0 0 0-13,0 0-3 14,0 0 4-14,0 0-1 14,0 0 1-14,0 0-2 13,0 0 0-7,0 0-5-6,0 0 1 13,0 0-23-13,0 0-42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7T03:12:47.1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469">
    <iact:property name="dataType"/>
    <iact:actionData xml:id="d0">
      <inkml:trace xmlns:inkml="http://www.w3.org/2003/InkML" xml:id="stk0" contextRef="#ctx0" brushRef="#br0">5974 9276 19 0,'0'0'9'1,"0"-4"0"13,-4 2-2-13,1 0 3 14,0 0 3-14,1-3-13 13,0 2 6-7,2-3-4-6,-2 1-4 14,0-7 3-14,2 5-2 13,0-1 1-13,0 2 0 14,0 4 0-14,0 0 3 13,0-2-5-13,0 1 5 14,0 0-4-14,0-1 5 14,0 4-4-9,0 0 0-5,0 0 0 14,0 0-1-14,0 0-5 13,0 0 6-13,0 0-5 0,0 0 3 13,0 0 4 2,0 0-3-15,0 0 3 0,0 0-3 12,0 0 1-12,0 0 0 14,0 0-1-8,0 0 2-6,0 0-2 13,0 0 4-13,0 0-3 14,0 0 4-14,0 0-2 14,0 0-2-14,0 0 1 13,0 0-1-13,0 0 2 14,0 0-4-14,0 0 6 13,0 0-8-7,0 0 9-6,0 0-7 14,0 0 4-14,0 0-2 13,0 0 0-13,0 0 3 14,0 0 0-14,0 0-3 13,0 0 7-13,0 0-6 0,0 0 3 13,0 0 0 2,0 0-3-10,0 0 0-5,0 0-1 0,0 0 2 13,0 0-2 1,0 0 4-14,0 0-2 0,0 0-3 13,0 0 8-13,0 0-13 14,0 0 9-14,0 0-6 13,0 0 3-13,0 0 0 14,4 0 0-8,14-2 0-6,9-3 0 13,2-2 5-13,2 2-7 14,-2 0 6-14,0 2-6 14,0 2 2-14,-2-1 0 13,-1 2 0-13,-6-2 0 14,1 2-2 0,-6 0 3-14,1 0-6 5,1 0 10-5,2 0-11 14,-1 0 8-14,1 0-3 13,-1 0 1-13,5 0 0 14,-4 0 0-14,2 0 4 13,-4-2-10-13,-3 0 12 0,-1-2-11 13,-1 2 10-13,-6 2-10 20,-2 0 5-20,1 0 0 0,1 0 0 13,2 0 0-13,2 0-3 13,1-2 7-13,3 0-8 14,1 2 9-14,4-2-8 14,1-1 4-14,-1 2-2 13,2-1 1-13,-4 0 0 14,-1 2 0-9,-3-2 1-5,1 2-5 14,-5 0 8-14,2 0-8 14,-2 0 7-14,2 0-6 13,0 0 4-13,0 0-2 14,0 0 1-14,1 0 0 14,-1 0-2-14,2 0 7 13,-4 0-9-7,0 0 9-6,-1 0-6 13,0 0 3-13,-4 0-2 14,-2 0 0-14,3 0 1 0,1 0-2 13,3 0 2-13,0 0-4 13,2 0 6-13,3 0-6 14,-1 0 4-14,0 0-2 13,5 0 2-7,-2 0-1-6,-1 0 0 14,-2 0 0-14,-1 0-1 13,1 0 4-13,-1 0-6 14,-4 0 6-14,-1 0-6 14,2 0 4-14,-2 0-1 13,-1 0 0-13,1 0 0 14,5 0-1-9,-2 0 2-5,-1 0-5 14,0 0 8-14,0 0-8 14,0 0 8-14,-3 0-5 0,6 0 1 12,-1 0 0 3,2 0 0-15,5 0 0 13,3 0-2-13,-2 0 7 14,1 0-8-8,3-2 6-6,-4-1-5 0,2-2 3 12,1 1-1-12,-2-1 0 14,-2 1 0 0,0 4-1-14,-5-1 3 0,-4 1-5 13,0 0 6-13,-2 0-6 14,-3 0 4-14,5 0-4 13,0 0 5-7,2 0-2-6,2 0 0 14,1 0 0-14,1 0-3 13,1 0 7-13,5 0-8 14,-4 0 9-14,3 4-9 13,0-4 6-13,-2 1-2 14,2 2 0-14,-5-1 0 14,4-2 0-9,0 2 2-5,-3 0-6 14,2 1 8-14,2-3-6 13,-4 0 4-13,1 2-3 14,-1-2 2-14,-1 3-1 0,1-3 0 13,2 0 0-13,-2 2-1 13,2-2 6-13,1 0-10 14,0 0 11-9,-4 0-10-5,1 0 7 14,-5 0-6-14,3 0 3 14,-2 0 0-14,5 0-1 13,-5 0 5-13,5 0-9 14,0 0 10-14,1 0-10 14,4 0 7-14,-2 0-3 13,5 0 1-7,-5-2 0-6,2-1 0 13,-2 3 1-13,-4-2-4 14,1 2 9-14,2 0-12 14,-2 0 9-14,1 0-5 13,5 0 3-13,-4-5-2 14,2 1 1-14,-1-3 0 0,1 2 0 19,2 1 2-19,0-1-7 14,-1 3 10-14,-2 0-10 13,0 2 8-13,-3 0-4 14,4 0 1-14,1 0 0 0,3 0 0 13,2 0 1-13,1 0-2 13,-1-1 4-13,0-1-6 14,-1-2 6-9,1 1-6-5,-4 1 4 14,-2 2-2-14,2 0 1 14,-3 0 0-14,3 0-2 13,-2 0 5-13,2 0-6 14,0 0 7-14,-1 0-8 13,-2 0 7-13,0 0-4 14,-5 0 1-8,1 0 0-6,-3 0 0 13,-1 0 2-13,-4 0-7 14,1 0 10-14,1 0-10 13,-2 0 9-13,1 2-8 14,-3 1 5-14,6-1-1 14,1 2 0-14,3-3 0 13,4 3-1-7,0 1 5-6,-2-1-8 0,2 1 8 12,0 2-8-12,0-1 7 14,-2-3-3-14,0 2 0 14,-5-3 0-14,1 0-2 13,-1 0 5-13,1 0-7 14,-4-1 8-14,3 2-7 14,1 1 8-9,-3-2-8-5,1 0 4 14,-1-2-1-14,-1 1 0 13,0-1 0-13,3 3-1 14,-2-3 4-14,3 0-6 14,-1 0 9-14,1 0-11 13,-4 0 10-13,6 0-8 14,-3 0 3-9,6 0 0-5,-4 0 0 14,5 0 3-14,-3 0-8 14,4 2 10-14,-1-2-10 13,0 2 11-13,2 0-7 0,-1-2 1 13,0 2 0-13,2-2 0 14,-3 0 0-14,-1 0-4 13,-2 0 10-7,1 0-11-6,-3 0 11 13,5 0-8-13,-2 0 3 14,-2 0-1-14,-1 0 0 14,-1 0 0-14,1 0 0 13,5-2 1-13,1 0-7 14,2 0 12-14,2 0-12 13,-2 2 12-7,-1-3-8-6,-3 2 2 14,4-3 0-14,-3-3 0 13,-2 0 1-13,0 0-6 14,-5-2 11-14,-1 2-12 13,-6 3 12-13,1 3-12 14,-1-1 9-14,-3 0-3 14,-1 0 0-9,0 2 0-5,1-3 0 14,-1 3 1-14,0 0-5 0,0 0 9 13,-2 0-5 1,2 0 4-14,0-2-3 0,-2 2 0 13,3 0 0-13,-3 0 0 13,2 0 0-13,0 0 1 14,0 0 0-8,-2 0-2-6,0 0 4 13,0 0-6-13,0 0 5 14,0 0-3-14,0 0 1 13,0 0-1-13,0 0 0 14,0 0 2-14,0 0-2 14,0 0 3-14,0 0-2 13,0 0 2-7,0 0-4-6,0 0 2 13,0 0-1-13,0 0 0 14,0 0 2-14,0 0-4 14,0 0 6-14,0 0-6 13,0 0 6-13,0 0-6 14,0 0 3-14,0 0-1 14,0 0 1-14,0 0 1 4,0 0-1 11,0 0 1-15,0 0-2 0,0 0 4 12,0 0-8-12,0 0 6 14,0 0-4-14,0 0 2 14,0 0 0-14,0 0 0 13,0 0 0-13,0 0 1 14,0 0 2-9,0 0-3-5,0 0 3 14,0 0-3-14,0 0 1 14,0 0-2-14,0 0 1 13,0 0 0-13,0 0 0 14,0 0 0-14,0 0-5 14,0 0 7-14,0-2-6 13,0 1-2-7,0 1 0-6,2 0-14 13,10 0-18-13,5-4-26 14</inkml:trace>
    </iact:actionData>
  </iact:action>
  <iact:action type="add" startTime="49558">
    <iact:property name="dataType"/>
    <iact:actionData xml:id="d1">
      <inkml:trace xmlns:inkml="http://www.w3.org/2003/InkML" xml:id="stk1" contextRef="#ctx0" brushRef="#br0">16442 9400 1 0,'27'0'2'6,"-8"0"5"-5,2 0-7 14,-6 0 7-14,1 0-6 13,-3 0 5-13,1 0-5 14,1 0 3-14,1 0-2 14,3 0 0-14,6 0 3 13,6 0-4-13,0-8 4 14,1 1-4-14,1-1 4 4,-4 1-3 11,0 2 3-15,-6 0-5 0,-5 3 3 13,-5 0-3-13,-5 2 1 13,4-2-4-13,-3 1 8 14,-1 1-8 0,2 0 7-14,-1 0-6 0,-1 0 3 13,4 0-2-7,1 0 1-6,0 0 0 13,3 0 0-13,0 0 2 14,1 0-6-14,6 0 8 14,-4 0-6-14,2-2 6 13,-1-1-6-13,-3 3 2 14,-3 0 0-14,-1 0 0 13,-3 0 2-7,-1 0-5-6,-1 0 8 14,-1 0-10-14,2 0 10 13,2 0-9-13,0 0 6 14,3 0-2-14,-1 0 1 14,-2 0-1-14,-2 0 0 0,-2 0 2 12,-3 0-5-12,0 0 7 14,-1 0-7-9,-3 0 7 10,0 0-4-15,0 0 0 0,0 0 2 13,0 0-2-13,0 0 0 13,2 0-3-13,5 0 7 14,2 0-9-14,7 0 10 13,1 0-8-13,5-4 6 14,1-8-3-8,2 2 1-6,-2 2-1 13,6-1 0-13,-2 2 1 14,0-1-3-14,0 4 5 13,0 0-6-13,0 3 5 14,2 1-3-14,0-3 1 14,2 3 0-14,5 0 0 13,1 0 0-7,7 0 0-6,1 0 2 13,3 0-4-13,-4-2 6 14,-7 0-7-14,-3 0 4 0,-5 2-1 13,-5 0 0 1,-5 0 0-14,-6 0-1 0,-7 0 2 13,-2 0-4-13,2 0 6 14,0 4-7-9,3 1 6-5,3 0-3 14,-2 2 1-14,8-2 0 13,2-1 0-13,5 1 0 14,2-5-1-14,-1 3 4 14,-1-3-5-14,-3 0 5 13,-4 0-4-13,-7 0 2 14,1 0-1-9,-6 0 0-5,1 0 0 14,-3 2 0-14,2 0 0 14,6 0-3-14,1 1 6 13,3 4-6-13,1-5 6 14,4 2-3-14,-3-2 0 14,-1 0 0-14,-6-2 0 13,-1 0 2-7,-4 3-5-6,-4-3 8 13,-2 0-10-13,0 1 11 14,0-1-11-14,0 0 7 0,0 0-4 13,0 0 2-13,2 2 0 13,3 0-1-13,-1 0 2 14,-1 0-4-14,-3 1 6 13,2-3-6-7,-2 0 6-6,0 0-5 14,2 2 2-14,-2-2 0 13,0 0 0-13,0 0 1 14,0 0-4-14,0 0 6 14,0 0-6-14,3 0 7 13,1 0-8-13,2 1 6 14,3 1-2-9,-1-2 0-5,0 0 0 14,1 2-1-14,-7-2 3 14,0 0-5-14,0 0 7 13,0 0-7-13,6 0 6 14,-2 0-4-14,1 0 1 0,-1 0 0 12,2 2 0-12,-2-2 1 21,5 0-3-21,1 0 6 0,5 0-8 12,1 0 9-12,2 0-9 14,0 0 7-14,-2 0-3 13,0 0 0-13,-2 0 0 14,-3 0-2-14,0 0 6 14,3 0-9-14,0 0 10 13,-1 0-10-7,-3 0 9-6,-2 0-7 14,-3 0 3-14,1 0 0 13,6 0 0-13,-1 0 2 14,3 0-4-14,-3 0 6 13,-1 0-8-13,-1 0 9 14,-5 0-8-14,1-2 5 14,-5 2-3-9,-2 0 1-5,0 0 0 14,0 0 0-14,0 0 3 13,0 0-6-13,0 0 8 0,0 0-10 13,0 0 8-13,0 0-5 14,0 0 2-14,0 0-1 13,0 0 0-13,0 0 1 14,0 0-3-9,0 0 8-5,0 0-9 14,0 0 9-14,0 0-6 14,0 0 3-14,0 0-2 13,0 0 0-13,0 0 0 14,0 0 0-14,0 0 4 14,0 0-8-14,0 0 9 13,0 0-8-7,0 0 6-6,0 0-5 13,0 0 2-13,0 0 0 14,0 0 0-14,0 0 0 14,0 0-3-14,0 0 7 13,0 0-9-13,0 0 10 14,0 0-7-14,0 0 3 0,0 0-1 19,0 0 0-19,0 0 0 0,0 0 0 13,0 0 3 1,0 0-7-14,0 0 8 0,0 0-7 13,0 0 7-13,0 0-6 14,0 0 2-14,0 0 0 13,0 0 1-13,0 0 0 14,0 0 3-9,0 0-2-5,0 0-3 14,0 0 6-14,0 0-9 14,0 0 7-14,0 0-6 13,0 0 3-13,0 0 0 14,0 0-1-14,0 0 1 13,0 0-3-13,0 0 5 14,0 0-7-8,0 0 6-6,0 0-2 13,0 0 1-13,0 0 0 14,0 0 0-14,0 0 1 14,0 0-2-14,0 0 5 13,0 0-8-13,0 0 10 14,0 0-11-14,0 0 8 0,0 0-6 19,0 0 3-19,0 0-1 0,0 0 0 13,0 0-5-13,0 0 3 13,0 0-18-13,0 0-8 14,16 0 0-14</inkml:trace>
    </iact:actionData>
  </iact:action>
  <iact:action type="add" startTime="53376">
    <iact:property name="dataType"/>
    <iact:actionData xml:id="d2">
      <inkml:trace xmlns:inkml="http://www.w3.org/2003/InkML" xml:id="stk2" contextRef="#ctx0" brushRef="#br0">20053 9404 0 0,'0'0'5'1,"0"0"3"13,0 0-7-13,0 0 7 14,3 0-7-14,-1 0-1 0,-2 0 3 12,2 0-4 3,-2 0 1-15,2 0 0 0,2 0 0 13,-2 0 1-13,1 0-1 13,1 0 3-7,-2 0 1-6,3 0-2 14,-2 0 6-14,3 0-7 13,5 0 5-13,1-2-6 14,1-3 0-14,-3 0 0 13,2 3 4-13,-3 0-7 14,5-1 9-14,-4 0-12 14,6 3 11-9,-3-1-7-5,0 1 2 14,-3 0 0-14,-6 0 0 13,3 0 0-13,-5 0-4 14,4 0 8-14,3 0-9 14,3 0 8-14,3 0-5 13,1 0 4-13,-3 0-2 14,1 0 0-9,-3 0 0-5,3 0 0 14,-4 0 5-14,1 0-4 14,-1 0 2-14,-4 0 0 0,3 0 0 12,-1 0-1-12,2 0-1 14,3 0 2-14,3 0-2 14,4 0 0-14,2 0 1 13,-2 0 2-7,-2 0-6-6,0 0 5 13,-5 1-4-13,3 2 2 14,-1-2-1-14,1 1 0 14,-1 2 1-14,-1-2-1 13,-1 3 4-13,1-4-5 14,1-1 4 0,1 0 1-14,-1 0-2 5,1 0 3-5,-3 0-4 14,3 0 2-14,0 0-1 13,0 0-2-13,1 0 1 14,1 0 4-14,0 0-10 14,2 0 10-14,0 0-8 13,5 0 6-13,6 0-2 14,2-3-1-9,5-4 0-5,0 2 0 0,-3-2 6 13,0 3-12-13,-6 0 12 14,-4 1-11-14,-2 1 9 13,0 0-5-13,-3-1 1 14,-1 3 0-14,-3 0 0 13,0 0 1-13,0 0-7 14,3 0 13-8,8 0-14-6,6 0 14 13,8 0-9-13,1 0 3 14,0-2-1-14,-3 0 0 14,-6 0 0-14,-6-1 0 13,-10 0 3-13,-7 1-7 14,-4 0 10-14,-2 2-11 13,-4 0 8-7,3 0-5-6,-3 0 2 14,0 0 0-14,0 0-1 13,0 0 1-13,0 0-5 0,0 0 10 13,4 0-11 1,5 0 12-14,0 0-10 0,0 0 8 13,-1 0-5-13,-2 0 1 14,-4 0 0-9,0 0 0-5,0 0 3 14,-2 0-9-14,0 0 12 13,0 0-12-13,0 0 10 14,0 0-5-14,0 0 1 14,0 0 0-14,0 0 0 13,0 0 1-13,0 0-5 14,0 0 9-9,0 0-5-5,0 0 4 14,0 0-4-14,0 0 2 14,-2 0-1-14,2 0-1 13,0 0 0-13,0 0 0 14,0 0 4-14,0 0-10 14,0 0 12-14,0 0-12 13,0 0 8-7,0 0-4-6,-2 0 2 13,2 0-5-13,-2 0-5 14,-1 0-18-14,-4 2-24 14</inkml:trace>
    </iact:actionData>
  </iact:action>
  <iact:action type="add" startTime="91399">
    <iact:property name="dataType"/>
    <iact:actionData xml:id="d3">
      <inkml:trace xmlns:inkml="http://www.w3.org/2003/InkML" xml:id="stk3" contextRef="#ctx0" brushRef="#br0">22986 9307 3 0,'0'0'2'1,"0"0"-1"13,0 0 0-13,0 0-2 14,2 0 1-14,-2 0 0 13,0 0-1-13,0 0 0 14,0 0-2-14,0 0 3 14,0 0-1-14,0 0 1 13,0 0 0-7,0 0 0-6,0 0 0 13,0 0 1-13,0 0 1 14,0 0-4-14,0 0 6 14,0 0-4-14,0 0 0 13,0 0 6-13,0 0-4 14,0 0-1-14,0 0 2 14,0 0-3-9,0 0 2-5,0 0 1 14,0 0-6-14,0 0 7 0,0 0-8 12,-2 0 5-12,2 0-1 14,0 0 2-14,-2 0 0 14,2 0 2-14,-2 0-3 13,2 0 3-13,0 0-2 14,0 0 0-9,0 0 2-5,0 0-3 14,0 0-1-14,0 0 3 14,0 0-3-14,-2 0 3 13,0 0-6-13,0 0 6 14,-3 0-6-14,-1 0 9 14,-2 0-9-14,2 0 4 13,-1 0-1-7,1 0 0-6,1 0 1 13,0 0-2-13,3 0 3 14,0 0-4-14,0 0 5 14,2 0-6-14,0 0 3 13,0 0-1-13,0 0 0 14,0 0 1-14,0 0 0 14,0 0 0-9,-2 0-3-5,2 0 6 0,-3 0-7 13,-1 0 8-13,2 0-7 13,-2 0 6-13,2 0-5 14,2 0 2-14,0 0 0 14,0 0 0-14,0 0 2 13,0 0-5-13,0 0 2 14,0 0-1-9,0 0 0-5,0 0 0 14,4 0 4-14,9 0-2 14,7 0 6-14,9 0-3 13,11 0 3-13,7 0-4 14,6 0 2-14,1 0-2 14,0 0-1-14,-3 0 0 13,-5 0-1-7,-6 0 2-6,-3 0-1 13,-8 0-1-13,-3 0 3 14,-6 0-4-14,0 0 5 14,-2 0-8-14,0 5 9 13,2-1-5-13,2-1 0 0,3 2 2 13,6-5 1-13,2 2-2 20,3-2 5-20,0 0-4 0,-3 0-2 13,-1 0 4-13,-3 0-6 13,-3 0 5-13,0 0-3 14,1 0 0-14,2 2 0 13,2 2 2-13,3 0 2 14,-3 0-4-14,5 0 2 14,2 0-2-9,-2 1 4-5,5-2-5 14,0 1 2-14,-1 3-1 14,2-6 0-14,1-1 1 13,-1 0 0-13,1 0 1 14,3 0 0-14,1 0 1 13,-2 0-3-13,0 0 4 14,-6 0-4-8,-3 0 2-6,-1 0-1 13,2 0 3-13,-6 0-3 14,2 0 0-14,1 0 4 0,3 0-7 12,5 0 4-12,4 0-2 14,3 0 0-14,-1 0 0 14,0 0 0-14,-4 0 0 20,-1 0-2-20,1 0 6 0,-4 0-8 12,3 2 8-12,-4-2-6 14,-3 0 3-14,2 0-2 14,-2 0 1-14,0 0 0 13,-5 0 0-13,2 0 2 14,3 0-6-14,-3 0 7 14,5 0-8-9,0 0 9-5,-2 0-4 14,1 2 0-14,3-2 0 13,1 2 0-13,-1-2 1 14,-5 0-2-14,-4 0 3 14,-6 0-4-14,-2 0 6 0,-4 0-8 12,-1 0 5-12,3 0-1 20,0 0 0-20,8 4 0 14,6-1-1-14,0-2 3 14,3 2-6-14,2-3 8 0,0 1-8 12,2-1 7-12,-4 0-4 14,1 0 1-14,-6 0 0 14,-4 0 0-14,-5 0 1 20,-6 0-2-20,0 0 3 0,-5 0-4 12,-2 0 6 3,3 0-7-15,-1 0 4 0,1 0-1 13,1 0 0-13,1 0 2 13,-1 0-4-13,-1 0 6 14,-1 0-3-14,-2-1 1 13,-2 1 2-7,-2-3-2-6,-5 2 1 14,0 1-1-14,0 0 4 13,-2 0 1-13,0 0-4 0,0 0 10 13,2 0-12-13,-2 0 2 13,0 0 1-13,0 0-4 14,0 0 0-14,0 0 0 20,0 0 0-20,0 0 0 0,0 0-1 13,0 0 5-13,0 0-8 14,0 0 8-14,0 0-7 13,0 0 6-13,0 0-1 14,0 0-2-14,0 0 1 13,0 0-1-13,0 0 3 14,0 0-5-8,0 0 7-6,0 0-10 13,0 0 7-13,0 0-5 14,0 0 3-14,0 0 0 13,0 0-3-13,0 0 2 14,0 0-1-14,0 0 4 14,0 0-2-14,0 0 3 13,0 0-2-7,0 0 2-6,0 0-3 0,0 0 0 12,0 0 0 3,0 0 1-15,0 0 2 0,0 0-4 13,0 0 5-13,0 0-8 13,0 0 5-13,0 0-5 14,0 0 2-14,-2 0 0 14,0 0-3-9,-4 0-5-5,-3 0-6 14,-9 0-41-14</inkml:trace>
    </iact:actionData>
  </iact:action>
  <iact:action type="add" startTime="106487">
    <iact:property name="dataType"/>
    <iact:actionData xml:id="d4">
      <inkml:trace xmlns:inkml="http://www.w3.org/2003/InkML" xml:id="stk4" contextRef="#ctx0" brushRef="#br0">9206 9539 29 0,'6'0'79'1,"2"0"-40"0,-8 0-8 12,0 0 2-12,0 0-17 14,0 0 2-14,0 0-16 13,0 0 4-13,0 0-3 14,0 0-4-14,0 0 1 14,0 0-1-9,0 0-2-5,0 0 1 14,0 0-3-14,0 0 10 14,0 0-9-14,0 0 10 13,0 0-10-13,0 0 5 14,0 0-2-14,0 0-1 13,0 0 2-13,0 0-2 14,0 0 6-9,0 0-9-5,0 0 7 14,-3 0-6-14,3 0 6 0,-2 0-2 13,-1 0 0-13,-1 0 0 13,-3 0 0-13,1 0 0 14,2 0-4-14,-1 0 7 14,0 0-7-14,-4 0 8 13,-1 0-7-7,-7 0 7-6,0 0-4 13,-5 0 0-13,-1 0 1 14,-4 0-2-14,-4 0 3 14,-7 2-8-14,-6 4 12 13,-7-1-12-13,-7 2 9 14,-3-2-3-14,-5 2 0 14,-3 0 0-9,1 2 0-5,2-3 0 14,10-2-4-14,5 0 8 13,4 0-8-13,5-2 9 14,1 1-9-14,1-3 4 14,0 3 0-14,0 1-1 0,-2-2-1 12,-6 1 1 3,0-3 0-10,-6 2-1-5,-4 1-2 14,2-3 0-14,0 0 4 14,4 0-2-14,-2 0 1 13,5 0 1-13,0 0-2 0,6 0-4 13,1 2 5-13,7-2 1 14,6 0-4-14,4 0 8 13,7 0-5-7,5 0 2 8,0 0-1-14,1 0 1 0,-1 0-1 13,-1 0 0-13,1 0 2 14,-3-2-7-14,1-1 10 13,-5 3-11-13,-3 0 6 14,-3 0-3-14,-3 0 3 13,-2 0-1-7,0 5 1-6,-3 5 0 14,-4-2-3-14,0 2 6 13,1 1-9-13,-6-2 12 14,1 1-9-14,2 0 4 13,1-2-1-13,6 1 0 0,0-4 0 13,4 2-1-13,4-2 4 14,1-3-6-9,10 0 7 10,3 1-6-15,5-3 7 13,1 0-6-13,0 0 2 0,1 0-1 13,0 0 0-13,-3 0 1 14,1 0-5-14,0 0 10 13,0 0-12-13,-3 0 10 14,3 0-6-9,-2 0 3-5,0 0-1 14,1 0 0-14,-3 0 1 14,0 0-2-14,-3 0 4 13,-1 0-7-13,-1-5 9 14,-1 3-9-14,1 0 7 14,1-1-4-14,-1-2 1 13,-1 1 0-7,1 2 0-6,-6-4 1 13,1 2-4-13,-4 0 7 14,-1-3-8-14,-2 4 8 14,1 1-7-14,1-2 4 13,-2 1-1-13,3 3 0 0,4-5 0 13,4 3-1-13,1-2 4 14,4 1-7-9,-1 3 10-5,4-5-11 14,-3 1 10-14,-3 1-8 13,3 0 4-13,-5-1-1 14,1 0 0-14,-1 0 2 14,-4-1-7-14,0 2 11 13,2-1-12-13,-4 2 11 14,4-1-10-9,0 1 5-5,0 2 0 14,5 0 0-14,2 0 0 14,-2-3-1-14,1 3 4 13,-3-2-9-13,1 2 12 14,-1 0-12-14,3 0 10 13,1 0-5-13,3 0 1 0,-2 0 0 20,4 0 0-20,-1 0 1 13,1 0-3-13,-2 0 5 14,0 0-6-14,-3 0 5 13,-3 0-6-13,-3 0 4 14,-4 0-1-14,1 0 1 0,0 5 0 13,0 4-3-13,-3-4 6 13,2 2-9-7,1-1 12-6,1-2-11 14,6 0 8-14,5 0-4 13,0-4 1-13,4 2 0 14,-3-2 0-14,3 0 1 13,0 0-5-13,0 0 9 14,-4 0-10-14,-1 2 10 14,1-2-9-9,-4 0 4-5,-1 0 0 14,0 3-1-14,-1 0 1 13,1-1-2-13,-1 0 2 14,1 3-4-14,0-3 8 14,4 1-10-14,-2-1 10 13,5 0-7-13,-4 3 3 0,1-5 0 19,3 3 0-19,2-3 0 0,-2 0-3 13,2 2 7-13,-2 0-8 14,-1 0 10-14,1 0-10 13,0 0 5 2,2-2-1-15,2 2 0 0,0 0 0 13,2-2-2-13,-2 3 5 13,-1-2-7-7,1-1 7-6,-2 2-8 13,2 0 5-13,-3 2-2 14,3-1 1-14,-3-3 0 14,3 3 1-14,-3-1 0 13,3 0-5-13,0 0 10 14,-2 3-12-14,0-2 13 14,-4-1-10-9,4 2 4-5,-3 3 0 0,3-3-2 13,0-3 2 1,2 1-2-14,2-2 6 0,-3 0-10 13,3 0 12-13,0 0-12 14,0 0 4-14,0 0-1 13,0 0-5-13,0 2-11 14,0 8-37-9</inkml:trace>
    </iact:actionData>
  </iact:action>
  <iact:action type="add" startTime="122183">
    <iact:property name="dataType"/>
    <iact:actionData xml:id="d5">
      <inkml:trace xmlns:inkml="http://www.w3.org/2003/InkML" xml:id="stk5" contextRef="#ctx0" brushRef="#br0">6877 10226 14 0,'0'0'21'15,"0"0"1"-14,0 0-18 14,0 0 4-14,0 0-4 13,0 0-1-7,0 0-2-6,0 0 2 14,0 0-3-14,0 0 3 13,0 0-5-13,0 0 6 14,0 0-8-14,0 0 4 0,0 0 0 12,0 0-1-12,0 0 1 14,0 0-1-14,0 0 3 14,0 0-4-9,0 0 5-5,0 0-5 14,0 0 4-14,0 0-4 14,0-4 1-14,0 1 1 13,0 1-2-13,0 2 4 14,0-2-1-14,0 2 1 13,0 0-1-13,0 0 3 14,0 0-4-8,0 0 1-6,0 0-1 13,0 0 1-13,0 0-1 14,0 0 4-14,0 0-3 14,2 0 6-14,0 0-7 13,-2 0 8-13,0 0-8 14,0 0 5-14,0-3-5 13,0 3 3-7,0 0-3-6,0 0 1 14,0 0-1-14,0 0 3 13,0 0-5-13,0 0 7 14,0 0-6-14,0 0 2 0,0 0-1 12,0 0 0-12,2 0 1 14,-2 0-2-14,0 0 4 14,3 0-6-9,-1 0 4-5,0 0-5 14,0 0 1-14,0 0 3 14,0 0 0-14,3 0 1 13,2 0 0-13,6 0 0 14,3 0 5-14,1 0-6 13,4-4 5-13,-4 1-1 14,3-2-7-8,-1 3 4-6,-2 0-1 13,1-1 2-13,-1 0-1 14,-1-1-1-14,5 3 2 13,-2-2-4-13,2 2 6 14,-4-2-7-14,3 3 5 14,-1-2-3-14,-2 2 2 13,-1 0-1-7,-1-1 0-6,-3-1 1 14,-4 0 1-14,1-1 0 0,-5 3 0 12,-2 0 2 3,2 0-2-15,-4 0 0 0,4 0-2 12,-2 0 0 3,5-2 1-15,1 2-2 0,4-2 5 13,-1 2-8-8,-3 0 8-5,6-2-7 14,-1 0 5-14,1 1-2 13,3-2 0-13,-3 1 0 14,-1 2 0-14,-2-2 1 14,1 0-3-14,-4 2 5 13,3 0-6-13,1 0 6 14,-1 0-6-9,-2-1 4-5,4 1-2 14,-2 0 1-14,3 0 0 14,1 0-1-14,3 0 4 13,3 0-5-13,-2 0 7 14,4-2-9-14,-3-1 6 14,0 3-3-14,2-2 1 13,1 2 0-7,1-2 0-6,-2 0 1 13,1 0-4-13,-5 2 8 0,-1 0-10 13,-3 0 10-13,-1 0-8 14,1 0 3-14,5 0 0 13,2 0 0-13,5 0 1 14,4 0-3-14,1 0 7 13,0 0-10-7,2 0 10-6,-6 0-9 14,2 0 7-14,0 0-3 13,0 0 0-13,0 0 0 14,-5 0 0-14,-2-1 1 13,-1 1-6 2,-2 0 9-15,2 0-9 14,1 0 8-14,5 0-6 4,2 0 3-4,4 0 0 14,1 0-1-14,1 0 1 13,1 1-3-13,-3 1 8 14,3 2-10-14,-7 1 9 14,0-2-9-14,-5 1 6 13,1 1-2-13,0-2 1 14,-1 1 0-14,0-2 0 5,3 3 3 9,-2 0-8-14,0-1 10 0,1 0-9 13,1 0 8-13,-3 0-7 13,5-2 3-13,-6-2 0 14,3 2 0-14,-3 0 0 14,-6-2-2-14,4 3 7 13,-5-1-10-7,-1-2 10-6,1 2-9 13,-1-1 5-13,1 1-2 14,3 0 2-14,6-2-1 14,2 0 0-14,4 0 3 13,0 0-7-13,3 0 9 14,-5 0-9-14,-2 0 9 14,-3 0-7-9,-2 0 2-5,-2 0 0 14,-1 0 0-14,-7 0 0 13,2 0-3-13,-1 0 7 14,0 0-9-14,3 0 10 0,5 0-9 13,0 5 7-13,2-3-3 13,-1 0 0 2,1-1 0-15,1 1 0 4,0-2 2-4,3 0-4 14,0 0 5-14,4 0-4 14,3 0 4-14,-5 0-4 13,0 0 2-13,-5 0-2 14,1 0 1-14,-1 0 0 13,3 0-2-13,2 0 7 14,2 0-10-8,-2 0 10-6,2 0-9 13,-2-2 5-13,0 2-1 14,-2-1 0-14,0-1 0 14,2 2 0-14,-4-4 4 13,2-1-5-13,-4 2 4 14,2-1-3-14,0-1 3 13,2 5-6-13,-1-2 3 5,3 2 0 10,-4 0-2-15,-3 0 2 13,-2 0-4-13,-5 0 5 0,-3 0-4 13,-6 0 6-13,1 0-6 13,-3 0 4-13,-2 0-1 14,2 0 0-14,0 0 1 14,-2 0-1-9,2 0 3-5,1 0-5 14,-3 0 7-14,0 0-5 13,-2 0 3-13,0 0 0 14,0 0-1-14,0 0 3 14,0 0 1-14,0 0-4 13,0 0 10-13,0 0-11 14,0 0 10-9,0 0-11-5,0 0 10 14,0 0-9-14,0 0 1 14,0 0-2-14,0 0 1 13,0 0-1-13,0 0 5 14,0 0-7-14,0 0 6 0,0 0-4 13,0 0 4 1,0 0-2-8,0 0-2-6,0 0 3 0,0 0-2 12,0 0 0-12,0 0-1 14,0 0 5-14,0 0-10 14,0 0 8-14,0 0-7 13,0 0 3-13,0 0 1 14,0 0-5-14,0 0 1 14,0 0-7-9,0 0-30-5,0 0-30 14</inkml:trace>
    </iact:actionData>
  </iact:action>
  <iact:action type="add" startTime="129297">
    <iact:property name="dataType"/>
    <iact:actionData xml:id="d6">
      <inkml:trace xmlns:inkml="http://www.w3.org/2003/InkML" xml:id="stk6" contextRef="#ctx0" brushRef="#br0">12037 10208 18 0,'3'0'15'1,"-1"0"-6"13,0 0-2-13,-2 0-6 14,0 0 5-14,0 0-4 13,0 0 0-7,0 0 1-6,0 0-2 14,0 0-1-14,0 0 0 13,0 0-1-13,0 0 1 14,0 0-2-14,0 0 5 0,0 0-5 12,0 0 6 3,0 0-4-15,0 0 1 0,-4 0 0 19,-4 0 0-19,4 0 0 14,-1 0 0-14,3 0 1 0,-4 0 0 13,2 0 2-13,-6 0-3 13,1 0 4-13,3 0-8 14,-1 0 3-14,0 0 0 13,3 0-1-13,1 2 1 14,-3 0-4-8,2 1 8-6,1-3-5 13,3 0 3-13,0 0 3 14,0 0-4-14,0 0 3 13,0 0-2-13,0 0 3 14,0 0 1-14,0 0-4 14,0 0 8-14,3 0-10 13,-1 0 6-7,2 0-4-6,-2 0 3 14,0 0-3-14,1 0-2 13,-3 0 0-13,0 0-5 14,0 0 5-14,0 0-8 0,2 0 7 12,0 0-8-12,3 0 7 14,0 0-1-14,-3 0 3 14,0 0 1-9,2 0 0-5,0 0-1 14,7 0 2-14,1 0 2 13,3 0-4-13,5 0 8 14,5 0-7-14,6 0 4 14,3 0-4-14,-3 0 2 13,-2 0-1-13,-2 0-2 14,-2-3 1-9,-4 1 3-5,2 2-7 14,-1 0 8-14,-1 0-8 14,0 0 4-14,-3 0-1 13,0 0 0-13,2 0 0 14,-2 0 0-14,2 0 2 14,0 0-3-14,3-3 4 13,-2 1-3-7,0-3 4-6,1 1-3 13,-1 1-1-13,2-4 1 0,0 3-1 13,4-2 2-13,-3 1-4 14,1 0 6-14,-5 3-8 13,-4-2 9-13,-3 4-10 14,-5 0 8-14,2 0-4 13,1 0 1-7,-1 0 0-6,4 0-2 14,5-1 4-14,-4 1-7 13,5 0 10-13,-3 0-10 14,4 0 8-14,-1 0-3 14,-1 0 0-14,4 0 0 13,-5 0 0-13,2 0 0 14,-4 0-2-9,-1 0 6-5,-3 0-8 14,-4 0 6-14,1 0-6 14,-3 0 5-14,4 0-1 13,1 0 0-13,3 0 0 14,-1 0-1-14,5 1 4 0,-1 1-6 12,6-2 6 3,1 0-5-9,1 0 5-6,-1 0-4 13,1 0 1-13,-3 0 0 0,3 0 0 13,-4 0 0-13,0 0-2 14,1 0 5-14,-4 2-7 13,2 0 7-13,-2 3-8 14,2-3 7-14,0 0-2 13,3-1 0-7,-2-1 0-6,2 0 0 14,-1 0 2-14,-5 0-6 13,0 0 9-13,-7 0-8 14,-2 0 6-14,-2 0-4 13,-4 0 1-13,3 0 0 14,-1 0 0-14,-2 0 1 14,3 0-4-9,-5 0 7-5,0 0-8 14,2 0 8-14,-2 0-8 13,0 0 5-13,0 0-2 14,0 0 1-14,0 0 0 14,0 0 0-14,0 0 3 0,0 0-6 12,0 0 7-12,0 0-7 14,0 0 6-8,0 0-5-6,0 0 2 13,0 0-1-13,0 0 0 14,0 0-1-14,0 0-1 13,0 0 5-13,0 0-6 14,0 0 6-14,0 0-6 14,0 0 7-14,0 0-3 13,0 0 0-7,0 0 0-6,0 0 1 13,0 0 2-13,0 0-5 14,0 0 7-14,0 0-8 14,0 0 7-14,0 0-5 13,0 0 1-13,0 0 0 14,0 0 0-14,0 0 0 14,0 0-1-9,0 0 4-5,0 0-6 14,0 0 9-14,0 0-9 13,0 0 6-13,0 0-2 0,0 0 0 13,0 0 1-13,0 0 2 14,0 0-2-14,0 0-1 13,0 0 4-13,0 0-5 14,0 0 4-9,0 0-3-5,0 0 0 14,0 0 0-14,0 0 0 14,0 0-1-14,0 0 8 13,0 0-7-13,0 0 1 14,0 0 3-14,0 0-3 14,0 0-1-14,0 0 2 13,0 0-2-7,0 0 1-6,0 0-2 13,0 0 4-13,0 0-8 14,0 0 9-14,0 0-10 14,0 0 9-14,0 0-5 13,0 0 1-13,0 0 0 0,0 0 0 13,0 0 1-13,0 0-5 20,0 0 9-20,0 0-10 0,0 0 11 13,0 0-9-13,0 0 4 13,0 0-1-13,0 0 0 14,0 0 0-14,0 0 0 14,0 0 3-14,0 0-6 13,0 0 8-13,0 0-9 14,0 0 6-9,0 0-3-5,0 0 1 14,0 0-1-14,0 0 0 14,0 0-5-14,0 0 5 13,0 0-9-13,0 0 8 14,0 0-32-14,-7 10-55 14</inkml:trace>
    </iact:actionData>
  </iact:action>
  <iact:action type="add" startTime="152166">
    <iact:property name="dataType"/>
    <iact:actionData xml:id="d7">
      <inkml:trace xmlns:inkml="http://www.w3.org/2003/InkML" xml:id="stk7" contextRef="#ctx0" brushRef="#br0">21441 10395 5 0,'-2'2'6'1,"0"2"0"13,2-2 0-13,0-2-5 14,0 0 12-14,0 0-11 0,0 0 11 19,0 0-11-19,0 0 10 14,0 0-10-14,0 0 5 0,0 0-2 12,0 0-4-12,0 2-1 14,0-2 5-14,0 0-11 13,0 0 12-13,0 0-12 14,0 0 11-14,0 2-7 14,0 2 2-9,0 0 0-5,0-1-1 14,0-3 4-14,0 3-7 14,0-3 10-14,0 0-7 13,0 0 5-13,0 0-5 14,0 0 4-14,0 0-3 13,0 0 3-13,0 0-2 14,0 0 3-8,4 0 0-6,2 0 0 13,-4 0-3-13,0 0 14 14,0 0-15-14,-2 0 9 13,0 0-4-13,2 0-2 0,0 0 1 13,3 0-2-13,6 0 3 14,5 0-1-14,6 0-1 13,5 0 3-7,4 2-5-6,3 0 2 14,3 0-2 0,3 1 2-14,-2-3-3 0,5 0 2 13,-4 0 4-13,1 2-9 14,-3-2 9-14,-4 3-11 13,-6-1 10-13,0-2-6 14,-3 0 1-9,-2 2 0-5,-1 0 0 14,-2 1 2-14,-1 0-8 14,0-1 15-14,0 2-18 13,0-2 16-13,3 0-11 14,2 2 6-14,2 0-2 13,-1 0 0-13,1 0 1 14,-1-1-2-8,3 2 6-6,0-1-12 13,2 0 15-13,-3 0-16 14,-1 0 14-14,2-2-9 14,0 1 4-14,-3-2-1 13,3 1 0-13,-1-2 2 0,1 2-6 13,2 1 11-13,-4-3-14 13,0 0 15-7,-4 0-14-6,0 0 9 14,1 0-3 0,1 0 0-14,3 0 0 14,1 0-1-14,4 0 5 0,0-3-11 12,2-2 14-12,2-2-11 14,0 0 10-14,3 0-8 14,4 2 2-9,-2 0 0-5,-4-1 0 14,-3 5 3-14,-6-2-8 13,-4 1 13-13,-4 0-16 14,-5-2 16-14,-3 2-12 14,-3 2 8-14,0-2-4 13,1 2 0-13,-1-2 0 14,3-1 0-9,3 0 4-5,1-1-8 14,5-1 9-14,1-2-6 14,0 0 7-14,2-4-6 13,-1 1 0-13,3-2 0 14,-2-1 0-14,-2 1 1 0,2 1-5 13,-5 1 13-13,-1-1-16 13,-3 4 14-7,-5 0-10-6,-1-2 7 13,1 1-4 2,1-2 0-15,1 2 1 14,-3-1-2-14,4 4 4 0,-3-2-10 12,4 3 13-12,3 1-13 14,-2-1 9-14,1 0-4 14,-5 1 2-9,2-1 0-5,-1 4-1 14,3-1 2-14,-3 1-6 13,-1-2 12-13,4 2-14 14,-3-2 16-14,0 2-15 14,1 0 8-14,-4 0-3 0,3 0 1 12,3 0 0-12,-3 0-1 14,1 0 2-9,5 0-8-5,-1 0 14 14,1 2-13-14,4 0 13 14,-1 2-9 0,-1 0 2-14,4 0 0 14,-3 0 0-14,5-2 2 13,-3 1-5-13,4 2 10 0,1-3-14 13,-2 2 15-7,2-3-14-6,-2 4 8 13,-4-3-2-13,2 2 0 14,1-1 0 1,-1 0-1-15,3 1 5 0,3 1-11 12,-2-2 15-12,2 1-15 14,2-3 14-14,-2 2-11 13,0-1 4-7,0 2 0-6,2-1 0 14,0-3 1-14,1 2-5 13,-1 1 11-13,-2-1-14 14,0 0 14-14,0 0-13 13,-4 1 8-13,1 0-2 14,-1-1 0-14,-3 2 0 14,2-2-2-14,-1 2 7 4,0-2-14-4,0 0 18 14,0 2-16-14,4-4 14 13,-3 2-10-13,3 0 3 14,0-2 0 1,-5 0 0-15,2 0 1 0,-1 0-4 12,-3 0 10-12,2 0-14 14,0 0 15-9,-1 0-14-5,0 0 10 14,0 0-4-14,1 0 0 14,1 0 0-14,-2 0 0 13,4 0 5-13,0-2-11 14,-3 0 13-14,2 0-13 14,3-2 12-14,-4 4-11 13,-1 0 5-7,-5 0 0-6,2 0 0 13,-4 0 0-13,1 0-5 14,-1 0 10-14,5 0-13 14,3 0 16-14,2 0-13 0,1 2 10 12,4-2-5 3,-2 0 0-15,1 0 0 14,-3 0 0-14,3 0 4 4,-2 0-9-4,0 0 12 14,2 0-13-14,-4 0 13 13,0 0-10-13,-2-2 4 14,0-4-1-14,-1 2 0 14,1 2 0 0,3 0-4-14,-1-1 10 0,1 3-14 13,1 0 15-8,0 0-15-5,0 0 11 14,0 0-4-14,-2 0 1 14,1 0 0-14,-4 0-1 13,1 0 3-13,1 0-8 14,-2 0 13-14,-2 5-13 0,3-5 14 12,-6 2-12 3,-1-2 5-9,-1 0-1-6,-1 0 0 0,-5 0 1 12,-3 0-4-12,0 0 10 14,-4 0-15-14,0 0 16 13,-2 0-15-13,2 0 10 14,-2 0-3-14,0 0 0 14,0 0 0-14,0 0-1 13,2 0 5-7,-2 0-5-6,0 0 5 14,0 0-1-14,0 0 1 13,0 0-1-13,0 0 0 14,0 0-2-14,0 0-1 13,-4 0-7-13,2 0 7 14,0 0-19-14,-2 0 5 14,2 0-34-9,-4 5-25-5</inkml:trace>
    </iact:actionData>
  </iact:action>
  <iact:action type="add" startTime="174650">
    <iact:property name="dataType"/>
    <iact:actionData xml:id="d8">
      <inkml:trace xmlns:inkml="http://www.w3.org/2003/InkML" xml:id="stk8" contextRef="#ctx0" brushRef="#br0">4572 11497 10 0,'-2'-7'7'15,"2"2"1"-14,-3 2-2 14,3-1-6-14,0 2 7 13,-3 2-4-7,3 0-2-6,0 0 5 14,0 0-12-14,0 0 8 13,0 0-3-13,0 0 1 14,0 0 0-14,0 0-1 14,0 0 3-14,0 0-8 13,-2 0 12-13,2 0-6 14,-2 0 4-9,2 0 2-5,0 0-2 14,0 0 2-14,0 0 0 14,0 0-3-14,0 0 7 13,0 0-8-13,0 0 0 14,0 0 5-14,0 0-9 13,0 0 4-13,0 0-2 14,0 0 0-8,0 0 0-6,0 0-1 13,-2 0 4-13,0 0-9 0,2 0 12 13,0 0-9-13,0 0 9 14,0 0-6-14,0 0 0 13,0 0 0-13,0 0 0 14,0 0 1-14,0 0-2 13,0 2 7-7,-2 0-12-6,2 3 8 14,-3 2-8-14,3 3 10 13,0 6-4-13,0 0 0 14,0 0 0-14,-2 2 0 13,2-2 2-13,0 4-4 14,0 4 7-14,0 0-8 14,0 4 8-9,-2-1-6-5,2-1 1 14,0-1 0-14,0 0 0 14,0 1 1-14,0-2-5 13,0 0 10-13,0-4-12 14,0 1 13-14,0 2-11 13,0-3 6-13,0 3-2 0,0-4 0 13,0 1 1-8,0 0-3 10,0-2 7-15,0 2-11 0,0 1 12 13,4-2-10-13,-1 2 8 13,1 0-4-13,0-1 0 14,1 1 0-14,-2-4 0 14,1 0 1-14,-4 0-5 13,4-2 13-7,-4 2-17-6,5-2 16 13,-3 1-13-13,-2-2 7 14,4-1-2-14,-4-1 0 14,0-1 0-14,2 1-1 13,-2 0 6-13,2 1-12 14,3-3 15-14,-2 1-15 14,1 4 12-9,-4-4-8-5,2 5 3 14,1-2 0-14,-1 0 0 13,0 0 3-13,0 0-9 14,0-2 14-14,0 1-16 14,0-1 15-14,1-1-12 0,2 1 6 12,-5 3-1-12,2-3 0 14,-2 2 0-9,0-4-1-5,2 2 6 14,-2 2-12-14,5-1 14 14,-5-2-14-14,2 1 10 13,0 0-4-13,-2-1 1 14,0 3 0-14,0-2 0 14,0-3 1-14,2 3-6 13,-2-1 13-7,0 1-16-6,0-1 13 13,2-1-8-13,0 3 3 14,0 1 0-14,-2-4 0 14,0 1 0-14,3 1-3 13,-1-1 7-13,-2 1-9 14,2-3 10-14,-2 1-11 13,0-2 8-7,0 0-3-6,0 3 1 14,0-1 0-14,0-1 0 13,0 2 1-13,0 1-7 0,0 0 13 13,0-1-12-13,0 0 10 14,0 1-8-14,0-3 4 13,0 3-1-13,0-3 0 14,0 1 0-9,0-3-2-5,0 0 6 14,0 1-9-14,0 0 12 14,0 3-13-14,0 1 9 13,0 0-3-13,0 1 0 14,0-1 0-14,0 0-1 13,0 2 3-13,0-2-7 14,0 5 12-8,0-3-14-6,0 1 12 13,0 3-8-13,0 0 3 14,0 0 0-14,0-3 0 13,0-1 1-13,0-3-4 14,0 2 8-14,0-1-12 0,0-2 14 13,0 2-12-13,0-3 7 20,0 2-3-20,0-2 1 0,0 3 0 13,0-5 0 1,0 0 1-14,0 2-7 0,0-1 11 13,0-2-11-13,0 3 7 13,0-2-5-13,0 1 7 14,0 3-3-14,0-2 0 14,0-1 0-9,0-2-4-5,0 0 10 14,0 0-13-14,0 0 14 14,0 0-13-14,0 0 10 13,3 2-4-13,-3 1 0 14,2-1 0-14,-2-1 0 13,2 1 1-13,1 3-7 14,-1-2 12-8,0 2-11-6,0 1 10 13,-2-2-6-13,2 1 1 14,0 3 0-14,1-2 0 13,-1 2 0-13,0 0-5 14,-2 0 11-14,2 3-12 0,-2-3 13 13,2 0-13-13,-2-1 7 20,3 0-1-20,-3-1 0 0,2 2 0 12,-2-2 0-12,0 3 4 14,3-3-10-14,-3 5 12 14,0 1-11-14,0-2 9 13,0 2-4-13,0-2 0 14,0 1 0-14,2-1 0 14,-2-3 0-9,0-1-4-5,2-3 10 14,-2-4-12-14,2 3 11 13,-2-8-10-13,0 4 6 14,0-4-1-14,2 2 0 14,-2-2 0-14,0 3 0 13,0-3 4-13,0 0-8 14,0 0 9-9,0 0-6-5,0 0 5 14,0 0-3-14,0 0-1 14,0 0 2-14,0 0 0 0,0 0 0 12,0 0-4 3,2 0 7-15,-2 0-10 0,3 0 3 13,-3 0 0-13,2 0-10 20,2-3-8-20,6-6-39 0</inkml:trace>
    </iact:actionData>
  </iact:action>
  <iact:action type="add" startTime="179304">
    <iact:property name="dataType"/>
    <iact:actionData xml:id="d9">
      <inkml:trace xmlns:inkml="http://www.w3.org/2003/InkML" xml:id="stk9" contextRef="#ctx0" brushRef="#br0">5945 11855 14 0,'-2'-4'8'1,"0"0"3"0,2 3-1 12,-3-2-4-12,3 3 8 14,-5 0-14-14,5 0 16 13,0 0-16-13,-2 0 17 14,2-3-13-14,0 2 8 14,0 1-7-14,0 0-1 13,0 0 1-7,0 0-3-6,0 0 2 14,0 0 2-14,-2 0-10 13,2 0 11-13,-2 0-10 14,-1 0 5-14,-1 0-2 13,2 0 0-13,0 0 3 14,2 0-5-14,0 0 10 14,-2 0-16-9,2 0 17-5,0 0-14 14,0 0 9-14,0 0-4 13,-5 0 0-13,3 0 0 0,-3 0-3 13,-4 0 6-13,1 0-9 14,-6 0 14-14,1 0-15 13,0 0 14-13,-5 0-11 14,7 0 4-9,-3 1 0-5,3 5 0 14,-1-5 0-14,6 1-3 14,2 0 10-14,1 0-15 13,3-2 15-13,0 0-13 14,0 0 8-14,0 0-3 14,0 0 1-14,0 0 0 13,0 0-1-7,0 0 3-6,0 0-9 13,0 0 14-13,0 0-14 14,0 0 15-14,0 0-11 14,0 0 3-14,0 0-1 13,0 0 1-13,0 0-3 14,0 0-1-14,0 0 7 0,0 0-10 19,0 0 13-19,0 0-12 0,0 0 6 13,7 0-2-13,1 0-1 13,4 2 3 2,5 0 3-15,0-2 0 0,3 3-2 13,-1-3 5-13,2 0-7 13,1 0 7-13,-2 0-5 14,0 0 0-9,-2 0-1-5,2 0 0 14,0 0 2-14,-3 0-5 14,2 0 10-14,-1 0-14 13,-5 0 16-13,3 0-15 14,-1 0 8-14,1 0-2 13,1 0 0-13,4 0 0 14,-4 0-1-8,1 0 6-6,-2 0-11 13,-1 0 13-13,-1-3-12 14,-3 1 11-14,4 2-8 13,-1 0 2-13,-3 0 0 0,5 0-2 13,-3 0 4 2,5 0-7-15,-1 0 11 0,4 0-15 19,-1 0 17-19,0 5-16 0,2-2 11 12,1 1-3-12,-4 1 0 14,2-5 0-14,-1 5-1 14,-1-3 5-14,4 2-11 13,2-2 14-13,-1 2-14 14,3-2 12-14,-3 2-7 14,-1-1 2-9,-1 4 0-5,-2-3 0 14,4 2 0-14,1 0-6 13,2 0 13-13,2-3-13 14,-4 0 13-14,4-1-11 14,-5 0 7-14,-4 0-3 13,0-2 0-13,-5 0 0 14,1 0-1-9,-3 0 4-5,-1 0-10 14,1 2 14-14,-1-2-13 14,-4 0 10-14,5 0-5 13,-1 0 1-13,1 0 0 0,5 0 0 13,2 0 2-13,0 0-7 14,0 0 12-14,2-4-14 13,0 0 14-7,1 1-11-6,0-2 5 13,-4 1-1-13,4 1 0 14,-3-2 1-14,-1 3-3 14,4 0 5-14,-3 0-9 13,0 0 12-13,-2 1-13 14,2 1 9-14,-5-3-3 13,-1 3 1-7,-1 0 0-6,0 0-1 14,3 0 2-14,0 0-6 13,0 0 13-13,-4 0-16 14,2 0 16-14,1 0-13 14,-3 0 6-14,-1 0-1 13,3 0 0-13,-5-3 1 0,-1 2-3 19,-1 1 8-19,0-2-11 14,0 2 12-14,-3-2-12 0,-2 0 11 13,0 0-6-13,0 2 0 13,-2 0 3-13,0 0-1 14,0 0 2-14,0 0 2 13,0 0-4-13,0 0 3 14,0 0 2-8,0 0-6-6,0 0 1 13,0 0-2-13,0 0 1 14,0 0 1-14,0 0-4 14,0 0 10-14,0 0-13 13,0 0 12-13,0 0-12 14,0 0 12-14,0 0-7 13,0 0 0-7,0 0 1-6,0 0-1 14,0 0 5-14,0 0-10 13,0 0 13-13,0 0-16 14,0 0 4-14,0 0 4 0,7 0-26 12,-7 0-80-12</inkml:trace>
    </iact:actionData>
  </iact:action>
  <iact:action type="add" startTime="202498">
    <iact:property name="dataType"/>
    <iact:actionData xml:id="d10">
      <inkml:trace xmlns:inkml="http://www.w3.org/2003/InkML" xml:id="stk10" contextRef="#ctx0" brushRef="#br0">16671 11729 0 0,'0'0'11'1,"0"0"-6"13,0 0-5-13,0 0 0 14,0 0 1-14,0 0-1 13,0 0 3-13,0 0-9 14,0 0 8-14,0 0-8 14,0 0 3-14,0 0 0 13,2 0-1-7,3 4 4-6,-3 0 0 14,1-1 0-14</inkml:trace>
    </iact:actionData>
  </iact:action>
  <iact:action type="add" startTime="202955">
    <iact:property name="dataType"/>
    <iact:actionData xml:id="d11">
      <inkml:trace xmlns:inkml="http://www.w3.org/2003/InkML" xml:id="stk11" contextRef="#ctx0" brushRef="#br0">16671 11729 13 0,'125'64'3'15,"-125"-63"6"-14,0 2-3 14,4-2-1-14,4 2-2 13,-2 1 1-7,3 0-2-6,-1-1 4 14,4 1-7-14,3 1 9 13,3 0-8-13,7 0 3 14,2-2 0-14,6 2-1 13,3-5 0-13,-1 1 0 14,3-1 5-14,1 0-14 14,-4 0 16-9,3 0-15-5,-5 0 10 14,0 0-5-14,-1 0 1 13,-1 0 0-13,2 0 0 14,1 0 4-14,0 0-8 14,-3 0 11-14,0 0-14 13,5 0 16-13,-3 0-14 14,3 0 7-9,-3-3-2-5,0-1 0 0,-2 0 1 13,3 0-3 2,-5 2 9-15,2-2-12 0,0-1 11 12,3 3-9-12,0-1 9 14,-1-1-6-14,0 1 0 14,3 2 1 0,2 1 0-14,-1 0 4 5,6 0-8-5,1 0 11 13,1 0-13-13,0 0 11 14,-3 0-11-14,-4 0 9 14,0 1-4-14,-1 4 0 13,2-1 1-13,-1-3 1 14,4 1 3-14,-2 0-5 13,5-2 7-7,-2 3-12-6,1-1 12 14,3-2-8-14,-1 2 1 13,1-2 0-13,-2 2-1 14,-3-2 2-14,-2 0-8 13,0 0 17-13,0 0-21 14,5 0 20-14,-3 0-16 14,3 0 10-14,1 0-3 4,0 0 0-4,-4 0 1 14,-2 0-5-14,-2 0 10 13,0 0-17-13,-1 0 22 14,2 0-19-14,1 0 15 14,-3 0-8-14,1 0 1 13,1 0 0-13,-2 0 0 14,-1 0 2-9,-1 1-9-5,3 4 17 14,1-2-21-14,-2 0 18 14,3 0-14-14,-2 3 8 13,2-3-1-13,0 1 0 14,-2-2 0-14,1 0-1 14,-2 1 8-14,-1-3-15 13,1 0 16-7,-1 0-15-6,2 0 14 13,-2 0-8-13,2 0 1 14,-5 0 0-14,0 0 0 14,4 0 3-14,-2 0-7 0,1 0 12 12,1 0-13-12,1 0 13 14,1-3-12-14,-2 1 6 14,-1 0-2-9,2-2 0-5,2 4 1 14,-4-2-3-14,-1 2 7 13,-1 0-14-13,-3 0 18 14,0 0-16-14,0 0 11 14,-2 0-5-14,2 0 1 13,1 0 0-13,1 0 0 14,2 0 4-9,2 0-4-5,1 0 7 14,-3 0-12-14,3 0 13 14,0 0-12-14,0 0 8 13,0 0-4-13,4 0 0 14,-4 0 0-14,2 2-1 13,-2 2 7-13,-1-2-14 14,2 3 16-8,-1-5-15-6,1 3 13 13,0-3-7-13,1 0 1 0,-2 2 0 13,-3-2 0-13,4 2 2 13,-4-2-7-13,3 0 14 14,-3 0-18-14,3 2 18 14,-5-2-15-14,6 0 8 13,-1 0-2-7,4 0 0-6,5 0 1 14,-1 0-2-14,-1 0 8 13,-1 0-12-13,-5 0 13 14,-1 0-14-14,-3 0 14 13,-4 0-10-13,-2 0 2 14,0 0 0-14,-2 0 0 14,0 0 2-9,2 0-7-5,2 0 15 14,5 0-19-14,1 0 19 13,1 0-17-13,5 0 9 14,-3 0-2-14,5 0 0 0,1 0 0 13,-3 0-1 1,3 3 4-14,-4 2-11 0,3-3 16 19,-3 2-15-19,-1-2 14 14,-3 0-10-14,-5 0 3 0,1 0 0 13,-3 0 0-13,4 0 1 13,2 0-6-13,0-2 14 14,-3 1-19-14,-3-1 18 14,0 0-13-14,-4 0 8 13,2 0-3-7,-4 0 0-6,-4 0 0 13,0 0-1-13,-1 0 6 14,-3 3-15-14,4-3 20 14,1 0-19-14,0 3 18 13,0-3-13-13,5 1 5 14,-2 1-1-14,2-2 0 13,4 2 1-7,-2-2-3-6,6 0 10 14,1 0-14-14,2 0 17 13,-1 0-19-13,2 0 10 14,-8 0-2-14,2 0 0 0,-4 0 0 13,0 0-2-13,3 2 5 13,-3 2-12-13,2 2 18 14,2 0-18-9,3 0 17-5,1 0-11 14,4-2 3-14,3 0 0 14,-2-1 0-14,5 0 1 13,-2-1-5-13,2 2 13 14,-3-1-19-14,-1 0 18 13,-3 3-16-13,-5-1 12 14,0 0-6-8,-4-1 2-6,2 2 0 13,0-1-2-13,7 0 6 14,0-1-13-14,3 2 18 13,-1-4-16-13,1 0 15 14,-1-2-12-14,0 0 4 14,-1 0 0-14,-2 0 1 13,-3 0 2-7,-1 0-1-6,-1 0 4 13,-5 0-12-13,0 0 18 0,-2 0-23 13,0 0 14-13,4 0-3 14,2 0 0-14,8 0 0 13,3 0-1-13,3 0 4 14,2 0-11-14,2 0 17 14,-1 0-16-9,-4 0 14-5,-2 0-11 14,-3 0 5-14,-8 0-1 13,-4 0 0-13,-2 0 0 14,0 0-4-14,0 0 11 14,4 0-17-14,2 0 20 13,5-2-17-13,2-1 13 14,-3-4-7-9,6 1 1-5,-3-2 0 14,1 4 0-14,-5 0 3 14,-3 2-11-14,-6 2 16 13,-8 0-16-13,-3 0 13 0,-5 0-12 13,-5 0 7-13,0 0-1 14,-4 0 1-14,2 0 0 13,-2 0-4-7,-2 0 12-6,0 0-12 13,3 0 12-13,-3 0-12 14,0 0 8-14,0 0-4 14,0 0 0-14,0 0 0 13,0 0-1-13,0 0-3 14,0 0-1-14,0 0 4 14,0 0-6-9,0 0 12-5,0 0-7 14,0 0 4-14,0 0-1 13,0 0-1-13,0 0-5 14,0-14-5-14,-3-12-121 14</inkml:trace>
    </iact:actionData>
  </iact:action>
  <iact:action type="add" startTime="209618">
    <iact:property name="dataType"/>
    <iact:actionData xml:id="d12">
      <inkml:trace xmlns:inkml="http://www.w3.org/2003/InkML" xml:id="stk12" contextRef="#ctx0" brushRef="#br0">5316 12541 6 0,'-2'-3'6'1,"-3"2"-4"13,3-1 9-13,0 0-11 14,-2-1 10-14,2 3-8 0,-4-4 3 12,2 3 0 3,0-3-1-15,-5-2-1 0,-1-1 1 13,2 0-2-13,-3-2 1 13,-1 0 0-7,4 2-1-6,-3 2 3 13,4-2 1-13,2 1-8 14,1 3 6-14,-1-2-4 14,1 1 4-14,0 1-3 13,-3 1 1-13,0-5 4 14,3 5-8-14,-5-1 9 14,3-2-12-9,1 2 10-5,0 0-5 14,1 1 0-14,1 2 0 13,3-2 0-13,0 2 1 14,0 0-2-14,0 0 6 14,0 0-8-14,0 0 9 0,0 0-4 12,0 0 2 3,0 0-4-10,0 0 1-5,0 0-1 14,0 0 0-14,0 0 5 14,0-2-13-14,0 2 15 0,0 0-17 12,0-2 11-12,0 2-2 14,0 0 1-14,0 0 0 14,10-1 0-14,5 1 0 13,8-3 1-7,6 1 7-6,-2 0-16 13,4 0 19-13,2 0-17 14,0 1 10-14,3-1-4 14,-1-1 0-14,-1 1 0 13,1 0-1-13,2 2 5 14,0-2-12-14,-1 1 16 14,2 1-16-9,0-2 16-5,-2 2-11 14,-3 0 3-14,-2 0 0 13,-2 0 0-13,2 0 1 14,3 0-6-14,-3 0 14 14,2 0-15-14,1 0 14 0,-1-3-14 12,2-1 11-12,0-1-5 20,0 0 1-20,1 2-1 0,-5-4 0 13,7 2 7-13,-5 2-15 14,2-3 17-14,0 3-17 13,-4-4 16-13,2 3-11 14,-4 1 3-14,2-2 0 14,-2 1 0-14,1 0 2 13,-1 2-8-7,-6 2 14-6,2-2-17 13,-2 2 17-13,-3-3-15 14,-1-4 11-14,0-1-4 14,0 0 0-14,4-1 0 13,1 6-2-13,-1-3 6 14,4 4-12-14,0 2 17 13,1-2-17-7,4 2 15-6,-1 0-11 14,2 0 4-14,3 0 0 13,-1 0 0-13,-1 0 2 0,-1 0-7 13,-2 0 13-13,-4 0-16 14,0 2 17-14,0 0-17 13,-3 0 14-13,5-1-8 20,0 4 2-20,0-4 0 0,5 5 0 13,-1-5 3-13,3 3-10 14,-1 0 14-14,3-2-13 13,3-2 15-13,1 0-13 14,-1 0 6-14,2 0-2 13,-3 0 0-13,-2 0 3 14,-2 0-7-8,0 0 11 8,2 0-15-14,1 0 16 0,2 0-15 13,-1 0 11-13,-2 0-5 13,-3 0 1-13,-6 0 0 14,4 0-2-14,-1 3 6 14,2-3-10-14,1 3 13 0,-1-1-14 19,-1-2 14-19,3 2-12 13,1-2 5-13,2 0 0 14,1 0 0-14,2 0 2 0,3-2-6 13,3-10 11-13,2 2-14 13,1 4 14-13,0 2-14 14,0 0 12-14,-3 4-6 20,-2 0 1-20,-1 0 0 0,-5 0-2 13,0 0 5-13,0 0-8 13,-2 0 12-13,0 0-14 14,-1 0 15-14,4 0-12 14,1 0 5-14,3 0-1 13,4 0 0-13,-4 0 1 14,-3 0-5-9,-7 0 10-5,-1 0-13 14,-3 0 14-14,2 0-13 14,1 0 12-14,0 0-7 13,-3 0 1-13,4 0 0 14,1 0-1-14,2 0 3 0,2 2-9 12,2 1 17-12,0 3-20 21,-1 0 18-21,-3-1-13 13,-3-1 6-13,-1 1-1 0,-3-5 0 13,-4 7 0-13,-5-5-3 14,-1 1 9-14,-2 2-13 13,1-3 14-13,7 0-13 14,0-2 12-14,6 0-8 20,7 0 2-20,5-12 0 0,4-4 0 13,-2 2 2-13,-1 4-8 13,-5 4 15-13,-10 2-18 14,1 2 18-14,-7 2-15 13,2 0 8-13,-2 0-2 14,0 0 0-14,-1 0 0 14,3 0-2-9,2 0 6-5,2 4-9 14,5 2 12-14,-3-2-12 13,3-1 11-13,-5 2-7 14,-2-4 2-14,-2 2-1 0,0 0 0 13,-3 0 3-13,0-1-1 13,-3 2 5-13,1-2-12 14,3 1 14-9,-1-3-14 10,8 0 6-15,-1 5-1 0,0-1 0 13,0-1 0-13,3 0-1 13,-3 1 5-13,4-2-12 14,-1 0 16-14,-1 0-15 14,5-2 13-14,0 0-7 20,0 0 1-20,4 2 0 0,-1-2 0 12,-2 0 2-12,6 0-8 14,-2 0 15-14,1 0-18 14,-1 0 16-14,-1 0-12 13,-5 0 6-13,-3 0-1 14,-8 0 0-14,-1 0 0 0,-4 0-1 19,0 0 5-19,2-10-12 14,1-4 16-14,3-2-15 13,2 2 13-13,-2 6-8 14,-5 0 2-14,-2 2 0 0,-2 4 0 12,-3-2 1-12,-3 1-7 14,-3 3 14-14,-5 0-16 14,-2 0 15-9,-2 0-15-5,0 0 8 14,0 0 0-14,2 0 0 13,-2 0 0-13,0 0-3 14,3 0 6-14,-1 0-12 14,2 0 18-14,-2 0-15 13,-2 0 13-13,3 0-8 14,-3 0 2-9,0 0-1-5,0 0 1 14,0 0 2-14,0 0-5 14,0 0 11-14,0 0-18 13,-7 0 3-13,-13 0 6 14,-9 0-15-14,-16 0-40 14</inkml:trace>
    </iact:actionData>
  </iact:action>
  <iact:action type="add" startTime="237316">
    <iact:property name="dataType"/>
    <iact:actionData xml:id="d13">
      <inkml:trace xmlns:inkml="http://www.w3.org/2003/InkML" xml:id="stk13" contextRef="#ctx0" brushRef="#br0">21830 13537 28 0,'-18'2'0'1,"0"-2"5"13,5 0-1-13,3 0 0 14,2 0 24-14,-1 0-21 13,0 0 16-13,2 0-20 14,5 0 9-14,0 0 0 14,2 0-11-14,0 0-1 13,0 0 5-7,0 0-13-6,0 0 9 14,0 0-6-14,0 0-6 13,0 0 7-13,0 0-6 14,0 0-5-14,0 0 2 0,0 0-3 12,0 0 13-12,0 0 3 14,0 0-7-14,0 0 14 14,0 0-3-9,0 0-4-5,2 0 9 14,0 0 0-14,0 0-2 14,-2 0 6-14,0 0-10 13,0 0 4-13,0 0-1 14,0 0-3-14,0 0 2 13,2 0-5-13,-2 0 0 14,0 0 0-8,3 0 0-6,-3 0 7 13,0 0-7-13,2 0 7 14,-2 0-7-14,0 0 8 13,0 0-4-13,0 0-4 14,0 0 6-14,0 0 1 14,0 0-5-14,0 0 2 0,0 0 3 19,0 0-13-19,0 0 16 14,0 0-18-14,0 0 11 13,0 0-3-13,0 0 0 14,0 0 0-14,0 0-2 0,0 0 4 12,0 0-9-12,0 0 15 14,0 0-9-14,0 0 7 14,0 0-5-9,2 0-1-5,3 0 0 14,2 0 0-14,1 0 0 14,8 0-4-14,-1 0 13 13,8 0-17-13,4 0 18 14,2 0-16-14,4 0 14 14,5 0-8 0,0 0 0-14,5 0 1 5,-2 0-1-5,-1 0 6 13,-1 0-11-13,-4 0 14 14,3 0-18-14,2 0 17 13,3 0-11-13,1 0 3 14,-1 0 0-14,-3 0 0 14,-3 0 1-14,2 0-7 13,-6 0 17-7,-1 0-22-6,-1 0 23 13,-2 0-21-13,0 0 14 0,4 0-5 13,-2 0 3-13,3 0-3 14,-3 0 0 0,-2 0 7-14,0 0-12 0,-2 0 13 13,2 0-10-13,0 0 9 14,2 2-9-9,0 0 2-5,0 1 0 14,3-2 0-14,1 3 1 13,-2 0-5-13,5 0 12 14,-2 1-13-14,-2 0 14 14,1-1-14-14,-3 1 9 13,3-1-4-13,-4-4 1 14,3 1 0-9,-3 1-1-5,2 0 7 14,3 0-7-14,2 1 7 14,0 1-7-14,-5-4 9 13,3 4-12-13,-3 0 3 14,0-1 0-14,1 4 0 0,2-2 4 13,-2 2-12 1,-1-2 18-14,2 0-20 5,-3-1 21 9,1-3-17-14,-2 4 9 0,-2 0-3 13,4-1 0-13,-1 0 1 14,3-1-2-14,-6-2 8 13,2 4-18-13,-4-3 23 14,0 0-23-14,4 1 17 13,-4-1-9-7,4 3 3-6,-4-3 0 14,0 0-1-14,-4-1 2 13,-4 1-11-13,1-2 21 14,-5 0-22-14,2 0 21 14,-4 0-18-14,-2 0 10 13,-2 0-2-13,-3 0 0 14,-3 0 2-9,-3 0-4-5,0 0 9 14,0 0-18-14,0 0 23 0,0 0-18 13,0 0 13 1,0 0-9-14,0 0 3 0,0 0-1 13,0 0 6-13,0 0-5 13,0 0 13-13,0 0-10 14,0 0 0-8,0 0 5-6,0 0-9 13,0 0 3-13,0 0-3 14,0 0 0-14,0 0 1 13,0 0-3-13,0 0 6 14,0 0-14-14,0 0 17 14,0 0-16-14,0 0 4 13,0 0 4-7,0 0-7-6,0 0 0 13,0 0 0-13,0 0-12 14,-5 0 17-14,1 0-18 14,2 0 19-14,0 0-39 13,2 0-8-13,-5 0-40 14</inkml:trace>
    </iact:actionData>
  </iact:action>
  <iact:action type="add" startTime="243325">
    <iact:property name="dataType"/>
    <iact:actionData xml:id="d14">
      <inkml:trace xmlns:inkml="http://www.w3.org/2003/InkML" xml:id="stk14" contextRef="#ctx0" brushRef="#br0">14162 13371 13 0,'0'1'0'6,"-5"-1"-4"-5,0 0-5 14,-1 0 9-14,1 0 0 13,5 0 11-13,0 3-8 0,-2-3 0 13,-7 2-3 2,-2 4-7-15,-6-2 4 0,-2 6-4 12</inkml:trace>
    </iact:actionData>
  </iact:action>
  <iact:action type="add" startTime="243778">
    <iact:property name="dataType"/>
    <iact:actionData xml:id="d15">
      <inkml:trace xmlns:inkml="http://www.w3.org/2003/InkML" xml:id="stk15" contextRef="#ctx0" brushRef="#br0">13743 13944 1 0,'-12'9'2'1,"-1"-4"6"0,4 1-6 12,0-2 9-12,4-1-9 14,5-3 15-14,0 0-3 13,0 0-2-7,0 1-2-6,0-1-9 14,0 0 6-14,0 0-4 13,0 0 2-13,0 0 0 14,0 0-1-14,0 0-1 13,0 0-3-13,0 0 2 14,0 0 0-14,0 0 1 0,0 0 6 19,0 0-14-19,0 0 12 0,0 0-11 13,0 0 11-13,0 0-5 14,0 0 1-14,0 0 0 13,0 0-3-13,0 0 4 14,0 0-10-14,0 0 13 13,5 0-15-13,2 0 15 14,4 0-13-8,0 3 9-6,5 2-3 13,-1 2 0-13,5-4 1 14,-2 1-1-14,2-1 6 13,0-1-11-13,-3-2 12 14,6 0-8-14,-3 0 7 14,3 0-5-14,3 0 0 13,3 0 3-7,0 0-1-6,4 0 2 14,-2 0 0-14,2 0-2 13,0-2-3-13,-2-1 11 14,2 1-10-14,3-1 2 0,-1-2-2 12,1 1-1 3,-1 3 2-15,2-2-4 0,-6 3 9 19,-4 0-13-19,-5 0 14 14,-4 0-12-14,-1 0 8 0,-3 0-4 12,1 0 0 3,3 0 0-15,5 0 0 0,4 0 5 13,4 6-5-13,9 1 7 13,7-4-12-13,1 4 14 20,6-4-12-20,2 1 3 0,0 1 0 13,-1-1 0-13,-1 2 1 14,-3-6-3-14,-5 4 9 13,0 0-16-13,-5-4 19 14,0 1-18-14,-1 2 14 14,-2-2-7-14,-1 2 1 13,4-2 0-7,5 4 0-6,10-3 2 13,7 0-9-13,1 1 18 14,-1 2-22-14,-5 1 18 14,-7-6-13-14,-5 3 7 0,-3 2-1 12,-1-1 0-12,1 2 0 14,-1-2-2-14,0 0 9 20,1-2-17-20,1-2 20 14,-1 0-18-14,-3 0 11 13,0 0-3-13,-4 0 0 0,-2 0 0 13,-3 0-1-13,0 0 5 14,-2 0-10-14,-2 0 14 13,-1 0-16-13,-1 0 17 20,1 0-13-20,1 0 5 0,2 0-1 13,3 0 0-13,-3-2 2 14,0-1-7-14,0 3 14 13,-5 0-18-13,5-1 19 14,-3-2-17-14,3 2 12 13,10-3-5-13,-4 0 0 0,5-1 0 20,3 0 0-20,-3-1 3 13,0-1-10-13,1 4 16 14,-6 1-18-14,1-4 17 13,-5 3-12-13,0 2 4 0,0-3 0 13,0 1 0-13,3-1 1 14,-1 3-5-14,2-5 12 20,6 2-18-20,3-1 20 13,1 5-18-13,6 0 12 14,-4 0-5-14,2 0 1 0,-4 0 0 13,-3 0-2-13,-1 5 6 13,-6-1-12-13,3-3 17 14,-5 4-16-14,5-5 15 14,0 0-12-9,2 0 5-5,0 0-1 14,1 0 0-14,-4 0 0 13,3 0-5-13,-2 0 12 14,0 0-16-14,-2 0 18 0,2 0-16 13,-3 0 12-13,-2 0-6 13,2 0 1-13,-4 0 0 20,4 0 0-20,5 0 4 14,0 0-6-14,5-6 11 14,1 2-16-14,-3-1 16 13,-3 1-13-13,-2 1 6 0,-7 3-2 13,-4-2 0-13,-5 2 2 14,-3 0-6-14,-11 0 15 13,-1 0-20-7,-7 0 20-6,0 0-19 13,0 0 17-13,0 0-9 14,0 0 4-14,0 0 0 14,0 0 5-14,-2 0-8 13,0 0 6-13,-1 0 1 14,3 0-16-14,-2 0 4 14,2 0 4-9,0 0-33-5,0-3-29 14,0-4-49-14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7T03:17:29.8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002">
    <iact:property name="dataType"/>
    <iact:actionData xml:id="d0">
      <inkml:trace xmlns:inkml="http://www.w3.org/2003/InkML" xml:id="stk0" contextRef="#ctx0" brushRef="#br0">7818 2271 14 0,'0'0'28'1,"0"0"-13"13,0 0-4-13,0 0 2 0,0 0-6 13,0 0 12-13,0 0-15 20,0 0 17-20,-4 0-20 14,0 0 16-14,2 0-17 13,0 0 7-13,0 0-4 0,0 0-3 13,-1 2 0-13,3 1 8 14,-2-3-16-14,-4 0 17 13,-10 0-19-13,-5 2 14 14,-5-2-5-9,2 0 1-5,-1 4 0 14,-6-1-2-14,6 4 5 14,-4-1-9-14,-2 1 12 13,2 2-14-13,-7-1 15 14,1 1-13-14,2 0 8 14,4-3-2-14,4-1 0 13,0-5 1-7,-2 3-2-6,-2-1 8 13,0 0-15-13,0 0 16 14,3 1-15-14,4-3 11 14,-1 5-7-14,10-3 3 13,1 2-1-13,6-1 0 0,4 0-3 13,0-1 0-13,0 2-1 20,2 2 2-20,-3 4 0 0,3-3-2 13,0 2 0-13,0-1 3 13,0 1 2-13,0 0 0 14,0-1-2-14,0 2 5 14,0 0-9-14,0 2 12 13,0 2-9-13,0 2 7 20,0 2-6-20,5 5 2 0,1 0 0 13,-2 4 0-13,3 0 2 14,0 5-6-14,0 1 10 13,1 1-13-13,2 2 14 14,-1 2-12-14,-1-1 8 13,1 0-3-13,-2 0 0 14,2-5 0-8,0-3-2-6,-1-2 4 13,0-1-7-13,-4-1 10 14,3 0-9-14,-3 3 10 13,0 2-8-13,1 3 2 0,0 2 0 13,-3-1-1-13,0-4 6 14,2-2-12-14,-1-2 14 20,3-1-14-20,0-3 10 14,2-1-8-14,-2-3 3 0,-1-3 2 12,-1-1-2-12,3-6 2 14,-2 0-5-14,-3-4 9 13,0-1-11-13,-2-3 14 14,0 0-8-14,0 0 5 14,0 0 1-9,0 0-1-5,0 0 3 14,0 0 1-14,0 0-6 13,0 0 9-13,0 0-7 14,0 0-6-14,2 0 10 14,-2 0-16-14,0 0 8 13,0 0 0-13,0 0-4 0,2 0-2 19,3 0 5-19,3 1-7 0,11 7 4 13,3 4 8 2,7-2-5-15,2-1 6 13,3 2-6-13,-1-4 2 0,0-4 0 13,3-1-1-13,-5-2 1 14,2 0-3-14,-1 0 8 20,-1 0-8-20,-2 0 9 13,0 0-10-13,-2 0 6 0,-3-4-3 13,-6 0 0-13,-2 1 0 14,-5 3-1-14,-6 0 4 13,-5 0-9-13,0 0 13 14,0 0-8-14,0 0 6 13,2 0 1-7,-2 0-4-6,0 0 2 14,0 0-1-14,0 0-2 13,0 0 4-13,0 0 0 14,0 0-5-14,0 0 7 14,0 0-9-14,0 0 6 13,0 0-4-13,0 0 1 0,0 0-1 19,0 0 0-19,0 0 6 0,0 0-13 13,0 0 16-13,0 0-14 14,0 0 12-14,0 0-8 13,0 0 2-13,0 0-1 14,0 0 1-14,0 0 3 13,0 0-1-13,0 0 3 14,0 0 0-8,0 0-2-6,0 0 6 13,0 0-8-13,0 0 1 14,0 0-3-14,0 0 1 13,0 0-2-13,0 0 6 14,0 0-14-14,0 0 5 14,0 0 2-14,0 0-45 13,0-3-78-7</inkml:trace>
    </iact:actionData>
  </iact:action>
  <iact:action type="add" startTime="78602">
    <iact:property name="dataType"/>
    <iact:actionData xml:id="d1">
      <inkml:trace xmlns:inkml="http://www.w3.org/2003/InkML" xml:id="stk1" contextRef="#ctx0" brushRef="#br0">9427 5209 3 0,'22'2'-2'1,"4"0"6"13,1 1-3-13,2-3 6 14,5 0-2-14,-1 0 3 13,-2 0-4-7,3 0-3-6,-3 0 5 14,-4-3-6-14,-1-1 4 13,-3 3-4-13,0-1 0 14,-2-1 0-14,2 3 0 14,1 0 2-14,1-2-7 13,-3 2 12-13,0 0-14 14,-1 0 14-9,-2 0-11-5,-1 0 6 14,-2 0-2-14,-3 0 1 14,-2 0-1-14,1 0 0 13,-3 0 5-13,1-2-2 14,4-1 2-14,-5 1 1 14,-1-1-1-14,-4 1-6 13,-4 2 1-7,0 0 0-6,0 0-1 13,0 0-7-13,-8 0 4 14,-5 0-6-14,-7 2 4 0,-5 6 12 13,-6 1-3-13,-5-4-1 13,-1-1-2-13,-3-1 2 14,-7-3-2-14,-3 0 0 13,-10 0 7-7,-4 1-15-6,-3 2 16 14,-2 1-12-14,7-3 10 13,1 1-6-13,10 0 0 14,7 0 3-14,5 1-3 13,10-1 3-13,5 0-8 14,6-2 12-14,5 0-9 14,6 0 7-9,5 0 1-5,-1 0-4 14,3 0 1-14,0 0-2 14,0 0 1-14,-2 0 0 13,2 0 4-13,0 0-6 14,-2 0 6-14,2 0-6 0,-4 0 3 12,0 0-5-12,-1 0 2 21,-2 0 0-21,0 0 0 0,1-4 1 12,-1 1-6-12,-2-1 13 14,-2 2-16-14,0-2 16 13,-1 0-13-13,2 0 6 14,-1 0-1-14,-3-1 0 14,-1-2 1-14,-3 2-3 13,-5-4 3-7,1 4-6-6,-2-2 4 13,-3 2-5-13,2 1 5 14,5 0-1-14,0-1 2 14,4 3-2-14,1 0 1 13,1 2 2-13,1 0-7 14,-1 0 12-14,4 0-13 14,3 0 10-9,1 0-9-5,3 0 6 14,3 0-2-14,-3 0 2 13,3 0 0-13,0 0-2 0,0 0-6 13,0 0 7-13,0 0-18 14,0 0 16-14,0 0-2 13,8 0 3-13,0 0 4 20,9 0-2-20,2 0 4 0,10 0-3 13,9 6 3-13,7-3 1 14,8-2-4-14,0-1 7 13,5 3-10-13,-2-2 6 14,2-1-4-14,-2 0 4 14,-2 0-4-14,-6 0 2 13,-3 0 4-7,-3 0-9-6,-2 0 9 13,-3 0-10-13,-2 0 10 14,-4 0-7-14,0 0 1 14,-4 0 0-14,4 0 0 13,7 0 2-13,0 0-2 0,5 0 6 13,1 0-11 1,-9 0 15-8,1 0-16-6,-5 0 8 14,-2 0-2-14,0 0 0 13,-4 0 0-13,-3 0-1 0,-1 0 6 13,-2 0-13-13,2 0 16 13,5 0-15-13,8 0 12 14,3 0-7-14,1 0 2 20,1 0 0-20,-4 0-1 0,-4 0 2 13,-2 0-5-13,-4 3 11 13,-5-3-14-13,-7 1 15 14,-4-1-14-14,-5 0 10 14,-4 0-4-14,0 0 1 13,0 2 1-13,0-2 0 14,0 2 4-8,0 0-10-6,0-2 12 13,0 0-13-13,-4 0 11 14,-5 0-6-14,-9 0 1 13,-7 2 1-13,-6 1-2 14,-11 0 2-14,-3-1-3 14,-8 2 7-14,-2 1-12 0,-8 0 15 19,-1 2-15-19,-8 1 9 13,-10 0-5-13,-3 1 2 0,-2 3 0 13,0-1-1-13,6-3-3 14,6-1-1-14,4 1 6 13,6-3-9-13,4-1 8 14,6-3-4-14,8-1 4 20,7 0-2-20,7 0-1 0,6 0 3 13,7 0-6-13,-1 0 12 13,8 0-15-13,0-1 14 14,2-1-11-14,0-2 6 14,2 1 0-14,2 3-2 13,-2 0 2-13,1 0-2 14,-2 0 7-9,6 0-10-5,-1 0 11 14,5 0-7-14,0 0 4 14,0 0-6-14,0 0 2 13,0 0-6-13,2 0 3 0,15 0 0 13,7 0-2-13,12 0 12 14,10 0-4-14,8 0 4 20,4 0-6-20,4 0 3 13,3 0-3-13,-1-8 4 0,1 1-3 13,-3-1-1-13,4 1 5 14,0 1-8-14,3 1 9 13,4-2-8-13,-1 4 7 14,1-1-5-14,-8 1 0 20,-7 2 0-20,-6 1-2 0,-11 0 5 13,-2 0-9-13,-8 0 14 13,-4 0-15-13,-5 0 14 14,-6 0-12-14,-3 0 7 14,-4 0-2-14,-2 0 0 13,-1 0 0-13,1 0-2 0,-1 0 6 19,2 0-12-19,-4 0 16 14,3 0-15-14,-1 0 12 0,4 0-7 13,-2 0 4 1,-1 0-2-14,-3 0 0 0,-2 0 2 13,2 0-6-13,-4 0 11 13,0 0-12-13,0 1 13 14,0-1-14-8,0 0 9-6,0 0-3 13,0 0 0-13,3 0 0 14,4 0-2-14,0 3 6 14,1-3-11-14,-1 0 14 13,0 0-13-13,0 0 10 14,-3 1-6-14,0 2 2 13,1-3 0-7,-1 0 0-6,-1 0 1 14,-1 0-5-14,-2 0 11 13,2 0-14-13,0 1 4 14,3 1 1-14,1 0-10 0,1 5-2 12,-3 0-15 3</inkml:trace>
    </iact:actionData>
  </iact:action>
  <iact:action type="add" startTime="82090">
    <iact:property name="dataType"/>
    <iact:actionData xml:id="d2">
      <inkml:trace xmlns:inkml="http://www.w3.org/2003/InkML" xml:id="stk2" contextRef="#ctx0" brushRef="#br0">18241 5482 1 0,'8'-15'0'1,"4"-2"-1"0,-5-1 1 12,1 4 0-12,-1 0 0 14,-5 0 1-14,3 4 2 13,0-2-1-13,1 0 4 14,-2 2-6-8,5-4 1-6,3-4-3 13,3 0 8-13,3-7-12 14,-3 6 12-14,3 2-1 14,-7 3-4-14,1 6 2 13,-3 1-3-13,-3 2 2 14,-4 3-4-14,-2 1 7 13,0 1-11-7,0 0 14-6,0 0-16 14,0 0 11-14,0 0-3 13,0 0 0-13,0 0 3 0,0 0-3 13,0 0 4 1,0 0-8-14,0 0 9 0,0 0-11 13,0 0 12-13,0 0-9 14,0 0 7-9,0 0-4-5,0 0 2 14,0 0 0-14,0 0-1 14,0 0 5-14,0 0-7 13,0 0 8-13,0 0-11 14,0 0 11-14,0 0-8 13,10 0 2-13,1 0 0 14,2 0 2-8,3 0-2-6,-1 1 1 13,3 3 4-13,0-1-10 14,4 0 12-14,2 4-12 14,5-2 9-14,-2 2-5 13,5-2 4-13,1 0-4 14,-2-1 4-14,5-1 1 13,-5 1 2-7,0-4-3-6,-2 3-1 14,-2-1 3-14,2-2-3 13,0 2-2-13,4-1 1 0,3 3 1 13,2 1 1-13,0 0-7 13,4-1 11-13,1 0-16 14,-1 1 17 1,-2-1-15-15,-5-1 10 4,2 2-4-4,-6-1 1 14,2-2-1-14,-2 0 1 14,3-2 5-14,-3 0-3 13,4 0 1-13,-1 0 6 14,-1 0-7-14,0 0 6 13,2 0-8-13,-2 0 1 14,5 0 1-8,1 0-1-6,-1-2 3 13,3-2 1-13,-8 2-6 14,-2-3 8-14,3 3-12 13,-1 2 8-13,3 0-4 14,-3 0 0-14,-2 0 0 14,0 0-1 0,-4 0 5-14,2 0-12 5,7 0 18-5,-2 0-18 0,1 2 17 12,1 3-12-12,2-5 6 14,7 2-3-14,1-2 1 14,8 0 1-14,-3 0 1 13,2 0 4-13,-3 0-12 14,-6 0 16-14,-1 0-17 14,1 0 9-9,-1 0-3-5,1 0 0 14,5 0 0-14,-3 2-2 13,6 0 7-13,2 0-15 14,-4-1 20-14,4 4-17 14,2-3 15-14,2 0-12 13,4-2 5-13,1 0-1 14,-5 0 0-9,-2 0 3-5,-3 0-7 14,0 0 13-14,-1 0-18 14,1 0 20-14,1 0-18 0,-3 0 9 12,3 0-2 3,-5 0 0-15,-3 0 0 0,4 0-1 13,-6 0 7-13,5-4-12 20,5 1 14-20,1 1-11 0,3 1 13 12,0-3-12-12,-4 0 4 14,-7-3-2-14,-1 6 0 14,-1-1 2-14,-1 0-7 13,6 0 17-13,-6 2-24 14,-1 0 22-14,-5 0-20 13,-3 0 13-7,-2 0-3-6,5 0 2 14,5 0-2-14,-1 0 0 13,1 0 7-13,-3 0-14 14,-5 0 18-14,3 0-21 13,5 0 19-13,-1 0-14 14,3 0 5-14,-3 2 0 14,-2 0-1-9,0 0 2-5,-2-1-6 0,0 1 15 13,-11 0-20 2,0 1 20-15,-8-1-19 0,-1 0 13 12,3 0-5-12,0 1 1 14,4 2 0-14,-3-1-3 13,3-1 9-13,0 2-15 20,-6 1 18-20,4-2-18 14,-1 0 19-14,3-3-14 14,1 4 5-14,1-3-1 0,0-2 0 12,2 2 3-12,0 0-7 14,2-2 12-14,2 0-13 14,6 0 14-14,1 0-14 13,2 0 11-7,1 0-6-6,-4 0 0 13,3 0 0-13,-1-4-1 14,1 4 6-14,-4-2-16 14,0 2 22-14,-2 0-23 13,-1 0 19-13,-1 0-12 14,-1 0 5-14,0 0 0 14,-1 0 0-9,3 0 1-5,4 0-5 14,1 0 14-14,7 0-18 0,1-6 20 12,4-2-19 3,-8-3 12-15,-1 6-5 14,-8-3 0-14,-3 2 0 0,-3 1-3 12,-7 1 8-12,-5 1-15 14,-1 1 20-9,-5 0-20-5,0-1 20 14,3 2-15-14,-1-2 5 14,3-1 0-14,1 3 0 13,-1-3 1-13,3-1-5 14,-7 3 13-14,-1-1-16 13,-3 1 16-13,-6 0-14 14,0 2 10-8,-2 0-5-6,0 0 0 13,0 0 0-13,0 0-3 14,0 0 6-14,0 0-12 13,0 0 18-13,0 0-18 0,0 0 18 13,0 0-11 2,0 0 6-15,0 0-4 0,0 0 0 19,0 0 4-19,0 0-6 14,0 0 11-14,0 0-15 13,0 0 16-13,0 0-14 0,0 0 8 13,0 0-4-13,0 0 0 13,0 0 0-13,0 0-1 14,0-3-2-14,0 3-4 14,0 0-3-9,0 0 9-5,0 0-35 14,0 0 1-14,7 0-51 13</inkml:trace>
    </iact:actionData>
  </iact:action>
  <iact:action type="add" startTime="94307">
    <iact:property name="dataType"/>
    <iact:actionData xml:id="d3">
      <inkml:trace xmlns:inkml="http://www.w3.org/2003/InkML" xml:id="stk3" contextRef="#ctx0" brushRef="#br0">17068 3539 0 0,'0'0'6'15,"0"0"0"-14,0 0-6 14,0 0 7-14,0 0-7 13,0 0 4-13,0 0 2 0,0 0-2 13,0 0 4-13,0 0-7 14,0 0 4-14,0 0-3 13,-4 0 0-7,-5 0-2-6,-3 0 9 13,-3 0-18-13,-3 0 19 14,-2 0-19-14,-9 0 14 14,-2 10-5-14,-4-2 1 13,-6 1-1-13,-1-2 0 14,1 0 5-14,1 0-8 14,3-2 9-9,-1 0-9-5,3-3 10 14,-2 0-2-14,4 1-5 13,-1-3 6-13,1 0 0 14,2 0-6-14,-2 0 12 14,-1 0-10-14,1 0-1 13,-3 0 6-13,4 0-9 14,-1-3 6-9,-3 3-4-5,1 0 0 14,-1 0 0-14,-1 0-2 0,-4 0 7 13,-3 0-10 1,-1 0 14-14,3 0-15 0,2 0 15 13,3 0-7-13,4 0-2 14,0 0 4-14,4-4 1 13,2-4-1-7,5 2 16-6,2-2-20 13,2 0 12-13,7 4-8 14,0-2 2-14,5 4-2 14,-2 0-4-14,2 2 0 13,1-2 0-13,1 0-1 14,-2-1 3-14,-2 3-12 14,2 0 20-9,-1 0-20-5,1 0 18 14,-4 0-12-14,4 0 5 13,-1-3-1-13,3 3 0 14,0 0 1-14,-2-2-5 14,4 2 14-14,0 0-18 13,2 0 17-13,-2 0-17 14,0 0 12-14,2 0-5 4,0 0 1 11,0 0 0-15,0 0-3 0,0 0 3 13,0 0-9-13,0 0 15 13,0 0-15-13,0 0 13 14,0 0-9-14,0 0 5 13,0 0 0-13,0 0 0 14,0 0-2-8,0 0-3-6,0 0 2 13,0 0-2-13,-2 0 0 14,-7 0-2-14,0 10 10 14,-3-1-5-14,4 0 2 13,-1-5 0-13,4 0-2 14,1-1-5-14,1 0 3 13,-1 1-3-7,0 1 2-6,0 2-8 14,-3 3 11-14,2 5-11 13,3-4 3-13,-1 4 0 14,1 6-8-14,2 1 3 13,0 6-15-13</inkml:trace>
    </iact:actionData>
  </iact:action>
  <iact:action type="add" startTime="127902">
    <iact:property name="dataType"/>
    <iact:actionData xml:id="d4">
      <inkml:trace xmlns:inkml="http://www.w3.org/2003/InkML" xml:id="stk4" contextRef="#ctx0" brushRef="#br0">10104 5143 20 0,'0'-5'10'6,"-22"-4"-4"-5,-7 1-6 14,-11 2 0-14,-5 6 0 13,-4 0 1-13,-4 0-3 14,-5 2 8-14,-5 6-11 14,-1-2 10-14,-5-1-8 13,-1-2 8-13,1-3-6 14,0 4 1-9,-5-2 0-5,1 0 0 14,2 1 0-14,6 4-3 0,8-5 9 13,9 5-9 1,11-6 9-14,8 3-10 0,10-2 5 13,7-2-1-13,5 0 0 13,5 0 0-13,2 0 0 14,0 0 4-8,0 0-4-6,0 0 5 13,0 0-7-13,0 0 10 14,2 0-8-14,15 0 0 13,19 0 1-13,24-11 1 14,23-8-1-14,10 0 3 14,3 4 3-14,-5 5-14 13,-6 3 14-7,-6 4-11-6,-6 3 6 14,-4 0-2-14,-9 0 1 13,-11 0-1-13,-13 0 0 14,-14 0 3-14,-13 0-7 13,0 0 8-13,-9 0-2 14,0 0 4-14,0 0-5 14,0 0 0-14,0 0-1 4,0 0 1 11,0 0 1-15,0 0-4 0,0 0 4 12,0 0-6-12,0 0-1 14,0 0 0-14,-5 0 10 14,-12 0 0-14,-12 0 3 13,-16 0-8-13,-8 0 0 14,-12 0 2-9,-6 3-10-5,-5 9 16 14,-2 1-17-14,-3 3 14 14,2 1-8-14,-2-1 3 13,3-3 0-13,9-5 0 14,11 1 1-14,14-4-3 14,13-5 9-14,6 2-13 13,12-2 13-7,3 0-7-6,6 0 3 13,0 0-1-13,4 0 3 14,0 0 0-14,0 0 4 14,0 0-6-14,0 0-6 13,0 0 4-13,0 0-4 14,10 0-8-14,17 0 10 14,18 0 1-9,20 0 0-5,10-4 1 14,10-1 3-14,0-2-7 0,-2 2 9 12,3-6-11-12,-1 2 14 14,4-3-13-14,0 1 8 14,-6 1-4-14,-12 2 1 13,-13 2-1-13,-9 0 0 14,-9 4 4-9,0-1-14-5,-7 3 20 14,-4 0-20-14,-6 0 16 14,-9 0-8-14,-8 0 2 13,-1 0 0-13,-5 0 0 14,0 0 1-14,0 0-6 13,0 0 15-13,0 0-20 14,0 0 21-8,0 0-14-6,0 0 7 13,0 0-4-13,-2 0 1 14,-9 0 0-14,-7-7 0 0,-11 2 3 12,-13 0-8 3,-12 5 3-15,-15 0-5 0,-18 0 8 13,-9 0-6-13,-7 0 4 13,1 2 0-7,4 10-1-6,-1 4 1 14,4 0-6-14,3-2 11 13,5-2-14-13,14-1 15 14,13-6-11-14,12-3 8 13,15 0-3-13,8-2 1 14,8 0-1-14,5 0 0 14,6 0 5-9,2 0-11-5,4 0 14 14,0 0-10-14,0 0 7 13,0 0-10-13,0 0 5 14,0 0-6-14,0 0 1 14,0 0-6-14,8 0 11 13,10 0 0-13,16 0-2 14,13 0 7-9,15 0 0-5,7-2-3 14,7-8 0-14,2 5-1 14,-2-4-1-14,-3 3 0 0,-2 2 5 12,1-3-12 3,-1 0 14-15,5 2-9 0,2 0 9 13,3-1-8-13,-6 0 1 13,-3 3 0-7,-10 0 0-6,-13 3 3 13,-12 0-7-13,-8 0 10 14,-10 0-15-14,-11 0 8 14,-3 0-3-14,-5 0-3 13,0 0 5-13,0 0 1 14,0 0-4-14,0 0 3 14,0 0 4-9,0 0-4-5,0 0 6 14,-13 0 5-14,-8 0-7 13,-14 0 0-13,-11 0-2 14,-13 3 0-14,-10 2 0 14,-13 5 0-14,-7 0-3 13,-3-3 10-13,1 0-14 14,8 0 14-9,0-4-13-5,2 6 7 0,2-4-1 13,1-1 0-13,5 0 0 14,6-4-2-14,7 0 7 13,4 0-11-13,12 0 13 14,7 0-11-14,13 0 13 13,8 0-7-13,10 0-2 14,4 0 2-8,2 0 2-6,0 0-3 13,0-2 3-13,0 0 2 14,0-2-12-14,2 4 0 13,7-1 5-13,15-2-8 14,12-1 9-14,20-2 4 14,15-4-4-14,11-2 0 13,12 0 5-7,-1 0-11-6,-3 0 14 14,-3 0-14-14,-7-4 13 13,-2 6-9-13,5-1 3 0,-1-1-1 13,-2 3 0 1,-8-3 1-14,-12 6-3 0,-18 2 8 13,-13 1-13-13,-14 3 16 20,-9 0-18-20,-6 0 9 0,0 0 0 13,0 0-3-13,0 0-4 13,0 0 6-13,0 0-6 14,0 0 2-14,0 0 7 14,0 0-10-14,0 0 16 13,0 0-10-13,0 0 2 14,0 0 0-9,0 0 0-5,0 0 1 14,0 0-2-14,0 0 7 14,0 0-8-14,0 0 9 13,0 0-7-13,0 0 3 14,0 0 0-14,0 0-2 14,0 0-1-14,0 0 0 13,0 0 3-7,0 0-10-6,0 0 17 0,0 0-15 12,0 0 12 3,0 0-7-15,0 0 1 0,0 0 0 13,0 0 1-13,0 0 0 13,0 0 0-13,0 0 4 14,0 0-8-14,0 0 9 13,0 0-9-7,0 0 5-6,0 0-3 14,0 0 1-14,0 0 1 13,0 0-2-13,0 0 4 14,0 0-7-14,0 0 9 14,0 0-11-14,0 0 13 13,0 0-11-13,0 0 4 14,0 0-1-9,0 0 0-5,0 0 1 14,0 0-6-14,0 0 12 14,0 0-15-14,0 0 11 13,0 0-9-13,0 0 0 14,0 0 2-14,0 0-8 13,0 0-6-13,0 0-4 0,-8 11-37 20,-5 12 32-20</inkml:trace>
    </iact:actionData>
  </iact:action>
  <iact:action type="add" startTime="134120">
    <iact:property name="dataType"/>
    <iact:actionData xml:id="d5">
      <inkml:trace xmlns:inkml="http://www.w3.org/2003/InkML" xml:id="stk5" contextRef="#ctx0" brushRef="#br0">16769 6822 7 0,'0'0'2'6,"5"0"8"-5,-3 0-9 14,1 0 10-14,3 0-7 13,-2 0 6-13,5 0-1 14,7 0-2-14,5 0 1 0,2 0-7 13,4 0 5-13,4 0-2 13,0 0-4-13,5 0 6 14,-2 0-7-9,6 0 1-5,-4 0 0 14,1 0 0-14,4 0 2 14,-5 0-3 0,-1 0 4-14,-2 0-3 0,1 0 5 13,-1 0-4-13,3 0 3 14,-2 0-4-14,-3 0 1 13,-2 0 0-7,4 0-1-6,3 0 5 13,10 0-10-13,8 0 12 14,4 0-9-14,4 0 5 14,-1 0-5-14,-3 0 2 13,0 0 0-13,-2 0 0 14,-4 0 1-14,0 0 0 13,-7 0 3-7,-5 0-5-6,-7 0 8 14,-2 0-7-14,-2 0 1 0,0-2 4 12,2-3-2 3,7 4-1-15,1-3 0 13,5-1 0-13,3 3 0 14,-1-5 1-14,2 0 3 0,-2 2-2 13,1-4 0-8,0 4-2-5,-2-4 1 14,-6 4-3-14,-3 3 4 13,-1-3-4-13,2 5 4 14,3 0-8-14,2 0 12 14,5 0-13-14,1 3 8 13,4 4-3-13,0 1 0 14,-4 0 0-8,1-1 0-6,1-1 3 13,-2-3-4-13,2-1 6 14,-4-2-3-14,1 0 3 13,-5 0-3-13,-1 0-2 14,1 0 2-14,-4 0-2 14,7 0 4-14,-1-2-6 13,3-1 8-7,-3 1-12-6,-3 2 10 13,-3 0-7-13,-3 0 5 0,1-2-2 13,-3 2 0-13,-2 0 0 14,-2 0-1-14,-4 0 3 13,6 0-6-13,-2 0 8 14,4 0-10-14,3 0 12 14,5 0-8-9,3 0 3-5,-1 0-1 14,3 0 0-14,-1 0 3 13,1 0-6-13,0 0 10 14,-4 0-14-14,-3 0 12 14,0 0-11-14,-1 0 7 13,-1 0-2-13,1 7 0 14,3 2 1-9,1-2-1-5,2 1 4 14,5 1-10-14,3-1 14 14,-4 0-10-14,4-2 6 13,-3-3-5-13,2 0 4 14,-4-1-2-14,-1 0 0 14,-3-2 1-14,1 0-1 13,2 0 6-13,0 0-10 5,-1 0 11-5,-3 0-12 13,3 0 7-13,1 0-2 14,4 0 0-14,-2 0 0 14,-1 0-2-14,-3 0 5 13,-7 0-8-13,-2 0 12 14,-1 0-12-14,-1 0 10 13,-2 0-8-7,1 0 3-6,-1 0 0 14,2 0 0-14,0 0 3 13,8 0-6-13,-1 0 9 14,0 0-8-14,3 0 10 14,-1-10-11-14,3 0 5 13,-1-2-2-13,0 2 0 14,-3-1 0-9,-8 6-1-5,-6-2 5 14,-8 4-11-14,0 1 13 14,-1 2-13-14,1 0 11 0,4 0-8 12,2 0 4 3,1 0 0-15,6 0-1 0,1 0 2 12,7 0-7-12,3 0 13 14,1 3-14-8,3-1 16-6,-3 0-14 13,-2 1 7-13,-3-3-2 14,-4 0 0-14,1 0 1 13,-1 0-2-13,3 0 6 14,1 0-11-14,0 0 13 14,1 0-14-14,-3 0 9 13,3 0-4-7,1 2 2-6,5 2 0 13,2-1 0-13,4 4 1 14,-3-2-4-14,-1 0 9 14,2 1-12-14,4 0 13 13,4-3-11-13,-1 2 5 14,5 0-1-14,-2 0 0 14,-2-1 2-9,-2-2-4-5,-4-2 6 14,-3 0-10-14,-7 0 12 13,-2 0-12-13,-7 0 11 0,4 2-8 13,-2-1 3-13,-1-1 0 14,1 2 0-14,-2 0 2 13,1 1-7-13,-1-1 11 20,3 0-13-20,0 0 11 0,4 2-10 13,4 0 8-13,-3-3-4 14,-1 4 1-14,-1-1 1 13,0-1-2-13,-1 0 5 14,-1-3-7-14,-1 2 10 14,-5-2-9-14,2 0 7 13,2 0-7-7,0 2 5-6,5-2-2 13,2 0 0-13,3 0 2 14,-5 0-3-14,-5 0 6 14,-3-4-8-14,-12 1 10 13,0-2-10-13,-2 3 4 0,0-3-1 13,2 2 0-13,0-2 0 20,-2 2-2-20,4 1 5 0,0 0-10 13,5-1 14-13,0 3-12 13,-3-2 10-13,-3 0-6 14,-4 1 2-14,-6-1-1 14,1 0 0-14,-2 2 2 13,2 0-4-13,3 0 8 20,4 0-12-20,0 0 11 0,1 0-10 13,-1 0 6-13,-9-2-1 14,-3 2 0-14,-5 0 0 13,-2 0-1-13,0 0 6 14,0 0-11-14,0 0 13 13,0 0-12-13,0 0 10 14,0 0-6-8,0 0 2-6,0 0 0 13,0 0-1-13,0 0 3 14,0 0 1-14,0 0 0 0,0 0-1 13,0 0 3-13,0 0-3 13,0 0-1-13,0 0 0 14,0 0-2-14,0 0 1 13,-2 0-2-7,0 0 1-6,2 0-4 14,0 0 6-14,0 0-11 13,0 0 14-13,0 0-8 14,0 0 3-14,0 0 0 13,0 0 0-13,0 0-1 14,0 0-4-14,-2 0-2 14,-5 0 3-9,1 0-35-5,-10 0-13 14,-16 0-28-14</inkml:trace>
    </iact:actionData>
  </iact:action>
  <iact:action type="add" startTime="137929">
    <iact:property name="dataType"/>
    <iact:actionData xml:id="d6">
      <inkml:trace xmlns:inkml="http://www.w3.org/2003/InkML" xml:id="stk6" contextRef="#ctx0" brushRef="#br0">14195 7967 4 0,'0'0'10'6,"0"0"-8"-5,0 0-1 14,0 0 2-14,0 0-4 0,-2 0 5 12,2 0 1-12,-3 0-3 14,1 0 1-14,0 0-3 14,-1 0 2-14,1 0-1 13,0 0 2-13,2 0-6 14,0 0 3-9,0 0-3-5,0 0 1 14,0 0 2-14,0 0-1 14,0 0 1-14,0 0-1 13,0 0 3-13,0 0-5 14,0 0 8-14,0 0-10 13,-4 2 6-13,-3 0-4 14,1 4 3-8,-4-2 0-6,-1 1-1 13,3-1 1-13,-6 0-2 14,3-1 7-14,1 0-10 13,0 3 10-13,3-6-8 14,3 1 6-14,2 3-3 0,0-4 1 13,2 0 0-13,0 0 2 13,0 0 0-7,0 0 0-6,0 0 0 13,0 0-1-13,0 0 2 14,0 0-5-14,0 0 1 14,0 0 0-14,0 0-2 13,0 0 1-13,0 0-2 14,0 0 6-14,2 0-9 14,0 0 11-9,-2 0-9-5,0 0 4 14,2 0 0-14,2 0-2 13,3 0 1-13,7 6-2 14,3 0 5-14,8 0-4 14,2 2 4-14,-1-2-1 13,3-2 1-13,-4 2-1 14,1-4-1-9,3 1 0-5,0 0 2 14,0 0 0-14,2-2-2 14,0 0 4-14,-1 2-6 13,-4-3 5-13,1 2-3 14,0-2 2-14,2 0-1 13,2 0 2-13,1 0-1 14,3 0 0-14,0 0 0 5,1 0 1-5,0 0 0 13,0 0-1-13,2 0 1 14,-1 0 2-14,2 0-4 13,-4 0 2-13,5 0 0 14,2-6-3 1,8-1 5-15,8 0-1 13,4 1-2-13,5-2 3 5,-1 0-5-5,0-1 3 14,-6 2-3-14,2 0 2 13,3-2-1-13,-3 1-1 14,3 2 3-14,-7 2-5 13,-4-3 7 2,-6 4-9-15,-1 1 8 0,0 0-6 13,4 2 4-8,3 0-2-5,4 0 0 14,0 0 1-14,-3 0-4 13,3 0 8-13,-6 0-11 14,1 0 12-14,1 0-8 14,-8 0 7-14,6 0-8 0,-6 4 6 12,4-2-3 3,3 1 0-15,2 0 2 4,1 1-7-4,4 0 11 14,3-3-9-14,-5 3 7 14,2-1-6-14,-6 3 3 13,-1-2-1-13,1 1 0 14,-1 2 0-14,7-2-6 14,2 2 13 0,1-2-14-14,-5 2 14 5,-4-3-11-5,-5 0 6 13,-3 0-2-13,2-2 0 14,-4 0 2-14,-1-2-2 14,-1 0 4-14,-3 2-5 13,0-2 5 2,1 1-8-15,-5-1 7 0,5 6-5 13,-1-5 2-8,-2 3 0-5,1 0-1 14,-2 1 2-14,-3-2-3 13,-2 1 6-13,-2 0-8 0,-2 2 8 13,2-2-7-13,2 0 6 14,-2 3-4-14,0-4 1 13,-2 3 0-13,-2-3 0 14,2-1 2-9,2-2-4-5,6 0 6 14,1 0-2-14,-3 0 2 14,0 0-2-14,1 0-1 13,-3 0 3-13,5-2-4 14,0-3 2-14,4 3-4 13,-5 0 5-13,-2-1-9 14,-6 3 12-8,-4-3-12-6,-1 3 9 13,5 0-6-13,2 0 4 14,5 0-1-14,5 0 0 14,1 0 3-14,1 0-6 13,-8 0 6-13,-8 0-4 0,-8 0 7 13,-6 0-9 1,-1 0 4-8,-2 0-1-6,1 0 0 0,3 0 2 13,-1 0 0-13,-1 0 0 13,2 0-2-13,-3 0 5 14,3 0-3-14,-2 0 1 13,-3 0 0-13,-3 0 1 14,-4 0-1-14,0 0 5 14,0 0-8-9,0 0 13-5,0 0-11 14,-2 0 13-14,-2 0-15 13,1 0 16-13,1 0-15 14,0 0 2-14,2 0 0 14,0 0-3-14,0 0 3 13,0 0 3-13,0 0-12 14,0 0 4-9,0 0-2-5,0 0-7 14,0 0-1-14,-2 0-17 14,-14 0-33-14,-17 15-45 0</inkml:trace>
    </iact:actionData>
  </iact:action>
  <iact:action type="add" startTime="165630">
    <iact:property name="dataType"/>
    <iact:actionData xml:id="d7">
      <inkml:trace xmlns:inkml="http://www.w3.org/2003/InkML" xml:id="stk7" contextRef="#ctx0" brushRef="#br0">14001 3633 5 0,'0'-2'12'1,"0"-4"-12"13,-3-2 8-13,-3-4-5 14,-5-1-3-14,-1-4 3 13,-1 1-1-13,-5 0-2 14,1 0 0-14,-6 2 0 14,-3 1 0-14,-1 1-4 13,-4 3 8-7,-5 3-6-6,1-2 7 14,-4 2-4-14,-3 0-1 13,-4 0 5-13,-4 1-5 14,-4 4 0-14,-4-1-1 0,3 2 5 12,-2 0-7 3,5-2 8-15,0 0-8 0,6-1 7 13,5-2-4-8,4 3 0-5,5 0 0 14,10 2 0-14,7 0 1 13,5 0-6-13,8 0 8 14,0 0-8-14,2 0 1 14,0 0 4-14,4 0-14 13,25 4 14-13,16 4 9 14,22 2-3-9,22-2 3-5,11-2-7 14,8-2-3-14,-2 0 8 14,-5 0-12-14,-7-2 8 13,-7-2-5-13,-10 3 2 14,-10 0 0-14,-18-1 0 14,-11 2 4-14,-15-1-9 13,-15-3 11-7,-6 0-9-6,-2 0 7 13,0 0 1-13,0 3-4 0,-13-3 6 13,-16 2 4-13,-16 2-10 14,-19 4-1-14,-12 0 5 13,-2 4-8-13,-2 2 8 14,0 2-9-14,-3 4 7 14,-11 0-5-9,-3 0 2-5,-1-2 0 14,2 2 0-14,13-3 0 13,14-2-5-13,11-2 10 14,11-3-10-14,14-5 10 14,10-1-7-14,8-1 3 13,9-2-1-13,3-1 0 14,3 0 0-9,0 0 1-5,0 0 1 14,0 0-4-14,16 0 2 14,21-5-6-14,24-12 12 13,26-5-6-13,20 0 1 14,18-2 0-14,2 0-1 0,0 2 3 12,-11 3-8-12,-14-1 11 21,-11 1-11-21,-15 5 11 13,-17 6-7-13,-24 2 1 14,-18 6 0-14,-11 0-1 0,-6 0 1 13,0 0-4-13,-8 0 1 13,-23 0 1-13,-15 0 4 14,-21 8-1-14,-9 5 2 13,0-2-3-7,0 1 0-6,3-2 1 14,-3 0-1-14,0 4 3 13,-2 1-8-13,0 2 11 14,4-1-12-14,1 0 10 13,11 0-8-13,8-6 6 14,9 0-2-14,14-3 0 14,9-3 0-9,10-4-3-5,10 0 8 14,2 0-10-14,0 0 3 13,5 0-4-13,26 0-3 14,23 0 9-14,20 0 4 14,12 0-1-14,13-4-3 0,-6-4 4 12,-10 2-9-12,-14-2 10 20,-21 1-10-20,-11 2 11 14,-18 5-8-14,-9 0 4 0,-8 0-2 13,-2 0 4-13,0 0-3 13,0 0-1-13,-21 0 0 14,-14 0 2-14,-15 5 2 14,-12 6-5-14,-2-4 5 13,-1 1-4-7,3 0 0-6,-1 1 0 13,7-4 0-13,5 0 3 14,7-1-8-14,8 0 10 14,12 0-10-14,8-3 10 13,9 2-8-13,7-3 3 0,0 0-1 13,0 0-4 2,0 0-4-10,0 0 5-5,4 0 2 14,10 0-2-14,10 0 8 13,12 0 3-13,6-8-6 0,0-2 2 13,-3 3-2-13,-10-1-1 14,-10 5 0-14,-7 0 2 13,-5 2-4-13,-7 1 8 20,0 0-12-20,0 0 7 0,0 0-2 13,0 0-22-13,-14 4-5 14,-10 11 2-14</inkml:trace>
    </iact:actionData>
  </iact:action>
  <iact:action type="add" startTime="180473">
    <iact:property name="dataType"/>
    <iact:actionData xml:id="d8">
      <inkml:trace xmlns:inkml="http://www.w3.org/2003/InkML" xml:id="stk8" contextRef="#ctx0" brushRef="#br0">17242 6687 1 0,'0'-2'11'1,"0"1"-5"0,0-1-1 12,0 2-10-12,0 0 4 14,0 0-2-14,0 0-4 13,0 0 7-13,-2 0-1 14,-5 0 0-14,0 0 0 14,-2 0-2-14,-1 0 2 13,-4 0 1-7,-4 0 0-6,2 0 0 14,-1 0 0-14,1 2 0 13,3-1 0-13,-1 1 0 14,5-2 0-14,-1 0 0 13,2 0 0-13,2 0 0 14,1 0 0-14,3 0 4 14,-2 0-4-9,-3 0 6-5,-4 0-4 14,2 0-1-14,-4 0 2 13,1-2 0-13,-1 1-6 14,-3 1 7-14,-1 0-10 14,-5 0 11-14,-1 0-8 13,0 0 5-13,6 1-2 0,5 1 0 19,6-2 1-19,4 0 4 0,0 0-4 13,2 0 7-13,0 0-8 14,0 0 14-14,0 0-9 13,10 0 11-13,0 0-5 14,-4 0-5-14,1 0-6 14,-3 0 0-14,6 0-3 13,-1 0 0-7,6 0-2-6,7 2 10 13,5 6-5-13,4 0 0 14,5 0 0-14,-1 0 0 14,6-1 2-14,1-4-3 13,3-1 6-13,1-2-7 14,-1 0 8-14,0 0-6 13,-3 0 4-7,0 0-4-6,5 0 0 14,0 0 1-14,2-2-1 13,0-1 5-13,0-1-11 14,-2 0 12-14,-2 1-10 0,-1 1 10 13,-6 0-8-13,2 0 4 13,-2 2-2-13,-7-2 0 14,0 2 1-9,-4 0-2-5,0 0 7 14,0 0-12-14,4 0 13 14,5 6-10-14,1 3 6 13,6-4-3-13,1 1 0 14,-1 1 1-14,-3-6 2 13,-2 1-1-13,-1-2 5 14,0 0-4-8,5 0-3-6,-2 0 6 13,3 0-8-13,3 0 6 14,5 0-4-14,3 2 0 13,4-2 0-13,1 0-2 14,5 0 8-14,-2 2-14 14,-2 5 16-14,5-2-16 0,-3 0 12 19,1 0-6-19,-1-1 4 13,0-4-2-13,-2 0 0 0,3 0 2 13,3 0-4-13,-1 0 8 14,5 0-12-14,-4 0 11 13,3-1-9-13,-2-2 5 14,-2 3-2-14,-3 0 1 14,-6 0 0-9,-5 0-1-5,-1 0 5 14,-2 3-10-14,4 1 12 13,4 0-10-13,4 2 8 14,0-3-6-14,2 2 2 14,-6-1 0-14,-5-2 0 13,-2 1 2-13,1-1-6 14,-2 3 9-9,2-2-10-5,-6 2 10 14,3-3-8-14,1 1 5 14,4 1-2-14,6-4 0 13,4 3 0-13,3-3-2 14,2 0 8-14,0 0-9 14,-2 0 7-14,1 0-7 0,3 0 6 19,0 0-4-19,1 0 1 13,1 0 0-13,-4 0 0 0,-5 0 0 13,-2 0-2-13,-6 0 8 14,2 2-10-14,6 0 9 13,7-1-5-13,5-1 2 14,1 0 1-14,-3 0-1 13,-7 0-1-7,-10 0 1-6,-4 0 3 14,1 0-3-14,2 0 1 13,-6 0 7-13,6 0-7 14,2 0 2-14,0 0-4 14,6 0 1-14,5 0 0 13,-1 0-1-13,3-1 2 14,1-3 3-9,-1 1-12-5,2 2 13 14,-1 1-12-14,-4 0 7 14,1 0-3-14,0 0 1 13,-1 0 0-13,6 0-1 0,-3 0 5 13,2 0-10-13,8 1 13 13,3 4-12-13,0-5 9 14,1 3-6-8,-5 0 2-6,-7 1 0 13,-8-1-1-13,-3-1 2 14,-9 5-6-14,0-2 12 13,-4 2-14-13,3-1 14 14,0-2-14-14,2 0 11 14,2 0-4-14,-2-2 0 13,0-2 0-7,4 0-1-6,0 0 5 14,2 0-10-14,2 0 12 13,-6 0-10-13,1 0 9 14,1 0-6-14,-7-5 1 13,5 4 0-13,-2 1 0 14,0 0 0-14,4 0-4 14,0 0 9-9,-6 0-10-5,-2 0 12 14,-9 0-13-14,-5 0 9 13,-1 0-3-13,-2 0 0 0,-4 0 0 13,0 0 0-13,-2 0 5 14,6 0-10-14,2 0 11 13,7 0-12-13,5 0 12 14,-3 0-8-9,-3-2 3-5,-4-3-1 14,-4 4 0-14,-4-1 0 14,-7 2-5-14,-6-2 12 13,-8 2-14-13,-4 0 14 14,3-2-14-14,4 2 8 14,2 0-2-14,2 0 1 13,3 0 0-7,7 0 0-6,2 0 3 13,4 0-9-13,-2 0 13 14,-6 0-14-14,-10 0 13 14,-7-3-9-14,-4 1 3 13,0 2 0-13,-2-2 0 0,-11 1-8 13,6 1 8 1,3 0-15-14,4 0 12 5,0 0-3-5,-2 0 2 14,-4 0 2-14,4 0 2 13,2 0 0-13,-4 0 2 14,2 0-2-14,-2 0 3 13,-9 0-3-13,-10-6 3 14,-12 1-6-14,-8 2 9 14,-1-1-8-9,3-1 3-5,-1 0-1 14,0 1 0-14,-8 0 1 13,-1 2-6-13,-5 0 11 14,-3-3-12-14,-7 0 13 14,4 0-11-14,-5-2 6 13,5 0-3-13,-3 0 1 14,1-2 0-9,-5 4 0-5,-7-1 0 14,-5 1-5-14,-10 3 10 14,-3 1-13-14,-6-1 11 13,0 0-6-13,3-3 3 14,2 3 0-14,5-3 0 0,7 0 1 13,2-2-5-13,8-4 10 20,3 2-11-20,3-5 13 13,-4-1-13-13,-5-1 10 0,-11 2-5 13,-9 1 0-13,-4 2 0 14,-7 5-2-14,-2 4 1 13,6 0-5-13,7 2 12 14,5 0-13-14,2 0 11 14,-5 0-7-9,-2 0 3 10,1 0 0-15,1 0 0 0,9 0 1 12,10 0-4-12,7 0 9 14,8 6-12-14,2 0 11 14,3 3-11-14,-1-2 7 13,3 5-3-13,-6-2 0 14,-1 2 2-9,-2 0-1-5,0 2-2 14,-3-2-2-14,3 2 5 14,-10-1-5-14,-6-1 2 0,-5-2 0 12,-6 0 0-12,-2-5 1 14,-3 0 2-14,5-3 0 14,2-2-1-14,5 0 6 20,10 0-9-20,8 0 12 13,-1 0-12-13,7-4 6 14,7 0-2-14,2-4 0 0,2 2 0 13,3-1 0-13,-3 2 3 13,0-2-8-13,0 0 11 14,1 2-12-14,-4 0 12 13,-1 1-10-7,-2 1 6-6,-1 2-4 14,5-2 2-14,5 1 0 13,1 0-1-13,9-3 6 14,3 0-5-14,2-3 3 13,2 4-4-13,-4-2 5 14,-6 3-7-14,-3-2 3 0,-8 3-1 19,-5 2 0-19,0 0 1 14,-5 0-5-14,4 0 9 14,0 9-10-14,4 1 11 0,-2-1-9 12,-1 3 5-12,-1-2-2 14,3 0 1-14,2-3 0 13,-3-2-1-13,4-3 6 14,-4 1-8-8,-4-3 8 8,3 0-10-14,-4 0 9 14,5 0-5-14,0 0 2 0,6 0-1 12,-1 0 0-12,3 0 1 14,-1 0-6-14,0 2 12 14,-2 0-14-14,5-1 14 13,-1 1-10-7,8 0 4-6,4-2-1 13,2 3 0-13,0-3 0 14,0 2-1-14,-3-1 4 14,-1 2-8-14,2 1 10 13,-5 1-12-13,-1 2 11 14,-2-2-6-14,-3 4 2 0,2-4 0 19,-1 4 0-19,2-3 0 0,1 2-4 13,-3-4 10 1,-3 1-12-14,-7 2 12 0,-4-4-11 13,-6 2 8-13,1-5-3 14,-3 0 0-14,4 0 0 13,3 0-2-13,2 0 7 14,7 0-10-9,5-6 11-5,6 2-8 14,9-2 7 1,5 2-5-15,7-3 1 0,3 4 0 12,-1 1-1-12,-3-3 1 14,-6 4-4-14,-7-6 9 13,-4 2-14-13,-3 1 14 14,-4-1-9-8,4 1 5-6,1-1-3 13,1 0 1-13,3 1 0 14,-3 3 0-14,6 1 4 13,3-3-10-13,7 3 13 0,9-1-13 13,1 1 11 2,5 0-7-15,-2 0 4 0,1-3-2 12,0 3 0-6,-1 0 2-6,-5 0-6 14,0 0 10-14,-3-1-13 13,-5 1 12-13,1 0-11 14,-6 0 7-14,0 0-1 13,6 0 0-13,5 0 0 14,6 1 0-14,2 2 3 14,4-3-8-9,0 0 11-5,0 0-12 14,0 0 6-14,0 0-3 13,0 0-1-13,0 0 0 14,0 0 1-14,0 0 1 14,0 0-2-14,0 0 8 13,0 0-8-13,0 0 12 0,0 0-14 19,0 0 10-19,0 0-4 0,0 0 2 13,0 0-2 2,0 0 0-15,0 0 5 0,0 0-9 12,0 0 10-12,0 0-12 14,0 0 10-14,0 0-8 14,0 0 4-14,0 0 0 13,0 0 0-7,0 0 0-6,0 0-6 13,0 0 12-13,0 0-13 14,0 0 14-14,0 0-14 14,0 0 11-14,0 0-4 13,0 0 0-13,0 0 0 14,0 0-2-14,0 0 4 13,0 0-7-7,0 0 6-6,0 0-6 14,0 4 3-14,4 4-4 13,0 1 6-13,1 5-1 14,4-2-5-14,-2 3-14 14,1 0-3-14,1 1-31 13</inkml:trace>
    </iact:actionData>
  </iact:action>
  <iact:action type="add" startTime="201996">
    <iact:property name="dataType"/>
    <iact:actionData xml:id="d9">
      <inkml:trace xmlns:inkml="http://www.w3.org/2003/InkML" xml:id="stk9" contextRef="#ctx0" brushRef="#br0">8011 9336 0 0,'0'0'4'15,"-2"0"2"-14,2 0 3 0,-2 0-2 13,0-2-5-13,2 2 6 20,-5-2-7-20,-2 0-1 0,0 2 5 13,1-2-9 1,0 2 4-14,-8 0-1 0,1 0-1 13,-3 0 0-13,0 0-2 13,5 0 8-13,0 0-9 14,0 0 10-14,4 0-12 14,2 2 6-9,5-2 0-5,0 0 1 14,0 0 0-14,0 0 0 14,0 0 1-14,0 2-6 13,0-2 10-13,0 0-11 14,0 0 11-14,0 0-9 13,0 0 6-13,0 0-2 14,0 0 0-8,0 0 0-6,0 0-3 13,0 4 3-13,0 0-3 14,-2 2 6-14,-2 1-9 0,2-4 7 13,0 4-2 1,-3-2 1-14,1 1 0 0,-6 2-1 13,4-2 5-13,-1 0-7 20,5-1 9-20,2-5-11 0,0 1 11 13,-2-1-8-13,2 0 4 13,0 0-2-13,0 0 3 14,0 0-2-14,0 0-1 14,0 0 6-14,0 0-12 13,0 0 8-13,0 0-6 14,0 0 2-9,4 0 1-5,3 0-1 14,-3 0-1-14,0 0 1 14,4 0 2-14,3 0-2 13,0 0 4-13,7 0-1 14,4 0 4-14,-2 0-3 13,2 0 0-13,5 0 1 14,2 2 0-8,11-2-1-6,1 2 4 13,1-2-5-13,2 2 0 14,-1-2 4-14,3 0-7 14,10 0 8-14,2 0-5 13,7 0 0-13,-3-2 1 14,2-10 3-14,-3 2-3 0,-5-2 2 19,-3 2 0-19,-1 1-3 14,-6-2 2-14,-3 5 0 13,-7 2-3-13,-3 4-2 0,-4 0 2 13,0 0 0-13,0 0-1 14,0 0 6-14,0 0-10 13,2 0 10-13,3 4-9 14,1 1 8-9,5-2-3 10,3 1-1-15,-1-2 1 14,5 1-1-14,4-1 3 0,2-2-3 12,8 0 5-12,3 0-7 14,3 0 7-14,-2 0-5 13,-8 0 1-13,-7 0-2 0,-8 0 1 20,-6 0 0-20,-3 0-2 13,-1 0 4-13,-3 1-7 14,4 8 10-14,0-2-11 13,3 0 10-13,-1-2-5 14,6-2 1-14,5-2 0 14,2-1 0-14,8 2 1 0,-2-2-2 19,7 0 4-19,-1 0-6 13,-2 0 10-13,-6 0-11 14,-6 0 5-14,-5 0-1 0,-4 0 0 13,-3 0 0-13,-8 0 0 13,-1 0 3-13,-2 0-8 14,-6 0 11-14,6 0-11 14,1 0 10-9,3 0-5-5,4 0 0 14,5 0 0-14,4 0 0 13,5 0 1-13,-1 0-2 14,3 0 7-14,2 0-11 14,-2 0 12-14,-3 0-9 13,1 0 3-13,-5 0-1 0,4-3 0 13,3-1 0-8,3 0 0-5,0-3 5 14,4 4-10 1,0-4 11-15,-1 3-10 13,0-1 9-13,1-4-6 14,2-1 2-14,2-3-1 0,6 1 0 12,1-2 1-12,6 2-1 14,3-5 5-8,3 2-7-6,4 1 9 13,0 1-13-13,-8 3 8 14,1 4-3-14,-5-2 1 13,-7 4 0-13,-4 1-1 14,-6 1 6-14,-4 2-13 14,-3 0 16-14,-1 0-16 13,2 0 12-7,0 0-5-6,3 0 2 14,7 0-1 0,3 0 0-14,-1 0 1 0,5 0-4 13,-3 0 10-13,-2 0-14 13,0 0 14-13,0-3-14 14,7-7 9-14,-1-4-3 0,6-3 1 13,1 3 0-8,2 1 0-5,3 5 1 14,5 2-6-14,1 1 11 13,0 3-12 2,1 2 11-15,-3 0-7 14,0 0 2-14,-5 0 0 0,-9 0 0 12,-8 0 1-12,-9 0-4 14,-4 0 8-9,-5 0-10-5,-1 0 13 14,7-3-13-14,4 1 7 14,14-5-2-14,4 0 3 13,8-3-3-13,2-2 0 14,0-3 3-14,0 1-10 14,-5-2 15-14,-1 0-16 13,-10 2 13-7,-10 6-10-6,-12 4 5 13,-15 0 0-13,-10 3-1 14,-4 1 0-14,-4 0-3 0,-3 0 5 13,3 0-5-13,-1 0 8 13,4 0-8-13,-2 0 6 14,3 0-2-14,3 0 0 14,-1 0 0-9,5 0 0-5,2 3 3 14,2 3-8-14,1-1 12 13,-3 2-14-13,-3 0 12 14,2 0-8 1,0 4 4-15,8-2-1 13,4 6 0-13,6 1 0 0,2-1-1 13,-1 2 4-8,-2-3-6-5,-7-2 8 14,-9-2-11-14,-9-4 7 14,-7 1-2-14,-2-7-2 13,-2 2 1-13,0 1 1 0,0-3 2 13,0 0-5-13,-2 2 8 14,-9-2-10-14,-7 2 12 20,-15 0-2-20,-11 4-3 13,-12-2 2-13,-11-2-2 0,0 0-1 13,-5-2 2 2,1 0 1-15,-3 0-6 0,-1 0 12 12,-3 0-15 3,0 0 10-15,2 0-5 0,3 0 1 12,0-2 0-6,1 0 0-6,-2 0 3 14,0 0-10-14,3-1 17 13,0 0-14-13,6-1 9 14,2-1-8-14,3 3 5 13,0 2-4-13,-2 0 2 14,1 0 0-14,-3 14-4 14,-3-2 8-9,3 0-12-5,-3-4 13 14,3 1-11-14,-4-1 7 14,-1 1-3-14,0-2 3 13,-5-2-1-13,3-2 0 14,-2 1 2-14,5-4-5 13,4 0 6-13,11 0-5 14,8 0 9-8,9 0-8-6,5-4 2 13,0-2-1-13,-2 0 0 0,-3 0 2 13,-7 0-4-13,-3 1 7 13,-6 0-12-13,-3 1 13 14,-6 1-12 1,1 3 3-15,-2 0 3 0,-7 0-3 12,-3 3 3-6,-6 11 0-6,-6 0 1 13,-6 2-7-13,1-2 12 14,0 0-12-14,0-5 11 14,9-4-8-14,-1 1 3 13,6-4 0-13,1 0 0 14,1 3 1-14,6 0-3 14,2 2 7-9,2-2-8-5,5 2 8 14,1-2-7-14,-3 4 7 13,-8-4-8-13,0 3 3 0,-8 2 0 13,2 1 0-13,5-4 3 14,3 1-9-14,1 2 12 13,-5 0-14 2,-5-1 16-15,-8 0-13 4,-6 1 5-4,-5-3 0 14,-1-2 0-14,-1-1 1 14,5-1-3-14,1-2 9 13,1-1-11-13,11 0 9 14,5 0-4-14,8 0 3 13,9 0-3-13,7-4 0 14,2-3 1-8,0-2-2-6,3 2 2 13,-3-2-6-13,-2 1 10 14,-2 1-10-14,-1 0 9 14,4-3-6-14,1 2 2 13,-1 1-1-13,2 0 0 14,4 1 0-14,-1 5-1 13,-3-2 3-13,1 3-8 5,-2 0 11-5,-6 0-11 14,-1 6 9-14,-8 5-6 13,-1-1 3-13,1 1 0 14,2 0 0-14,6-4 3 13,6 0-7-13,0-2 10 14,8-3-11-14,2 3 11 14,0-3-6-9,3-2 3-5,-1 0-3 14,-1 0 0-14,2 0 0 13,2 0-2-13,-5 0 7 14,-2 0-10-14,-7 0 10 14,-1 0-11-14,-6 3 10 13,0 4-4-13,6-4 0 14,5-1 1-8,3 1-1-6,-1-2 3 13,4-1-5-13,-1 0 8 14,5 0-10-14,8 0 10 13,4 0-4-13,4 0-2 14,3 0 3-14,4 0-3 0,-1 0 1 13,3 0 2-13,0 0 1 13,3-1-5-7,3 1 7-6,2 0-6 13,0 0 0-13,0 0 0 14,0 0-7-14,0 0-1 14,5 0 2-14,1 0-6 13,6 0 10-13,3 0 2 14,5 5-4-14,5 7 10 14,6 0-10-9,2 0 8-5,5-1-4 14,2-4 0-14,3 2 1 13,1-5-1-13,1-1 3 14,6 2-6-14,0-5 9 14,5 2-7-14,4 0 4 13,5-2-4-13,10 0 1 14,8 0 0-9,0 0 0-5,2 0 1 14,-4 0-5-14,0 3 10 14,2-1-12-14,-6 3 12 0,4 1-12 12,-3-5 7-12,0 4-1 14,0-1 1-14,-3-2 0 14,4 2-2-14,3 0 5 13,5-3-9-7,2 2 11-6,2-1-12 13,-1-2 9-13,-1 2-3 14,2-2 0-14,5 2 0 14,3 1 0-14,-1-3 0 13,-9 0-3-13,-2 0 8 14,-5 0-11-14,-4 0 13 13,0-7-12-7,-4-3 7-6,1 0-3 14,-1-2 1-14,-1 4 0 13,1-1 0-13,2 4 4 14,2-1-11-14,0-1 14 13,-2 3-12-13,-3 1 9 14,-8-1-7-14,-3-3 4 0,-4 4-1 19,2 1 0-19,3-3 2 0,1 1-6 13,-1 1 10 1,2-2-12-14,-5 1 10 0,2 1-8 13,3-4 5-13,0 2-1 14,3-3 0-14,2-1 0 13,3-1 0-13,-2 3 4 14,-1-2-10-8,-1 3 12-6,-5 2-12 13,-3 0 9-13,-8 4-5 14,-4 0 2-14,2 0 0 13,3 0 0-13,6 0 0 14,5 0-2-14,4 0 6 14,3 0-8-14,-3 0 12 13,-1 0-13-7,1-2 8-6,-1-5-5 13,-1-4 2-13,-3-3 0 14,3-2 0-14,2-1 4 0,0 0-9 13,-2 5 11 1,-2 2-12-14,-3 3 10 0,-4 2-7 13,-2 3 3-13,0 0 0 20,-8 2 0-20,-3 0 0 0,-5 0-3 13,-7 0 9-13,-6 0-12 13,0 0 11-13,-2 0-11 14,0 2 8 1,3 2-2-15,3-1 0 0,5-3 0 12,6 0 0-12,8 0 5 14,2 3-11-9,4-3 12-5,7 0-11 14,4 0 10-14,2 0-8 14,2 0 5-14,-6 0-2 13,-1 0 0-13,-4 0 0 14,1 2-4-14,1-2 9 14,-2 0-11-14,6 0 12 13,-6-5-12-7,-5 0 7-6,-8 1-1 13,-9 1 0-13,-9 3 0 14,-9-2-1-14,-9 2 3 0,-5 0-6 13,-6 0 9-13,0 0-9 13,0 0 8-13,0 0-6 14,0 0 2-14,0 0 0 13,0 0 0-7,0 0 1-6,0 0-4 14,2 0 4-14,6 0-5 13,-2 0 8-13,1 0-9 14,-3 0 9-14,-2 0-4 13,-2 0 0-13,0 0 2 14,0 0 0-14,0 0 1 14,0 0 5-9,0 0-8-5,0 0 11 14,-4 0-9-14,2 0 5 14,0 0-7-14,0 0 1 13,2 0-1-13,0 0 2 14,0 0-5-14,0 0 2 13,0-3-2-13,0 3-10 0,-3-2 2 20,1-5-37-20,0-2-15 0</inkml:trace>
    </iact:actionData>
  </iact:action>
  <iact:action type="add" startTime="212872">
    <iact:property name="dataType"/>
    <iact:actionData xml:id="d10">
      <inkml:trace xmlns:inkml="http://www.w3.org/2003/InkML" xml:id="stk10" contextRef="#ctx0" brushRef="#br0">12586 11044 5 0,'-8'-1'1'6,"4"-1"0"-5,0 0 5 14,1 0-5-14,1 0 2 13,0 2-1-13,0 0-2 14,-2 0 1-14,2 0-3 14,-6 0 4-14,2-3-5 13,-3 1 6-13,-3 2-5 14,-3 0 2-9,2 0 0-5,-7 0-2 14,2 0 2-14,0 0-2 0,2 0 4 13,5 0-7 1,5 0 10-14,4 0-8 0,2 0 7 13,0 0-4-13,0 0 1 14,0 0 3-14,0 0-1 13,0 0-2-7,0 0 3-6,0 0-1 13,0 0 1-13,2 0-2 14,2 0 4-14,1 0-4 14,-3 0 2-14,0 0-1 13,2 0-1-13,-2 0-2 14,1 0 5-14,-1 0-10 14,0 0 10-9,3-1-9-5,-3 1 9 14,3 0-3-14,-3 0-2 13,0 0 4-13,0 0-2 14,0-2 1-14,3 2-3 14,-3 0 3-14,0 0-5 13,7 0 7-13,4 0-3 14,10 0-1-9,6-2 5-5,6-5-2 14,3 4-1-14,7-1-3 0,-3-1 5 13,1 2-6 1,-1 3 4-14,-4-2-3 0,-3 2 5 13,-6 0-6 2,-4 0 2-15,-5 0 1 0,-7 0-2 12,1-2 2-6,-3 2-1-6,-2 0 4 13,5-2-4-13,-1 2 2 14,5 0-1-14,1-3 1 14,4 3-3-14,4 0 0 13,4-1 1-13,4 1-1 14,6-3 5-14,3 3-7 14,3-1 6-9,2 1-6-5,0 0 8 14,0-3-6-14,-2 0 1 13,-1-1 0-13,-3 0 0 14,-1 0 1-14,-3 0-2 14,-2 1 6-14,-1-3-12 13,2 3 13-13,-1-6-12 14,6 2 6-9,-1 3-1-5,3-1 0 14,2 5 0-14,4 0 0 14,1 0 3-14,0 0-9 13,0 0 12-13,0 0-12 14,-4 5 10-14,-1-1-6 0,-3-3 3 12,-1 2-1-12,-3-2 0 14,3 1 1-8,-1-2-2-6,0 0 6 13,3 0-9 2,1 0 10-15,0 0-8 0,0 0 4 12,-3 0-2-12,3-3 0 14,-1-1 2-14,1 0-2 14,2 4 1-14,-6 0-7 13,1 0 12-7,-4 0-13-6,-3 0 11 14,-1 0-6-14,1 0 2 13,-5 4 0-13,3 0 0 14,0-1 0-14,-1-1-2 13,3 3 8-13,1-3-12 14,6 0 12-14,6-2-11 0,2 0 6 13,5 0-1-8,0 0 0 10,-3-4 0-15,-6-3-1 0,-1 4 3 12,-3 0-8 3,-1 3 12-15,5 0-12 14,-5 0 10-14,-2 0-8 0,1 0 4 12,-5 8 0-12,-1 2 0 14,5 0 0-9,-4-2-3-5,2-1 9 14,0 0-11-14,-7-3 11 14,2 1-11-14,-4-3 9 13,2-2-4-13,1 0 0 14,1 0 0-14,-2 0 0 14,-2 0 3-14,-2 0-6 13,-2 0 9-7,-7 0-12-6,-3 0 12 13,-6 0-9-13,-4 0 3 14,-5 0 0-14,0 0 0 0,0 0 0 13,0 0-2-13,0 0 2 13,-5 0-3-13,0 0-1 14,1 0 1-14,0 0 1 13,2 0 2-7,-3 0 0 9,3 0 0-15,-8 0-1 0,-3 0 1 12,-7 0-4-12,-7 2 8 14,-4 1-8-14,-7 4 12 14,-4-2-11-14,-7 4 4 13,-11-1-1-13,-7 4 0 14,-6 2 1-9,-5-2-7-5,4 0 13 14,5-4-14-14,8-4 12 14,11-2-5-14,-2-2 0 13,7 0 4-13,1 0-4 14,0 0 1-14,-1 0-2 13,-3 0 4-13,4 0-8 14,0 0 11-8,-3-2-10-6,-5 1 8 13,-2 1-5-13,-7 0 1 0,-4 0 0 13,2 0-1-13,-1 0 1 13,6 0-1 2,5 1 6-15,4 7-10 14,1 0 12-14,4 1-14 0,-3 2 9 12,-1-1-3-6,-4-5 1-6,-6 4 0 13,-2-5 0-13,-5-2 2 14,-4 0-5-14,-5-2 8 14,-1 0-10-14,-3 3 8 13,0-3-5-13,2 3 2 14,5 1-1-14,2 1 1 14,-1 4 0-9,10-1-3-5,4 0 8 14,10-2-11-14,6-2 10 13,-1 0-8-13,4-2 7 14,-8 0-3-14,-4-2 0 14,-7 3 1-14,-2-3-2 13,-2 3 1-13,0-1-4 14,2 2 8-9,3 1-10-5,-1 1 3 0,-4 1 3 13,2-3 0-13,-3 0 0 14,8-2 0-14,3 0 3 13,8-2-4-13,7 0 5 14,4 0-7-14,4 0 10 14,4 0-14 0,6 0 9-14,-1 0-2 5,3 0 0-5,1 0 1 13,3 0-1-13,-1 0 3 14,1 0-7-14,1 0 10 14,-7 0-12-14,2 0 12 13,-1 0-8-13,-4-2 2 14,0-4 0-14,-2-2 0 13,-3-1 0-7,0 2-3-6,4 0 8 14,0 0-10-14,5 2 12 13,6-2-9-13,3 5 6 0,3 0-4 13,4 0 1-13,0 2-1 13,0 0 0-13,0-1-5 14,0 1 1 1,0 0 7-15,0-3-9 4,4 3 12-4,-2-3-7 14,0 2 2-14,-2 1 0 14,0 0 0-14,3 0 0 13,-3 0-2-13,2-2 7 14,0 2-12-14,-2 0 11 13,2 0-11-13,2-2 8 14,6-2-3-8,-1 1 1-6,5 1 0 13,-1-1 0-13,7 1-1 14,9-2-4-14,2 1 10 13,7-2-11-13,4 1 11 14,1-2-8-14,3-2 3 14,-1-1 0-14,-1 2 0 13,1 0 2-7,-3 0-5-6,-2 2 8 0,-1 5-10 12,-6 0 9-12,0 0-10 14,1 0 7-14,-3 0-1 14,2 0 0-14,1 0 0 13,-3 0 0-13,0 0 2 14,-2 0-7-14,4 0 10 14,8 0-9-9,1 0 11-5,14 0-11 14,4 0 5-14,0 0-1 13,7 0 0-13,-5 0 0 14,1 0-3-14,-1 0 9 14,3 0-12-14,1 0 13 13,2-3-14-13,1-1 10 14,-3 0-4-9,-5 1 1-5,-1 0 0 14,-9 3 0-14,3 0 0 14,-3 0-4-14,3 0 8 13,6 0-11-13,0 8 12 14,-2 1-9-14,4 0 4 14,-6-1 0-14,0-4-1 0,-3-2 2 19,1-2-3-19,1 0 7 0,4 0-10 12,-1 0 12-12,2-6-13 14,0-2 10-14,-2-1-4 14,-7 0 0-14,-4 4 0 13,-9-4 0-13,-5 5 2 14,-2 2-8-14,-4 2 12 13,-2 0-13-7,2 0 12-6,-3 0-10 14,2 0 6-14,1 4-2 13,4 1 1-13,6 2 0 14,5-3-2-14,5 0 6 13,3-4-6-13,2 0 7 14,2 0-10-14,-2 0 7 14,-2 0-2-9,-8-2 0-5,-13-4 0 14,-7 2 0-14,-13 0 3 13,-7 2-6-13,-2 2 8 14,0 0-4-14,0 0 3 0,-4 0-4 13,-3 0 0-13,3 0-3 13,0 0 2-13,0 0 1 14,-1 0-2-8,0 0 7-6,-2 0-11 13,-1-2 12-13,-3-5-12 14,-3 4 9-14,-4-5-3 13,-2 0 0-13,-2 0 0 14,-5 0-1-14,-4-3-1 14,-7 4-1-14,-4-1 6 13,-9-1-8-7,-7 5 6-6,0 3-4 14,-5 1 3-14,5 0 0 13,0 0-2-13,0 0 2 14,0 3-3-14,5 6 8 13,2-6-10-13,-1 6 8 14,2-4-8-14,-4 4 3 14,-2-2 2-9,-2 0-7-5,0-1 4 14,-2-3 1-14,-1-3 1 0,-1 0-5 12,-2 0 12-12,-3 0-12 14,0 0 11-14,-1 5-8 14,-2-1 3-14,-1 1 0 13,-1 4-2-13,-4-3 2 14,2 2-3-9,-3 1 4-5,-6 3-6 14,0-5 6-14,-1 3-7 14,1-4 9-14,-1-3-3 13,-1 2 0-13,-2-3 1 14,7-2-1-14,1 2 5 14,11-2-10-14,7 0 10 13,8 0-8-7,9 0 8-6,5 0-4 13,3 0 2-13,3 0-3 14,4 0 0-14,-2-9 0 14,0 3 3-14,2-1 1 0,-2 1-7 12,2 2 11 3,-3 1-16-15,1 3 8 0,-4 0-1 12,-3 0 0-6,-5 0 1 9,-1 9-1-15,1 2 2 0,10-2-6 12,7-3 10-12,8 0-10 14,9-4 11-14,7-2-8 13,2 0 4-13,0 0-2 14,0 0 0-14,11 0-3 14,-1 0 2-9,4 0-10-5,8 0 8 14,14 0 6-14,11 0-3 14,13 0 2-14,-2 0-2 13,4 0 0-13,-2 0 0 14,-2 0 0-14,0 0 4 13,-6 0-8-13,-1 0 9 14,-4 3-10-8,-1 2 10-6,8-5-5 13,4 2 1-13,9-2-1 14,18 0 1-14,10 0 1 13,8-10-4-13,8-2 8 0,5 1-12 13,3 2 12-13,-3 3-13 14,-6 1 11-14,-11 5-7 13,-12 0 3-7,-9 0 0-6,-7 0 0 13,-6 0 2-13,2 0-7 14,0 0 10-14,4 5-10 14,7-5 11-14,5 0-10 13,10 0 5-13,12 0-1 14,4-8 0-14,-2-6 0 14,-2-1-2-9,-5 3 7-5,-4 3-11 14,-7 1 12-14,-6 4-12 13,-19-1 8-13,-12 5-3 14,-10-1 1-14,-11 1 0 14,-2 0 0-14,0 0 2 13,2 0-5-13,7 0 6 14,5 0-6-9,5 0 6-5,4 0-6 14,6 0 3-14,-2 0 0 0,2 0 0 13,-8-4 0-13,-2-4-3 13,-8-1 8-13,-9 4-7 14,-9-2 4-14,-7 6 1 14,-5 1-1-14,-8 0 3 13,0 0-4-7,0 0 0-6,-2 0-1 13,3 0 0-13,-1 0-5 14,0 0 10-14,2 0-11 14,4 0 11-14,-2 0-9 13,-1 0 5-13,-3 0-1 14,-2 0 0-14,0 0 0 13,0 0-1-7,-7 0 0-6,-9 0-4 14,-9 0-22-14,-6-2-18 13</inkml:trace>
    </iact:actionData>
  </iact:action>
  <iact:action type="add" startTime="226164">
    <iact:property name="dataType"/>
    <iact:actionData xml:id="d11">
      <inkml:trace xmlns:inkml="http://www.w3.org/2003/InkML" xml:id="stk11" contextRef="#ctx0" brushRef="#br0">18847 11067 4 0,'0'0'8'1,"0"0"5"0,0 0-3 12,0 0-4-12,4 0 2 14,1 0-7-14,-1 0 1 13,0 0 6-7,4 0-10-6,3 0 7 14,5 0 0-14,5-8-2 13,8-3 1-13,7 2-2 14,7-3 0-14,5-2 2 14,8 0-1-14,2 4-2 13,2-3 5-13,3 5-9 14,-1-2 7-9,0 2-4-5,1 4 0 14,-3 1 0-14,-2 0 0 14,0 3 5-14,0 0-11 13,-2 0 12-13,-4 0-10 0,-2 4 9 13,0 2-6 1,-4-1 2-14,1-2-1 0,-3 1 1 13,4 1 0-7,1-1 2-6,2 0 0 13,2-3-4-13,3 4 6 14,7-1-6-14,1 0 7 14,1-3-6-14,4 2 0 13,0-2 1-13,2-1-1 14,0 0 3-14,1 0-6 13,1 0 9-7,-1 0-10-6,-1-9 10 14,-2 0-7-14,-2 1 2 13,0 0 0-13,0 5-1 14,-2-1 1-14,-5 1-1 13,-2 3 5-13,-2 0-8 14,0 0 9-14,-1 0-8 14,0 0 5-9,-1 0-3-5,-2 0 0 14,-2 0 1-14,-2 0-1 13,-2 0 2-13,1 0-6 14,0 3 9-14,0-3-8 0,-2 0 10 13,3 0-9-13,2 0 3 13,-2 0-1-13,2 0 0 21,-3 0 0-21,-1 0-4 0,-1 4 10 12,-1-1-13-12,-2 4 13 14,1-3-13-14,1-3 12 13,-1 2-7-13,1-2 2 14,-1 2 0-14,-3-1 0 14,0 2 3-14,-2-3-8 13,-2 2 11-7,-3 1-11-6,3-3 12 14,-3 2-9-14,3 1 4 13,4-4-2-13,5 0 2 14,6 0-2-14,2 0 0 13,3 0 6-13,-2 0-11 14,-1 0 11-14,1 2-12 0,-3 1 8 19,-2 4-4-19,-3-2 2 14,-5 2 0-14,-1-2 0 13,-5 2 1-13,3-1-6 0,3-5 11 13,3 2-11-13,5-2 11 14,3-1-8-14,5 0 4 13,-3 0-3-13,4 0 1 14,-4 0 0-9,-3 0-1-5,0 0 6 14,-4 0-12-14,4 0 14 14,2 0-13-14,1 0 11 13,4 0-8-13,-2 0 3 14,-2 0 0-14,-1 0 0 14,-2 0 0-14,1 0-3 13,4 0 9-7,-2 0-12-6,5 3 12 13,-1-2-11-13,2 4 7 14,-2-1-2-14,0-1 0 14,0 0 0-14,-4-1 0 13,-4 0 4-13,-5-2-9 14,-11 0 11-14,-10 0-7 14,-11 0 7-9,-6 0-8-5,-7 0 4 0,0 0 1 13,0 0 3-13,0 0 0 13,-11 0 15-13,-2 0-18 14,-1 0 1-14,3-2 3 14,2-3-11-14,4 5 8 13,5 0-7-13,0 0 3 14,-2 0-11-9,-4 0-16-5,-12 0-45 14,-11 0-23-14</inkml:trace>
    </iact:actionData>
  </iact:action>
  <iact:action type="add" startTime="228766">
    <iact:property name="dataType"/>
    <iact:actionData xml:id="d12">
      <inkml:trace xmlns:inkml="http://www.w3.org/2003/InkML" xml:id="stk12" contextRef="#ctx0" brushRef="#br0">9054 12453 10 0,'0'0'4'15,"-2"0"12"-14,2 0-13 0,0 0 13 13,0 0-16 1,0 0 13-14,0-5-12 0,0 3 3 13,0-1-3-7,0 3-1-6,0-2 6 13,-2 0-5-13,0-1 3 14,2 1-1-14,-3 0-2 14,3 0 2-14,0 1-1 13,-2-2-2-13,2 3 2 14,-2 0 0-14,0 0 0 13,2 0 0-7,0 0 1-6,0 0-2 14,0 0 4-14,0 0-8 13,0 0 5-13,0 0-2 14,0 0 0-14,0 0 0 14,0 0-2-14,0 0 5 13,0 0-9-13,0 0 11 14,0 0-10-9,0 0 2-5,0 0 2 14,0 0-2-14,0 0-1 14,0 0 2-14,4 0-5 13,5 0 4-13,3 0 6 0,5 0-6 13,5 0 8-13,7 0-9 13,3 0 7-13,3 0-3 14,1-2 2-8,1-4-1-6,2 2-1 13,-1-1 4 2,1 2-8-15,-3 1 8 0,5 2-8 13,-4-2 8-13,5 2-5 13,10-2 2-13,-3 0 0 14,0 1-1-14,2-4 2 13,-7 3-5-7,4 2 9-6,-3-2-12 14,1 0 12-14,4 1-11 13,2-6 7-13,6 0-2 14,7-4 2-14,7-1-2 13,1 3 0-13,3 0 2 14,-5 4-6-14,-4-2 9 14,-7 5-10-9,-8 0 9-5,-8 2-6 0,-6 0 2 13,-2 0 0-13,-3 0 0 14,-2 0 0-14,3 0-3 13,-1 4 8 2,-4 0-11-15,2-1 13 13,3-2-12-13,1 1 8 0,6 0-3 13,1-2 0-7,7 0 0-6,5 2 0 13,8-2 3-13,9 2-7 14,10-2 11-14,5 0-13 13,1 0 12-13,-6 0-11 14,-8 0 6-14,-11 0-1 14,-6-4 0-14,-4-6 0 13,-8 2-3-7,-3 1 10-6,-10 4-14 13,-6 1 10-13,-6 0-9 14,-3 0 9-14,-1 2-5 14,-3-3 2-14,-1 3 0 13,-3-3 0-13,2 3 3 14,-1 0-7-14,-3 0 9 0,1 0-9 13,0 0 10-8,-3 0-9 10,1 0 3-15,-1 0 0 0,2 0 0 12,-1 0 0-12,0 0-3 14,-1 0 7-14,1 0-10 14,-3 0 12-14,0 0-10 13,-2 0 8-13,0 0-5 14,0 0 2-9,0 0-1-5,0 0 0 14,0 0 2-14,0 0-3 14,2 0 6-14,-2 0-10 13,0 0 11-13,0 0-11 14,2 0 5-14,0 0 0 14,1 0 0-14,1 0 3 0,-2 0-7 19,3 0 9-19,4 0-10 13,2 0 10-13,5 0-9 14,3 0 8-14,6 0-4 14,4 0 0-14,2-2 0 13,5 0 0-13,0-2 2 14,2 1-5-14,2-3 8 13,3 3-10-13,3-1 10 5,-1 0-9-5,-1 0 5 14,-2 0-2-14,1 2 1 13,-5 2 0-13,-1 0-1 14,0 0 4-14,-2 0-10 13,5 0 14-13,-2 0-13 14,2 0 9-14,0 2-3 14,7 0 0-9,4 0 0-5,5-2 0 14,4 0 2-14,3 0-4 13,-1 0 7-13,-2 0-10 14,0 0 10-14,3 0-10 14,1 0 7-14,8 0-2 13,6-2 0-13,4-4 0 14,1 3-1-9,-1-2 5-5,1 3-9 14,-5 2 10-14,-3-5-10 14,2 5 8-14,-6 0-4 13,-2 0 1-13,-3 0 0 0,-6 0 0 13,1 0 0-13,1 0-1 14,0 0 6-14,8 0-10 13,5 0 11-7,10 0-8-6,7 0 5 13,-1 0-4-13,-2 0 1 14,1 0 0-14,-1 0 0 14,2-7 5-14,1-5-8 13,-3 2 7-13,-6 2-7 14,-6 1 8-14,-1 5-8 14,-5 2 3-9,0 0 0-5,-1 0 0 14,-3 0 0-14,2 7-4 13,-7 1 10-13,0 0-12 14,-6-2 12-14,-2-3-10 14,-6-2 8-14,4-1-4 13,0 0 0-13,1 0 1 14,4 0-1-14,1 0 5 4,-2 0-10-4,0 0 12 14,0 0-11-14,4-1 10 14,5-2-9-14,2 1 3 13,4 2 0-13,3-2-1 14,-8 2 1-14,1 0-2 13,-7 0 6-13,-4 0-11 14,0 0 14-8,-2 0-14-6,-6 0 12 13,6 0-6-13,-3 2 2 14,3 3-1-14,1-2 0 13,1 1 2-13,2 0-6 14,-2 2 10-14,0 0-12 14,-5-3 13-14,-2 6-11 13,2-1 5-7,1-2-1-6,1 3 0 14,3-2 0-14,4 0-2 13,4 0 8-13,3-2-12 14,3-2 13-14,-6-1-12 13,1-2 9-13,-5 0-4 0,-2 0 0 13,0-2 1-13,2-10-1 14,-2 4 1-9,0 2-5-5,-5 0 9 14,-3 0-10-14,-3 0 10 13,-1 2-8-13,1 0 4 14,2 2-1-14,2 2 0 14,3 0 0-14,-1 0-2 13,1-2 6-13,-1 2-7 14,-3-2 8-9,-2 2-9-5,-3-3 10 14,-1 3-8-14,-6 0 2 14,1 0 0-14,-2 0 0 13,-3 0 2-13,3 0-7 14,1-3 11-14,3 3-11 14,3 0 11-14,1 0-8 13,1-2 3-7,2 2-1-6,-4 0 0 13,-1-2 0-13,1 2-1 0,-4 0 5 13,3 0-10-13,-1 0 13 14,0 0-12-14,5 0 7 13,4 0-3-13,3-2 2 14,6-6 1-14,3 0-2 13,-3 2 1-7,-2 2-4-6,-5 1 9 14,-2 0-12-14,-7 1 13 13,1 2-11-13,-3 0 5 14,1 0-2-14,-3 0 1 14,-2 0 0-14,-3 0-1 13,2 8 4-13,-2-2-9 14,1 4 12-9,4 0-12-5,3-1 11 14,-4 0-6-14,1-1 1 14,1 0 0-14,-6-1 0 13,5-4 1-13,1-3-2 14,3 2 5-14,0-2-4 0,4 0 6 12,-1 0-9 3,1 0 6-15,2 0-4 5,-4 4 1-5,-5 1 0 13,-8-2-1-13,-4 1 0 14,-7 1-5-14,-6-2 12 13,-5-1-12-13,-7 0 8 14,-1-2-4-14,-3 0 3 14,0 0-1-14,0 0 0 13,0 0 1-7,0 0 2-6,0 0 0 14,0 0-2-14,0 0 4 13,0 0-7-13,0 0 5 14,0 0-3-14,0 2 0 13,0-2 2-13,0 0-2 14,0 0 3-14,0 0-4 14,0 0 6-9,0 0-8-5,0 0 9 14,0 0-6-14,0 0 1 13,0 0 1-13,0 0-1 0,0 0-1 13,0 0 2 2,0 0 4-15,0 0-8 0,0 0 9 12,0 0-10-12,0 0 8 14,0 0-5-9,0 0 1-5,0 0 2 14,0 0 1-14,0 0-1 14,0 0 3-14,0 0-4 13,0 0 4-13,0 0-1 14,0 0-2-14,0 0-2 14,0 0 3-14,0 0-2 13,0 0-1-7,0 0 5-6,0 0-2 13,0 0-1-13,0 0 2 14,0 0-7-14,0 0 6 14,0 0-5-14,0 0 2 13,0 0-1-13,0 0 0 0,0 0 2 13,0 0-7 2,0 0 11-10,0 0-11-5,0 0 12 0,0 0-9 13,0 0 4 1,0 0-2-14,0 0 0 0,0 0 1 13,0 0-1-13,0 0 6 14,0 0-10-14,0 0 11 13,0 0-14-13,0 0 11 14,0 0-5-9,0 0 1-5,0 0 0 14,0 0 0-14,0 0 1 14,0 0-7-14,0 0 9 13,0 0-7-13,0 0-6 14,0 0 7-14,0 0-20 14,0 0-18-14,-7 0-37 13</inkml:trace>
    </iact:actionData>
  </iact:action>
  <iact:action type="add" startTime="271102">
    <iact:property name="dataType"/>
    <iact:actionData xml:id="d13">
      <inkml:trace xmlns:inkml="http://www.w3.org/2003/InkML" xml:id="stk13" contextRef="#ctx0" brushRef="#br0">8524 12703 23 0,'-14'0'12'15,"1"0"-9"-14,7-3 0 14,3-14-2-14,-8-3 1 13,0 6 5-13,-5 2-2 14,1 2 10-14,-1 0-13 14,5-2 2-9,2-2 0-5,-3-4 0 14,6 0-4-14,-5 0 0 13,-1-3 1-13,4 4 0 14,-5 3-2-14,1 0 3 14,-1 5-4-14,-1 4-5 0,-1 1 4 12,-1-1-4-12,-3 3 6 20,-2 2 0-20,1 0 1 0,-2 0 0 13,4 0 1 2,5 0-6-15,-1 0 10 0,8 0-10 12,-1 0 11-12,5 0-6 14,0 0 1-14,-3 0 4 14,2 0 1-14,-3 0-4 13,0 0 1-7,-1 0 1-6,-5 0-8 13,-3 0 10-13,-5 0-12 14,-7 0 7-14,-6 0-3 14,4 2 3-14,-3 3-1 13,8 0 0-13,4-1 1 14,9-4-3-14,4 2 6 14,3-2-4-9,2 0 5-5,2 0-5 14,0 0 2-14,0 0 1 13,0 0-3-13,0 0 1 14,0 3-2-14,0-3 6 14,0 0-10-14,0 0 11 0,0 0-6 12,0 0 2-12,0 0 3 20,6 0 0-20,3 0-4 0,-2 0-1 13,4 0-6-13,7 0 5 14,6 0 2-14,12 0 1 13,4 8 5-13,4-3-8 14,1 2 4-14,4-2-2 13,2 2-1-13,1-2 1 14,4 2-1-8,4-2 5-6,9-3-7 13,0 2 8-13,0 0-7 14,-2 3 2-14,-11-2-2 14,-5 2 2-14,-6-2-1 13,-5 0 0-13,-3 1 2 14,2-3-6-14,-6-1 8 13,3 1-10-7,-1-3 13-6,1 0-11 14,1 0 4-14,2 0 0 13,1 0 0-13,0 0 0 0,0 0-1 13,-2 0 3 1,-2 0-4-14,-1 0 4 0,-4 0-4 13,-2 0 3-13,0 0-2 20,2 0 1-20,5 0 0 0,9 0 0 13,-1 0 1-13,6-3-4 13,3-1 9-13,2 1-12 14,1-1 13-14,-2-1-12 14,-5 3 5-14,-5-1 0 13,-1 1 0-13,-3 2 0 14,-4 0-4-9,1 0 10-5,2-2-12 14,3-2 10-14,2 0-8 14,8-4 8-14,4 4-6 13,-1-1 2-13,3 4 0 14,1 1 0-14,-1 0 2 14,-6 0-8-14,0 0 12 13,-1 3-12-7,-2 1 12-6,0 0-10 0,5 0 8 12,1-4-4 3,8 0 0-15,4 0 0 0,4 0 0 13,0 0 5-13,-1-5-10 13,-1-7 11-13,-5 0-8 14,-2 0 5-14,-3-1-4 13,-6 4 2-7,-11-1-1-6,-8 1 0 14,-12 5 2-14,-11 1-7 13,-8 3 10-13,-3 0-10 14,0 0 9-14,0 0-8 14,-7 0 0-14,2 0-1 13,3 0-1-13,0 0-3 14,2 0 8-9,-2 0 2-5,-3 0 6 14,-1 0-7-14,-6 0 14 14,-3 0-11-14,-7-9 0 13,-3-1-1-13,-6 2 0 14,-5-2-2-14,-1 4-2 13,-6 0-2-13,1 0 8 14,0 5-11-8,1-1 12-6,-1-1-8 0,-1 3 3 12,1 0 0-12,-5 0 0 14,0 0 0-14,-4 0-4 13,-3 0 10-13,1 0-12 14,-2 0 10-14,-1 0-10 14,0 0 8-14,0 0-2 13,1 0 0-7,-1 0 0-6,0 0 0 14,2-4 1-14,1 0-7 13,-3-4 12-13,1 2-11 14,-3-1 11-14,2 4-8 13,2 1 2-13,3 0 0 14,2 0-2-14,-2 2 2 14,-5 0-4-9,-7 0 3-5,-3 0-3 14,-5 0 6-14,3 0-8 13,6 2 8-13,7 0-3 14,5 3 1-14,6-5 0 0,3 3 0 13,6-1 2-13,-1 2-8 13,-1 2 12-13,-4 2-12 14,-1 3 12-9,-5-4-12-5,-4-1 6 14,-3-2 0-14,-1 0-1 14,-3 0 1-14,-1 0-4 13,6-2 8-13,0-2-10 14,1 2 11-14,3-2-11 14,3 0 5-14,-2 0 1 13,2 0-3-7,-1 0 2-6,-2 3 0 13,2-3 2-13,3 1-3 14,3 3 5-14,4 0-6 14,1 0 8-14,1 3-8 13,-4-2 3-13,1 4-1 14,1-2 1-14,-3 2 0 0,7-1-4 19,0-2 9-19,12-2-10 14,3-3 10-14,9-1-7 0,5 0 4 12,2 0-3 3,2 0 1-15,0 0 0 0,0 0-1 12,0 0-9-12,0 0 7 14,4 0-13-14,9 0 15 14,-1 2-2-9,3 5 0-5,7-2 6 14,-1 4-2-14,2-4-1 14,6 2 0-14,3-2-1 13,6-5 5-13,2 0-3 14,4 0 4-14,6 0-2 13,1 0-1-13,9 0-1 14,0 0 2-8,-1-1 0-6,-5-3-3 13,-4 1 1-13,-6 3-5 14,1 0 8-14,-3 0-7 13,-1 0 7-13,1 0-6 14,0 0 2-14,3 0 0 14,-1 0 0-14,5 0 1 13,3 0-2-7,-1 0 6-6,2 0-10 13,1 0 11-13,-2 3-11 0,-4-2 9 13,1 2-4-13,0-3 0 14,-2 1 0-14,7-1 0 13,-3 3 1-13,7-3-3 14,-3 0 6-14,1 0-8 14,-2 0 11-9,-5 0-12-5,0 0 5 14,-5 0 0-14,1 0 0 13,-3 0 0-13,1-3-1 14,-1-2 7-14,-2-5-12 14,9-2 12-14,3-1-12 13,6 6 8-13,2 0-4 14,2 3 2-9,1 4 0-5,-5-1-1 14,-8 1 2-14,-2 0-6 14,-4 0 10-14,-6 0-10 13,2 0 9-13,-4 0-7 14,1 0 3-14,-3 0 0 14,-3 0 0-14,-2 0 1 0,-6 0-3 12,-3 0 7-6,-7 0-10 8,-1 0 11-14,-4 0-11 0,-6 0 9 13,-2 0-4-13,0 0 0 14,0 0 1-14,0 0-1 13,0 0 5-13,0 0-10 14,0 0 11-14,0 1-12 13,0-1 11-7,0 3-8-6,0-3 3 14,0 0 0-14,0 0-1 13,0 1 1-13,0-1-3 14,0 3 6-14,0-2-8 13,0-1 10-13,0 0-8 14,0 0 6-14,0 0-3 14,0 0 1-9,0 0 3-5,0 0 1 14,0 0-4-14,0 0 4 0,0 0-2 13,0 0-4 1,0 0 8-14,0 0-9 0,0 0 2 13,0 0 0-13,0 0-1 13,0 0-5-13,0 0-3 14,-13 0-41-8</inkml:trace>
    </iact:actionData>
  </iact:action>
  <iact:action type="add" startTime="281838">
    <iact:property name="dataType"/>
    <iact:actionData xml:id="d14">
      <inkml:trace xmlns:inkml="http://www.w3.org/2003/InkML" xml:id="stk14" contextRef="#ctx0" brushRef="#br0">12106 10810 0 0,'0'-3'4'1,"0"3"-3"13,0 0 5-13,0 0-4 0,0 0-1 13,0-2 3-13,0 2 2 13,0 0 3-13,0-5-9 14,0 3 0-8,2-3 5-6,-2 2-4 13,3-3 3-13,-3 2 0 14,0-2-3-14,2 2 3 13,-2 2-4-13,0 1 2 14,0 1-5-14,0 0 9 14,0 0-12-14,0 0 12 13,0 0-12-7,0 0 4-6,0 0 2 14,0 0-4-14,0 0 1 13,0 0 2-13,0 0-5 14,-13 5 4-14,-12 9 4 13,-8 0-4-13,-4 0 8 14,2 2-7-14,-3 2 4 0,-2-2-3 19,-3 2 0-19,4-1 1 14,-1 1 0-14,1 0 3 0,4 0-8 12,-3 1 11 3,0 3-10-15,-5 1 5 0,4-1-2 13,1 0 0-13,2-2 1 13,10 0-1 2,-4-2 1-15,6-1-5 4,1-2 9-4,4-1-10 14,1 1 9-14,1-4-6 14,2 1 3-14,-1 0-1 13,3-1 0-13,3-6 0 14,0 2-2-14,8-6 6 14,0-1-8-14,2 0 10 13,0 0-8-7,0 0 6-6,0 0 1 13,0 0 0-13,0 0-2 14,0 0-1-14,4 0 3 14,10-1-10-14,8-11 10 0,12 3-10 12,3-3 11-12,10 0-8 14,9-4 3-14,6-2-1 14,6-2 1-9,5-6 1 10,0-2-2-15,1-5 4 0,-5 2-8 12,-9 3 10 3,-8 2-8-15,-15 5 6 0,-10 5-1 13,-14 7-1-13,-9 5 0 13,-4-1 6-13,0 3-6 14,0-2 7-9,0 0-4-5,0-1-6 14,0-4 7-14,0 6-5 14,0 0-1-14,0 1 2 13,0 2-2-13,0 0-1 14,0 0-1-14,-6 0 3 14,-5 0-6-14,-5 0 5 13,-3 0-6-7,-6 8 4-6,0 4 2 13,-4 2 0-13,-2 0 0 14,-4 2-2-14,-7 2 6 14,-6 1-8-14,-3 1 9 0,-5-4-8 12,-1-3 10 3,1 4-11-15,-2-5 7 0,6 2-3 12,6 0 0-6,7-2 0-6,6-1-5 14,6 1 11-14,6 1-13 13,5-3 10-13,3-2-9 14,3 2 6-14,1-5-1 13,3 2 0-13,2 0-1 14,-1 2 2-14,3 0-8 14,-1-2 6-9,1-3 2-5,0 0-6 14,2-4 3-14,0 0 1 13,0 0-5-13,0 0 5 14,0 0 2-14,0 0 0 14,4 0-1-14,21-6 4 13,10-10-5-13,15-4 8 14,8 0-9-8,4-4 6-6,5 0-3 13,5 0 0-13,3-2 0 0,1 0 0 13,0 0 2-13,-5 4-8 13,-11 1 12-13,-7 5-12 14,-7 4 10-14,-15 5-7 14,-10-1 6-14,-9 3-3 13,-8 5 0-7,-4 0 1-6,0 0 5 13,0 0-4-13,0 0-4 14,0 0 8-14,0 0-10 14,0 0 8-14,0 0-8 13,0 0 3-13,0 0-4 14,-6 0 1-14,-12 0-7 14,-9 14 10-9,-9 4-3-5,-8 2 1 14,-5 2 6-14,-3 0-4 13,-2 0 2-13,0-1-1 14,-2 1 0-14,-2 1 1 14,-3-4-2-14,1 2 6 0,6-2-10 12,3 1 11 3,9-4-12-15,2 0 10 4,5-2-5 11,-2 0 1-15,6-2 0 0,2 1 0 13,3-4-3-13,8-1 0 13,7-4 6-13,4-1-9 14,4-2 11-14,1-1-10 13,2 0 2-13,0 0-1 14,0 0-4-8,0 0-4-6,0 0 11 13,14 0-6-13,6-6 2 14,13-10 10-14,6-4-7 14,7-2 6-14,5-2-4 13,10-2 0-13,1 2 2 14,5-1-2-14,-1 2 2 13,-1-1-6-7,-7 1 9-6,-9 3-9 14,-7 1 9-14,-7 5-7 13,-12 1 3-13,-4 6-1 14,-11 3 2-14,-3 0-2 13,-5 1 5-13,0 3-3 0,0 0-1 13,0 0 5-13,0 0-12 14,0 0 6-9,0 0 0-5,0 0-6 14,0 0 6-14,0 0-2 14,0 0 2-14,-7 0-5 13,-6 0 10-13,-5 7-11 14,-3 1 11-14,0 2-9 13,-2 1 4-13,-6 6 0 14,0-1-1-8,-2-1 1-6,-2 4-1 13,-1 0 5-13,-3 1-10 14,-2 1 12-14,6-5-11 13,4-2 8-13,4 0-4 14,6-2 1-14,-4 1 0 14,3-2 0-14,2-1 1 13,0-5-3-7,3 2 7-6,3-5-8 14,6 1 8-14,4-3-1 13,2 0-2-13,0 0 6 0,0 0 1 13,0 0-1-13,0 0-8 13,0 0-1-13,0 0 0 14,0 0-24-14,2 0-10 14</inkml:trace>
    </iact:actionData>
  </iact:action>
  <iact:action type="add" startTime="301438">
    <iact:property name="dataType"/>
    <iact:actionData xml:id="d15">
      <inkml:trace xmlns:inkml="http://www.w3.org/2003/InkML" xml:id="stk15" contextRef="#ctx0" brushRef="#br0">17289 12354 16 0,'5'-10'2'1,"-1"5"-1"13,0-4-1-13,1 1 0 14,1 0 0-9,1-1 3-5,-2 0-7 14,-1-1 5-14,0 6-4 14,-4 1 6-14,0 3-8 13,0 0 8-13,0 0-3 14,0 0 1-14,0 0-1 14,0 0 0-14,0 0-2 13,0 0-2-7,0 0 5-6,-4 0-5 13,0 0 6-13,-1 0-4 14,0 1 2-14,1 1 0 14,0-2 0-14,-1 0 1 13,1 2-5-13,-5-2 9 0,-2 2-7 13,-2 0 6-13,-1 0-7 20,-4 1 4-20,2 0-2 0,1 1 1 13,-1 1 0-13,3 2-1 13,-3 1-1-13,1 0-1 14,1 3 2-14,-1-2-2 14,1 3 3-14,1-1 0 13,4-6 0-13,0-1 0 14,0-1 0-9,3-1 0-5,-1-1 0 14,2 1 0-14,3-2 0 14,0 2 0-14,2-2 0 13,0 0 0-13,-2 0 0 14,2 0 3-14,0 0 0 13,-5 0 0-13,1 0 0 14,-7 0-5-8,-1 0 8-6,2 0-12 13,-2 0 10-13,1 0-5 14,2 0 1-14,3 0 0 13,-4 0 0-13,4 0 1 14,-3 0-2-14,3 0 6 0,0 0-7 13,4 0 8-13,0 0-5 20,0 0 0-20,2 0 6 0,-2 0-5 12,0 0-2-12,-3 0 0 14,1 0 4-14,-3 0-8 14,0 0 9-14,1 0-10 13,-1 0 10-13,5 0-6 14,-2 0 1-14,-2 0 0 14,4 0 0-9,-4 0 1-5,1 0-3 14,1 0 7-14,2 0-10 13,2 0 11-13,0 0-10 14,0 0 5-14,0 0-2 14,0 0 1-14,0 0 0 13,0 0 0-13,0 0 4 14,0 0-10-9,0 0 12-5,0 0-10 14,0 0 8-14,0 0-5 14,0 0 1-14,0 0 0 13,0 0 0-13,0 0 0 0,0 0-2 13,0 0 7-13,2 0-6 14,0 0 5-14,-2 0-4 13,5 0 2-7,-3 0-2-6,2 0 0 13,-2 0 0-13,0 0 0 14,2 0 2-14,0 0-5 14,2 0 7-14,-1 0-6 13,-1 0 9-13,2 0-8 14,0 0 2-14,-2 0-1 13,3 0 0-7,-1 0 1-6,0 0-2 14,2 0 6-14,-2 0-10 13,-1 2 12-13,3 1-11 14,4 0 6-14,3-1-2 13,3 2 0-13,0-2 1 14,2 2-1 1,5-2 3-15,-1 0-3 4,2 0 4-4,6-2-4 14,2 0 5-14,4 0-5 0,1 0 0 12,4 0 2-12,1 0-2 14,4-2 3-14,-2-6-4 14,1-1 5-14,-5 0-8 13,0 4 11-13,-3 2-12 14,-4-1 7-8,3 0-2-6,-5 3 0 13,3 1 2-13,-3-3-2 14,-4 1 2-14,2 2-4 13,-2-2 5-13,-2 2-3 14,0-1 5-14,0 1-5 14,2-3 1-14,0 1-1 13,2-2 0-7,0 4 2-6,1-3-2 13,-3 3 5-13,-3 0-10 14,-1 0 11-14,0 0-9 14,-4 0 5-14,2 0-2 0,2 0 0 12,-6 0 0 3,6 0 0-15,-1 0 3 0,3 0-8 19,2 0 11-19,9 0-10 14,5 3 10-14,1-1-8 0,6 2 3 12,-4-1-2-12,1-2 1 14,-3 3 0-14,-4 0-3 14,-4 0 9-14,-7 0-12 13,3-1 12-13,-5 0-12 14,4-1 10-9,2 0-5-5,0 0 2 14,5-2-1-14,2 0 0 14,5 0 1-14,1 0-7 13,-1-7 12-13,4-7-11 14,-6 1 9-14,-3 6-8 14,-5 4 7-14,-4-1-3 13,-2 0 0-7,-4 3 0-6,-2-1-3 13,-1 2 8-13,0 0-10 14,2 0 11-14,3 0-9 14,4 0 6-14,3-3-3 0,1 3 1 12,4 0-1-12,-2 0 0 14,1 0 3-14,0 0-8 13,0 0 11-7,0 0-12-6,0 0 11 14,-1 0-8-14,2 0 5 13,1 3-4-13,0 0 2 14,3-1 0-14,-1 0-1 13,0 0 7-13,3-2-11 14,-1 0 14-14,1 2-15 14,1-2 8-9,1 0-2-5,2 0 0 14,0 0 0-14,-4 0 0 13,2 0 4-13,-4 0-10 14,-1 0 13-14,0 0-15 14,0 0 15-14,3 0-11 13,-2 0 7-13,5 0-3 0,-1 0 0 19,4-8 0-19,-2-2-4 14,-7 2 10-14,-1 6-13 0,-3 0 13 13,-5 2-13-13,0 0 9 13,1 0-3-13,1 0 1 14,-1 0 0-14,2 0 0 14,-1 4 2-14,1 2-8 13,-1 3 12-7,6-4-11-6,3 1 10 13,6 2-7-13,0 0 4 14,4-4-2-14,-2 2 0 14,-2-2 3-14,-2-2-6 13,-6 1 9-13,0-1-8 14,-2-1 8-14,0 1-10 14,1 0 8-9,-1 0-5-5,-1 1 1 14,0 0 0-14,-1 1 0 13,2 0 2-13,-3-1-6 14,4-2 9-14,-8-1-8 14,3 0 8-14,-5 0-7 0,0 0 3 12,3 0-1 3,-3 0 0-10,0 0 0-5,-2 0-1 14,-2 0 7-14,-2 0-12 0,-1 0 13 13,3 0-10-13,0-8 5 13,-3 1-2-13,-2-3 0 14,-6 1 0-14,-1 4 0 13,-8-2 2-13,0 3-6 14,0 0 10-8,-1 2-14-6,1-1 13 13,5 3-10-13,3-3 7 14,5 1-4-14,5 0 2 14,6 0 0-14,0 0-1 13,0 1 6-13,-4-1-10 14,1-1 12-14,-3 1-11 13,0 0 7-7,-3 0-3-6,-2 0 0 14,-7 1 0-14,-4-2 0 13,-5 3 3-13,-1 0-7 14,0 0 8-14,-1 0-8 13,7 0 9-13,-1-2-9 14,8 0 7-14,1 0-3 0,4 0 0 13,-1 2 0-8,0-2-2-5,0 2 7 14,0-2-10-14,0 2 12 13,-2-2-12-13,2-1 8 14,-4 3-3-14,0 0 0 14,-8 0 1-14,-1 0-1 13,-3 0 1-13,-2 0-5 14,3 0 10-9,2 0-13-5,0 0 11 14,3 0-7-14,2 0 4 14,1 0-1-14,5 0 0 13,-3 0 0-13,-1 0-2 14,-3 0 7-14,-2 0-10 14,-3 0 9-14,-4 0-11 13,-2 0 8-7,0 0-2-6,0 0 0 13,0 0 1-13,0 0 0 0,0 0-11 13,-2 0 8-13,0 0 3 14,2 0-6-14,-2 0 12 13,2 0-1-13,-4 0-4 14,-1 0 7-14,-1 0-2 13,-6 0-4-7,1-5 3-6,-4 1-1 14,-5 1-8-14,-5-4 11 13,-8 3-14-13,-3-2 9 14,-1-3-4-14,-6 6 2 14,1-3 0-14,-1 4 0 13,1 0 0-13,0 0-5 14,-1 2 10-9,3 0-12-5,0 0 12 14,-1 0-9-14,-1 0 5 14,-7 0-2-14,1 0 1 13,-11 0 0-13,1 0-2 14,-2 0 4-14,0 4-8 0,4 0 11 12,9 0-11 3,7-4 8-9,11 0-3-6,9 0 1 13,5 0 0-13,6 0 0 0,1 0 4 13,0 0-7-13,-1 0 8 13,-3 0-10-13,-3 0 10 14,-7 0-11-14,-9 0 6 14,-7 0 0-14,-9 0-5 13,3-2 1-7,2 2 3-6,1 0-2 14,5 0-4-14,3 0 8 13,2 0-6-13,4 0 2 14,2 0 2-14,4 0 0 13,0 0 1-13,1 0-2 14,-3 0 4-14,-3 0-6 14,-3 0 9-9,-7 2-10-5,-6 0 10 14,-4-2-10-14,-6 0 6 13,-6 0-2-13,-2 0 1 14,-3 0 0-14,1 0-4 14,0 1 7-14,2 5-9 0,-1 1 12 12,5-1-15-12,-2 1 12 20,3-4-6-20,1 1 3 0,1 1 0 13,-1 0-1-13,3 1 0 14,-7 0-4-14,-5-3 5 13,-8 0-3-13,-3-1 3 14,-1 0-5-14,2 0 6 14,3-2-1-14,10 0 0 13,9 0 0-7,6 0 0-6,7 0 4 13,7 0-5-13,2 0 5 14,0 0-6-14,0 0 7 14,-2 5-6-14,-5 0 1 13,-1-3 0-13,-6 0-2 14,-3 1 2-14,-10-3-3 13,-7 3 5-7,1-1-8-6,-3-2 10 14,5 0-7-14,2 0 5 13,2 0-2-13,7-5 0 0,3-2 0 13,-2-3-3-13,6 2 9 14,2 0-12-14,-2 0 12 13,2 0-11-13,-7-1 9 20,0 6-6-20,-4 1 3 14,-7 0-1-14,-5 2 0 14,-6 0-1-14,-5 0-3 0,-1 7 6 12,-1 2-6-12,5-1 4 14,6-2-3-14,9 0 1 13,5 0 2-13,9 5-1 14,6-2 1-8,5 6-1-6,6-7 4 13,5-1-9-13,1 1 12 14,-2-4-11-14,1 3 9 13,-3-4-6-13,2-1 2 14,-4 0 0-14,-4 0 0 0,-4-2 1 13,-3 0-5-13,-7 0 9 20,1 0-10-20,-3 0 11 14,-3 0-9-14,-2 0 4 13,2 0-1-13,1 0 0 0,2 0 0 13,5 0-3-13,2 0 8 13,3 0-10-13,3 0 11 14,5 0-9-14,5 0 6 20,-3 0-3-20,6 0 0 14,-4 0 1-14,-1 0-1 0,-1 0 2 12,3 0-7-12,0 0 11 14,1 0-12-14,4 0 12 14,-1 0-10-14,3 0 5 13,-1 0-1-13,1 0 0 14,-2 0 0-9,1 0-1-5,-1 0 6 14,1 0-11-14,3 0 12 14,-5 0-10-14,5 3 8 0,-1-3-5 12,3 1 1-12,3-1 0 14,1 0 0-14,0 0 1 14,4 0-5-14,1 2 9 20,0-2-11-20,2 0 11 0,0 0-9 12,0 0 6-12,0 0-4 14,0 0 2-14,0 0 0 14,0 0-1-14,0 0-6 13,0 0 5-13,0 0-17 14,9 0 19-14,7 4-3 13,4 1 3-7,4-2 0 9,5 3 2-15,4 0-2 0,8-1 2 12,1 0-4-12,5-3 6 14,-3 0-7-14,6 1 9 14,-2-3-9-14,0 0 5 13,1 0-2-13,-5 0 0 14,1 0 0-9,-5 2-2-5,2-2 6 14,-1 2-10-14,5-2 12 14,4 0-10-14,0 0 8 13,4 0-6-13,0 1 3 0,1-1-1 13,1 2 0-13,-1 2 1 13,-1 0-5-13,-2 0 9 21,-6 3-10-21,-3-3 10 13,-6 2-8-13,1-1 5 14,1 0-3-14,3-1 2 0,2-3-1 12,7 1 0-12,10 0 2 14,7-2-3-14,7 0 5 14,2 0-8-14,-1 0 8 13,-9 0-6-7,-7 0 2-6,-8 0 0 13,-6 0 0-13,-5 0 2 14,-8 0-7-14,-4 0 12 14,-2 0-14-14,-1-2 12 13,8 0-8-13,8 1 3 14,12-1 0-14,6-2 0 0,9 1 0 19,0 1 0-19,-5 0 3 14,-3 1-8-14,-8 1 12 13,-8 0-13-13,-3 0 10 14,0 0-6-14,-1 0 4 0,-1 0 0 13,0 3-2-13,3 2 1 13,1 1-2-13,3-5 5 20,7 1-7-20,1-2 8 14,9 0-6-14,4 0 2 14,5 0-1-14,1 0 1 0,-5 0-1 12,-2 0 0-12,-7 0 4 14,-2 0-9-14,0 0 11 13,-4 0-11-13,-2 0 9 14,2 0-7-8,-2 0 3-6,-6 0 0 13,6 0 0-13,-1 0 2 14,-2 0-6-14,4 0 8 13,1 0-8-13,2 0 10 14,2 0-10-14,0 0 7 14,4 0-3-14,-1-2 0 0,-1 1 0 19,-3-1-1-19,-1 2 4 0,-5 0-8 13,-3 0 10 1,-4 0-10-14,-2 0 9 14,3 0-5-14,-1 0 1 0,1 0 0 12,4 0 0-12,2 0 0 14,3 0-1-14,2 0 5 14,0 0-7-9,-4 0 7-5,2 0-5 14,0 0 4 0,0 0-3-14,3 0 2 0,1 0-1 13,2-2-1-13,-2-5 4 14,0 2-7-14,-2-2 8 13,-5 3-7-13,-2 0 7 14,-2 0-5-9,-5 3 0-5,-1-2 1 14,-1-1 0-14,-7 2 0 14,0 1 5-14,-4-1-5 13,0 2 3-13,-4 0-1 14,-5 0-3-14,-7 0 3 14,-4 0-4-14,-5-2 1 0,-4 2 0 12,0-3 2-6,0 1 0-6,0 2 3 13,0 0-1-13,0-2 6 14,3 2-10-14,4-5 12 14,2 0-5 0,-1 1-2-14,2-2-4 0,-6 4 0 13,-2 2 2-13,-2 0 0 14,0 0 3-9,0 0-5-5,0 0 6 14,0 0-3-14,0 0-6 13,-2 0 2-13,-5 0-4 14,0 0 1-14,-1 0-9 14,-8 0 12-14,-4 0-20 13,-11 0-7-13,-8 0-35 14</inkml:trace>
    </iact:actionData>
  </iact:action>
  <iact:action type="add" startTime="349924">
    <iact:property name="dataType"/>
    <iact:actionData xml:id="d16">
      <inkml:trace xmlns:inkml="http://www.w3.org/2003/InkML" xml:id="stk16" contextRef="#ctx0" brushRef="#br0">17119 12675 6 0,'0'-7'3'1,"0"2"1"13,0-1-1-7,0 0-5-6,0 0 7 13,0 0-6-13,0 0 1 14,5 2-1-14,-1 0-2 14,3 0 3-14,0 0-1 13,2 0 2-13,-1 0-5 14,0 0 7-14,0 2-7 13,3-2 7-7,3 1-4-6,-5-2 1 14,1 1 0-14,0 0 0 13,-6 2 1-13,-4 0-1 14,0-1 5-14,0 3-6 14,0-1 5-14,0-1-1 13,-11 0-2-13,0-3-1 14,-5 1 0-9,3 3 0-5,-5-3 0 14,5-1 4-14,4 3-8 14,-1 0 9-14,4 2-9 0,2-1 10 12,1 1-7 3,3 0 2-15,0 0-1 0,0-2 2 13,0 0-2-13,0 2 6 13,0-2-3-7,0 2-2-6,0 0 4 13,0 0-3-13,0 0 2 14,0 0-4-14,0 0 0 14,0 0 0-14,0 0 0 13,0 0 4-13,0 0-10 14,0 0 11-14,0 0-11 14,0 0 5-9,0 0-2-5,0 0 1 14,3 0 0-14,1 0 0 13,0 0-8-13,6-3 10 14,3 3 0-14,5-1-6 14,6 1 12-14,3-2-11 0,2 0 8 12,6-1-3 3,2-2 0-10,0-2-1-5,3 0-1 14,3 0 0-14,-1 4-2 14,2 3 8-14,1 0-10 13,1 0 10-13,2 0-7 14,1 0 4-14,0 2-1 14,7 1 0-14,2 4 0 0,0-4-1 12,2 3 6-6,-4 1-10-6,-6-1 11 13,2 0-9-13,-5 0 6 14,-3-3-3-14,-1 2 0 14,-3-1 3-14,0-2-3 13,-3-1 2-13,6 1-2 14,-3 0 3-14,3-2-1 13,3 0 2-7,6 0-2-6,10 0-1 14,5 0 1-14,2 0-2 13,-2 0 1-13,0 0-2 14,-2 0 6-14,1 0-9 13,1 0 10-13,3 0-10 0,-6-5 6 13,-3 1-3-13,-9 2 1 20,2 2 0-20,0 0 0 0,4 0 1 13,4 0-5 1,-2 0 8-14,1 4-8 0,-3 1 9 13,0 2-6-13,0-3 1 14,2 0 0-14,0-2 0 13,-1-2 1-13,3 0-3 21,2 0 6-21,3 0-7 0,6 0 10 12,8 0-13-12,-1 0 7 14,-2 3-2-14,-4 0 1 13,-14 1 0-13,-7 1-1 14,-8 0 2-14,-14-1-7 14,-12 0 11-14,-7 0-10 13,-10-2 9-7,-2-2-5-6,0 0 2 13,0 0 5-13,-2 0 2 14,-6 0-3-14,-2 0 15 0,-5 0-14 13,-6-12-6 1,-1 0 7-14,-3 0-12 0,-1-1 9 13,-7 4-7-13,-1-3 3 20,-4 4 0-20,0 0 0 0,-4 1-1 13,-3 1-4-13,-4 3 8 13,-2-2-9-13,-2 1 9 14,1 3-6-14,-4 1 3 14,-1 0 0-14,-5 0-1 13,-8 0 1-13,-1 0-3 14,-3-2 8-9,3-2-11-5,2-3 13 14,2 0-10-14,5-4 7 14,-2-1-4-14,12 0 0 13,-2 3 2-13,-2-4-2 14,0 3 2-14,-2 0-8 14,-4-1 12-14,-5 2-13 13,-2 1 13-7,-5 2-10-6,-1 0 5 13,-8 3-1-13,-4-4 0 14,-6 2 0-14,1 2-1 0,1-1 7 13,4 2-12-13,3 2 12 13,-1 0-12-13,2 2 10 14,6 8-5-14,7-1 1 20,10-8 0-20,9 1 0 0,2-2 1 13,3 0-6-13,9 0 11 13,6 0-10-13,4 0 10 14,10 0-10-14,0 0 5 13,7-2-2-13,3 1 1 14,2-2 0-14,5 3-2 14,0-2 4-9,0 2-6-5,0 0-3 14,3 0 5-14,10 0-19 13,12 0 19-13,6 0 0 14,17 10 2-14,16 5 0 14,4-3 4-14,10 2-10 13,0-2 11-13,3-1-11 0,-4 1 5 19,2 1-1-19,-4-2 1 14,4 0 1-14,8-3-3 14,8-1 3-14,5 0-2 13,12-2 3-13,4 0-6 0,5-1 10 13,3-3-11-13,1 4 7 14,-4-1-2-14,-9 1-6 20,-2 2-1-20,-5-1 2 0,-2-1 1 12,-8 2 3-12,-1-3 3 14,-3 1-6-14,-2 0 7 14,3 1-4-14,1-2 3 13,-12-2-1-13,-10 0 0 14,-9-1 0-14,-10-1 0 13,-6 0 3-7,-3 0-2-6,-7 0 2 14,-5 0-2-14,-9 0 3 13,3-5-3-13,-6-1-1 14,2-1 0-14,-3 5 0 0,-5 0 0 13,-4 1-3 1,0 1 5-14,0 0-7 0,0 0 8 13,2 0-7-8,0 0 6 10,-2 0-3-15,-1 1 1 14,0 1 0-14,-4 3-2 0,0-1 5 12,-1-1-8-12,-3 0 10 14,0-3-10-14,0 2 9 13,0-2-6-13,0 0 3 14,0 0-1-8,0 0 0-6,0 0 0 13,0 0-3-13,0 2 6 14,0-2-8-14,0 0 9 14,0 0-10-14,0 0 7 13,0 0-1-13,0 0 0 14,0 0 0-14,0 0-1 0,0 1 3 19,0-1-5-19,0 0 6 14,0 0-5-14,0 0 7 0,0 0-8 12,0 0 3 3,0 0 0-15,0 0 0 0,0 0 2 12,0 0-5-12,0 0 7 14,0 0-9-14,0 0 6 14,0 0-6-9,0 3 8-5,0-3-4 14,0 2 1-14,0-2 0 13,0 0 0-13,0 2 3 14,0-2-6-14,0 0 7 14,0 0-6-14,0 0 7 13,0 0-4-13,0 0 0 14,0 0 1-8,0 0 1-6,0 0-3 13,0 0 3-13,0 0 1 14,0 0-5-14,0 0 7 13,0 0-7-13,0 0 4 14,0 0-1-14,0 0-2 14,0 0 2-14,0 0-2 0,0 0 2 19,0 0-6-19,0 0 7 13,0 0-8-13,0 0 5 0,0 0-2 13,0 0 1-13,0 0-1 14,0 0 0-14,0 0 0 13,2 0-1-13,0 2 1 14,0 1-3-14,0-3 10 14,-2 3-9-9,0-3 7-5,0 2-3 14,0-2 0-14,0 0 1 13,0 0-1-13,0 0 2 14,0 0-3-14,0 0 5 14,0 0-6-14,2 0 7 13,-2 0-7-13,0 0 2 14,0 0 0-9,0 0 0-5,0 0 0 14,0 0 2-14,0 0 1 14,0 0-2-14,0 0 3 13,0 0 0-13,0 0-3 14,0 0 2-14,0 0-3 13,0 0-2-13,0 0 2 0,0 0-4 20,0 0 2-20,0 0 2 13,0 0-5-13,0 0 8 14,0 0-5-14,0 0 3 0,0 0-1 13,0 0 0-13,0 0 0 13,0 0-1-13,0 0 5 14,0 0-8-14,0 0 10 13,0 2-8-7,0-2 5-6,0 0-2 14,0 0 0-14,0 0 0 13,0 0-1-13,0 0 4 14,0 0-8-14,0 0 9 13,0 0-7-13,0 0 7 14,0 0-4-14,0 0-1 14,0 0 4-9,0 0 2-5,0 0-4 14,0 0 0-14,0 0 3 13,0 0-10-13,0 0 10 14,0 0-11-14,0 0 7 0,0 0-2 13,0 0 0-13,0 0-1 13,0 0 2-13,0 0 0 14,0 0-6-8,0 0 12-6,0 0-12 13,0 0 14-13,0 0-11 14,0 0 6-14,0 0-3 13,0 0 0-13,0 0 1 14,0 0 4-14,0 0-3 14,0 0 3-14,0 0-2 13,0 0 0-7,0 0 0-6,0 0 0 13,0 0-3-13,0 0 1 14,0 0-1-14,0 0 2 14,0 0-7-14,0 0 11 13,0 0-12-13,0 0 11 14,0 0-8-14,0 0 4 14,0 0-1-9,0 0 0-5,0 0 0 14,0 0-1-14,0 0 5 0,0 0-5 12,0 0 5-12,0 0-2 14,0 0 3-14,0 0-4 14,0 0 1-14,0 0 2 13,0 0-2-13,0 0 1 14,0 0-2-9,0 0 5-5,0 0-11 14,0 0 12-14,0 0-10 14,0 0 5-14,0 0-3 13,0 0 1-13,0 0 0 14,0 0-1-14,0 0 3 13,0 0-9-13,0 0 14 14,0 0-15-8,0 0 10-6,0 0-4 13,0 0 0-13,0 0 2 14,0-2 0-14,0 2 2 13,0 0-5-13,0 0 8 14,0 0-10-14,0 0 10 0,0 0-9 13,0 0 6-13,0 0-4 20,0 0 1-20,0 0-1 14,0 0 0-14,0 0 2 0,0 0-5 12,0 0 10-12,0 0-10 14,0 0 6-14,0 0-2 13,0 0 2-13,0 0-1 14,0 0 0-14,0 0 1 14,0 0-6-9,0 0 4-5,0 0-1 14,0 0-1-14,0 0-1 13,0 0 4-13,0 0 0 14,0 0 1-14,0 0-1 14,0 0 0-14,0 0 3 13,0 0-7-13,0 0 8 14,0 0-9-9,0 0 6-5,0 0-4 14,0 0 3-14,-2 0-1 14,2 0 0-14,0 0 0 0,0 0-3 12,0 0 7 3,0 0-8-15,0 0 5 0,0 0-5 13,0 0 3-13,0 0-1 13,0 0-1-7,0 0-2-6,0 0 4 13,0 0-2-13,0 0 0 14,0 0 8-14,0 0-9 14,0 0 11-14,0 0-4 13,0 0-1-13,0 0 5 14,0 0-2-14,0 0-3 13,0 0 0-7,0 0 4-6,0 0-10 14,0 0 11-14,0 0-12 13,0 0 5-13,0 0 1 14,-2 0-3-14,2 0 1 13,0 0 1-13,0 0-5 14,0 0 4-14,0 0 0 14,0 0-3-9,0 0 4-5,0 0-2 14,0 0 3-14,0 0-2 14,0 0 1-14,0 0-6 0,0 0 4 12,-2 0-21-12</inkml:trace>
    </iact:actionData>
  </iact:action>
  <iact:action type="add" startTime="361242">
    <iact:property name="dataType"/>
    <iact:actionData xml:id="d17">
      <inkml:trace xmlns:inkml="http://www.w3.org/2003/InkML" xml:id="stk17" contextRef="#ctx0" brushRef="#br0">11604 14066 0 0,'0'0'5'1,"0"0"0"13,0 0-9-13,0 0 5 14,2 0-1-9,-2 0 0-5,0 0 0 14,0 0-2-14,3 0 1 14,-3 0-3-14,3 0 4 13,-3 0 0-13,0 0 0 14,0 0 0-14,0 0 0 13,0 0 0-13</inkml:trace>
    </iact:actionData>
  </iact:action>
  <iact:action type="add" startTime="361459">
    <iact:property name="dataType"/>
    <iact:actionData xml:id="d18">
      <inkml:trace xmlns:inkml="http://www.w3.org/2003/InkML" xml:id="stk18" contextRef="#ctx0" brushRef="#br0">11604 14066 0 0,'8'0'0'1,"-8"0"4"13,0 0-7-7,0 0 7-6,-3 0-4 13,3 0 0-13,-3 0 1 14,1 0-1-14,0 0 1 14,2 0-3-14,0 0 4 13,0 0-6-13,-2 0 4 14,0 0-3-14,0 7 4 13,-3-4-2-7,3 4 1-6,0-3 0 14,0 0 0-14,-4 1 3 13,4 0-6-13,-2-3 6 14,0 0-6-14,2 0 4 14,-1-2-2-14,3 0 2 13,0 0-1-13,0 0 0 0,0 0 2 19,0 0 2-19,0 0-2 14,0 0 2-14,0 0 0 0,0 0-1 13,0 0-1-13,0 0 2 13,0 0 3-13,0 0-4 14,0 0 2-14,0 0-3 13,0 0 2-13,0 0-1 14,0 0-2-8,0 0 5-6,0 0-5 13,0 0 1-13,0 0-2 14,0 0 0-14,9 0-9 13,1 0 9-13,-2 0-9 14,1 0 9-14,5 0 0 14,7 0-4-14,8 3 8 20,10 2-3-20,3-1-1 0,0-4 0 13,-1 0-1-13,-1 0 6 13,-3 0-9-13,1 0 9 14,3 0-10-14,1 0 10 13,5 0-6-13,1-4 1 14,2 2 0-14,1 2 0 0,0-3 0 19,5 3-3-19,4 0 8 14,2-2-9-14,3 1 10 13,-3-3-10-13,-4 2 6 14,-2 2-3-14,-2 0 1 0,-8 0 0 13,1 0 0-13,-9 0 4 13,-2 0-8-13,-7 0 10 20,-2 0-12-20,-3 0 9 14,3 2-5-14,0 5 3 0,2 2-1 13,4-1 0-13,5 2 1 13,2-2-3-13,7-2 7 14,-1 2-10-14,8-8 12 14,0 2-11-14,4-2 8 13,-2 0-6-7,-3 0 2-6,-2 0 0 13,-2 0 0-13,0 0 3 14,5 0-9-14,-1 0 11 14,1 0-12-14,0 0 12 13,-4 0-9-13,2 0 4 0,-4 0 0 13,4 2 0-13,-5 6 0 13,0 0-2-7,2 0 5 9,-1 0-6-15,4-3 7 13,0 0-7-13,1-3 4 14,0 0-1-14,3 1 0 0,4-3 1 13,-2 5-2-13,0-5 3 13,-6 0-6-13,-4 2 8 14,0 0-8-9,-2 2 8 10,1-3-6-15,2 4 3 0,-2 3-1 13,4-4 0-13,-2 0 0 13,-2 2-2-13,-3-1 7 14,-3 2-10-14,-1 3 8 13,-3-6-6-13,6 4 4 14,1 2-1-8,8-6 0-6,0 4 0 13,3-1 0-13,7-7 2 14,1 0-6-14,4 0 10 13,-3 0-11-13,-1 0 8 14,-9 0-5-14,-6 0 2 0,-1 0 0 13,-7 0 0-13,5 0 0 13,-3 0-2-7,0-7 6-6,3 3-7 14,-3 3 8 0,-1-2-10-14,-1 3 6 14,-3-2-1-14,1 0 0 0,-1 2 0 12,-4-4 0-12,2-2 4 14,-1 3-9-14,-1-2 10 14,3 1-9-9,1-1 10-5,8 2-8 14,-1-3 2-14,6 3 0 13,-1-6 0-13,0 5 0 14,0-2-3-14,-5 0 8 14,1-1-11-14,-5 2 12 13,3 1-12-13,-1-4 8 14,0-1-2-9,3-4 0-5,4 3 0 14,-2-6 0-14,0 4 2 14,2 4-7-14,0-4 10 13,-1 5-10-13,2 0 7 14,-3 0-4-14,-1 2 2 0,2 3 0 13,0-3 0-13,-1 2 0 13,-3 1-4-7,-8 2 10-6,-5 0-12 13,3 0 12-13,-2-2-10 14,-1 0 5 1,4-2-1-15,-1 1 0 0,-3 2 1 12,-2-5-1-12,-2-1-2 14,-6 2 2-14,0-4 0 13,3 4-3-7,-3-4 9-6,5 0-7 14,3 1 1-14,0-2 0 13,0 1 0-13,-5 4 0 14,3-2-2-14,-2 4 6 14,-8 0-8-14,1 1 9 0,-5 0-9 12,-5 1 6 3,-4 1-3-10,-2 0 1-5,-2 0 0 0,0 0 0 13,0 0 0-13,0 0-4 14,0 0 8-14,0 0-8 13,0 0 10-13,0 0-6 14,0 0 0-14,-2 0 5 13,-4 0-5-13,-6-4 2 14,1-3-6-8,-5 1 2-6,-1-3-2 13,-4 2 3-13,-5 2-4 14,-3-2 1 0,-3 3 4-14,-3 0-1 0,-1 2 1 13,1 0-1-13,-4 2 3 14,2 0-4-14,-3 0 7 13,0 0-8-7,-3 0 8-6,-1 0-6 14,-3-6 2-14,-2 2-1 13,-9-4 0-13,-2 0 0 14,0 0-1-14,4-4 4 13,6 2-5-13,8 2 6 14,5 1-7-14,0 0 6 14,4 3-3-14,2-2 0 4,-3 2 0-4,3-1 0 14,-2 5 1-14,0-7-5 13,-1 3 8-13,-1 2-8 14,-4 0 9 1,-1 0-7-15,-4 2 3 0,-1-3-1 12,3 0 0-12,-3-1 1 14,-1 2-2-9,-6-3 5-5,1 2-7 14,0 1 10-14,8-2-12 14,3 1 11-14,5 0-6 13,1 1 0-13,3 0 1 14,0 0-1-14,0-1 3 14,-2 3-8-14,-4 0 10 13,-5 0-10-7,-12 0 10-6,-4 7-8 13,-6 5 5-13,-3 0-2 14,0 0 0-14,3-2 0 0,-2-5-3 13,9 4 7-13,4-6-9 13,5 2 11 2,4-3-12-15,1 0 10 14,-3 0-4-14,-1-2 0 4,-2 0 1-4,0 0-1 14,-3 0 3-14,0 0-4 13,-4 0 5-13,-4 0-7 14,-5 0 8-14,0 0-6 14,2 0 2 0,10 0-2-14,6 0 1 0,7 0 0 13,9 0-1-8,4 0 4-5,7 3-9 14,7-3 11-14,6 0-11 14,2 3 6-14,5-1 0 0,-2 0-5 12,-4 4 4 3,1 1 1-15,-1 0-1 0,1 1-4 12,3 1 4 3,2-4-1-9,-2 1-4-6,2 0 5 0,0 0-2 12,0 0 3-12,0 4 0 14,0-3 0-14,0 5-2 13,4-1 4-13,9 1-7 14,6 2 10 1,0 2-8-15,6 0 7 13,10 5-5-13,6-7 1 5,7 0 0-5,6 2 0 14,4-2 3-14,2-7-8 13,1 4 10-13,3-3-10 14,7-2 8-14,8 2-6 13,6 0 4-13,4 2-2 14,4-4 1-14,-1 2 0 14,1-1-1-9,-4 2 3-5,3 2-6 14,1-8 8-14,-1 3-6 13,-3-3 5-13,-6 2-5 14,-8-5 3-14,-6 0-1 0,-5 2 0 13,6-2 1-13,1 0-3 13,-2 2 7 2,-1 2-10-15,-13 2 8 4,-8 2-6-4,-10-2 4 14,-5 7-2-14,1-10 1 14,0 3 0-14,8 2-1 13,1-4 4-13,1-2-8 14,-3 1 11-14,-2-3-10 14,4 0 6 0,5 0-2-14,6 0 0 5,3 0 0-5,-5 0 0 13,-6 0 1-13,-12 0-3 14,-8 0 7-14,-5-3-8 14,-4 1 7-14,2-7-2 13,-5 4-2-13,5-2 7 14,-1-2 3-14,2-1-7 13,-2-3 2-7,-5 6-4-6,-10 0 4 0,-2 4-4 13,0-1 8-13,0 2-8 13,-10-1-2-13,-5-4 1 14,-12-3-4-14,-11 4 2 14,-7-5 2-14,-7 6-4 13,-4 3 8-13,0-3-7 14,-7 5 8-9,-1-3-7-5,-6 1 4 14,-1-2-3-14,0 0 1 14,-1-6 0-14,1-1-1 13,-2-1 4-13,1 0-6 14,-3-4 7-14,-2 2-7 13,-2 0 4-13,0 5-2 14,4 0 1-8,10 1 0-6,8 3 0 13,1 5 1-13,2 0-5 14,-2 0 10-14,-2 0-12 14,0 4 14-14,7 0-11 13,0-4 6-13,1 1-3 14,4-1 0-14,-1 0 0 13,-2 0 0-7,0 0 3-6,0 0-6 0,0-1 7 13,-2-6-7-13,-3 0 6 13,-2 0-4-13,-1 1 2 14,3 1-1-14,3 2 0 13,6 1 1-13,2 2-4 14,6 0 6-14,-3 0-7 14,1 0 6-9,4 0-4-5,-3 0 2 14,7 5 0-14,-7 0 0 13,7-5 0-13,0 2-1 14,2 0 4-14,4-2-6 14,-2 2 7-14,1 1-10 13,3 1 10-13,6-3-5 14,7 4 1-9,6-5 0-5,4 0 0 14,0 0-5-14,0 0 4 14,0 0-11-14,0 0 6 13,9 0-15-13,7 4 19 0,6 1 1 13,14-1 1 2,15 0 3-15,14-4-2 0,17 0-1 12,8 0 2-6,5 0-5-6,10 0 7 13,2 0-10-13,0 0 9 14,0 0-6-14,0 0 5 14,-2 7-2-14,-3-2 0 13,-11 6 0-13,-6-1-4 14,-11-1 8-14,-5 2-8 13,-2 1 8-7,4-2-7-6,3-1 4 14,4 6-1-14,0-3 0 13,-3-2 0-13,4-4 0 14,-2-5 4-14,4-1-9 13,6 0 10-13,2 0-10 14,-2 0 9-14,-3-7-5 14,-10-1 1-9,-9-1 0-5,-14 4-2 14,-7-1 4-14,-8 2-6 13,-7-1 9-13,-4 5-10 14,-7 0 11-14,-5 0-11 0,-2 0 6 13,-4 0-1-13,-3 0 0 13,1 0 0-13,-3 0-2 14,0 0 4-8,2 0-6-6,-1 0 6 13,-3 0-6-13,0 0 4 14,0 0-2-14,0 0 2 13,0 0 0-13,0 0 0 14,0 0 2-14,0 0-2 14,0 0 3-14,0 0-2 13,0 0 1-7,0 0 2-6,0 0 0 13,0 0-3-13,0 0 2 14,0 0 2-14,0 0 5 14,-9 0-9-14,-6 0 7 0,-14-3-4 12,-14-8-7 3,-20 6 7-15,-17-2-8 14,-8 2 4-9,-2 1 0-5,6 0 0 14,7 1 1-14,6 3-1 0,2 0 5 12,0 0-10-12,-2 0 11 14,-5 0-8-14,0 0 4 14,-5 0-2-14,2 0 0 13,-2 0 0-13,-4 0-1 14,-4 0 4-9,-2 0-7-5,-1 0 9 14,3 0-8-14,7 0 8 14,2 0-5-14,4-1 0 13,4 1 0-13,-1 0 0 14,-1 0 1-14,3 0-4 14,0 0 7-14,3 0-9 13,9 0 9-7,6-6-6-6,7-1 4 13,11 3-2-13,6-1 1 14,4 0 1-14,1 1-2 14,0 1 2-14,-3 1-7 0,-2 2 10 12,-7 0-12-12,-2 0 9 14,-4 0-5-14,0 0 3 13,3 2 0-7,8 1-1-6,9 1 2 14,4 1-6-14,3-1 9 13,-1 1-9-13,3 0 8 14,1-1-9-14,8 0 6 14,4-3-1-14,0 3-11 13,0 3-15-13,11 3 21 14,16-1 4-9,13 1-3-5,16 3 10 14,17-5-10-14,15 2 9 14,9 0-6-14,8-3 2 13,6 2 0-13,6-3 0 14,5-2-1-14,3 0-2 13,-3 0 4-13,-3 1-5 14,-8 2-2-8,-2-2 6-6,1 2-6 13,2 0 6-13,0 2 2 0,5 1-1 13,-3-2-1 1,-8-3 2-14,-1-5-4 0,-11 0 6 13,-9 0-5-13,-8 0 6 14,-12 0-5-14,-7-7 1 13,-11 3 0-7,-5 2-1-6,-1 0 2 13,-6 2-4-13,-1 0 7 14,-3 0-10-14,0 0 10 14,2 0-8-14,3 0 4 13,-5 6-2-13,0 3 1 14,3 3 0-14,-3-3-2 14,3-4 5-9,-8 0-7-5,-4-1 9 14,-1 0-7-14,-2-4 6 13,-3 0-4-13,3 0 0 14,-4 0 3-14,-1 0-1 0,1 0-2 13,-2 0 2-13,3 0 1 13,0 0-4 2,-3 0 5-10,-2 2-7-5,-2 0 5 14,-7 1-3-14,-2-2 1 0,0-1 0 13,0 2 0-13,0-2 2 13,0 0-3-13,0 0 1 14,-2 0-1-14,-3 2-16 14,-4 5-3-14</inkml:trace>
    </iact:actionData>
  </iact:action>
  <iact:action type="add" startTime="370076">
    <iact:property name="dataType"/>
    <iact:actionData xml:id="d19">
      <inkml:trace xmlns:inkml="http://www.w3.org/2003/InkML" xml:id="stk19" contextRef="#ctx0" brushRef="#br0">18698 13600 7 0,'0'0'10'15,"4"-3"-3"-14,0 3 5 14,6 0-11-9,-4 0-2-5,3 0-4 14,18 0 5-14,22 0 0 14,29 0 5-14,29-5-4 13,16-4 0-13,2-1-1 14,-5-2 5-14,-16 0-9 14,-14 0 9-14,-16 2-6 13,-22 3 6-7,-15-2-6-6,-18 6 3 13,-17 3-2-13,-2 0 0 14,0 0 1-14,-6 0 11 14,-3 0-12-14,5 0 11 13,-1 0-10-13,3 0 11 0,-1 0-11 13,3 0 4-13,0 0-5 20,0 0-4-20,0 0-2 0,0 0-14 13,0 0 5-13,0 0-18 13</inkml:trace>
    </iact:actionData>
  </iact:action>
  <iact:action type="add" startTime="370735">
    <iact:property name="dataType"/>
    <iact:actionData xml:id="d20">
      <inkml:trace xmlns:inkml="http://www.w3.org/2003/InkML" xml:id="stk20" contextRef="#ctx0" brushRef="#br0">18720 13791 1 0,'0'0'25'1,"0"0"-12"13,0 2-7-13,0-2-2 14,0 0-1-14,0 3-3 13,0-3 5-13,0 0-8 0,0 0 7 20,5 0-8-20,5 0 6 0,4 0-4 12,1 0 2-12,17 0 0 14,23 0 15-14,30 0-14 13,31 0 3 2,18 0 1-15,4 0-10 0,-8 0 7 13,-14-5-3-13,-19 4 1 13,-16-3 0-7,-12 2 0-6,-15 0 1 13,-21-1-4-13,-14 3 7 14,-16 0-5-14,-3 0 5 14,0 0 5-14,-5 0 1 13,-3 0 11-13,3 0-2 14,3 0-6-14,2 3 1 14,0-1-11-9,0-2-6-5,0 2 6 14,0-2-9-14,0 0 5 13,0 0-3-13,0 0-3 0,2 0 0 13,0 0 0-13,-2 0-17 14,0 7 1 0,0 2-51-14</inkml:trace>
    </iact:actionData>
  </iact:action>
  <iact:action type="add" startTime="372108">
    <iact:property name="dataType"/>
    <iact:actionData xml:id="d21">
      <inkml:trace xmlns:inkml="http://www.w3.org/2003/InkML" xml:id="stk21" contextRef="#ctx0" brushRef="#br0">20820 13280 5 0,'0'-1'12'1,"11"-6"-1"13,-5 0 10-13,4-4-13 0,-2-1-5 13,3-1 1-13,1-4-4 13,-1 3 3-13,-3 0-3 14,0 2 3-14,-6 6 1 14,-2 4 4-14,0 2-5 13,-6 0-2-7,-6 0-1-6,3 12-5 14,-7 12-5-14,-5 13 10 13,-9 10 3-13,-8 6-1 14,9 1-2-14,3 5 4 13,3 2-8-13,3 1 9 14,1-2-9-14,-2-2 10 14,3-5-9-9,5-11 5-5,4-3-4 14,4-16 2-14,1-5 0 13,2-6-3-13,-1-4 6 14,1-2-6-14,0-3 7 14,0-3 1-14,-2 1-2 13,-1-1 4-13,2 0-2 0,3 0 0 13,-4 0-5-8,2 0-5 10,-5 0 4-15,1 0-14 0,-1 0 9 13,2 0-32-13</inkml:trace>
    </iact:actionData>
  </iact:action>
  <iact:action type="add" startTime="372740">
    <iact:property name="dataType"/>
    <iact:actionData xml:id="d22">
      <inkml:trace xmlns:inkml="http://www.w3.org/2003/InkML" xml:id="stk22" contextRef="#ctx0" brushRef="#br0">20224 13043 4 0,'-4'-3'35'1,"2"-1"-17"0,0 4 4 12,2 0-22-12,0 0 3 14,0 0-3-14,0 0 0 13,0 0-2-13,6 0-4 14,15 10 0-8,23 12 6-6,30 8 5 13,28 2-4-13,21-6 0 14,8-6-1-14,1-7-6 14,-5-9-2-14,-5-3-4 13,-14-1 11-13,-17 0 1 14,-20 0-6-14,-21 0 9 13,-27 0-7-7,-15 0 1-6,-8 2 3 14,0 0 0-14,0 0 0 13,0 1-2-13,-5-3 1 0,-2 0-1 13,1 2 4-13,1-2 0 13,5 0 3-13,0 0-5 14,0 0 1-14,0 0-1 14,0 0 5-9,0 0-2-5,0 0-2 14,0 0-1-14,0 0-39 13</inkml:trace>
    </iact:actionData>
  </iact:action>
  <iact:action type="add" startTime="373454">
    <iact:property name="dataType"/>
    <iact:actionData xml:id="d23">
      <inkml:trace xmlns:inkml="http://www.w3.org/2003/InkML" xml:id="stk23" contextRef="#ctx0" brushRef="#br0">21404 13293 10 0,'11'-14'18'1,"-2"6"-3"13,-2 3-2-13,-7 4 6 14,0 1-7-14,0 0 3 13,0 0-12-13,-5 0 1 20,1 0-4-20,0 0-1 0,1 0-8 13,-2 7-1-13,1 9 4 14,-5 10 6-14,-7 9 2 13,-3 7 1-13,-4 8-3 14,-1 2 5-14,6 1-8 14,2-3 3-14,10-5 0 13,4-6 0-7,2-5 2-6,0-8-5 13,6 0-1-13,14-8 2 14,7-2-5-14,4-4 6 14,9-4 2 0,10-3-1-14,5-5 3 0,9 0 1 13,4-11-4-13,1-10 3 14,-1-5-3-9,-1-3 4-5,1-5-8 14,-4-2 7-14,-1-5-5 13,-7 1 3-13,-8 7-1 0,-9 1 1 13,-11 3-1 2,-8 7 7-15,-6 1-4 13,-5 1 5-13,-5 1-8 14,2 3 18-14,-6 5-15 4,0 6 5-4,0 3-6 14,0 2-2-14,0 0-2 14,-6 0-11-14,-3 0 4 13,-7 12-17-13,1 10 25 14,-10 10 1-14,1 1 0 14,1 8 1-14,4-1-1 13,3 3 0-7,5-3 0-6,-1 0-3 13,6-6 8-13,1-4-10 14,5-4 5-14,0-5-4 14,5-2-8-14,22-4 10 13,14-6 2-13,13-6 4 14,9-3 2-14,-1 0-3 13,-2-7-4-7,-10-3 7-6,-13 2-12 14,-8 1 7-14,-8 2-2 0,-8 1-8 12,-7 4-10-12,1 0-29 14</inkml:trace>
    </iact:actionData>
  </iact:action>
  <iact:action type="add" startTime="374338">
    <iact:property name="dataType"/>
    <iact:actionData xml:id="d24">
      <inkml:trace xmlns:inkml="http://www.w3.org/2003/InkML" xml:id="stk24" contextRef="#ctx0" brushRef="#br0">23252 13251 13 0,'0'-21'15'1,"0"9"-13"13,0 6 12-13,0 2 5 14,-2 4 4-14,-5 0-3 13,5 0-19-13,0 0-2 14,-12 18-4-14,-9 19 0 14,-12 7 9-9,-7 4-5-5,4-2 1 14,0 0 0-14,4-4 0 13,3 0 1-13,2-4-5 14,4-6 9-14,6-6-10 14,5-6 2-14,3-4 3 13,5-2-11-13,2-5 2 14,0-1-20-9</inkml:trace>
    </iact:actionData>
  </iact:action>
  <iact:action type="add" startTime="374667">
    <iact:property name="dataType"/>
    <iact:actionData xml:id="d25">
      <inkml:trace xmlns:inkml="http://www.w3.org/2003/InkML" xml:id="stk25" contextRef="#ctx0" brushRef="#br0">22933 13182 6 0,'22'-3'1'1,"-1"3"-2"13,3 0 1-13,3 0-5 14,-1 3 10-14,1 15-8 13,0 8 7-7,-3 4-5-6,-1 5 2 14,-4 5 1-14,-5 1-2 13,-3 5 1-13,-9-2-4 14,-2 5 7-14,0-1-9 13,-2 0 9-13,-15-1-7 14,-4-7 5-14,-1-2-2 0,3-4 0 19,0-9 0-19,1 0-3 0,3-4 4 13,-1-4-4-13,1-5-1 13,3-6 4-13,1-6 0 14,5 0 0-14,-3 0 0 14,-3 0 0-14,-3-6 9 13,-5-4-5-13,-3-2 7 14,0 2-7-9,-4 1-6-5,0 2 9 14,2 3-12-14,0 4 6 14,8 0-2-14,5-2 1 13,6 2 0-13,4 0 0 14,2-2 3-14,0 0 5 14,0-1 1-14,-5-4 20 13,-1-1-25-7,-6 0 8-6,1 0 6 13,3 0-2-13,0 1-6 14,4 2-9-14,2 3-1 14,2 0 6-14,0-1-12 0,0 3 8 12,0-1-5 3,0-1-2-15,0 2 0 0,0 0-5 12,2 0-17-6,14 0-26-6</inkml:trace>
    </iact:actionData>
  </iact:action>
  <iact:action type="add" startTime="375320">
    <iact:property name="dataType"/>
    <iact:actionData xml:id="d26">
      <inkml:trace xmlns:inkml="http://www.w3.org/2003/InkML" xml:id="stk26" contextRef="#ctx0" brushRef="#br0">23740 13700 0 0,'71'-20'7'1,"-1"-1"-5"13,-10 0-2-13,-9-2 2 0,-11 5-2 13,-11 6 9 1,-11 5-1-14,-14 7 24 0,-4 0-12 13,-2 0 2-13,-13 0-17 14,-1 0-1-14,7 0-4 13,-4 5 0-7,-3 5-4-6,-4 9 6 14,0 2-7-14,0 8 7 13,2 0-7-13,2 6 4 14,10-9 0-14,2 1-5 13,4-4 6-13,0 0-4 14,2-6 2-14,19-1-4 14,6-3 12-9,4-6-3-5,3-5-1 14,2-2 7-14,2 0-9 13,-3-12 5-13,1-12-3 14,-3-6-1-14,-2-5-1 14,-2-6 2-14,-2-6-6 13,0-1 4-13,-6-3-2 14,-4-4-7-9,-8 3 8-5,-6 2-6 14,-3 4 0-14,0 3 2 0,0 2-1 13,-19 8 4-13,-3 8 2 13,-7 3-5-13,-9 5 9 14,-18 7-8-14,-15 8 4 14,-14 2 0-14,-6 0 1 13,10 16-1-7,19 4 0-6,18 2 4 13,19-1-9-13,14 1 5 14,9 2 0-14,2 1-2 14,0 0-1-14,13-1 6 13,23-1-2-13,13-6 10 14,9-2-4-14,9-8 2 14,-1-2-6-9,1-5 0-5,-7 0 2 14,1 0-5-14,-6-17 4 13,-1-3-4-13,0 2 1 14,-6-2-1-14,-3 4 1 0,4 2 4 13,2 0-10-13,7 4 11 13,5 0-10-13,-3-1 9 20,0 6-7-20,-6-2 3 0,-8 4-1 13,-1 1 0-13,-9 0 2 14,-5 0 3-14,-4-1-4 13,-9 3 11-13,-9-1-12 14,-3 1 12-14,-6 0-12 13,0 0 8-13,0 0-1 14,0 0-1-8,0 0 2-6,0 0-6 13,0 0 5-13,0 0-3 14,0 0-6-14,0 0 4 14,0 0-4-14,0 0-1 13,0 0-1-13,0 0-4 14,0 6 1-14,0 6 3 13,0 4-16-7,0-8-69-6</inkml:trace>
    </iact:actionData>
  </iact:action>
  <iact:action type="add" startTime="401504">
    <iact:property name="dataType"/>
    <iact:actionData xml:id="d27">
      <inkml:trace xmlns:inkml="http://www.w3.org/2003/InkML" xml:id="stk27" contextRef="#ctx0" brushRef="#br0">13461 15709 5 0,'0'0'12'1,"0"0"8"0,0 0 0 12,0-4-6-12,0 4-4 14,0 0-8-14,0 0-3 13,0 0 7-13,0 0-11 14,0 0 9-14,0 0-8 14,0 0 4-14,0 0 0 13,0 0-1-7,0 0-1-6,0 0-1 14,0 0 5-14,0 0-8 13,0 0 8-13,0 0-6 14,0 0 8-14,0 0-4 13,0 0 4-13,-2 0-1 14,-3-2-2-14,1-1 3 14,2 3-6-9,-2-5 6-5,2 1-8 0,-1 0 9 13,3 3-6 1,-2-5 2-14,-2 3-1 0,-1 3 0 13,0-4 0-13,1 4-1 14,-3-4 5-14,3 4-8 13,-3 0 10-13,0-4-12 14,1 4 7-9,1 0-1-5,-1 0 0 14,4 0 2-14,-6-2-2 14,6 2 2-14,0 0-2 13,0 0 5-13,2 0-9 14,0 0 8-14,0 0-7 14,0 0 3-14,0 0 0 13,0 0-1-7,0 0 2-6,0 0-3 14,0 0 7-14,0 0-9 13,0 0 9-13,0 0-4 14,0 0 0-14,0 0-2 13,0 0-1-13,0 0-4 14,0 0 0-14,2 0-5 0,14 0 8 19,4 0 6-19,6 0-2 0,6 0 3 13,-1 0-4 1,2 0 2-14,-2 0-2 0,6 0 2 13,-2 0-1-13,1 0 1 14,4 0 0-14,-2 0-3 13,0 0 6-13,0 0-6 20,-5-2 4-20,0 0-3 0,-2 2 3 13,-2-5-3-13,-4 5 0 14,2-3 2-14,-2 3-2 13,-1 0 5-13,4 0-7 14,1 0 6-14,6 0-6 14,-2 0 2-14,0 0 0 20,-1 0 0-20,-1 0 1 0,-2 0-3 12,0 0 6-12,-4 0-7 14,-2 0 9-14,2 0-11 14,0 0 7-14,-1 0-2 13,1 0 0-13,-1 0 0 14,1 0 0-14,1 0 3 0,-1 0-8 19,4 0 10-19,0 0-10 14,2 0 10-14,1 3-6 13,-1-3 1-13,-2 0 0 14,0 0 0-14,0 0 0 0,0 0 0 13,0 0 6-13,0 0-12 13,2 5 13-13,5-5-13 14,1 0 8-9,3 2-2 10,1 0 0-15,-1 0 0 0,-1 2 0 13,4-4 4-13,-1 0-10 13,-2 0 13-13,1 4-13 14,-1-4 12-14,0 0-8 13,-2 0 2-13,0 0 0 14,-1 4 0-8,6-4 0-6,2 2-5 13,4-1 11-13,-3 2-12 14,4 0 12-14,-2 2-12 13,-1-5 8-13,1 4-2 0,-2-4 0 13,-1 0 0-13,-3 0 0 14,0 0 4-14,-1 0-10 20,-4 0 12-20,-1 0-12 13,-1 0 11-13,1 0-9 14,-3 0 4-14,-4 0 0 14,0 0-1-14,0 0 1 0,0 0-1 12,0 0 4-12,-2 0-6 14,-2 0 10-14,-3 0-14 14,-2 0 10-9,0 0-3-5,1 0 0 14,-2 0 4 0,4 0-4-14,-1 0 2 0,1 0-4 13,0-4 7-13,0 4-10 14,2-5 10-14,2-1-8 13,-3 5 3-13,2-1 0 14,5 2 0-9,4-4 1-5,2 4-3 14,1 0 7-14,2 0-11 14,-4-4 12-14,0-2-10 13,-1 4 7-13,1 0-5 0,-3-3 2 13,0 2 0 2,-1 3-1-15,-1 0 1 0,-2-4-3 19,0 2 6-19,2-1-10 0,2 2 13 12,2-2-11 3,-2 2 8-15,-2 1-6 14,-2-4 3-14,0 4 0 0,-3-4-2 12,3 2 8-12,0 2-12 14,0-2 13-14,2-3-13 13,-2 4 10-7,-4-3-4-6,0 0 0 14,-10 4 0 0,-3-4 0-14,-6 2 3 0,-6 0-2 13,0 2 2-13,2-2 5 0,-2 2-7 12,0 0 5-12,0 0-6 14,0 0-1-14,0 0 0 20,0 0 0-20,0 0-2 14,0 0 2-14,0 0-3 0,0 0 0 13,0 0 1-13,-2 0-4 13,0 0 7-13,-4 0 0 14,-6 0 4-14,-1 0-1 13,-8 0-1-13,2 0 1 14,-6 0 1-8,-2-3-7-6,-2 1 8 13,-2 2-9-13,0 0 6 14,2 0-4-14,-2 0 2 13,2 0 0-13,2 0-2 14,-4 0 4-14,4 0-6 14,-2 0 8-14,2 0-8 13,0 0 7-7,1 2-3-6,2 1 0 13,-3 1 0-13,-2 2-1 14,2-6 3-14,-2 4-6 14,-5 0 7-14,1-4-9 13,-2 1 10-13,-4 2-8 14,1-1 4-14,-1 2-1 14,-7 0 1-9,4-4 0-5,1 4-1 0,0-3 6 13,3 2-11-13,5-2 13 13,-1 2-12 2,3 3 6-15,0-6-2 0,2 3 2 13,2-3-1 1,0 5 0-14,3-5 2 0,2 0-6 13,-1 0 10-8,-3 0-11-5,-1 0 11 14,-4 0-9-14,-1 0 4 14,-1 0-1-14,2 0 0 13,-3 0 0-13,-1 0-3 14,-4 0 8-14,2 0-10 13,1 0 10-13,1 0-8 14,1 0 5-8,1 0-3-6,1 2 1 13,-1-2 0-13,1 2 0 14,-1-2 2-14,4 2-5 14,-2-2 7-14,0 0-7 13,-1 0 7-13,-1 0-6 14,2 0 2-14,-2 0 0 13,-1 0 0-7,-1 0 0-6,-4 0-1 0,-3 0 6 13,2 0-11-13,0 0 12 13,0 0-10-13,2 0 8 14,-2 0-6-14,-1 0 4 13,0 0-2 2,-7 0 0-15,2 0 2 0,-3 0-7 13,2 0 11-8,4 0-11-5,1 0 11 14,5 0-8-14,-4-2 4 13,1-2-2-13,2-1 2 14,0 2-1-14,0-6 0 14,-2 4 2-14,3 1-4 13,-2-4 6-13,-1 3-9 14,0 4 8-14,-2-3-5 4,2 4 2-4,-2-4-1 14,1 4 0 1,-1 0 1-15,-5 0-4 0,0 0 7 12,0 0-7-12,3 0 8 14,5 0-9 1,6 0 5-15,4 0-1 0,8 0 0 12,2 0 0-6,6 0-1-6,2 0 5 13,2 0-6-13,2 0 7 14,1 0-6-14,-1 0 5 14,0 0-2-14,-6 0 0 13,-1 0-1 2,-3-4-1-15,-6 4 0 0,-1-2-4 12,-1 2 8-6,3 0-9-6,4 0 10 14,10 0-8-14,0 0 4 13,6 0-2-13,2 0 1 14,0 0-1-14,0 0 0 14,0 0-9-14,0 0 8 0,0 0-11 12,0 0 13-12,0 0-7 14,0 0 7-9,0 0 0-5,0 0 1 14,0 0 0-14,0 0 1 14,0 0-4-14,0 0 7 13,0 0-9-13,0 0 10 14,0 0-10-14,0 0 4 13,0 0-1-13,0 0-3 14,0 0-5-8,0 0 8-6,0 0-12 13,5 0 12-13,4 0-2 14,4 2-1-14,3 6 6 13,3-3-2-13,8 4 1 14,6-1 4-14,6 0-5 14,5-2 2-14,4-3-2 13,2 4 4-7,8-3-5-6,5 0 5 13,4 0-4-13,6-4 2 14,4 0-1-14,0 4-1 0,-1-2 0 13,0 2-3 1,-8 4 3-14,-5-4-4 0,-3 4 6 13,-4 1-7 2,4 0 5-15,2 5-1 4,3 0 1-4,5 0 0 14,-3 0-1-14,1 2 1 13,-3-7-4-13,-3 0 8 14,1-4-10-14,4 0 11 14,4-5-10-14,0 0 6 13,3 0-2-13,-9 0 1 14,-7 0 0-9,-12 0-1-5,-7 0-5 14,-13 4 5-14,-6 0-15 14,-6 3 8-14,-5 0-21 13,-7 7 1-13</inkml:trace>
    </iact:actionData>
  </iact:action>
  <iact:action type="add" startTime="427016">
    <iact:property name="dataType"/>
    <iact:actionData xml:id="d28">
      <inkml:trace xmlns:inkml="http://www.w3.org/2003/InkML" xml:id="stk28" contextRef="#ctx0" brushRef="#br0">16700 14235 10 0,'2'0'18'1,"-2"0"-10"0,0 0 13 12,0 0-14-12,0 0 5 14,0 0-7-14,0-4-1 13,0-2 0-13,0 0-1 14,0 4-3-8,0-3 4-6,0 0-5 13,0 1 5-13,0 1-8 14,0-4 2-14,0 3 1 14,0 0 1-14,-8 2-2 13,-1-2-1-13,-5 2 4 14,-1-2-6-14,1 2 7 0,1-1-8 19,-3 0 7-19,-1 1-2 0,-6-2 1 13,-4 4 0-13,-4 0 0 13,-2 0-4-13,-7 0 0 14,-1 0 3-14,-5 7-3 13,-1 0 7-13,-2-3-5 14,-2-4 2-14,-3 0 0 20,-4 0 0-20,-2 0 0 14,2 0-1-14,9 0 6 0,6 0-8 12,8 2 9-12,4-2-11 14,4 0 7-14,7 0-2 14,9 0 2-14,4 0 2 13,7 0 0-13,0 0-2 14,0 0-4-9,0 0 1-5,9 0-3 14,26 0-20-14,29 6 24 14,22 0 6-14,25 3 2 13,12-4-8-13,2 2 0 14,-5 6-3-14,-10 1 7 14,-8-2-9-14,-4 0 9 0,-1 0-8 19,-6-3 8-19,-11 0-6 13,-9 2 2-13,-16-6 0 14,-7 2 0-14,-11-2 3 14,-3 2-6-14,-1-6 7 0,3-1-3 12,2 0 3-12,-2 0 0 14,-5 0-4-14,-6 0 5 20,-10 0-2-20,-6 0-2 14,-4 0 6-14,-3 0-7 0,-2 0 14 12,0 0-9-12,-2-6 21 14,-32-1-18-14,-9-5-8 14,-17 1-1-14,-13 2 1 13,-3 6 0-13,-18 1 1 20,-8 2-4-20,-3 0 9 0,0-4-14 13,12 4 14-13,14-5-10 14,13 2 5-14,8 3-2 13,9 0-2-13,2 0 3 14,5 0-2-14,1 0 1 0,3 0-3 12,5 0 3-12,0 0-4 21,6 0 8-21,6 0-6 13,13 0 6-13,6 0-3 14,2 0 0-14,0 0-7 0,0 0-4 12,18 0-5-12,22-4 12 14,18-6 8-14,27-2-5 14,8 0 2-14,5 0-2 13,4 2-1-7,-1 3 2 9,-1-4-1-15,-6 5 2 0,-9 0-6 12,-16 2 10-12,-11 2-11 14,-11 2 11-14,-7 0-8 13,-7 0 3-13,-4 0 0 14,-2 0-1-14,0-5 1 14,0 0-1-9,-6-2 6-5,2 4-10 14,-7-1 12-14,-7-2-12 13,-5 6 10-13,-2-4-5 14,-2 4 5-14,0 0 0 0,-2-4-5 13,-23 0 0-13,-10-5-2 13,-15-1 8-13,-10 3-10 14,-13 0 8-9,-10 2-4 10,-10 1 1-15,-12 0-1 14,4 1 0-14,1 3 0 13,15 0-2-13,8 0 7 0,3 0-11 13,7 4 11-13,7 5-11 14,6-1 9-14,12-4-3 13,11-1 0-7,11-3 0-6,9 2 0 13,6-2 4-13,5 0-7 14,0 0 11-14,0 0-16 14,0 0 8-14,0 0 0 0,9 0-14 12,18 0 8 3,25 0 6-15,23 0 3 14,18-7-3-9,11 0 7-5,0-2-14 14,3 5 14-14,-7 0-14 13,-8 0 8-13,-19 4-2 14,-17 0 1-14,-23 0-2 14,-15 0 2-14,-11 0-3 0,-7 0 1 12,0 0-4-12,0 0 2 14,-2 0 8-9,-11 0 3-5,-3 0-3 14,-7 0 0 1,-6 0-4-15,-2 0 1 13,-9 0-2-13,-2 0 7 0,-5 0-12 13,-9 0 12-13,2 0-13 13,-3 1 10-13,1 3-5 14,3 3 2-8,-3 2 0-6,-2-4 0 13,0-1 0-13,2-1-5 14,5-3 10-14,6 2-10 13,9 1 11-13,7-1-9 14,12-2 4-14,8 0-1 14,4 0 0-14,5 0 0 0,0 0-1 12,0 0-10-6,14 0 1-6,26 0 2 14,22 0 8-14,21 0 1 13,13 0 4 2,4 0-4-15,0 0-1 0,-3-5 0 12,-11 0 1 3,-14 1-3-15,-21-1 7 0,-20 5-10 13,-16 0 10-8,-12 0-10-5,-3 0 4 14,0 0-4-14,-3 0 3 13,-12 0 2-13,-9 0 7 14,-3 7-4-14,4-2-4 14,10 2 7-14,4-3-12 13,6-4 6-13,3 0 0 14,0 0-9-9,0 0 4-5,0 0-2 14,0 0-1-14,0 0 6 0,0 0 2 13,0 0-6-13,0 0 4 13,0 8-9-13</inkml:trace>
    </iact:actionData>
  </iact:action>
  <iact:action type="add" startTime="434998">
    <iact:property name="dataType"/>
    <iact:actionData xml:id="d29">
      <inkml:trace xmlns:inkml="http://www.w3.org/2003/InkML" xml:id="stk29" contextRef="#ctx0" brushRef="#br0">19821 15727 0 0,'-33'0'0'15,"0"-6"7"-8,-3 6-4-6,5-2 0 13,4 2 1-13,2 0-1 14,7 0-3-14,3 0 3 0,3 0-6 13,8 0 8-13,2 0-5 13,2 0 3-13,0 0-1 14,0 0-2-14,0 0-7 13,0 0 3-7,11 0-9-6,13 0 13 14,15 0 1-14,16 0 10 13,19 2-11-13,13-2 4 14,9 0-2-14,1 0 0 14,3 0-2-14,-1 0 5 13,-3 0-8-13,-7 0 8 14,-7 0-10-9,-8 0 8-5,-11 10-5 14,-8-3 2-14,-1 4 0 14,-3-2-1-14,7 3 2 13,2-3-4-13,7 2 8 14,5-8-8-14,-1 1 8 13,2-4-8-13,-3 0 6 0,-2 0-3 20,-1 0 0-20,0 0 0 0,-2 0 0 12,-6 0 3 3,0 0-8-15,-6 0 10 0,-5 0-10 13,-13 0 7-13,-8 0-4 13,-12 2 1-13,-8 3-1 14,-7-2-3-14,0 1-8 13,0 1 3-7,-5 4 10-6,-10-1 0 14,-1-2 0-14,1-2 4 13,1 1-2-13,3-2 1 14,0-3-2-14,4 4 0 13,-4-4 0-13,3 0 1 14,-4 0 0-14,-1 0 0 14,-8 0 0-9,0 0 0-5,-8 0 1 14,-8 0-3-14,-5 0 0 13,-2 0 0-13,-7 0 1 0,-3 0 1 13,-4 0 1 2,-4 0-4-15,1 0 4 0,-1 0-3 12,4-4 3-12,2 1 2 20,-6-6-2-20,4 3 1 0,-3 2 0 13,1-9-2-13,5 8 7 14,-5-4-6-14,0 4 4 13,0-2-5-13,-3-2-1 14,1 3 0-14,0 1-1 14,0-2 0-14,5 2 0 13,-3 0-2-7,0 1 6-6,-10 4-9 13,-3-4 8-13,-3 4-7 14,-2 0 6-14,12 0-2 14,8 0 0-14,15 0 0 13,14 0-1-13,13 0 3 14,10 0-8-14,6 0 10 14,0 0-8-9,0 0-5-5,0 0 2 0,0 0-9 13,0 0 15 1,15 0 1-14,1 0 2 0,6 0 6 13,9 0-7-13,3 0 1 14,10 0 2-14,8 0-4 13,8 4 3-13,11 0-3 14,8 1 0-9,4 4 0-5,7-1 0 14,5-4 4-14,4 0-8 14,6-3 8-14,2 5-8 13,-5-6 10-13,6 0-9 14,0 0 4-14,0 0-2 13,-13 0 1-13,-12-9 0 14,-18 7-4-8,-17 0 8-6,-9 0-12 13,-10 2 14-13,-8 0-13 14,-2 0 12-14,-6 0-5 14,1 0 0-14,-2 0 0 13,2 0 0-13,2 0 2 14,0 0-8-14,-3 0 12 0,-5 0-12 19,-3 0 12-19,-5 0-10 0,0 0 4 13,0 0 0-13,0 0-5 13,-13 0 5-13,-14 0 11 14,-9-5-9-14,-13-2 0 13,-6 2 2-13,-5-4 2 14,2 5-5-14,2-3 3 14,2 4-3-9,6 3 0-5,2-4-1 14,7 0 2-14,-2 4-6 13,3 0 8-13,-2-4-8 14,-5 2 8-14,-3 0-7 14,-8 0 6-14,-11 2-4 13,-11 0 1-13,-11-5 0 14,-7 5 0-9,-4 0 4-5,4 0-5 14,5 0 4-14,6 0-3 14,6 0 4-14,8 0-4 13,7 0 0-13,12 0 2 0,10 0-2 13,9 0 1 2,6 0-4-15,2 5 7 0,5-5-8 19,1 0 11-19,-2 0-11 0,1 2 5 12,-3-2-2-12,-3 2 1 14,-5 0 0-14,-5 2-3 14,2 0 6-14,1 0-6 13,8-4 6-13,8 0-5 14,5 0 8-14,10 0-9 13,2 0 6-7,0 0-6-6,0 0 2 14,2 0-12-14,23 2-2 13,20 5 15-13,22-2 3 14,18-1 1-14,8 1-4 14,7-5 1-14,8 0-1 13,-4 0 0-13,0 0 0 14,2 0-1-9,0 0 4-5,4 0-5 14,-5 0 7-14,0 0-10 14,-14 0 9-14,-4 9-8 13,-6-1 4-13,-4-2 0 0,-1 3 0 13,0-6 0-13,-3 1-4 13,-1 1 9-13,-6-3-10 21,1-2 11-21,-9 0-8 0,-6 0 4 12,-12 0-2-12,-7 0 0 14,-11 0 0-14,-3 0-1 14,-11 0 5-14,-6 0-9 13,-2 0 10-13,0 0-9 14,0 0 4-14,0 0-1 13,-6 0-5-7,-12 0 6-6,-7 0 5 14,-10 0-3-14,-5 0-2 13,-5-2 3-13,-2-1-6 14,2 3 10-14,-1-2-11 13,-1 2 7-13,-2-4-3 14,0 4 0-14,-3 0 0 0,-3 0 0 19,-3 0 4-19,-2 0-10 14,-2 0 13-14,-6 0-14 0,-7 0 10 12,-4 6-4-12,-8 2 1 14,1 1 0-14,-1-4 0 14,2 3 0-14,7-1-2 13,11 0 8-13,7 1-12 21,8-4 12-21,6-2-11 0,1 3 7 12,3-2-2-12,6-3 0 14,-1 0 0-14,6 0 2 13,2 0 1-13,0 0-2 14,10 0 2-14,6 0-2 14,6 0 5-14,7 0-6 13,0 0 0-7,0 0 0-6,3 0-9 13,23 0 1-13,23 0 8 14,24 0 0-14,22 0 3 14,5-8 1-14,4 2-7 0,4-2 4 12,-2 2-1 3,2 5 0-15,-4 1 0 0,-10 0-1 19,-7 0-2-19,-9 0 0 14,-7 3 3-14,1 9-4 0,-3-8 2 12,0 6-1-12,-3-6 3 14,-1-4 0-14,-3 5 0 14,-6-5 0-14,-4 0-1 13,-8 0 6-13,-5 0-10 20,-10 0 11-20,-14 0-8 0,-7 0 4 13,-8 0 1-13,0 0-1 14,0 0 3-14,0 0-4 13,0 0 2-13,-10 0 3 14,-8 0-2-14,-2-5-3 14,-3 1 3-14,-1 4-5 13,0 0 1-7,-5 0 0-6,-5 0-2 13,-2 0 2-13,-2 0-1 14,-6 0 6-14,-9-6-7 14,-10 4 6-14,-3 0-6 0,-13-2 4 12,-2 1-3-12,-12-2 1 14,-9 3 0-14,-10 0 0 20,-8 2 2-20,-5 0-5 14,4 0 8-14,13 0-10 0,11 2 10 12,20 5-8-12,14-7 3 14,20 0 0-14,12 3 0 14,14-3 1-14,3 0-4 13,10 4 6-13,4-4-8 20,0 0 10-20,0 0-9 0,0 0 5 13,0 0-1-13,0 0 0 14,0 0 0-14,0 0 0 13,0 0 1-13,0 0-6 14,0 0 5-14,0 0-2 13,14 0-21-13,25 2 14 14,32-2 9-9,35 0 8-5,29 0-5 14,19 0-2-14,5 0-2 14,-13-6 3-14,-18 3-7 13,-24-6 9-13,-25 3-10 0,-22 2 9 13,-14 0-3-13,-16 0 2 14,-8 2-1-14,-5-1 0 20,-3 3 1-20,-5 0 2 0,2 0-2 12,3-5 1-12,-1 5 0 14,0 0-2-14,-4-4 2 14,-6 4-3-14,3 0 0 13,-3 0 0-13,0 0 1 14,0 0 3-14,0 0-3 14,0 0 2-9,0 0 0-5,0 0 0 14,0 0-4-14,0 0 1 13,0 0-1-13,0 0-2 14,0 0-12-14,-5 9-13 14,-1 8-19-14</inkml:trace>
    </iact:actionData>
  </iact:action>
  <iact:action type="add" startTime="450378">
    <iact:property name="dataType"/>
    <iact:actionData xml:id="d30">
      <inkml:trace xmlns:inkml="http://www.w3.org/2003/InkML" xml:id="stk30" contextRef="#ctx0" brushRef="#br0">26857 9599 5 0,'-10'-2'1'1,"-1"-2"10"13,3 1-8-13,1 2 0 14,2 1 2-14,1 0-3 13,4 0-1-13,0-2 4 14,0 0 0-14,0 0-2 14,0 2 10-9,0-2-9-5,0 2 11 14,0 0-11-14,0 0 5 13,0-3-8-13,0 3 2 14,0 0-3-14,0 0 0 14,0 0 0-14,0 0-7 0,2 0 7 12,5 0-11-12,10 0 9 14,19 0 2-8,18 5 12-6,12 7-12 13,4-2 1-13,-3-2-1 14,-5 1 0-14,-4-4 3 13,-2-1 0-13,-7 1-5 14,-4 2 7-14,-14-1-8 14,-10-2 4-14,-9-1-2 13,-8 0-1-7,1-3 1-6,-5 0 0 14,2 0 2-14,0 2-4 13,8 2 7-13,5 2-7 14,10 0 8-14,1 2-5 13,8-2 1-13,-5 0-1 14,-5-2 0-14,-4 0 0 14,-8-2-1-9,-6-2 4-5,-2 0-4 14,-4 0 6-14,0 0-2 13,0 0-1-13,0 0 3 0,0 0 0 13,-2 0 6-13,2 0 3 14,0 0-6-14,0 0 7 13,0 0-14-13,0 0 1 14,0 0 4-9,0 0-11-5,0 0 7 14,0 0-2-14,0 0 0 14,0 0 0-14,0 0-3 13,0 0 1-13,0 0-1 14,-2 2-4-14,0-2 6 14,0 0-8-14,2 2 5 13,0-2-2-7,0 3 3-6,0 0 0 13,0 6 0-13,0 3-2 14,-5-1 10-14,0 5-10 14,-1 3 10-14,1-3-9 13,3 5 5-13,-2 0-2 14,2 1 1-14,-3-3 0 13,2 5 0-7,1-1 5-6,0 0-11 14,2 6 12-14,-2 0-11 13,2 3 8-13,-2-3-3 0,2 0 0 13,-5-3 0-13,3-1 0 14,0 1 1-14,-2 3-6 13,2 0 11-13,-6 2-12 14,2-4 13-9,1 4-12-5,-3-1 7 14,1 1-2-14,-2 1 0 14,0 1 0-14,0 1 0 13,0 0 2-13,2 0-7 14,1 0 10-14,-1-2-10 13,1 3 9-13,-2 0-5 14,4 0 1-8,-2 5 0-6,1 1 0 13,-1 2 1-13,-4 1-5 14,4 0 9-14,1-1-10 13,1-4 11-13,0 2-11 14,2-3 5-14,2 0 0 0,0 4 0 13,0 4 0-13,0 6-1 20,0 10 4-20,0 5-9 0,0-3 13 12,-3 0-13-12,-2-7 9 14,-1-4-4-14,-3-1 1 14,3-2-1-14,-2 0 1 13,2 2 0-13,-3-1-2 14,0 3 8-14,2 0-12 14,-4-2 12-9,3-4-11-5,-4-2 6 14,-1-1-1-14,2-3 0 13,-1-4 0-13,2 4 0 14,0 0 1-14,1 2-4 14,-1 7 6-14,-2 2-9 13,1 8 12-13,0-1-8 14,5 2 2-9,-4-6 0-5,4 1 0 14,-3 1 0-14,2 0-4 14,0 4 10-14,1-1-12 0,3-3 10 12,3 0-9-12,0 1 9 14,0-1-4-14,0 0 0 14,-2-1 0-14,0-1-3 13,0-2 7-7,-4 0-10-6,0-5 12 13,-2-3-11-13,-1-5 10 14,3 1-6-14,-8 1 1 14,1 1-3-14,-6-4 3 13,4-2 0-13,1 0-2 14,-1-6 8-14,4 2-12 13,-2 1 11-7,1-3-10-6,3 2 6 14,1-4-1-14,1 0 0 13,0-2 0-13,-2 4 0 14,3 3 1-14,-3 0-4 14,-3 1 9-14,1 0-11 13,1 3 10-13,-2 1-9 0,-3-1 5 19,1 4-1-19,-1 1 0 14,-1-4 3-14,3 2-8 14,-3 2 11-14,3-1-12 0,1 1 12 12,-1 2-11-12,4-6 6 14,0 0-2-14,2 1 1 13,1-3 0-13,-1 1 0 14,5 0 0-8,-3 4-4-6,-2-2 8 13,1-4-8-13,-3 2 8 14,-3-3-6-14,2 0 2 14,-3 3 0-14,-3-6 0 13,3-1 0-13,-1 2-2 14,3-8 6-14,-1-1-8 13,1-4 8-7,3 0-6-6,1-3 3 14,0-3-1-14,3 2 0 13,-1-3 0-13,1 4 0 14,2 0-1-14,0 4-2 13,-3 4 4-13,5-3-3 14,0-2 1-14,0 2 1 0,0-4 0 19,0 2-1-19,0 2 1 14,0-1 0-14,0 4-3 0,0-4 7 12,0 2-8-12,5-2 9 14,-1-4-7-14,-2-2 3 14,0-2-2-14,0 1 1 13,-2-7 0-13,0 1 0 14,0-4 2-9,0-1-4-5,0-3 5 14,0-1-4-14,0 0 3 14,0 0 6-14,0 0-7 13,0 0 4-13,0 0-3 14,0 0-1-14,0 0 5 14,0 0-5-14,0 0 2 13,0 0-1-7,0 0 4-6,-6 0-6 13,-10 0 5-13,-13 0-3 14,-9 0-1-14,-8 0-2 14,-3 0 3-14,-3 0-4 0,-1 3 6 12,-5 3-7-12,0-2 7 14,-2-1-7-14,-7 2 5 20,-3-3-2-20,-3 0 0 14,-3 0 0-14,-1 2 0 0,-6 0 1 12,5 0-4-12,2 6 5 14,7-6-7-14,9 5 7 14,8-4-3-14,10 2 2 13,7-2-1-13,6-5 0 14,4 0 3-9,5 0-1-5,7 0-2 14,3 0 12-14,4 0-6 14,1 0 13-14,3-5-9 13,2 5 4-13,0-3-3 14,0 3-6-14,0 0 3 13,0 0-7-13,0-4 3 14,0 4-2-8,0 0-1-6,0 0 2 13,0-2-6-13,0 2 2 14,0-3-5-14,0 3-3 13,0 0-15-13,0 0-1 0,0 0-16 13,5-5-3-13,15-11-21 14</inkml:trace>
    </iact:actionData>
  </iact:action>
  <iact:action type="add" startTime="471645">
    <iact:property name="dataType"/>
    <iact:actionData xml:id="d31">
      <inkml:trace xmlns:inkml="http://www.w3.org/2003/InkML" xml:id="stk31" contextRef="#ctx0" brushRef="#br0">18488 16080 3 0,'0'0'10'1,"0"0"7"13,0 0 4-13,0 0 1 14,0 0 6-14,0 0-12 13,-9-10-9-13,-4-8 1 14,0 0-10-14,-4-3 4 14,2 2-2-9,-5 1 1-5,-3-1-1 14,2 3 3-14,-6 2 0 0,-2 2-6 12,-2 3 7-12,-7-2-8 14,-3 7 5-14,-5 0-2 14,-5 0 1-14,-8 2 0 13,-1 2-2-13,-2 0 5 14,0 0-6-9,3 0 7-5,6 0-2 14,2 10 2-14,2 0-4 14,2 4 2-14,0 3-2 13,3 1 0-13,-1 3 1 14,-1 2-2-14,1 0 6 14,3 8-10-14,-1-4 11 13,-1 0-9-7,1 4 9-6,-2 4-8 13,0-3 4-13,6-2-1 14,5-2 1-14,10 2-1 14,4-2-1-14,6 2 6 13,8 7-12-13,-3-1 12 0,9 4-13 13,0 0 9 1,0-4-4-8,0 0 1-6,9-2 1 14,4-10 0-14,3-2 1 0,4 0-4 12,6-4 6-12,10 0 2 14,11 4-3-14,4-8 2 14,5-1-3-14,4-4 0 13,5-4-1-13,4-5 1 14,0 0-3-9,3 0 7-5,-4 0-9 14,1-9 12-14,-4-1-14 14,-1-3 6-14,-6-6 0 13,-2 2 0-13,-6-4 0 14,-6 8-1-14,-6-6 6 13,-6 1-11-13,-7 4 12 14,-2-4-11-8,-5 0 10-6,-5 1-5 13,-3-6 1-13,-2 0 2 14,1-2-3-14,-2-8 2 13,2 0-7-13,0 5 10 14,-1-4-10-14,1 2 11 0,1 2-11 13,-2 1 8-13,1 5-4 20,-2 0 1-20,2 0 0 14,2-5-2-14,1 8 6 0,-2-1-10 12,-1 4 12-12,3 4-11 14,-6-2 10-14,1 2-5 13,-3 6 0-13,0-2 0 14,-4 4 0-14,0 4 2 14,0 0-4-9,0 0 7-5,0 0-10 14,0 0 6-14,0 0-6 13,0 0 3-13,0 0 2 14,0 0-2-14,2 0 2 14,-2 0-2-14,0 0 8 13,0 0-10-13,0 0 10 14,0 0-4-9,0 0 1-5,4 0 0 14,-4 0-3-14,0-5 3 14,2 5-1-14,0-5 0 0,0-3-3 12,0 8 7-12,-2-4-12 14,0 4 13-14,0 0-13 14,0 0 8-14,0 0-4 13,0 0 2-7,0 0 0-6,0 0-1 13,0 0 2-13,0 0-7 14,0 0 12-14,2 0-11 14,-2 0 10-14,3 0-5 13,-3 0 0-13,0 0 2 14,0-2-2-14,0 2 0 14,0 0-2-9,0 0 8-5,0 0-12 14,0 0 5-14,0 0-2 13,0 0-1-13,0 0 2 14,0 0-2-14,0 0-3 14,0 14 5-14,0 0 2 13,0 8-5-13,0 0 10 0,0 2-8 19,0-2 5-19,0 4-4 14,0-3 3-14,0-2-1 14,0 1 0-14,0 5 0 0,4 0-2 12,0 1 8-12,3 7-12 14,0-3 10-14,4 2-9 14,3 2 6-14,3-4-1 20,3 0 0-20,7-2 0 13,4-4 0-13,9-2 3 0,10-8-6 13,2-5 7-13,9-8-6 14,-1-3 8-14,2 0-10 13,-2 0 4-13,3-8-1 14,-1-10 1-14,4-3 0 13,3-4-2-7,-3 4 7-6,-6 2-10 14,-10 1 13-14,-15 6-14 13,-10 8 9-13,-10-1-3 14,-6 0 0-14,-2 5 3 13,-5 0-3-13,1 0 3 0,-3 0-5 13,0 0 6-13,0 0-8 20,0 0 9-20,0 0-7 0,0 0 2 13,0 0 0-13,0 0-3 13,0 0 2-13,0 0-2 14,0 0 1-14,0 0-1 14,0 0 4-14,0 0-6 13,0 5 8-13,0-5-3 14,0 0 0-9,0 0 1-5,0 0-1 14,0 0-5-14,6 0 2 14,-6 0-25-14</inkml:trace>
    </iact:actionData>
  </iact:action>
  <iact:action type="add" startTime="505371">
    <iact:property name="dataType"/>
    <iact:actionData xml:id="d32">
      <inkml:trace xmlns:inkml="http://www.w3.org/2003/InkML" xml:id="stk32" contextRef="#ctx0" brushRef="#br0">7710 10118 5 0,'2'-3'1'1,"-2"-2"10"13,2 1-5-13,1-1 1 14,-3-2-2-14,2 3 1 0,-2 3 2 12,2-2-1 3,-2 3 5-10,0 0-9-5,0 0 7 14,0 0-9-14,0 0 6 14,0 0-7-14,0 0 5 0,-2 0 3 12,-3 0-3-12,-3 0 2 14,-6-4-7-14,-5 0 0 14,-11 2 4-14,-7 2-8 13,-10 0 7-7,-11 0-6 8,-7 14 3-14,-4 4-1 0,-3 1 0 13,-5 4 2-13,-6 2-5 14,2 0 7-14,0-1-6 13,4 1 6-13,6-4-4 14,5 2 2-14,3-5-2 14,10-1 1-9,3 0 0-5,15-2 0 14,8-8 2-14,6 0-4 13,13-2 5-13,1-3-6 14,7 0 4-14,0 0-2 14,0 2-4-14,0 2 0 13,0 6 3-13,-2 2-1 0,2 2 1 19,-2 2 0-19,2 3-2 0,0-2 4 13,0 1-1-13,0 2 1 14,0 1 0-14,0 0 0 13,0 2 1 2,0-2-2-15,0 1 3 0,0-2-3 12,0 4 3-12,0 1-4 14,0 1 4-8,0 4-3-6,0 2 2 13,0 2-1-13,0 4 0 14,0 3 2-14,0-1-5 14,0 2 6-14,4 0-6 13,-2 0 7-13,1 0-7 14,-1 2 3-14,0-2 0 13,-2 2 2-7,2 3-2-6,-2 3 0 14,0 1 2-14,0 2-3 13,0-3 4-13,0-4-5 0,0-6 3 13,0-4-1 1,0-2 0-14,0-2 0 14,0 1 0-14,0 0-1 0,8 4-3 19,2 1 8-19,3 5-8 0,1 1 7 13,3 1-3-13,2 3 0 13,3 0 0-13,5 1 0 14,-5-3 0-14,2-2 0 14,1 0 3-14,-2-2-5 13,-4-1 4-13,1 0-3 14,-3-1 5-8,-2 0-7-6,-2 3 3 13,-2-4 0-13,2 5 0 14,1-3 3-14,-1 6-6 13,1-2 6-13,1 6-3 14,1 5 0-14,-1 0 0 14,1 4 0-14,2-4 0 13,0-2 0-7,-1-6 0-6,1-3-3 13,1-1 3-13,-2 2-3 14,1-2 6-14,-3 8-5 0,3 2 4 13,-5 6-2-13,1 6 0 13,-1 3 3-13,-4 1-3 14,5-2 0-14,-3-2-3 14,5-6 6-9,-1-1-6-5,3-3 6 14,7-2-6-14,-1-3 3 13,2 2-1-13,3 1 1 14,3 3 0-14,-1-2-1 14,0 1 3-14,0 3-5 13,-2 5 6-13,-2 1-5 14,-2-6 3-9,-5 2-1-5,-1-9 0 14,0 0 0-14,-1-10 0 14,-3 0 0-14,-1-1-1 13,3-2 3-13,-1 5-4 14,2-1 7-14,0-5-9 13,-1 0 4-13,1-4 0 14,1-1 0-8,0-6 0-6,-3 0 0 13,-1-6 0-13,-1-5-3 0,-5 0 6 13,1-8-5-13,-2 2 4 13,1 0-2-13,-5-1 0 14,0 2 0-14,3-5-1 14,-2 1 2-14,4-4-2 13,-5 1 2-7,0-3-3-6,1-1 1 14,-3 0-1-14,0-1 2 13,3 3 0-13,2 1 2 14,-3 3-1-14,2 2 0 13,1-2 1-13,0 5-4 14,2 2 3-14,-3-1-3 14,3 3 3-9,1 2-1-5,0-3 0 14,4 2 0-14,4-4 0 13,0-4-1-13,1 2-2 14,6-5 6-14,0 0 0 0,-1-3 0 13,-1-4 4 1,-12 4-6-14,-5-4 1 0,-4 0 2 13,1 0 0-8,1 0-4 10,5 0 1-15,2 5-5 0,7-2 7 13,4 3-7-13,5 2 8 13,6-2-7-13,8 3 3 14,12 0 0-14,17-1 0 14,15 1 3-14,12-4-6 13,8-1 7-7,4-4-5-6,5 0 3 13,7 0-2-13,1 0 0 14,3 0 1-14,4 0-1 14,-2 0 0-14,0 0-1 13,-7 0 5-13,-10 0-8 14,-14 0 8-14,-12 0-7 13,-8 0 6-7,-4 0-3-6,-8 0 0 14,-8 0 1-14,-5 0 0 13,-13 4-1-13,-6-4 1 14,-13 0 1-14,-9 0-2 0,-8 0 2 12,-2 0 5-12,0 0-3 14,0 0 8-14,0 0 1 14,0 0 6-9,0 0 1-5,0 0-7 14,0 0 6-14,0 0-12 14,0 0 0-14,0 0-5 13,0 0-4-13,0 0 1 14,0 0 0-14,0 0 1 13,0 0-2-13,2 0 2 14,0 0-4-8,-2 0 3-6,0 0 1 13,0 0-2-13,0 0 3 14,0 0-1-14,0 0 0 13,2 0 0-13,5 0-1 14,3-10-5-14,6 2-1 14,5-4-5-14,-2 6 1 0,8 6-22 19,2 0-27-19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7T03:26:05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846">
    <iact:property name="dataType"/>
    <iact:actionData xml:id="d0">
      <inkml:trace xmlns:inkml="http://www.w3.org/2003/InkML" xml:id="stk0" contextRef="#ctx0" brushRef="#br0">8642 5470 3 0,'-2'-6'11'1,"2"4"-5"13,0 0-2-13,0 2-4 14,0 0 0-14,0 0 0 13,0 0-1-13,0 0 1 14,0 0-3-14,0 0 2 14,0 0 1-9,0 0-2-5,0 0 1 14,0 0 1-14,0 0-4 13,0 0 1-13,0 0 0 14,0 0-2-14,0 0 4 14,13 0 1-14,10 0 3 13,1 2-2-13,7 3-1 14,1-2 1-9,1 1 1-5,-2 1-2 14,0-2 2-14,1 1-4 14,-3 0 4-14,-3 0-5 13,-2-2 6-13,-1 2-5 14,-5-2 4-14,-1 0-2 14,1 0 0-14,3 0 1 13,0 1-1-7,6-3 0-6,4 2 3 0,3 1-2 12,2 3-2 3,2 0 4-15,-3 4-5 0,3 0 2 13,0 2 0 1,-2 2-1-14,4-2 1 14,0-2 0-14,3-3 1 0,3-4 1 13,3-3-1-8,3 0 1-5,3 0-1 14,5-6 2-14,0-10-3 13,3 3 0-13,-7-1 0 14,-7 3 0 1,3 3-3-15,-4 2 5 0,6 2-4 12,2 4 1-12,0 0-1 14,-2 0-1-9,4 0 3-5,-2 2 0 14</inkml:trace>
    </iact:actionData>
  </iact:action>
  <iact:action type="add" startTime="12867">
    <iact:property name="dataType"/>
    <iact:actionData xml:id="d1">
      <inkml:trace xmlns:inkml="http://www.w3.org/2003/InkML" xml:id="stk1" contextRef="#ctx0" brushRef="#br0">12759 5548 0 0,'-4'2'1'15,"1"-2"1"-14,-5 2 1 14,-4-2-2-14,-3 0 3 13,-1 2-4-13,-1-2 1 14,-2 3 0-14,2-3 0 14,-5 2-1-9,-1 1 0-5,-4-1 0 14,-6 3 2-14,-7-1-4 14,-9-3 2-14,-2 3 0 13,-3-1 0-13,-4-3 2 14,4 0-1-14,-1 0-1 13,2 0 1-13,-3 0 0 14,0-5 2-9,0-5-2-5,-2 1 1 14,-2-2-2-14,-5 3 1 0,-3 4-1 13,-15 4-3-13,-4 0 3 13,-3 0-3-13,1 3 3 14,7 5-1-14,2-1 0 14,-1 1 2-14,4 1-2 20,-6-2 1-20,0 0-1 13,4-2 1-13,-2-1 0 0,8 0 0 13,1-1 1-13,10-3 0 14,6 0-1-14,3 0 5 13,6 0-3-13,-1-4 3 14,4-5-3-14,4 4 0 20,2 0 0-20,7 2-1 0,-1-1-1 13,3 4 1-13,4 0-3 13,-2 0 3-13,4 0-2 14,3 0 2-14,7 0-1 14,6 0 1-14,5 0 1 0,2 0 0 12,0-3-1-12,0 3 4 14,0-2-3-9,5 0 7-5,3 0-9 14,1 1 3 1,-3-1-2-15,2-1 1 0,-6 3-2 12,0 0 0-12,7 0 0 14,13 0 0-14,22 0 3 13,21-2-2-13,22-4 3 21,16-3-3-21,4-3-1 13,2 1 0-13,-5-1 0 0,0 2 0 13,-4-3 1-13,-7 1-3 14,-4 1 4-14,-2 1-3 13,-6 5 2-13,3-4-2 14,7 3 3-14,1 1-2 13,9 2 0-7,-1-1 0-6,0-1-1 14,3 5 2-14,-1 0-3 13,-2 0 3-13,-4 0-3 14,-7 0 3-14,-8 0-1 13,-8 0 0-13,-3 0 0 0,-6 0-1 13,3 0 3-13,0 0-3 14,2 0 3-9,4 0-4 10,-4 0 4-15,5 0-4 0,0 3 3 12,2-1-1-12,8 2 0 14,1-1 1-14,2 0-2 14,0-1 4-14,-4 4-6 13,1-2 6-13,0 4-6 14,4 1 4-9,-1-2-2 10,-2 0 1-15,-10 2 0 0,-11-6 0 13,-10 0 1-13,-12 1-2 13,-10-4 2-13,-10 0-2 14,-8 0 4-14,-8 0-5 14,-4 0 2-14,-2 0 0 13,0 0 0-7,0 0 0-6,0 0-1 13,0 0 4-13,0 0-6 0,0 0 2 13,-8 0 0-13,-6 0-7 14,-3 0 4 0,-10 0 3-14,-9 0-3 0,-11-2 3 13,-13 0-1-13,-13-1 0 14,-15 3 4-9,-7 0-2 10,-11 0 4-15,-4 5-6 0,-6 5 2 12,-5 0 0-12,5-1 1 14,0-4-1-14,6 2 1 14,2-2-1-14,-6-1-1 13,0 0 1-13,1-1 1 14,3-3 2-9,6 0-3-5,1 0 1 14,3 0 0-14,2 0-1 14,4-9 0-14,1-1 1 13,-2 1-1-13,4-2 3 14,0 3-2-14,4 2 2 0,7 4-3 12,7 2-1-12,1 0-1 14,5 0 2-8,3 0 0 8,-5 10 0-14,1 5-1 14,1-1 4-14,-1-1-6 13,-1 1 4-13,-5 3-1 14,-9-2 0-14,-1 1 0 0,-5-1 0 13,-3-3 1-13,-3 0-2 13,0-6 2-7,7-5 0-6,3 2 2 13,6-3-1-13,11 0 0 14,1 0-2-14,5 0 3 14,10 0-3-14,0 0 0 13,10 0 0-13,3 0-1 14,0 0 4-14,8 0-5 14,0-4 4-9,2 1-2-5,2 2 0 14,-2-1 1-14,0 2-2 13,1 0 4-13,-7 0-6 0,4 0 6 13,-4 0-7 2,-1 6 5-15,-4 2-2 0,0-4 0 12,-2 2 1-12,-3-5 0 14,0 1 0-9,6-2 0-5,3 0 1 14,5 0 1-14,2 0 0 14,4 0-4 0,3 0 1-14,-1 0 1 14,10 0 0-14,-1 0-1 0,6 0 0 13,-1 0 2-13,-5 0-2 13,5 0 0-7,-4 0-1-6,0 0 2 13,2 0-1-13,-1 0 1 14,-1 0 0 1,7 0 1-15,-1 0-1 0,5 0 2 12,-1 0 0-12,1 0-3 0,2 0 3 13,0 0-2 1,0 0 1-8,0 0-1-6,0 0 0 14,0 0 2-14,0 0-2 13,0 0-2-13,5 0 1 0,-3 0-1 13,-2 0 1-13,2 0-2 13,-2 0 3-13,0 0-5 14,0 0 3-14,2 0 0 14,-2 0-2-9,0 0 3-5,0 0-3 14,3 0 4-14,-3 0 0 14,2 0-2-14,-2 0 3 13,2 2-2-13,-2 1 1 14,2-3-2-14,0 2 0 13,0 0 0-13,0 0 1 14,-2-2 2-8,3 1-4-6,-1 1 4 13,5 7-2-13,4-1-2 14,7 4 3-14,2 1-6 13,9 3-23-13</inkml:trace>
    </iact:actionData>
  </iact:action>
  <iact:action type="add" startTime="42519">
    <iact:property name="dataType"/>
    <iact:actionData xml:id="d2">
      <inkml:trace xmlns:inkml="http://www.w3.org/2003/InkML" xml:id="stk2" contextRef="#ctx0" brushRef="#br0">14491 2985 3 0,'2'-5'0'1,"1"-1"0"0,-3-1 2 12,0 3 2-12,2-1-1 14,-2 0-3-14,0 1 2 13,0 1-3-13,0 1 2 14,0 2-2-8,0 0 1-6,0 0-1 13,0 0-1-13,0 0 1 14,0 0-3-14,0 0-1 14,0 0 5-14,-2 0 0 13</inkml:trace>
    </iact:actionData>
  </iact:action>
  <iact:action type="add" startTime="42934">
    <iact:property name="dataType"/>
    <iact:actionData xml:id="d3">
      <inkml:trace xmlns:inkml="http://www.w3.org/2003/InkML" xml:id="stk3" contextRef="#ctx0" brushRef="#br0">14895 3184 0 0,'0'0'5'15,"0"0"0"-14,0-4 1 14,0-5 4-14,0-3-8 13,-2-5-2-13,0 0 2 0,-1 2-2 19,0-1 0-19,1 3 0 14,0 4 1-14,-2 1 1 14,2-1-2-14,-3 2 4 13,1-2-3-13,-2 2-1 0,-2-2 0 13,2 0 1-13,-3-1-2 14,-3-2 0-14,6 0 1 13,-5 2-1-7,-1-2-2-6,-1 3 3 13,-5 1-2-13,1 2 1 14,-4 5 0-14,-1-2 0 14,2 3 1 0,0 0-2-14,0 0 1 14,-2 0-1-14,2 7 1 0,1 1-1 13,4-3 0-8,1 3 4-5,4-2-4 14,-1 3 2-14,-1-2 0 13,3 1 0-13,-1 0-1 14,3 1-4-14,2 3 3 14,-4 2 1-14,1 4 1 13,-4 1-2-13,-1 4 4 14,0-2-2-14,-1 4 0 4,1-4 1 11,-1 0-1-15,6-3 0 0,-1-2-1 13,5-1 1-13,0-2-2 13,4 1-2-13,0 3 2 14,0 1 1 1,0 1 1-15,0 2 0 0,17-2 0 12,3 0 0-6,-1-1 0-6,8-5 0 13,4-3 0-13,7 1 0 14,9-5 0-14,1-3 0 14,-2 2 1-14,-1-5 3 13,-12 0 0 2,-2 0-4-15,-7 0 3 0,-6 0-1 12,-5 0 8-6,-3-5-6-6,-4-4 9 14,3-7-7-14,1-5-2 13,-4-7 2-13,1-4 0 14,-1-8-5-14,-4-2-1 14,3 0 2-14,-2 4-2 13,-3 3 2-13,0 4 1 14,0 2-3-14,0 4 2 4,0 4-4-4,0 4 1 14,-6 1 1-14,0 3-2 14,-5 0 4-14,5 0-4 13,-8 2 3-13,3-1-3 14,-3 3 3-14,-1 1-1 13,1 2 0 2,-1 1-1-15,3 2-3 5,1 3-1-5,1 0 4 13,-4 0-4-13,1 3 4 14,-3 8 0-14,1 3-1 14,1 1 1-14,1-2 1 13,-3 3-4-13,1 2 4 14,-4 1-1-14,0 0 2 13,-2 4-3-7,1-3 4-6,3 1-3 14,1-7 2-14,3 3-1 0,1-5 0 12,6-3-2 3,1 2-6-15,3-2 4 0,2 3 1 12,-2-3-5-12,2-1 8 14,0 4-1 1,0 0 0-15,0 2-1 4,0 0 1-4,0 2-3 14,0 6 2-14,0 5 1 13,0 9-4-13</inkml:trace>
    </iact:actionData>
  </iact:action>
  <iact:action type="add" startTime="61971">
    <iact:property name="dataType"/>
    <iact:actionData xml:id="d4">
      <inkml:trace xmlns:inkml="http://www.w3.org/2003/InkML" xml:id="stk4" contextRef="#ctx0" brushRef="#br0">23069 4694 1 0,'42'0'0'1,"-1"2"5"0,-6-2-5 12,-6 0 1-12,-6 0-1 14,-8 0 2-14,-6 0-2 13,-5 0 0-13,-4 0 0 14,0 0 0-14,0 0-2 14,-4 0 4-9,-11 0 5-5,-2 0-3 14,5 0 6-14,-13 0 2 13,0 0-11-13,-19-8 0 0,-18 4-1 13,-5-4 4 2,-20 6-2-15,0-1 0 13,4 0-2-13,-2-1 0 14,8 2-1-8,-10-1 2-6,-7 3-2 0,-11 0 4 12,-8 0-3 3,-1-3 0-15,-13 3-2 13,-12-2 2-13,-17 2 0 14,-20 0 0-14,-4 0-1 0,5 0 2 13,17 0-2-13,25-2 2 13,10-4 1-7,9 0 0-6,5-4-1 13,-2 2 3-13,1-1-4 14,-6 2 1-14,-8 1 0 14,-5-2-2 0,-5 2 1-14,4 2 0 0,10-3 0 13,3 4 2-13,11-3 0 14,11 0-1-9,14 1 0-5,23-4-1 14,5 5 0-14,12 0 1 13,10 0 1-13,-2 2 0 14,10-2-1-14,4 1-1 14,9 3 0-14,10-1 5 13,0 1-3-13,0 0-2 0,8 0 0 19,-2 0-4-19,5-3 2 0,18 2 2 13,27-5 5-13,35-2-3 14,34-5 2-14,20 1-3 13,9-2 0 2,2 0-1-15,-5 0 0 0,-12 0 0 13,-12 5 0-13,-15 2 0 13,-12 3 1-7,-5 4-2-6,10 0 3 13,6 0-3-13,8 0 2 14,10 4-2-14,1 7 1 14,1-1 0-14,-2-1 0 13,0-2 0-13,7-2 0 14,0-3 1-14,-4-2-2 13,-7 0 4-7,-14 0-5-6,-8 0 4 14,-12 0-2-14,-6 0 0 13,-14 0 0-13,-11 3 0 0,-16-1 1 13,-15 1-2-13,-12-1-2 13,-13 1 2-13,-4-3-2 14,0 0 1-14,-4 0 0 14,-10 0-10-9,3 1 4-5,-16 2 8 14,-15 2 2-14,-16 3-2 14,-20-2 4-14,-2 2-3 13,-3-1-1-13,-6-4 0 14,-11 6 0 0,-14-4 0-14,-13 2 0 0,-14 1 1 13,-10-1 1-7,-5 5-3-6,0-3 2 13,-2 1-2-13,2 2 2 14,-1 0-2-14,-3 0 2 13,-3 3-1-13,-6 0 0 14,-8-1-1-14,2-2 1 14,5-4 0-14,21-4-2 13,22-4 4-7,29 0-2-6,20 0 0 0,24 0 1 12,14 0 2-12,15-2-3 14,15-3 3-14,7 5-3 14,3 0 4-14,0-3-4 13,5 3-4-13,1 0-5 14,1 0 1-14,13 0-4 14,22 0 12-9,30 3 6-5,22 2-3 14,24-5 0-14,13 0-2 13,14 0 1-13,11 0-1 14,4-12 2-14,4 2-3 14,-2 2 1-14,-6 4 0 13,-2 4-1-13,-7 0 0 14,-4 0 1-9,4 0-3-5,5 0 4 14,14 0-3-14,9 0 2 14,-9 0 0-14,-14 0 1 13,-24 0-2-13,-28 0 0 14,-23 0 0-14,-17 0-2 14,-17 6 4-14,-18-2-4 13,-14-2 1-13,-9 0 1 5,-2 1-4-5,0-3 1 13,-7 0 2-13,-6 0-7 14,4 0 6-14,-4 0 2 14,-18 0 10-14,-16 0-9 13,-24-7-1-13,-17 3 3 14,-17 1-5 0,-13 0 2-14,-13 1 0 5,-9 0-2-5,-3 2 2 14,-2 0 0-14,-2 0 2 13,5 0-3-13,-1 0 2 14,0 0-1-14,9 0 2 13,4 2-2-13,8 3 0 14,11 0-2-14,6-1 2 14,11 1 0-9,14-2-2-5,11-1 4 14,13 0-3-14,12 0 2 0,12 1-2 12,14-3 2 3,10 0-1-15,8 0 0 0,0 0 2 13,0 0-2-13,0 0 0 13,0 0 0-13,4 0-6 14,2 0 4-8,2 0-4-6,-4 3 4 13,5-1-4-13,13 6 0 14,27 0 6-14,36 5 5 13,33-6 1-13,18-2-4 14,2-2 5-14,-1-3-7 14,-19 0 3-14,-10 0-3 13,-10 0 3-7,-17-3-1-6,-12-2-1 13,-11 5-1-13,-9 0 2 14,-9-2-4-14,-9 2 4 14,-10 0-4-14,-13 0 3 13,-6 0-1-13,-2 0 0 14,0 0 0-14,0 0 0 0,0 0 1 19,0 0-2-19,0 0 2 14,0 0-1-14,0 0 1 0,0 0 2 12,0 0-3-12,0 0 1 14,0 0 0-14,-2 0-1 14,2 0 0-14,0 0 1 13,0 0-3-13,-2 0 4 14,0 0-4-9,2 0 1-5,0 0 1 14,0 0-3-14,-2 0 1 14,0 0 0-14,-1 0-2 13,1 0 4-13,2 0-4 14,0 0 4-14,0 0-4 14,0 0 4-14,0 0-2 13,0 0 2-7,0 0 0-6,0 0 0 13,0 0-1-13,0 0 0 14,0 0 0-14,0 0-1 14,0 0 0-14,-2 0 4 0,2 0-2 12,0 0 1-12,0 0 0 14,0 0 1-14,0 0-2 13,0 0 5-7,0 0-5-6,0 0 6 14,0 0-6-14,0 0 0 13,-7 0 0-13,-2 0-5 14,-6 7-14-14,-14 28 3 13,-10 13-6-13</inkml:trace>
    </iact:actionData>
  </iact:action>
  <iact:action type="add" startTime="93651">
    <iact:property name="dataType"/>
    <iact:actionData xml:id="d5">
      <inkml:trace xmlns:inkml="http://www.w3.org/2003/InkML" xml:id="stk5" contextRef="#ctx0" brushRef="#br0">11822 7493 6 0,'0'-3'4'15,"0"1"0"-8,0-1-4-6,0 1 2 13,0 0-1-13,0-1 0 14,0-1-2-14,0 4 3 13,0-3-3-13,0 3 1 14,0 0 0-14,0 0-5 14,0 0 2-14,0 0-3 13,0 0 2-7,0 0 4-6,0 0 0 14,0 0 0-14</inkml:trace>
    </iact:actionData>
  </iact:action>
  <iact:action type="add" startTime="94041">
    <iact:property name="dataType"/>
    <iact:actionData xml:id="d6">
      <inkml:trace xmlns:inkml="http://www.w3.org/2003/InkML" xml:id="stk6" contextRef="#ctx0" brushRef="#br0">12351 7625 18 0,'-4'0'20'1,"-6"0"-7"13,2 0-3-7,-3 0-7-6,-1 0-1 13,1-3 2-13,1-1 3 14,-4-3-3-14,-1 2-4 0,-4 3 0 13,-1-3-1 1,-4 2 1-14,-9 1 0 0,-12 0 1 13,-9 0-3-13,-4 2 4 20,1 0-6-20,-6 0 7 14,-2 0-6-14,-6 4 3 0,-7 4 0 12,-6 0-1-12,-1 0 1 14,4-1-1-14,4 1 3 14,5 4-5-14,5-3 5 13,0 3-4-13,1 0 3 14,-6 1-2-9,-3-1 1-5,-8-1 0 14,-6-5 0-14,-3 0 1 14,-1-4-2-14,1-2 3 13,1 1-3-13,4-1 3 14,7 0-2-14,6 0 2 13,10 0-2-13,5 0 1 14,6 0-1-8,2 0 1-6,-3 0 0 13,3 0-1-13,-1 0 3 14,4 0-3-14,-2 0 1 0,6 0-1 12,-3 6 0-12,3 3-1 14,-1 1 1-14,-4 4 0 14,-2 0-3-14,-3 2 7 20,-6 0-8-20,0 0 8 0,-3-4-7 13,-3-1 6-13,1-1-3 13,-4-5 0-13,2 4 0 14,2-1-1-14,3-3 3 13,4 2-4-13,2-5 4 14,3-1-3-14,-1-1 3 14,5 0-1-9,0 0 0-5,0 0-1 14,7 0 2-14,-1-8-2 13,3 1 0-13,0-1 2 14,2-1-3-14,2 1 3 14,5 2-2-14,2-2 1 13,4 2 2-13,8-1-3 0,-1 2 3 19,1-3 0-19,3 2-2 14,1 0 5-14,1-2-6 14,3 6 5-14,5 0-2 0,0 1-4 12,4 1 1-12,0 0-1 14,0 0-3-14,0-2-3 14,0 2 5-14,6-3-8 13,5 3 9-7,1 0-13-6,13 0 11 13,6 0 1-13,13 0 2 14,12 0 2-14,6 0-2 14,11 0 2-14,12 0 0 13,11-8-2-13,3-6 4 14,-1 0-7-14,-7 0 6 14,-4 2-6-9,-5-1 6-5,-2 4-3 14,1 3 0-14,-4 2 0 13,-5 4-2-13,-3 0 5 14,-6 0-6-14,-3 0 3 14,0 7-1-14,5 5 1 13,1 1 0-13,8-1 1 0,4 0 1 19,5-3-2-19,1-4 0 14,-2-1-3-14,7 0 6 0,3-4-5 13,2 0 4-13,6 0-2 13,-2-8 0-13,-4-6 1 14,-5 0-1-14,-6 0 0 13,-4 2-1-13,0 3 2 21,-4 2-2-21,-5 1 2 0,-1-1-4 12,-3 2 5-12,6-2-2 14,4 2 0-14,9 3 0 14,6 0-2-14,5 2 5 13,2 0-7-13,3 0 8 14,1-2-8-14,2-6 5 13,4-2-2-7,-6 0 2-6,-11 0-2 14,-10 2 1-14,-12 2 0 13,-14 2-1-13,-5-1 3 14,-8 0-4-14,-11 3 4 0,-4-3-3 12,-11 4 4-12,-7 1-3 14,-7 0 0-14,-2 0 1 14,0 0-1-9,0 0 1-5,0 0-3 14,0 0 0-14,0 0 2 13,0 0-7-13,-2 0 4 14,-3 0 1-14,-2 0 2 14,-2 0 3-14,-8 0-2 13,-6 0 1-13,-8 0 0 20,-6 0-4-20,-11 0 5 0,-8 0-6 13,-8 0 3-13,-17 0-1 14,-5 0 1-14,-13 0 0 13,-3 4 0-13,-3-2 1 14,-2 2-1-14,3-3 2 14,-1 1-2-14,5 3 2 0,4-5-3 19,9 2 1-19,9 0 0 13,4 1 0-13,8 1 0 14,-4 1-1-14,-1 3 4 14,-5 0-6-14,-8 1 4 0,-8 2-4 12,-9-1 5-12,-5 1-4 14,-6-5 1-14,-2 1 1 20,8-1 0-20,6-2 3 14,5-1-3-14,9 4 2 0,1-3-4 12,0 2 5-12,5 0-5 14,4 0 2-14,10 0 0 14,5-2 0-14,3 3 0 13,5 0-1-13,1 1 3 20,-1 0-4-20,2-2 4 0,-3 2-4 13,0-1 4-13,-4-4-3 14,1-1 2-14,-1-2-1 13,0 0 0-13,-2 0 2 14,-3 0-4-14,-1 0 4 13,-2 0-4-13,6 0 4 0,3 0-2 20,6 0 2-20,8 0-2 13,3 0 0-13,6 0 1 14,5 0-1-14,3 0 1 14,3 0-1-14,-1 0 2 0,0-3-2 12,-5-2 4-12,4 1-5 14,2 0 2-14,6-3-1 13,5 6 3-7,6-1-3-6,4 2 3 14,2-2-3-14,0 2 0 13,0-2-12-13,0 2 4 14,10 0-3-14,9 0 0 13,8 0 11-13,8 2 1 14,10 3-1-14,4 1 2 14,6-3 0-9,8-1-1-5,6-2-2 14,7 0 5-14,1 0-6 13,6 0 4-13,2 0-4 14,0 0 2-14,0 0 0 14,1 0-1-14,-3 0 5 0,2-2-8 12,2 0 9-12,-5-2-5 20,0 0 0-20,10 0 0 14,3 0 0-14,11-1 1 14,2 5-2-14,0 0 3 13,0 0-5-13,4 0 6 0,0-3-6 13,-3 3 5-13,-4 0-2 14,-12 0 0-14,-3 0-1 13,-5 0 1-7,-8 0 0-6,-1 0-1 13,-7 0 3 2,-2 0-4-15,0 0 4 0,0-2-3 13,2-5 2-13,4-4-1 13,8 2 0-13,4 2 1 14,2 0-2-14,0 6 2 13,-12-1-3-7,-6 2 3-6,-13 0-3 14,-9 0 1-14,-5 0-1 13,-2 0 2-13,1 0-1 14,-4 0 1-14,-1 0 0 14,1 0-2-14,6 0 5 0,4 0-5 12,6 0 4-12,1-4-3 14,-2-1 2-9,-4 5-1-5,-10-3 0 14,-9 1-1 1,-11 2 1-15,-9 0 0 13,-7 0-2-13,-2 0 4 0,0 0-3 13,0 0 2-13,0 0 2 13,0 0-2-13,-11 0 5 14,-5-4-3-8,-6-1-2-6,-2-2 2 13,-7 2-2-13,-5-1-2 14,-11 5 1-14,-9 1-1 13,-9 0-2-13,-8 0 3 14,-3 0 0-14,-1 0 0 14,-6 0 0-14,-2 1 1 13,-4 6-1-7,-5 1 3-6,-4 0-6 13,3 1 6-13,5-4-4 0,1-1 1 13,2-2-2 2,-4-2 2-15,-7 0 0 13,-10 0-2-13,-8 0 2 14,-6 1-1-14,-7 6-3 0,-9 0 4 13,-5 2-4-8,4 2 2-5,2-6 2 14,4 2 2-14,13 0-2 13,5-1 2 2,16-2-4-15,15 2 4 0,6-4-4 13,7-2 4-13,4 0-2 13,4 0 0-13,8 0 1 14,3 0 0-9,5 0 0-5,9-2 2 14,3-1-2-14,6-4 3 14,4 3-3-14,4-2-1 13,0-2 1-13,1 4-1 14,-3-2 0-14,-1 4 0 14,-2 0-1-14,-8 2-3 13,-9 0 3-13,-7 0 2 5,-6 0-4-5,-9 0 6 13,3 2-4-13,2 3 2 14,4-5-1-14,6 3 0 14,4-3 1 0,8 0-1-14,2 0 3 14,5 0-6-14,6 2 7 0,4-2-6 13,0 0 3-8,3 0-2-5,1 0 1 14,1 0 0-14,0 0 0 13,7 2 2-13,2-2-6 14,5 0 8-14,2 0-8 14,0 0 7-14,0 0-6 13,0 0 2-13,0 0-2 14,0 0-2-9,0 0 0-5,0 0 5 14,0 0-2-14,0 0 1 14,0 0 1-14,0 0-4 0,0 0 5 12,0 0-2-12,0 0-1 14,2 0-1-14,-2 0 2 13,5 5 1-13,2 0-1 14,-3-1 3-8,3 0-4-6,-5-4 5 13,0 0-5-13,-2 0 3 14,0 0-1-14,2 0 0 14,-2 0 0-14,3 0-2 13,-3 0 4-13,2 0-4 14,-2 0 5-14,0 0-6 13,0 0 5-7,0 0-3-6,0 0 1 14,0 0 0-14,0 0 0 13,0 0 0-13,2 0-1 14,-2 0 3-14,2 0-4 13,1 0 5-13,-3 0-3 0,0 0 0 13,0 0 2-13,0 0-2 20,0 0 0-20,0 0-2 0,0 0 6 13,0 0-9 1,0 0 10-14,5 0-9 0,-5 0 8 13,0 0-4-13,0 0 0 14,0 1 0-14,0-1 0 13,0 0 1-13,0 0-4 14,0 0 3-9,8 0-2-5,7 7-5 14,10 9 6-14,4 0-43 14</inkml:trace>
    </iact:actionData>
  </iact:action>
  <iact:action type="add" startTime="99711">
    <iact:property name="dataType"/>
    <iact:actionData xml:id="d7">
      <inkml:trace xmlns:inkml="http://www.w3.org/2003/InkML" xml:id="stk7" contextRef="#ctx0" brushRef="#br0">10127 9319 3 0,'144'-26'3'1,"3"-3"-3"13,-4 5 6-13,-7 2-5 14,0 2 3-14,-11 2-3 0,-7 4 0 12,-6 4 0-12,-5 2-1 21,2 2 2-21,-2 0-2 13,-2 1 0-13,-9 0 2 0,-17 1-3 13,-5-4 3-13,-7-2-4 13,-9 0 3-13,-6-2-2 14,-10 5 1-14,-9 3 0 14,-8 2 0-14,-7 2-3 13,-9 0 2-7,-7 0-2-6,-2 0 1 14,0 0-6-14,0 0 7 13,0 0-4-13,0 0 5 14</inkml:trace>
    </iact:actionData>
  </iact:action>
  <iact:action type="add" startTime="99983">
    <iact:property name="dataType"/>
    <iact:actionData xml:id="d8">
      <inkml:trace xmlns:inkml="http://www.w3.org/2003/InkML" xml:id="stk8" contextRef="#ctx0" brushRef="#br0">11986 9094 5 0,'-69'5'1'1,"-14"4"2"13,-6 1-1-13,-16 3-2 14,-6 0 2-14,-5 3 2 0,-2-2-4 12,1 1 1-12,1-1-2 14,3 3 2-14,-1-2 3 14,5-3-4-14,2-5 3 13,0 0-2-7,-2-4 1-6,-5-1 1 13,0 0-1-13,0-2 1 14,1 0-3-14,8 0 9 14,12 0-7-14,10 0 3 13,16 0 0-13,13 0 0 14,10-2-1-14,11 0-4 14,4 2 2-9,2-3-1-5,5 3-2 14,2 0 4-14,0 0-5 13,5 0 3-13,3 0-2 14,1 0 1-14,1 0 0 14,6 0 0-14,2 0 2 0,2 0-4 12,0 0 2 3,0 0-1-10,0 0-4-5,0 0 2 0,0 0-6 13,0 0 3 2,2 0-3-15,14 0 1 0,9 0 8 12,10 0 3-12,10 7 1 14,8-3-3-14,10 0 4 14,15-4-5-14,14 0 2 20,10 0-2-20,12 0 2 13,2 0 0-13,2 0-1 14,-1 0-2-14,-1 2 2 0,-4 1-4 13,-2-3 6-13,-6 0-3 13,0 0 1-13,2 0 0 14,-8 0-1-14,-9 0 0 13,-4 0 1-7,-14 0 2-6,-7 0-5 14,-10 0 6-14,-14 0-8 13,-16 0 6-13,-12 0-4 14,-12 0 2-14,0 1 0 13,0 3 0-13,0-2 2 0,-5 0-4 13,-2-2 4-13,-3 3-5 20,-13 0 6-20,-10 3 0 14,-11 4-3-14,-12 2 0 14,-4 3 1-14,-10-1 1 0,-10 1-4 12,-9-1 4-12,-16-2-4 14,-8-2 6-14,-10 2-6 13,-9-2 3-13,-4-1-1 21,-2-1 1-21,2 2 0 13,0-1-1-13,7 1 1 0,6 1-2 13,16-4 4-13,21-3-3 13,16-4 1-13,21 0 1 14,14 0-1-14,12 0 3 14,12 0 1-14,2-1-2 13,7-6 5-7,0 2-5-6,-1-2 5 13,3 2-7-13,-2 1 3 14,0-1-3-14,0 3 1 14,2 1-2-14,-4 1 0 0,0 0 0 12,0 0-1-12,0 0 0 14,2 0 1-14,-3 0-2 20,1 0 3-20,4 0-1 0,-2 0 0 13,2 0 1-13,0-2 0 13,-2 0-1-13,2-1 3 14,-2 1-2-14,2 2 1 14,0 0 1-14,0 0-3 13,0 0 0-13,0 0-3 14,0 0 0-9,4 0-4-5,7 0 2 14,22 0-5 1,19 0 10-15,30-4 3 0,25-8 4 12,15 1-7-12,11-1 2 14,2-3-2-14,-4 2 0 14,-6-1 0-14,-9-2 0 13,-8 4 0-7,-13 3 1-6,-8-2-3 13,-9 6 4-13,-11 1-3 14,-6 1 1-14,-15 3 0 14,-3 0 0-14,-10 0 0 13,-9 0-1-13,-6 0 0 0,-9 7 1 13,-7-2-5-13,-2-5 4 13,0 0 2-7,0 0 0-6,0 0 0 14,0 0 2-14,0 3-2 13,0-3 1-13,0 0 2 14,0 0-3-14,0 0 1 13,0 0 0-13,0 0-2 14,0 0 1-14,0 0-1 14,0 0 0-9,0 0-3-5,0 0 1 14,0 0-6-14,-2 4-10 14,-9 9-33-14</inkml:trace>
    </iact:actionData>
  </iact:action>
  <iact:action type="add" startTime="104015">
    <iact:property name="dataType"/>
    <iact:actionData xml:id="d9">
      <inkml:trace xmlns:inkml="http://www.w3.org/2003/InkML" xml:id="stk9" contextRef="#ctx0" brushRef="#br0">22942 7844 5 0,'-4'0'8'15,"-6"0"4"-14,-3 0-7 0,-5 0 1 13,-3 0-5-13,-11 0 1 13,-11 0-2-13,-10 0 0 14,-10 0 2-14,-6 2 0 14,-9 8-2-9,-16-1 0-5,-16 0 2 14,-15 2 0-14,-16-1-4 14,-13-5 6-14,-18 3-5 13,-21-3 1-13,-21-2 0 14,-6-1 0-14,0 1 1 13,6-3-3-13,14 0 5 14,13 0-6-8,3 0 7-6,9-8-4 13,3-1 1-13,2 4 3 14,17 3-3-14,17 2 0 13,26 0 5-13,31 0-4 14,29 0 2-14,30 0-3 14,18 0 1-14,2 0-2 0,2 0-6 19,18 0-7-19,18 3 11 14,24 15 2-14,35 3 5 13,36-2 0-13,34 0-3 0,28-10 3 13,10-2-5-13,9-7 4 13,19 0-4-13,33 0 2 14,37-14 2-14,21-4-3 14,-13 0-1-9,-30 3 2-5,-38 5-4 14,-36 3 4-14,-22-4-3 13,-13 3 3-13,-14 1-2 14,-12 0 0-14,-20 3 0 14,-18 4 0-14,-26 0 0 13,-18 0-1-13,-17 0 1 14,-13 0-2-9,-14 7 3-5,-11-6-3 14,-9-1 3-14,0 3-1 14,0-3 1-14,0 0 3 13,0 0 0-13,-2 0-4 0,0 0 4 13,-1 0-3 2,-1 0-2-15,-1 0-2 0,-2 0 1 19,-8 0-1-19,-10 0-1 0,-22 0 0 12,-26 0 3-12,-25 7 0 14,-27 1 2-14,-17 3-2 14,-1-1 2-14,1-6-1 13,5-1 0-13,2 0 1 14,-2-2-1-14,2 3 0 13,-4 0 0-7,-4 5-2-6,-3-4 1 14,-6 3 1-14,9-1-1 13,16-5 1-13,24 1 0 14,28-3 0-14,30 0 1 14,20 0-1-14,21 0 0 13,4 3 0-13,4-1-12 14,43-2-5-9,32 0 17-5,34 0 5 14,32 0-5-14,27 0 4 14,8-5-2-14,5 2-2 13,11-3 0-13,1 2 2 0,7 0-2 13,13-3 4-13,-3 2-4 13,-2 0 2-13,-12 1 0 21,-22 0-1-21,-24 3-1 13,-20 1 1-13,-18 0-1 0,-15 0 2 13,-12 0-2-13,-20 0 0 14,-20 0 4-14,-25 0-7 13,-15 0 5-13,-9 0-2 14,0 0 2-14,-16 0-2 13,-24 0 0-7,-22 0 0-6,-27 0-1 14,-16 0 1-14,-4 0 0 13,6 0 1-13,1 0-1 14,-6 0 0-14,-7 0 0 13,-13 0 0-13,-10 0-1 14,-13 9 0-14,-9 1-2 0,-10 2 3 19,-9 0-4-19,-6 0 2 14,-2 1 0-14,-9-1 0 0,0-3-1 12,0 2 3-12,4-3 0 14,13-2 0-14,26 0-3 14,19 1 7-14,25 6-8 13,19 1 2-13,22 0 2 21,21-6-1-21,18-4 1 0,20-2 1 12,9-2 1-12,2 4-2 14,41 1-23-14,34-3 22 13,50-2 1-13,57 0 11 14,41 0-11-14,28 0 4 14,2-5-2-14,-10 1 0 13,-13 0-2-7,-23 0 1-6,-1-2 0 13,-5 2 4-13,2-3-4 14,9 0 0-14,-4 2 3 14,-17 2-4-14,-14 3 4 0,-28 0-4 12,-28 0 0 3,-25 0 0-15,-29 6 2 0,-26-2-4 19,-17 0 5-19,-13 0-4 14,-8-4 2-14,-5 0 5 13,0 2 0-13,0-2 7 0,-7 0 1 13,1 0-5-13,-1 0 4 14,4 0-6-14,1 0 3 13,2 0-10-13,0 0 2 14,0 0-2-9,0 0 0-5,0 0-3 14,0 0 1-14,0 0 1 14,0 0-2-14,0 2 1 13,0-2 4-13,0 2-4 14,0-2 5-14,0 0-3 14,0 0 2-14,0 0-1 13,0 0-1-7,0 0 1-6,0 0 0 13,0 0 2-13,0 0-6 0,0 0 6 13,0 0-6 2,0 0 3-15,0 0 0 0,0 0 0 12,0 0 0-12,0 0-1 14,0 2 2-14,0-2-3 20,0 0 3-20,0 0-3 0,0 0 0 13,0 0 2-13,0 0 0 13,0 0 3-13,0 0-2 14,0 0-1-14,0 0 5 14,0 0-5-14,0 0 3 13,0 0 0-13,0 0-4 14,0 0 2-9,0 0-1-5,0 0 0 14,0 0-1-14,0 0-1 14,0 0-1-14,0 0 2 13,0 0-8-13,0 0 3 14,-2 2-27-14,-15 6-42 13</inkml:trace>
    </iact:actionData>
  </iact:action>
  <iact:action type="add" startTime="115939">
    <iact:property name="dataType"/>
    <iact:actionData xml:id="d10">
      <inkml:trace xmlns:inkml="http://www.w3.org/2003/InkML" xml:id="stk10" contextRef="#ctx0" brushRef="#br0">14341 15848 10 0,'0'-7'8'15,"0"5"4"-14,0 0-6 14,0-2 5-14,0 4-7 13,0-4 2-13,0 4-3 14,0 0-3-14,0 0 2 0,0 0-1 13,0 0 3-13,0 0-4 13,0 0 6-7,0 0-6-6,0 0 6 14,0-4-5-14,0 4 2 13,0-4 0-13,0 2-2 14,0 2 1-14,0 0-1 13,0 0 3-13,0 0-4 14,0 0 6-14,0 0-5 14,0 0 5-9,0 0-4-5,0 0 1 14,0 0-3-14,0 0 1 14,0 0 0-14,0 0 2 13,0 0-3-13,0 0 2 14,0-3-4-14,6 3 2 13,27-9 0-13,9-1 0 14,10 3 0-8,1-6 0-6,-4 11 1 13,0-6-2-13,0 4 2 14,-4-1-1-14,-1 5 2 13,-1-5-3-13,-3 5 1 14,-3 0 0-14,-1-4 0 14,-2 4 0-14,4 0-1 0,-1 0 3 12,9 0-4-6,6 0 4-6,4 0-3 14,2-5 2 0,0-1-1-14,-6 3 0 14,1 3 0-14,-4-4 0 13,3 4 0-13,-2 0-2 0,2 0 4 13,-5 0-4-13,-3 0 4 14,3 0-3-9,0 0 1-5,4 0 0 14,3-4 0-14,1 0 1 13,-1-2-1-13,4 1 3 14,-2-2-6-14,-3 2 6 14,-2 5-7-14,-6-5 5 13,-1 5-2-13,-5 0 1 14,3 0 0-9,-3 0 0-5,2 0 1 14,-3 0-3-14,-3 0 4 14,1 0-4-14,-3 0 4 13,-2 0-3-13,6 0 2 14,-4 0-1-14,5 0 0 0,4 0 0 13,7 0 0-13,7 0 4 13,-2 0-8-7,1 0 8-6,-4 0-8 13,-1 0 4-13,-4 0 0 14,-3 0 0 1,-1 5 0-15,-2-5-1 13,3 9 2-13,1-6-3 0,-1 2 4 13,1-3-4-13,1 0 3 14,-3 4-2-9,4-2 1-5,-1-4 0 14,2 4 0-14,4-2 0 13,1 2-1-13,-1-1 3 14,-2-3-4-14,-2 1 3 14,-5 3-5-14,-6-4 4 13,-3 4 0-13,-2-4 0 14,0 0 0-9,-4 0 0-5,0 0 3 0,-4 0-7 13,1 0 8 2,-2 0-9-15,0 0 7 0,1 0-3 12,2 0 2 3,4 0-1-15,-2 0 0 14,4 0 0-14,0 0-2 0,4 0 7 12,3 0-10-6,-2 0 10-6,4 0-10 13,0 0 5-13,0 0 0 14,5 0 0-14,-3 0 1 14,-4 0-1 0,-5 0 0-14,-4 0-2 0,-4 0 5 13,-3 0-6-13,-1 0 5 13,-2 0-3-7,-1 0 2-6,-3 0-2 14,4-4 1-14,-4 0 0 13,-1-3 2-13,-1 4 1 0,-4-5 1 13,-2 2-4 1,-3 2 6-14,-4-1-6 0,2 2 6 13,-2 3-3-13,0-4 1 14,0 2 0-9,0 2-3-5,0 0 5 14,0 0-6-14,0 0 2 14,0 0 1-14,0 0-6 13,0 0 1-13,0 0 1 14,0 0-2-14,0 0-1 13,0 0 1-13,0 0-5 14,5-3 1-8,11-2-14-6,3-13-3 13</inkml:trace>
    </iact:actionData>
  </iact:action>
  <iact:action type="add" startTime="119487">
    <iact:property name="dataType"/>
    <iact:actionData xml:id="d11">
      <inkml:trace xmlns:inkml="http://www.w3.org/2003/InkML" xml:id="stk11" contextRef="#ctx0" brushRef="#br0">9396 14592 16 0,'-27'-40'3'15,"15"29"-3"-14,8 4-7 14,2 2 5-14,2-2-7 13,0 2 8-13</inkml:trace>
    </iact:actionData>
  </iact:action>
  <iact:action type="add" startTime="119885">
    <iact:property name="dataType"/>
    <iact:actionData xml:id="d12">
      <inkml:trace xmlns:inkml="http://www.w3.org/2003/InkML" xml:id="stk12" contextRef="#ctx0" brushRef="#br0">9119 14329 6 0,'-40'-6'7'15,"4"6"-7"-14,12 0-3 14,5 2-7-14</inkml:trace>
    </iact:actionData>
  </iact:action>
  <iact:action type="add" startTime="120060">
    <iact:property name="dataType"/>
    <iact:actionData xml:id="d13">
      <inkml:trace xmlns:inkml="http://www.w3.org/2003/InkML" xml:id="stk13" contextRef="#ctx0" brushRef="#br0">8715 14332 5 0,'-35'-3'6'1,"4"3"1"13,8 0-7-13,1 0-5 0,7 10-8 13,-2 6 13-13</inkml:trace>
    </iact:actionData>
  </iact:action>
  <iact:action type="add" startTime="120387">
    <iact:property name="dataType"/>
    <iact:actionData xml:id="d14">
      <inkml:trace xmlns:inkml="http://www.w3.org/2003/InkML" xml:id="stk14" contextRef="#ctx0" brushRef="#br0">7962 14546 10 0,'-5'0'4'15,"1"0"5"-14,0 0-8 14,2 0-2-14,-1 2-3 13,3-2 3-13,0 0 0 14,0 0 1-8,0 0-5-6,7 0-7 13,13 0 12-13,6-8 0 14,5-3 0-14,4-2 0 13,-4-9 0-13,0 4 1 0,-2-4 1 13,-12 4 0 2,-8 9-1-15,-9 7 6 0,-2 0 2 18,-22 2 2-18,-12 0-8 0,-13 0-2 13,-7 0 0-13,-8 0 2 14,-1 0 0-14,12 4 1 13,15-1 0-13,20-3 1 14,13 0 6-14,5 0-8 14,0 0-3-14,9 0-9 13,22-5-5-7,21-7 14-6,23-6 2 13,20 0-1-13,2-2 0 14,-1 5-1-14,-2 5 4 14,-7 1-8-14,-7 2 8 13,-9 7-8-13,-10 0 6 14,-13 0-2-14,-5 0 0 20,-8 0 2-20,-3 0-2 0,-6 0 1 13,-1 0-2-13,-2 0 2 13,-2 0-4-13,4 0 6 14,2 0-4-14,6 0 1 13,5 0 0-13,11 0 0 14,9-5 1-14,3-1-2 0,1 0 2 19,-2 0-2-19,-4 2 2 14,-8 4-2-14,-5 0 1 13,-5 0 0-13,-9 0 0 14,-9 0 1-14,-7 0-2 0,-8 0 2 13,-5 0-2-13,0 2 2 13,0 0-1-13,-5 4 4 14,-5-4-3-9,-6 1 3 10,-7-3 1-15,-4 0-2 0,-6 1-1 13,-7 5-3-13,-6 6 3 13,-15 7-4-13,-8 1 3 14,-5 4-3-14,-2-2 3 14,7-5-1-14,11-3 0 13,12 1 1-7,10-10-1-6,12 2 3 13,10-5-3-13,10-2 1 14,4 0-2-14,0 0-1 14,0 0-2-14,16 0-17 0,3 0 13 12,12 0 8-12,10 0 0 14,10 0 4-14,5 0-3 14,2 0 0-9,0 0 1 10,-7 0-4-15,-4 0 2 13,-12 0 0-13,-8 0-1 14,-11 0 1-14,-12 0 0 0,-4 0-2 13,0 3-1-13,0 2-11 13,-2-5 10-13,-12 7 4 14,-5 4 7-9,-8 1-5 10,-2-1 0-15,2-2 0 0,7-6 2 13,7-3 4-13,-1 0-2 13,5 0 4-13,5 0-8 14,2 0 8-14,2 0-6 13,0-7 1-13,0 2-3 14,0 4 1-8,0 1-3-6,0 0-4 13,0 0 3-13,0 0-5 0,0 0 1 13,0 0-22-13,0 0-23 14</inkml:trace>
    </iact:actionData>
  </iact:action>
  <iact:action type="add" startTime="135263">
    <iact:property name="dataType"/>
    <iact:actionData xml:id="d15">
      <inkml:trace xmlns:inkml="http://www.w3.org/2003/InkML" xml:id="stk15" contextRef="#ctx0" brushRef="#br0">17469 15679 11 0,'-28'0'0'15,"-1"1"13"-14,2 2-9 14,2 0 4-9,-4-2-1-5,7 3 1 14,-3-4 2-14,-1 0-9 14,4 0 4-14,-1 4-3 13,8-4 3-13,1 0-4 14,5 0 5-14,5 0-5 13,2 0 3-13,2 0-1 0,0 0 1 20,0 0 4-20,0 0-8 13,0 0 11-13,0 0-11 0,0 0 8 13,2 0-7-13,0 0 6 14,0 0-3-14,3 0-3 13,1 0 2-13,8 0-3 14,8 0 3-14,7 0 1 13,2 0-4-7,4-4 3-6,4-1-2 14,3-1 2-14,1 3-3 13,-1-1 0-13,-2 0 1 14,0-2-1-14,0 2 2 14,2-1-5-14,-6 5 8 13,2-3-9-13,-2 3 8 14,-3 0-6-9,3 0 4-5,-3 0-2 14,2 0 0-14,2 0 1 14,-2 0-1-14,1 0 3 13,2 0-6-13,-1 0 7 14,4 0-6-14,-3 0 4 14,-1 0-2-14,2 0 0 0,-1 3 2 19,-3-3-2-19,-2 5 3 13,3-5-3-13,-3 0 3 0,6 2-2 13,1-2 3-13,6 0-2 14,6 0 0-14,8 0 0 13,6 0 1-13,6 0-2 14,-1 0-1-14,0 0 5 20,-1 0-10-20,-1 0 8 0,2 0-7 13,5 0 5-13,2 8-2 13,0 0 1-13,-5 1 0 14,-3 0 0-14,-5-4 1 13,-3 4-5-13,-2-6 8 14,1 2-5-14,-1-5 5 14,0 2-4-9,2-2 2-5,1 2-2 14,-5-2 0-14,0 0 0 14,-2 0-2-14,-4 0 7 13,2 0-10-13,0 0 11 0,2 0-10 13,2 0 7-13,-3 0-4 13,-2 0 2-13,-1 0-1 21,-6 0 0-21,4-4 3 13,-10 4-6-13,-2-5 8 0,-7 5-7 13,-2 0 7-13,-5 0-6 13,-4 0 1-13,-3 0 0 14,-7 0 0-14,-8-3 1 14,-2 3-2-14,0 0 5 13,0 0-5-7,0 0 4-6,0 0 0 14,-4 0 0-14,-4 0-1 13,0 0 1-13,4 0 3 14,-1 0-3-14,-1 0 0 13,-4 0-3-13,2 0 4 14,-7 0-7-14,-8-4 9 14,-6 2-9-9,-4-1 5-5,-5 3-2 14,-3 0 0-14,-3 0 0 13,-1-5-2-13,-3 5 8 14,-2 0-12-14,4 0 13 0,-3 0-12 13,7-4 9-13,-1 4-6 13,1-4 2-13,4 3 0 20,-5-2-1-20,3 0 2 14,-7 3-5-14,1 0 8 0,-2 0-11 13,0 0 12-13,1 0-10 13,-3 0 4-13,2 0 1 14,1 0-3-14,-2 0 3 14,0 0-1-14,-1 0 3 20,2 0-7-20,3 3 10 0,1-3-9 12,8 3 7-12,1-3-4 14,4 0 2-14,-2 0-1 14,0 0 0-14,-2 0 1 13,-1 0-4-13,-4 0 8 0,-1 0-10 13,-3 0 11 1,-3 0-11-8,-1 0 5-6,-8 0 0 14,0 1 0-14,-2 3 0 13,2 0-3-13,0 1 7 14,5-5-8-14,6 5 8 0,3-1-10 12,5-1 2-12,1-3 2 14,2 5 0-14,3-5 2 14,-1 2 0-9,-1 2 1 10,-2 4-4-15,-5-4 7 0,-5-1-8 12,1 4 7-12,-4 1-6 14,2-3 4-14,3 0-1 14,1 2 0-14,5-2 0 13,8-1-1-13,4 0 3 14,9-3-5-8,9 5 7-6,3-6-8 13,4 0 2-13,0 0 2 14,0 0-7-14,0 0 3 0,6 0-1 12,2 0-2 3,-2 0 6-15,5 0-5 0,10 7 3 13,8-2 6-13,10 4 4 13,9-4-6-7,2-2 2 8,4-1-1-14,-5 2-2 14,2-4 1-14,1 0 1 14,1 0-1-14,-2 0 2 0,5 0-4 12,0 0 5-12,0 0-6 14,2 0 2-14,0 0 0 14,2-4 0-9,-6-1 2 10,0 0-5-15,-2 1 7 0,0-4-9 12,0 2 9-12,0 3-7 14,0-4 6-14,-3 5-5 14,-3 0 2-14,-4 2 0 13,-3 0-1-13,-2 0 2 14,1 0-6-9,0 0 10-5,5 0-10 14,-1 0 9-14,5 0-7 14,1 0 5-14,2 0-2 13,1 0 0-13,5 0 0 14,-3 0-4-14,3 0 9 0,0-2-10 13,-2 0 10-13,-4 2-9 13,-3-5 5-7,-5 5-1-6,-3 0 0 13,-1 0 0 2,-1 0-1-15,3 0 4 14,3 0-8-14,3 0 10 0,2 0-10 12,1 0 8-12,6 0-4 14,-4 0 1-14,3 0 0 13,-8 0 0-7,0 0 0-6,-4 0-2 14,-5 0 7-14,0 0-10 13,-4 0 10-13,-4 0-10 14,-5-3 7-14,-6 3-2 13,-7-4 0-13,-6 4 0 14,-5 0 0-14,0 0 3 0,0 0-6 19,0 0 6-19,-5 0-6 0,-4 0-3 13,5 0 6-13,-3-2 0 14,1-1 3 0,-6 3-3-14,-3-5 1 0,1 1-4 13,-1 0 7-13,-3 3-9 13,-7-5 9-13,-2 6-9 14,-6-1 5-8,-3 1 0-6,-1 0 0 13,-8 0 0-13,-6 0-1 14,2-2 0 0,-7 2-2-14,0-4 6 0,3 0-8 13,-3 0 9-13,7 0-7 14,2 2 4-14,2-3-1 13,3 2 0-7,3 3 0-6,2-6-2 13,-1 3 7-13,3 3-10 14,-3 0 11-14,3 0-12 14,-4 0 8-14,-1 0-3 13,1 0 1-13,-2 0 0 14,1 0-1-14,0 0 2 14,-3 0-6-9,-1 0 13-5,-7 0-16 0,-1 0 16 13,-3 5-12 1,-3-1 5-14,-2-1-1 14,-3 4 0-14,-1-3 0 14,-2 0-3-14,4 0 9 0,4 0-12 12,3-4 12-12,6 0-9 14,4 0 8-9,3 0-5-5,6 0 0 14,1 0 1-14,3 0-1 14,3 0 2-14,3 0-4 13,1 0 8-13,2 0-12 14,0 0 10-14,-6 0-8 14,-6 0 4-14,2 0 0 13,-3 0-2-7,-1 0 2-6,-1 3-1 13,-1 3 5-13,0-1-8 14,3-1 8-14,1 1-7 0,6-5 7 13,6 0-4 1,10 0 0-14,6 3 3 0,7-3-3 13,0 0 3-13,0 0-6 13,0 0 3-7,5 0-3-6,-1 0-1 14,1 0 1-14,-1 0-3 13,2 0 6-13,4 0 0 14,1 0 4-14,2 0-2 14,3 0 1-14,1 0-4 13,1 0 5-13,5 0-5 14,4 0 5-9,4 0-6-5,4 0 2 14,3 0 0-14,2 0 0 14,3 0 3-14,3 2-8 13,4-2 10-13,8 4-8 14,2-4 8-14,4 0-7 13,5 0 3-13,-4 0-2 14,2 0 1-8,-2 0 0-6,1 0-1 0,-1 0-1 12,-3 0-1-12,3 0 5 14,-1 0-6-14,-1 0 4 13,-1 0-3-13,-4 0 3 14,-2 0-3 1,-2 0 0-15,0 0 3 0,-4 0-3 12,6 0 7-6,4 0-8-6,3 0 8 14,-1 0-7-14,0 0 5 13,-2 0-2-13,-1 0 0 14,1 0 0-14,4 0-1 13,4 0 2-13,3 0-4 14,-2 0 0-14,1 0 2 14,-6 0-5-9,-6 0 4-5,-3 0 3 14,-3 0-1-14,-1 0 0 13,-2 3 1-13,0-3-2 14,-7 5 5-14,-6-5-8 14,-6 2 11-14,-11-2-12 13,-3 0 8-13,-10 0-3 14,-1 0 0-14,-5 0 0 5,2 0-1-5,-2 0 1 13,0 0-4-13,0 0 4 14,0 0-3-14,0 0-1 13,0 0 3-13,0 0-2 14,0 0 2-14,0 0 1 14,0 0-2-14,0 0-1 13,0 0 0-7,0 0 1-6,-2 0 0 13,-5 0 2-13,-3 0 0 14,-4 0 9-14,-1 0-9 14,-8-2-2-14,-2-3 0 13,-4 2-5-13,-2 3 7 14,-2 0 0-14,-1 0-6 14,-3 0 8-9,-2 0-3-5,-3-6 1 14,0 3 0-14,-3 3 0 0,-4-5 1 12,0 1-2 3,0-1 6-15,-2-2-5 0,6 5 2 13,1-2-3-13,1 0 2 13,5 4-2 2,1 0 1-15,1 0 0 4,0 0-1-4,0 0 3 14,-6 0-6-14,-5 0 6 14,-7 0-7-14,-10 0 5 13,-5 0-1-13,-4 0 0 14,-1 0 1-14,0 0 0 14,6 0 0 0,4 0-1-14,7 0 4 5,6 0-5-5,3 0 5 13,6 4-4-13,0-4 2 14,0 0-2-14,0 4 0 14,-1-1 1-14,1 3-1 13,0-1 2-13,-3-5-4 14,-2 4 6-14,0 1-6 0,-5-5 6 19,0 0-5-19,-2 3 2 0,0-1 0 13,5 2-1-13,3-4 2 13,6 3-2 2,1 2 4-15,6-1-6 0,2 1 6 12,2 1-6-12,0-3 5 14,7 1-2-14,2-4 0 14,6 5 1-9,5-3-1-5,5 1 4 14,2-3-7-14,2 0 8 14,0 0-10-14,0 0 5 13,0 0-1-13,0 0-6 14,0 0 2-14,0 0 0 13,0 0 0-13,0 0 3 14,4 4 4-8,4-4-5-6,9 5 6 13,3 0-1-13,11-1 1 14,9 0 0-14,14 0-2 13,12-4 4-13,10 4-5 14,9-4 2-14,0 0-5 0,-5 0 7 13,2 0-11-13,-4 0 13 13,0 2-9-7,-2 2 3 8,-3 1 0-14,-5-2 0 0,-1 1 0 13,1-4-4-13,1 0 9 14,3 0-10-14,-3 0 12 13,0 0-13-13,-2 0 11 14,0-4-7-14,-4 1 3 14,-3-4-1-9,-8 3 0-5,-2 0 1 14,-6 4-6-14,-1 0 11 13,1-4-9-13,1 4 7 14,1 0-6-14,8 0 4 14,-2 0-2-14,4 0 0 13,0 0 0-13,-6 0-1 14,0 0 4-9,-6 0-8-5,-1 0 10 14,-6 0-11-14,-3 0 9 0,-3 0-4 13,-2 0 1 1,-4 0 0-14,-8 0 0 0,-1 0 1 13,-7 0-3-13,-3 0 5 13,-4 0-5-13,1 0 8 14,-3 0-7-8,2 0 2-6,-2 0 0 13,0 0-1-13,0 0 0 14,0 0 0-14,0 0 2 14,0 0-4-14,0 0 8 13,0 0-11-13,0 0 10 14,0 0-7-14,0 0 2 13,0 0 0-7,0 0 0-6,-5 0 2 14,-6 0 5-14,-4 0-7 13,-5-4 7-13,-7-2-3 14,-4 3-4-14,-3-2 2 13,-3 1-2-13,-2 1 0 14,-5-2 0-14,-3 3-1 14,-6 2 5-9,-1-4-7-5,-4 1 8 14,0-4-4-14,2 1 3 0,4 4-1 12,2-6 1-12,1-1-3 14,2 4-1-14,2 1 1 14,-1-1-3-14,-3 2 5 13,-7-1-9-13,0 2 10 14,-4 2-9-9,3 0 5-5,1 0 0 14,2 0 0-14,-2 0-3 14,2 0 1-14,4 0 1 13,-2 0-2-13,3 0 6 14,0 0-7-14,2 0 8 14,3 0-6-14,1 2 4 13,1-2-2-7,2 0 0-6,-1 0 0 13,6 0-2-13,2 0 7 14,1 0-9-14,3 0 9 14,5 0-9-14,4 0 7 13,-2 0-5-13,8 0 2 0,-3 0 0 13,5 0-1 1,-1 0 4-8,0 0-8-6,1 0 10 0,-3 0-11 13,5 0 10-13,0 0-6 13,-1 0 3-13,3 0-1 14,0 0 0-14,3 0 0 14,3 0 1-14,2 0 4 13,0 0-10-13,0 0 10 14,0 0-8-9,0 0 6-5,0 0-3 14,0 0 0-14,0 0 0 14,0 0 0-14,0 0 4 13,0 0-7-13,0 0 7 14,0 0-5-14,0 0 5 13,0 0-4-13,0 0 2 14,0 0-2-8,0 0 0-6,0 0-2 13,2 0-1-13,3 0 4 14,-5 0-6-14,2 0 7 0,0 0-7 13,-2 0 7 1,0 0-2-14,0 0 0 0,0 0 1 13,0 0-1-13,0 0 4 13,0 0-9-7,0 0 8-6,0 0-6 14,0 0-4-14,2 0 7 13,0 0-14-13,6 0-7 14,3 0-14-14,2 0-20 13</inkml:trace>
    </iact:actionData>
  </iact:action>
  <iact:action type="add" startTime="141947">
    <iact:property name="dataType"/>
    <iact:actionData xml:id="d16">
      <inkml:trace xmlns:inkml="http://www.w3.org/2003/InkML" xml:id="stk16" contextRef="#ctx0" brushRef="#br0">20060 15226 3 0,'0'0'8'1,"0"0"6"13,4 0-10-13,-2 0 6 14,-2 0-8-14,0 0 9 13,2 0-7-13,-2 0 4 14,3 0-3-8,-1 0 1-6,0 0-6 13,-2 0 2-13,2 0-5 14,-2 0 2-14,5 0-2 13,0 0 1-13,3 2 1 0,5 0 2 13,3 1 1 2,5 4-2-15,2-3 0 0,7 0 3 19,1 0-1-19,7 2-2 14,4-2 4-14,6 0-4 13,4 0 3-13,4 2-3 14,7-3 0-14,-1 4 1 0,2-2-1 12,-3 2 2-12,-1-3-5 14,-2 2 8-14,-2 2-10 14,4-4 10-9,-2 1-7 10,0-5 3-15,0 0-1 0,-4 3 0 12,-1-3 0-12,0 2 0 14,1 0 2-14,0 0-5 14,-1 1 6-14,0-3-5 13,-1 5 5-13,-4-3-4 14,0 0 1-9,-1 2 0-5,-1-3 0 14,-1 5 1-14,2-6-3 14,-5 3 5-14,-2-3-6 13,0 0 9-13,0 0-9 14,-1 0 6-14,0 0-2 14,-1 0-1-14,-3 0 0 0,2 0 0 19,-4 0 5-19,1 2-10 13,3-2 10-13,1 1-8 14,1-1 8-14,3 0-7 14,-5 0 2-14,6 0 0 0,1 0 0 12,1 0 0-12,-3 0-3 14,0 0 8-14,-1 0-10 14,-5 0 10-9,-1 0-10 10,-2 0 8-15,-1 0-6 0,-1 0 3 12,-2 0 0-12,-2 0 0 14,2 0 0-14,2 0-4 14,0 0 8-14,2 3-7 13,3 0 6-13,-1-2-5 14,2 3 3-9,0-4-1-5,3 4 0 14,1-4 0-14,-1 5 0 14,-2-5 4-14,-3 0-8 13,-2 3 8-13,2 1-10 14,-2-2 8-14,7 1-2 0,2 2 0 13,7-1 0-13,1-2 0 13,-4-2 4-7,3 0-9 8,-5 0 10-14,2 0-10 14,-4 0 10-14,-5 0-9 14,-3 0 5-14,-8 0-1 0,-1 0 0 12,-4 0 0-12,-4 0-2 14,3 0 7-14,3 0-9 13,4 0 10-7,6 0-8-6,5 0 3 14,1 0-1-14,9 0 0 13,0 0 0-13,-1 0 0 14,5 0 2-14,-1-2-5 13,-2-2 6-13,0 4-1 14,0-5 1-14,-4 5-2 14,-1 0 0-9,-4 0-1-5,1 0 0 14,-4 0 0-14,1 0-2 13,-3 0 6-13,2 0-9 14,-2 0 10-14,1 0-9 14,2 0 8-14,2 0-4 0,2 0 1 12,2 0 0 3,2-7 3-15,-2 2-3 4,1 0 4 11,1 1-3-15,1-4-1 0,0 5 5 13,2 0-10 1,-2 0 8-14,0-3-6 0,0 3 2 13,-7-1 0-13,-1 2-2 14,-2 2 7-14,-6-5-10 13,-3 5 11-7,-3-3-8-6,-3 1 6 13,-3 0-6-13,-6 0 2 14,-5 2 0 1,2-3 0-15,-6 3 3 0,-2 0-4 0,-2 0 4 11,0 0-2-11,0 0 3 14,0 0 4-14,-6 0-4 20,0 0 5-20,2 0-4 0,4 0-2 13,0 0 6-13,0 0-7 13,0 0-1-13,0 0 4 14,0 0-3-14,0 0 2 14,0 0-2-14,0 0-1 13,0 0 1-13,0 0-1 14,0 0 1-9,0 0-3-5,0 0 7 14,0 0-11-14,0 0 12 14,0 0-11-14,0 0 5 13,0 0-2-13,-2 0 1 14,0 0 0-14,-2 0-2 13,4 0 5-13,-3 0-9 14,3 0 8-8,-2 0-5-6,-4-5-12 13,-8-4-27-13,-3 0-65 14</inkml:trace>
    </iact:actionData>
  </iact:action>
  <iact:action type="add" startTime="162297">
    <iact:property name="dataType"/>
    <iact:actionData xml:id="d17">
      <inkml:trace xmlns:inkml="http://www.w3.org/2003/InkML" xml:id="stk17" contextRef="#ctx0" brushRef="#br0">9440 13854 4 0,'0'0'3'1,"0"0"1"13,4-3-3-13,-2 3 5 14,1-3-2-14,-1 1-1 13,0 2 5-13,0-2-8 14,1 2 10-14,-3-2-10 14,0 2 8-9,0-2-5-5,2-1 4 13,-2 3-5-13,5-9 3 14,-3 1-5-14,4-4 1 14,1 0-3-14,0 2 5 13,2-2-7-13,4-3 5 14,5 2-6-14,-1-1 9 14,-1 3-6-9,-3-1 2-5,1 4 0 14,-1 3 0-14,1-2 0 13,-1 2-4-13,1 1 10 14,-1-1-12-14,3 2 10 14,-1-1-7-14,3-1 4 0,-5 1-1 12,1 0 0-12,1-1 0 20,4-2-2-20,-2 2 6 14,1-4-8-14,-3 4 10 14,1-2-11-14,5 2 8 0,0-6-4 12,6-1 1-12,0 1 0 14,0-1 0-14,-5 0 1 13,0 1-3-13,-4 2 7 21,-1-2-9-21,2 3 9 13,-1 1-9-13,-1-4 4 0,4 2 0 13,-1-3 0-13,2 3 0 14,0-1-2-14,-2 3 7 13,-2-2-11-13,-2 5 12 14,-5-3-11-14,-3 4 7 13,2 3-3-7,-4-2 1-6,1 0 0 14,-1 0 0-14,2-1 1 13,0-2-3-13,1-1 7 14,1 0-9-14,0-3 9 13,3-2-6-13,3-1 3 14,-1 0-3-14,2 1 1 0,-5-1 0 19,0 4-1-19,-5 1 4 14,-1 2-7-14,-1 3 8 0,-1-1-10 12,1 1 10-12,-3 0-5 14,0-1 1-14,3-1 0 14,-1 3 0-14,3-1 0 13,-1-2-4-13,1 1 9 20,4-2-11-20,-2-2 12 14,3 2-8-14,-2-3 3 0,1-1-1 13,1-3 0-13,-1 2 0 13,3-1 0-13,-4-3 3 14,-1 1-7-14,1 5 8 14,-6 1-8-14,0 0 8 13,1 1-5-7,1-1 1-6,-2 0 0 0,2 3 0 12,-4 1 1 3,-2 0-4-15,2 3 5 0,0-2-5 13,0 0 4-13,3 2-6 13,-3-2 5-13,2-1 0 14,0 3-1-14,-1-3 1 14,2 3-1-9,1-4 3-5,1 0-7 14,-1-2 10 0,4-2-7-14,1 1 5 0,-3 0-4 13,4 0 1-13,-3-2 0 14,2 3 0-14,0-4 1 13,0 3-4-13,0 0 7 14,-2-1-10-9,-2 4 12-5,-1 0-9 14,-1 1 4-14,1 3-1 14,0-3 0-14,0-1 0 13,0-1 0-13,1 2 2 14,-1-2-6-14,2 2 8 13,0-1-10-13,3-2 11 0,3 0-7 20,-3 1 2-20,3 0 0 0,-1-1 0 12,0 3 1-12,-4-4-5 14,0 5 10-14,-3-2-12 14,4 2 12 0,-3-3-10-14,1 4 5 0,1-1-1 13,0 0 0-13,0-3 0 13,0 1 0-7,0 1 2-6,0-1-7 14,2 1 10-14,0-2-10 13,0 1 10-13,2-1-7 14,-1 0 3-14,-3 1-1 13,-1 0 0-13,0 1 0 14,0 2-4-14,-3-2 10 14,1 1-12-9,-2 1 10-5,6-1-9 14,-1-3 8 0,-1 1-3-14,8-1 0 0,-5-4 1 13,5 2-1-13,-1-1 2 14,1-3-7-14,0 2 11 0,0 0-10 12,-3 2 7-12,0-2-4 14,-2 3 1-9,-2 0 0-5,-1 2 0 14,-2-1 0-14,0 2-4 14,-1 1 9-14,-1 0-11 13,-2 0 7-13,2 2-5 14,4 0-2-14,3 0 6 14,2 0-3-14,5 0 3 13,2 0 0-7,0 0 2-6,0 0-6 13,-2 0 9-13,-1 0-9 14,0 0 10-14,-4 0-8 14,0 0 2-14,-2-2 0 13,2-1 0-13,1 0 1 14,1 1-5-14,6-4 10 13,-3 2-12-7,1-2 12-6,2 0-10 14,-4 2 6-14,1-2-2 13,0 4 0-13,-3 0 0 14,-3-1 0-14,-1 0 1 0,2 1-6 13,-1 0 10 1,5-2-10-14,6 3 10 0,1-4-8 13,1 3 4-8,2-2-2-5,-3 1 1 14,-2 0 0-14,1-3-2 14,-6 2 7 0,1-3-10-14,0 2 11 0,-5 1-12 13,-2 1 9 1,1-2-4-14,-4 3 1 0,3 0 0 13,3-2 0-7,1 3 2-6,1-4-8 13,5 1 12-13,-4 1-12 14,3 2 11-14,-2-1-6 13,-2 2 1-13,-3-2 0 14,-4-1 0-14,0 3 0 14,0 0-3-14,-1 0 8 0,6 0-10 19,-3-1 11-19,1 1-11 13,1 0 7-13,-3 0-2 0,2 0 0 13,-1 0 0 2,1-2 0-15,-1 2 1 13,1 0-6-13,2 0 10 14,4 0-10-14,0 0 10 0,4 0-8 13,0 0 5-8,1 0-4-5,-3-2 2 14,-3 2 0-14,-1-2-2 13,-5 2 7-13,-1 0-11 14,-6 0 11-14,-2 0-11 14,0 0 3-14,-2 0 2 13,5 0-1-13,-1 0 2 14,0 4-2-9,4-1 5-5,-6 0-9 14,2 1 12-14,-2-3-12 14,0-1 11-14,-2 3-9 13,3-1 4-13,-3 0-1 0,0 3 0 13,2-2 0-13,2 1-3 14,-2 3 3-14,0 0-2 13,1 3 2-7,0 2-2 8,-3 0-1-14,0-2 3 0,2-3-1 13,-2-2 2-13,0-1 0 14,0 0 1-14,0 0-6 13,0 0 10-13,0-2-10 14,0 0 10-14,0 0-9 14,0 0 4-9,0 1 0-5,0-2-1 14,0 3 1-14,0-2-4 13,0 3 9-13,0-2-10 14,0 1 11-14,0 3-10 14,0-4 7-14,0 3-4 13,0-2 1-13,0 0 0 14,0 0 0-9,0 0 2-5,0 3-5 14,0-4 8-14,0 1-10 14,0 1 11-14,0-1-9 0,0-3 3 12,0 1 0-12,0 2 0 14,0-1 0 0,0-2-1-14,0 3 5 0,0-1-9 13,0-2 10-7,0 3-10-6,0 0 7 13,0 4-3-13,0-1 1 14,0 0 0-14,0 0 0 14,0-4 3-14,0 2-6 13,0-4 8-13,0 3-7 14,0-1 6-14,0-2-6 13,0 2 3-7,0-2-1-6,0 2 0 14,0-2 0-14,0 2-2 13,0-1 6-13,0 0-9 14,0 0 10-14,0-2-9 13,0 1 7-13,0-1-5 14,0 0 2-14,0 0 0 14,0 0 0-14,0 0 2 4,0 0-6 11,0 2 9-15,0-2-10 0,0 0 9 12,0 0-6-12,0 0 3 14,0 0-1-14,0 2 0 14,0-2 0-14,0 3-2 13,0-1 6-13,0 0-8 14,0 1 10-9,0 1-11-5,0 1 7 14,0-3-3-14,0 0 1 14,0-2 0-14,0 0 0 13,0 0 1-13,0 0-4 14,0 0 6-14,0 0-4 14,0 1 6-14,0-1-10 13,0 3 5-7,0-1 0-6,0 0-2 13,0 2 2-13,0-2-1 14,0 5 3-14,0-4-7 14,0 3 10-14,0-2-9 13,0-3 7-13,-2 4-4 0,-1-3 1 13,0 2 0 2,1 0-2-15,2 0 5 4,-2-2-8-4,0 1 11 14,2 0-11-14,-2-3 10 13,2 2-9-13,0-2 6 14,0 0-2-14,0 0 0 14,0 0 0-14,0 0-2 13,0 0 6-13,0 0-9 14,0 0 10-9,0 0-10-5,0 0 5 14,0 2-1-14,0-1 1 14,-2 2 0-14,-1-1-1 13,1 2 3-13,-2-1-5 14,2-3 6-14,2 0-6 13,-2 3 9-13,2-3-9 14,0 0 4-8,0 0-1-6,0 0 0 13,0 0 0-13,0 0-1 14,0 0 5-14,0 0-9 0,0 0 10 13,0 0-9 1,0 0 8-14,-2 0-5 0,2 0 1 13,0 0 0-13,0 0 0 13,-4 2 0-7,4-2-5-6,-2 4 10 14,-2 1-10-14,-3 0 11 13,3 2-9-13,-2-4 5 14,-2-1-2-14,6 2 0 13,0-4 1-13,2 0-1 14,0 0 4-14,0 0-8 14,0 0 6-9,0 0-5-5,0 0 3 14,0 0-2-14,0 0 4 13,0 0-2-13,0 0 0 14,0 2 1-14,0-2-5 14,0 4 7-14,0 1-8 13,0-2 6-13,0 1-5 14,0-4 3-9,0 0 1-5,0 0 0 14,0 0 0-14</inkml:trace>
    </iact:actionData>
  </iact:action>
  <iact:action type="add" startTime="166407">
    <iact:property name="dataType"/>
    <iact:actionData xml:id="d18">
      <inkml:trace xmlns:inkml="http://www.w3.org/2003/InkML" xml:id="stk18" contextRef="#ctx0" brushRef="#br0">12576 13096 0 0,'0'0'3'1,"0"0"-1"13,0 0 3-13,0 0-4 14,0 0 4-14,0 0-2 13,0 0 0-13,0 0-3 14,0 0 1-14,0 0-1 14,0 0 0-9,-2 0-4-5,2 0 5 13,0 0-4-13,0 0 5 14,0 0-5-14,0 0 5 14,0 0-2-14,0 0 1 13,0 0 2-13,0 0-1 14,0 0 2-14,0 0-6 13,0 0 6-7,-2 0-8-6,2 0 8 14,0 0-8-14,0 0 4 13,0 0-1-13,0 0-1 0,0 0 2 13,0 0-4-13,0 0 5 14,0 0-5-14,0 0 5 13,0 0-5-13,0 2 3 14,0-2 0-9,0 0 1-5,0 0 0 14,0 0-1-14,0 0 2 14,0 0-5-14,0 0 9 13,0 0-10-13,-5 3 10 14,1 0-7-14,-4 3 3 14,0-2-1-14,2 3 0 13,-3-2 0-7,3 2-1-6,-2-2 5 13,2-1-8-13,-1 2 8 14,3-2-8-14,-1 0 6 14,3-1-3-14,2-3 1 13,0 0-1-13,0 0 1 14,0 0 0-14,0 0-5 0,0 0 10 19,0 0-9-19,0 0 9 0,-2 3-5 13,-1-3 0-13,-1 2 1 13,-1 0-1-13,1 0 1 14,0 2 0-14,-3 3 3 14,0-4-8-14,-2 4 9 13,3-3-8-13,-1-1 5 14,3 1-2-9,-3 1 0-5,0-2 0 14,1 1 0-14,-5 2 4 14,1 1-8-14,-1 0 9 13,0-2-8-13,0 0 8 14,-2 4-5-14,-3-4 1 14,1 5-1-14,-1-1 3 13,5-4-3-7,-3-1 0-6,5 0 4 13,3-1-8-13,-1-1 10 14,4 0-10-14,-1-2 6 14,2 2-2-14,2-2 0 0,0 1 0 12,0-1 0-12,0 0 3 14,-2 0-6-14,2 0 7 20,0 0-8-20,-5 0 10 0,1 2-9 13,0 0 3-13,-3-2 0 13,2 0 0-13,1 3 0 14,-3 1-1-14,1-2 5 14,-1 1-10-14,-2-1 14 13,0 3-13-13,0-1 8 14,0-3-4-9,0 4 2-5,3-5-1 14,-1 2 0-14,-3-1 2 14,6-1-6-14,-2 3 9 13,1-1-5-13,1-2 3 14,-2 0 0-14,-2 0-2 14,2 0 0-14,-1 0 0 0,1 0-1 19,-2 0 0-19,4 2 6 13,-3 0-12-13,1 1 12 0,-6-3-13 13,-1 5 9 2,0-3-3-15,-1 2 1 0,-1-1 0 12,1 2 0-12,-1 1 3 14,1-2-8-14,1 0 10 20,2 0-10-20,2 0 10 14,0 0-9-14,1 0 4 0,3 2 0 12,-4-3 0-12,2 0 0 14,1-1-1-14,-2 0 6 13,2-2-9-13,2 2 11 14,-3 0-13-14,1 1 11 14,0-3-7-9,2 0 2-5,-2 5 0 14,-1-3 0-14,1 3 2 14,-4 0-8-14,1-1 12 13,1 0-13-13,-2 0 12 0,2-1-9 13,-1 2 5 1,0-1-1-14,2-1 0 0,0-3 0 13,1 3-1-7,0 1 5 8,1-2-10-14,-2 3 9 0,2-2-9 13,1-1 8-13,2-2-4 13,0 2 2-13,2-2 0 14,0 0 0-14,0 0 0 14,0 0-3-14,0 0 5 13,0 0-8-7,0 0 9-6,0 0-7 14,-2 2 3-14,-1 1 1 13,-1-2 0-13,2 1 1 14,-1 0-3-14,3 1 8 13,-4-2-12-13,4-1 12 14,-3 2-12-14,3 0 9 14,0 0-5-9,-2 0 2-5,2 1 0 14,-2-3 0-14,0 3 1 13,2-3-5-13,-2 2 9 14,2-2-8-14,0 0 9 0,0 0-10 13,0 0 5-13,-2 0-1 13,2 0 0-13,0 0 0 14,0 0-2-9,0 0 3-5,0 2-7 14,0-2 12-14,-3 5-10 14,-1-2 7-14,0 1-3 13,-4 3 0-13,6-4 0 14,0 1 0-14,0-2 2 14,0 2-7-14,0 3 11 13,-1-2-12-7,1 2 11 8,-2-4-8-14,2 1 5 0,0 1-2 13,-1 2 0-13,0-3 0 14,3 4-2-14,-2-1 4 13,0-2-8-13,-2 1 12 14,2-2-12-14,-1 3 10 14,3-4-6-9,-2 1 2-5,-2-1 0 14,4 1 0-14,-2 2 2 0,2-5-4 12,-2 2 6-12,2 1-8 14,-6 0 9-14,4 0-8 14,0 2 4-14,-2-2-1 13,4-3 0-13,-2 1 0 14,-3 3-1-9,-1 1 5-5,-4-1-10 14,-1 4 14-14,3-4-14 14,0-1 10-14,0 3-5 13,-1 3 1-13,3-6 0 14,-4 4 0-14,1-4 1 13,5 1-4-13,0-2 8 14,2 1-11-8,-1-2 12-6,3 1-11 13,-2 4 5-13,0-6 0 14,-1 4-1-14,1 2 1 13,0-4-2-13,-5 3 5 14,3 2-8-14,0-2 11 0,-1 0-10 13,3-2 7 1,-1 0-4-8,1 0 1-6,2 1 0 0,0-5 0 12,0 0-2-12,0 3-1 14,-2-1 6-14,2 2-8 14,-3 2 10-14,1-2-9 13,2 3 6-13,-2-7-2 14,0 3 2-14,2-3-2 14,-2 0 0-9,0 0 4-5,2 0-8 14,0 2 9-14,-3 2-10 13,3 0 9-13,-2 0-6 14,0 2 2-14,0-4 0 14,2 2 0-14,0-1 1 13,0-3-6-13,0 0 10 14,0 0-11-9,0 3 11-5,0 1-9 14,0 1 6-14,-2 0-2 14,-1 1 0-14,-2 2 0 13,1 0-2-13,0-4 7 14,2 0-10-14,-1-2 11 14,3 0-10-14,-2 0 7 0,0 1-4 12,2-1 1-6,0-2 0-6,0 3 0 13,0-3 0-13,0 2-5 14,0-2 8-14,0 0-7 14,0 0 4-14,0 0-4 13,0 0 5-13,0 0-2 14,0 0 1-14,0 0 0 14,0 0 0-9,0 0 4-5,0 0-5 14,0 0 4-14,0 0-4 13,0 0 6-13,0 0-7 14,0 0 2-14,0 0-3 14,0 0-4-14,0 0-16 13</inkml:trace>
    </iact:actionData>
  </iact:action>
  <iact:action type="add" startTime="179825">
    <iact:property name="dataType"/>
    <iact:actionData xml:id="d19">
      <inkml:trace xmlns:inkml="http://www.w3.org/2003/InkML" xml:id="stk19" contextRef="#ctx0" brushRef="#br0">12052 13226 4 0,'0'-5'0'1,"0"-2"7"0,0 1-2 12,0 1-5-12,-2-4 8 14,0 6-7-14,-2-4 0 13,0 2 6-13,-4 0-14 14,2 3 14-14,1 2-9 14,-1 0 2-14,-1 0 0 13,2 0 0-7,-1 0 2-6,3 0-7 14,1 0 10-14,2 0-13 13,0 0 9-13,0 0-4 14,-2 0-2-14,-4 2 3 13,-4 10 0-13,-3 5 4 14,0-3-2-14,-1 1 4 14,6 2-8-9,-1-8 10-5,-1 1-10 14,4-2 8-14,2-1-6 13,-1-2 2-13,1 2 0 0,-1-2 0 13,3 4 3-13,-5 1-8 14,3 0 10-14,-3 2-10 13,1-2 10-13,-2 2-9 14,4-3 7-8,-5 2-5-6,7-3 2 13,-4 0 0-13,0 0-2 14,0 0 7-14,2 2-10 13,-3-2 11-13,3 0-11 14,0 1 8-14,-4-2-5 14,-1 1 2-14,3 0 0 13,-3 0 0-7,0-1 3-6,-2 1-8 14,-3-1 10 0,1 1-9-14,-2 3 10 0,1-2-9 13,1 1 3-13,-1-2 0 13,3-2 0-13,3-2 1 14,0 1-6-14,0 0 9 0,1-1-9 19,-4 3 10-19,-5 0-5 0,0 2 3 13,-1-1-5 2,-1 0 3-15,5-1-1 13,-5 0 0-13,0 0 2 14,4 0-4-14,2-1 7 0,0-1-9 12,3-2 10-12,3 1-8 14,1 0 3-8,-4 2-1-6,2-1 0 13,-4 4 0-13,-2 3-2 14,2 2 4 0,0 4-7-14,-3 0 10 14,1 4-11-14,1-4 10 0,2 0-7 13,-1 0 3-13,-1-1 0 13,6-3-1-7,-3-7 2-6,2 1-6 13,2-3 11-13,1-2-10 14,4-3 8-14,-2 2-7 14,2-2 3-14,0 0 0 13,0 0 0-13,0 0 0 0,-2 0-4 13,2 0 9-13,0 0-11 20,0 4 12-20,0-1-13 0,0-3 10 13,-3 5-4-13,3-1 1 13,0-1 0-13,0 0 0 14,0-3 1-14,0 2-7 14,0-2 12-14,0 0-10 13,0 0 8-13,0 4-8 14,0-4 4-9,0 0 0-5,0 0 0 14,0 0 0-14,0 2-3 14,0 1 8-14,0 0-10 13,0 1 10-13,0-2-10 14,0 2 9-14,0 0-5 14,0 0 2-14,0 0-1 13,0 1 0-7,0-3 2-6,0 5-8 13,0 0 12-13,0-4-12 14,0 6 12-14,0-5-9 14,0 1 3-14,0 1-2 0,0 1 1 12,0-4 1-12,3-1 0 14,-1 3 4-14,0-5-8 14,0 3 7-9,-2-3-9-5,0 0 8 14,0 0-2-14,2 0 0 13,-2 0 2-13,2 0-2 14,-2 0 3-14,3 0-7 14,0 0 9-14,-1 4-9 13,0-2 10 2,0 3-8-15,0-3 2 4,3-1 0-4,-3 4 0 14,2-4 0-14,-2 2-1 14,0-2 6-14,0-1-10 13,2 3 10-13,-2-2-10 14,0-1 8-14,0 3-4 13,0-3 2-13,-2 0-1 0,0 0 0 20,2 1 2-20,-2-1-5 13,0 0 7-13,0 0-7 14,0 0 8-14,0 0-8 14,0 0 4-14,0 0-2 0,0 0 1 12,0 0 0-12,0 3-2 14,0-2 6-14,0 4-10 13,3-5 12-7,-1 2-11-6,0-2 8 14,0 2-5-14,-2-2 2 13,2 1 0-13,-2-1 0 14,2 0 3-14,-2 0-8 13,0 0 11-13,0 0-11 14,0 0 10-14,0 0-9 14,0 2 4-9,0-2 0-5,0 0 0 14,0 0 0-14,0 0-1 14,0 0 6-14,0 0-11 13,0 0 10-13,0 0-9 0,0 0 7 13,3 5-3 1,0-3 2-14,1 2-1 0,0-1 0 13,-2-1 3-7,3 1-7 8,-3-1 9-14,-2-2-10 0,2 2 11 13,-2-2-10-13,0 0 7 13,0 0-3-13,0 0 0 14,0 0 0-14,0 0-1 14,0 0 5-14,0 0-6 13,0 0 7-7,0 0-8-6,0 0 7 13,0 0-4-13,2 0 0 14,-2 0 1-14,0 0-1 14,0 0 2-14,0 0-5 13,0 0 9-13,0 0-12 14,0 0 9-14,0 0-7 14,0 0 5-9,0 0-2-5,2 0 1 14,4 3 0-14,0 1-3 13,1 3 8-13,1-1-11 14,-1 2 11-14,7-6-11 0,-1 3 5 13,5 0 0-13,2 1 2 13,4-3-1-13,5 2 0 14,-2-1 1-9,2-2-5-5,-2-2 9 14,4 0-8-14,0 0 9 14,5 0-8-14,2 0 4 13,0-6 0-13,0-2-2 14,-1-6 1-14,2 2-3 14,-2 2 8-14,-1 2-12 13,-7 2 12-7,-2-1-11-6,-2 6 8 13,-6-5-5-13,1 1 4 14,-1 0-2-14,-4-2 0 14,-2 2 2-14,-2-2-4 13,-2 2 6-13,-7-1-3 14,0-1 4-14,1 1-5 0,-3-4 1 19,0 2 0-19,0 0 1 14,0 0-2-14,0-2 3 0,0-2-1 12,0 0 0-12,0-4 2 14,0-2-6-14,0-2 4 13,0-2-3-13,2-2 2 14,3 0-1-14,1-2 0 14,-1 0 3-9,-1-2-4-5,-2-1 5 14,-2 3-6-14,0 2 6 13,0 4-3-13,-4 4 0 14,-7 5 0-14,2-1 1 14,2 2 0-14,-2 1 0 13,3 2 2-13,-4-2-7 14,0 1 8-8,1 0-5-6,-3 1 4 13,1 0-4-13,3 2 0 14,-2-2 0-14,-1 3 0 13,3 1 2-13,-6-4-6 0,3 5 9 13,-1-1-10 2,-1 0 9-15,3 1-9 0,-4 0 5 12,-2 2 0-6,3-1-1 8,2 1 1-14,-5-3 0 0,3 3 6 13,-3 0-12-13,-4 0 12 14,2 0-13-14,-1 0 10 13,-4 0-4-13,0 0 1 14,-1 0 0-14,2 0 0 14,-2 3 1-9,1 0-5-5,0 3 8 14,4-2-10-14,-4 3 9 13,1 2-6-13,1-1 3 14,2 1 0-14,-1-4-1 14,-1 3 1-14,-2 4-2 13,0 0 5-13,0 2-7 14,4 1 7-9,-1-1-10-5,4-1 11 14,-2 1-7-14,0 3 3 14,1-5 0-14,-1 0-1 13,7 0 2-13,1-5-5 14,4 4 8-14,-1-2-8 0,3-4 4 12,0 1-4-12,-2 2 4 14,4 2 0-8,-2-1-2-6,0 6 2 13,1 2-3-13,-3 0 7 14,4 0-11-14,0 0 13 14,2-1-14-14,-3 2 12 13,3-2-8-13,0-2 4 14,0 2 0-14,0-6-2 13,0-1-1-7,0 0 0-6,7-2 0 14,2 0 0-14,1 0 6 13,2 1-8-13,1-3 5 14,3 1-1-14,1-2 1 13,4 4 0-13,-1-6-2 14,7 0 6-14,-1 0-3 14,6 3 3-9,1-3-7-5,-1 4 7 14,-1-5-4-14,-2 3 0 0,0 0 0 12,0 0-1-12,2 0 2 14,0 3-5-14,0-4 9 14,1-1-10-14,-1-2 11 13,2 0-9-13,-2 0 4 14,3 0-1-9,-1 0 1-5,-2-7-1 14,0-2 0-14,-2 4 3 14,-2-2-7-14,0 1 10 13,-10 1-12-13,2-2 11 14,-9 5-5-14,0-3 0 14,-6 0 1-14,1 2-1 13,-1-4 2-7,0 1-5-6,3-2 7 13,0 2-8-13,0-6 10 14,1 1-10-14,4 1 4 14,-1-3 0-14,0 3 0 13,-2 0 0-13,-2 2 0 0,-1-4 2 13,-2 2-5-13,-1-5 8 14,-1 1-9-9,-2-5 10 10,2 1-6-15,-2-3 0 0,0 1 1 12,0 3 0-12,0 1 2 14,0-5-2-14,-2 3 3 14,-11-1-7-14,-1 1 8 13,1-5-10-13,-3 3 9 14,1 0-5-9,-3 2 2-5,2 4-1 14,-2 0 0-14,3 2 2 14,-1 0-4-14,1 3 5 13,-1 4-6-13,-4-1 4 14,2 2-3-14,-2 4 2 14,0 0-3-14,0 0 3 13,0 0 0-7,0 0-3-6,2 3 6 13,0 6-6-13,-4 1 7 14,2 0-7-14,-5 2 4 14,0 0-1-14,4 0 0 13,-2-2 1-13,3-1-2 0,3-4 6 13,0 2-9-13,2-2 9 20,-1 2-10-20,3-2 10 0,-3 3-7 13,-1 1 3-13,-3 1-1 13,-1 1 0-13,-3 5 0 14,0 3-4-14,-1-3 9 14,2 4-10-14,1-3 9 13,5 2-9-13,1-3 6 14,3 0-1-9,-1 0 0-5,1-2 0 14,2-2-1-14,-1 0 5 14,4-1-10-14,1-4 12 13,3 1-12-13,-1 0 8 14,0 4-4-14,-1 2 0 13,1 2 1-13,1 4 1 14,0-3 0-8,2 1-5-6,-2-5 11 13,4 0-13-13,0-2 7 14,0 2-2-14,0-5-2 0,0 0 3 12,6 0-4-12,5-1 5 14,2 3-2-14,0 1 4 14,8-1-8-14,-2 0 12 20,6-2-12-20,4-2 11 0,4-3-5 13,3 0 0-13,5-3 4 13,1 0-4-13,0 0 2 14,-4 0-2-14,0 0 5 13,-1-5-9-13,-1-2 10 14,-3-3-9-14,4 2 5 14,-4 0-2-9,3-1 0-5,-1 4 0 14,-2-4-1-14,-1 5 3 13,-1-1-8-13,-2 0 12 14,0 0-12-14,-2 1 10 14,2 0-6-14,0 0 3 0,0-4-1 12,4-1 0-12,-2-1 0 20,0-2-3-20,-4 1 8 0,-2-2-10 13,-3 1 11 2,-4 0-10-15,-2 2 6 0,-5 0-2 12,-3 2 0-12,-1 0 0 14,-5-2 0-14,1 0 2 14,-3-4-5-14,0-2 6 13,0 0-6-7,0-4 4-6,-7-1-6 13,-2 0 5-13,-2-3-2 14,-3-1-1-14,1 0 6 14,-3-1-8-14,3-1 10 13,-3 6-10-13,3 0 6 14,-3 3-3-14,1 4-1 13,1-1 3-7,1 2 0-6,3 3 0 14,-2 2-2-14,1 2 4 13,-1 2-6-13,-1-1 8 0,0-2-2 13,-1 2 0 2,-3 0 3-15,1-1-5 13,-2 2 0-13,1-1 0 0,-2 0 0 19,0 1-1-19,-4 2 4 14,-1-1-6-14,-1 3 5 0,-4 0-4 13,2 0 3-13,1 0-1 13,1 0 1-13,3 0-1 14,7 0 0-14,-1 0 2 13,3 0-6-13,-1 3 10 21,1-1-12-21,-5 2 10 0,3 1-6 12,-4 0 3-12,-1 2-1 14,-2 1 0-14,-2-1 0 14,-1 3-2-14,-2 0 7 13,5 1-11-13,-4 1 10 14,3-3-8-14,5 2 4 13,-5 1-2-7,4-1-1-6,-6 4 3 14,0 0 0-14,3 4 3 13,5-3-7-13,-4-2 10 14,6 0-11-14,-1 0 8 0,1 4-5 12,-1 1 2-12,5 6 0 14,-1-1-1-14,2-1-2 20,5 2 3-20,1-1-2 14,2 0-3-14,2 2 9 13,0-6-9-13,0 0 5 0,0-2-1 13,0-4 0-13,0 0 0 14,2-2-1-14,4-6-1 13,3 2 0-13,1 2 6 21,3 1-10-21,-3-3 10 0,6 4-6 12,2-5 3-12,0 4 0 14,5-3 0-14,3 0 0 13,8-3 0-13,3 0 4 14,5-1-5-14,3-4 4 14,2 0 0-14,0 0 0 0,-1 0-3 19,2-4 0-19,1-6 1 13,6-1-1-13,-1 2 2 14,4-1-5-14,-5-1 7 14,-3 4-8-14,-4 1 8 0,-6-2-6 12,1 4 2-12,-6 0 0 14,-2-6 0-14,-3 1 0 20,-4 1-1-20,1-2 6 0,-2 1-9 13,-3-2 9-13,0 4-9 13,-2-6 7-13,-4 5-3 14,0 1 0-14,-6-4 1 14,-3 2 0-14,-1-4 2 13,0 3 1-13,-6-2-4 14,0 2 11-9,0-3-10-5,0-1 6 14,0-5-7-14,-10-3 2 14,1-7-2-14,1-3 0 13,-4-3 4-13,1-2 1 14,-4 1-10-14,-3 5 7 13,0 1-5-13,-2 3 3 0,0 3-3 20,-1 5 5-20,0-1-2 13,3 6 0-13,-3 5 3 14,4 1-8-14,1 2 10 0,1 2-10 13,-3-1 8-13,3 5-4 13,-2-5 2-13,0 1-1 14,-3 1 0-14,2 0 2 20,0 1-3-20,0 2 6 0,3-2-10 13,1 2 11 1,1 0-11-14,1 0 8 0,2 0-3 13,3-2 0-13,1 0 0 13,0 2 0-13,2 0 2 14,2 0-7-14,2 0 10 14,0-3-6-9,0 3 5-5,0 0-4 14,0 0 0-14,0 0-1 0,0 0-2 12,0 0-7 3,0 0-3-15,0 0-31 0</inkml:trace>
    </iact:actionData>
  </iact:action>
  <iact:action type="add" startTime="186791">
    <iact:property name="dataType"/>
    <iact:actionData xml:id="d20">
      <inkml:trace xmlns:inkml="http://www.w3.org/2003/InkML" xml:id="stk20" contextRef="#ctx0" brushRef="#br0">12862 13156 3 0,'15'-20'2'1,"-1"2"-2"0,-1 1 4 12,-2 3-4-12,3-3 1 14,-4 2-1-14,7 0 0 13,0-5 2-7,3 2-7-6,1-4 10 14,0 1-7-14,0 3 5 13,-1-1 0-13,-3 1-3 14,-1 0 1-14,2 1-1 13,-2-1 2-13,-3 4-5 14,1 0 9-14,-6 2-12 14,1 5 12-9,-4-1-9-5,-3 1 6 14,0 2-2-14,-2 2 2 13,3-1 0-13,1 0-2 14,0-2 2-14,3 0-3 14,0-2 4-14,0 1-6 13,1-4 6-13,1 2-5 14,3-2 2-9,-2 3-1-5,-3-2 0 14,-1 4 2-14,0-2 2 14,2-2-1-14,-1 2 3 0,4-2-3 12,-2 0 6-12,-2 2-8 14,-1-2 3-14,4 4-2 14,-4-2-1-14,5-2-1 13,1-4 2-7,-2 0-7-6,1 0 10 13,-6 1-2-13,-3 3 0 14,-2 1 7-14,0 1-2 14,0-2 0-14,-9 0-3 13,-2 3-4-13,0 0 12 14,-5-1-13 0,0 0 3-14,-5-3 5 5,-4-1-13-5,-4-2 8 14,-2 2-3-14,-2-1 1 13,-1-1-1-13,-4-1 0 14,0 3 3-14,-2-5-7 13,0 6 11-13,4-1-14 0,-4-2 8 13,0 5-5 2,-5-3 4-10,1 3-1-5,-1 1 1 0,3-1 0 13,2 0 0-13,-1 3 4 13,4 1-10-13,-3-4 12 14,-1 3-10-14,3-2 5 14,3 0-1-14,-1 0 0 13,3 0 0-13,0 2-1 14,2 1 3-8,-4 2-8-6,0 1 11 13,-1 0-12-13,-1-3 9 14,-1 5-4-14,7-4 2 13,-4 4 0-13,10-1 0 14,0-1 0-14,2 0-2 14,1-3 8-14,2 2-12 13,-2 1 14-7,1 2-14-6,6-3 8 13,-5 3-3-13,-1 0 1 14,-2-1 0-14,-6 1-1 0,0 0-4 13,-7 0 3 1,-2 0 2-14,0 0-8 0,-6 4 11 13,1 1-6-13,3 0 4 20,0 0-1-20,4-1 0 0,7 1 0 13,3-3-4-13,5 0 10 13,1 1-12-13,1-1 11 14,0 5-11-14,-1-4 8 14,3 2-3-14,-1-2 1 13,5 0 0-13,-1-1-1 14,-1 2 1-9,1 0-6-5,-1 4 11 14,-4-3-10-14,2 7 6 14,-1-5-4-14,-7 9 0 13,6 0 3-13,-2 6 0 14,1 0 0-14,3-1-3 14,-2 0 5-14,4 2-7 13,4-4 8-7,0 3-9-6,6-1 1 13,3-2 2-13,2 4-2 14,0-4 2-14,0 4 2 0,0-3 0 13,2-2-2-13,7-1 1 13,2-3 1-13,1-2 2 14,1 5-7-14,3-1 5 13,1 2 1-7,3 2 0-6,3 2 3 14,-2 2-6-14,4-2 6 13,0 1-11-13,2-3 16 14,2-1-17-14,2-5 14 13,2 0-7-13,-2-1 4 14,5-3-2-14,-1-3 0 14,6 2 2-9,3-2-4-5,4 0 7 14,2 1-9-14,8-2 10 13,0-2-9-13,2 4 3 14,1-1 0-14,1 2-2 14,0 1 1-14,1-2-2 13,-7 4 1-13,-3-3 0 14,-6 0 1-9,-7-1-4-5,0-1 5 0,-4 1-1 13,-3 1 1-13,0-3 0 14,2 0-1-14,-2 2 3 13,3 1-7-13,6 0 10 14,3 2-11-14,5 1 12 14,4-1-9-14,0 1 4 13,4 2-1-7,-2-2 0-6,-1 0 0 13,-2-1-3-13,1-4 8 14,-5-1-11-14,0-4 13 14,-2 0-11-14,2-2 7 13,2 0-5-13,3 0 3 14,4 0-1-14,0 0 0 14,0-10 2-9,-5-6-5-5,1-1 9 14,-7 0-10-14,-1-1 10 13,-5 2-9-13,-3 0 4 14,-3 2-1-14,-4 2 0 0,-2 1 1 13,-4 2-3 1,-6 1 6-14,2 2-10 0,-3 2 12 19,1-2-13-19,4 0 11 0,2 0-7 13,-1 0 5-13,-2-1-2 14,-2-5 0-14,1 1 0 13,-2-5-3-13,-1-3 8 14,1-1-7-14,-6 1 7 13,-3-1-7-13,0 1 3 14,-6 0-1-8,-4-1 3-6,0-3 0 13,0-1-3-13,0-4 9 14,-2-2-12-14,-10-2 6 14,2 0-2-14,-3 1 6 13,-1-1-13-13,-5 3 8 14,4 0-2-14,-3 2 0 13,-3-4 1-7,-2 4-3-6,-2-2 9 14,1 3-10-14,4 0 7 13,0 2 1-13,2 1-5 14,2 6 4-14,0 3-4 0,6 4 0 12,-3-2 2-12,-1 2 2 14,-1 1-2-14,-2-3 3 14,-3 4-10-9,1 1 7-5,-2 0-2 14,1 2 0-14,-8-1 0 13,-4 0-1-13,-4-1 5 14,-8 2-4-14,-5-2 2 14,-2 3-4-14,-5 0 8 13,-2 2-10-13,0 1 7 14,2-3-3-9,7 1 0-5,2 1 0 14,2 0-2-14,6 2 6 14,-1 0-10-14,-1 0 12 13,3 0-12-13,-1 0 11 14,-4 0-8-14,-2 0 3 14,1 7 0-14,-1-2 0 0,3 0 2 19,-1-1-6-19,1 0 10 13,3-4-12-13,0 1 12 0,6-1-11 13,-1 0 8-13,5 3-5 14,-2-1 2-14,0 0 0 13,-3 2 0-13,1 2 2 14,-7-1-7-14,0 5 8 13,-2-1-9-7,-4-1 10-6,0-3-5 14,-1 2 1-14,1 1 0 13,3 0 0-13,3-2 1 14,2 0-5-14,7 0 10 13,2 2-12-13,0-2 12 14,2 3-12-14,-2 2 9 14,0-2-3-9,7 3 0-5,0-5 0 14,2 1 0-14,1 4 0 14,-4 0-6-14,-4 7 12 13,-2 3-13-13,2-3 8 0,2 1-5 13,7 0 4 1,3 0-2-14,4 3 1 0,-1 1 1 20,6 0-5-20,-1 2 7 13,3-3-6-13,4 0 0 0,0-1 0 13,0-2 2-13,0 2 0 13,0-2 1-13,6 1 1 14,5-2 0-14,1 1 2 14,-1 4-7-14,4-2 11 13,1 2-12-7,4 1 10-6,2-2-5 13,7 4 1-13,2-3 0 14,0 0 0-14,1-2 0 14,1-6-3-14,-1-1 8 13,1-3-10-13,3 1 11 14,-1-3-9-14,3-2 6 14,3-2-3-9,1 0 1-5,7-3-1 14,0 4 0-14,2-3 3 13,-5 5-9-13,2-2 13 14,-4 5-14-14,-1 0 11 0,-1 3-7 13,-1-3 4-13,-4 3-1 13,1-1 0-13,2 0 0 20,0 1-2-20,0-1 8 14,2-1-12-14,-3-2 12 0,1 0-11 13,-3 0 7-13,1-4-4 13,-2 1 3-13,-2-3-1 14,-3 0 0-14,0-1 2 14,0 3-6-14,-4-1 8 13,2 1-7-7,2 2 6-6,5-2-4 13,4 0 2-13,3 1-2 14,1 2 1-14,3-2 0 14,-3 0-2-14,3 0 7 13,-2-1-11-13,-6 2 12 14,2-6-11-14,-5 2 7 14,-1-5-3-9,3 0 2-5,-3 0-1 14,2 0 0-14,-4 0 4 13,-2 0-10-13,-8 0 12 0,-8 0-12 13,-9 0 8-13,-3 0-4 14,-3 0-2-14,0 0 1 13,0 0-7-13,0 0-6 14,0 0 5-9,0 0-12-5</inkml:trace>
    </iact:actionData>
  </iact:action>
  <iact:action type="add" startTime="191022">
    <iact:property name="dataType"/>
    <iact:actionData xml:id="d21">
      <inkml:trace xmlns:inkml="http://www.w3.org/2003/InkML" xml:id="stk21" contextRef="#ctx0" brushRef="#br0">16306 14022 0 0,'51'7'1'1,"3"-3"1"13,-3 0-1-13,2 2 6 14,-1-4-7-9,-4 1 1-5,2-1-4 14,-3 0 6-14,-1 1-5 13,4-1 6-13,-2 2-6 0,4-4 4 13,-3 0-2-13,0 0 0 14,0 0 2-14,7 0-5 13,0 0 8-13,1 0-10 21,5 0 11-21,4-9-11 0,0 0 8 12,-1-5-6 3,-1 1 3-15,-1 3 0 13,-1-4 0-13,-2 2 3 14,-6-1-6-14,-5-1 8 0,-11 2-7 13,-5 0 7-13,-6-1-3 13,-4 1-2-7,-4 4 5-6,-5 2 1 14,-3-1-3-14,-2 0 7 13,2-3-8-13,-2 0-2 14,2-4 7-14,-2-3-6 13,2-3 2-13,-4 3-1 14,-3-4 2-14,-4 1 0 14,0-1-4-9,0-4 4-5,0-1-5 14,0 2 4 0,-2 0-1-14,-7-2 1 0,1 3-3 13,-6-6 0-13,1 0 3 14,-1-2-2-14,-1-1 0 13,-1-2-1-13,-2 3 3 0,2 2-6 13,1 0 9-8,-1 4-11-5,3 4 5 14,-3 1 0-14,1 6 0 14,-1 2 0 0,1-1 0-14,-6 2 5 14,1 0-8-14,-2 0 8 0,-2 4-6 13,-3-3 7-13,-2 2-6 13,-5-4 0-7,1 5 0-6,-5 0 0 13,-4 2 0-13,-7 3 0 14,0 0 5-14,-3 2-10 14,4 0 11-14,-2 0-11 13,3 0 6-13,-1 0-2 14,-2 0 2-14,0 4-1 14,0 3 0-9,-1 2 2-5,-3-1-4 0,-1 2 7 13,1 5-10-13,5-4 11 13,2 6-7-13,2 0 1 14,-1 3-1 1,-1 1 1-15,-5-1 0 13,-1-3-2-13,-2 0 6 0,-6-3-10 13,-1-2 13-8,-2-4-11-5,1 0 7 14,-1 0-3-14,0 2 0 14,4 0 0-14,5 0-1 13,1 2 5 2,5 0-10-15,5 0 12 0,1 2-12 12,5-2 10-12,1 2-7 14,3 2 3-8,1 0-1-6,2 4 0 13,-3 2-1-13,5-1-1 14,-2-1 6-14,0-1-6 13,-3 2 6-13,-2-2-6 14,-1-1 4-14,-1 1-2 14,-3-1 1-14,3 0 0 13,-1-3 0-13,-4 4 2 5,-1-3-8-5,2-2 12 14,-1 0-12-14,5-4 10 13,3 0-9-13,-3-3 6 14,-1 0-1-14,2-3 0 13,-3-1 1 2,1-3-3-15,-1 9 8 0,-4 2-12 13,-1 1 12-8,-1 5-12-5,-6-3 8 14,3-4-3-14,0-4 1 13,0 0 0-13,5-1 0 14,5-5 4-14,6 0-10 14,4 0 12-14,9 0-6 13,4 0 3-13,6 0 1 14,-2-9-3-8,3-1-1-6,3-3 0 13,1 4-1-13,1 1-4 14,4 2 10-14,0 3-10 13,0 0 10-13,0 3-10 0,0-4 3 13,9 0 2 2,13-2-6-15,12-4 5 13,10 0 1-13,12 1 0 5,6-3-4-5,7 5 9 13,5-1-10-13,7-2 11 14,-2-2-10-14,0-4 6 14,2 0-2-14,2 2 0 13,4 0 0 2,5 2-3-15,-1 0 8 0,-4 2-11 13,-4 2 10-8,-1-3-10-5,-2 6 5 14,1-2 1-14,-6 2-4 13,-1 1 4-13,-5 1-1 14,-4-1 2-14,-3 4-6 14,-2 0 11-14,-4-1-12 13,2 1 12-13,-2 0-9 14,-1-3 4-9,3 3-1-5,-2 0 0 14,2 0 0-14,-4 0-3 0,-6 0 9 13,1 0-13-13,-3 0 14 13,0 0-13-13,-1 8 9 14,-1 0-4-14,0 3 2 13,1-1-1 2,-1 1 0-15,2 2 0 5,-5-3-4-5,2 4 10 13,-3 0-12-13,0-2 12 14,3 0-11-14,-1-4 7 14,3-3-2-14,-3 2 0 13,0-7 1-13,3 0-2 14,4 0 4-14,4 0-8 13,5-7 11-7,3 2-12-6,-1-2 10 14,-2 6-5-14,0 1 1 13,-2 0 0-13,-8 0 0 14,2 0 1-14,-3 0-6 13,-5 0 11-13,4 0-12 0,1 0 13 13,1 0-10-13,0 4 5 14,-1 2-2-9,4-3 0-5,-2-3 0 14,3 3-2-14,4-3 7 13,-3 0-10-13,5 0 11 14,2 0-11-14,0 0 9 14,5-3-4-14,-1-2 0 13,-2-3 0-13,-1 0 0 14,-3 0 2-9,-2 0-6-5,2-2 10 14,0-1-10-14,4-2 9 14,5-1-7-14,2 2 4 13,-2 2-3-13,-7 1 1 14,3 4 0-14,-5-3 0 14,-2 1 3-14,-1 4-9 13,-6-1 12-7,-7-1-10-6,-3 3 8 13,-2 0-6-13,-1 1 4 0,1-1-2 13,4 0 0-13,1-1 2 14,0 3-4 0,3 0 6-14,-1 0-8 0,1 0 11 13,0-2-12-13,4 0 10 14,-1 1-8-9,2 1 3-5,1 0 0 14,1 0-1-14,-4 0 6 13,2 0-12-13,-8 0 14 14,3 0-14-14,-3 0 13 14,0 0-9-14,3 0 3 13,-3 0 0-13,7 0 0 14,3 0 3-9,3 0-8-5,5 0 11 14,-2 0-12-14,0-2 12 14,-2-1-10-14,0 1 7 13,-2 2-3-13,-4-2 0 14,2 2 0-14,-3 0 0 13,-5 0 2-13,4 0-8 14,-4 0 13-8,3 0-14-6,-3 2 13 13,6 5-8-13,-4-4 3 0,5 4-1 13,1-4 0-13,-1 1 2 14,2 1-3-14,1-3 6 13,2 1-7-13,0-1 7 14,1 1-7-14,1-2 4 13,2 2-2-7,-2-3 0-6,0 0 0 14,-2 0 0-14,-2 0 5 13,0 0-10-13,-4 0 13 14,6 0-12-14,0-7 11 13,0-3-9-13,-3 3 2 14,-2 0 0-14,-4 3 0 14,-2-2 0-9,-6 1-5-5,-6-2 12 14,-8 3-14-14,-4 0 15 13,-3-2-10-13,-3 1 6 14,6-4-3-14,-2-5 1 14,8 0 0-14,6-2-2 13,6-1 5-13,-2 0-8 0,3 2 7 13,1 1-6-8,-1 5 8-5,2-3-8 14,-4 1 3-14,-2 2-1 14,-7 3 0-14,2 0 0 13,0 1-3-13,11 0 8 14,6-2-8-14,2 4 8 14,4-5-7-14,2 2 6 13,-5-2-4-7,0 1 2-6,-4 0-1 13,-11 0-1-13,-5 4 4 14,-9-1-8-14,-13 2 11 14,-2-1-14-14,-7 3 13 13,0 0-7-13,0 0 2 14,0 0 2-14,-3 0-3 14,-1 0 2-9,4 0-4-5,-2 0 6 14,2 0-12-14,0 0 10 13,0 0-5-13,0 0-15 0,-4 0-25 13</inkml:trace>
    </iact:actionData>
  </iact:action>
  <iact:action type="add" startTime="201435">
    <iact:property name="dataType"/>
    <iact:actionData xml:id="d22">
      <inkml:trace xmlns:inkml="http://www.w3.org/2003/InkML" xml:id="stk22" contextRef="#ctx0" brushRef="#br0">12385 7028 3 0,'-9'-8'4'15,"2"-1"7"-14,-2 2-1 14,0 2-5-14,3 0 3 13,4 3-4-13,2 0 7 14,0 0-10-8,0 2 0-6,0-2 2 13,4 0-2-13,7-3 3 14,0 4-1-14,0-3-2 13,4-6 0-13,17-4-2 14,17-8 2-14,18-6-1 14,13-4 0-14,5-4 0 13,1-5 2-7,4-3-2-6,-1-8 0 14,2 0 0-14,-8 4 1 13,-12 8-1-13,-13 12 1 14,-29 9 1-14,-19 14 1 13,-10 5-3-13,0 0 0 0,-14 0-6 13,-9 4-12 2,-17 21 12-15,-18 21 6 4,-15 3 6 11,-3 6-5-15,7-6-1 0,2-6 1 12,3-5-1 3,-4-3 0-15,-5 0 0 0,2-3 0 13,-1-5 0-13,8-3 0 13,6-3 3-13,13-7-3 14,14-6 1-9,9-5 1-5,13 0-2 14,7-3 3-14,2 0 1 14,0 0 5-14,8 0-1 13,9 0-6-13,0-8 2 14,18-16-4-14,32-12-5 14,24-12 5-14,23-6-1 13,2-1 1-7,-10 4 0-6,-11 2 0 13,-7 7 1-13,-13 4-2 14,-15 14 3-14,-25 8-3 14,-21 12 4-14,-14 4-3 0,0 0 1 12,0 0 0-12,-11 0-1 14,4 0-5-14,-6 0 3 14,-16 8 1-9,-14 18-2-5,-15 11 3 14,-8 4-2-14,-1-1 4 13,5-1-3 2,-1-6 1-15,5 0 0 0,7-9 0 13,2-5 0-13,10-2-1 13,10-9 3-13,12-3-3 14,13-2 4-9,4-3 0-5,0 0-2 14,4 0-1-14,9 0 1 14,5-18-2-14,29-13-1 13,18-11-4-13,19-8 5 14,15-2 0-14,-19 6 1 13,-4 8-2-13,-5 7 2 14,-13 14-1-8,-23 5 1-6,-16 10-1 13,-19 2-4-13,0 0-1 0,-17 0-9 13,-14 10-6-13,-15 18 21 13,-14 11 2 2,-10 2-1-15,-3 2 1 14,-3-4-2-14,2-7 0 13,1-1 0-13,-1-4 2 5,5-1-4-5,5 1 6 14,10-8-6-14,16-6 4 13,16-6-3-13,18-2 2 14,4-5 0-14,2 0 6 13,16 0-4-13,4-5 1 14,9-12-4-14,14-12 0 14,17-12 5-9,16-6-8-5,4-1 5 14,-1 2-2-14,-8 0 0 13,-4 6 0-13,-11 5 0 14,-11 12 2-14,-20 11-3 14,-18 8 2-14,-9 4-2 13,0 0-4-13,-11 0 3 0,-9 6-12 13,-18 18 14-8,-14 10 1 10,-12 8-1-15,-7 1 1 0,1-3 2 13,8-4-2-13,4-4-1 13,7-2 0-13,2-2 1 14,-1 2-2 1,4-4 1-15,8-4 0 13,11-10 0-13,19-8 0 5,8-4 2-5,0 0 5 13,6 0 6-13,7 0-7 14,3-14 0-14,15-10-6 14,16-8-6-14,17-11 4 13,17 4 2-13,4-4 0 14,-8 5 1-14,0 0-2 14,-6 2 2-9,-7 2-1-5,-2 3 1 14,-10 7 2-14,-19 11-2 13,-19 6-1-13,-14 7 0 0,0 0-1 13,-5 0 1-13,-8 0-10 14,-10 9 1 0,-10 14 9-14,-13 16 2 14,-14 6-1-14,-5-2-1 4,5-3 0-4,2-6 1 14,2-3-2-14,7-4 4 14,-5 4-6-14,3-1 3 13,2 0-1-13,3-5-3 14,9-8 3-14,15-8 1 13,13-6 0-13,9-3 3 14,0 0 0-8,9 0-3-6,9 0-3 13,27-17 0-13,24-10 3 14,24-7 1-14,25-5-1 14,-4 2 2-14,-3 5-2 13,1 0 0-13,2 1 3 14,-10 3-3-14,-12 2 1 13,-26 4 1-7,-29 10-2-6,-26 8 1 0,-11 4 1 13,-5 0 2-13,-11 0-1 13,1 0 1-13,-16 0-2 14,-14 14-2-14,-26 13 1 13,-14 6-4-13,-2 6 5 14,1 0-4 1,3 4 2-15,5-4 0 4,-2 2 0-4,-1-4 0 14,5-2-1-14,3-5 2 13,13-6-2-13,12-6 2 14,15-4-2-14,14-6 1 14,9-4 0-14,10-4 1 13,0 0 2-13,0 0 3 14,10 0-6-9,5 0 3-5,5-16-3 14,18-8 0-14,22-11-6 14,18-11 6-14,12 1 0 13,-1-1 0-13,-7 4 0 0,0-1 1 13,-1 8 0 2,-6 5-1-15,-10 8 0 0,-24 9-1 19,-22 11 0-19,-19 2-5 0,0 0-1 12,-11 0-2-12,-16 8-6 14,-12 10 15-14,-19 11 2 14,-11 3 2-14,-8 4-4 13,9-6 1-13,5-2 1 14,1-1-3-14,6-6 2 14,2 1-2-9,5-2 1-5,9-4 0 14,13-4-1-14,14-8 3 13,13-4 0-13,0 0-2 14,5 0 0-14,7 0-9 14,9 0 5-14,14-16 4 13,21-8 2-13,21-8 0 14,14-6 0-9,2 0-1-5,3-1 0 14,2 3-1-14,-11 7 1 14,-20 6 0-14,-27 13-1 13,-35 8 0-13,-5 2-1 0,-5 0-1 13,-11 0-1-13,-4 0 3 13,-15 6 0-13,-19 14 0 14,-13 7 3-8,-4 1-2 8,5-2-1-14,2-2 1 14,9-4 0-14,4-2-1 0,-1 2 0 12,8-3-1-12,3 1 2 14,13-7-2-14,10-5 1 14,9-2 0-14,9-2 0 13,0-2 1-7,0 0-1-6,0 0-1 14,7 0-1-14,1 0-1 13,1 0 1-13,3 0 3 14,7-10-1-14,12-3 1 13,14-10 4-13,16-7-4 14,3-4 0-14,5-3 3 0,1-2-3 19,1 3 3-19,-9 2-3 0,-15 10 5 13,-23 9-5-13,-19 9 4 13,-5 6-3-13,-3 0 1 14,-10 0-3-14,-3 0-5 14,-1 8-1-14,-14 12 5 13,-16 12-2-13,-16 11 6 14,-6-4-3-9,5-2 1-5,6-5-1 14,6-9 0-14,10-2 0 14,7-5 0-14,8-6 1 13,9-4-2-13,16-4 2 14,2-2 0-14,0 0 0 14,0 0-2-14,4 0 1 13,5 0 0-7,-4 0 1-6,-1 0 1 13,-2 0 1-13,-2 0-2 14,0 0 1-14,0 0-1 14,0 0 0-14,0 0 0 0,0 0 0 12,0 0-1 3,0 0 0-15,0 0 0 0,0 0 0 19,0 0-2-19,0 0 3 0,0 0-2 13,0 0 2-13,0 0-3 13,0 0 2-13,0 0-1 14,0 0-1-14,0 0 1 14,0 0 1-14,0 0-1 13,0 0 0-13,0 0 2 14,0 0-3-9,0 0 2-5,0 0-2 14,0 0 2-14,0 0-1 14,0 0 0-14,0 0-1 13,0 0 1-13,0 0 1 14,0 0-3-14,0 0 6 13,0 0-3-13,0 0 0 14,0 0 1-8,0 0-1-6,0 0 0 13,0 0-1-13,0 0 3 14,0 0-4-14,0 0 4 13,0 0-4-13,0 0 3 14,0 0-1-14,0 0 0 14,0 0-1-14,0 0-1 0,0 0-1 12,0 2 2-6,0 4 1-6,0 1-3 14,9 2 0-14,7 1 1 13,7 0-11-13,2 0-26 14</inkml:trace>
    </iact:actionData>
  </iact:action>
  <iact:action type="add" startTime="217717">
    <iact:property name="dataType"/>
    <iact:actionData xml:id="d23">
      <inkml:trace xmlns:inkml="http://www.w3.org/2003/InkML" xml:id="stk23" contextRef="#ctx0" brushRef="#br0">17977 10816 7 0,'0'0'3'15,"0"0"-1"-14,0 0 3 14,0 0-5-9,0 0 1-5,0 0 1 14,0 0 0-14,0 0-1 13,0 0 7-13,0 0-6 14,0 0 13-14,0 0-7 13,0 0 10-13,0 0-13 14,0 0 5-14,0 0-5 14,-2 0-3-9,0 0 1-5,-2 0 0 14,4 0-5-14,-5 0 7 13,1-2-6-13,-3-2 6 14,-4-1-8-14,0 0 4 14,-5-2-1-14,-1 2 0 13,-1-1 0-13,-5 0-3 0,-2 0 6 19,4-3-9-19,-6 4 11 0,0-4-9 13,0 4 6 2,0 1-2-15,3-2 0 13,0 2 0-13,-1 0-2 0,-2-2 5 13,-4 0-8-13,-2 0 10 14,-1-2-10-14,-4 2 11 13,2 0-8-7,3 2 2-6,-3-2 0 13,7 4-2-13,0 0 4 14,5-1-5-14,-3 3 8 14,3-1-12-14,4 1 14 13,-3-2-11-13,1 2 7 14,-2 0-3 1,-1 0 0-15,-4 0 0 4,2 0-1-4,3 0 4 14,-3 0-10-14,0 0 14 13,-2 0-14-13,1 0 11 0,1 0-7 13,-2 0 3-13,0 2 0 14,0 6 0-14,-2 0 0 13,4 0-5-13,2 1 11 14,2 0-12-9,6-4 11-5,3 4-10 14,1-3 5-14,2-1 0 14,0 4-1-14,2-4 1 13,1 2 0-13,-2-2 1 14,1 6-7-14,-1 1 12 14,-4 4-13-14,1 2 12 13,-3 3-7-7,1 0 2-6,-2-1 0 13,4 0 0-13,-3-2 0 14,1 3-4-14,1-5 10 14,1 0-12-14,4-1 11 13,0 0-10-13,3 2 5 14,-1-5 0-14,3 5-1 0,2 0-3 19,-4 0 4-19,4 5 0 0,-2 2-4 13,2 4 10-13,0 2-12 13,0 2 10-13,-1-2-8 14,3 2 4-14,0-1 0 13,0-4-3-13,0 1 3 14,0-1-2-14,7-3 5 14,-3-1-7-9,6-2 6-5,-4-1-8 14,5 0 6-14,3 2-1 13,-1-1 2-13,3 2-1 14,1 0 0-14,1-2 0 14,0 2-2-14,2-4 8 13,1 2-10-13,0 4 8 14,2 2-7-9,1 2 6-5,3 2-2 14,-2 0-1-14,4 6 0 14,2-5-1-14,2 4 5 13,7-2-6-13,2 0 8 0,6 2-8 13,-2-4 3 2,-1 0-1-15,-1-4 1 0,-1-2-1 19,1-3 0-19,3-2 2 0,2-2-5 12,5-11 8-12,1-6-9 14,1-2 10-14,-2 0-8 14,-3 0 3-14,-2-2-1 13,-5 0 0-13,3 2 0 14,-2 0-1-14,-5 0 5 14,0 0-8-9,-4 10 9-5,1 0-9 14,-2 0 6-14,4 0-3 13,6 0 2-13,6-2-1 14,9 1 0-14,3-4 4 14,1-1-6-14,-4-2 6 13,-4 1-6-13,-6-3 9 14,-4 0-10-9,-3 0 6-5,-1 0-3 14,0 0 0-14,-1 0 0 14,5-5 0-14,6-3 3 13,-1 0-4-13,2 0 6 0,1 0-9 13,-7-1 7-13,-1-3-3 13,-1 1 0-13,-7 1 1 14,0 0-1-8,-5 0 3-6,-4-4-4 13,2-6 5-13,-6-4-3 14,0-2 5-14,-3 1-2 14,-3 1-4-14,2 2 2 13,-3 0 0-13,-3-2-1 14,3-2 4-14,2-4-2 13,-2 0-3-7,-1-5 5-6,4 2-5 14,-3-5 5-14,-1 0-5 13,1-3 0-13,-2-1 4 14,-2 0-4-14,-4 0 2 13,-8 1 1-13,-2-6 2 14,0-1-6-14,0 0 5 14,-4 0-2-9,-9 2 1-5,-1 5-3 14,1 4 0-14,-1 11 1 0,1-3-2 12,1 7 5-12,-2 2-8 14,-2-1 9-14,3 4-10 14,-3-3 10-14,-2-1-7 13,0-4 3-13,-1-1-1 14,-2-4 0-9,-6 0 0-5,-2-2-4 14,0-1 8-14,-2 3-10 14,-2 2 12-14,-1 3-10 13,-1 2 6-13,-3 2-3 14,2 7 1-14,-2-3 0 14,0 2-1-14,3 3 4 13,2 1-5-7,4 1 8-6,6 2-9 13,-2 0 8-13,8 2-5 14,-3-2 0-14,-1-1 1 14,0 2-1-14,-6-3 3 0,-2 2-9 12,-2-2 13-12,-3 3-17 14,-4 2 16-14,-4 3-12 14,2 0 5-9,-9 2 0 10,-3 0 1-15,1 4 0 0,-2 14-4 12,1 1 9-12,10-4-10 14,-1-8 11-14,8-2-10 14,3-3 7-14,6-2-3 13,-1 0 0-13,1 0 0 20,1 0 0-20,-2 0 1 0,-2 0-5 13,-2 0 9-13,-7 0-10 14,-9 0 8-14,-9 0-8 13,-10 4 7-13,-3 6-4 14,-3 0 2-14,9 2 0 14,5-2-1-14,6 3 2 13,4-4-5-7,9-1 7-6,5-2-9 13,9 2 3-13,7-2-1 14,3 6-20-14,1 4-44 14</inkml:trace>
    </iact:actionData>
  </iact:action>
  <iact:action type="add" startTime="232653">
    <iact:property name="dataType"/>
    <iact:actionData xml:id="d24">
      <inkml:trace xmlns:inkml="http://www.w3.org/2003/InkML" xml:id="stk24" contextRef="#ctx0" brushRef="#br0">18183 12566 3 0,'0'-5'10'15,"0"-1"-6"-14,0 1 14 14,0 2-14-14,-5-1 4 13,3-2-6-7,-2 2-2-6,-1-3 0 14,2 3 5-14,-1 3-11 13,2-2 12-13,0 3-11 14,0 0 10-14,2 0-7 13,0 0 2-13,0 0 0 14,0 0-1-14,0 0 2 14,0 0-3-14,4 0-1 4,0-2 0 11,1 2 2-15,0 0-3 0,-1-1 8 12,7-1-4-12,14-3 2 14,10-2 1-14,10-4-2 14,10-3 2 0,8 2-4-14,6-6 7 0,9 1-11 13,3-3 11-8,-1-3-7-5,-5 3 1 14,-6-2 0-14,-13 4 0 14,-6 0 3-14,-13 0 0 13,-6 1 0-13,-8 2-2 14,-6-5 3-14,1 0 1 14,-5-4-4-14,1-7 4 13,1-3-1-7,-1-6-2-6,1-2-1 13,4 0 3-13,-1-1-5 14,1-1 8-14,2 5-12 14,-1-1 11-14,-3 2-5 13,-1 0-1-13,0-4 4 0,0-7-4 13,-3-9 1 1,3-6-2-14,-3-4 7 5,-7 2-12 10,-4 5 13-15,-2 10-8 0,0 4 2 12,0 5-1-12,0 4 2 14,-4-3 1-14,-3 1-3 13,-1-5 3-13,-2-2-5 14,2 3 9-14,-3-2-12 14,-1 6 12-9,-3 0-10-5,-1 2 4 14,-1 2-1-14,-4 0 0 14,-4 1 0-14,-1 3-2 13,-6 4 5-13,-5 3-8 14,-5-1 7-14,-8 3-8 13,-8-1 7-13,-2 3-2 14,-4-4 1-8,-3 4 0-6,0-2-4 13,0 0 10-13,4 4-13 14,6-1 15-14,10 1-15 13,3 4 15-13,3 1-11 14,3-1 3-14,-1 6 0 0,-4 4 0 13,-2 4-1-13,-6 1-5 13,-1 0 6-7,-3 1-4-6,2 13 5 13,-3-2-7-13,2 3 6 14,0-5 0-14,2 0 0 14,0-1 0-14,-4-2-1 13,0 3 4-13,3 0-8 14,0-2 11-14,-1 3-12 14,5-2 12-9,2 1-11-5,0 2 6 14,3-2-1-14,1 0 0 13,-1 2 0-13,4-3-2 14,-3 3 9-14,5-3-14 14,3 4 14-14,-1-3-13 13,3 2 10-13,-1-3-4 14,-2 5 0-9,3 0 0-5,2 2-2 14,0 0 5-14,2 2-9 14,2 1 12-14,2 1-12 0,1 2 11 12,2-1-10-12,-1 6 5 14,4-2 0-14,3-2 0 14,3 3 0-14,1 0-4 13,1 0 9-7,3 5-12-6,-2 0 13 13,3 1-13-13,3 5 9 14,2-4-4-14,2 6 2 14,0 0 0-14,0-1 0 13,0 3 0-13,0-4-5 14,0 4 10-14,0-1-11 13,0-1 9-7,4-4-6-6,5 0 4 14,-3-3-1-14,2 0 0 13,-2-1 0-13,1 1-2 14,1-3 7-14,2-5-12 13,1 1 13-13,3-4-13 0,-1-1 11 13,2 4-5-13,3 4 2 20,2 2 0-20,2 5-1 0,5 2 2 13,0 4-5-13,2-1 9 14,2 0-12-14,0-1 13 13,0-5-12-13,3 2 6 14,-3-7-1-14,0-3 0 13,0-1 1-13,-2-5-3 14,-2-3 6-8,2-3-9-6,0-4 11 13,4 1-10-13,1-1 10 14,4-2-5-14,4 0-1 13,6 0 3-13,2 4-3 14,6 0 1-14,-4 4-5 14,-2-2 10-14,-5 0-12 13,0 0 12-7,-3 0-9-6,-2-2 3 13,0 2 0-13,1-4 0 14,-1 0 1-14,-1 1-2 0,2-4 6 13,1 1-10 1,1 1 10-14,1-2-10 0,0-1 10 13,4 1-7-13,-1-4 4 20,-5 1-2-20,-2-1 0 0,1-1 0 13,-4-2-3-13,3 0 9 13,3 0-9-13,1 0 10 14,1 0-11-14,1 0 8 14,4-9-4-14,-4 1 1 13,1-2-1-13,-5 0 1 14,-4 1 5-9,-1-1-11-5,-6-3 12 14,-5 4-8-14,-2-3 6 14,-3 3-6-14,-1-1 2 13,-1 3 0-13,2-4-1 14,1 2 0-14,0-3-3 14,3 5 8-14,-1 0-12 13,-3-8 14-7,0-5-11-6,0-3 6 13,-5-4-2-13,-1 5 1 14,-4 1 0-14,1 6 1 0,-4 2 4 13,-4 4-5-13,-1-1 1 13,-1 6 5-13,-2-3-4 14,0 3 8-14,0 2-6 20,0-3 2-20,0 1-6 0,0-3 1 13,0 4-2-13,0 1 7 13,0 0-11-13,0-1 10 14,0 1-6-14,0 2 4 13,0 0-4-13,0-2 2 14,0 2-1-14,0 0-1 14,0 0 4-9,0 0-10-5,0 0 12 14,0 0-12-14,0 0 12 14,0 0-9-14,0 0 5 13,0 0-2-13,0 0 0 14,0 0 0-14,0 0 1 13,0 0 3-13,-2 0-5 0,2-2 7 20,0 1-8-20,0 1 5 0,0 0-4 12,0 0 1-12,0 0 0 14,0 0-1-14,0 0 2 13,0 0-7-13,0 0 12 14,0 0-12-14,0 0 11 14,0 0-7-14,0 0 3 13,0 0-2-7,0 0 1-6,0 0 0 14,0 0-3-14,0-3 9 13,0 3-12-13,0 0 11 14,0 0-10-14,0-3 1 13,0 3 1-13,-3-1-10 14,-12 1-19-14,-11 0-33 20</inkml:trace>
    </iact:actionData>
  </iact:action>
  <iact:action type="add" startTime="248295">
    <iact:property name="dataType"/>
    <iact:actionData xml:id="d25">
      <inkml:trace xmlns:inkml="http://www.w3.org/2003/InkML" xml:id="stk25" contextRef="#ctx0" brushRef="#br0">18455 12168 5 0,'0'-5'9'15,"0"2"-6"-14,0-3 8 14,0 2-9-14,0-3-2 13,0 2 7-7,0-4-14-6,0 2 10 14,0-3-3-14,-2 2 0 13,-1-4 2-13,1 2-4 14,0-3 5-14,2 3-11 0,-2-2 16 12,2 2-16-12,-2 0 11 14,2 0-6-14,0 1 3 14,0-2-2-9,0-1 2-5,0-2 0 14,0 5-4-14,0-3 10 13,0 1-12-13,0 2 10 14,0 2-10-14,2 2 10 14,0-2-5-14,5 1 1 13,-5-1 0-13,0 4-3 14,0 3 6-9,-2-2-10-5,2 2 11 14,-2 0-11-14,0 0 13 14,2-2-8-14,3-2 2 13,0 2 0-13,-3 0 0 14,0 0 2-14,-2 2-5 14,0 0 11-14,0 0-16 0,0 0 14 19,0 0-14-19,0 0 6 13,-9 0-4-13,0 0 0 0</inkml:trace>
    </iact:actionData>
  </iact:action>
  <iact:action type="add" startTime="248779">
    <iact:property name="dataType"/>
    <iact:actionData xml:id="d26">
      <inkml:trace xmlns:inkml="http://www.w3.org/2003/InkML" xml:id="stk26" contextRef="#ctx0" brushRef="#br0">18189 11911 1 0,'-40'0'-1'1,"-3"0"5"13,-3 0-3-13,-3 0 5 14,-4 0-8-14,-3 0 2 13,2 0 0-13,3 0 0 14,5 0 3-9,5 0-8-5,3 0 11 14,7 0-10-14,2 0 11 14,6 0-11-14,4 0 6 13,7 0-2-13,6 0 0 0,4 0 3 13,2 0 0 2,0 0 2-15,0 0-10 0,6 0 15 12,4 0-14-6,5 0 7 8,18 0-3-14,14 0 2 0,18-2 0 13,10-6-2 2,8 0 5-15,8 0-8 0,1 2 10 12,-1 2-14-12,-2 1 13 14,-8 0-10-14,-8 3 5 14,-8 0-1-9,-7 0 0-5,-9 0 1 14,-11 0-3-14,-14 0 7 13,-15 0-12-13,-9 0 3 14,0 0 3-14,-6 3-22 14,-7 2 20-14,-8 3 3 13,-6 4 5-13,-6 0-4 14,-5 0 2-9,0-3-3-5,2 0 6 14,-6-1-11-14,-5 2 14 14,-6 0-14-14,-10-1 6 13,-8 3-1-13,-4-3 0 0,-8 2 1 13,0-4-4-13,0 1 9 13,8-4-13-13,8 0 15 14,11-4-14-8,7 3 12-6,9-3-7 13,7 0 1-13,6 0 0 14,11 0-1-14,7 0 2 14,9 0-4-14,0 0 11 13,0-5-16-13,0 1 10 14,9 1-4-14,11-4 0 13,18 3 2-7,24-6 7-6,25-2-3 14,19-1-3-14,0 2 5 13,4-1-9-13,-6 2 9 14,-5-3-9-14,-10 4 8 13,-9-3-5-13,-16 1 0 14,-10 2 0-14,-21 3 0 14,-17 4 2-9,-13 2-4-5,-3 0 0 14,-5 0 2-14,-13 0-4 0,-13 6 4 12,-9 12 3-12,-14 4-2 14,-14 2 1-14,-9-2 0 14,-3 1-4-14,-6-4 6 13,-8 0-7-13,-3-6 10 14,-1-1-11-8,7-2 11-6,8-6-9 13,17-2 2-13,12-2 0 14,18 0 0-14,17 0 4 13,7 0-7-13,12 0 12 14,0-2-17-14,0-2 8 14,7 1 0-14,17-2-10 13,24 1 10-7,25-2 9-6,18 1-4 13,10-4-4-13,4 3 5 14,-3-2-11-14,-1 2 13 14,-12 0-14-14,-14 0 14 13,-17 2-12-13,-22 4 7 0,-18 0-3 13,-16 0 0-13,-2 0 1 14,0 0-5-9,-12 0 6 10,-7 9-6-15,-14 3 8 0,-10 1-6 12,-20 3 7-12,-8 2-5 14,-5-5 1-14,1-3-1 14,4-5 0-14,11-1 5 13,10-4-12-13,10 0 14 14,11 0-13-9,9 0 14-5,11 0-11 14,9 0 5-14,0-4-2 14,0-1 0-14,5 0-7 13,17 0-4-13,20-4 11 14,23-3-1-14,17-2 8 14,12-4-8-14,-5 0 5 13,0 3-4-7,-11 0 0-6,-10 5 0 13,-18 4-3-13,-19 3 7 14,-17 0-10-14,-14 3 11 14,0 0-10-14,0 0-16 13,-20 5 21-13,-13 10 2 0,-15 5 0 13,-14 3 0-13,-3-4 2 13,3-1-6-7,2-6 9-6,4-1-12 14,7-4 12-14,9-3-9 13,6-4 7-13,13 0-5 14,5 0 1-14,11 0 1 14,5 0 2-14,0 0-1 13,0 0 7-13,0 0-8 14,0 0 3-9,0 0 2-5,0 0-9 14,3-1 2-14,-3 1 0 14,2 0 0-14,-2 0 0 13,0 0 2-13,0 0 3 14,0 0-9-14,0 0 12 13,0 0-13-13,0 0 10 14,0 0-8-8,0 0 3-6,0 0-1 13,0 0 1-13,0 0-1 0,0 0-6 13,0 0 11-13,0 0-11 13,0 0-1-13,0 0 2 14,0 0-39-14</inkml:trace>
    </iact:actionData>
  </iact:action>
  <iact:action type="add" startTime="253455">
    <iact:property name="dataType"/>
    <iact:actionData xml:id="d27">
      <inkml:trace xmlns:inkml="http://www.w3.org/2003/InkML" xml:id="stk27" contextRef="#ctx0" brushRef="#br0">21736 10830 0 0,'0'0'9'1,"0"0"-7"13,0 0 7-13,0 0-7 14,0 0 5-14,0 0-3 0,0 0-4 12,0-4 0-12,0 2 3 14,0-3-6-14,-2 4 11 14,-3-3-13-14,3 2 12 13,-2-3-9-8,-1 3 3-5,3-1-1 14,-1-3 0-14,-1 3 1 14,0-4-1-14,-3 1 7 13,1 0-14-13,-2 0 13 14,0-1-13-14,-3 0 6 14,-3 0-1-14,1-2 2 13,-3-1 0-7,-3 0-1-6,-2 0 5 13,-3 0-10-13,-1 1 12 14,-4-3-9-14,3 4 9 14,1 1-9-14,-4-3 3 13,4 1 0-13,-1 2 0 14,-3-1 1-14,4 2-3 13,-4-2 9-7,2 2-12-6,-1-3 12 14,-4 4-13-14,-4-2 11 0,-1 2-5 12,-8-2 1-12,-6 1-1 14,-1 1 0 0,-4-2 4-14,4 5-8 0,-2 0 11 13,5 2-13 2,2 0 16-15,0 0-15 4,3 0 6-4,-1 0-1 14,3 0 0-14,-1 0 1 14,1 2-5-14,-2 3 11 13,5 0-16-13,-1-1 18 14,5 2-18-14,1-1 17 13,1-2-10 2,0-1 2-15,-2 0 0 5,0 1 0-5,0 6 3 13,-3 6-10-13,-3 0 16 14,3 6-18-14,1-3 17 13,3-6-16-13,3 0 11 14,2-4-3 1,5 4 0-15,1-2 0 0,1 0-5 12,4 2 9-12,0 0-11 5,3 0 14-5,-1 2-15 13,1 2 11-13,1 2-5 14,1 2 2-14,2 2 0 14,-3 2 0-14,1 0 2 13,1 0-8-13,2 1 13 14,-1-5-12-14,1 2 12 14,4-2-12-9,-3 0 7-5,5 0-2 14,2-1 0-14,-1 6 0 13,3-1-4-13,0 2 8 14,0 3-10-14,0 0 15 14,5 1-14-14,6 0 8 13,-1 1-4-13,4-1 1 14,-1 0 0-9,3 0 1-5,2-1 3 14,-2 2-6-14,-1-1 9 14,1 0-12-14,0 0 12 0,-1-1-13 12,-2-2 9 3,1-2-5-15,1-6 2 0,1 1 0 12,2 0 0 3,2 0 3-15,4 2-8 5,3 3 13-5,0 1-15 13,4 3 14-13,0 6-8 14,5 0 1-14,-1 2 0 14,1 1-1-14,-1 0 3 13,2-1-5-13,1-5 11 14,-1-4-13-14,6 0 11 13,3-7-7-7,2-1 6-6,2-1-5 14,4-5 2-14,2-4-1 13,-2 0-1-13,-2-2 5 14,0-2-11-14,2 2 15 13,-1-2-17-13,3 0 16 14,11-6-12-14,2 0 5 14,4-6-1-9,5-12 0-5,-2 4 3 14,2 3-6-14,3 2 10 13,-4 1-14-13,0 2 17 0,-9 2-16 13,-5 2 9-13,-7 0-4 14,-3 2 1-14,-6-3 0 13,-4 2 0-13,-4-3 5 14,-1 0-11-9,3-2 14-5,1-3-13 14,-2 1 14-14,0-3-9 14,2-1 0-14,-2-6 0 13,5-5 1-13,-1-2-1 14,-3-6 5-14,-5-1 1 14,-9 0-5-14,-6 0 6 13,-7-3-2-7,-7 3-1-6,-3 3 0 13,-4 1-4-13,0-1 5 14,0 4-1-14,0-4 1 14,0 2-1-14,-9 1 2 13,5-3-6-13,-4 3 7 14,6 0-2-14,-2 3-5 0,-3-2 3 19,5-1-2-19,-2-1 2 0,0 1-3 13,-1 5 9-13,-6-5-14 13,2 2 15-13,-5-2-16 14,-1-1 13-14,-3 1-7 14,-2-2 0-14,-2 0 1 13,4 2-1-13,0-1 4 14,0-2-10-9,-1 0 15-5,0 0-16 14,-1 0 18-14,3-5-15 14,-4 1 4-14,3-2 0 13,1 1 0-13,-1 5 0 14,0 1-2-14,2 1 10 13,-1 5-18-13,3 2 20 14,1 2-16-8,-3 4 10-6,3-2-5 13,-3 2 1-13,-1 2 0 14,-1-2 0-14,-5-2 2 13,-2-2-9-13,-10 0 18 14,-3-4-22-14,-6 1 18 14,-5 3-15-14,-3 2 9 0,-1 0-1 19,-3 4 0-19,0 3 0 0,-2-2-2 12,3 1 6-12,-3-2-12 14,-1 2 16-14,4-2-12 14,4 2 9-14,2 0-6 13,2 2 1-13,6 0 0 14,4 0 0-14,3 3 1 14,5-2-6-9,-2 2 14-5,-2 3-18 14,-3 2 16-14,-4 0-14 13,-4 0 8-13,-6 0-1 14,-6 0 0-14,-6 0 0 14,-3 11-3-14,-6-1 9 13,3-2-18-13,0 2 24 14,6 0-24-9,3 1 17-5,13 9-8 14,11-3 3-14,6 2 0 14,10-4-2-14,6-3 6 13,4-3-11-13,2-1 8 0,3-1-7 13,-2 4 1-13,-5 3-2 14,-3 2 9-14,-4 3-2 13,-2 4 0-7,-4 0 1-6,-5 2-4 13,0 1 9-13,-1-2-13 14,6-2 15-14,2 2-16 14,2-2 13-14,2 3-9 13,2-2 4-13,3 4-1 14,4 0-2-14,0 1 1 13,1 0-3-7,2-2 9-6,4 3-12 14,2-1 13-14,0 0-14 13,0 0 12-13,0 2-3 14,0 0 0-14,0-2 0 13,0 6-4-13,0 1 8 14,2 0-14-14,6 2 20 0,0-4-20 19,5-2 15-19,1-3-9 14,1-2 4-14,1-2-1 0,2 0 0 12,-2 2 2 3,1-6-5-15,-1 4 12 0,2-2-16 13,2-2 16-13,0 2-14 13,1-1 8-13,0 0-2 14,2 4 0-8,1 1 0-6,5 6-1 13,5 4 5-13,-1-2-13 14,3 3 18-14,-1-4-15 13,2-3 14-13,-2 0-10 14,3-5 3-14,4-1-1 14,1-4 0-14,1-4 2 13,3 2-4-7,1-6 11-6,4-1-17 13,4 2 19-13,0-6-17 14,0 5 9-14,-1-4-3 14,3 2 0-14,-7 3 0 0,5-12-2 12,-2-1 7 3,-4 0-14-15,4 0 18 0,-4-1-18 19,-2-3 18-19,1 2-13 14,-4 2 4-14,6 0 0 0,1 0 0 12,6 0 3-12,2 0-7 14,5 0 13-14,-1 0-17 14,-2 0 19-14,-1 0-18 13,-5 2 10-13,-8-2-3 14,-1 0 0-9,-5 0 0-5,-3 0-1 14,-2 0 6-14,-3 0-10 14,-1 0 12-14,-4-5-10 13,0 0 12-13,-2-4-10 14,0-3 3-14,0 1-2 14,2-6 0-14,-8 4 5 13,2-4-3-7,-1-1 4-6,-2 0-9 13,0 0 12-13,5-2-11 14,-5 0 7-14,0 0-5 14,2-2 0-14,-7 4 0 0,2 2 0 12,-5 0 4-12,0 2-7 14,-5 0 11-14,-1 0-12 20,-1-4 13-20,-1 0-10 0,-1-2 3 13,-3 0-2-13,0-4 5 13,0 2-4-13,0-3-2 14,-3 0 10-14,-6-1-15 14,3-1 16-14,-5 0-14 13,1-2 9-13,2 0-6 14,-3 3 2-9,3-3-1-5,-4 0 0 14,1-6 3-14,-3-1-10 14,-1 0 17-14,-1 0-20 13,-2 4 20-13,-4-1-19 14,-3 1 9-14,0 1 0 13,-1-1 0-13,-1-1 0 0,-1 3-4 20,-5-2 8-20,2 0-13 13,0 2 18-13,2 0-19 0,3-1 16 13,-1 6-9-13,0-1 3 13,1 1 0-13,1 5-1 14,0 0 5-14,4 2-13 14,-4 0 20-14,5 2-19 20,2-2 17-20,0 1-15 13,2 0 8-13,1-1-2 0,-3 0 0 13,0 0 1-13,0-4-5 14,1 1 10-14,-4 2-14 13,-3-1 2-13,-12 8 5 14,-17 5-73-14</inkml:trace>
    </iact:actionData>
  </iact:action>
  <iact:action type="add" startTime="274749">
    <iact:property name="dataType"/>
    <iact:actionData xml:id="d28">
      <inkml:trace xmlns:inkml="http://www.w3.org/2003/InkML" xml:id="stk28" contextRef="#ctx0" brushRef="#br0">21703 12055 0 0,'0'-4'7'15,"0"0"-5"-14,0 3 6 14,0 1-5-14,0 0-3 13,0 0 8-13,0 0-16 14,0 0 11-14,0 0-3 14,2 0 1-9,-2 0-1-5,0-5 7 14,0 1-5-14,0-2 6 14,0-2-5-14,0 0 5 13,0 3-3-13,0-2 4 14,0 3-8-14,0 1 1 0,0-4-2 12,0 3 2 3,0-2-3-9,0 3 8-6,0 0-11 13,0 1 12-13,0 0-14 14,0 0 10-14,0 0-6 13,0-1 2-13,0-2 0 14,0 3 0-14,0 0 4 0,0 2-11 13,0 0 15-13,0-2-16 13,0 2 10-7,0-1-8-6,0 1 6 14,0 0 0-14,0-3 0 13,0-5 3-13,2-1-6 14,4-3 10-14,2 3-11 13,-2 1 11-13,1 2-11 14,-3 2 7-14,-2 2-3 14,0 2 0-9,-2 0 0-5,0 0-2 14,0 0 0-14,0 0-5 13,0 0 8-13,0 0-7 14,0 0 9-14,-4 0-8 14,0 0 5-14,2 0-1 0,-1 0-1 12,-3 0 2 3,-4 4-6-10,-9 4 12-5,-10 2-10 0,-16 4 12 13,-6 4-9-13,-9 3 7 14,-8 0-6 0,-3 4 0-14,-7-1 0 14,-4 1 0-14,-7 1 3 0,-5 1-9 13,1-3 13-13,2 0-12 13,6-4 10-7,10 0-7-6,9-4 3 13,3-4-1-13,12-2 0 14,9-1 3-14,11-9-7 14,8 0 12-14,10 0-12 13,5 0 10-13,0 0-8 14,6 0 10-14,2 0-8 13,0 0 2-7,0 0 0-6,2 0-2 14,8 0 3-14,-2 0-8 13,3 0 10-13,16-9-11 14,16-7 12-14,17-10-6 13,20-2 1-13,3 0-1 0,1-2 0 13,4 0 1-13,-5 1-3 20,5 1 10-20,1 2-18 0,-4 5 20 13,-8 0-16-13,-9 7 11 14,-10 3-9-14,-12 2 4 13,-8 6 0-13,-9-2 0 14,-7 3 4-14,-3 2-11 13,-2 0 15-13,5 0-16 14,5 0 15-8,0 0-13-6,2-2 6 13,-2 2 0-13,-5 0 0 14,-6 0 0-14,-8 0-5 13,-8 0 4-13,0 0-4 14,0 4-9-14,0 1 6 14,-8 4-26-14,-4 1 32 13,-5 4 2-7,-6 4 0-6,-6 1 1 13,-6 1 4-13,-7 1-6 14,-10-2 7-14,-8 4-11 0,-7-2 13 13,-5-3-11-13,-3 0 5 13,-6-3-2-13,-6 2 0 14,1 0 1-14,-3 0-3 14,2-2 8-9,8 0-13-5,11-4 15 14,12-4-13-14,16-2 10 13,11-5-5-13,6 0 0 14,8 0 1-14,3 0 0 14,8 0 2-14,4 0 3 13,0 0 0-13,4 0-10 14,8 0 5-9,3 0-2-5,8-9-3 14,19-1 4-14,20-6 2 14,19-7 1-14,17 0-6 13,9-3 12-13,2 1-16 14,-2 2 15-14,-5 0-12 14,-8 5 8-14,-11 4-5 13,-8 0 2-7,-10 6 1-6,-7 1-2 0,-7 2 2 12,-6 5-8-12,-5 0 14 14,-9 0-16-14,-8 0 15 14,-12 0-13-14,-9 0 7 13,-2 2-2-13,0 3-1 14,0-2-3-14,0 1 1 13,0-2 4-7,0 1-7-6,0-2 10 14,0 3-9-14,-2 0-3 13,-5 2 4-13,-13 4-6 14,-9 2 11-14,-13 9 0 14,-16-1 2-14,-5-1-3 13,-3 0 8-13,-2-6-14 14,1-1 15-9,3-3-14-5,-5-4 10 14,-2 2-4-14,-1-4 0 14,1-1 1-14,4 3-2 13,9-5 6-13,7 0-10 0,7 0 12 13,5 2-12 1,6 2 10-14,1 0-6 0,3-2 1 20,10 0 0-20,-1-1 0 0,3-1 1 12,7 0-3-12,1 0 9 14,5 0-14-14,4 0 16 13,0 0-12-13,0 0 6 14,0 0-2-14,8 0 1 14,-1 0-1-14,9 0 4 13,13-5-1-7,15-10-3-6,12-4 7 13,13-4-12-13,2 4 12 14,1 1-10-14,3 0 2 14,-3 4 0-14,-10 2 0 13,-9 3 2-13,-14 6-6 14,-15 3 12-14,-13 0-18 0,-6 0 14 19,-5 0-10-19,0 0 2 14,0 0 2-14,0 0-5 13,0 1 1-13,0 3 4 14,0-2 4-14,0-2-9 0,0 0 14 13,0 0-13-13,0 0 12 13,0 0-7-13,0 0 1 14,0 0 0-9,0 0 0-5,0 0 1 14,0 0-5-14,0 0 9 14,0 3-12-14,-3-3 12 13,3 0-11-13,0 0 7 14,0 0-1-14,0 0 0 14,0 0 0-14,0 0-2 13,0 0 6-7,0 0-8-6,0 0 10 13,0 0-11-13,0 0 12 14,0 0-9-14,-2 0 2 14,2 0 0-14,0 0 0 13,0 0 1-13,-2 0-6 14,2 0 13-14,0 0-16 0,0 0 16 19,0 0-14-19,-2 0 9 14,2 0-3-14,0 0 0 0,0 0 0 12,0 0-1-12,0 0 5 14,0 0-10-14,0 0 14 14,0 0-16-14,0 0 14 13,0 0-9-13,0 0 4 14,0 0-1-9,0 0 0-5,0 0 1 14,0 0-3-14,0 0 9 14,0 0-13-14,0 0 14 13,0 0-10-13,0 0 6 14,0 0-4-14,0 0 0 14,0 0 1-14,0 0-2 13,-2 0 6-7,2 0-8-6,-2 0 11 13,-1 0-13-13,3 0 15 14,0 0-12-14,0 0 4 14,0 0-2-14,0 0 0 0,0 0 2 12,0 0-3-12,0 0 8 14,0 0-13-14,0 0 16 13,-3 0-17-7,3 0 10-6,0 0-3 14,0 0 0-14,0 0 0 13,0 0-1-13,0 0 6 14,0 0-12-14,0 0 15 13,0 0-14-13,0 0 14 14,0 0-12-14,0 0 4 14,0 0-3-9,-6 0-5-5,-11 0-37 14</inkml:trace>
    </iact:actionData>
  </iact:action>
  <iact:action type="add" startTime="293047">
    <iact:property name="dataType"/>
    <iact:actionData xml:id="d29">
      <inkml:trace xmlns:inkml="http://www.w3.org/2003/InkML" xml:id="stk29" contextRef="#ctx0" brushRef="#br0">20872 12904 16 0,'0'0'3'15,"-4"0"9"-14,0 0-10 14,-5 0-2-9,3 0 0-5,0 0 0 14,-4-3 0-14,-3 2 4 14,-3-2-11-14,-4-1 13 13,-4 2-13-13,-3 2 11 0,-6 0-7 13,-7 0 3-13,1 0 0 13,-1 0 0-13,-2 0 1 14,2 0-4-8,-5 0 11-6,6 0-16 13,2 6 16-13,4 2-14 14,2 0 7-14,-3 6-1 14,-1 3 0-14,1 3 0 13,1 0-1-13,2 2 4 14,2-2-10-14,0 0 14 13,2 0-14-7,2-4 12-6,1 3-6 14,-1 1 1-14,-6-1 0 13,0 5 0-13,-7 5 0 14,-4 0-2-14,-5 7 7 14,-2 3-10-14,-2 1 12 13,-1 2-13-13,4 2 10 14,3-2-6-9,5-2 2-5,6-4 0 14,5-4 0-14,2-4 2 14,7-5-6-14,3-4 10 13,1-4-12-13,7-1 10 0,5-6-8 13,2-2 4-13,2-5-3 13,0 1 2-13,0-2 1 14,0 0-6-8,0 0 11-6,0 0-12 13,0 0 14-13,0 0-12 14,0 0 9-14,0 0-4 13,0 0 0-13,2 0 0 14,2 0 1-14,0 0 3 14,-1 0 3-14,1 0-5 13,0 0 0-7,6-2 4-6,5-10-7 14,10-4 1-14,10-5 0 13,10-5 0-13,4-4 3 14,7-3-7-14,2-1 12 13,2 0-17-13,6 3 18 14,1-1-16-14,1-2 11 14,-4 5-5-9,-1 0 1-5,-3 3 0 14,-2 2 0-14,-3 1 3 13,1 2-10-13,-3 7 14 0,-3 4-14 13,-2 7 13-13,2 3-10 14,-1 0 4-14,4 0 0 13,3 0 0-13,0 13 0 20,4 3-4-20,0 3 10 14,0-4-14-14,1-3 17 0,-3-1-16 13,-5-4 11-13,-9-3-5 13,-8-1 1-13,-11-1 0 14,-7 0 0-14,-12 0 3 14,-1-2-11-14,-5 3 14 13,0-1-12-7,0 5 5-6,2 1-2 13,4 0 1-13,1 4 0 14,2 0 0-14,0 0 2 14,2-3-4-14,3 2 12 13,-1-2-13-13,3-2 12 0,-3 0-12 13,3-2 8 1,-3-1-3-8,-2-1 0-6,0 2 0 14,-4 1 0-14,-1-2 3 13,-1 1-9-13,2 0 14 0,-3 2-16 13,1-2 15-13,-1-1-11 14,2 1 4-14,-2-5 0 13,-2 3 0-13,-2-1 2 14,0-2-6-9,0 0 10-5,0 0-5 14,0 0 3-14,0 0 3 14,0 0-6-14,0 0 10 13,-6 0-4-13,0 0 4 14,-5-10-3-14,-1-11-2 13,-5 1-12-13,-1-6 12 14,-7 1-12-8,1-1 6-6,-7-1-4 13,0 6 2-13,-2 0 0 14,-6 3 0-14,1 5 2 13,-4-1-4-13,-3 1 6 14,-1 8-8-14,-1-4 10 0,1 7-13 13,-6 2 12-13,-6 0-6 20,-4 0 2-20,-5 8-4 13,-1 8 3-13,6-1-3 14,2-1-2-14,7 2 11 0,8-2-11 13,9 0 13-13,5-2-11 13,2 0 5-13,4 0 0 14,1 0 0-14,0 4 1 20,-1 4-5-20,-4-2 8 14,-4 3-11-14,0-1 14 0,-4 1-14 12,2-3 12-12,6-6-7 14,5 0 4-14,6-3-2 14,1-4 0-14,11 2 2 13,2-7-6-13,4 3 10 14,0-1-8-9,0 0 9-5,0 0-14 14,0-2 6-14,0 3-6 14,6-3-8-14,2 1 0 0,0 1 11 12,7 3 4 3,10-4-1-15,11-1 5 0,9 0-4 13,5 0 5-13,10-14-3 13,10-4-2-7,10-4 2 8,9 0-2-14,10 2 4 14,3-2-8-14,-2 3 11 0,-4-2-13 13,-5 5 12-13,-4 4-10 13,-6 6 5-13,-12 6-1 14,-11 0 0-14,-7 0-1 13,-11 8-2-7,0 10 6 9,-1-3-10-15,-8 6 14 0,0-1-14 12,-4-3 10-12,-8 2-4 14,4-1 1-14,-5-4 0 14,-5-2 0-14,0-3 2 0,-3-2-5 12,-6-2 9 3,0-4-12-10,-4-1 13-5,0 0-8 0,0 0 4 13,0 0-3-13,0 0 4 14,0 0-2-14,0 0-2 13,0 0 6-13,0 0-4 14,0 0 1-14,0 0 0 13,0 0 2-13,0 0-4 14,0 0-1-8,0 0 2-6,-2 0 0 13,-2 0 0-13,-5 0 7 14,-3 0-8-14,-1-4-2 13,-7-10 8-13,-7 0-13 14,-2-4 8-14,-9 0-2 14,1 1 0-14,-4 0 1 13,-3 2-3-7,-6 3 2-6,0-2-6 13,-8 2 6-13,-7 4-7 14,-2 5 3-14,-2-1 2 14,0-1 0-14,0 4-2 13,-1-1 3-13,-1 2 1 14,-5 0-6-14,5 0 11 0,4 0-11 19,3 2 7-19,6 6-7 0,2 4 7 13,0-2-2 1,4 2 1-14,2 2 0 14,0-4-2-14,8 3 5 14,2-1-10-14,6-1 14 0,3 1-14 12,2-1 12-12,5-2-8 14,0 3 3-9,-3 0 0-5,0 5 0 14,-2-2 0 1,-2 4-3-15,2-3 8 0,4-3-13 12,8 0 14-12,3-8-10 14,7-1 6-14,5-4-2 14,2 0 1-14,0 0 2 13,0 0-3-7,0 0 2-6,0 0-7 13,0 0 10-13,9 0-4 14,9 0 4-14,7 0-7 0,2-9 3 13,4-4-1 1,6 1 0-14,5 0 0 14,8 0-4-14,4-4 12 0,8-2-16 12,5-1 16-6,4-2-15-6,3 3 11 14,-1-1-5-14,5 4 1 13,2-2 0 2,5 5 0-15,0-2 4 13,-2 2-12-13,-10 4 16 0,-7 5-16 13,-5 3 13-13,-6 0-10 14,-3 0 5-9,-1 0 0-5,0 6 0 14,3 4 0-14,2-3-3 14,-1 4 10-14,3-5-16 13,-7-2 18-13,1-2-14 14,-8-2 9-14,-5 0-4 13,-6 0 0-13,-9 0 0 14,-8 0 0-8,-8 0 3-6,-8 0-1 0,0 0 2 12,0 0 8-12,0 0-10 14,-4 0 17-14,-2 0-12 13,1 0 4 2,1 0 0-15,-1 0-9 0,3 0 8 13,-1 0-7-13,3 0 3 13,0 0 0-7,0 0-6-6,0 0 6 13,0 0-5-13,0 0 2 14,0 0-2-14,0 0-1 14,0 0 4-14,0 0-11 13,0 0 16-13,0 0-18 14,0 0 15-14,0 0-10 14,0 0 4-9,0 0 0-5,0 0 0 14,0 0 1-14,0 0-5 13,0 0 11-13,0 0-14 14,0 0 15-14,0 0-12 14,0 0 7-14,0 0-3 13,0 0 0-13,0 0 1 0,0 0-1 19,0 0 4-19,0 0-6 0,0 0 8 13,0 0-10-13,0 0 11 14,0 0-12-14,0 0 5 13,0 0 0-13,0 0 0 14,0 0 2-14,0 0-6 14,0 0 10-14,0 0-14 13,0 0 15-7,0 0-16-6,0 0 12 13,0 0-4-13,0 0 1 14,0 0 0-14,0 0 0 14,0 0 0-14,0 0-5 13,0 0-13-13,0 0-29 14</inkml:trace>
    </iact:actionData>
  </iact:action>
  <iact:action type="add" startTime="304425">
    <iact:property name="dataType"/>
    <iact:actionData xml:id="d30">
      <inkml:trace xmlns:inkml="http://www.w3.org/2003/InkML" xml:id="stk30" contextRef="#ctx0" brushRef="#br0">23785 10606 4 0,'2'0'3'1,"-2"0"1"13,0 0 1-13,2 0-10 14,1 0 7-14,-1 0-6 13,-2 0 6-13,2 0-2 0,-2 0 3 13,0 0-3-13,0 0 3 20,0 0 2-20,0 0 1 0,0 0-4 13,0 0 15 1,0 0-13-14,0 0 15 0,0-5-9 13,0 1-2-13,0-3-4 14,0-1-2-14,-7-1-1 13,-4 0 6-13,0 0-13 14,-2 2 16-8,-5-4-17-6,-5 1 7 13,-2 0 0-13,-10 0 0 14,-5-2 0-14,-7 2-3 13,-6 1 7-13,-3-2-12 14,-2 3 16-14,0 0-16 14,-2 3 15-14,-5 0-10 13,1 3 3-7,1 2 0-6,1 0-1 13,2 0 2-13,2 0-7 14,2 0 15-14,2 0-18 14,8 2 19-14,1 10-17 13,3-2 9-13,1 2-2 0,8 0 0 13,2 0 1-13,4-2-1 20,5 0 4-20,0 2-12 0,-1 1 17 13,0 2-18 1,2 1 16-14,1 5-12 0,-1-1 5 13,2 2 0-13,3 4-1 14,1 1 2-14,1 6-7 13,1 1 13-13,1 3-17 20,1 4 17-20,0 2-14 0,4 1 11 13,0-5-6-13,3 0 2 14,4-1 0-14,0 0 0 13,0 0-4-13,9 4-3 14,13 3 14-14,3 1-13 14,0 0 16-14,4-6-14 13,-6 0 4-7,2-8 0-6,0 0 0 13,-3 3 3-13,5-2-8 14,-2 1 13-14,3 3-15 14,6-2 14-14,0-3-13 0,3-1 11 12,3 3-5-12,-1-2 0 14,1-3 0-14,-3 4-1 20,-1-3 6-20,-3-1-11 14,4 4 13-14,-4-5-14 0,5 1 15 12,1-3-12-12,4 1 6 14,4 1-2-14,4-2 0 14,5-1 0-14,2-2-3 13,2 0 10-13,3-5-13 20,-3-1 15-20,0-3-15 0,0-2 12 13,3-3-6-13,1-6 1 14,7-3 0-14,5 0-1 13,-5 0 4-13,3 0-9 14,-5-1 12-14,-8-5-14 13,-1-2 16-13,-2-1-13 0,-8 2 6 20,0-3-2-20,-6 0 1 13,-1-2 0-13,-1-7-2 14,3-3 7-14,3-4-6 13,2-4 7-13,0-1-10 0,-2-3 9 13,-4 5-9-13,-6-3 3 14,-9 0 0-14,-5 2 0 20,-3-2 4-20,-7-2-9 13,-2-5 11-13,-3 1-13 0,1-1 13 13,-2-4-11-13,-1 1 5 14,-3-1 0-14,-2-3-1 13,-2-1 2-13,0 2-3 14,0 0 7-14,0 3-8 20,-11 1 9-20,-5 4-9 0,-1 2 12 13,-5 3-13-13,-3 1 4 13,-4-1 0-13,0 5-1 14,-4-1 2-14,-1-4-3 14,1-1 10-14,-1 0-15 13,1-3 17-13,4 1-15 0,0 3 9 19,0 0-4-19,4 3 0 14,4 3 0-14,0-1 0 14,3 2 4-14,-1 4-11 13,1 1 15-13,-1 0-15 0,-2 2 16 13,-4-3-14-13,0 2 6 14,-2 1-1-14,-4 0 0 20,0 1 0-20,-4 1-3 13,-3 0 11-13,-3 0-18 0,-1 2 20 13,-5 4-21-13,1 0 16 14,1 2-6-14,-2-1 1 13,2 2 0-13,1 0-3 14,0 0 7-14,-1 2-12 13,-5 0 17-7,-2 1-16-6,-6 0 13 14,-3 2-11-14,1 0 5 13,2 2 0-13,0 0 0 14,4 0 1-14,4 0-7 14,-2 0 14-14,7 0-18 0,-1 0 20 12,-1 6-20-12,-2 2 16 20,-3 2-8-20,-3 0 2 14,1 2 0-14,3 2-2 14,2-2 6-14,3 3-12 13,3-4 16-13,1 3-16 0,1-3 17 13,5 2-16-13,1 0 8 13,6 1-1-13,-4 2 0 14,3 1 1-8,6 1-4 8,-5 3 5-14,9-2-9 0,4 6 13 13,3-2-14-13,6 2 8 13,3 3-5-13,1-2 5 14,1 2-2-14,2 2 0 14,0 2 4-14,0 0-9 13,0 0 16-7,0-1-20-6,0-1 17 13,7 0-13-13,9 0 8 14,-3 3-1-14,7 6 0 14,5 0 2-14,2 2-4 0,4 3 7 12,-2 3-13 3,4-1 16-15,1-4-14 0,-1-3 13 13,0-2-10-8,1-4 3-5,-1 0 0 14,2-3 0 0,2 0 3-14,-2-2-7 14,3 1 12-14,4 0-16 0,3 7 16 13,7 3-15-13,6 3 10 13,-1 2-3-13,-3-2 0 14,-1-3 0-9,-3-2-2-5,-2-4 5 14,-1-4-8-14,0-5 10 14,0-1-7-14,-1-4 8 13,1-1-8-13,-2 0 3 14,0-1-1-14,3-2 0 14,2 2 1-14,3-5-5 13,3-1 13-7,-1-1-18-6,3-2 19 13,-4-1-17-13,4-2 9 14,0-4-2-14,-2-1 0 14,2 0 0-14,-10 0 0 0,0 0 6 12,-2 0-13-12,1 0 15 14,-1 0-15-14,4-13 17 13,-3 0-14-7,-3-6 5-6,1-3-1 14,-7 3 0-14,0-2 2 13,-5-1 0 2,2-2 5-15,-3 1-12 0,-1-4 14 12,-2 1-13-12,-2-3 9 14,-5-5-5-14,5-3 0 14,0-5 1-9,2-4-2-5,0-5 3 14,0 2-5 1,-2 0 10-15,-5 3-12 0,-4 2 13 12,-5 0-11-12,-7-2 6 14,-1 0-3-14,-5-3 1 13,0 3-1-13,-5 3 6 14,-12 0 0-8,-3 9-8-6,-2-1 10 0,-1 6-14 12,1 3 12-12,-1 4-6 14,4 0 0 0,-2 2 0-14,1 0 0 14,3 0 5-14,-4 2-10 0,3-2 12 13,-1 1-14-13,1 1 15 13,2 0-13-7,-2 0 7-6,1 0-3 14,-6 0 1-14,1-2 0 13,-5 2-4 2,0 0 8-15,-2 2-14 0,-2 0 19 12,0 2-18-12,-3 0 13 14,-1 3-5-14,-3-4 1 14,1 1 0-9,-2 2-2-5,1 0 7 14,-4 0-12-14,-3 2 17 0,1-2-20 12,-3 2 20 3,3-2-18-15,-4 2 13 14,4 0-5-14,-5 0 0 13,0-1 0-13,2 4-3 14,-2-3 9-14,5 3-17 4,4 2 22-4,-1 1-22 14,-1 1 16-14,-1 3-7 14,-3-1 2-14,1-2 0 13,-4 1-2 2,4 0 4-15,5 0-7 0,1-1 12 13,2 3-17-13,6-2 16 13,2 2-13-7,5 0 8-6,0 0-1 13,5 0 0-13,2 0 0 14,-1 0-2-14,1 0 4 14,-2 0-9-14,3 0 6 13,1 0-3-13,-3 7-19 14,-2 9-13-14,-4-2-45 13</inkml:trace>
    </iact:actionData>
  </iact:action>
  <iact:action type="add" startTime="318994">
    <iact:property name="dataType"/>
    <iact:actionData xml:id="d31">
      <inkml:trace xmlns:inkml="http://www.w3.org/2003/InkML" xml:id="stk31" contextRef="#ctx0" brushRef="#br0">24045 11601 0 0,'0'0'4'15,"5"-3"4"-14,-5 3-6 14,2 0 7-14,-2 0-4 0,0 0-2 12,0 0-1 3,0 0-2-15,0 0 0 5,0 0 0-5,0 0-2 13,0 0 4-13,0 0-6 14,0 0-2-14,-2 3 2 13,2 17 2-13,-5 6 2 14,3 6 1-14,-2 3-1 14,2 5 0-14,0 0 5 13,-1-1-9-7,1 0 13-6,-3-4-18 13,1 1 18-13,-1 0-12 14,1-4 3-14,2-6 0 14,-3-6 0-14,3-8 1 13,2-8-4-13,0-4 10 14,0 0-14-14,0 0 15 14,0 0-13-9,0-7 12-5,0 0-5 14,0 2 1-14,0-3 2 13,0 1 3-13,2-1-5 14,3-6 18-14,-1-2-20 14,0-4 0-14,3-4 7 0,0-3-11 12,0 4 3-12,-1-3 0 20,1 5 0-20,0 1 0 0,0 3-1 13,-3-5 6-13,2 0-12 14,1-6 14-14,0 2-14 13,-4-5 10-13,1 1-6 14,-4 4 0-14,0 2 3 13,2 6 0-13,-2 8 1 14,0 6-7-8,0 2 14-6,0 2-16 13,0 0 13-13,0 0-11 14,0 0 2-14,0 0 0 13,0 0-4-13,0 12 8 14,-4 10-5-14,2 2 10 14,-6 5-14-14,8 0 18 13,-4 1-16-7,4 0 11-6,0-1-6 13,0 2 2-13,0 2 0 14,0-7 0-14,0 0 2 0,2-9-8 13,3-8 11-13,-3-3-13 13,-2-6 13-13,5 0-8 14,-3 0 6-14,2 0 1 14,-2 0 5-9,0 0-3-5,1 0 1 14,-1-8-4-14,2-10-6 13,-2-2 10-13,4-2-14 14,-2-4 13-14,2-2-9 14,1-3 3-14,-1-1-1 13,4 1 1-13,-6-4 0 14,1 3-6-9,-3 4 11-5,-2 7-11 14,0 4 9-14,0 9-7 14,0 4 4-14,0 4 0 13,0 0-3-13,0 0 1 14,0 0 1-14,0 0-12 0,0 8 9 12,0 16 4 3,0 2-7-9,0 8 12-6,-5 2-8 13,1 3 5-13,-2 1-2 14,0 2 0-14,2-3 0 0,0 2-4 13,-1-7 12-13,3-4-16 13,-2-7 16-13,4-8-15 14,0-5 11-14,-2-4-5 13,2-2 1-7,0-4 0-6,0 0-2 14,0 0 7-14,0 0-6 13,0 0 6-13,0 0 1 14,0 0-2-14,0-4 6 13,4-7-10-13,0-4 1 14,3-2-1-14,-1-2 0 14,0 1-3-9,-2 2 10-5,-2-3-14 14,5-2 15-14,-1 3-16 13,0-1 11-13,-2 2-4 14,-2 2 1-14,-2 6 0 14,0 2-1-14,0 3 3 0,0 4-9 12,0 0 14-12,0 0-14 14,0 0-1-9,0 0 6-5,0 0-8 14,0 15 7-14,2 5 2 14,0 4 1-14,5 0-2 13,-1-3 8-13,1 2-13 14,4-3 14-14,0 1-14 14,-2-7 10-14,2-1-6 20,0-1 3-20,-2-5-4 0,-2-4 4 12,0-3 0-12,-3 0-2 14,3 0 6-14,2 0 0 14,0-1 1-14,-1-16-2 13,1-3 0-13,1 0-4 14,-2-3 1-14,-1-3 0 13,-1-1-2-7,-3 1 7-6,2 0-12 14,-3 2 14-14,0 3-14 13,-2 6 7-13,0 3 0 14,0 3-2-14,0 8 2 13,0 1 0-13,0 0 0 0,0 0-5 13,0 0-2-13,0 0 7 20,0 10-9-20,0 13 5 14,0 6 5-14,0 3-1 14,0 3 0-14,0-6 1 0,0 0-5 12,0-6 8-12,0-5-12 14,0-1 15-14,2-9-15 13,0-3 9-13,3-3-4 14,-5-2 2-9,2 0 1-5,0 0 11 14,0 0-8-14,6-7 3 14,-2-13 1-14,3 1-14 13,-1-3 14-13,0 0-12 14,-4 2 6-14,-2-1-1 14,0 2 0-14,-2 0 0 13,0 6-5-7,0-1 11-6,0 5-3 13,0 5-1-13,0 4 8 14,-2 0-6-14,2 0-8 0,0 0 4 13,0 0-4-13,0 0 0 13,0 13 0-13,0 6-1 14,0 8 10-14,0-3-9 20,0-3 8-20,0-4-8 14,0-7 5-14,0-5-1 13,0-2 0-13,0-3 1 0,0 0 1 13,-2 0 2-13,0 0 4 14,0 0-8-14,-4 0 21 13,-2-8-17-13,-1-6 5 14,3-2-7-9,-6 2-2 10,8 2 0-15,-3 0 1 0,5 1-4 13,2 2 3-13,0 1-6 13,0 2 12-13,0 4-11 14,-2 0 8-14,2 2-4 13,0 0 1-13,-2 0-3 0,2 0 0 20,0 0-11-20,-2 14 10 0,-1 8 4 12,0 8-8 3,-3 3 13-15,1 2-10 13,3 0 5-13,0-10-1 14,2-4-1-14,0-8 0 0,0-5-2 13,0-6 6-13,0-2-9 13,0 0 14-7,0 0-7-6,0 0 0 13,0-3 11-13,0-12-7 14,0-9-4 1,4 0-1-15,1-2 0 0,1 2-7 12,0 4 13-12,-2 0-14 14,-2 6 15-14,2 4-9 14,3 0 5-9,-3 3-4 10,4 0 0-15,-4 3 2 0,0 2-6 12,1 2 12-12,1 0-12 0,4 0 10 13,3 8-12 2,-3 9 9-15,4 0-2 13,-1 3 1-13,1 1 0 0,-3-4-1 19,0 0 3-19,-2-8-8 0,-2-1 13 13,1-1-13 2,-3-6 12-15,-3-1-9 0,0 0 3 12,-2 0 0-12,3 0 1 14,6-8-1-14,4-16 0 14</inkml:trace>
    </iact:actionData>
  </iact:action>
  <iact:action type="add" startTime="322477">
    <iact:property name="dataType"/>
    <iact:actionData xml:id="d32">
      <inkml:trace xmlns:inkml="http://www.w3.org/2003/InkML" xml:id="stk32" contextRef="#ctx0" brushRef="#br0">24101 10840 7 0,'2'-4'0'15,"0"2"6"-14,1 0 3 14,-1 0-18-14,-2 2 14 13,0-2-6-13,2-2 1 14,-2 2 0-14,2-2 0 14,-2 2 3-14,0 2-3 0,0-2 5 12,0-2 6-6,0-1-11 8,0-7 12-14,0 1-11 0,-4-3-1 13,-7-2 1-13,0 2-1 14,2-3 1-14,-4-3 8 13,1-1-9-13,1-2 7 14,-2 4-8-14,1-4 8 14,-1 2-6-9,-3-2 0-5,3 0 0 14,0 0 2-14,-5 1 1 13,4 0-1-13,-3 0 3 14,-1-2-9-14,1 0 13 14,-6-1-10-14,3-1 1 13,-3-1 0-13,4 1 0 14,-4 1 2-9,1 1-6-5,-5 2 14 14,3 1-19-14,-9-1 16 14,-8-3-12-14,-1-1 9 13,-8 1-5-13,0 0 0 14,-2 2 3-14,-4 2-6 13,5 1 7-13,0 0-9 14,0 0 12-14,3-3-10 5,2-1 11-5,-1 1-10 13,3-5 5-13,-4-2-2 14,0-5-1-14,-4-3 1 13,-3 0-2-13,-6 3 8 14,-3-2-16-14,-3 9 17 14,3 1-18-14,-1 6 14 13,-3 3-7-7,2 4 3-6,-3 2 0 14,0-1 0-14,5 0 3 13,-4 0-10-13,1 1 17 14,-2-4-21-14,-11 2 22 13,-5 0-18-13,-4 2 8 14,-3 2-1-14,4 2 0 14,7 1 0-9,3 3-3-5,3-1 8 14,3 2-13-14,-1 1 16 0,-6-3-14 12,0 1 12 3,0 1-8-15,2-2 2 0,-2 3 0 13,6-2 0-13,-3 1 1 13,0 0-7 2,7 2 14-15,2-2-16 4,7 2 17-4,6-2-16 14,3 1 10-14,-4 2-4 14,-1 0 1-14,-7 0 0 13,-6 0-3-13,-7 0 7 14,-3 0-14-14,-6 0 20 14,-5 5-21-14,-1 3 21 13,0-1-13-7,-1 1 3-6,5 1 0 13,2-2-1-13,8 2 2 14,3-2-7-14,7 1 17 14,7-2-22-14,6 1 23 13,6-2-19-13,5-1 11 14,-4 3-6-14,-2-2 2 13,-3 4 0-7,-2 1 0-6,-5 3 4 14,-1-1-15-14,2 1 22 13,0 0-22-13,-2 0 22 0,6-1-16 13,1 0 5 1,4-3 0-14,2 2 0 0,-9 1 1 13,-2 2-8-13,-4 0 18 14,-1-2-23-9,7-2 24-5,10-2-20 14,4 1 12-14,6 0-5 13,10-1 1-13,3 0 0 14,5-2-1-14,3 0 5 14,1-4-13-14,3 0 20 13,5 0-18-13,0-2 16 14,4 0-12-8,2 3 3-6,0-3 0 13,0 0 0-13,0 0 1 14,0 0-3-14,0 0 11 13,0 0-14-13,0 0 14 14,0 0-13-14,0 0 8 0,0 0-7 13,0 0 3 1,0 0 0-8,0 0-1-6,0 0 2 0,0 0-10 13,0 0 18-13,0 0-18 13,0 0 15-13,0 0-10 14,0 0 5-14,0 0-1 13,0 0 0-13,0 0 1 14,0 0-3-14,0 0 10 14,0 0-17-9,0 0 12-5,0 0-8 14,0 3-7-14,0 10-3 13,5 6-5-13,0 13 6 14,-3 8-19-14</inkml:trace>
    </iact:actionData>
  </iact:action>
  <iact:action type="add" startTime="338073">
    <iact:property name="dataType"/>
    <iact:actionData xml:id="d33">
      <inkml:trace xmlns:inkml="http://www.w3.org/2003/InkML" xml:id="stk33" contextRef="#ctx0" brushRef="#br0">17655 8721 0 0,'0'-2'0'15,"-2"2"0"-14,2 0 0 14,0 0 0-14,0 0 0 13,0 0 0-7,0 0 0-6,0 0 0 14,-3 0 0-14,0-4 0 13,1 0 6-13,-2-2-8 14,0-1 7-14,-1 4-4 13,-1-2 6-13,0 1-4 14,4 3 2-14,2 1-2 14,-2 0-2-14,2 0 6 4,-2 0-14 11,2 0 0-15,-2 8 5 0,-7 20-6 12,-5 12 8-12,-3 14-1 14,-8 8 3-14,-2 8-4 14,-2 7 8-14,0 7-6 13,0 6 6-13,6 5-3 14,0 2 0-9,5 3 1-5,3-1 0 14,7-6-3-14,2-8 2 14,2-12 1-14,4-15-5 13,-3-12 8-13,3-12-11 14,0-10 13-14,0-6-15 14,0-7 8-14,0-6-2 13,-2-3 0-7,2-2 4-6,0 0 2 13,0 0-4-13,0 0 11 14,0 0-13-14,0 0 19 14,0 0-19-14,0 0 12 13,0 0-7-13,0 0-4 0,0 0-1 13,0 0 5-13,0 0-12 14,0 0 16-9,0 0-19-5,0 0 19 14,0 0-16-14,0 0 8 13,0 0-1-13,0 0 0 14,0 0 3-14,0 0-7 14,0 0 11-14,0 0-16 13,0 0 7-13,0 0 0 14,0 2-22-9,5 13 7-5,3 4-25 14</inkml:trace>
    </iact:actionData>
  </iact:action>
  <iact:action type="add" startTime="338997">
    <iact:property name="dataType"/>
    <iact:actionData xml:id="d34">
      <inkml:trace xmlns:inkml="http://www.w3.org/2003/InkML" xml:id="stk34" contextRef="#ctx0" brushRef="#br0">16736 9745 9 0,'16'-16'1'1,"-1"1"3"13,-1 2-2-7,-6 6 0-6,1 0-2 13,-1 2 4-13,-4 5-12 14,0 0 12-14,-2 0-11 0,3 12 5 13,-1 13-1-13,6 9 3 13,-2 11 0-13,5-1 0 14,-1 6 4-14,1 2-3 13,1-2 5-7,-1-1-11 9,5-8 13-15,-3 2-14 0,1-8 10 12,-1-4-4-12,-4-5 1 14,1-6 2-14,-4-6-6 14,1 0 9-14,-2-4-11 13,-2-5 13-13,-1 2-14 14,0-3 13-9,-1 0-8-5,-1 0 1 14,-2-3 0-14,2 4 0 14,2-1 0-14,1-1-5 13,4 4 13-13,2 0-15 14,1-2 16-14,1-1-13 0,1-2 8 12,-2-1-4-12,1-1 0 21,1 0 2-21,1 0 1 0,2 0 3 12,-2 0-5-12,7 0 3 14,7-5-1-14,2-7 5 13,9-6-6-13,10-5-2 14,3-5 2-14,10-4 3 14,6-4-5-14,-3-1 4 13,6-4 3-7,-7 2-11-6,-3 1 13 13,-8 1-8-13,-12 3 2 14,-11 1 1-14,-9 6 3 14,-11 1-2-14,-6-1 13 13,-5 3-16-13,0 4 11 14,0 6-10-14,0 9 1 14,0 2 3-9,-3 3-9-5,3 0 2 14,0 0-1-14,0 0-1 13,0 0-2-13,0 0 0 0,0 3-2 13,0-1 1-13,0 3 4 14,0 0-7-14,0-1 12 13,0-3-4-13,0 1 0 14,0-2 0-9,0 0-2-5,0 0 8 14,0 0-5-14,0 0 4 14,0 0-2-14,0 0 4 13,0 0-6-13,0 0 0 14,0 0-1-14,0 0 0 14,0 0-7-14,0 0 6 13,0 0-22-7,0 12 5-6,3 15-22 13,8 7 8-13</inkml:trace>
    </iact:actionData>
  </iact:action>
  <iact:action type="add" startTime="340675">
    <iact:property name="dataType"/>
    <iact:actionData xml:id="d35">
      <inkml:trace xmlns:inkml="http://www.w3.org/2003/InkML" xml:id="stk35" contextRef="#ctx0" brushRef="#br0">21047 9956 4 0,'-13'36'2'1,"2"-8"1"13,2-10-2-13,2-6 2 14,3-2-3-14,-1-1 7 13,1-6-3-7,-1 5-3-6,3-2 3 14,-5 4-4-14,-1 7 1 13,-4 2 2-13,-1 8 2 14,0-1-8-14,3-3 10 13,2 0-11-13,1-5 10 14,3-2-6-14,4-4 0 14,0-4 0-9,0-4 0-5,0-4 1 14,0 0 2-14,0 0 1 13,0 0-8-13,0 0 4 14,0 0-3-14,0 0-11 0,4-4-8 13</inkml:trace>
    </iact:actionData>
  </iact:action>
  <iact:action type="add" startTime="341141">
    <iact:property name="dataType"/>
    <iact:actionData xml:id="d36">
      <inkml:trace xmlns:inkml="http://www.w3.org/2003/InkML" xml:id="stk36" contextRef="#ctx0" brushRef="#br0">21127 9404 3 0,'0'-14'6'1,"5"2"-1"0,7 2 6 12,-4-2-11 3,-1-2 27-15,-3-2-15 0,0-3 1 12,1-2-2-12,-2-4 0 14,-1 2 8-14,-2-1-18 14,0 4 17-9,0 2-18-5,0-1 12 14,0 7-5-14,0 3-4 13,0 4-2-13,0 0 1 14,0 3-2-14,0 2 1 14,0 0-7-14,0 0 1 13,0 0 2-13,0 0-8 14,0 0 7-8,0 4-3-6,0 12 7 13,0 8-1-13,0 11 1 14,-5 6-2-14,-8 8 6 13,-2 4-7-13,-2 3 10 14,1 4-13-14,3 7 13 14,-5 5-10-14,1 2 5 20,-3 3-2-20,0-6 0 0,-2-6 0 12,-1-9-5-12,3-8 15 14,5-9-20-14,1-10 21 14,7-5-17-14,1-7 10 13,3-3-4-13,3-9 0 0,0-3 0 13,0-2 2-13,0 0 1 14,0 0 8-9,0 0-10-5,0 0 11 14,0 0-7-14,0 0-2 13,0-4-3-13,0-6-2 14,0 0-3-14,0 2-8 14,0 4 10-14,-2 2-24 13,2 2-1-13,0 0-41 14</inkml:trace>
    </iact:actionData>
  </iact:action>
  <iact:action type="add" startTime="341839">
    <iact:property name="dataType"/>
    <iact:actionData xml:id="d37">
      <inkml:trace xmlns:inkml="http://www.w3.org/2003/InkML" xml:id="stk37" contextRef="#ctx0" brushRef="#br0">20467 9833 1 0,'0'-3'21'15,"0"3"-19"-14,0 0 13 14,0 0-12-14,0 0 0 13,0 0-3-13,0 0 2 14,0 0-7-14,0 21-2 14,0 14 2-14,0 18 10 13,0 7-4-7,-2 13 2-6,0 2-1 13,0-1-1-13,2-4-1 14,0-10 0-14,2-8 5 14,9-8-11-14,3-10 14 13,-3-5-15-13,2-10 15 14,-2-5-13-14,-4-6 8 14,-3-6-3-14,-1-2 1 4,-1 0 0-4,0 0 12 14,1 0-12-14,1 0 12 13,-2 0-9-13,0 0 5 14,9 0-5 1,16 0 2-15,20-10-2 0,20-8-1 12,13-4-3-12,12-2 5 14,6-2-11-9,-3-2 13-5,5-4-13 14,-8 2 16-14,-5-5-14 14,-9 0 8-14,-13-2-4 13,-11-2 6-13,-12 3-5 14,-13 2 13-14,-11 4-13 14,-7 5 15-14,-9 9-13 13,-2 6 14-7,0 6-13-6,0 4 9 13,0 0-11-13,0 0-2 14,0 0 0-14,0 0-8 0,0 0 4 13,0 0-3-13,0 2 2 13,2 3 0-13,2 8-2 14,6 1 7-14,1 0-1 13,2 4 0-7,-2 1-17-6,-2 0-18 14,-5-9-60-14</inkml:trace>
    </iact:actionData>
  </iact:action>
  <iact:action type="add" startTime="343233">
    <iact:property name="dataType"/>
    <iact:actionData xml:id="d38">
      <inkml:trace xmlns:inkml="http://www.w3.org/2003/InkML" xml:id="stk38" contextRef="#ctx0" brushRef="#br0">24666 9177 4 0,'0'0'1'1,"0"0"10"13,0 0-9-13,0 0 13 14,4 0-15-14,-4 0 11 0,2 0-6 12,-2 0-4 3,0-1 0-15,0-1 2 0,0-4 3 13,0-2 1-13,0 0-6 20,0 0 4-20,0-3-3 0,0 2 6 12,0 0-11-12,0 0 6 14,0-1-3-14,0-1 0 14,0-1 2-14,0 0-6 13,-2 1 11-13,-6-3-15 14,2 2 16-14,-3 1-16 14,1 1 14-9,-2 2-6-5,-1 1 0 14,3 2 1-14,-2 1-1 13,1 3 3-13,5 1-8 14,-2 0 14-14,1 0-18 14,0 0 6-14,-1 0 1 13,-5 0-11-13,-7 17 9 14,-7 12 4-9,-8 7 0-5,-3 10-3 14,-4 10 10-14,-3 6-13 14,-1 7 13-14,0 6-12 0,-3 5 10 12,3 11-6 3,1 6 2-15,3 0-1 0,2-5 0 13,4-5 5-13,8-14-10 13,3-15 14-7,10-12-17-6,4-17 15 13,2-9-13-13,5-11 10 14,2-6-4-14,0-1 5 14,0-2 1-14,0 0 14 13,0 0-12-13,0 0 26 14,0 0-16-14,0 0 18 13,0 0-32-7,0-2 6-6,-2-6-10 14,2 4 0-14,0 2 0 13,0 2 0-13,0 0-8 14,0 0 4-14,0 0 0 13,0 0-17-13,0 0 5 14,0 0-38-14,0 14 2 0,0 9 16 19</inkml:trace>
    </iact:actionData>
  </iact:action>
  <iact:action type="add" startTime="344337">
    <iact:property name="dataType"/>
    <iact:actionData xml:id="d39">
      <inkml:trace xmlns:inkml="http://www.w3.org/2003/InkML" xml:id="stk39" contextRef="#ctx0" brushRef="#br0">23582 10413 5 0,'4'46'2'1,"5"-10"-2"13,-3-6 2-13,2-7-1 0,-2-7 1 13,1-5 2 1,-3-3 0-14,0-4-2 0,2 1 2 13,-6-5 7-13,2 0-11 14,-2 0 10-14,0 0-1 13,2 0-1-7,-2 0 7-6,0 0-13 14,2 0 21-14,-2 0-19 13,0 0 24-13,2 0-25 14,5 0 15-14,13-5-15 13,20-9-1-13,16-2-4 14,13-4 4-14,5 0-8 14,5 0 15-9,4-4-18-5,6-5 19 14,1-2-18-14,-5-8 10 13,-4-2-2-13,-7-5 0 14,-7 3 2-14,-9-1-4 14,-14 8 8-14,-10 7-7 13,-12 4 6-13,-10 9 2 14,-12 6-2-9,0 6 5-5,0 4-3 14,0 0-1-14,0 0-6 0,-5 0 3 13,2 0-9-13,1 0 8 13,2 0-8-13,0 0 3 14,0 0-3-14,0 0 0 14,0 0 4-14,0 0-7 13,0 2-1-7,0 8 0-6,-2 4-37 13,-11-2-14-13</inkml:trace>
    </iact:actionData>
  </iact:action>
  <iact:action type="add" startTime="345043">
    <iact:property name="dataType"/>
    <iact:actionData xml:id="d40">
      <inkml:trace xmlns:inkml="http://www.w3.org/2003/InkML" xml:id="stk40" contextRef="#ctx0" brushRef="#br0">23335 9699 10 0,'2'-10'33'1,"-2"10"-29"13,0 0-8-13,0 0 5 14,0 0-8-14,0 0 1 13,0 5 6-13,0 20-7 14,0 13 7-14,0 15 0 14,-2 6 2-14,-3 8-3 13,0-1 9-7,3 1-11-6,2 0 10 14,0 0-6-14,0-5 2 13,0-6 0-13,0-10 1 14,0-10-3-14,0-9-1 0,4-6 7 12,1-7-12-12,0-3 14 14,-3-6-13-14,0-3 12 20,-2 0-10-20,2-2 3 0,-2 0-1 13,2 0 0-13,1 0 1 13,-3 0-4-13,0 0 11 14,2 0-16-14,-2 0 17 14,0 0-15-14,2 0 10 13,0 0-5-13,2 0 1 14,2 0 0-9,-4 0 0-5,0 0 4 14,0 0-8-14,5 3 12 14,-1-2-10-14,6 3 8 13,12 0-2-13,8 2-2 14,8 2 3-14,15-2-2 14,6 1-1-14,5-2-1 13,10 0 7-7,-2 0-16-6,3 2 18 13,6-3-17-13,-2-3 13 14,2-1-7-14,-4 0 1 0,-1 0 0 13,-2 0-2-13,0-9 7 13,-1-11-13-13,-10-3 4 14,-14-5-2-14</inkml:trace>
    </iact:actionData>
  </iact:action>
  <iact:action type="add" startTime="354634">
    <iact:property name="dataType"/>
    <iact:actionData xml:id="d41">
      <inkml:trace xmlns:inkml="http://www.w3.org/2003/InkML" xml:id="stk41" contextRef="#ctx0" brushRef="#br0">21241 11255 33 0,'-20'-9'47'1,"14"9"-32"13,3 0-11-13,3 0-4 14,0 0 0-9,0 0-3-5,0 0-1 14,0 0 1-14,0 0-9 14,0 0 8-14,0 0-13 13,0 3 10-13,0 8-9 14,0-2-4-14,0 1 7 13</inkml:trace>
    </iact:actionData>
  </iact:action>
  <iact:action type="add" startTime="355457">
    <iact:property name="dataType"/>
    <iact:actionData xml:id="d42">
      <inkml:trace xmlns:inkml="http://www.w3.org/2003/InkML" xml:id="stk42" contextRef="#ctx0" brushRef="#br0">17838 11538 24 0,'35'-16'0'15,"14"-9"4"-8,18-1-3-6,17-1 3 13,5-1-4-13,1 2 0 14,-1 1-2-14,-6 3 6 14,-10 4-6-14,-11 4 7 13,-19 7-10-13,-20 3 5 14,-23 4 0-14,0 0-7 13,-12 0-8-7,-19 0 15-6,-11 5 3 14,-14 13 0-14,-11 2 3 13,-1 1-9-13,6-4 8 0,9-2-5 13,8-6 0-13,14-2 0 14,18-5 1-14,11-2 1 13,2 0 3-13,0 0-5 14,19 0-3-9,22 0 3-5,12 0 9 14,19-4-7-14,10-6-1 14,-2 0 1-14,-1-1-1 13,-10 5-1-13,-14 6 2 14,-23 0-8-14,-22 0 2 13,-10 10-4-13,-31 17-21 14,-38 9 29-8,-26 8 0-6,-19-2 3 13,-9-6-3-13,7-8 0 14,12-9 6-14,21-8-4 14,25-7 7-14,29-1-7 13,22-3 6-13,7 0-8 0,9 0 0 13,32 0-18 1,16 0 18-8,21 0 12-6,22 0-11 14,6-5 0-14,-6-8 3 13,-9 2-6-13,-6-1 7 0,-18 6-5 13,-20 2 0-13,-28 4 0 13,-19 0-2-13,-2 0-18 14,-52 8 20-14,-21 16 3 20,-18 10 2-20,-13 4 0 0,6 1-4 13,7-3 2-13,8-4 0 14,12-6-3-14,23-6 2 13,21-4-2-13,21-4 5 14,8-4-1-14,2-4-3 13,35-4-1-13,26-2 4 14,26-24 7-8,29-11-11-6,7 2 3 13,-5 0-3-13,-12 12 1 14,-23 9-3-14,-30 10 5 13,-33 4-6-13,-22 0-16 14,-49 23-16-14,-39 14 35 0,-26 11 10 13,-13 1-8-13,4 0-2 20,7-8 1-20,13-12 4 13,23-9 0-13,31-8-3 14,28-6 6-14,21-4-6 0,6 1 11 13,25-3-9-13,20 0-4 13,21-19 9-13,23-13-8 14,21-6 2-14,5-2 1 20,-8 2-4-20,-18 9 5 0,-31 15-6 13,-45 9 1-13,-19 5 0 13,-31 0-22-13,-31 5 22 14,-23 23 4-14,-15 7-2 14,-19 3-2-14,5-4 5 13,14-8-9-13,16-10 11 14,33-6-7-9,31-8 0-5,20-2 6 14,0 0 0-14,15 0-6 14,23 0-2-14,29-18 2 13,24-12 6-13,28-8-5 0,5 0 0 13,-8 10 3-13,-20 10-5 14,-29 10 1-14,-38 8-4 20,-29 0-2-20,0 0-22 0,-27 0 4 12,-19 3 24 3,-12 11 12-15,0 1-7 0,8-5-4 13,17-3 0-13,20-4 0 13,9-1-1-13,4-2-3 14,0 2 0-14,8 4-30 13</inkml:trace>
    </iact:actionData>
  </iact:action>
  <iact:action type="add" startTime="356853">
    <iact:property name="dataType"/>
    <iact:actionData xml:id="d43">
      <inkml:trace xmlns:inkml="http://www.w3.org/2003/InkML" xml:id="stk43" contextRef="#ctx0" brushRef="#br0">21375 11575 7 0,'-29'0'9'1,"-9"0"-7"13,-14 0-4-7,-8 3 8-6,-2 9-10 13,4-1 8-13,5 2-4 14,4-3 0-14,13-1 0 0,9-4 0 13,11-3 3-13,12-2-3 13,4 0 1 2,2 0-2-15,27 0-4 0,27 0 5 19,13 0 5-19,28-10 1 0,5-7-6 13,-2-2 0 1,-11 5 0-14,-15 3 4 14,-23 8-8-14,-18 1 9 0,-21 2-10 12,-12 0 4-12,0 0-1 14,-2 0-12-14,-35 0 14 14,-20 8 9-9,-19 6-8 10,-9 1 3-15,5-1-1 13,8-3-3-13,12-2 2 0,14-4 1 13,10-1-1-13,12-1-1 14,10-2-1-14,7-1 2 13,7 0 4-13,0 0-6 0,14 0 0 20,24 0 1-20,26-1-2 13,34-16 2-13,29-5 7 14,10 0-8-14,-15 4 0 13,-18 5 0-13,-29 8 1 14,-27 5-7-14,-25 0 3 0,-19 0 3 13,-4 16-28-13,-42 10 13 13,-32 6 15-7,-28 4 9-6,-21 0-7 13,0-7-1 2,10-7 1-15,15-11 1 14,25-2 1-14,21-5-2 0,25-4 8 12,23 0-10-12,4 0 12 14,0 0-4-14,13 0-8 14,18 0 0-9,18 0 4-5,16-6 1 14,13-6-1 0,-2 3-7-14,-5 0 9 0,-6 3-11 13,-14 3 7-13,-13 2-2 14,-16 1 0-14,-16 0-2 13,-6 0 0-13,0 0-21 0,-10 5 5 19,-24 13 18-19,-17 9 2 14,-10-4-1-14,3 0 5 14,12-10-5-14,21-4 0 13,15-9 5-13,10 0-2 0,0 0 3 13,0 0-4-13,13 0-6 14,11 0 9-14,18 0-3 13,21-3-2-7,15-6 4-6,5-1-5 13,-8 1 0-13,-10 4 0 14,-16 3 4 1,-16 2-10-15,-17 0 2 0,-16 0 4 12,0 4-25-12,-24 12 10 14,-34 6 15-14,-19 3 7 13,-4 0-4-7,2-4 0-6,23-9-2 14,19-7 1-14,21-3 1 13,16-2 0-13,0 0 0 14,0 0-3-14,9 0-4 0,14-2 1 12,8-3 3 3,11-4 0-15,7 3-2 14,-5 2 0-9,-4 4-19-5</inkml:trace>
    </iact:actionData>
  </iact:action>
  <iact:action type="add" startTime="358194">
    <iact:property name="dataType"/>
    <iact:actionData xml:id="d44">
      <inkml:trace xmlns:inkml="http://www.w3.org/2003/InkML" xml:id="stk44" contextRef="#ctx0" brushRef="#br0">24656 11895 0 0,'-51'0'1'1,"-21"0"-1"13,-17 0 3-13,-9 3-3 14,-6 3 3-14,-3-6-1 0,11 0 1 12,15 0-1 3,21 0 0-15,22-7 1 14,16 1 3-14,11 0-5 4,7 4 1 11,4 0 0-15,0-2 5 0,6-1-6 12,17-4-1-12,6-3-2 14,15-5 1-14,14 2-1 14,9 1 2 0,2 2-2-14,-4-1-9 14,-7 8 10-14,-12-3-11 4,-10 2 10-4,-14-1 1 14,-15 4 1-14,-7 0 0 14,0 2-1-14,-29 1-2 13,-20 0 3-13</inkml:trace>
    </iact:actionData>
  </iact:action>
  <iact:action type="add" startTime="358495">
    <iact:property name="dataType"/>
    <iact:actionData xml:id="d45">
      <inkml:trace xmlns:inkml="http://www.w3.org/2003/InkML" xml:id="stk45" contextRef="#ctx0" brushRef="#br0">23678 11773 1 0,'-36'0'3'1,"16"0"-2"13,9 0 3-13,11 0 6 14,0 0-4-14,9 0 4 13,17-2-7-13,14-16-4 0,14-9 2 13,19 1-1-13,3 5 0 14,-5 2 1-9,-3 7-3-5,-20 6 4 14,-12 4-5-14,-18 2 3 13,-16 0-3-13,-2 0-6 14,-8 0-15-14</inkml:trace>
    </iact:actionData>
  </iact:action>
  <iact:action type="add" startTime="358693">
    <iact:property name="dataType"/>
    <iact:actionData xml:id="d46">
      <inkml:trace xmlns:inkml="http://www.w3.org/2003/InkML" xml:id="stk46" contextRef="#ctx0" brushRef="#br0">23698 11744 6 0,'-56'10'3'1,"7"-3"0"0,2 0-2 12,9-2-1-12,16-2 0 14,13-3 1-14,9 0 7 13,0 0-5-13,16 0 5 14,28 0-6-14,18-11 6 14,21-7-4-9,6 1-3-5,-10 5 0 14,-8 6-1-14,-18 2 0 13,-15 4 1-13,-15 0-6 0,-17 0 3 13,-6 0-3 2,-18 6-33-15,-37 15 38 0,-24 7 7 12,-14 0-3 3,-9 0-3-15,-8-1 0 4,0-13 0-4,6-2 3 14,13-5-4-14,22-5 4 14,24-2-3-14,18 0 2 13,16 0-4-13,11 0 1 14,0 0 0-14,31 0-9 14,25 0 9 0,15 0 9-14,29-6-6 5,10-6-1-5,-8 0 4 13,-3 0-9-13,-20 4 6 14,-16 2-3-14,-18 4 1 14,-20 2 0-14,-17 0-2 13,-8 0-8-13,-16 14-9 14,-32 12 18-14,-24 8 0 13,-22 4 1-7,-10-4 7-6,1-7-7 14,9-13-1-14,23-11 4 13,22-3-3-13,27 0 7 0,18 0-6 13,4 0 7-13,0 0-9 14,21-2-3-14,25-4 3 13,18-2 2-13,25-1 0 14,5-3-2-9,-3 1 2-5,-4 1 1 14,-11 2-5-14,-2 2 6 14,-8 2-6-14,-19 4 6 13,-16 0-7-13,-19 0 3 14,-12 0-8-14,0 10-9 13,-14 2 8-13,-15 5 9 14,-13-2 0-8,-8-1 7-6,-5 0-2 13,4-6-1-13,1 0-4 14,8-4 0-14,9-2 3 13,11-2-2-13,9 0-1 14,13 0 5-14,0 0-10 0,0 0 5 13,8 0-1-13,15 0-5 20,8 0 6-20,15 0 6 0,10-6-1 13,-2-6-4 1,-10 2 1-14,-17 7-2 0,-15 1 5 13,-12 2-10-13,0 0 3 13,-14 0-4-13,-22 0 6 14,-18 5 1-14,-14 11 5 14,-3-2-5-9,7-3-2-5,18-6 7 14,17 0-11-14,13-5 10 13,9 0-10-13,5 0-4 14,2 0-8-14</inkml:trace>
    </iact:actionData>
  </iact:action>
  <iact:action type="add" startTime="364837">
    <iact:property name="dataType"/>
    <iact:actionData xml:id="d47">
      <inkml:trace xmlns:inkml="http://www.w3.org/2003/InkML" xml:id="stk47" contextRef="#ctx0" brushRef="#br0">18965 5704 9 0,'5'-41'8'15,"-5"-14"-9"-14,-11 18 1 0,-20 23-13 13,-4 2 10-13</inkml:trace>
    </iact:actionData>
  </iact:action>
  <iact:action type="add" startTime="364937">
    <iact:property name="dataType"/>
    <iact:actionData xml:id="d48">
      <inkml:trace xmlns:inkml="http://www.w3.org/2003/InkML" xml:id="stk48" contextRef="#ctx0" brushRef="#br0">18841 5474 3 0,'0'-18'16'1,"0"0"-9"0,0-2 14 0,0 0-18 0,10-4-2 10,13-4-1-10,-1-6 0 14,2-3 5-14,-1 0-4 13,-7 0 3-13,-1 3-2 14,-2 5-2-8,3-5 3-6,-3 1-3 13,-1-1 0-13,3-3 0 14,-3 4-3-14,-2 1 6 14,1 0-6-14,-1 6 7 13,-2-1-5-13,1 5 3 14,-1 3-1-14,-2-2 0 13,0 5-1-7,-1 5 0-6,-3 2 0 13,0 6 4-13,0-3-1 0,4 1-6 13,-2-3 6-13,0 0 0 14,0 0-2-14,-1 0 4 13,1 5 1-13,0-2-4 14,-2 3 0-14,1 2 1 14,-3 0-3-9,0 0 2-5,0 0-4 14,7 0-4-14,12 0 3 13,24 10-1-13,24 8 4 14,27 0 0-14,22 1 1 14,15-8-2-14,12-3 4 13,0-6-5-13,-6-2 4 14,-5 0-1-9,-4-2 2-5,-4-10-1 14,-1 2-1-14,-7 1 2 14,-5-2-3-14,-8 2 1 13,-7-3-2-13,-7 7 4 14,-14 3-6-14,-8 2 3 0,-9 0-3 13,-11 0 1 1,-11 0 1-8,-14 0-2-6,-13 0 1 0,-9 0 2 12,0 0-8-12,0 0 4 14,-25 0-9-14,-15 0 13 14,-18 0 0-14,-20 0 0 13,-10 0 0-13,-11 0 0 14,-4 0 0-14,-6 0 0 13,-6 4 0-7,-15 2 4-6,-8 3-8 14,-11-4 7-14,-7 1-6 13,0-4 6-13,6-2-3 14,10 0 0-14,21 0 1 14,15 0-1-14,15 0 2 13,17 0-4-13,14 0 4 14,18 0-4-9,17 0 4-5,17 0-2 14,6-2 0-14,0 2-2 14,6 0-20-14,28 0 13 13,29 0 9-13,33 0 6 14,33 0 0-14,31 0-3 0,21 0-2 12,6 0-1-12,-7 0 0 21,-5 0 2-21,-20 0-2 0,-14 2 0 12,-14 5 3-12,-13-6-4 14,-10 3 3-14,0-2-2 14,-11 3 3-14,-11-2-3 13,-15 3 0-13,-12-1-3 14,-14 2 3-14,-14-1-2 13,-8 1-2-7,-5-4 1-6,-7 1 2 14,-5-1-5-14,-2-1 5 13,0-2-20-13,-9 0 1 14,-29 2 20-14,-19-2 0 13,-22 0 0-13,-16 0 0 14,-15 0 5-14,-13 0-5 14,-10-11 7-9,-14 4-6-5,-16-2 3 14,-9 2-1-14,-10 4-1 13,-10 1-2-13,0 0 0 0,-6 0 4 13,6 0-4-13,18-1 11 14,23-2-9-14,28 3 8 13,30 0-5-13,19 2 1 21,22 0-5-21,21 0-1 0,16 0 0 12,15 0-10-12,0 0 4 14,13 2-16-14,34 8 22 13,40-2 7-13,49-2 4 14,56-6-9-14,43 0-2 14,24 0 0-14,-9-12 1 13,-18 4-2-7,-32 2 2-6,-26-3-4 13,-14 0 7-13,-10-3-4 14,-5 2 0-14,-2 1 3 14,-5 0-1-14,-14 3-2 13,-18 4 0-13,-24 2 1 0,-21 0-4 13,-19 0 3 2,-9 0-3-10,-8 0 2-5,-5 2 0 14,-5 2 0-14,-8-2 0 0,-5-2-7 12,-2 0-6-12,0 0-5 14</inkml:trace>
    </iact:actionData>
  </iact:action>
  <iact:action type="add" startTime="366386">
    <iact:property name="dataType"/>
    <iact:actionData xml:id="d49">
      <inkml:trace xmlns:inkml="http://www.w3.org/2003/InkML" xml:id="stk49" contextRef="#ctx0" brushRef="#br0">19520 4717 6 0,'-102'0'3'1,"21"0"0"13,21 0-3-7,23 3 0-6,14-1-1 13,17 0-5-13,6 3 1 14</inkml:trace>
    </iact:actionData>
  </iact:action>
  <iact:action type="add" startTime="366511">
    <iact:property name="dataType"/>
    <iact:actionData xml:id="d50">
      <inkml:trace xmlns:inkml="http://www.w3.org/2003/InkML" xml:id="stk50" contextRef="#ctx0" brushRef="#br0">20370 4761 0 0,'193'0'0'15,"4"0"0"-14,-12 7 0 0,-11 0 0 13,-18 2 0-13,-23 2 0 13,-25-6 0 2,-29 2 0-15,-29-4 0 0,-24 1 0 13,-15-2 1-13,-11-2-1 13,0 3 3-7,0-3 3-6,0 2 3 13,0 0-8-13,0-2-1 14,0 0-3-14,0 0 0 14,0 0 2-14,0 0-1 13,0 0 2-13,0 0 0 14,0 1 1-14,0-1 0 14,0 0 4-9,0 0-5-5,0 0 7 0,0 0-6 13,0 2 9 1,0-2-10-14,0 2 5 0,0-2-3 13,0 0-1-13,0 3 3 14,2-3-4-14,1 2 3 13,0-2 0-13,-1 0-6 14,0 0 2-9,-2 0 0 10,2 1-4-15,0-1 3 0,-2 0 2 13,2 2 0-13,-2-2 0 13,0 0 2-13,0 0-3 14,0 0 3-14,0 0-2 13,0 0 3-13,0 0-2 14,0 0 0-8,0 0-1-6,0 0 0 13,0 0 0-13,0 0-1 14,0 0 4-14,0 0-5 14,0 0 6-14,0 0-4 13,0 0 3-13,0 0-4 14,0 0 1-14,0 2-2 0,0 2-1 19,0 9-12-19,-6 4 1 14,-19 15-8-14</inkml:trace>
    </iact:actionData>
  </iact:action>
  <iact:action type="add" startTime="375931">
    <iact:property name="dataType"/>
    <iact:actionData xml:id="d51">
      <inkml:trace xmlns:inkml="http://www.w3.org/2003/InkML" xml:id="stk51" contextRef="#ctx0" brushRef="#br0">14951 16462 28 0,'0'0'15'6,"-5"0"-15"-5,-8 11 2 14,-1 5-9-14,9-2 14 13,-1-4-9-13,2 2 8 14,2-2-6-14,-3-2 3 0,3 3 2 13,-2 1-4-13,-2-3 7 13,4 9-11-13,-4 1 9 20,-1 2-11-20,3 5 14 13,-6-2-14-13,6-2 5 0,0 1 0 13,-1-7-1-13,3-2 2 14,0 0-8-14,2-2 9 13,-2-2-9 2,2-2 13-15,-2-2-17 0,2-6 10 13,-2 3 0-8,0-3-5-5,-2 0 6 14,4 0-2-14,0 0 5 13,0 0-8-13,0 0 13 14,0 0-11-14,0-7 10 14,0-7-14-14,0-9 6 13,14-8-6-13,11-6 0 14,6-3 7-9,9 0-5-5,5 0 4 14,1 1-2-14,0 7 6 14,-7 9-10-14,-3 5 13 13,-7 10-6-13,-2-4 0 0,-5 6 4 13,-5 6 3-13,2-5-7 14,-4 5 2-14,-3 0 6 20,-2 0-13-20,1 0 14 13,1 0-12-13,-3 0 7 0,1 0-4 13,4 0 2-13,-3 9-2 14,3 1 0-14,-3-3 7 13,-3 4-16-13,0 1 12 14,-6-2-10-14,0-2-4 14,-2 2 11-9,0 2 0 10,0-2 2-15,0-2-2 0,-9 3 3 12,-9 1-10-12,-2-3 4 14,-5-1-1-14,-4-2 5 14,-4 3-4-14,-5-6 5 13,-6-3-4-13,-1 0 2 14,-3 0 0-9,0 0-2-5,-1 0 8 14,0 0-3-14,4 4-2 14,-1 3 12-14,7-4-12 13,6 6 7-13,6-9-2 14,6 5-2-14,0-1-4 0,8-4 4 13,-3 4-7-13,3 0 9 20,1-4-12-20,6 4 12 13,4-4-11-13,2 0 10 0,0 0-5 13,0 0 6-13,0 0 0 14,0 0-1-14,0 0 2 13,0 0-14-13,0 0 11 14,0 0-11-14,0 0 10 13,13 0-7-7,7 0 5 9,9 6-1-15,7 2 0 0,2 3 4 12,11 1-3-12,7-3 5 14,4-1-10-14,7-3 13 13,5-5-15-13,1 0 12 14,0 0-6-14,-1 0 0 14,-6 0 0-9,1 0 0-5,0 0 5 14,-5 10-13-14,1-3 18 14,-3 3-20-14,0-1 18 13,-2 0-13-13,2 0 6 14,3-5-1-14,-5 1 0 0,-5 4 0 12,-3-1-4-12,-8-2 13 21,-7-2-15-21,-4-4 13 13,1 4-9-13,-8-4 6 0,3 0-4 13,-6 0 1-13,-2 0-1 13,-1 0 0-13,-3 0 4 14,1 0-11-14,-9 0 10 14,-1 0-8-14,-4 0 6 13,-2 0-5-7,0 0 5-6,0 0-1 13,0 0 0-13,0 0 2 14,-10 0 5-14,-11 0-1 14,-2-4-12-14,-4-4 9 13,-7 1-9-13,-2 0 7 0,0-2-3 13,-8 8-1-13,-1-8 3 20,-3 5-2-20,-4-1-1 14,-2 1-6-14,1-5 18 13,0 6-12-13,1-4 11 14,3 0-4-14,7 2-1 0,-2 0 5 13,-1 0 0-13,3 1-8 13,-5 4 0-13,2 0 9 14,-2 0-18-9,-7 0 19 10,-4 4-20-15,-4 6 16 0,-5-1-7 13,5 1 1-13,6-2 0 13,14 0 1-13,11-3 3 14,13-5-5-14,9 4 10 13,7-4-18-13,2 0 10 14,0 0-6-8,0 0-3-6,0 0 7 13,0 0-5-13,13 0-3 14,12 5 7-14,12-1 4 13,8-3-9-13,7 3 15 14,3-4-17-14,1 0 14 0,4 0-9 13,0 0 4-13,2 0 0 13,5 0 0-7,3 0 1 9,3 0-4-15,-1 0 10 13,-1 0-14-13,-2 0 15 14,-2 0-14-14,0 0 7 0,-2 0-1 12,-1 0 0-12,-4 0 0 14,-9 0-2-14,-8 0-3 14,-12 0 2-9,-10 0-1-5,-11 0-2 14,-7 0 4-14,-3 0-3 13,0 0 5-13,-21 0-4 14,-14 0 2-14,-7 0-13 14,-6 0 11-14,-5 0 8 13,2 0-4-13,-3 5 8 14,7 7-3-9,1-6-3-5,8 2 2 14,-1-4-3-14,4-4 1 14,2 6-2-14,6-3 5 13,0-3-4-13,8 5 0 14,0-5 11-14,2 0-7 0,3 4-3 13,-1-2 0-13,1 6-2 13,3-8 0-7,3 0 1-6,2 0-1 13,6 0 7-13,0 0-13 14,0 0 12-14,0 0-12 14,0 0-4-14,0 0 0 13,0 0-25-13,6 0-16 14</inkml:trace>
    </iact:actionData>
  </iact:action>
  <iact:action type="add" startTime="378527">
    <iact:property name="dataType"/>
    <iact:actionData xml:id="d52">
      <inkml:trace xmlns:inkml="http://www.w3.org/2003/InkML" xml:id="stk52" contextRef="#ctx0" brushRef="#br0">18341 16633 4 0,'-36'4'3'1,"-4"0"-6"13,-5 6 4-7,-5-2-3-6,-2 3 0 13,1 1 2-13,2-7 2 14,6 3-1-14,10 1 0 14,10-4 6-14,10 0-8 13,7-1 7-13,4-1-10 14,2-3 10-14,0 0-6 13,0 0 7-7,0 0 2-6,0 0 6 14,0 0-13-14,0 0-2 13,0 0 10-13,0 0-20 14,0 0 16-14,0 0-7 0,0 0 2 12,0 0 1 3,0 0 4-15,6 0-4 0,9 0 9 19,10 0-8-19,6 0 7 0,12 0-7 13,3 0 2-13,8 0 0 13,4 0-4-13,0 0 0 14,5 0-1-14,-3 0 0 14,2 0 5 0,3 0-9-14,1 0 14 14,5 0-20-14,8 0 19 5,4 0-15-5,-2 0 7 13,4 0-1-13,-2 0 0 14,2 0 1-14,0-3-6 13,-1 3 9-13,1 0-12 14,-9 0 15-14,-7 0-17 14,-11 0 14-14,-10 13-5 13,-7-4 1-7,-12 0 0-6,-2 0-2 13,-5-5 5-13,0 1-7 14,-1 0 11-14,-4-1-14 14,-1-4 17-14,-1 3-13 0,-5-3 6 12,-4 0-3-12,-4 5 0 14,-2-5 0 1,0 0-3-15,0 0 1 4,-6 0 2-4,-17 2 0 14,-8 2 0-14,-9 0 0 13,-7 4 0-13,-7 1-2 14,-2 5 2-14,-6-2 0 14,0 3 1-14,-3-7-5 13,-2-2 11 2,1-3-13-15,-3-3 16 4,-1 0-14-4,-3 0 7 14,-8 0-3-14,-4 0 0 14,-10 0 1-14,-5 0-2 13,0 0 8-13,1 0-11 14,13 0 13-14,1 0-7 14,11 0 5-14,5 0-9 13,7 0 2-7,8 0-2-6,8 0 1 13,5 0 2-13,5 0-4 0,9 0 11 13,0 0-16 2,10-3 17-15,9 3-10 0,2-4 4 12,6 4 6-12,0 0-7 14,0 0 0-14,2-2-4 13,23 2 2-7,14 0-6-6,11-4 12 14,8 4-10-14,7 0 10 13,5 0-10-13,1 0 4 14,-2 0-1-14,3 0 1 13,-1 0 0-13,2 4-5 14,7-4 15-14,3 0-20 14,1 0 18-9,1 0-14-5,0 0 11 14,-5 0-5-14,0 0 0 13,3 0 0-13,0 6-2 14,4-3 8-14,-1 2-15 14,-1-1 19-14,-3 1-20 13,1 4 18-13,-8-6-12 14,-6 2 4-9,-11 1 0-5,-10-2-1 14,-9 1 3-14,-12-2-7 0,-8 3 14 13,-7-1-16-13,-5-2 16 13,-5-3-16-13,1 0 12 14,-3 4-5-14,0-4 0 14,0 0 1-14,0 0-2 13,0 0 7-7,0 0-6-6,0 5 4 13,0-5 5-13,0 0-6 14,0 0 9-14,0 0-11 14,0 0 5-14,0 0-1 13,0 0-5-13,0 0 2 14,0 0 7-14,0 0-15 14,0 0 15-9,0 0-14-5,0 0 11 14,0 0-6-14,0 0 0 13,0 0 1-13,0 0 1 14,0 0 2-14,0 0 2 0,0 0-2 13,0 0 3-13,0 0 0 13,0 0 2-13,0 0-7 14,0 0 3-9,0 0 4-5,0 0-6 14,0 0 12-14,0 0-12 14,0 0 13-14,0 0-14 13,0 0 11-13,0 0-8 14,0 0-1-14,0 0-4 13,0 0 2-13,0 0-1 14,0 0 5-8,0 0-4-6,0 0 5 13,0 0-7-13,0 0 9 14,0 0-9-14,0 0 6 13,0 0-6-13,0 0 0 14,0 0 2-14,0 0-4 14,0 0 11-14,0 0-20 13,0 0 22-7,0 0-21-6,0 0 17 13,0 0-10-13,0 0 3 0,0 0 0 13,0 0 0-13,0 0 4 14,0 0-9-14,0 0 15 13,0 0-19-13,0 0 21 14,0 0-20-14,0 0 11 14,0 0-3-9,0 0 0-5,0 0 0 14,0 0-2-14,0 0 0 13,0 0-4-13,0 0-13 14,0 0-1-14,2 0-62 14,7-5-6-14,-7-11-57 13</inkml:trace>
    </iact:actionData>
  </iact:action>
  <iact:action type="add" startTime="399131">
    <iact:property name="dataType"/>
    <iact:actionData xml:id="d53">
      <inkml:trace xmlns:inkml="http://www.w3.org/2003/InkML" xml:id="stk53" contextRef="#ctx0" brushRef="#br0">20438 16794 0 0,'0'0'4'1,"0"0"4"13,0 0-7-13,0 0 5 14,0 0-5-14,0 0 2 13,0 0 2-13,0 0-2 14,0 0 3-14,0 0-2 14,0 0 3-9,0 0-5-5,0 0 2 14,0 0-2-14,0 0-1 14,0 0 3-14,0 0-2 13,0 0 11-13,0 0-13 14,0 0 20-14,0 0-20 13,0 0 17-13,-4 0-11 14,-5 0 3-9,-9 0-5-5,-9 0-3 14,-4 0-2-14,-9 0 7 14,-9 0-16-14,-4 8 20 13,-17 6-18-13,-5 7 11 14,-10 2-4-14,-8 0 1 0,3 4 0 13,8-8 0-13,8-7 2 13,14 1-4-7,13-9 8-6,7-1-10 13,13 0 13-13,8-3-12 14,7 0 4-14,8 0-1 14,-1 0 0-14,5 0 2 13,0 0-5-13,0 0 10 14,0 0-15-14,3 0 18 14,15 0-16-9,17 0 9-5,14-6-3 14,13-2 1-14,10-1-1 13,6 0 0-13,2 1 4 14,5-1-11-14,-3 0 14 14,3-2-14-14,0-1 14 13,0-5-11-13,2 3 6 0,-6-1-2 19,2 3 0-19,-6 3 0 0,-11 4-3 13,-10 2 1 2,-10-1-3-15,-8 4 4 0,-9 0-4 12,-9 0-1-12,-6 0 6 14,-7 0-6-14,-7 0 5 13,0 0 0-13,0 0 2 14,0 0-9-8,0 0 15-6,0 0-17 13,0 0 8-13,0 0 1 14,-7 0-6-14,-11 0 3 14,-7 0 1-14,-4 4 3 13,-4-1-5-13,-2 2 10 14,-3-1-12-14,-3-4 14 13,-3 0-12-7,-10 0 10-6,-6 0-5 14,-4 0 0-14,-3 0 0 13,-3 0-2-13,3 0 6 0,3 0-10 13,4-4 13 1,2 4-12-14,9-5 14 0,8 5-15 13,8-3 7-13,6 3-1 14,8 0 0-9,3 0 1-5,5 0-3 14,7 0 9-14,4 0-13 14,0 0 13-14,0 0-14 13,0 0 5-13,0 0-1 14,17 0 3-14,24 0 0 13,19 0 7-13,17 0-4 14,13 0-3-8,7-10 7-6,2-2-14 13,1 2 13-13,-6-3-12 14,-7-1 7-14,-10 5-1 13,-7 0 0-13,-15-1 1 14,-3 3-3-14,-13-2 7 14,-6 3-13-14,-10 2 17 13,-7 4-15-7,-7 0 8-6,-7 0-4 13,-2 0-3-13,0 0-1 14,0 0 0-14,-11 0 4 0,-16 4-4 13,-8 11 9-13,-8 2-9 13,-3 1 11-13,-1-5-10 14,2-3 8-14,-2-3-3 14,-1-2 1-9,-6 5-1-5,0-6 0 14,0 2 6-14,2-2-10 13,2-1 10-13,3-3-9 14,3 0 9-14,4 0-7 14,5 0 2-14,-2 0-1 13,4 0 0-13,2 5 1 14,-1-5-7-9,10 0 13-5,5 0-12 14,5 0 11-14,5 0-3 14,3 0-2-14,0 0-1 13,4 4 0-13,0-4 1 14,0 0-3-14,0 0 0 13,0 0-1-13,0 0 5 0,0 0-9 20,2 0 11-20,11 2-4 0,9 1 0 12,10-3 2-12,3 0 3 14,6 0-4-14,3 0 5 14,1 0-5-14,-3 0 7 13,-2-9-5-13,1 1-3 14,-8 2 1-14,-8 2-1 13,-6 0 0-7,-5 4 1-6,-10-4-3 14,1 4 4-14,-5 0-9 13,0 0 12-13,0 0-12 14,0 0 13-14,0 0-6 13,0 0 0-13,0 0 6 14,0 0-6-14,0 0 3 14,0 0-5-9,0 0 9-5,0 0-13 14,0 0 14-14,0 0-14 13,0 0 9-13,0 0-4 14,0 0 1-14,0 0 0 0,0 0 0 13,0 0 3-13,0 0-10 13,0 0 14-13,0 0-13 14,0 0 12-8,0 0-8-6,0 0 2 13,0 0-1-13,0 0 1 14,0 0 0-14,0 0-6 13,0 0 10-13,0 0-13 14,0 0 17-14,0 0-15 14,0 0 12-14,0 0-5 13,0 0 0-7,0 0 0-6,0 0-1 14,0 0 5-14,0 0-12 13,0 0 18-13,0 0-19 14,0 0 16-14,0 0-9 13,0 0 2-13,0 0 0 14,0 0 0-14,0 0 2 0,0 0-3 19,0 0 8-19,0 0-14 14,0 0 15-14,0 0-15 13,0 0 10-13,0 0-3 0,0 0 0 13,0 0 0-13,0 0-1 14,0 0 4-14,0 0-10 13,0 0 15-13,0 0-15 14,0 0 13-9,0 0-8-5,0 0 2 14,0 0 0-14,0 0 0 14,0 0 0-14,0 0-4 13,0 0 11-13,0 0-15 14,0 0 12-14,0 0-13 14,0 0 12-14,0 0-6 13,0 0 3-7,0 0 0-6,0 0 0 13,0 0 5-13,0 0-12 14,0 0 15-14,0 0-15 14,0 0 15-14,0 0-11 13,0 0 4-13,0 0-1 14,0 0 0-14,0 0 1 0,0 0-7 19,0 0 16-19,0 0-20 14,0 0 20-14,0 0-17 0,0 0 10 12,0 0-4-12,0 0 1 14,0 0 0-14,0 0 0 14,0 0 4-14,0 0-9 13,0 0 12-13,0 0-12 14,0 0 12-9,0 0-10-5,0 0 3 14,0 0 0-14,0 0-1 14,0 0 2-14,0 0-6 13,0 0 12-13,0 0-15 14,0 0 16-14,0 0-16 14,0 0 11-14,0 0-4 13,0 0 2-7,0 0-1-6,0 0 0 13,0 0 4-13,0 0-10 14,0 0 14-14,0 0-15 14,0 0 14-14,0 0-11 0,0 0 5 12,0 0-1-12,0 0 0 14,0 0 0-14,0 0-4 13,0 0 12-7,-2 0-16-6,2 0 18 14,-3 0-15-14,3 0 12 13,0 0-7-13,-2 0 0 14,2 0 0-14,0 0 0 14,0 0 4-14,0 0-12 13,0 0 18-13,0 0-18 14,0 0 16-9,0 0-13-5,0 0 5 14,0 0 0-14,0 0 0 14,0 0 1-14,0 0-5 13,0 0 11-13,0 0-17 14,0 0 20-14,0 0-17 13,0 0 11-13,0 0-5 0,0 0 2 20,0 0-1-20,0 0 0 13,0 0 4-13,0 0-9 0,0 0 12 13,0 0-14-13,0 0 15 13,0 0-12-13,0 0 5 14,0 0-1-14,0 0 0 14,0 0 1-14,0 0-4 13,0 0 11-7,0 0-14-6,0 0 14 14,0 0-15-14,0 0 11 13,0 0-4-13,0 0 0 14,-2 0 0-14,2 0-2 13,0 0 6-13,0 0-9 14,0 0 14-14,0 0-18 14,0 0 18-9,0 0-14-5,0 0 6 14,0 0-1-14,0 0 0 13,0 0 1-13,0 0-3 14,0 0 9-14,0 0-13 0,0 0 14 13,0 0-14 1,0 0 11-14,0 0-6 0,0 0 1 13,0 0 0-8,0 0 0 10,0 0 2-15,0 0-8 0,0 0 15 13,0 0-18-13,0 0 18 13,0 0-14-13,0 0 7 14,0 0-2-14,0 0 2 14,0 0-1-14,0 0 0 13,0 0 5-7,0 0-11-6,0 0 13 13,0 0-14-13,0 0 12 14,0 0-7-14,0 0 1 14,0 0 0-14,0 0 0 13,0 0 1-13,0 0-7 14,0 0 15-14,0 0-18 14,0 0 18-9,0 0-13-5,0 0 5 14,0 0-1-14,0 0 2 13,0 0-1-13,0 0-2 14,0 0 6-14,0 0-7 0,0 0 9 13,0 0-13-13,0 0 12 13,0 0-11-13,0 0 5 14,0 0-1-9,0 0 1-5,0 0-2 14,0 0-3-14,0 0-2 14,0 0 6-14,0 0-26 13,0 0-13-13</inkml:trace>
    </iact:actionData>
  </iact:action>
  <iact:action type="add" startTime="411985">
    <iact:property name="dataType"/>
    <iact:actionData xml:id="d54">
      <inkml:trace xmlns:inkml="http://www.w3.org/2003/InkML" xml:id="stk54" contextRef="#ctx0" brushRef="#br0">21788 16092 3 0,'0'0'3'1,"0"0"0"13,0 0 1-13,0 0-3 14,0 0 10-14,0 0-11 13,0 0 10-13,0 0-6 14,0 0 1-8,0 0-4-6,0 0 1 13,0 0-2-13,0 0 2 14,0 0-4-14,0 0 9 13,0 0-7-13,0 0 4 14,0 0 6-14,0 0-9 0,0-5 10 13,0 2-8 1,-3 3 0-14,1-4 1 5,2 4-2 9,-2 0 6-14,2 0-4 0,0-2-7 13,0 2 11-13,11-3-16 14,29-6 8-14,20-5 0 13,23 2 0-13,14 1 1 14,11-1-2-14,5 7 0 14,-6-4-5-9,-13 1 11 10,-13 7-14-15,-19-3 14 0,-12 4-7 12,-13 0 2-12,-13 0 0 14,-13 0 0-14,-8 0-1 14,-3 0-3-14,0 0-5 13,0 0 5-13,-7 0 8 14,-9 0 2-9,-7 0-3-5,2 0-3 14,-2 0 4-14,3 0-3 14,1 0-1-14,-2 0 6 13,3 0-12-13,-1 0 14 14,-4 0-10-14,0 0 7 0,-6 0-7 13,0 0 4-13,-6 0-1 20,-5 0-1-20,-14 4 1 13,-4-3-5-13,-13 4 13 14,-7 3-19-14,0 1 18 0,-7 3-17 13,3-1 11-13,9 1-2 13,5-8 2-13,19 6-2 14,16-10 0-14,11 4 4 13,11-4-10-7,9 5 15 9,2-5-18-15,0 0 13 0,0 0-9 12,0 0 0-12,0 0-5 14,8 0 7-14,23 3 3 14,19 3-3-14,12 2 8 13,11-8-10-13,4 0 11 14,0 0-13-9,-4 0 5-5,-3 0 0 14,-10 0 2-14,-6-5 0 14,-12 2-1-14,-15-1 3 13,-10 2-8-13,-7-1 13 14,-10 3-13-14,0 0 10 0,0 0-8 12,-5 0 8-12,-19 0-4 14,-7 0 0-8,-15 0 0 8,-2 3-5-14,1 3 10 14,3 2-12-14,9-4 14 0,9-2-13 12,8 2 10-12,5 0-6 14,4-4 2-14,2 0 0 14,1 0-1-14,1 0 4 13,-2 4-9-7,5-4-4-6,-3 0 2 13,1 2-32-13</inkml:trace>
    </iact:actionData>
  </iact:action>
  <iact:action type="add" startTime="413379">
    <iact:property name="dataType"/>
    <iact:actionData xml:id="d55">
      <inkml:trace xmlns:inkml="http://www.w3.org/2003/InkML" xml:id="stk55" contextRef="#ctx0" brushRef="#br0">21611 15869 1 0,'0'-4'-1'15,"0"4"6"-14,2 0-10 14,-2 0 10-14,3 0-9 13,-3 0 4-13,0 0-1 14,0 0 1-14,0 0 0 0,0 0 0 19,0 0 4-19,0 0-8 0,0 0 9 13,0 0-3 1,0 0 1-14,0 0 3 0,0 0 0 13,0 0 1-13,0 0-6 14,0 0 4-14,0 0-10 13,0 0 12-13,-5 4-13 14,-9 18 13-8,-5 2-3-6,-6 6-3 13,-2 3 1-13,3-3-2 14,-3-2 2-14,1 2-1 13,-3 0 5 2,-4 2-8-15,-2 0 8 0,6-6-6 13,5-8 6-13,8-4-6 13,6-9 0-7,5-2 2-6,3-3-2 13,-1 0 2-13,3 0-6 14,0 4 11-14,0-4-14 14,0 0 12-14,0 0-11 13,0 0 4-13,0 0 2 14,0 0 5-14,3 0-3 0,6 0-1 19,4 0 5-19,9 0-6 0,12 2 5 13,5 3-8-13,15 2 8 13,6-2-7-13,7 4 2 14,3-1 0-14,3 2-1 14,-4-2 1 0,-9 3-6-14,-8 1 9 0,-13-8-10 13,-7 1 12-8,-12-1-9-5,-9 1 7 14,-9-5-6-14,-2 4 3 14,0-3 0-14,0-1-2 13,0 0 4-13,0 2 10 14,0-2-11-14,0 0 8 14,0 0-5-14,-2 0 1 13,-3 0-5-7,3 0 1-6,0 0-1 13,0 0 3-13,2 0-8 14,0 0 13-14,0 0-15 14,0 0 17-14,0 0-16 0,0 0 10 12,0 0-4-12,0 0 4 14,0 0 1-14,0 0 1 13,0 0-4-7,0 0 4-6,0 0-1 14,0 0-10-14,0 0 12 13,0 0-12-13,0 0 5 14,0 0 0-14,-7 0-2 13,-4 0-24-13,-2 0-38 14</inkml:trace>
    </iact:actionData>
  </iact:action>
  <iact:action type="add" startTime="419986">
    <iact:property name="dataType"/>
    <iact:actionData xml:id="d56">
      <inkml:trace xmlns:inkml="http://www.w3.org/2003/InkML" xml:id="stk56" contextRef="#ctx0" brushRef="#br0">15340 17111 3 0,'-11'-5'7'15,"-2"-3"-1"-14,-3 3-4 14,1-4-1-14,-1 5 2 13,-2-2-3-13,-4 2 1 14,-7 4-4-14,-2 0 3 14,-2-4-2-14,-4 4 1 13,6 0-5-7,2-4 7-6,5 4-1 13,4-4 0-13,2 3 0 14,1-4 1-14,0 1 2 14,0-4 1-14,1 6-1 0,1-2 2 12,-3 1 0-12,3-2 6 14,-1 1-5-14,3 4 2 14,1-2-2-9,1-2 1-5,3 4-2 14,-2 0-2-14,6 0 3 13,1 0-5-13,1 0 17 14,2 0-15-14,0 0 14 14,0 0-11-14,0-4 0 13,0 4-6-13,0 0 3 14,0 0-5-9,0 0 9-5,13 0-14 14,22 0 14-14,17-4-2 14,22-5-4-14,22 0 4 13,16-1-2-13,5 3-1 14,4-2-2-14,-3 3 5 14,-2 2-12-14,0 4 15 13,2 0-16-7,-2 0 15-6,-3 7-10 13,-1 0 3-13,-2 5 0 0,-2-5 0 13,2 0 0 2,-1-2-3-15,7 0 10 0,0-1-13 12,4-4 14-12,-2 0-14 14,-8 0 9-14,-3 0-3 13,-2 0 0-7,-5 0 0-6,2 0-2 14,-1-4 4-14,-5-1-8 13,-1-4 13-13,1-1-14 14,0 3 14-14,-3 2-10 13,-6-2 5-13,-4 4-2 14,-10 3 0-14,-3 0 0 14,-3 0-5-9,0 0 8-5,-7 3-9 14,-9 4 9-14,-7-2-10 14,-12 2 6-14,-6-7-1 13,-10 2 1-13,-7-2-2 0,-4 0 3 13,-3 0 0 1,-2 0-6-14,0 0 3 0,0 5 2 13,0-5-24-7,-7 0 23 8,-2 3-5-14,0-3 7 0,-4 0 3 13,1 4-3-13,-1-4 1 13,-3 0 5-13,3 0-9 14,-9 0 11-14,-3 0-11 14,-6 0 9-14,-9 0-7 13,-9 0 1-7,-6 0 0-6,-6 0 0 14,-3 5 2-14,-8-5 0 13,-5 0 3-13,-13 5-9 14,-5-5 12-14,-9 4-14 13,0-4 7-13,1 0-1 14,3 0 3-14,6 0 0 14,7-4 1-9,2-6 2-5,6-2-10 14,-2 3 11-14,3 0-12 14,-2 3 11-14,-5-2-7 13,-4-1 1-13,-2 9 0 0,1-5 0 13,1 5 1-13,2 0-7 13,-2 0 12-13,2 5-13 14,1 4 12-8,3-1-13-6,5 2 11 13,4-2-3-13,3-4 0 14,4-4 0-14,4 2-1 13,3-2 5-13,2 0-10 14,3 0 13-14,-1 0-13 14,5-2 12-14,1-2-11 13,6 1 5-7,4-2-1-6,7 1 1 13,4-2 0-13,4 2-2 14,5 4 9-14,5-4-14 14,3 4 15-14,6 0-13 13,3 0 10-13,3 0-5 14,0 0 0-14,0 0 0 14,0 0-1-9,0 0-4-5,0 0 3 14,0 0-4-14,0 0 3 0,21 0 6 12,12 0 0-12,11 0-2 14,14 0 5-14,11 0-3 14,7 0-3-14,7 0 0 13,-1 4 6-13,3-4-12 14,2 4 12-9,2-4-12-5,5 3 10 14,-3-3-5-14,9 0 1 14,-1 0 0-14,-3 0 0 13,6-3 3-13,-2-9-8 14,7 2 11-14,2 3-13 14,-6-2 9-14,-9 7-7 13,-12 2 2-7,-11 0 3-6,-13 0-4 13,-8 0 4-13,-12 6-1 14,-12 2 3-14,-6-8-9 14,-6 4 14-14,-6-4-11 13,-1 5 10-13,-3-5-8 0,-4 0 4 13,0 0-2 1,0 0 0-14,0 0 0 5,0 0-3-5,0 0 9 14,0 0-13-14,0 0 9 13,0 0-4-13,0 0-9 14,0 0 1-14,-6 0-14 14,-12 0-30-14</inkml:trace>
    </iact:actionData>
  </iact:action>
  <iact:action type="add" startTime="427784">
    <iact:property name="dataType"/>
    <iact:actionData xml:id="d57">
      <inkml:trace xmlns:inkml="http://www.w3.org/2003/InkML" xml:id="stk57" contextRef="#ctx0" brushRef="#br0">18461 13152 145 0,'50'-80'0'1,"6"-21"-6"20,19 50 1-20,14-7-9 0,9-13-2 12,5-15-24-12,-1-23 4 14,-4-19 8-14,-2-14 28 14</inkml:trace>
    </iact:actionData>
  </iact:action>
  <iact:action type="add" startTime="427897">
    <iact:property name="dataType"/>
    <iact:actionData xml:id="d58">
      <inkml:trace xmlns:inkml="http://www.w3.org/2003/InkML" xml:id="stk58" contextRef="#ctx0" brushRef="#br0">19649 11337 3 0,'58'-169'1'6,"2"12"6"-5,5 0-14 14,5 6 3-14</inkml:trace>
    </iact:actionData>
  </iact:action>
  <iact:action type="add" startTime="428153">
    <iact:property name="dataType"/>
    <iact:actionData xml:id="d59">
      <inkml:trace xmlns:inkml="http://www.w3.org/2003/InkML" xml:id="stk59" contextRef="#ctx0" brushRef="#br0">20537 8839 3 0,'0'-30'4'1,"0"0"19"13,-3 2-11-13,-10-2-4 14,-5-1-1-14,-4 5-6 13,-2-3-2-7,-5-2-5-6,-3-4 3 14,-3-14-6-14,-4-13 6 13,4-22-5-13,4-18 8 14,-1-9-3-14,3-1 3 0,2 6 8 12,-4 3-8 3,2 7 14-15,0 0-11 14,6 5 8-9,-2 9-9-5,4 6 10 14,2 5-12-14,3 6 2 13,3 5-2-13,-1 2 0 14,3 5-4-14,0 7 7 14,0 4-11-14,2 5 16 0,-1 10-11 12,4 5 11-12,0 2-9 14,1 2 1-9,5-2 0-5,0 0 0 14,0-3 0 1,0 2 0-15,0-1 6 0,0 2-5 12,-6 1 8-12,-6-1-18 14,-3-1 7-14,-5-6 0 14,2-4-1-14,-6-1-1 13,-1 3 1-7,2 0 6-6,-4 6-5 13,8 5 9 2,1 3-14-15,5 4 16 0,3 4-11 13,6 2 3-13,0 0-1 0,1 2 0 12,3 1 3 3,-2 2-3-15,0-3 7 0,0 3-14 13,0 0 11-8,0 0-11-5,2 0 2 14,-6 0 4-14,0 5-5 13,-5 21 6-13,-7 12-6 14,-2 10 12 1,0 12-14-15,-3 6 16 0,4 3-16 12,-3 2 16-12,-1 1-11 14,-2 3 3-9,4-2 0-5,-2-3-1 14,3-5 3-14,2-8-6 14,2-10 11-14,1-4-14 13,1-7 17-13,4-2-18 14,0-4 11-14,4-2-5 13,1-5 2-13,5-7 0 14,0-5-1-8,0-7-3-6,0-4-2 13,0 0 11-13,0 0-10 0,0 0 10 13,9-1 11 1,3-17-4-14,3-10-1 14,7-13-11-14,9-13 0 14,7-12-6-14,3-7 13 13,-3-6-13-13,-5-5 12 5,-4 1-2-5,-4 5 2 13,-4 11-4-13,-3 9 2 14,-5 14 0-14,-1 17-2 14,-10 9 2 0,-2 10-8-14,0 8 1 0,0 0 2 13,0 0-22-13,0 21 22 14,0 13-6-9,0 17 6-5,-8 9 1 14,-4 12 0-14,-5 10-1 13,1 0 7-13,0 3-12 14,0-10 14-14,1-12-14 14,1-8 11-14,1-9-6 13,4-14 1-13,2-13 0 14,7-9-2-14,0-10 4 4,0 0 5 11,0 0-6-15,0-3 23 0,0-17-24 13,0-5 3-13,0-13-3 13,-4-10 0-13,-5-6-3 14,-5-3 2 1,-1-4 1-15,-5-1-3 0,0 1-5 12,0 1 7-6,0 4-8-6,2 8 11 13,0 7-2-13,5 11 0 14,4 9 1-14,4 7 5 14,5 6-4-14,0 4 3 13,0 1 1-13,5 2-12 14,9-4 8-14,12-2-10 13,19-4 9-7,23-3-1-6,20 0 1 14,3 2 2-14,7 6-6 13,1 3 8-13,-4 3-15 14,-1 0 19-14,4 0-20 13,2 5 17-13,11 5-8 14,10-2 3-14,6-4-1 14,2 0 0-14,-6-1 2 4,0-2-8-4,-8-1 17 14,1 0-22-14,-2 0 23 14,-2 2-20-14,-1 0 13 13,-2 3-8-13,-2 0 3 14,-6 4 0-14,-1-2-1 13,-2-2 7 2,3-2-11-15,3-3 15 5,6 0-13-5,-8 0 12 13,-7 0-11-13,-8 0 4 14,-6 0-2-14,1 0 0 13,5 3 0-13,0 1-4 14,0 0 11-14,-2-3-16 14,0 4 18-14,-8-3-17 13,4 0 13-7,-1 1-5-6,-2-1 0 13,-3 3 0-13,-5-1-2 0,-3 1 6 13,-5 0-10-13,-4-2 14 14,0 2-14-14,2-3 16 13,-1-2-12-13,-4 0 4 14,-6 0-1 1,-6 0 0-15,-8 0 0 4,-1 0 3-4,-5 0 3 14,0-7-10-14,0 4 12 13,-2-4-15-13,-6 4 12 14,-7-1-7-14,-3 2 1 14,-7-1 0-14,-2 3-1 13,-2 0 5 2,0-2 2-15,0-1-2 4,2-1 5-4,6-1-3 14,-2 0-1-14,1-5-1 14,2 0-4-14,-2-1 0 13,2 1 2-13,1 1-4 14,4-4 7-14,-1 1-15 13,1-2 20-13,-5 4-19 14,-3 2 17-8,-4 3-14-6,1 0 6 13,-3 1 0-13,4 0-2 14,1 0 6-14,0-2-12 0,-1 3 18 13,0-2-21-13,0 3 17 13,-1 0-14-13,1 0 7 14,0 1 1-14,4-4 0 13,-4 3 0-7,0 0-4-6,1 2 10 14,-5 0-15-14,0 0 20 13,2-2-20-13,2 0 16 14,4 0-9-14,0 0 2 13,1-1 0-13,5 3 0 14,-3 0 1-14,-1 0-11 14,2 0 18-9,-8 0-18-5,1 0 12 14,1 0-9-14,1 0 6 13,4 0 1-13,0 9 0 14,3 2 0-14,-1 1-3 14,0 2 6-14,3 7-11 0,0-1 13 12,-5 2-14-12,0 0 11 14,1 0-7-9,-2 3 6-5,-1 3-1 14,3 2 0-14,-4 5 1 14,-1 8-8-14,-3 4 15 13,0 6-16-13,0-1 18 14,0 0-18-14,-2-1 13 14,0-5-5-14,-2 0 0 13,0-4 0-7,0-4 0-6,0-4 5 13,0-6-13-13,0-3 17 14,0-5-16-14,0-5 15 14,0-1-14-14,0-3 6 13,0-1 0-13,-2-5 0 14,0 4 2-14,0-4-7 14,-4 3 13-9,2 1-17-5,0-1 17 14,-3 2-18-14,-1 1 15 13,-2 1-5-13,-1 3 0 0,3-3 0 13,0 0 0-13,4-5 4 14,0 0-10-14,1-1 14 13,1-2-16-13,0-1 17 20,2 0-15-20,0-3 8 0,0 0-2 13,0 0 0-13,0 0 2 14,0 0-4-14,0 0 9 13,0 0-16-13,0 0 19 14,0 0-20-14,0 0 14 13,0 0-6-13,0 0 3 14,0 0-1-8,0 0 0-6,0 0 4 13,0 0-5-13,-2 0 10 14,0 0-14-14,-3 0 14 13,1 0-11-13,-1 0 3 14,-4 0-2-14,-6 0 1 0,-12 0 0 13,-11-6-4 1,-15 4 11-8,-9 2-15-6,-6 0 18 0,-1 0-20 13,0 0 17 1,3 0-8-14,-4 0 1 0,-1 0 0 13,-8 0-2-13,2 5 4 13,-4-5-8-13,2 3 16 14,-6-1-20-14,-5-2 18 14,-7 0-13-9,-7 0 6-5,-4 0-1 14,-4 0 0-14,-8 0 1 13,-3 0-3-13,-6 0 6 14,2 0-14-14,-3 0 20 14,5 0-19-14,1 0 17 13,5 0-10-13,13 0 2 14,7 0 0-9,19 0 0-5,4 0 2 14,10 0-8-14,1 0 16 14,-2 0-20-14,1 0 18 13,-2 0-16-13,-1 0 9 14,-4 2-1-14,-1 2 0 14,-4 4 2-14,-2 2-4 0,-3 2 7 19,1 0-14-19,4 2 18 0,9-2-17 12,7-1 15-12,8 0-11 14,9-5 4-14,7 0 0 14,9 0-1-14,4-2 4 13,10-2-6-13,5 0 11 14,2-2-16-14,4 0 20 13,-1 0-21-7,1 2 13-6,-2-2-4 14,-4 0 0-14,4 1 0 13,-3-1-1-13,3 3 8 14,0-3-17-14,2 0 21 14,4 0-22-14,0 0 22 13,0 0-17-13,0 0 6 14,0 0 0-9,0 0 0-5,0 0 0 14,0 0-5-14,0 0 15 14,0 0-23-14,0 3 26 0,0-3-25 12,0 0 15-12,0 0-6 14,0 1-1-14,0-1-7 13,-2 6-2-13,-11 2-11 14,-8 3 23-8,-10-2-27-6,-2-5 12 13,-5-4-4-13,-3 0 19 14,6-16 0-14,-1-13 1 13,-1-4 3-13,1-6-2 14,-2 2 2-14,-2-1 6 14,-4 6-18-14,-6 3 15 13,-8 8-14-7,-13 4-5-6</inkml:trace>
    </iact:actionData>
  </iact:action>
  <iact:action type="add" startTime="432577">
    <iact:property name="dataType"/>
    <iact:actionData xml:id="d60">
      <inkml:trace xmlns:inkml="http://www.w3.org/2003/InkML" xml:id="stk60" contextRef="#ctx0" brushRef="#br0">12229 6391 20 0,'0'-9'18'1,"0"6"-15"0,0 1-2 12,0 2 5-12,0 0-9 14,0 0 12-9,0 0-13-5,0 0 8 14,0 0-2-14,0 0-2 14,0 0 1-14,0 0-4 13,0 0-3-13,0 0 1 14,0 0 1-14,0 9 0 13,0 12 4-13,0 11-2 14,2 12 2-8,2 5 0-6,-2 9 0 13,-2 1 2-13,0-3-4 14,0-2 10-14,0-1-12 14,0 0 11-14,0-2-10 13,0 0 7-13,0 2-4 14,0 1 3-14,0 3-3 13,0-1 0-7,-2 4 4-6,-2 0-4 14,0 0 5-14,-3-2-10 13,2-8 14-13,3-4-10 14,-3-6 1-14,5-5 0 13,0-6 0-13,0-2 3 0,0-5-8 13,0-5 13-13,0 0-16 20,0-7 18-20,0-2-17 0,-2-6 7 13,0-2 0 1,0 0 2-14,-2 0 5 0,-3 0 13 13,-7-2-9-13,-6-12 15 14,-8-8-21-14,-15-2-3 13,-3 0 5-13,-8-3-4 20,0 6-2-20,0 1 1 14,-4 2-2-14,-2 3 2 0,-4 6-7 13,-10 2 11-13,-4 7-15 13,-4 0 18-13,2 0-19 14,3 0 14-14,0 0-4 14,1 11 0-14,-6 1 1 13,-3 4-2-7,-6-6 7-6,-5-6-13 13,-3-3 15-13,-5-1-14 14,-6 0 13-14,-3 0-9 14,1 3 2-14,1 1 0 13,4 0 0-13,2 2 1 0,0 0-5 13,0 0 13-13,7 0-18 13,5-2 19-7,1 3-17 9,5 1 12-15,2 4-5 13,4 0 1-13,4-1 1 0,6-1-2 13,5-2 7-13,10 0-15 13,4-2 16-13,8 0-16 14,1-2 16-14,1 1-11 14,-3 2 3-9,1-3 0 10,-6 5 0-15,0-4 1 0,-2 4-6 12,1-4 13-12,0 2-17 14,2 0 18-14,1 0-16 14,4 0 13-14,9-1-8 13,8-1 4-13,9-3-2 0,5-2 0 20,6 0 4-20,0 0-4 0,5 0 8 12,-3 0-6 3,5 0 4-15,0 0 5 0,-4-2-9 12,0-7 5-12,-5 0-7 14,-1 0 2-14,2-5-10 14,1-2 16-14,-1-5-16 13,-4-3 16-7,6-5-20-6,-3-5 16 13,1-4-5-13,6-6 1 14,-2-5 0-14,4-1 0 14,0 0 5-14,0 0-9 13,0-1 12-13,2 8-13 14,10-3 14-14,3 2-13 14,5-4 6-9,7-1-2-5,0 1 0 14,-3 2 0-14,1 2-2 13,1 2 10-13,1 0-19 14,0 3 22-14,-6 4-18 14,-4 0 15-14,-3 5-10 13,-3 0 2-13,1 4 0 0,0 2 0 19,1 3 2-19,-1 0-10 0,3 3 15 13,-2 4-15 2,-1 2 13-15,-4 4-13 0,-3 4 9 12,-1 2-2 3,-1 2 1-15,-3-2 0 0,4-1-5 13,1 0 11-13,-1-3-13 13,3 2 16-7,-3 0-15-6,-2 1 13 13,0 3-10-13,-2 0 3 14,0-1 0-14,0 1-1 14,0 0 2-14,0 0-8 13,3 0 10-13,6 0-9 14,16-2 1-14,12-2 1 13,26-6 7-7,10-2-3-6,14-5 0 14,9-5 0-14,2 1-3 13,7-4 7-13,4-1-12 14,0 2 16-14,1 0-15 13,1 4 14-13,-4 3-8 14,5 6 1-14,-10 5 0 0,-6 6 0 13,-9 0 0-8,-5 3-7-5,-1 14 13 14,3 0-15-14,3 2 16 14,0 0-15 0,-2 1 9-14,0-1-1 14,-1 1 0-14,3 2 2 0,0-1-5 12,0-2 9-12,-2 3-18 14,-2 2 24-8,-6 3-21-6,-1 1 17 13,0-2-12-13,0 2 4 14,2-4 0-14,-2 0 0 13,-5 1 2-13,-7-8-10 14,-6 1 20-14,-6-2-24 14,-10-2 22-14,-11-4-22 13,-8-1 14-7,-8-5-2-6,-8 0 0 0,-5-3 0 12,-2-1-1-12,0 3 7 14,0-3-16-14,0 0 20 14,0 0-18-14,0 0 17 13,0 0-11-13,0 0 3 14,2 0-1-14,1 0 0 14,-1 0 4-9,0 0-7-5,0 0 13 14,-2 0-20-14,2 0 19 13,0 0-18-13,1 0 14 14,1 0-5-14,8-3 0 14,5-5 0-14,8-2 0 13,10-2 5-13,4 2-15 14,5-4 20-9,7-2-21-5,0 0 19 14,3 0-13-14,-7 5 5 14,-7-1 0-14,-9 7 0 13,-6-1 1-13,-12 3-5 14,-9 3 11-14,-1 0-17 0,-3 0 20 13,0 0-13-13,0 0 9 13,0 0-6-7,0 0 0-6,0 0 2 13,0 0-2-13,0 0 6 14,0 0-4-14,0 0 4 14,0 0-5-14,0 0 8 13,0 0-13-13,0 0 4 14,0 0-2-14,0 0-2 13,0 0-1-7,0 0 1-6,0 0-1 14,0 0-1-14,0 0 6 13,0 0-9-13,0 0 13 14,0 0-4-14,0 0 0 14,0 0 0-14,0 0 0 13,0 0 4-13,0 0-9 0,0 0 13 19,0 0-12-19,0 0 13 14,0 0-10-14,0 0 3 14,0 0-2-14,0 0 0 13,0 0 2-13,0 0-7 0,0 0 8 13,0 0-12-13,0 0 11 13,0 0-8-13,0 0-5 14,0 0 2-8,0 0-11-6,4 0-6 13,5 13 13-13,-2 3-49 14</inkml:trace>
    </iact:actionData>
  </iact:action>
  <iact:action type="add" startTime="435690">
    <iact:property name="dataType"/>
    <iact:actionData xml:id="d61">
      <inkml:trace xmlns:inkml="http://www.w3.org/2003/InkML" xml:id="stk61" contextRef="#ctx0" brushRef="#br0">12920 7277 16 0,'2'-10'40'1,"-2"-7"-39"13,0-2 19-13,0-5-9 14,0-2 5-9,-2-6-16-5,-16 0 0 14,-5-1 0-14,-8-1-5 14,-4 0 1-14,-7-8 8 13,-6-5-14-13,-8-5 16 0,1-1-14 13,-10-5 11 1,1-1-3-14,-3 1 0 14,-2 0 2-9,-3 6-5-5,-3 1 7 14,-2 2-11-14,-2 1 15 0,-2-3-13 13,1 1 11-13,0 0-9 13,-9 0 3-13,-5 2 0 14,-4 4 0-14,2 5 1 14,2 3-8-14,1 8 15 13,1 9-17-7,-1 4 17-6,1 3-15 13,3-1 13-13,4-4-6 14,1 0 0-14,6-4 1 14,-3 3-2-14,6 4 4 13,-4 2-8-13,2 5 14 14,3 4-19-14,-4 3 16 14,0 0-11-9,-7 10 5-5,-6 9 0 14,-5 4 0-14,0 0 0 13,3 0-2-13,6 0 9 14,2 2-16-14,1 3 18 14,-3 5-16-14,-2 1 12 13,-1-1-6-13,-3 0 1 0,1 1 0 13,3-2 0-8,6-1 2-5,5-2-8 14,7 0 14-14,9 3-16 14,6-1 15-14,12 5-12 13,3 5 5-13,5 4-1 14,3 12 1-14,0 3 0 13,4 1-3-13,-5 6 9 14,5-6-13-8,-2-2 14-6,2-1-12 13,4 0 8-13,6-3-5 14,3-1 2-14,5 2 0 14,5-1-1-14,2-1 2 13,4-2-10-13,0-3 17 14,10-2-16-14,7-1 16 13,6 0-12-7,4 0 7-6,0 1-3 14,4 3 0-14,0-3 1 0,2 2-6 12,1-3 11 3,3-3-14-15,6-5 15 0,6-1-17 12,9-4 16-12,12-5-6 14,9-2 0-14,8-2 2 14,9-2-2-9,9-5 1-5,4 4-4 14,7-4 12-14,0 3-18 13,2 1 18-13,5-1-15 14,4 2 8-14,11 2-2 14,2 0 0-14,5 2 2 13,5 1-5-13,-7-2 9 14,1-1-14-8,-1-5 17-6,-2-4-17 13,-6-4 15-13,-4-10-10 14,-7-1 3-14,-11 0 0 13,-8 0 0-13,-7-7 4 14,-7-12-6-14,-6-3 9 14,-9 0-12-14,-12-5 13 13,-10-6-10-7,-7-3 6-6,-3-6-4 13,-6-9 2-13,-5-7-1 0,-1-4 1 13,-6-4 6-13,-1 1-7 14,-7-4 5-14,-3 1 3 13,-1 2-8-13,1-1 8 14,1 3-8-14,2 6 2 14,0 4 0-9,0 4 0-5,-3 6-6 14,1 0 12-14,-1 5-18 13,-4 1 18-13,-1 0-17 14,-4-2 9-14,-1 2-1 14,-5-4 0-14,0-1 1 13,0-1-2-13,-5-5 7 14,-17-6-14-9,-7-3 16-5,-9-2-13 14,-4 0 11-14,-7-1-8 14,-1 6 4-14,2 3-1 13,-2 2-1-13,6 6 5 14,-3 0-5-14,3 3 6 0,-1 1-11 12,-1 2 18-12,-2 2-22 21,-3 0 12-21,2 2-3 0,-2 0 0 12,2 3 0-12,0 4 0 14,2 1 9-14,-2 2-20 14,0 4 22-14,-5-1-21 13,1 8 19-13,-5 1-13 14,-2 7 4-14,-7-1 0 13,-3-2 0-7,-7-2 1-6,-4-2-7 14,-3 2 16-14,-6 3-21 13,-1 0 21-13,2 0-20 14,-1 4 14-14,11-1-4 13,5 2 0-13,1 2 0 14,2 0-2-14,-1 0 10 14,1 0-18-9,2 12 21-5,-1 2-22 14,1 4 19-14,-2 5-15 13,1 3 7-13,-3 6 0 0,-2 2-1 13,-4 4 2 2,-1 1-7-15,2 0 17 0,4-3-23 12,3-2 22-12,7-2-20 20,-1-4 15-20,5-2-6 0,4-1 1 13,2-4 0-13,8 2-1 14,7-6 4-14,10 1-12 13,6-2 15-13,7-2-15 14,5-2 7-14,3 1-2 14,4-4-3-14,4 1 1 13,0 3 2-7,0-1 4-6,0 4-8 13,0 1 16-13,0 5-17 14,12 4 18-14,-1 3-15 14,2 0 9-14,1 3-3 13,-4-7 0-13,2-3 0 14,-1-2-1-14,0-3 6 14,-4-5-15-9,0-1 20-5,-1-2-20 14,-2-2 17-14,1 0-11 13,-1-4 6-13,1 1-2 0,-3 2 0 13,5 2 0-13,2 5-4 14,2-1 13-14,4 2-18 13,1 6 15-13,0 7-12 20,-8 7-22-20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32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338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6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10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16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88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92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00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54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51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12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EEC67-B387-4F4C-8124-ECA785132C46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4CEF-1928-44F4-9873-690FA994F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11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AULA 1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Disciplina: </a:t>
            </a:r>
          </a:p>
          <a:p>
            <a:r>
              <a:rPr lang="pt-BR" sz="3200" dirty="0" smtClean="0"/>
              <a:t>Introdução às Ciências Sociais</a:t>
            </a:r>
            <a:endParaRPr lang="pt-BR" sz="32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3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05"/>
    </mc:Choice>
    <mc:Fallback>
      <p:transition spd="slow" advTm="3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524" y="1378039"/>
            <a:ext cx="7504825" cy="40310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89480" y="3082320"/>
              <a:ext cx="477000" cy="5814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6240" y="3077640"/>
                <a:ext cx="485280" cy="588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3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82"/>
    </mc:Choice>
    <mc:Fallback>
      <p:transition spd="slow" advTm="8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62" y="1571223"/>
            <a:ext cx="8895473" cy="37992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36920" y="3270600"/>
              <a:ext cx="7993800" cy="18018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2960" y="3266640"/>
                <a:ext cx="8003160" cy="1811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903"/>
    </mc:Choice>
    <mc:Fallback>
      <p:transition spd="slow" advTm="275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144" y="631066"/>
            <a:ext cx="6990872" cy="55379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36760" y="817560"/>
              <a:ext cx="7629480" cy="52207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3160" y="812880"/>
                <a:ext cx="7637040" cy="5230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692"/>
    </mc:Choice>
    <mc:Fallback>
      <p:transition spd="slow" advTm="51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110" y="811369"/>
            <a:ext cx="6334246" cy="535318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97200" y="1042200"/>
              <a:ext cx="6534360" cy="51181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3960" y="1038960"/>
                <a:ext cx="6542280" cy="5123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241"/>
    </mc:Choice>
    <mc:Fallback>
      <p:transition spd="slow" advTm="45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</Words>
  <Application>Microsoft Office PowerPoint</Application>
  <PresentationFormat>Widescreen</PresentationFormat>
  <Paragraphs>3</Paragraphs>
  <Slides>5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do Office</vt:lpstr>
      <vt:lpstr>AULA 1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5</cp:revision>
  <dcterms:created xsi:type="dcterms:W3CDTF">2020-03-27T01:38:44Z</dcterms:created>
  <dcterms:modified xsi:type="dcterms:W3CDTF">2020-03-27T04:01:40Z</dcterms:modified>
</cp:coreProperties>
</file>