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82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3084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3085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>
                    <a:gd name="T0" fmla="*/ 87 w 88"/>
                    <a:gd name="T1" fmla="*/ 68 h 75"/>
                    <a:gd name="T2" fmla="*/ 76 w 88"/>
                    <a:gd name="T3" fmla="*/ 0 h 75"/>
                    <a:gd name="T4" fmla="*/ 33 w 88"/>
                    <a:gd name="T5" fmla="*/ 5 h 75"/>
                    <a:gd name="T6" fmla="*/ 0 w 88"/>
                    <a:gd name="T7" fmla="*/ 9 h 75"/>
                    <a:gd name="T8" fmla="*/ 9 w 88"/>
                    <a:gd name="T9" fmla="*/ 74 h 75"/>
                    <a:gd name="T10" fmla="*/ 12 w 88"/>
                    <a:gd name="T11" fmla="*/ 58 h 75"/>
                    <a:gd name="T12" fmla="*/ 22 w 88"/>
                    <a:gd name="T13" fmla="*/ 47 h 75"/>
                    <a:gd name="T14" fmla="*/ 40 w 88"/>
                    <a:gd name="T15" fmla="*/ 44 h 75"/>
                    <a:gd name="T16" fmla="*/ 60 w 88"/>
                    <a:gd name="T17" fmla="*/ 45 h 75"/>
                    <a:gd name="T18" fmla="*/ 76 w 88"/>
                    <a:gd name="T19" fmla="*/ 52 h 75"/>
                    <a:gd name="T20" fmla="*/ 87 w 88"/>
                    <a:gd name="T2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>
                    <a:gd name="T0" fmla="*/ 0 w 2967"/>
                    <a:gd name="T1" fmla="*/ 122 h 457"/>
                    <a:gd name="T2" fmla="*/ 207 w 2967"/>
                    <a:gd name="T3" fmla="*/ 78 h 457"/>
                    <a:gd name="T4" fmla="*/ 442 w 2967"/>
                    <a:gd name="T5" fmla="*/ 48 h 457"/>
                    <a:gd name="T6" fmla="*/ 640 w 2967"/>
                    <a:gd name="T7" fmla="*/ 32 h 457"/>
                    <a:gd name="T8" fmla="*/ 897 w 2967"/>
                    <a:gd name="T9" fmla="*/ 16 h 457"/>
                    <a:gd name="T10" fmla="*/ 1215 w 2967"/>
                    <a:gd name="T11" fmla="*/ 2 h 457"/>
                    <a:gd name="T12" fmla="*/ 1392 w 2967"/>
                    <a:gd name="T13" fmla="*/ 0 h 457"/>
                    <a:gd name="T14" fmla="*/ 1710 w 2967"/>
                    <a:gd name="T15" fmla="*/ 0 h 457"/>
                    <a:gd name="T16" fmla="*/ 1997 w 2967"/>
                    <a:gd name="T17" fmla="*/ 10 h 457"/>
                    <a:gd name="T18" fmla="*/ 2258 w 2967"/>
                    <a:gd name="T19" fmla="*/ 21 h 457"/>
                    <a:gd name="T20" fmla="*/ 2493 w 2967"/>
                    <a:gd name="T21" fmla="*/ 38 h 457"/>
                    <a:gd name="T22" fmla="*/ 2674 w 2967"/>
                    <a:gd name="T23" fmla="*/ 54 h 457"/>
                    <a:gd name="T24" fmla="*/ 2828 w 2967"/>
                    <a:gd name="T25" fmla="*/ 73 h 457"/>
                    <a:gd name="T26" fmla="*/ 2966 w 2967"/>
                    <a:gd name="T27" fmla="*/ 92 h 457"/>
                    <a:gd name="T28" fmla="*/ 2966 w 2967"/>
                    <a:gd name="T29" fmla="*/ 456 h 457"/>
                    <a:gd name="T30" fmla="*/ 2833 w 2967"/>
                    <a:gd name="T31" fmla="*/ 434 h 457"/>
                    <a:gd name="T32" fmla="*/ 2563 w 2967"/>
                    <a:gd name="T33" fmla="*/ 399 h 457"/>
                    <a:gd name="T34" fmla="*/ 2382 w 2967"/>
                    <a:gd name="T35" fmla="*/ 382 h 457"/>
                    <a:gd name="T36" fmla="*/ 2134 w 2967"/>
                    <a:gd name="T37" fmla="*/ 366 h 457"/>
                    <a:gd name="T38" fmla="*/ 1944 w 2967"/>
                    <a:gd name="T39" fmla="*/ 358 h 457"/>
                    <a:gd name="T40" fmla="*/ 1746 w 2967"/>
                    <a:gd name="T41" fmla="*/ 350 h 457"/>
                    <a:gd name="T42" fmla="*/ 1529 w 2967"/>
                    <a:gd name="T43" fmla="*/ 350 h 457"/>
                    <a:gd name="T44" fmla="*/ 1295 w 2967"/>
                    <a:gd name="T45" fmla="*/ 350 h 457"/>
                    <a:gd name="T46" fmla="*/ 1047 w 2967"/>
                    <a:gd name="T47" fmla="*/ 355 h 457"/>
                    <a:gd name="T48" fmla="*/ 853 w 2967"/>
                    <a:gd name="T49" fmla="*/ 363 h 457"/>
                    <a:gd name="T50" fmla="*/ 654 w 2967"/>
                    <a:gd name="T51" fmla="*/ 374 h 457"/>
                    <a:gd name="T52" fmla="*/ 468 w 2967"/>
                    <a:gd name="T53" fmla="*/ 388 h 457"/>
                    <a:gd name="T54" fmla="*/ 296 w 2967"/>
                    <a:gd name="T55" fmla="*/ 404 h 457"/>
                    <a:gd name="T56" fmla="*/ 150 w 2967"/>
                    <a:gd name="T57" fmla="*/ 423 h 457"/>
                    <a:gd name="T58" fmla="*/ 13 w 2967"/>
                    <a:gd name="T59" fmla="*/ 445 h 457"/>
                    <a:gd name="T60" fmla="*/ 0 w 2967"/>
                    <a:gd name="T61" fmla="*/ 12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>
                    <a:gd name="T0" fmla="*/ 815 w 823"/>
                    <a:gd name="T1" fmla="*/ 27 h 431"/>
                    <a:gd name="T2" fmla="*/ 822 w 823"/>
                    <a:gd name="T3" fmla="*/ 350 h 431"/>
                    <a:gd name="T4" fmla="*/ 746 w 823"/>
                    <a:gd name="T5" fmla="*/ 382 h 431"/>
                    <a:gd name="T6" fmla="*/ 676 w 823"/>
                    <a:gd name="T7" fmla="*/ 404 h 431"/>
                    <a:gd name="T8" fmla="*/ 619 w 823"/>
                    <a:gd name="T9" fmla="*/ 415 h 431"/>
                    <a:gd name="T10" fmla="*/ 571 w 823"/>
                    <a:gd name="T11" fmla="*/ 421 h 431"/>
                    <a:gd name="T12" fmla="*/ 517 w 823"/>
                    <a:gd name="T13" fmla="*/ 427 h 431"/>
                    <a:gd name="T14" fmla="*/ 427 w 823"/>
                    <a:gd name="T15" fmla="*/ 430 h 431"/>
                    <a:gd name="T16" fmla="*/ 344 w 823"/>
                    <a:gd name="T17" fmla="*/ 423 h 431"/>
                    <a:gd name="T18" fmla="*/ 259 w 823"/>
                    <a:gd name="T19" fmla="*/ 410 h 431"/>
                    <a:gd name="T20" fmla="*/ 177 w 823"/>
                    <a:gd name="T21" fmla="*/ 388 h 431"/>
                    <a:gd name="T22" fmla="*/ 105 w 823"/>
                    <a:gd name="T23" fmla="*/ 358 h 431"/>
                    <a:gd name="T24" fmla="*/ 41 w 823"/>
                    <a:gd name="T25" fmla="*/ 325 h 431"/>
                    <a:gd name="T26" fmla="*/ 0 w 823"/>
                    <a:gd name="T27" fmla="*/ 294 h 431"/>
                    <a:gd name="T28" fmla="*/ 0 w 823"/>
                    <a:gd name="T29" fmla="*/ 0 h 431"/>
                    <a:gd name="T30" fmla="*/ 46 w 823"/>
                    <a:gd name="T31" fmla="*/ 25 h 431"/>
                    <a:gd name="T32" fmla="*/ 105 w 823"/>
                    <a:gd name="T33" fmla="*/ 47 h 431"/>
                    <a:gd name="T34" fmla="*/ 175 w 823"/>
                    <a:gd name="T35" fmla="*/ 66 h 431"/>
                    <a:gd name="T36" fmla="*/ 244 w 823"/>
                    <a:gd name="T37" fmla="*/ 81 h 431"/>
                    <a:gd name="T38" fmla="*/ 314 w 823"/>
                    <a:gd name="T39" fmla="*/ 89 h 431"/>
                    <a:gd name="T40" fmla="*/ 361 w 823"/>
                    <a:gd name="T41" fmla="*/ 93 h 431"/>
                    <a:gd name="T42" fmla="*/ 401 w 823"/>
                    <a:gd name="T43" fmla="*/ 95 h 431"/>
                    <a:gd name="T44" fmla="*/ 471 w 823"/>
                    <a:gd name="T45" fmla="*/ 95 h 431"/>
                    <a:gd name="T46" fmla="*/ 515 w 823"/>
                    <a:gd name="T47" fmla="*/ 92 h 431"/>
                    <a:gd name="T48" fmla="*/ 555 w 823"/>
                    <a:gd name="T49" fmla="*/ 87 h 431"/>
                    <a:gd name="T50" fmla="*/ 600 w 823"/>
                    <a:gd name="T51" fmla="*/ 84 h 431"/>
                    <a:gd name="T52" fmla="*/ 640 w 823"/>
                    <a:gd name="T53" fmla="*/ 76 h 431"/>
                    <a:gd name="T54" fmla="*/ 689 w 823"/>
                    <a:gd name="T55" fmla="*/ 67 h 431"/>
                    <a:gd name="T56" fmla="*/ 733 w 823"/>
                    <a:gd name="T57" fmla="*/ 55 h 431"/>
                    <a:gd name="T58" fmla="*/ 777 w 823"/>
                    <a:gd name="T59" fmla="*/ 41 h 431"/>
                    <a:gd name="T60" fmla="*/ 815 w 823"/>
                    <a:gd name="T61" fmla="*/ 27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>
                    <a:gd name="T0" fmla="*/ 16 w 551"/>
                    <a:gd name="T1" fmla="*/ 53 h 339"/>
                    <a:gd name="T2" fmla="*/ 0 w 551"/>
                    <a:gd name="T3" fmla="*/ 122 h 339"/>
                    <a:gd name="T4" fmla="*/ 10 w 551"/>
                    <a:gd name="T5" fmla="*/ 146 h 339"/>
                    <a:gd name="T6" fmla="*/ 33 w 551"/>
                    <a:gd name="T7" fmla="*/ 183 h 339"/>
                    <a:gd name="T8" fmla="*/ 57 w 551"/>
                    <a:gd name="T9" fmla="*/ 216 h 339"/>
                    <a:gd name="T10" fmla="*/ 85 w 551"/>
                    <a:gd name="T11" fmla="*/ 244 h 339"/>
                    <a:gd name="T12" fmla="*/ 120 w 551"/>
                    <a:gd name="T13" fmla="*/ 271 h 339"/>
                    <a:gd name="T14" fmla="*/ 153 w 551"/>
                    <a:gd name="T15" fmla="*/ 290 h 339"/>
                    <a:gd name="T16" fmla="*/ 189 w 551"/>
                    <a:gd name="T17" fmla="*/ 308 h 339"/>
                    <a:gd name="T18" fmla="*/ 235 w 551"/>
                    <a:gd name="T19" fmla="*/ 324 h 339"/>
                    <a:gd name="T20" fmla="*/ 270 w 551"/>
                    <a:gd name="T21" fmla="*/ 332 h 339"/>
                    <a:gd name="T22" fmla="*/ 312 w 551"/>
                    <a:gd name="T23" fmla="*/ 338 h 339"/>
                    <a:gd name="T24" fmla="*/ 351 w 551"/>
                    <a:gd name="T25" fmla="*/ 338 h 339"/>
                    <a:gd name="T26" fmla="*/ 393 w 551"/>
                    <a:gd name="T27" fmla="*/ 333 h 339"/>
                    <a:gd name="T28" fmla="*/ 436 w 551"/>
                    <a:gd name="T29" fmla="*/ 321 h 339"/>
                    <a:gd name="T30" fmla="*/ 475 w 551"/>
                    <a:gd name="T31" fmla="*/ 302 h 339"/>
                    <a:gd name="T32" fmla="*/ 498 w 551"/>
                    <a:gd name="T33" fmla="*/ 286 h 339"/>
                    <a:gd name="T34" fmla="*/ 526 w 551"/>
                    <a:gd name="T35" fmla="*/ 262 h 339"/>
                    <a:gd name="T36" fmla="*/ 541 w 551"/>
                    <a:gd name="T37" fmla="*/ 243 h 339"/>
                    <a:gd name="T38" fmla="*/ 550 w 551"/>
                    <a:gd name="T39" fmla="*/ 226 h 339"/>
                    <a:gd name="T40" fmla="*/ 550 w 551"/>
                    <a:gd name="T41" fmla="*/ 208 h 339"/>
                    <a:gd name="T42" fmla="*/ 544 w 551"/>
                    <a:gd name="T43" fmla="*/ 187 h 339"/>
                    <a:gd name="T44" fmla="*/ 532 w 551"/>
                    <a:gd name="T45" fmla="*/ 170 h 339"/>
                    <a:gd name="T46" fmla="*/ 523 w 551"/>
                    <a:gd name="T47" fmla="*/ 135 h 339"/>
                    <a:gd name="T48" fmla="*/ 519 w 551"/>
                    <a:gd name="T49" fmla="*/ 116 h 339"/>
                    <a:gd name="T50" fmla="*/ 267 w 551"/>
                    <a:gd name="T51" fmla="*/ 132 h 339"/>
                    <a:gd name="T52" fmla="*/ 234 w 551"/>
                    <a:gd name="T53" fmla="*/ 126 h 339"/>
                    <a:gd name="T54" fmla="*/ 193 w 551"/>
                    <a:gd name="T55" fmla="*/ 113 h 339"/>
                    <a:gd name="T56" fmla="*/ 162 w 551"/>
                    <a:gd name="T57" fmla="*/ 97 h 339"/>
                    <a:gd name="T58" fmla="*/ 129 w 551"/>
                    <a:gd name="T59" fmla="*/ 77 h 339"/>
                    <a:gd name="T60" fmla="*/ 97 w 551"/>
                    <a:gd name="T61" fmla="*/ 48 h 339"/>
                    <a:gd name="T62" fmla="*/ 78 w 551"/>
                    <a:gd name="T63" fmla="*/ 24 h 339"/>
                    <a:gd name="T64" fmla="*/ 60 w 551"/>
                    <a:gd name="T65" fmla="*/ 0 h 339"/>
                    <a:gd name="T66" fmla="*/ 16 w 551"/>
                    <a:gd name="T67" fmla="*/ 53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>
                    <a:gd name="T0" fmla="*/ 474 w 475"/>
                    <a:gd name="T1" fmla="*/ 0 h 552"/>
                    <a:gd name="T2" fmla="*/ 474 w 475"/>
                    <a:gd name="T3" fmla="*/ 294 h 552"/>
                    <a:gd name="T4" fmla="*/ 446 w 475"/>
                    <a:gd name="T5" fmla="*/ 291 h 552"/>
                    <a:gd name="T6" fmla="*/ 411 w 475"/>
                    <a:gd name="T7" fmla="*/ 293 h 552"/>
                    <a:gd name="T8" fmla="*/ 353 w 475"/>
                    <a:gd name="T9" fmla="*/ 299 h 552"/>
                    <a:gd name="T10" fmla="*/ 296 w 475"/>
                    <a:gd name="T11" fmla="*/ 310 h 552"/>
                    <a:gd name="T12" fmla="*/ 243 w 475"/>
                    <a:gd name="T13" fmla="*/ 323 h 552"/>
                    <a:gd name="T14" fmla="*/ 200 w 475"/>
                    <a:gd name="T15" fmla="*/ 339 h 552"/>
                    <a:gd name="T16" fmla="*/ 149 w 475"/>
                    <a:gd name="T17" fmla="*/ 364 h 552"/>
                    <a:gd name="T18" fmla="*/ 110 w 475"/>
                    <a:gd name="T19" fmla="*/ 390 h 552"/>
                    <a:gd name="T20" fmla="*/ 81 w 475"/>
                    <a:gd name="T21" fmla="*/ 415 h 552"/>
                    <a:gd name="T22" fmla="*/ 60 w 475"/>
                    <a:gd name="T23" fmla="*/ 439 h 552"/>
                    <a:gd name="T24" fmla="*/ 47 w 475"/>
                    <a:gd name="T25" fmla="*/ 461 h 552"/>
                    <a:gd name="T26" fmla="*/ 35 w 475"/>
                    <a:gd name="T27" fmla="*/ 488 h 552"/>
                    <a:gd name="T28" fmla="*/ 30 w 475"/>
                    <a:gd name="T29" fmla="*/ 513 h 552"/>
                    <a:gd name="T30" fmla="*/ 23 w 475"/>
                    <a:gd name="T31" fmla="*/ 551 h 552"/>
                    <a:gd name="T32" fmla="*/ 17 w 475"/>
                    <a:gd name="T33" fmla="*/ 518 h 552"/>
                    <a:gd name="T34" fmla="*/ 8 w 475"/>
                    <a:gd name="T35" fmla="*/ 481 h 552"/>
                    <a:gd name="T36" fmla="*/ 5 w 475"/>
                    <a:gd name="T37" fmla="*/ 453 h 552"/>
                    <a:gd name="T38" fmla="*/ 0 w 475"/>
                    <a:gd name="T39" fmla="*/ 420 h 552"/>
                    <a:gd name="T40" fmla="*/ 2 w 475"/>
                    <a:gd name="T41" fmla="*/ 393 h 552"/>
                    <a:gd name="T42" fmla="*/ 8 w 475"/>
                    <a:gd name="T43" fmla="*/ 361 h 552"/>
                    <a:gd name="T44" fmla="*/ 15 w 475"/>
                    <a:gd name="T45" fmla="*/ 317 h 552"/>
                    <a:gd name="T46" fmla="*/ 30 w 475"/>
                    <a:gd name="T47" fmla="*/ 279 h 552"/>
                    <a:gd name="T48" fmla="*/ 50 w 475"/>
                    <a:gd name="T49" fmla="*/ 238 h 552"/>
                    <a:gd name="T50" fmla="*/ 75 w 475"/>
                    <a:gd name="T51" fmla="*/ 196 h 552"/>
                    <a:gd name="T52" fmla="*/ 111 w 475"/>
                    <a:gd name="T53" fmla="*/ 152 h 552"/>
                    <a:gd name="T54" fmla="*/ 152 w 475"/>
                    <a:gd name="T55" fmla="*/ 116 h 552"/>
                    <a:gd name="T56" fmla="*/ 188 w 475"/>
                    <a:gd name="T57" fmla="*/ 87 h 552"/>
                    <a:gd name="T58" fmla="*/ 233 w 475"/>
                    <a:gd name="T59" fmla="*/ 60 h 552"/>
                    <a:gd name="T60" fmla="*/ 279 w 475"/>
                    <a:gd name="T61" fmla="*/ 40 h 552"/>
                    <a:gd name="T62" fmla="*/ 333 w 475"/>
                    <a:gd name="T63" fmla="*/ 21 h 552"/>
                    <a:gd name="T64" fmla="*/ 380 w 475"/>
                    <a:gd name="T65" fmla="*/ 10 h 552"/>
                    <a:gd name="T66" fmla="*/ 435 w 475"/>
                    <a:gd name="T67" fmla="*/ 3 h 552"/>
                    <a:gd name="T68" fmla="*/ 474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>
                    <a:gd name="T0" fmla="*/ 87 w 88"/>
                    <a:gd name="T1" fmla="*/ 67 h 74"/>
                    <a:gd name="T2" fmla="*/ 76 w 88"/>
                    <a:gd name="T3" fmla="*/ 0 h 74"/>
                    <a:gd name="T4" fmla="*/ 33 w 88"/>
                    <a:gd name="T5" fmla="*/ 5 h 74"/>
                    <a:gd name="T6" fmla="*/ 0 w 88"/>
                    <a:gd name="T7" fmla="*/ 8 h 74"/>
                    <a:gd name="T8" fmla="*/ 9 w 88"/>
                    <a:gd name="T9" fmla="*/ 73 h 74"/>
                    <a:gd name="T10" fmla="*/ 12 w 88"/>
                    <a:gd name="T11" fmla="*/ 57 h 74"/>
                    <a:gd name="T12" fmla="*/ 22 w 88"/>
                    <a:gd name="T13" fmla="*/ 47 h 74"/>
                    <a:gd name="T14" fmla="*/ 40 w 88"/>
                    <a:gd name="T15" fmla="*/ 43 h 74"/>
                    <a:gd name="T16" fmla="*/ 60 w 88"/>
                    <a:gd name="T17" fmla="*/ 44 h 74"/>
                    <a:gd name="T18" fmla="*/ 76 w 88"/>
                    <a:gd name="T19" fmla="*/ 51 h 74"/>
                    <a:gd name="T20" fmla="*/ 87 w 88"/>
                    <a:gd name="T21" fmla="*/ 67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>
                    <a:gd name="T0" fmla="*/ 317 w 319"/>
                    <a:gd name="T1" fmla="*/ 275 h 286"/>
                    <a:gd name="T2" fmla="*/ 315 w 319"/>
                    <a:gd name="T3" fmla="*/ 254 h 286"/>
                    <a:gd name="T4" fmla="*/ 306 w 319"/>
                    <a:gd name="T5" fmla="*/ 235 h 286"/>
                    <a:gd name="T6" fmla="*/ 299 w 319"/>
                    <a:gd name="T7" fmla="*/ 219 h 286"/>
                    <a:gd name="T8" fmla="*/ 294 w 319"/>
                    <a:gd name="T9" fmla="*/ 194 h 286"/>
                    <a:gd name="T10" fmla="*/ 288 w 319"/>
                    <a:gd name="T11" fmla="*/ 161 h 286"/>
                    <a:gd name="T12" fmla="*/ 284 w 319"/>
                    <a:gd name="T13" fmla="*/ 126 h 286"/>
                    <a:gd name="T14" fmla="*/ 281 w 319"/>
                    <a:gd name="T15" fmla="*/ 94 h 286"/>
                    <a:gd name="T16" fmla="*/ 279 w 319"/>
                    <a:gd name="T17" fmla="*/ 67 h 286"/>
                    <a:gd name="T18" fmla="*/ 278 w 319"/>
                    <a:gd name="T19" fmla="*/ 43 h 286"/>
                    <a:gd name="T20" fmla="*/ 270 w 319"/>
                    <a:gd name="T21" fmla="*/ 29 h 286"/>
                    <a:gd name="T22" fmla="*/ 255 w 319"/>
                    <a:gd name="T23" fmla="*/ 16 h 286"/>
                    <a:gd name="T24" fmla="*/ 240 w 319"/>
                    <a:gd name="T25" fmla="*/ 9 h 286"/>
                    <a:gd name="T26" fmla="*/ 216 w 319"/>
                    <a:gd name="T27" fmla="*/ 2 h 286"/>
                    <a:gd name="T28" fmla="*/ 189 w 319"/>
                    <a:gd name="T29" fmla="*/ 0 h 286"/>
                    <a:gd name="T30" fmla="*/ 147 w 319"/>
                    <a:gd name="T31" fmla="*/ 0 h 286"/>
                    <a:gd name="T32" fmla="*/ 110 w 319"/>
                    <a:gd name="T33" fmla="*/ 2 h 286"/>
                    <a:gd name="T34" fmla="*/ 74 w 319"/>
                    <a:gd name="T35" fmla="*/ 9 h 286"/>
                    <a:gd name="T36" fmla="*/ 41 w 319"/>
                    <a:gd name="T37" fmla="*/ 21 h 286"/>
                    <a:gd name="T38" fmla="*/ 20 w 319"/>
                    <a:gd name="T39" fmla="*/ 35 h 286"/>
                    <a:gd name="T40" fmla="*/ 8 w 319"/>
                    <a:gd name="T41" fmla="*/ 47 h 286"/>
                    <a:gd name="T42" fmla="*/ 0 w 319"/>
                    <a:gd name="T43" fmla="*/ 61 h 286"/>
                    <a:gd name="T44" fmla="*/ 2 w 319"/>
                    <a:gd name="T45" fmla="*/ 75 h 286"/>
                    <a:gd name="T46" fmla="*/ 5 w 319"/>
                    <a:gd name="T47" fmla="*/ 89 h 286"/>
                    <a:gd name="T48" fmla="*/ 15 w 319"/>
                    <a:gd name="T49" fmla="*/ 104 h 286"/>
                    <a:gd name="T50" fmla="*/ 23 w 319"/>
                    <a:gd name="T51" fmla="*/ 123 h 286"/>
                    <a:gd name="T52" fmla="*/ 27 w 319"/>
                    <a:gd name="T53" fmla="*/ 149 h 286"/>
                    <a:gd name="T54" fmla="*/ 30 w 319"/>
                    <a:gd name="T55" fmla="*/ 176 h 286"/>
                    <a:gd name="T56" fmla="*/ 35 w 319"/>
                    <a:gd name="T57" fmla="*/ 200 h 286"/>
                    <a:gd name="T58" fmla="*/ 36 w 319"/>
                    <a:gd name="T59" fmla="*/ 235 h 286"/>
                    <a:gd name="T60" fmla="*/ 38 w 319"/>
                    <a:gd name="T61" fmla="*/ 265 h 286"/>
                    <a:gd name="T62" fmla="*/ 38 w 319"/>
                    <a:gd name="T63" fmla="*/ 285 h 286"/>
                    <a:gd name="T64" fmla="*/ 48 w 319"/>
                    <a:gd name="T65" fmla="*/ 260 h 286"/>
                    <a:gd name="T66" fmla="*/ 68 w 319"/>
                    <a:gd name="T67" fmla="*/ 248 h 286"/>
                    <a:gd name="T68" fmla="*/ 86 w 319"/>
                    <a:gd name="T69" fmla="*/ 241 h 286"/>
                    <a:gd name="T70" fmla="*/ 108 w 319"/>
                    <a:gd name="T71" fmla="*/ 236 h 286"/>
                    <a:gd name="T72" fmla="*/ 143 w 319"/>
                    <a:gd name="T73" fmla="*/ 229 h 286"/>
                    <a:gd name="T74" fmla="*/ 177 w 319"/>
                    <a:gd name="T75" fmla="*/ 228 h 286"/>
                    <a:gd name="T76" fmla="*/ 197 w 319"/>
                    <a:gd name="T77" fmla="*/ 228 h 286"/>
                    <a:gd name="T78" fmla="*/ 228 w 319"/>
                    <a:gd name="T79" fmla="*/ 230 h 286"/>
                    <a:gd name="T80" fmla="*/ 264 w 319"/>
                    <a:gd name="T81" fmla="*/ 237 h 286"/>
                    <a:gd name="T82" fmla="*/ 287 w 319"/>
                    <a:gd name="T83" fmla="*/ 246 h 286"/>
                    <a:gd name="T84" fmla="*/ 302 w 319"/>
                    <a:gd name="T85" fmla="*/ 255 h 286"/>
                    <a:gd name="T86" fmla="*/ 318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>
                    <a:gd name="T0" fmla="*/ 534 w 551"/>
                    <a:gd name="T1" fmla="*/ 48 h 335"/>
                    <a:gd name="T2" fmla="*/ 550 w 551"/>
                    <a:gd name="T3" fmla="*/ 117 h 335"/>
                    <a:gd name="T4" fmla="*/ 540 w 551"/>
                    <a:gd name="T5" fmla="*/ 142 h 335"/>
                    <a:gd name="T6" fmla="*/ 517 w 551"/>
                    <a:gd name="T7" fmla="*/ 179 h 335"/>
                    <a:gd name="T8" fmla="*/ 493 w 551"/>
                    <a:gd name="T9" fmla="*/ 212 h 335"/>
                    <a:gd name="T10" fmla="*/ 465 w 551"/>
                    <a:gd name="T11" fmla="*/ 239 h 335"/>
                    <a:gd name="T12" fmla="*/ 430 w 551"/>
                    <a:gd name="T13" fmla="*/ 267 h 335"/>
                    <a:gd name="T14" fmla="*/ 397 w 551"/>
                    <a:gd name="T15" fmla="*/ 286 h 335"/>
                    <a:gd name="T16" fmla="*/ 361 w 551"/>
                    <a:gd name="T17" fmla="*/ 304 h 335"/>
                    <a:gd name="T18" fmla="*/ 315 w 551"/>
                    <a:gd name="T19" fmla="*/ 320 h 335"/>
                    <a:gd name="T20" fmla="*/ 280 w 551"/>
                    <a:gd name="T21" fmla="*/ 328 h 335"/>
                    <a:gd name="T22" fmla="*/ 238 w 551"/>
                    <a:gd name="T23" fmla="*/ 334 h 335"/>
                    <a:gd name="T24" fmla="*/ 199 w 551"/>
                    <a:gd name="T25" fmla="*/ 334 h 335"/>
                    <a:gd name="T26" fmla="*/ 157 w 551"/>
                    <a:gd name="T27" fmla="*/ 329 h 335"/>
                    <a:gd name="T28" fmla="*/ 114 w 551"/>
                    <a:gd name="T29" fmla="*/ 317 h 335"/>
                    <a:gd name="T30" fmla="*/ 75 w 551"/>
                    <a:gd name="T31" fmla="*/ 298 h 335"/>
                    <a:gd name="T32" fmla="*/ 52 w 551"/>
                    <a:gd name="T33" fmla="*/ 282 h 335"/>
                    <a:gd name="T34" fmla="*/ 24 w 551"/>
                    <a:gd name="T35" fmla="*/ 258 h 335"/>
                    <a:gd name="T36" fmla="*/ 9 w 551"/>
                    <a:gd name="T37" fmla="*/ 238 h 335"/>
                    <a:gd name="T38" fmla="*/ 0 w 551"/>
                    <a:gd name="T39" fmla="*/ 222 h 335"/>
                    <a:gd name="T40" fmla="*/ 0 w 551"/>
                    <a:gd name="T41" fmla="*/ 204 h 335"/>
                    <a:gd name="T42" fmla="*/ 6 w 551"/>
                    <a:gd name="T43" fmla="*/ 182 h 335"/>
                    <a:gd name="T44" fmla="*/ 18 w 551"/>
                    <a:gd name="T45" fmla="*/ 166 h 335"/>
                    <a:gd name="T46" fmla="*/ 27 w 551"/>
                    <a:gd name="T47" fmla="*/ 131 h 335"/>
                    <a:gd name="T48" fmla="*/ 31 w 551"/>
                    <a:gd name="T49" fmla="*/ 112 h 335"/>
                    <a:gd name="T50" fmla="*/ 283 w 551"/>
                    <a:gd name="T51" fmla="*/ 128 h 335"/>
                    <a:gd name="T52" fmla="*/ 316 w 551"/>
                    <a:gd name="T53" fmla="*/ 122 h 335"/>
                    <a:gd name="T54" fmla="*/ 357 w 551"/>
                    <a:gd name="T55" fmla="*/ 109 h 335"/>
                    <a:gd name="T56" fmla="*/ 388 w 551"/>
                    <a:gd name="T57" fmla="*/ 93 h 335"/>
                    <a:gd name="T58" fmla="*/ 421 w 551"/>
                    <a:gd name="T59" fmla="*/ 73 h 335"/>
                    <a:gd name="T60" fmla="*/ 453 w 551"/>
                    <a:gd name="T61" fmla="*/ 44 h 335"/>
                    <a:gd name="T62" fmla="*/ 472 w 551"/>
                    <a:gd name="T63" fmla="*/ 19 h 335"/>
                    <a:gd name="T64" fmla="*/ 486 w 551"/>
                    <a:gd name="T65" fmla="*/ 0 h 335"/>
                    <a:gd name="T66" fmla="*/ 534 w 551"/>
                    <a:gd name="T67" fmla="*/ 48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>
                    <a:gd name="T0" fmla="*/ 0 w 475"/>
                    <a:gd name="T1" fmla="*/ 0 h 552"/>
                    <a:gd name="T2" fmla="*/ 0 w 475"/>
                    <a:gd name="T3" fmla="*/ 294 h 552"/>
                    <a:gd name="T4" fmla="*/ 28 w 475"/>
                    <a:gd name="T5" fmla="*/ 291 h 552"/>
                    <a:gd name="T6" fmla="*/ 63 w 475"/>
                    <a:gd name="T7" fmla="*/ 293 h 552"/>
                    <a:gd name="T8" fmla="*/ 121 w 475"/>
                    <a:gd name="T9" fmla="*/ 299 h 552"/>
                    <a:gd name="T10" fmla="*/ 178 w 475"/>
                    <a:gd name="T11" fmla="*/ 310 h 552"/>
                    <a:gd name="T12" fmla="*/ 231 w 475"/>
                    <a:gd name="T13" fmla="*/ 323 h 552"/>
                    <a:gd name="T14" fmla="*/ 274 w 475"/>
                    <a:gd name="T15" fmla="*/ 339 h 552"/>
                    <a:gd name="T16" fmla="*/ 325 w 475"/>
                    <a:gd name="T17" fmla="*/ 364 h 552"/>
                    <a:gd name="T18" fmla="*/ 364 w 475"/>
                    <a:gd name="T19" fmla="*/ 390 h 552"/>
                    <a:gd name="T20" fmla="*/ 393 w 475"/>
                    <a:gd name="T21" fmla="*/ 415 h 552"/>
                    <a:gd name="T22" fmla="*/ 414 w 475"/>
                    <a:gd name="T23" fmla="*/ 439 h 552"/>
                    <a:gd name="T24" fmla="*/ 427 w 475"/>
                    <a:gd name="T25" fmla="*/ 461 h 552"/>
                    <a:gd name="T26" fmla="*/ 439 w 475"/>
                    <a:gd name="T27" fmla="*/ 488 h 552"/>
                    <a:gd name="T28" fmla="*/ 444 w 475"/>
                    <a:gd name="T29" fmla="*/ 513 h 552"/>
                    <a:gd name="T30" fmla="*/ 451 w 475"/>
                    <a:gd name="T31" fmla="*/ 551 h 552"/>
                    <a:gd name="T32" fmla="*/ 457 w 475"/>
                    <a:gd name="T33" fmla="*/ 518 h 552"/>
                    <a:gd name="T34" fmla="*/ 466 w 475"/>
                    <a:gd name="T35" fmla="*/ 481 h 552"/>
                    <a:gd name="T36" fmla="*/ 469 w 475"/>
                    <a:gd name="T37" fmla="*/ 453 h 552"/>
                    <a:gd name="T38" fmla="*/ 474 w 475"/>
                    <a:gd name="T39" fmla="*/ 420 h 552"/>
                    <a:gd name="T40" fmla="*/ 472 w 475"/>
                    <a:gd name="T41" fmla="*/ 393 h 552"/>
                    <a:gd name="T42" fmla="*/ 466 w 475"/>
                    <a:gd name="T43" fmla="*/ 361 h 552"/>
                    <a:gd name="T44" fmla="*/ 459 w 475"/>
                    <a:gd name="T45" fmla="*/ 317 h 552"/>
                    <a:gd name="T46" fmla="*/ 444 w 475"/>
                    <a:gd name="T47" fmla="*/ 279 h 552"/>
                    <a:gd name="T48" fmla="*/ 424 w 475"/>
                    <a:gd name="T49" fmla="*/ 238 h 552"/>
                    <a:gd name="T50" fmla="*/ 399 w 475"/>
                    <a:gd name="T51" fmla="*/ 196 h 552"/>
                    <a:gd name="T52" fmla="*/ 363 w 475"/>
                    <a:gd name="T53" fmla="*/ 152 h 552"/>
                    <a:gd name="T54" fmla="*/ 322 w 475"/>
                    <a:gd name="T55" fmla="*/ 116 h 552"/>
                    <a:gd name="T56" fmla="*/ 286 w 475"/>
                    <a:gd name="T57" fmla="*/ 87 h 552"/>
                    <a:gd name="T58" fmla="*/ 241 w 475"/>
                    <a:gd name="T59" fmla="*/ 60 h 552"/>
                    <a:gd name="T60" fmla="*/ 195 w 475"/>
                    <a:gd name="T61" fmla="*/ 40 h 552"/>
                    <a:gd name="T62" fmla="*/ 141 w 475"/>
                    <a:gd name="T63" fmla="*/ 21 h 552"/>
                    <a:gd name="T64" fmla="*/ 94 w 475"/>
                    <a:gd name="T65" fmla="*/ 10 h 552"/>
                    <a:gd name="T66" fmla="*/ 39 w 475"/>
                    <a:gd name="T67" fmla="*/ 3 h 552"/>
                    <a:gd name="T68" fmla="*/ 0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1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>
                    <a:gd name="T0" fmla="*/ 1 w 319"/>
                    <a:gd name="T1" fmla="*/ 275 h 286"/>
                    <a:gd name="T2" fmla="*/ 3 w 319"/>
                    <a:gd name="T3" fmla="*/ 254 h 286"/>
                    <a:gd name="T4" fmla="*/ 12 w 319"/>
                    <a:gd name="T5" fmla="*/ 235 h 286"/>
                    <a:gd name="T6" fmla="*/ 19 w 319"/>
                    <a:gd name="T7" fmla="*/ 219 h 286"/>
                    <a:gd name="T8" fmla="*/ 24 w 319"/>
                    <a:gd name="T9" fmla="*/ 194 h 286"/>
                    <a:gd name="T10" fmla="*/ 30 w 319"/>
                    <a:gd name="T11" fmla="*/ 161 h 286"/>
                    <a:gd name="T12" fmla="*/ 34 w 319"/>
                    <a:gd name="T13" fmla="*/ 126 h 286"/>
                    <a:gd name="T14" fmla="*/ 37 w 319"/>
                    <a:gd name="T15" fmla="*/ 94 h 286"/>
                    <a:gd name="T16" fmla="*/ 39 w 319"/>
                    <a:gd name="T17" fmla="*/ 67 h 286"/>
                    <a:gd name="T18" fmla="*/ 40 w 319"/>
                    <a:gd name="T19" fmla="*/ 43 h 286"/>
                    <a:gd name="T20" fmla="*/ 48 w 319"/>
                    <a:gd name="T21" fmla="*/ 29 h 286"/>
                    <a:gd name="T22" fmla="*/ 63 w 319"/>
                    <a:gd name="T23" fmla="*/ 16 h 286"/>
                    <a:gd name="T24" fmla="*/ 78 w 319"/>
                    <a:gd name="T25" fmla="*/ 9 h 286"/>
                    <a:gd name="T26" fmla="*/ 102 w 319"/>
                    <a:gd name="T27" fmla="*/ 2 h 286"/>
                    <a:gd name="T28" fmla="*/ 129 w 319"/>
                    <a:gd name="T29" fmla="*/ 0 h 286"/>
                    <a:gd name="T30" fmla="*/ 171 w 319"/>
                    <a:gd name="T31" fmla="*/ 0 h 286"/>
                    <a:gd name="T32" fmla="*/ 208 w 319"/>
                    <a:gd name="T33" fmla="*/ 2 h 286"/>
                    <a:gd name="T34" fmla="*/ 244 w 319"/>
                    <a:gd name="T35" fmla="*/ 9 h 286"/>
                    <a:gd name="T36" fmla="*/ 277 w 319"/>
                    <a:gd name="T37" fmla="*/ 21 h 286"/>
                    <a:gd name="T38" fmla="*/ 298 w 319"/>
                    <a:gd name="T39" fmla="*/ 35 h 286"/>
                    <a:gd name="T40" fmla="*/ 310 w 319"/>
                    <a:gd name="T41" fmla="*/ 47 h 286"/>
                    <a:gd name="T42" fmla="*/ 318 w 319"/>
                    <a:gd name="T43" fmla="*/ 61 h 286"/>
                    <a:gd name="T44" fmla="*/ 316 w 319"/>
                    <a:gd name="T45" fmla="*/ 75 h 286"/>
                    <a:gd name="T46" fmla="*/ 313 w 319"/>
                    <a:gd name="T47" fmla="*/ 89 h 286"/>
                    <a:gd name="T48" fmla="*/ 303 w 319"/>
                    <a:gd name="T49" fmla="*/ 104 h 286"/>
                    <a:gd name="T50" fmla="*/ 295 w 319"/>
                    <a:gd name="T51" fmla="*/ 123 h 286"/>
                    <a:gd name="T52" fmla="*/ 291 w 319"/>
                    <a:gd name="T53" fmla="*/ 149 h 286"/>
                    <a:gd name="T54" fmla="*/ 288 w 319"/>
                    <a:gd name="T55" fmla="*/ 176 h 286"/>
                    <a:gd name="T56" fmla="*/ 283 w 319"/>
                    <a:gd name="T57" fmla="*/ 200 h 286"/>
                    <a:gd name="T58" fmla="*/ 282 w 319"/>
                    <a:gd name="T59" fmla="*/ 235 h 286"/>
                    <a:gd name="T60" fmla="*/ 280 w 319"/>
                    <a:gd name="T61" fmla="*/ 265 h 286"/>
                    <a:gd name="T62" fmla="*/ 280 w 319"/>
                    <a:gd name="T63" fmla="*/ 285 h 286"/>
                    <a:gd name="T64" fmla="*/ 270 w 319"/>
                    <a:gd name="T65" fmla="*/ 260 h 286"/>
                    <a:gd name="T66" fmla="*/ 250 w 319"/>
                    <a:gd name="T67" fmla="*/ 248 h 286"/>
                    <a:gd name="T68" fmla="*/ 232 w 319"/>
                    <a:gd name="T69" fmla="*/ 241 h 286"/>
                    <a:gd name="T70" fmla="*/ 210 w 319"/>
                    <a:gd name="T71" fmla="*/ 236 h 286"/>
                    <a:gd name="T72" fmla="*/ 175 w 319"/>
                    <a:gd name="T73" fmla="*/ 229 h 286"/>
                    <a:gd name="T74" fmla="*/ 141 w 319"/>
                    <a:gd name="T75" fmla="*/ 228 h 286"/>
                    <a:gd name="T76" fmla="*/ 121 w 319"/>
                    <a:gd name="T77" fmla="*/ 228 h 286"/>
                    <a:gd name="T78" fmla="*/ 90 w 319"/>
                    <a:gd name="T79" fmla="*/ 230 h 286"/>
                    <a:gd name="T80" fmla="*/ 54 w 319"/>
                    <a:gd name="T81" fmla="*/ 237 h 286"/>
                    <a:gd name="T82" fmla="*/ 31 w 319"/>
                    <a:gd name="T83" fmla="*/ 246 h 286"/>
                    <a:gd name="T84" fmla="*/ 16 w 319"/>
                    <a:gd name="T85" fmla="*/ 255 h 286"/>
                    <a:gd name="T86" fmla="*/ 0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2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>
                    <a:gd name="T0" fmla="*/ 0 w 832"/>
                    <a:gd name="T1" fmla="*/ 0 h 420"/>
                    <a:gd name="T2" fmla="*/ 0 w 832"/>
                    <a:gd name="T3" fmla="*/ 356 h 420"/>
                    <a:gd name="T4" fmla="*/ 84 w 832"/>
                    <a:gd name="T5" fmla="*/ 374 h 420"/>
                    <a:gd name="T6" fmla="*/ 153 w 832"/>
                    <a:gd name="T7" fmla="*/ 393 h 420"/>
                    <a:gd name="T8" fmla="*/ 210 w 832"/>
                    <a:gd name="T9" fmla="*/ 404 h 420"/>
                    <a:gd name="T10" fmla="*/ 258 w 832"/>
                    <a:gd name="T11" fmla="*/ 410 h 420"/>
                    <a:gd name="T12" fmla="*/ 312 w 832"/>
                    <a:gd name="T13" fmla="*/ 416 h 420"/>
                    <a:gd name="T14" fmla="*/ 402 w 832"/>
                    <a:gd name="T15" fmla="*/ 419 h 420"/>
                    <a:gd name="T16" fmla="*/ 485 w 832"/>
                    <a:gd name="T17" fmla="*/ 412 h 420"/>
                    <a:gd name="T18" fmla="*/ 570 w 832"/>
                    <a:gd name="T19" fmla="*/ 399 h 420"/>
                    <a:gd name="T20" fmla="*/ 652 w 832"/>
                    <a:gd name="T21" fmla="*/ 377 h 420"/>
                    <a:gd name="T22" fmla="*/ 724 w 832"/>
                    <a:gd name="T23" fmla="*/ 347 h 420"/>
                    <a:gd name="T24" fmla="*/ 784 w 832"/>
                    <a:gd name="T25" fmla="*/ 306 h 420"/>
                    <a:gd name="T26" fmla="*/ 829 w 832"/>
                    <a:gd name="T27" fmla="*/ 291 h 420"/>
                    <a:gd name="T28" fmla="*/ 831 w 832"/>
                    <a:gd name="T29" fmla="*/ 2 h 420"/>
                    <a:gd name="T30" fmla="*/ 786 w 832"/>
                    <a:gd name="T31" fmla="*/ 9 h 420"/>
                    <a:gd name="T32" fmla="*/ 726 w 832"/>
                    <a:gd name="T33" fmla="*/ 29 h 420"/>
                    <a:gd name="T34" fmla="*/ 654 w 832"/>
                    <a:gd name="T35" fmla="*/ 55 h 420"/>
                    <a:gd name="T36" fmla="*/ 585 w 832"/>
                    <a:gd name="T37" fmla="*/ 70 h 420"/>
                    <a:gd name="T38" fmla="*/ 515 w 832"/>
                    <a:gd name="T39" fmla="*/ 78 h 420"/>
                    <a:gd name="T40" fmla="*/ 468 w 832"/>
                    <a:gd name="T41" fmla="*/ 82 h 420"/>
                    <a:gd name="T42" fmla="*/ 428 w 832"/>
                    <a:gd name="T43" fmla="*/ 84 h 420"/>
                    <a:gd name="T44" fmla="*/ 358 w 832"/>
                    <a:gd name="T45" fmla="*/ 84 h 420"/>
                    <a:gd name="T46" fmla="*/ 314 w 832"/>
                    <a:gd name="T47" fmla="*/ 81 h 420"/>
                    <a:gd name="T48" fmla="*/ 274 w 832"/>
                    <a:gd name="T49" fmla="*/ 76 h 420"/>
                    <a:gd name="T50" fmla="*/ 229 w 832"/>
                    <a:gd name="T51" fmla="*/ 73 h 420"/>
                    <a:gd name="T52" fmla="*/ 190 w 832"/>
                    <a:gd name="T53" fmla="*/ 66 h 420"/>
                    <a:gd name="T54" fmla="*/ 140 w 832"/>
                    <a:gd name="T55" fmla="*/ 57 h 420"/>
                    <a:gd name="T56" fmla="*/ 96 w 832"/>
                    <a:gd name="T57" fmla="*/ 44 h 420"/>
                    <a:gd name="T58" fmla="*/ 49 w 832"/>
                    <a:gd name="T59" fmla="*/ 24 h 420"/>
                    <a:gd name="T60" fmla="*/ 0 w 832"/>
                    <a:gd name="T61" fmla="*/ 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3103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>
                  <a:gd name="T0" fmla="*/ 0 w 2967"/>
                  <a:gd name="T1" fmla="*/ 122 h 457"/>
                  <a:gd name="T2" fmla="*/ 207 w 2967"/>
                  <a:gd name="T3" fmla="*/ 78 h 457"/>
                  <a:gd name="T4" fmla="*/ 442 w 2967"/>
                  <a:gd name="T5" fmla="*/ 48 h 457"/>
                  <a:gd name="T6" fmla="*/ 640 w 2967"/>
                  <a:gd name="T7" fmla="*/ 32 h 457"/>
                  <a:gd name="T8" fmla="*/ 897 w 2967"/>
                  <a:gd name="T9" fmla="*/ 16 h 457"/>
                  <a:gd name="T10" fmla="*/ 1215 w 2967"/>
                  <a:gd name="T11" fmla="*/ 2 h 457"/>
                  <a:gd name="T12" fmla="*/ 1392 w 2967"/>
                  <a:gd name="T13" fmla="*/ 0 h 457"/>
                  <a:gd name="T14" fmla="*/ 1710 w 2967"/>
                  <a:gd name="T15" fmla="*/ 0 h 457"/>
                  <a:gd name="T16" fmla="*/ 1997 w 2967"/>
                  <a:gd name="T17" fmla="*/ 10 h 457"/>
                  <a:gd name="T18" fmla="*/ 2258 w 2967"/>
                  <a:gd name="T19" fmla="*/ 21 h 457"/>
                  <a:gd name="T20" fmla="*/ 2493 w 2967"/>
                  <a:gd name="T21" fmla="*/ 38 h 457"/>
                  <a:gd name="T22" fmla="*/ 2674 w 2967"/>
                  <a:gd name="T23" fmla="*/ 54 h 457"/>
                  <a:gd name="T24" fmla="*/ 2828 w 2967"/>
                  <a:gd name="T25" fmla="*/ 73 h 457"/>
                  <a:gd name="T26" fmla="*/ 2966 w 2967"/>
                  <a:gd name="T27" fmla="*/ 92 h 457"/>
                  <a:gd name="T28" fmla="*/ 2966 w 2967"/>
                  <a:gd name="T29" fmla="*/ 456 h 457"/>
                  <a:gd name="T30" fmla="*/ 2833 w 2967"/>
                  <a:gd name="T31" fmla="*/ 434 h 457"/>
                  <a:gd name="T32" fmla="*/ 2563 w 2967"/>
                  <a:gd name="T33" fmla="*/ 399 h 457"/>
                  <a:gd name="T34" fmla="*/ 2382 w 2967"/>
                  <a:gd name="T35" fmla="*/ 382 h 457"/>
                  <a:gd name="T36" fmla="*/ 2134 w 2967"/>
                  <a:gd name="T37" fmla="*/ 366 h 457"/>
                  <a:gd name="T38" fmla="*/ 1944 w 2967"/>
                  <a:gd name="T39" fmla="*/ 358 h 457"/>
                  <a:gd name="T40" fmla="*/ 1746 w 2967"/>
                  <a:gd name="T41" fmla="*/ 350 h 457"/>
                  <a:gd name="T42" fmla="*/ 1529 w 2967"/>
                  <a:gd name="T43" fmla="*/ 350 h 457"/>
                  <a:gd name="T44" fmla="*/ 1295 w 2967"/>
                  <a:gd name="T45" fmla="*/ 350 h 457"/>
                  <a:gd name="T46" fmla="*/ 1047 w 2967"/>
                  <a:gd name="T47" fmla="*/ 355 h 457"/>
                  <a:gd name="T48" fmla="*/ 853 w 2967"/>
                  <a:gd name="T49" fmla="*/ 363 h 457"/>
                  <a:gd name="T50" fmla="*/ 654 w 2967"/>
                  <a:gd name="T51" fmla="*/ 374 h 457"/>
                  <a:gd name="T52" fmla="*/ 468 w 2967"/>
                  <a:gd name="T53" fmla="*/ 388 h 457"/>
                  <a:gd name="T54" fmla="*/ 296 w 2967"/>
                  <a:gd name="T55" fmla="*/ 404 h 457"/>
                  <a:gd name="T56" fmla="*/ 150 w 2967"/>
                  <a:gd name="T57" fmla="*/ 423 h 457"/>
                  <a:gd name="T58" fmla="*/ 13 w 2967"/>
                  <a:gd name="T59" fmla="*/ 445 h 457"/>
                  <a:gd name="T60" fmla="*/ 0 w 2967"/>
                  <a:gd name="T61" fmla="*/ 122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>
                  <a:gd name="T0" fmla="*/ 815 w 823"/>
                  <a:gd name="T1" fmla="*/ 27 h 431"/>
                  <a:gd name="T2" fmla="*/ 822 w 823"/>
                  <a:gd name="T3" fmla="*/ 350 h 431"/>
                  <a:gd name="T4" fmla="*/ 746 w 823"/>
                  <a:gd name="T5" fmla="*/ 382 h 431"/>
                  <a:gd name="T6" fmla="*/ 676 w 823"/>
                  <a:gd name="T7" fmla="*/ 404 h 431"/>
                  <a:gd name="T8" fmla="*/ 619 w 823"/>
                  <a:gd name="T9" fmla="*/ 415 h 431"/>
                  <a:gd name="T10" fmla="*/ 571 w 823"/>
                  <a:gd name="T11" fmla="*/ 421 h 431"/>
                  <a:gd name="T12" fmla="*/ 517 w 823"/>
                  <a:gd name="T13" fmla="*/ 427 h 431"/>
                  <a:gd name="T14" fmla="*/ 427 w 823"/>
                  <a:gd name="T15" fmla="*/ 430 h 431"/>
                  <a:gd name="T16" fmla="*/ 344 w 823"/>
                  <a:gd name="T17" fmla="*/ 423 h 431"/>
                  <a:gd name="T18" fmla="*/ 259 w 823"/>
                  <a:gd name="T19" fmla="*/ 410 h 431"/>
                  <a:gd name="T20" fmla="*/ 177 w 823"/>
                  <a:gd name="T21" fmla="*/ 388 h 431"/>
                  <a:gd name="T22" fmla="*/ 105 w 823"/>
                  <a:gd name="T23" fmla="*/ 358 h 431"/>
                  <a:gd name="T24" fmla="*/ 41 w 823"/>
                  <a:gd name="T25" fmla="*/ 325 h 431"/>
                  <a:gd name="T26" fmla="*/ 0 w 823"/>
                  <a:gd name="T27" fmla="*/ 294 h 431"/>
                  <a:gd name="T28" fmla="*/ 0 w 823"/>
                  <a:gd name="T29" fmla="*/ 0 h 431"/>
                  <a:gd name="T30" fmla="*/ 46 w 823"/>
                  <a:gd name="T31" fmla="*/ 25 h 431"/>
                  <a:gd name="T32" fmla="*/ 105 w 823"/>
                  <a:gd name="T33" fmla="*/ 47 h 431"/>
                  <a:gd name="T34" fmla="*/ 175 w 823"/>
                  <a:gd name="T35" fmla="*/ 66 h 431"/>
                  <a:gd name="T36" fmla="*/ 244 w 823"/>
                  <a:gd name="T37" fmla="*/ 81 h 431"/>
                  <a:gd name="T38" fmla="*/ 314 w 823"/>
                  <a:gd name="T39" fmla="*/ 89 h 431"/>
                  <a:gd name="T40" fmla="*/ 361 w 823"/>
                  <a:gd name="T41" fmla="*/ 93 h 431"/>
                  <a:gd name="T42" fmla="*/ 401 w 823"/>
                  <a:gd name="T43" fmla="*/ 95 h 431"/>
                  <a:gd name="T44" fmla="*/ 471 w 823"/>
                  <a:gd name="T45" fmla="*/ 95 h 431"/>
                  <a:gd name="T46" fmla="*/ 515 w 823"/>
                  <a:gd name="T47" fmla="*/ 92 h 431"/>
                  <a:gd name="T48" fmla="*/ 555 w 823"/>
                  <a:gd name="T49" fmla="*/ 87 h 431"/>
                  <a:gd name="T50" fmla="*/ 600 w 823"/>
                  <a:gd name="T51" fmla="*/ 84 h 431"/>
                  <a:gd name="T52" fmla="*/ 640 w 823"/>
                  <a:gd name="T53" fmla="*/ 76 h 431"/>
                  <a:gd name="T54" fmla="*/ 689 w 823"/>
                  <a:gd name="T55" fmla="*/ 67 h 431"/>
                  <a:gd name="T56" fmla="*/ 733 w 823"/>
                  <a:gd name="T57" fmla="*/ 55 h 431"/>
                  <a:gd name="T58" fmla="*/ 777 w 823"/>
                  <a:gd name="T59" fmla="*/ 41 h 431"/>
                  <a:gd name="T60" fmla="*/ 815 w 823"/>
                  <a:gd name="T61" fmla="*/ 2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>
                  <a:gd name="T0" fmla="*/ 16 w 551"/>
                  <a:gd name="T1" fmla="*/ 53 h 340"/>
                  <a:gd name="T2" fmla="*/ 0 w 551"/>
                  <a:gd name="T3" fmla="*/ 122 h 340"/>
                  <a:gd name="T4" fmla="*/ 10 w 551"/>
                  <a:gd name="T5" fmla="*/ 146 h 340"/>
                  <a:gd name="T6" fmla="*/ 33 w 551"/>
                  <a:gd name="T7" fmla="*/ 184 h 340"/>
                  <a:gd name="T8" fmla="*/ 57 w 551"/>
                  <a:gd name="T9" fmla="*/ 217 h 340"/>
                  <a:gd name="T10" fmla="*/ 85 w 551"/>
                  <a:gd name="T11" fmla="*/ 244 h 340"/>
                  <a:gd name="T12" fmla="*/ 120 w 551"/>
                  <a:gd name="T13" fmla="*/ 271 h 340"/>
                  <a:gd name="T14" fmla="*/ 153 w 551"/>
                  <a:gd name="T15" fmla="*/ 290 h 340"/>
                  <a:gd name="T16" fmla="*/ 189 w 551"/>
                  <a:gd name="T17" fmla="*/ 309 h 340"/>
                  <a:gd name="T18" fmla="*/ 235 w 551"/>
                  <a:gd name="T19" fmla="*/ 325 h 340"/>
                  <a:gd name="T20" fmla="*/ 270 w 551"/>
                  <a:gd name="T21" fmla="*/ 333 h 340"/>
                  <a:gd name="T22" fmla="*/ 312 w 551"/>
                  <a:gd name="T23" fmla="*/ 339 h 340"/>
                  <a:gd name="T24" fmla="*/ 351 w 551"/>
                  <a:gd name="T25" fmla="*/ 339 h 340"/>
                  <a:gd name="T26" fmla="*/ 393 w 551"/>
                  <a:gd name="T27" fmla="*/ 334 h 340"/>
                  <a:gd name="T28" fmla="*/ 436 w 551"/>
                  <a:gd name="T29" fmla="*/ 322 h 340"/>
                  <a:gd name="T30" fmla="*/ 475 w 551"/>
                  <a:gd name="T31" fmla="*/ 303 h 340"/>
                  <a:gd name="T32" fmla="*/ 498 w 551"/>
                  <a:gd name="T33" fmla="*/ 287 h 340"/>
                  <a:gd name="T34" fmla="*/ 526 w 551"/>
                  <a:gd name="T35" fmla="*/ 263 h 340"/>
                  <a:gd name="T36" fmla="*/ 541 w 551"/>
                  <a:gd name="T37" fmla="*/ 243 h 340"/>
                  <a:gd name="T38" fmla="*/ 550 w 551"/>
                  <a:gd name="T39" fmla="*/ 227 h 340"/>
                  <a:gd name="T40" fmla="*/ 550 w 551"/>
                  <a:gd name="T41" fmla="*/ 209 h 340"/>
                  <a:gd name="T42" fmla="*/ 544 w 551"/>
                  <a:gd name="T43" fmla="*/ 187 h 340"/>
                  <a:gd name="T44" fmla="*/ 532 w 551"/>
                  <a:gd name="T45" fmla="*/ 171 h 340"/>
                  <a:gd name="T46" fmla="*/ 523 w 551"/>
                  <a:gd name="T47" fmla="*/ 135 h 340"/>
                  <a:gd name="T48" fmla="*/ 519 w 551"/>
                  <a:gd name="T49" fmla="*/ 116 h 340"/>
                  <a:gd name="T50" fmla="*/ 267 w 551"/>
                  <a:gd name="T51" fmla="*/ 133 h 340"/>
                  <a:gd name="T52" fmla="*/ 234 w 551"/>
                  <a:gd name="T53" fmla="*/ 126 h 340"/>
                  <a:gd name="T54" fmla="*/ 193 w 551"/>
                  <a:gd name="T55" fmla="*/ 114 h 340"/>
                  <a:gd name="T56" fmla="*/ 162 w 551"/>
                  <a:gd name="T57" fmla="*/ 97 h 340"/>
                  <a:gd name="T58" fmla="*/ 129 w 551"/>
                  <a:gd name="T59" fmla="*/ 77 h 340"/>
                  <a:gd name="T60" fmla="*/ 97 w 551"/>
                  <a:gd name="T61" fmla="*/ 48 h 340"/>
                  <a:gd name="T62" fmla="*/ 78 w 551"/>
                  <a:gd name="T63" fmla="*/ 24 h 340"/>
                  <a:gd name="T64" fmla="*/ 60 w 551"/>
                  <a:gd name="T65" fmla="*/ 0 h 340"/>
                  <a:gd name="T66" fmla="*/ 16 w 551"/>
                  <a:gd name="T67" fmla="*/ 5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>
                  <a:gd name="T0" fmla="*/ 474 w 475"/>
                  <a:gd name="T1" fmla="*/ 0 h 552"/>
                  <a:gd name="T2" fmla="*/ 474 w 475"/>
                  <a:gd name="T3" fmla="*/ 294 h 552"/>
                  <a:gd name="T4" fmla="*/ 446 w 475"/>
                  <a:gd name="T5" fmla="*/ 291 h 552"/>
                  <a:gd name="T6" fmla="*/ 411 w 475"/>
                  <a:gd name="T7" fmla="*/ 293 h 552"/>
                  <a:gd name="T8" fmla="*/ 353 w 475"/>
                  <a:gd name="T9" fmla="*/ 299 h 552"/>
                  <a:gd name="T10" fmla="*/ 296 w 475"/>
                  <a:gd name="T11" fmla="*/ 310 h 552"/>
                  <a:gd name="T12" fmla="*/ 243 w 475"/>
                  <a:gd name="T13" fmla="*/ 323 h 552"/>
                  <a:gd name="T14" fmla="*/ 200 w 475"/>
                  <a:gd name="T15" fmla="*/ 339 h 552"/>
                  <a:gd name="T16" fmla="*/ 149 w 475"/>
                  <a:gd name="T17" fmla="*/ 364 h 552"/>
                  <a:gd name="T18" fmla="*/ 110 w 475"/>
                  <a:gd name="T19" fmla="*/ 390 h 552"/>
                  <a:gd name="T20" fmla="*/ 81 w 475"/>
                  <a:gd name="T21" fmla="*/ 415 h 552"/>
                  <a:gd name="T22" fmla="*/ 60 w 475"/>
                  <a:gd name="T23" fmla="*/ 439 h 552"/>
                  <a:gd name="T24" fmla="*/ 47 w 475"/>
                  <a:gd name="T25" fmla="*/ 461 h 552"/>
                  <a:gd name="T26" fmla="*/ 35 w 475"/>
                  <a:gd name="T27" fmla="*/ 488 h 552"/>
                  <a:gd name="T28" fmla="*/ 30 w 475"/>
                  <a:gd name="T29" fmla="*/ 513 h 552"/>
                  <a:gd name="T30" fmla="*/ 23 w 475"/>
                  <a:gd name="T31" fmla="*/ 551 h 552"/>
                  <a:gd name="T32" fmla="*/ 17 w 475"/>
                  <a:gd name="T33" fmla="*/ 518 h 552"/>
                  <a:gd name="T34" fmla="*/ 8 w 475"/>
                  <a:gd name="T35" fmla="*/ 481 h 552"/>
                  <a:gd name="T36" fmla="*/ 5 w 475"/>
                  <a:gd name="T37" fmla="*/ 453 h 552"/>
                  <a:gd name="T38" fmla="*/ 0 w 475"/>
                  <a:gd name="T39" fmla="*/ 420 h 552"/>
                  <a:gd name="T40" fmla="*/ 2 w 475"/>
                  <a:gd name="T41" fmla="*/ 393 h 552"/>
                  <a:gd name="T42" fmla="*/ 8 w 475"/>
                  <a:gd name="T43" fmla="*/ 361 h 552"/>
                  <a:gd name="T44" fmla="*/ 15 w 475"/>
                  <a:gd name="T45" fmla="*/ 317 h 552"/>
                  <a:gd name="T46" fmla="*/ 30 w 475"/>
                  <a:gd name="T47" fmla="*/ 279 h 552"/>
                  <a:gd name="T48" fmla="*/ 50 w 475"/>
                  <a:gd name="T49" fmla="*/ 238 h 552"/>
                  <a:gd name="T50" fmla="*/ 75 w 475"/>
                  <a:gd name="T51" fmla="*/ 196 h 552"/>
                  <a:gd name="T52" fmla="*/ 111 w 475"/>
                  <a:gd name="T53" fmla="*/ 152 h 552"/>
                  <a:gd name="T54" fmla="*/ 152 w 475"/>
                  <a:gd name="T55" fmla="*/ 116 h 552"/>
                  <a:gd name="T56" fmla="*/ 188 w 475"/>
                  <a:gd name="T57" fmla="*/ 87 h 552"/>
                  <a:gd name="T58" fmla="*/ 233 w 475"/>
                  <a:gd name="T59" fmla="*/ 60 h 552"/>
                  <a:gd name="T60" fmla="*/ 279 w 475"/>
                  <a:gd name="T61" fmla="*/ 40 h 552"/>
                  <a:gd name="T62" fmla="*/ 333 w 475"/>
                  <a:gd name="T63" fmla="*/ 21 h 552"/>
                  <a:gd name="T64" fmla="*/ 380 w 475"/>
                  <a:gd name="T65" fmla="*/ 10 h 552"/>
                  <a:gd name="T66" fmla="*/ 435 w 475"/>
                  <a:gd name="T67" fmla="*/ 3 h 552"/>
                  <a:gd name="T68" fmla="*/ 474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>
                  <a:gd name="T0" fmla="*/ 317 w 319"/>
                  <a:gd name="T1" fmla="*/ 275 h 286"/>
                  <a:gd name="T2" fmla="*/ 315 w 319"/>
                  <a:gd name="T3" fmla="*/ 254 h 286"/>
                  <a:gd name="T4" fmla="*/ 306 w 319"/>
                  <a:gd name="T5" fmla="*/ 235 h 286"/>
                  <a:gd name="T6" fmla="*/ 299 w 319"/>
                  <a:gd name="T7" fmla="*/ 219 h 286"/>
                  <a:gd name="T8" fmla="*/ 294 w 319"/>
                  <a:gd name="T9" fmla="*/ 194 h 286"/>
                  <a:gd name="T10" fmla="*/ 288 w 319"/>
                  <a:gd name="T11" fmla="*/ 161 h 286"/>
                  <a:gd name="T12" fmla="*/ 284 w 319"/>
                  <a:gd name="T13" fmla="*/ 126 h 286"/>
                  <a:gd name="T14" fmla="*/ 281 w 319"/>
                  <a:gd name="T15" fmla="*/ 94 h 286"/>
                  <a:gd name="T16" fmla="*/ 279 w 319"/>
                  <a:gd name="T17" fmla="*/ 67 h 286"/>
                  <a:gd name="T18" fmla="*/ 278 w 319"/>
                  <a:gd name="T19" fmla="*/ 43 h 286"/>
                  <a:gd name="T20" fmla="*/ 270 w 319"/>
                  <a:gd name="T21" fmla="*/ 29 h 286"/>
                  <a:gd name="T22" fmla="*/ 255 w 319"/>
                  <a:gd name="T23" fmla="*/ 16 h 286"/>
                  <a:gd name="T24" fmla="*/ 240 w 319"/>
                  <a:gd name="T25" fmla="*/ 9 h 286"/>
                  <a:gd name="T26" fmla="*/ 216 w 319"/>
                  <a:gd name="T27" fmla="*/ 2 h 286"/>
                  <a:gd name="T28" fmla="*/ 189 w 319"/>
                  <a:gd name="T29" fmla="*/ 0 h 286"/>
                  <a:gd name="T30" fmla="*/ 147 w 319"/>
                  <a:gd name="T31" fmla="*/ 0 h 286"/>
                  <a:gd name="T32" fmla="*/ 110 w 319"/>
                  <a:gd name="T33" fmla="*/ 2 h 286"/>
                  <a:gd name="T34" fmla="*/ 74 w 319"/>
                  <a:gd name="T35" fmla="*/ 9 h 286"/>
                  <a:gd name="T36" fmla="*/ 41 w 319"/>
                  <a:gd name="T37" fmla="*/ 21 h 286"/>
                  <a:gd name="T38" fmla="*/ 20 w 319"/>
                  <a:gd name="T39" fmla="*/ 35 h 286"/>
                  <a:gd name="T40" fmla="*/ 8 w 319"/>
                  <a:gd name="T41" fmla="*/ 47 h 286"/>
                  <a:gd name="T42" fmla="*/ 0 w 319"/>
                  <a:gd name="T43" fmla="*/ 61 h 286"/>
                  <a:gd name="T44" fmla="*/ 2 w 319"/>
                  <a:gd name="T45" fmla="*/ 75 h 286"/>
                  <a:gd name="T46" fmla="*/ 5 w 319"/>
                  <a:gd name="T47" fmla="*/ 89 h 286"/>
                  <a:gd name="T48" fmla="*/ 15 w 319"/>
                  <a:gd name="T49" fmla="*/ 104 h 286"/>
                  <a:gd name="T50" fmla="*/ 23 w 319"/>
                  <a:gd name="T51" fmla="*/ 123 h 286"/>
                  <a:gd name="T52" fmla="*/ 27 w 319"/>
                  <a:gd name="T53" fmla="*/ 149 h 286"/>
                  <a:gd name="T54" fmla="*/ 30 w 319"/>
                  <a:gd name="T55" fmla="*/ 176 h 286"/>
                  <a:gd name="T56" fmla="*/ 35 w 319"/>
                  <a:gd name="T57" fmla="*/ 200 h 286"/>
                  <a:gd name="T58" fmla="*/ 36 w 319"/>
                  <a:gd name="T59" fmla="*/ 235 h 286"/>
                  <a:gd name="T60" fmla="*/ 38 w 319"/>
                  <a:gd name="T61" fmla="*/ 265 h 286"/>
                  <a:gd name="T62" fmla="*/ 38 w 319"/>
                  <a:gd name="T63" fmla="*/ 285 h 286"/>
                  <a:gd name="T64" fmla="*/ 48 w 319"/>
                  <a:gd name="T65" fmla="*/ 260 h 286"/>
                  <a:gd name="T66" fmla="*/ 68 w 319"/>
                  <a:gd name="T67" fmla="*/ 248 h 286"/>
                  <a:gd name="T68" fmla="*/ 86 w 319"/>
                  <a:gd name="T69" fmla="*/ 241 h 286"/>
                  <a:gd name="T70" fmla="*/ 108 w 319"/>
                  <a:gd name="T71" fmla="*/ 236 h 286"/>
                  <a:gd name="T72" fmla="*/ 143 w 319"/>
                  <a:gd name="T73" fmla="*/ 229 h 286"/>
                  <a:gd name="T74" fmla="*/ 177 w 319"/>
                  <a:gd name="T75" fmla="*/ 228 h 286"/>
                  <a:gd name="T76" fmla="*/ 197 w 319"/>
                  <a:gd name="T77" fmla="*/ 228 h 286"/>
                  <a:gd name="T78" fmla="*/ 228 w 319"/>
                  <a:gd name="T79" fmla="*/ 230 h 286"/>
                  <a:gd name="T80" fmla="*/ 264 w 319"/>
                  <a:gd name="T81" fmla="*/ 237 h 286"/>
                  <a:gd name="T82" fmla="*/ 287 w 319"/>
                  <a:gd name="T83" fmla="*/ 246 h 286"/>
                  <a:gd name="T84" fmla="*/ 302 w 319"/>
                  <a:gd name="T85" fmla="*/ 255 h 286"/>
                  <a:gd name="T86" fmla="*/ 318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>
                  <a:gd name="T0" fmla="*/ 534 w 551"/>
                  <a:gd name="T1" fmla="*/ 48 h 335"/>
                  <a:gd name="T2" fmla="*/ 550 w 551"/>
                  <a:gd name="T3" fmla="*/ 117 h 335"/>
                  <a:gd name="T4" fmla="*/ 540 w 551"/>
                  <a:gd name="T5" fmla="*/ 142 h 335"/>
                  <a:gd name="T6" fmla="*/ 517 w 551"/>
                  <a:gd name="T7" fmla="*/ 179 h 335"/>
                  <a:gd name="T8" fmla="*/ 493 w 551"/>
                  <a:gd name="T9" fmla="*/ 212 h 335"/>
                  <a:gd name="T10" fmla="*/ 465 w 551"/>
                  <a:gd name="T11" fmla="*/ 239 h 335"/>
                  <a:gd name="T12" fmla="*/ 430 w 551"/>
                  <a:gd name="T13" fmla="*/ 267 h 335"/>
                  <a:gd name="T14" fmla="*/ 397 w 551"/>
                  <a:gd name="T15" fmla="*/ 286 h 335"/>
                  <a:gd name="T16" fmla="*/ 361 w 551"/>
                  <a:gd name="T17" fmla="*/ 304 h 335"/>
                  <a:gd name="T18" fmla="*/ 315 w 551"/>
                  <a:gd name="T19" fmla="*/ 320 h 335"/>
                  <a:gd name="T20" fmla="*/ 280 w 551"/>
                  <a:gd name="T21" fmla="*/ 328 h 335"/>
                  <a:gd name="T22" fmla="*/ 238 w 551"/>
                  <a:gd name="T23" fmla="*/ 334 h 335"/>
                  <a:gd name="T24" fmla="*/ 199 w 551"/>
                  <a:gd name="T25" fmla="*/ 334 h 335"/>
                  <a:gd name="T26" fmla="*/ 157 w 551"/>
                  <a:gd name="T27" fmla="*/ 329 h 335"/>
                  <a:gd name="T28" fmla="*/ 114 w 551"/>
                  <a:gd name="T29" fmla="*/ 317 h 335"/>
                  <a:gd name="T30" fmla="*/ 75 w 551"/>
                  <a:gd name="T31" fmla="*/ 298 h 335"/>
                  <a:gd name="T32" fmla="*/ 52 w 551"/>
                  <a:gd name="T33" fmla="*/ 282 h 335"/>
                  <a:gd name="T34" fmla="*/ 24 w 551"/>
                  <a:gd name="T35" fmla="*/ 258 h 335"/>
                  <a:gd name="T36" fmla="*/ 9 w 551"/>
                  <a:gd name="T37" fmla="*/ 238 h 335"/>
                  <a:gd name="T38" fmla="*/ 0 w 551"/>
                  <a:gd name="T39" fmla="*/ 222 h 335"/>
                  <a:gd name="T40" fmla="*/ 0 w 551"/>
                  <a:gd name="T41" fmla="*/ 204 h 335"/>
                  <a:gd name="T42" fmla="*/ 6 w 551"/>
                  <a:gd name="T43" fmla="*/ 182 h 335"/>
                  <a:gd name="T44" fmla="*/ 18 w 551"/>
                  <a:gd name="T45" fmla="*/ 166 h 335"/>
                  <a:gd name="T46" fmla="*/ 27 w 551"/>
                  <a:gd name="T47" fmla="*/ 131 h 335"/>
                  <a:gd name="T48" fmla="*/ 31 w 551"/>
                  <a:gd name="T49" fmla="*/ 112 h 335"/>
                  <a:gd name="T50" fmla="*/ 283 w 551"/>
                  <a:gd name="T51" fmla="*/ 128 h 335"/>
                  <a:gd name="T52" fmla="*/ 316 w 551"/>
                  <a:gd name="T53" fmla="*/ 122 h 335"/>
                  <a:gd name="T54" fmla="*/ 357 w 551"/>
                  <a:gd name="T55" fmla="*/ 109 h 335"/>
                  <a:gd name="T56" fmla="*/ 388 w 551"/>
                  <a:gd name="T57" fmla="*/ 93 h 335"/>
                  <a:gd name="T58" fmla="*/ 421 w 551"/>
                  <a:gd name="T59" fmla="*/ 73 h 335"/>
                  <a:gd name="T60" fmla="*/ 453 w 551"/>
                  <a:gd name="T61" fmla="*/ 44 h 335"/>
                  <a:gd name="T62" fmla="*/ 472 w 551"/>
                  <a:gd name="T63" fmla="*/ 19 h 335"/>
                  <a:gd name="T64" fmla="*/ 486 w 551"/>
                  <a:gd name="T65" fmla="*/ 0 h 335"/>
                  <a:gd name="T66" fmla="*/ 534 w 551"/>
                  <a:gd name="T67" fmla="*/ 48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>
                  <a:gd name="T0" fmla="*/ 0 w 475"/>
                  <a:gd name="T1" fmla="*/ 0 h 552"/>
                  <a:gd name="T2" fmla="*/ 0 w 475"/>
                  <a:gd name="T3" fmla="*/ 294 h 552"/>
                  <a:gd name="T4" fmla="*/ 28 w 475"/>
                  <a:gd name="T5" fmla="*/ 291 h 552"/>
                  <a:gd name="T6" fmla="*/ 63 w 475"/>
                  <a:gd name="T7" fmla="*/ 293 h 552"/>
                  <a:gd name="T8" fmla="*/ 121 w 475"/>
                  <a:gd name="T9" fmla="*/ 299 h 552"/>
                  <a:gd name="T10" fmla="*/ 178 w 475"/>
                  <a:gd name="T11" fmla="*/ 310 h 552"/>
                  <a:gd name="T12" fmla="*/ 231 w 475"/>
                  <a:gd name="T13" fmla="*/ 323 h 552"/>
                  <a:gd name="T14" fmla="*/ 274 w 475"/>
                  <a:gd name="T15" fmla="*/ 339 h 552"/>
                  <a:gd name="T16" fmla="*/ 325 w 475"/>
                  <a:gd name="T17" fmla="*/ 364 h 552"/>
                  <a:gd name="T18" fmla="*/ 364 w 475"/>
                  <a:gd name="T19" fmla="*/ 390 h 552"/>
                  <a:gd name="T20" fmla="*/ 393 w 475"/>
                  <a:gd name="T21" fmla="*/ 415 h 552"/>
                  <a:gd name="T22" fmla="*/ 414 w 475"/>
                  <a:gd name="T23" fmla="*/ 439 h 552"/>
                  <a:gd name="T24" fmla="*/ 427 w 475"/>
                  <a:gd name="T25" fmla="*/ 461 h 552"/>
                  <a:gd name="T26" fmla="*/ 439 w 475"/>
                  <a:gd name="T27" fmla="*/ 488 h 552"/>
                  <a:gd name="T28" fmla="*/ 444 w 475"/>
                  <a:gd name="T29" fmla="*/ 513 h 552"/>
                  <a:gd name="T30" fmla="*/ 451 w 475"/>
                  <a:gd name="T31" fmla="*/ 551 h 552"/>
                  <a:gd name="T32" fmla="*/ 457 w 475"/>
                  <a:gd name="T33" fmla="*/ 518 h 552"/>
                  <a:gd name="T34" fmla="*/ 466 w 475"/>
                  <a:gd name="T35" fmla="*/ 481 h 552"/>
                  <a:gd name="T36" fmla="*/ 469 w 475"/>
                  <a:gd name="T37" fmla="*/ 453 h 552"/>
                  <a:gd name="T38" fmla="*/ 474 w 475"/>
                  <a:gd name="T39" fmla="*/ 420 h 552"/>
                  <a:gd name="T40" fmla="*/ 472 w 475"/>
                  <a:gd name="T41" fmla="*/ 393 h 552"/>
                  <a:gd name="T42" fmla="*/ 466 w 475"/>
                  <a:gd name="T43" fmla="*/ 361 h 552"/>
                  <a:gd name="T44" fmla="*/ 459 w 475"/>
                  <a:gd name="T45" fmla="*/ 317 h 552"/>
                  <a:gd name="T46" fmla="*/ 444 w 475"/>
                  <a:gd name="T47" fmla="*/ 279 h 552"/>
                  <a:gd name="T48" fmla="*/ 424 w 475"/>
                  <a:gd name="T49" fmla="*/ 238 h 552"/>
                  <a:gd name="T50" fmla="*/ 399 w 475"/>
                  <a:gd name="T51" fmla="*/ 196 h 552"/>
                  <a:gd name="T52" fmla="*/ 363 w 475"/>
                  <a:gd name="T53" fmla="*/ 152 h 552"/>
                  <a:gd name="T54" fmla="*/ 322 w 475"/>
                  <a:gd name="T55" fmla="*/ 116 h 552"/>
                  <a:gd name="T56" fmla="*/ 286 w 475"/>
                  <a:gd name="T57" fmla="*/ 87 h 552"/>
                  <a:gd name="T58" fmla="*/ 241 w 475"/>
                  <a:gd name="T59" fmla="*/ 60 h 552"/>
                  <a:gd name="T60" fmla="*/ 195 w 475"/>
                  <a:gd name="T61" fmla="*/ 40 h 552"/>
                  <a:gd name="T62" fmla="*/ 141 w 475"/>
                  <a:gd name="T63" fmla="*/ 21 h 552"/>
                  <a:gd name="T64" fmla="*/ 94 w 475"/>
                  <a:gd name="T65" fmla="*/ 10 h 552"/>
                  <a:gd name="T66" fmla="*/ 39 w 475"/>
                  <a:gd name="T67" fmla="*/ 3 h 552"/>
                  <a:gd name="T68" fmla="*/ 0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>
                  <a:gd name="T0" fmla="*/ 1 w 319"/>
                  <a:gd name="T1" fmla="*/ 275 h 286"/>
                  <a:gd name="T2" fmla="*/ 3 w 319"/>
                  <a:gd name="T3" fmla="*/ 254 h 286"/>
                  <a:gd name="T4" fmla="*/ 12 w 319"/>
                  <a:gd name="T5" fmla="*/ 235 h 286"/>
                  <a:gd name="T6" fmla="*/ 19 w 319"/>
                  <a:gd name="T7" fmla="*/ 219 h 286"/>
                  <a:gd name="T8" fmla="*/ 24 w 319"/>
                  <a:gd name="T9" fmla="*/ 194 h 286"/>
                  <a:gd name="T10" fmla="*/ 30 w 319"/>
                  <a:gd name="T11" fmla="*/ 161 h 286"/>
                  <a:gd name="T12" fmla="*/ 34 w 319"/>
                  <a:gd name="T13" fmla="*/ 126 h 286"/>
                  <a:gd name="T14" fmla="*/ 37 w 319"/>
                  <a:gd name="T15" fmla="*/ 94 h 286"/>
                  <a:gd name="T16" fmla="*/ 39 w 319"/>
                  <a:gd name="T17" fmla="*/ 67 h 286"/>
                  <a:gd name="T18" fmla="*/ 40 w 319"/>
                  <a:gd name="T19" fmla="*/ 43 h 286"/>
                  <a:gd name="T20" fmla="*/ 48 w 319"/>
                  <a:gd name="T21" fmla="*/ 29 h 286"/>
                  <a:gd name="T22" fmla="*/ 63 w 319"/>
                  <a:gd name="T23" fmla="*/ 16 h 286"/>
                  <a:gd name="T24" fmla="*/ 78 w 319"/>
                  <a:gd name="T25" fmla="*/ 9 h 286"/>
                  <a:gd name="T26" fmla="*/ 102 w 319"/>
                  <a:gd name="T27" fmla="*/ 2 h 286"/>
                  <a:gd name="T28" fmla="*/ 129 w 319"/>
                  <a:gd name="T29" fmla="*/ 0 h 286"/>
                  <a:gd name="T30" fmla="*/ 171 w 319"/>
                  <a:gd name="T31" fmla="*/ 0 h 286"/>
                  <a:gd name="T32" fmla="*/ 208 w 319"/>
                  <a:gd name="T33" fmla="*/ 2 h 286"/>
                  <a:gd name="T34" fmla="*/ 244 w 319"/>
                  <a:gd name="T35" fmla="*/ 9 h 286"/>
                  <a:gd name="T36" fmla="*/ 277 w 319"/>
                  <a:gd name="T37" fmla="*/ 21 h 286"/>
                  <a:gd name="T38" fmla="*/ 298 w 319"/>
                  <a:gd name="T39" fmla="*/ 35 h 286"/>
                  <a:gd name="T40" fmla="*/ 310 w 319"/>
                  <a:gd name="T41" fmla="*/ 47 h 286"/>
                  <a:gd name="T42" fmla="*/ 318 w 319"/>
                  <a:gd name="T43" fmla="*/ 61 h 286"/>
                  <a:gd name="T44" fmla="*/ 316 w 319"/>
                  <a:gd name="T45" fmla="*/ 75 h 286"/>
                  <a:gd name="T46" fmla="*/ 313 w 319"/>
                  <a:gd name="T47" fmla="*/ 89 h 286"/>
                  <a:gd name="T48" fmla="*/ 303 w 319"/>
                  <a:gd name="T49" fmla="*/ 104 h 286"/>
                  <a:gd name="T50" fmla="*/ 295 w 319"/>
                  <a:gd name="T51" fmla="*/ 123 h 286"/>
                  <a:gd name="T52" fmla="*/ 291 w 319"/>
                  <a:gd name="T53" fmla="*/ 149 h 286"/>
                  <a:gd name="T54" fmla="*/ 288 w 319"/>
                  <a:gd name="T55" fmla="*/ 176 h 286"/>
                  <a:gd name="T56" fmla="*/ 283 w 319"/>
                  <a:gd name="T57" fmla="*/ 200 h 286"/>
                  <a:gd name="T58" fmla="*/ 282 w 319"/>
                  <a:gd name="T59" fmla="*/ 235 h 286"/>
                  <a:gd name="T60" fmla="*/ 280 w 319"/>
                  <a:gd name="T61" fmla="*/ 265 h 286"/>
                  <a:gd name="T62" fmla="*/ 280 w 319"/>
                  <a:gd name="T63" fmla="*/ 285 h 286"/>
                  <a:gd name="T64" fmla="*/ 270 w 319"/>
                  <a:gd name="T65" fmla="*/ 260 h 286"/>
                  <a:gd name="T66" fmla="*/ 250 w 319"/>
                  <a:gd name="T67" fmla="*/ 248 h 286"/>
                  <a:gd name="T68" fmla="*/ 232 w 319"/>
                  <a:gd name="T69" fmla="*/ 241 h 286"/>
                  <a:gd name="T70" fmla="*/ 210 w 319"/>
                  <a:gd name="T71" fmla="*/ 236 h 286"/>
                  <a:gd name="T72" fmla="*/ 175 w 319"/>
                  <a:gd name="T73" fmla="*/ 229 h 286"/>
                  <a:gd name="T74" fmla="*/ 141 w 319"/>
                  <a:gd name="T75" fmla="*/ 228 h 286"/>
                  <a:gd name="T76" fmla="*/ 121 w 319"/>
                  <a:gd name="T77" fmla="*/ 228 h 286"/>
                  <a:gd name="T78" fmla="*/ 90 w 319"/>
                  <a:gd name="T79" fmla="*/ 230 h 286"/>
                  <a:gd name="T80" fmla="*/ 54 w 319"/>
                  <a:gd name="T81" fmla="*/ 237 h 286"/>
                  <a:gd name="T82" fmla="*/ 31 w 319"/>
                  <a:gd name="T83" fmla="*/ 246 h 286"/>
                  <a:gd name="T84" fmla="*/ 16 w 319"/>
                  <a:gd name="T85" fmla="*/ 255 h 286"/>
                  <a:gd name="T86" fmla="*/ 0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>
                  <a:gd name="T0" fmla="*/ 0 w 832"/>
                  <a:gd name="T1" fmla="*/ 0 h 420"/>
                  <a:gd name="T2" fmla="*/ 0 w 832"/>
                  <a:gd name="T3" fmla="*/ 356 h 420"/>
                  <a:gd name="T4" fmla="*/ 84 w 832"/>
                  <a:gd name="T5" fmla="*/ 374 h 420"/>
                  <a:gd name="T6" fmla="*/ 153 w 832"/>
                  <a:gd name="T7" fmla="*/ 393 h 420"/>
                  <a:gd name="T8" fmla="*/ 210 w 832"/>
                  <a:gd name="T9" fmla="*/ 404 h 420"/>
                  <a:gd name="T10" fmla="*/ 258 w 832"/>
                  <a:gd name="T11" fmla="*/ 410 h 420"/>
                  <a:gd name="T12" fmla="*/ 312 w 832"/>
                  <a:gd name="T13" fmla="*/ 416 h 420"/>
                  <a:gd name="T14" fmla="*/ 402 w 832"/>
                  <a:gd name="T15" fmla="*/ 419 h 420"/>
                  <a:gd name="T16" fmla="*/ 485 w 832"/>
                  <a:gd name="T17" fmla="*/ 412 h 420"/>
                  <a:gd name="T18" fmla="*/ 570 w 832"/>
                  <a:gd name="T19" fmla="*/ 399 h 420"/>
                  <a:gd name="T20" fmla="*/ 652 w 832"/>
                  <a:gd name="T21" fmla="*/ 377 h 420"/>
                  <a:gd name="T22" fmla="*/ 724 w 832"/>
                  <a:gd name="T23" fmla="*/ 347 h 420"/>
                  <a:gd name="T24" fmla="*/ 784 w 832"/>
                  <a:gd name="T25" fmla="*/ 306 h 420"/>
                  <a:gd name="T26" fmla="*/ 829 w 832"/>
                  <a:gd name="T27" fmla="*/ 291 h 420"/>
                  <a:gd name="T28" fmla="*/ 831 w 832"/>
                  <a:gd name="T29" fmla="*/ 2 h 420"/>
                  <a:gd name="T30" fmla="*/ 786 w 832"/>
                  <a:gd name="T31" fmla="*/ 9 h 420"/>
                  <a:gd name="T32" fmla="*/ 726 w 832"/>
                  <a:gd name="T33" fmla="*/ 29 h 420"/>
                  <a:gd name="T34" fmla="*/ 654 w 832"/>
                  <a:gd name="T35" fmla="*/ 55 h 420"/>
                  <a:gd name="T36" fmla="*/ 585 w 832"/>
                  <a:gd name="T37" fmla="*/ 70 h 420"/>
                  <a:gd name="T38" fmla="*/ 515 w 832"/>
                  <a:gd name="T39" fmla="*/ 78 h 420"/>
                  <a:gd name="T40" fmla="*/ 468 w 832"/>
                  <a:gd name="T41" fmla="*/ 82 h 420"/>
                  <a:gd name="T42" fmla="*/ 428 w 832"/>
                  <a:gd name="T43" fmla="*/ 84 h 420"/>
                  <a:gd name="T44" fmla="*/ 358 w 832"/>
                  <a:gd name="T45" fmla="*/ 84 h 420"/>
                  <a:gd name="T46" fmla="*/ 314 w 832"/>
                  <a:gd name="T47" fmla="*/ 81 h 420"/>
                  <a:gd name="T48" fmla="*/ 274 w 832"/>
                  <a:gd name="T49" fmla="*/ 76 h 420"/>
                  <a:gd name="T50" fmla="*/ 229 w 832"/>
                  <a:gd name="T51" fmla="*/ 73 h 420"/>
                  <a:gd name="T52" fmla="*/ 190 w 832"/>
                  <a:gd name="T53" fmla="*/ 66 h 420"/>
                  <a:gd name="T54" fmla="*/ 140 w 832"/>
                  <a:gd name="T55" fmla="*/ 57 h 420"/>
                  <a:gd name="T56" fmla="*/ 96 w 832"/>
                  <a:gd name="T57" fmla="*/ 44 h 420"/>
                  <a:gd name="T58" fmla="*/ 49 w 832"/>
                  <a:gd name="T59" fmla="*/ 24 h 420"/>
                  <a:gd name="T60" fmla="*/ 0 w 832"/>
                  <a:gd name="T6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pt-BR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pt-BR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8F34918F-8FA1-4D0B-86C8-4762CFA264C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1527-38A6-40DC-93AE-C05851242DC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36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2A973-DC6F-4D39-AFD7-36512CA7AC7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58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872B-580F-48E8-987E-AB7E6C97686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06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EE275-8C2B-4D8F-B58F-592FFECD277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7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48F11-816F-4FB0-841E-9728079B6D9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89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6CF5E-3A9F-4326-AC35-2EF9F07C26E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73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03726-0C51-4F0B-97D2-6408CD42D7B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76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21233-A082-4B56-BC8C-14A310C10BE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82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302A5-E6EE-4C87-9007-2794B20E2A7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82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6F88-3F8F-4C48-8BAE-CEA701507DF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5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2060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>
                    <a:gd name="T0" fmla="*/ 87 w 88"/>
                    <a:gd name="T1" fmla="*/ 68 h 75"/>
                    <a:gd name="T2" fmla="*/ 76 w 88"/>
                    <a:gd name="T3" fmla="*/ 0 h 75"/>
                    <a:gd name="T4" fmla="*/ 33 w 88"/>
                    <a:gd name="T5" fmla="*/ 5 h 75"/>
                    <a:gd name="T6" fmla="*/ 0 w 88"/>
                    <a:gd name="T7" fmla="*/ 9 h 75"/>
                    <a:gd name="T8" fmla="*/ 9 w 88"/>
                    <a:gd name="T9" fmla="*/ 74 h 75"/>
                    <a:gd name="T10" fmla="*/ 12 w 88"/>
                    <a:gd name="T11" fmla="*/ 58 h 75"/>
                    <a:gd name="T12" fmla="*/ 22 w 88"/>
                    <a:gd name="T13" fmla="*/ 47 h 75"/>
                    <a:gd name="T14" fmla="*/ 40 w 88"/>
                    <a:gd name="T15" fmla="*/ 44 h 75"/>
                    <a:gd name="T16" fmla="*/ 60 w 88"/>
                    <a:gd name="T17" fmla="*/ 45 h 75"/>
                    <a:gd name="T18" fmla="*/ 76 w 88"/>
                    <a:gd name="T19" fmla="*/ 52 h 75"/>
                    <a:gd name="T20" fmla="*/ 87 w 88"/>
                    <a:gd name="T2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>
                    <a:gd name="T0" fmla="*/ 0 w 2967"/>
                    <a:gd name="T1" fmla="*/ 122 h 457"/>
                    <a:gd name="T2" fmla="*/ 207 w 2967"/>
                    <a:gd name="T3" fmla="*/ 78 h 457"/>
                    <a:gd name="T4" fmla="*/ 442 w 2967"/>
                    <a:gd name="T5" fmla="*/ 48 h 457"/>
                    <a:gd name="T6" fmla="*/ 640 w 2967"/>
                    <a:gd name="T7" fmla="*/ 32 h 457"/>
                    <a:gd name="T8" fmla="*/ 897 w 2967"/>
                    <a:gd name="T9" fmla="*/ 16 h 457"/>
                    <a:gd name="T10" fmla="*/ 1215 w 2967"/>
                    <a:gd name="T11" fmla="*/ 2 h 457"/>
                    <a:gd name="T12" fmla="*/ 1392 w 2967"/>
                    <a:gd name="T13" fmla="*/ 0 h 457"/>
                    <a:gd name="T14" fmla="*/ 1710 w 2967"/>
                    <a:gd name="T15" fmla="*/ 0 h 457"/>
                    <a:gd name="T16" fmla="*/ 1997 w 2967"/>
                    <a:gd name="T17" fmla="*/ 10 h 457"/>
                    <a:gd name="T18" fmla="*/ 2258 w 2967"/>
                    <a:gd name="T19" fmla="*/ 21 h 457"/>
                    <a:gd name="T20" fmla="*/ 2493 w 2967"/>
                    <a:gd name="T21" fmla="*/ 38 h 457"/>
                    <a:gd name="T22" fmla="*/ 2674 w 2967"/>
                    <a:gd name="T23" fmla="*/ 54 h 457"/>
                    <a:gd name="T24" fmla="*/ 2828 w 2967"/>
                    <a:gd name="T25" fmla="*/ 73 h 457"/>
                    <a:gd name="T26" fmla="*/ 2966 w 2967"/>
                    <a:gd name="T27" fmla="*/ 92 h 457"/>
                    <a:gd name="T28" fmla="*/ 2966 w 2967"/>
                    <a:gd name="T29" fmla="*/ 456 h 457"/>
                    <a:gd name="T30" fmla="*/ 2833 w 2967"/>
                    <a:gd name="T31" fmla="*/ 434 h 457"/>
                    <a:gd name="T32" fmla="*/ 2563 w 2967"/>
                    <a:gd name="T33" fmla="*/ 399 h 457"/>
                    <a:gd name="T34" fmla="*/ 2382 w 2967"/>
                    <a:gd name="T35" fmla="*/ 382 h 457"/>
                    <a:gd name="T36" fmla="*/ 2134 w 2967"/>
                    <a:gd name="T37" fmla="*/ 366 h 457"/>
                    <a:gd name="T38" fmla="*/ 1944 w 2967"/>
                    <a:gd name="T39" fmla="*/ 358 h 457"/>
                    <a:gd name="T40" fmla="*/ 1746 w 2967"/>
                    <a:gd name="T41" fmla="*/ 350 h 457"/>
                    <a:gd name="T42" fmla="*/ 1529 w 2967"/>
                    <a:gd name="T43" fmla="*/ 350 h 457"/>
                    <a:gd name="T44" fmla="*/ 1295 w 2967"/>
                    <a:gd name="T45" fmla="*/ 350 h 457"/>
                    <a:gd name="T46" fmla="*/ 1047 w 2967"/>
                    <a:gd name="T47" fmla="*/ 355 h 457"/>
                    <a:gd name="T48" fmla="*/ 853 w 2967"/>
                    <a:gd name="T49" fmla="*/ 363 h 457"/>
                    <a:gd name="T50" fmla="*/ 654 w 2967"/>
                    <a:gd name="T51" fmla="*/ 374 h 457"/>
                    <a:gd name="T52" fmla="*/ 468 w 2967"/>
                    <a:gd name="T53" fmla="*/ 388 h 457"/>
                    <a:gd name="T54" fmla="*/ 296 w 2967"/>
                    <a:gd name="T55" fmla="*/ 404 h 457"/>
                    <a:gd name="T56" fmla="*/ 150 w 2967"/>
                    <a:gd name="T57" fmla="*/ 423 h 457"/>
                    <a:gd name="T58" fmla="*/ 13 w 2967"/>
                    <a:gd name="T59" fmla="*/ 445 h 457"/>
                    <a:gd name="T60" fmla="*/ 0 w 2967"/>
                    <a:gd name="T61" fmla="*/ 12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>
                    <a:gd name="T0" fmla="*/ 815 w 823"/>
                    <a:gd name="T1" fmla="*/ 27 h 431"/>
                    <a:gd name="T2" fmla="*/ 822 w 823"/>
                    <a:gd name="T3" fmla="*/ 350 h 431"/>
                    <a:gd name="T4" fmla="*/ 746 w 823"/>
                    <a:gd name="T5" fmla="*/ 382 h 431"/>
                    <a:gd name="T6" fmla="*/ 676 w 823"/>
                    <a:gd name="T7" fmla="*/ 404 h 431"/>
                    <a:gd name="T8" fmla="*/ 619 w 823"/>
                    <a:gd name="T9" fmla="*/ 415 h 431"/>
                    <a:gd name="T10" fmla="*/ 571 w 823"/>
                    <a:gd name="T11" fmla="*/ 421 h 431"/>
                    <a:gd name="T12" fmla="*/ 517 w 823"/>
                    <a:gd name="T13" fmla="*/ 427 h 431"/>
                    <a:gd name="T14" fmla="*/ 427 w 823"/>
                    <a:gd name="T15" fmla="*/ 430 h 431"/>
                    <a:gd name="T16" fmla="*/ 344 w 823"/>
                    <a:gd name="T17" fmla="*/ 423 h 431"/>
                    <a:gd name="T18" fmla="*/ 259 w 823"/>
                    <a:gd name="T19" fmla="*/ 410 h 431"/>
                    <a:gd name="T20" fmla="*/ 177 w 823"/>
                    <a:gd name="T21" fmla="*/ 388 h 431"/>
                    <a:gd name="T22" fmla="*/ 105 w 823"/>
                    <a:gd name="T23" fmla="*/ 358 h 431"/>
                    <a:gd name="T24" fmla="*/ 41 w 823"/>
                    <a:gd name="T25" fmla="*/ 325 h 431"/>
                    <a:gd name="T26" fmla="*/ 0 w 823"/>
                    <a:gd name="T27" fmla="*/ 294 h 431"/>
                    <a:gd name="T28" fmla="*/ 0 w 823"/>
                    <a:gd name="T29" fmla="*/ 0 h 431"/>
                    <a:gd name="T30" fmla="*/ 46 w 823"/>
                    <a:gd name="T31" fmla="*/ 25 h 431"/>
                    <a:gd name="T32" fmla="*/ 105 w 823"/>
                    <a:gd name="T33" fmla="*/ 47 h 431"/>
                    <a:gd name="T34" fmla="*/ 175 w 823"/>
                    <a:gd name="T35" fmla="*/ 66 h 431"/>
                    <a:gd name="T36" fmla="*/ 244 w 823"/>
                    <a:gd name="T37" fmla="*/ 81 h 431"/>
                    <a:gd name="T38" fmla="*/ 314 w 823"/>
                    <a:gd name="T39" fmla="*/ 89 h 431"/>
                    <a:gd name="T40" fmla="*/ 361 w 823"/>
                    <a:gd name="T41" fmla="*/ 93 h 431"/>
                    <a:gd name="T42" fmla="*/ 401 w 823"/>
                    <a:gd name="T43" fmla="*/ 95 h 431"/>
                    <a:gd name="T44" fmla="*/ 471 w 823"/>
                    <a:gd name="T45" fmla="*/ 95 h 431"/>
                    <a:gd name="T46" fmla="*/ 515 w 823"/>
                    <a:gd name="T47" fmla="*/ 92 h 431"/>
                    <a:gd name="T48" fmla="*/ 555 w 823"/>
                    <a:gd name="T49" fmla="*/ 87 h 431"/>
                    <a:gd name="T50" fmla="*/ 600 w 823"/>
                    <a:gd name="T51" fmla="*/ 84 h 431"/>
                    <a:gd name="T52" fmla="*/ 640 w 823"/>
                    <a:gd name="T53" fmla="*/ 76 h 431"/>
                    <a:gd name="T54" fmla="*/ 689 w 823"/>
                    <a:gd name="T55" fmla="*/ 67 h 431"/>
                    <a:gd name="T56" fmla="*/ 733 w 823"/>
                    <a:gd name="T57" fmla="*/ 55 h 431"/>
                    <a:gd name="T58" fmla="*/ 777 w 823"/>
                    <a:gd name="T59" fmla="*/ 41 h 431"/>
                    <a:gd name="T60" fmla="*/ 815 w 823"/>
                    <a:gd name="T61" fmla="*/ 27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>
                    <a:gd name="T0" fmla="*/ 16 w 551"/>
                    <a:gd name="T1" fmla="*/ 53 h 339"/>
                    <a:gd name="T2" fmla="*/ 0 w 551"/>
                    <a:gd name="T3" fmla="*/ 122 h 339"/>
                    <a:gd name="T4" fmla="*/ 10 w 551"/>
                    <a:gd name="T5" fmla="*/ 146 h 339"/>
                    <a:gd name="T6" fmla="*/ 33 w 551"/>
                    <a:gd name="T7" fmla="*/ 183 h 339"/>
                    <a:gd name="T8" fmla="*/ 57 w 551"/>
                    <a:gd name="T9" fmla="*/ 216 h 339"/>
                    <a:gd name="T10" fmla="*/ 85 w 551"/>
                    <a:gd name="T11" fmla="*/ 244 h 339"/>
                    <a:gd name="T12" fmla="*/ 120 w 551"/>
                    <a:gd name="T13" fmla="*/ 271 h 339"/>
                    <a:gd name="T14" fmla="*/ 153 w 551"/>
                    <a:gd name="T15" fmla="*/ 290 h 339"/>
                    <a:gd name="T16" fmla="*/ 189 w 551"/>
                    <a:gd name="T17" fmla="*/ 308 h 339"/>
                    <a:gd name="T18" fmla="*/ 235 w 551"/>
                    <a:gd name="T19" fmla="*/ 324 h 339"/>
                    <a:gd name="T20" fmla="*/ 270 w 551"/>
                    <a:gd name="T21" fmla="*/ 332 h 339"/>
                    <a:gd name="T22" fmla="*/ 312 w 551"/>
                    <a:gd name="T23" fmla="*/ 338 h 339"/>
                    <a:gd name="T24" fmla="*/ 351 w 551"/>
                    <a:gd name="T25" fmla="*/ 338 h 339"/>
                    <a:gd name="T26" fmla="*/ 393 w 551"/>
                    <a:gd name="T27" fmla="*/ 333 h 339"/>
                    <a:gd name="T28" fmla="*/ 436 w 551"/>
                    <a:gd name="T29" fmla="*/ 321 h 339"/>
                    <a:gd name="T30" fmla="*/ 475 w 551"/>
                    <a:gd name="T31" fmla="*/ 302 h 339"/>
                    <a:gd name="T32" fmla="*/ 498 w 551"/>
                    <a:gd name="T33" fmla="*/ 286 h 339"/>
                    <a:gd name="T34" fmla="*/ 526 w 551"/>
                    <a:gd name="T35" fmla="*/ 262 h 339"/>
                    <a:gd name="T36" fmla="*/ 541 w 551"/>
                    <a:gd name="T37" fmla="*/ 243 h 339"/>
                    <a:gd name="T38" fmla="*/ 550 w 551"/>
                    <a:gd name="T39" fmla="*/ 226 h 339"/>
                    <a:gd name="T40" fmla="*/ 550 w 551"/>
                    <a:gd name="T41" fmla="*/ 208 h 339"/>
                    <a:gd name="T42" fmla="*/ 544 w 551"/>
                    <a:gd name="T43" fmla="*/ 187 h 339"/>
                    <a:gd name="T44" fmla="*/ 532 w 551"/>
                    <a:gd name="T45" fmla="*/ 170 h 339"/>
                    <a:gd name="T46" fmla="*/ 523 w 551"/>
                    <a:gd name="T47" fmla="*/ 135 h 339"/>
                    <a:gd name="T48" fmla="*/ 519 w 551"/>
                    <a:gd name="T49" fmla="*/ 116 h 339"/>
                    <a:gd name="T50" fmla="*/ 267 w 551"/>
                    <a:gd name="T51" fmla="*/ 132 h 339"/>
                    <a:gd name="T52" fmla="*/ 234 w 551"/>
                    <a:gd name="T53" fmla="*/ 126 h 339"/>
                    <a:gd name="T54" fmla="*/ 193 w 551"/>
                    <a:gd name="T55" fmla="*/ 113 h 339"/>
                    <a:gd name="T56" fmla="*/ 162 w 551"/>
                    <a:gd name="T57" fmla="*/ 97 h 339"/>
                    <a:gd name="T58" fmla="*/ 129 w 551"/>
                    <a:gd name="T59" fmla="*/ 77 h 339"/>
                    <a:gd name="T60" fmla="*/ 97 w 551"/>
                    <a:gd name="T61" fmla="*/ 48 h 339"/>
                    <a:gd name="T62" fmla="*/ 78 w 551"/>
                    <a:gd name="T63" fmla="*/ 24 h 339"/>
                    <a:gd name="T64" fmla="*/ 60 w 551"/>
                    <a:gd name="T65" fmla="*/ 0 h 339"/>
                    <a:gd name="T66" fmla="*/ 16 w 551"/>
                    <a:gd name="T67" fmla="*/ 53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>
                    <a:gd name="T0" fmla="*/ 474 w 475"/>
                    <a:gd name="T1" fmla="*/ 0 h 552"/>
                    <a:gd name="T2" fmla="*/ 474 w 475"/>
                    <a:gd name="T3" fmla="*/ 294 h 552"/>
                    <a:gd name="T4" fmla="*/ 446 w 475"/>
                    <a:gd name="T5" fmla="*/ 291 h 552"/>
                    <a:gd name="T6" fmla="*/ 411 w 475"/>
                    <a:gd name="T7" fmla="*/ 293 h 552"/>
                    <a:gd name="T8" fmla="*/ 353 w 475"/>
                    <a:gd name="T9" fmla="*/ 299 h 552"/>
                    <a:gd name="T10" fmla="*/ 296 w 475"/>
                    <a:gd name="T11" fmla="*/ 310 h 552"/>
                    <a:gd name="T12" fmla="*/ 243 w 475"/>
                    <a:gd name="T13" fmla="*/ 323 h 552"/>
                    <a:gd name="T14" fmla="*/ 200 w 475"/>
                    <a:gd name="T15" fmla="*/ 339 h 552"/>
                    <a:gd name="T16" fmla="*/ 149 w 475"/>
                    <a:gd name="T17" fmla="*/ 364 h 552"/>
                    <a:gd name="T18" fmla="*/ 110 w 475"/>
                    <a:gd name="T19" fmla="*/ 390 h 552"/>
                    <a:gd name="T20" fmla="*/ 81 w 475"/>
                    <a:gd name="T21" fmla="*/ 415 h 552"/>
                    <a:gd name="T22" fmla="*/ 60 w 475"/>
                    <a:gd name="T23" fmla="*/ 439 h 552"/>
                    <a:gd name="T24" fmla="*/ 47 w 475"/>
                    <a:gd name="T25" fmla="*/ 461 h 552"/>
                    <a:gd name="T26" fmla="*/ 35 w 475"/>
                    <a:gd name="T27" fmla="*/ 488 h 552"/>
                    <a:gd name="T28" fmla="*/ 30 w 475"/>
                    <a:gd name="T29" fmla="*/ 513 h 552"/>
                    <a:gd name="T30" fmla="*/ 23 w 475"/>
                    <a:gd name="T31" fmla="*/ 551 h 552"/>
                    <a:gd name="T32" fmla="*/ 17 w 475"/>
                    <a:gd name="T33" fmla="*/ 518 h 552"/>
                    <a:gd name="T34" fmla="*/ 8 w 475"/>
                    <a:gd name="T35" fmla="*/ 481 h 552"/>
                    <a:gd name="T36" fmla="*/ 5 w 475"/>
                    <a:gd name="T37" fmla="*/ 453 h 552"/>
                    <a:gd name="T38" fmla="*/ 0 w 475"/>
                    <a:gd name="T39" fmla="*/ 420 h 552"/>
                    <a:gd name="T40" fmla="*/ 2 w 475"/>
                    <a:gd name="T41" fmla="*/ 393 h 552"/>
                    <a:gd name="T42" fmla="*/ 8 w 475"/>
                    <a:gd name="T43" fmla="*/ 361 h 552"/>
                    <a:gd name="T44" fmla="*/ 15 w 475"/>
                    <a:gd name="T45" fmla="*/ 317 h 552"/>
                    <a:gd name="T46" fmla="*/ 30 w 475"/>
                    <a:gd name="T47" fmla="*/ 279 h 552"/>
                    <a:gd name="T48" fmla="*/ 50 w 475"/>
                    <a:gd name="T49" fmla="*/ 238 h 552"/>
                    <a:gd name="T50" fmla="*/ 75 w 475"/>
                    <a:gd name="T51" fmla="*/ 196 h 552"/>
                    <a:gd name="T52" fmla="*/ 111 w 475"/>
                    <a:gd name="T53" fmla="*/ 152 h 552"/>
                    <a:gd name="T54" fmla="*/ 152 w 475"/>
                    <a:gd name="T55" fmla="*/ 116 h 552"/>
                    <a:gd name="T56" fmla="*/ 188 w 475"/>
                    <a:gd name="T57" fmla="*/ 87 h 552"/>
                    <a:gd name="T58" fmla="*/ 233 w 475"/>
                    <a:gd name="T59" fmla="*/ 60 h 552"/>
                    <a:gd name="T60" fmla="*/ 279 w 475"/>
                    <a:gd name="T61" fmla="*/ 40 h 552"/>
                    <a:gd name="T62" fmla="*/ 333 w 475"/>
                    <a:gd name="T63" fmla="*/ 21 h 552"/>
                    <a:gd name="T64" fmla="*/ 380 w 475"/>
                    <a:gd name="T65" fmla="*/ 10 h 552"/>
                    <a:gd name="T66" fmla="*/ 435 w 475"/>
                    <a:gd name="T67" fmla="*/ 3 h 552"/>
                    <a:gd name="T68" fmla="*/ 474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>
                    <a:gd name="T0" fmla="*/ 87 w 88"/>
                    <a:gd name="T1" fmla="*/ 67 h 74"/>
                    <a:gd name="T2" fmla="*/ 76 w 88"/>
                    <a:gd name="T3" fmla="*/ 0 h 74"/>
                    <a:gd name="T4" fmla="*/ 33 w 88"/>
                    <a:gd name="T5" fmla="*/ 5 h 74"/>
                    <a:gd name="T6" fmla="*/ 0 w 88"/>
                    <a:gd name="T7" fmla="*/ 8 h 74"/>
                    <a:gd name="T8" fmla="*/ 9 w 88"/>
                    <a:gd name="T9" fmla="*/ 73 h 74"/>
                    <a:gd name="T10" fmla="*/ 12 w 88"/>
                    <a:gd name="T11" fmla="*/ 57 h 74"/>
                    <a:gd name="T12" fmla="*/ 22 w 88"/>
                    <a:gd name="T13" fmla="*/ 47 h 74"/>
                    <a:gd name="T14" fmla="*/ 40 w 88"/>
                    <a:gd name="T15" fmla="*/ 43 h 74"/>
                    <a:gd name="T16" fmla="*/ 60 w 88"/>
                    <a:gd name="T17" fmla="*/ 44 h 74"/>
                    <a:gd name="T18" fmla="*/ 76 w 88"/>
                    <a:gd name="T19" fmla="*/ 51 h 74"/>
                    <a:gd name="T20" fmla="*/ 87 w 88"/>
                    <a:gd name="T21" fmla="*/ 67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>
                    <a:gd name="T0" fmla="*/ 317 w 319"/>
                    <a:gd name="T1" fmla="*/ 275 h 286"/>
                    <a:gd name="T2" fmla="*/ 315 w 319"/>
                    <a:gd name="T3" fmla="*/ 254 h 286"/>
                    <a:gd name="T4" fmla="*/ 306 w 319"/>
                    <a:gd name="T5" fmla="*/ 235 h 286"/>
                    <a:gd name="T6" fmla="*/ 299 w 319"/>
                    <a:gd name="T7" fmla="*/ 219 h 286"/>
                    <a:gd name="T8" fmla="*/ 294 w 319"/>
                    <a:gd name="T9" fmla="*/ 194 h 286"/>
                    <a:gd name="T10" fmla="*/ 288 w 319"/>
                    <a:gd name="T11" fmla="*/ 161 h 286"/>
                    <a:gd name="T12" fmla="*/ 284 w 319"/>
                    <a:gd name="T13" fmla="*/ 126 h 286"/>
                    <a:gd name="T14" fmla="*/ 281 w 319"/>
                    <a:gd name="T15" fmla="*/ 94 h 286"/>
                    <a:gd name="T16" fmla="*/ 279 w 319"/>
                    <a:gd name="T17" fmla="*/ 67 h 286"/>
                    <a:gd name="T18" fmla="*/ 278 w 319"/>
                    <a:gd name="T19" fmla="*/ 43 h 286"/>
                    <a:gd name="T20" fmla="*/ 270 w 319"/>
                    <a:gd name="T21" fmla="*/ 29 h 286"/>
                    <a:gd name="T22" fmla="*/ 255 w 319"/>
                    <a:gd name="T23" fmla="*/ 16 h 286"/>
                    <a:gd name="T24" fmla="*/ 240 w 319"/>
                    <a:gd name="T25" fmla="*/ 9 h 286"/>
                    <a:gd name="T26" fmla="*/ 216 w 319"/>
                    <a:gd name="T27" fmla="*/ 2 h 286"/>
                    <a:gd name="T28" fmla="*/ 189 w 319"/>
                    <a:gd name="T29" fmla="*/ 0 h 286"/>
                    <a:gd name="T30" fmla="*/ 147 w 319"/>
                    <a:gd name="T31" fmla="*/ 0 h 286"/>
                    <a:gd name="T32" fmla="*/ 110 w 319"/>
                    <a:gd name="T33" fmla="*/ 2 h 286"/>
                    <a:gd name="T34" fmla="*/ 74 w 319"/>
                    <a:gd name="T35" fmla="*/ 9 h 286"/>
                    <a:gd name="T36" fmla="*/ 41 w 319"/>
                    <a:gd name="T37" fmla="*/ 21 h 286"/>
                    <a:gd name="T38" fmla="*/ 20 w 319"/>
                    <a:gd name="T39" fmla="*/ 35 h 286"/>
                    <a:gd name="T40" fmla="*/ 8 w 319"/>
                    <a:gd name="T41" fmla="*/ 47 h 286"/>
                    <a:gd name="T42" fmla="*/ 0 w 319"/>
                    <a:gd name="T43" fmla="*/ 61 h 286"/>
                    <a:gd name="T44" fmla="*/ 2 w 319"/>
                    <a:gd name="T45" fmla="*/ 75 h 286"/>
                    <a:gd name="T46" fmla="*/ 5 w 319"/>
                    <a:gd name="T47" fmla="*/ 89 h 286"/>
                    <a:gd name="T48" fmla="*/ 15 w 319"/>
                    <a:gd name="T49" fmla="*/ 104 h 286"/>
                    <a:gd name="T50" fmla="*/ 23 w 319"/>
                    <a:gd name="T51" fmla="*/ 123 h 286"/>
                    <a:gd name="T52" fmla="*/ 27 w 319"/>
                    <a:gd name="T53" fmla="*/ 149 h 286"/>
                    <a:gd name="T54" fmla="*/ 30 w 319"/>
                    <a:gd name="T55" fmla="*/ 176 h 286"/>
                    <a:gd name="T56" fmla="*/ 35 w 319"/>
                    <a:gd name="T57" fmla="*/ 200 h 286"/>
                    <a:gd name="T58" fmla="*/ 36 w 319"/>
                    <a:gd name="T59" fmla="*/ 235 h 286"/>
                    <a:gd name="T60" fmla="*/ 38 w 319"/>
                    <a:gd name="T61" fmla="*/ 265 h 286"/>
                    <a:gd name="T62" fmla="*/ 38 w 319"/>
                    <a:gd name="T63" fmla="*/ 285 h 286"/>
                    <a:gd name="T64" fmla="*/ 48 w 319"/>
                    <a:gd name="T65" fmla="*/ 260 h 286"/>
                    <a:gd name="T66" fmla="*/ 68 w 319"/>
                    <a:gd name="T67" fmla="*/ 248 h 286"/>
                    <a:gd name="T68" fmla="*/ 86 w 319"/>
                    <a:gd name="T69" fmla="*/ 241 h 286"/>
                    <a:gd name="T70" fmla="*/ 108 w 319"/>
                    <a:gd name="T71" fmla="*/ 236 h 286"/>
                    <a:gd name="T72" fmla="*/ 143 w 319"/>
                    <a:gd name="T73" fmla="*/ 229 h 286"/>
                    <a:gd name="T74" fmla="*/ 177 w 319"/>
                    <a:gd name="T75" fmla="*/ 228 h 286"/>
                    <a:gd name="T76" fmla="*/ 197 w 319"/>
                    <a:gd name="T77" fmla="*/ 228 h 286"/>
                    <a:gd name="T78" fmla="*/ 228 w 319"/>
                    <a:gd name="T79" fmla="*/ 230 h 286"/>
                    <a:gd name="T80" fmla="*/ 264 w 319"/>
                    <a:gd name="T81" fmla="*/ 237 h 286"/>
                    <a:gd name="T82" fmla="*/ 287 w 319"/>
                    <a:gd name="T83" fmla="*/ 246 h 286"/>
                    <a:gd name="T84" fmla="*/ 302 w 319"/>
                    <a:gd name="T85" fmla="*/ 255 h 286"/>
                    <a:gd name="T86" fmla="*/ 318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>
                    <a:gd name="T0" fmla="*/ 534 w 551"/>
                    <a:gd name="T1" fmla="*/ 48 h 335"/>
                    <a:gd name="T2" fmla="*/ 550 w 551"/>
                    <a:gd name="T3" fmla="*/ 117 h 335"/>
                    <a:gd name="T4" fmla="*/ 540 w 551"/>
                    <a:gd name="T5" fmla="*/ 142 h 335"/>
                    <a:gd name="T6" fmla="*/ 517 w 551"/>
                    <a:gd name="T7" fmla="*/ 179 h 335"/>
                    <a:gd name="T8" fmla="*/ 493 w 551"/>
                    <a:gd name="T9" fmla="*/ 212 h 335"/>
                    <a:gd name="T10" fmla="*/ 465 w 551"/>
                    <a:gd name="T11" fmla="*/ 239 h 335"/>
                    <a:gd name="T12" fmla="*/ 430 w 551"/>
                    <a:gd name="T13" fmla="*/ 267 h 335"/>
                    <a:gd name="T14" fmla="*/ 397 w 551"/>
                    <a:gd name="T15" fmla="*/ 286 h 335"/>
                    <a:gd name="T16" fmla="*/ 361 w 551"/>
                    <a:gd name="T17" fmla="*/ 304 h 335"/>
                    <a:gd name="T18" fmla="*/ 315 w 551"/>
                    <a:gd name="T19" fmla="*/ 320 h 335"/>
                    <a:gd name="T20" fmla="*/ 280 w 551"/>
                    <a:gd name="T21" fmla="*/ 328 h 335"/>
                    <a:gd name="T22" fmla="*/ 238 w 551"/>
                    <a:gd name="T23" fmla="*/ 334 h 335"/>
                    <a:gd name="T24" fmla="*/ 199 w 551"/>
                    <a:gd name="T25" fmla="*/ 334 h 335"/>
                    <a:gd name="T26" fmla="*/ 157 w 551"/>
                    <a:gd name="T27" fmla="*/ 329 h 335"/>
                    <a:gd name="T28" fmla="*/ 114 w 551"/>
                    <a:gd name="T29" fmla="*/ 317 h 335"/>
                    <a:gd name="T30" fmla="*/ 75 w 551"/>
                    <a:gd name="T31" fmla="*/ 298 h 335"/>
                    <a:gd name="T32" fmla="*/ 52 w 551"/>
                    <a:gd name="T33" fmla="*/ 282 h 335"/>
                    <a:gd name="T34" fmla="*/ 24 w 551"/>
                    <a:gd name="T35" fmla="*/ 258 h 335"/>
                    <a:gd name="T36" fmla="*/ 9 w 551"/>
                    <a:gd name="T37" fmla="*/ 238 h 335"/>
                    <a:gd name="T38" fmla="*/ 0 w 551"/>
                    <a:gd name="T39" fmla="*/ 222 h 335"/>
                    <a:gd name="T40" fmla="*/ 0 w 551"/>
                    <a:gd name="T41" fmla="*/ 204 h 335"/>
                    <a:gd name="T42" fmla="*/ 6 w 551"/>
                    <a:gd name="T43" fmla="*/ 182 h 335"/>
                    <a:gd name="T44" fmla="*/ 18 w 551"/>
                    <a:gd name="T45" fmla="*/ 166 h 335"/>
                    <a:gd name="T46" fmla="*/ 27 w 551"/>
                    <a:gd name="T47" fmla="*/ 131 h 335"/>
                    <a:gd name="T48" fmla="*/ 31 w 551"/>
                    <a:gd name="T49" fmla="*/ 112 h 335"/>
                    <a:gd name="T50" fmla="*/ 283 w 551"/>
                    <a:gd name="T51" fmla="*/ 128 h 335"/>
                    <a:gd name="T52" fmla="*/ 316 w 551"/>
                    <a:gd name="T53" fmla="*/ 122 h 335"/>
                    <a:gd name="T54" fmla="*/ 357 w 551"/>
                    <a:gd name="T55" fmla="*/ 109 h 335"/>
                    <a:gd name="T56" fmla="*/ 388 w 551"/>
                    <a:gd name="T57" fmla="*/ 93 h 335"/>
                    <a:gd name="T58" fmla="*/ 421 w 551"/>
                    <a:gd name="T59" fmla="*/ 73 h 335"/>
                    <a:gd name="T60" fmla="*/ 453 w 551"/>
                    <a:gd name="T61" fmla="*/ 44 h 335"/>
                    <a:gd name="T62" fmla="*/ 472 w 551"/>
                    <a:gd name="T63" fmla="*/ 19 h 335"/>
                    <a:gd name="T64" fmla="*/ 486 w 551"/>
                    <a:gd name="T65" fmla="*/ 0 h 335"/>
                    <a:gd name="T66" fmla="*/ 534 w 551"/>
                    <a:gd name="T67" fmla="*/ 48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>
                    <a:gd name="T0" fmla="*/ 0 w 475"/>
                    <a:gd name="T1" fmla="*/ 0 h 552"/>
                    <a:gd name="T2" fmla="*/ 0 w 475"/>
                    <a:gd name="T3" fmla="*/ 294 h 552"/>
                    <a:gd name="T4" fmla="*/ 28 w 475"/>
                    <a:gd name="T5" fmla="*/ 291 h 552"/>
                    <a:gd name="T6" fmla="*/ 63 w 475"/>
                    <a:gd name="T7" fmla="*/ 293 h 552"/>
                    <a:gd name="T8" fmla="*/ 121 w 475"/>
                    <a:gd name="T9" fmla="*/ 299 h 552"/>
                    <a:gd name="T10" fmla="*/ 178 w 475"/>
                    <a:gd name="T11" fmla="*/ 310 h 552"/>
                    <a:gd name="T12" fmla="*/ 231 w 475"/>
                    <a:gd name="T13" fmla="*/ 323 h 552"/>
                    <a:gd name="T14" fmla="*/ 274 w 475"/>
                    <a:gd name="T15" fmla="*/ 339 h 552"/>
                    <a:gd name="T16" fmla="*/ 325 w 475"/>
                    <a:gd name="T17" fmla="*/ 364 h 552"/>
                    <a:gd name="T18" fmla="*/ 364 w 475"/>
                    <a:gd name="T19" fmla="*/ 390 h 552"/>
                    <a:gd name="T20" fmla="*/ 393 w 475"/>
                    <a:gd name="T21" fmla="*/ 415 h 552"/>
                    <a:gd name="T22" fmla="*/ 414 w 475"/>
                    <a:gd name="T23" fmla="*/ 439 h 552"/>
                    <a:gd name="T24" fmla="*/ 427 w 475"/>
                    <a:gd name="T25" fmla="*/ 461 h 552"/>
                    <a:gd name="T26" fmla="*/ 439 w 475"/>
                    <a:gd name="T27" fmla="*/ 488 h 552"/>
                    <a:gd name="T28" fmla="*/ 444 w 475"/>
                    <a:gd name="T29" fmla="*/ 513 h 552"/>
                    <a:gd name="T30" fmla="*/ 451 w 475"/>
                    <a:gd name="T31" fmla="*/ 551 h 552"/>
                    <a:gd name="T32" fmla="*/ 457 w 475"/>
                    <a:gd name="T33" fmla="*/ 518 h 552"/>
                    <a:gd name="T34" fmla="*/ 466 w 475"/>
                    <a:gd name="T35" fmla="*/ 481 h 552"/>
                    <a:gd name="T36" fmla="*/ 469 w 475"/>
                    <a:gd name="T37" fmla="*/ 453 h 552"/>
                    <a:gd name="T38" fmla="*/ 474 w 475"/>
                    <a:gd name="T39" fmla="*/ 420 h 552"/>
                    <a:gd name="T40" fmla="*/ 472 w 475"/>
                    <a:gd name="T41" fmla="*/ 393 h 552"/>
                    <a:gd name="T42" fmla="*/ 466 w 475"/>
                    <a:gd name="T43" fmla="*/ 361 h 552"/>
                    <a:gd name="T44" fmla="*/ 459 w 475"/>
                    <a:gd name="T45" fmla="*/ 317 h 552"/>
                    <a:gd name="T46" fmla="*/ 444 w 475"/>
                    <a:gd name="T47" fmla="*/ 279 h 552"/>
                    <a:gd name="T48" fmla="*/ 424 w 475"/>
                    <a:gd name="T49" fmla="*/ 238 h 552"/>
                    <a:gd name="T50" fmla="*/ 399 w 475"/>
                    <a:gd name="T51" fmla="*/ 196 h 552"/>
                    <a:gd name="T52" fmla="*/ 363 w 475"/>
                    <a:gd name="T53" fmla="*/ 152 h 552"/>
                    <a:gd name="T54" fmla="*/ 322 w 475"/>
                    <a:gd name="T55" fmla="*/ 116 h 552"/>
                    <a:gd name="T56" fmla="*/ 286 w 475"/>
                    <a:gd name="T57" fmla="*/ 87 h 552"/>
                    <a:gd name="T58" fmla="*/ 241 w 475"/>
                    <a:gd name="T59" fmla="*/ 60 h 552"/>
                    <a:gd name="T60" fmla="*/ 195 w 475"/>
                    <a:gd name="T61" fmla="*/ 40 h 552"/>
                    <a:gd name="T62" fmla="*/ 141 w 475"/>
                    <a:gd name="T63" fmla="*/ 21 h 552"/>
                    <a:gd name="T64" fmla="*/ 94 w 475"/>
                    <a:gd name="T65" fmla="*/ 10 h 552"/>
                    <a:gd name="T66" fmla="*/ 39 w 475"/>
                    <a:gd name="T67" fmla="*/ 3 h 552"/>
                    <a:gd name="T68" fmla="*/ 0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>
                    <a:gd name="T0" fmla="*/ 1 w 319"/>
                    <a:gd name="T1" fmla="*/ 275 h 286"/>
                    <a:gd name="T2" fmla="*/ 3 w 319"/>
                    <a:gd name="T3" fmla="*/ 254 h 286"/>
                    <a:gd name="T4" fmla="*/ 12 w 319"/>
                    <a:gd name="T5" fmla="*/ 235 h 286"/>
                    <a:gd name="T6" fmla="*/ 19 w 319"/>
                    <a:gd name="T7" fmla="*/ 219 h 286"/>
                    <a:gd name="T8" fmla="*/ 24 w 319"/>
                    <a:gd name="T9" fmla="*/ 194 h 286"/>
                    <a:gd name="T10" fmla="*/ 30 w 319"/>
                    <a:gd name="T11" fmla="*/ 161 h 286"/>
                    <a:gd name="T12" fmla="*/ 34 w 319"/>
                    <a:gd name="T13" fmla="*/ 126 h 286"/>
                    <a:gd name="T14" fmla="*/ 37 w 319"/>
                    <a:gd name="T15" fmla="*/ 94 h 286"/>
                    <a:gd name="T16" fmla="*/ 39 w 319"/>
                    <a:gd name="T17" fmla="*/ 67 h 286"/>
                    <a:gd name="T18" fmla="*/ 40 w 319"/>
                    <a:gd name="T19" fmla="*/ 43 h 286"/>
                    <a:gd name="T20" fmla="*/ 48 w 319"/>
                    <a:gd name="T21" fmla="*/ 29 h 286"/>
                    <a:gd name="T22" fmla="*/ 63 w 319"/>
                    <a:gd name="T23" fmla="*/ 16 h 286"/>
                    <a:gd name="T24" fmla="*/ 78 w 319"/>
                    <a:gd name="T25" fmla="*/ 9 h 286"/>
                    <a:gd name="T26" fmla="*/ 102 w 319"/>
                    <a:gd name="T27" fmla="*/ 2 h 286"/>
                    <a:gd name="T28" fmla="*/ 129 w 319"/>
                    <a:gd name="T29" fmla="*/ 0 h 286"/>
                    <a:gd name="T30" fmla="*/ 171 w 319"/>
                    <a:gd name="T31" fmla="*/ 0 h 286"/>
                    <a:gd name="T32" fmla="*/ 208 w 319"/>
                    <a:gd name="T33" fmla="*/ 2 h 286"/>
                    <a:gd name="T34" fmla="*/ 244 w 319"/>
                    <a:gd name="T35" fmla="*/ 9 h 286"/>
                    <a:gd name="T36" fmla="*/ 277 w 319"/>
                    <a:gd name="T37" fmla="*/ 21 h 286"/>
                    <a:gd name="T38" fmla="*/ 298 w 319"/>
                    <a:gd name="T39" fmla="*/ 35 h 286"/>
                    <a:gd name="T40" fmla="*/ 310 w 319"/>
                    <a:gd name="T41" fmla="*/ 47 h 286"/>
                    <a:gd name="T42" fmla="*/ 318 w 319"/>
                    <a:gd name="T43" fmla="*/ 61 h 286"/>
                    <a:gd name="T44" fmla="*/ 316 w 319"/>
                    <a:gd name="T45" fmla="*/ 75 h 286"/>
                    <a:gd name="T46" fmla="*/ 313 w 319"/>
                    <a:gd name="T47" fmla="*/ 89 h 286"/>
                    <a:gd name="T48" fmla="*/ 303 w 319"/>
                    <a:gd name="T49" fmla="*/ 104 h 286"/>
                    <a:gd name="T50" fmla="*/ 295 w 319"/>
                    <a:gd name="T51" fmla="*/ 123 h 286"/>
                    <a:gd name="T52" fmla="*/ 291 w 319"/>
                    <a:gd name="T53" fmla="*/ 149 h 286"/>
                    <a:gd name="T54" fmla="*/ 288 w 319"/>
                    <a:gd name="T55" fmla="*/ 176 h 286"/>
                    <a:gd name="T56" fmla="*/ 283 w 319"/>
                    <a:gd name="T57" fmla="*/ 200 h 286"/>
                    <a:gd name="T58" fmla="*/ 282 w 319"/>
                    <a:gd name="T59" fmla="*/ 235 h 286"/>
                    <a:gd name="T60" fmla="*/ 280 w 319"/>
                    <a:gd name="T61" fmla="*/ 265 h 286"/>
                    <a:gd name="T62" fmla="*/ 280 w 319"/>
                    <a:gd name="T63" fmla="*/ 285 h 286"/>
                    <a:gd name="T64" fmla="*/ 270 w 319"/>
                    <a:gd name="T65" fmla="*/ 260 h 286"/>
                    <a:gd name="T66" fmla="*/ 250 w 319"/>
                    <a:gd name="T67" fmla="*/ 248 h 286"/>
                    <a:gd name="T68" fmla="*/ 232 w 319"/>
                    <a:gd name="T69" fmla="*/ 241 h 286"/>
                    <a:gd name="T70" fmla="*/ 210 w 319"/>
                    <a:gd name="T71" fmla="*/ 236 h 286"/>
                    <a:gd name="T72" fmla="*/ 175 w 319"/>
                    <a:gd name="T73" fmla="*/ 229 h 286"/>
                    <a:gd name="T74" fmla="*/ 141 w 319"/>
                    <a:gd name="T75" fmla="*/ 228 h 286"/>
                    <a:gd name="T76" fmla="*/ 121 w 319"/>
                    <a:gd name="T77" fmla="*/ 228 h 286"/>
                    <a:gd name="T78" fmla="*/ 90 w 319"/>
                    <a:gd name="T79" fmla="*/ 230 h 286"/>
                    <a:gd name="T80" fmla="*/ 54 w 319"/>
                    <a:gd name="T81" fmla="*/ 237 h 286"/>
                    <a:gd name="T82" fmla="*/ 31 w 319"/>
                    <a:gd name="T83" fmla="*/ 246 h 286"/>
                    <a:gd name="T84" fmla="*/ 16 w 319"/>
                    <a:gd name="T85" fmla="*/ 255 h 286"/>
                    <a:gd name="T86" fmla="*/ 0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>
                    <a:gd name="T0" fmla="*/ 0 w 832"/>
                    <a:gd name="T1" fmla="*/ 0 h 420"/>
                    <a:gd name="T2" fmla="*/ 0 w 832"/>
                    <a:gd name="T3" fmla="*/ 356 h 420"/>
                    <a:gd name="T4" fmla="*/ 84 w 832"/>
                    <a:gd name="T5" fmla="*/ 374 h 420"/>
                    <a:gd name="T6" fmla="*/ 153 w 832"/>
                    <a:gd name="T7" fmla="*/ 393 h 420"/>
                    <a:gd name="T8" fmla="*/ 210 w 832"/>
                    <a:gd name="T9" fmla="*/ 404 h 420"/>
                    <a:gd name="T10" fmla="*/ 258 w 832"/>
                    <a:gd name="T11" fmla="*/ 410 h 420"/>
                    <a:gd name="T12" fmla="*/ 312 w 832"/>
                    <a:gd name="T13" fmla="*/ 416 h 420"/>
                    <a:gd name="T14" fmla="*/ 402 w 832"/>
                    <a:gd name="T15" fmla="*/ 419 h 420"/>
                    <a:gd name="T16" fmla="*/ 485 w 832"/>
                    <a:gd name="T17" fmla="*/ 412 h 420"/>
                    <a:gd name="T18" fmla="*/ 570 w 832"/>
                    <a:gd name="T19" fmla="*/ 399 h 420"/>
                    <a:gd name="T20" fmla="*/ 652 w 832"/>
                    <a:gd name="T21" fmla="*/ 377 h 420"/>
                    <a:gd name="T22" fmla="*/ 724 w 832"/>
                    <a:gd name="T23" fmla="*/ 347 h 420"/>
                    <a:gd name="T24" fmla="*/ 784 w 832"/>
                    <a:gd name="T25" fmla="*/ 306 h 420"/>
                    <a:gd name="T26" fmla="*/ 829 w 832"/>
                    <a:gd name="T27" fmla="*/ 291 h 420"/>
                    <a:gd name="T28" fmla="*/ 831 w 832"/>
                    <a:gd name="T29" fmla="*/ 2 h 420"/>
                    <a:gd name="T30" fmla="*/ 786 w 832"/>
                    <a:gd name="T31" fmla="*/ 9 h 420"/>
                    <a:gd name="T32" fmla="*/ 726 w 832"/>
                    <a:gd name="T33" fmla="*/ 29 h 420"/>
                    <a:gd name="T34" fmla="*/ 654 w 832"/>
                    <a:gd name="T35" fmla="*/ 55 h 420"/>
                    <a:gd name="T36" fmla="*/ 585 w 832"/>
                    <a:gd name="T37" fmla="*/ 70 h 420"/>
                    <a:gd name="T38" fmla="*/ 515 w 832"/>
                    <a:gd name="T39" fmla="*/ 78 h 420"/>
                    <a:gd name="T40" fmla="*/ 468 w 832"/>
                    <a:gd name="T41" fmla="*/ 82 h 420"/>
                    <a:gd name="T42" fmla="*/ 428 w 832"/>
                    <a:gd name="T43" fmla="*/ 84 h 420"/>
                    <a:gd name="T44" fmla="*/ 358 w 832"/>
                    <a:gd name="T45" fmla="*/ 84 h 420"/>
                    <a:gd name="T46" fmla="*/ 314 w 832"/>
                    <a:gd name="T47" fmla="*/ 81 h 420"/>
                    <a:gd name="T48" fmla="*/ 274 w 832"/>
                    <a:gd name="T49" fmla="*/ 76 h 420"/>
                    <a:gd name="T50" fmla="*/ 229 w 832"/>
                    <a:gd name="T51" fmla="*/ 73 h 420"/>
                    <a:gd name="T52" fmla="*/ 190 w 832"/>
                    <a:gd name="T53" fmla="*/ 66 h 420"/>
                    <a:gd name="T54" fmla="*/ 140 w 832"/>
                    <a:gd name="T55" fmla="*/ 57 h 420"/>
                    <a:gd name="T56" fmla="*/ 96 w 832"/>
                    <a:gd name="T57" fmla="*/ 44 h 420"/>
                    <a:gd name="T58" fmla="*/ 49 w 832"/>
                    <a:gd name="T59" fmla="*/ 24 h 420"/>
                    <a:gd name="T60" fmla="*/ 0 w 832"/>
                    <a:gd name="T61" fmla="*/ 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>
                  <a:gd name="T0" fmla="*/ 0 w 2967"/>
                  <a:gd name="T1" fmla="*/ 122 h 457"/>
                  <a:gd name="T2" fmla="*/ 207 w 2967"/>
                  <a:gd name="T3" fmla="*/ 78 h 457"/>
                  <a:gd name="T4" fmla="*/ 442 w 2967"/>
                  <a:gd name="T5" fmla="*/ 48 h 457"/>
                  <a:gd name="T6" fmla="*/ 640 w 2967"/>
                  <a:gd name="T7" fmla="*/ 32 h 457"/>
                  <a:gd name="T8" fmla="*/ 897 w 2967"/>
                  <a:gd name="T9" fmla="*/ 16 h 457"/>
                  <a:gd name="T10" fmla="*/ 1215 w 2967"/>
                  <a:gd name="T11" fmla="*/ 2 h 457"/>
                  <a:gd name="T12" fmla="*/ 1392 w 2967"/>
                  <a:gd name="T13" fmla="*/ 0 h 457"/>
                  <a:gd name="T14" fmla="*/ 1710 w 2967"/>
                  <a:gd name="T15" fmla="*/ 0 h 457"/>
                  <a:gd name="T16" fmla="*/ 1997 w 2967"/>
                  <a:gd name="T17" fmla="*/ 10 h 457"/>
                  <a:gd name="T18" fmla="*/ 2258 w 2967"/>
                  <a:gd name="T19" fmla="*/ 21 h 457"/>
                  <a:gd name="T20" fmla="*/ 2493 w 2967"/>
                  <a:gd name="T21" fmla="*/ 38 h 457"/>
                  <a:gd name="T22" fmla="*/ 2674 w 2967"/>
                  <a:gd name="T23" fmla="*/ 54 h 457"/>
                  <a:gd name="T24" fmla="*/ 2828 w 2967"/>
                  <a:gd name="T25" fmla="*/ 73 h 457"/>
                  <a:gd name="T26" fmla="*/ 2966 w 2967"/>
                  <a:gd name="T27" fmla="*/ 92 h 457"/>
                  <a:gd name="T28" fmla="*/ 2966 w 2967"/>
                  <a:gd name="T29" fmla="*/ 456 h 457"/>
                  <a:gd name="T30" fmla="*/ 2833 w 2967"/>
                  <a:gd name="T31" fmla="*/ 434 h 457"/>
                  <a:gd name="T32" fmla="*/ 2563 w 2967"/>
                  <a:gd name="T33" fmla="*/ 399 h 457"/>
                  <a:gd name="T34" fmla="*/ 2382 w 2967"/>
                  <a:gd name="T35" fmla="*/ 382 h 457"/>
                  <a:gd name="T36" fmla="*/ 2134 w 2967"/>
                  <a:gd name="T37" fmla="*/ 366 h 457"/>
                  <a:gd name="T38" fmla="*/ 1944 w 2967"/>
                  <a:gd name="T39" fmla="*/ 358 h 457"/>
                  <a:gd name="T40" fmla="*/ 1746 w 2967"/>
                  <a:gd name="T41" fmla="*/ 350 h 457"/>
                  <a:gd name="T42" fmla="*/ 1529 w 2967"/>
                  <a:gd name="T43" fmla="*/ 350 h 457"/>
                  <a:gd name="T44" fmla="*/ 1295 w 2967"/>
                  <a:gd name="T45" fmla="*/ 350 h 457"/>
                  <a:gd name="T46" fmla="*/ 1047 w 2967"/>
                  <a:gd name="T47" fmla="*/ 355 h 457"/>
                  <a:gd name="T48" fmla="*/ 853 w 2967"/>
                  <a:gd name="T49" fmla="*/ 363 h 457"/>
                  <a:gd name="T50" fmla="*/ 654 w 2967"/>
                  <a:gd name="T51" fmla="*/ 374 h 457"/>
                  <a:gd name="T52" fmla="*/ 468 w 2967"/>
                  <a:gd name="T53" fmla="*/ 388 h 457"/>
                  <a:gd name="T54" fmla="*/ 296 w 2967"/>
                  <a:gd name="T55" fmla="*/ 404 h 457"/>
                  <a:gd name="T56" fmla="*/ 150 w 2967"/>
                  <a:gd name="T57" fmla="*/ 423 h 457"/>
                  <a:gd name="T58" fmla="*/ 13 w 2967"/>
                  <a:gd name="T59" fmla="*/ 445 h 457"/>
                  <a:gd name="T60" fmla="*/ 0 w 2967"/>
                  <a:gd name="T61" fmla="*/ 122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>
                  <a:gd name="T0" fmla="*/ 815 w 823"/>
                  <a:gd name="T1" fmla="*/ 27 h 431"/>
                  <a:gd name="T2" fmla="*/ 822 w 823"/>
                  <a:gd name="T3" fmla="*/ 350 h 431"/>
                  <a:gd name="T4" fmla="*/ 746 w 823"/>
                  <a:gd name="T5" fmla="*/ 382 h 431"/>
                  <a:gd name="T6" fmla="*/ 676 w 823"/>
                  <a:gd name="T7" fmla="*/ 404 h 431"/>
                  <a:gd name="T8" fmla="*/ 619 w 823"/>
                  <a:gd name="T9" fmla="*/ 415 h 431"/>
                  <a:gd name="T10" fmla="*/ 571 w 823"/>
                  <a:gd name="T11" fmla="*/ 421 h 431"/>
                  <a:gd name="T12" fmla="*/ 517 w 823"/>
                  <a:gd name="T13" fmla="*/ 427 h 431"/>
                  <a:gd name="T14" fmla="*/ 427 w 823"/>
                  <a:gd name="T15" fmla="*/ 430 h 431"/>
                  <a:gd name="T16" fmla="*/ 344 w 823"/>
                  <a:gd name="T17" fmla="*/ 423 h 431"/>
                  <a:gd name="T18" fmla="*/ 259 w 823"/>
                  <a:gd name="T19" fmla="*/ 410 h 431"/>
                  <a:gd name="T20" fmla="*/ 177 w 823"/>
                  <a:gd name="T21" fmla="*/ 388 h 431"/>
                  <a:gd name="T22" fmla="*/ 105 w 823"/>
                  <a:gd name="T23" fmla="*/ 358 h 431"/>
                  <a:gd name="T24" fmla="*/ 41 w 823"/>
                  <a:gd name="T25" fmla="*/ 325 h 431"/>
                  <a:gd name="T26" fmla="*/ 0 w 823"/>
                  <a:gd name="T27" fmla="*/ 294 h 431"/>
                  <a:gd name="T28" fmla="*/ 0 w 823"/>
                  <a:gd name="T29" fmla="*/ 0 h 431"/>
                  <a:gd name="T30" fmla="*/ 46 w 823"/>
                  <a:gd name="T31" fmla="*/ 25 h 431"/>
                  <a:gd name="T32" fmla="*/ 105 w 823"/>
                  <a:gd name="T33" fmla="*/ 47 h 431"/>
                  <a:gd name="T34" fmla="*/ 175 w 823"/>
                  <a:gd name="T35" fmla="*/ 66 h 431"/>
                  <a:gd name="T36" fmla="*/ 244 w 823"/>
                  <a:gd name="T37" fmla="*/ 81 h 431"/>
                  <a:gd name="T38" fmla="*/ 314 w 823"/>
                  <a:gd name="T39" fmla="*/ 89 h 431"/>
                  <a:gd name="T40" fmla="*/ 361 w 823"/>
                  <a:gd name="T41" fmla="*/ 93 h 431"/>
                  <a:gd name="T42" fmla="*/ 401 w 823"/>
                  <a:gd name="T43" fmla="*/ 95 h 431"/>
                  <a:gd name="T44" fmla="*/ 471 w 823"/>
                  <a:gd name="T45" fmla="*/ 95 h 431"/>
                  <a:gd name="T46" fmla="*/ 515 w 823"/>
                  <a:gd name="T47" fmla="*/ 92 h 431"/>
                  <a:gd name="T48" fmla="*/ 555 w 823"/>
                  <a:gd name="T49" fmla="*/ 87 h 431"/>
                  <a:gd name="T50" fmla="*/ 600 w 823"/>
                  <a:gd name="T51" fmla="*/ 84 h 431"/>
                  <a:gd name="T52" fmla="*/ 640 w 823"/>
                  <a:gd name="T53" fmla="*/ 76 h 431"/>
                  <a:gd name="T54" fmla="*/ 689 w 823"/>
                  <a:gd name="T55" fmla="*/ 67 h 431"/>
                  <a:gd name="T56" fmla="*/ 733 w 823"/>
                  <a:gd name="T57" fmla="*/ 55 h 431"/>
                  <a:gd name="T58" fmla="*/ 777 w 823"/>
                  <a:gd name="T59" fmla="*/ 41 h 431"/>
                  <a:gd name="T60" fmla="*/ 815 w 823"/>
                  <a:gd name="T61" fmla="*/ 2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>
                  <a:gd name="T0" fmla="*/ 16 w 551"/>
                  <a:gd name="T1" fmla="*/ 53 h 340"/>
                  <a:gd name="T2" fmla="*/ 0 w 551"/>
                  <a:gd name="T3" fmla="*/ 122 h 340"/>
                  <a:gd name="T4" fmla="*/ 10 w 551"/>
                  <a:gd name="T5" fmla="*/ 146 h 340"/>
                  <a:gd name="T6" fmla="*/ 33 w 551"/>
                  <a:gd name="T7" fmla="*/ 184 h 340"/>
                  <a:gd name="T8" fmla="*/ 57 w 551"/>
                  <a:gd name="T9" fmla="*/ 217 h 340"/>
                  <a:gd name="T10" fmla="*/ 85 w 551"/>
                  <a:gd name="T11" fmla="*/ 244 h 340"/>
                  <a:gd name="T12" fmla="*/ 120 w 551"/>
                  <a:gd name="T13" fmla="*/ 271 h 340"/>
                  <a:gd name="T14" fmla="*/ 153 w 551"/>
                  <a:gd name="T15" fmla="*/ 290 h 340"/>
                  <a:gd name="T16" fmla="*/ 189 w 551"/>
                  <a:gd name="T17" fmla="*/ 309 h 340"/>
                  <a:gd name="T18" fmla="*/ 235 w 551"/>
                  <a:gd name="T19" fmla="*/ 325 h 340"/>
                  <a:gd name="T20" fmla="*/ 270 w 551"/>
                  <a:gd name="T21" fmla="*/ 333 h 340"/>
                  <a:gd name="T22" fmla="*/ 312 w 551"/>
                  <a:gd name="T23" fmla="*/ 339 h 340"/>
                  <a:gd name="T24" fmla="*/ 351 w 551"/>
                  <a:gd name="T25" fmla="*/ 339 h 340"/>
                  <a:gd name="T26" fmla="*/ 393 w 551"/>
                  <a:gd name="T27" fmla="*/ 334 h 340"/>
                  <a:gd name="T28" fmla="*/ 436 w 551"/>
                  <a:gd name="T29" fmla="*/ 322 h 340"/>
                  <a:gd name="T30" fmla="*/ 475 w 551"/>
                  <a:gd name="T31" fmla="*/ 303 h 340"/>
                  <a:gd name="T32" fmla="*/ 498 w 551"/>
                  <a:gd name="T33" fmla="*/ 287 h 340"/>
                  <a:gd name="T34" fmla="*/ 526 w 551"/>
                  <a:gd name="T35" fmla="*/ 263 h 340"/>
                  <a:gd name="T36" fmla="*/ 541 w 551"/>
                  <a:gd name="T37" fmla="*/ 243 h 340"/>
                  <a:gd name="T38" fmla="*/ 550 w 551"/>
                  <a:gd name="T39" fmla="*/ 227 h 340"/>
                  <a:gd name="T40" fmla="*/ 550 w 551"/>
                  <a:gd name="T41" fmla="*/ 209 h 340"/>
                  <a:gd name="T42" fmla="*/ 544 w 551"/>
                  <a:gd name="T43" fmla="*/ 187 h 340"/>
                  <a:gd name="T44" fmla="*/ 532 w 551"/>
                  <a:gd name="T45" fmla="*/ 171 h 340"/>
                  <a:gd name="T46" fmla="*/ 523 w 551"/>
                  <a:gd name="T47" fmla="*/ 135 h 340"/>
                  <a:gd name="T48" fmla="*/ 519 w 551"/>
                  <a:gd name="T49" fmla="*/ 116 h 340"/>
                  <a:gd name="T50" fmla="*/ 267 w 551"/>
                  <a:gd name="T51" fmla="*/ 133 h 340"/>
                  <a:gd name="T52" fmla="*/ 234 w 551"/>
                  <a:gd name="T53" fmla="*/ 126 h 340"/>
                  <a:gd name="T54" fmla="*/ 193 w 551"/>
                  <a:gd name="T55" fmla="*/ 114 h 340"/>
                  <a:gd name="T56" fmla="*/ 162 w 551"/>
                  <a:gd name="T57" fmla="*/ 97 h 340"/>
                  <a:gd name="T58" fmla="*/ 129 w 551"/>
                  <a:gd name="T59" fmla="*/ 77 h 340"/>
                  <a:gd name="T60" fmla="*/ 97 w 551"/>
                  <a:gd name="T61" fmla="*/ 48 h 340"/>
                  <a:gd name="T62" fmla="*/ 78 w 551"/>
                  <a:gd name="T63" fmla="*/ 24 h 340"/>
                  <a:gd name="T64" fmla="*/ 60 w 551"/>
                  <a:gd name="T65" fmla="*/ 0 h 340"/>
                  <a:gd name="T66" fmla="*/ 16 w 551"/>
                  <a:gd name="T67" fmla="*/ 5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>
                  <a:gd name="T0" fmla="*/ 474 w 475"/>
                  <a:gd name="T1" fmla="*/ 0 h 552"/>
                  <a:gd name="T2" fmla="*/ 474 w 475"/>
                  <a:gd name="T3" fmla="*/ 294 h 552"/>
                  <a:gd name="T4" fmla="*/ 446 w 475"/>
                  <a:gd name="T5" fmla="*/ 291 h 552"/>
                  <a:gd name="T6" fmla="*/ 411 w 475"/>
                  <a:gd name="T7" fmla="*/ 293 h 552"/>
                  <a:gd name="T8" fmla="*/ 353 w 475"/>
                  <a:gd name="T9" fmla="*/ 299 h 552"/>
                  <a:gd name="T10" fmla="*/ 296 w 475"/>
                  <a:gd name="T11" fmla="*/ 310 h 552"/>
                  <a:gd name="T12" fmla="*/ 243 w 475"/>
                  <a:gd name="T13" fmla="*/ 323 h 552"/>
                  <a:gd name="T14" fmla="*/ 200 w 475"/>
                  <a:gd name="T15" fmla="*/ 339 h 552"/>
                  <a:gd name="T16" fmla="*/ 149 w 475"/>
                  <a:gd name="T17" fmla="*/ 364 h 552"/>
                  <a:gd name="T18" fmla="*/ 110 w 475"/>
                  <a:gd name="T19" fmla="*/ 390 h 552"/>
                  <a:gd name="T20" fmla="*/ 81 w 475"/>
                  <a:gd name="T21" fmla="*/ 415 h 552"/>
                  <a:gd name="T22" fmla="*/ 60 w 475"/>
                  <a:gd name="T23" fmla="*/ 439 h 552"/>
                  <a:gd name="T24" fmla="*/ 47 w 475"/>
                  <a:gd name="T25" fmla="*/ 461 h 552"/>
                  <a:gd name="T26" fmla="*/ 35 w 475"/>
                  <a:gd name="T27" fmla="*/ 488 h 552"/>
                  <a:gd name="T28" fmla="*/ 30 w 475"/>
                  <a:gd name="T29" fmla="*/ 513 h 552"/>
                  <a:gd name="T30" fmla="*/ 23 w 475"/>
                  <a:gd name="T31" fmla="*/ 551 h 552"/>
                  <a:gd name="T32" fmla="*/ 17 w 475"/>
                  <a:gd name="T33" fmla="*/ 518 h 552"/>
                  <a:gd name="T34" fmla="*/ 8 w 475"/>
                  <a:gd name="T35" fmla="*/ 481 h 552"/>
                  <a:gd name="T36" fmla="*/ 5 w 475"/>
                  <a:gd name="T37" fmla="*/ 453 h 552"/>
                  <a:gd name="T38" fmla="*/ 0 w 475"/>
                  <a:gd name="T39" fmla="*/ 420 h 552"/>
                  <a:gd name="T40" fmla="*/ 2 w 475"/>
                  <a:gd name="T41" fmla="*/ 393 h 552"/>
                  <a:gd name="T42" fmla="*/ 8 w 475"/>
                  <a:gd name="T43" fmla="*/ 361 h 552"/>
                  <a:gd name="T44" fmla="*/ 15 w 475"/>
                  <a:gd name="T45" fmla="*/ 317 h 552"/>
                  <a:gd name="T46" fmla="*/ 30 w 475"/>
                  <a:gd name="T47" fmla="*/ 279 h 552"/>
                  <a:gd name="T48" fmla="*/ 50 w 475"/>
                  <a:gd name="T49" fmla="*/ 238 h 552"/>
                  <a:gd name="T50" fmla="*/ 75 w 475"/>
                  <a:gd name="T51" fmla="*/ 196 h 552"/>
                  <a:gd name="T52" fmla="*/ 111 w 475"/>
                  <a:gd name="T53" fmla="*/ 152 h 552"/>
                  <a:gd name="T54" fmla="*/ 152 w 475"/>
                  <a:gd name="T55" fmla="*/ 116 h 552"/>
                  <a:gd name="T56" fmla="*/ 188 w 475"/>
                  <a:gd name="T57" fmla="*/ 87 h 552"/>
                  <a:gd name="T58" fmla="*/ 233 w 475"/>
                  <a:gd name="T59" fmla="*/ 60 h 552"/>
                  <a:gd name="T60" fmla="*/ 279 w 475"/>
                  <a:gd name="T61" fmla="*/ 40 h 552"/>
                  <a:gd name="T62" fmla="*/ 333 w 475"/>
                  <a:gd name="T63" fmla="*/ 21 h 552"/>
                  <a:gd name="T64" fmla="*/ 380 w 475"/>
                  <a:gd name="T65" fmla="*/ 10 h 552"/>
                  <a:gd name="T66" fmla="*/ 435 w 475"/>
                  <a:gd name="T67" fmla="*/ 3 h 552"/>
                  <a:gd name="T68" fmla="*/ 474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>
                  <a:gd name="T0" fmla="*/ 317 w 319"/>
                  <a:gd name="T1" fmla="*/ 275 h 286"/>
                  <a:gd name="T2" fmla="*/ 315 w 319"/>
                  <a:gd name="T3" fmla="*/ 254 h 286"/>
                  <a:gd name="T4" fmla="*/ 306 w 319"/>
                  <a:gd name="T5" fmla="*/ 235 h 286"/>
                  <a:gd name="T6" fmla="*/ 299 w 319"/>
                  <a:gd name="T7" fmla="*/ 219 h 286"/>
                  <a:gd name="T8" fmla="*/ 294 w 319"/>
                  <a:gd name="T9" fmla="*/ 194 h 286"/>
                  <a:gd name="T10" fmla="*/ 288 w 319"/>
                  <a:gd name="T11" fmla="*/ 161 h 286"/>
                  <a:gd name="T12" fmla="*/ 284 w 319"/>
                  <a:gd name="T13" fmla="*/ 126 h 286"/>
                  <a:gd name="T14" fmla="*/ 281 w 319"/>
                  <a:gd name="T15" fmla="*/ 94 h 286"/>
                  <a:gd name="T16" fmla="*/ 279 w 319"/>
                  <a:gd name="T17" fmla="*/ 67 h 286"/>
                  <a:gd name="T18" fmla="*/ 278 w 319"/>
                  <a:gd name="T19" fmla="*/ 43 h 286"/>
                  <a:gd name="T20" fmla="*/ 270 w 319"/>
                  <a:gd name="T21" fmla="*/ 29 h 286"/>
                  <a:gd name="T22" fmla="*/ 255 w 319"/>
                  <a:gd name="T23" fmla="*/ 16 h 286"/>
                  <a:gd name="T24" fmla="*/ 240 w 319"/>
                  <a:gd name="T25" fmla="*/ 9 h 286"/>
                  <a:gd name="T26" fmla="*/ 216 w 319"/>
                  <a:gd name="T27" fmla="*/ 2 h 286"/>
                  <a:gd name="T28" fmla="*/ 189 w 319"/>
                  <a:gd name="T29" fmla="*/ 0 h 286"/>
                  <a:gd name="T30" fmla="*/ 147 w 319"/>
                  <a:gd name="T31" fmla="*/ 0 h 286"/>
                  <a:gd name="T32" fmla="*/ 110 w 319"/>
                  <a:gd name="T33" fmla="*/ 2 h 286"/>
                  <a:gd name="T34" fmla="*/ 74 w 319"/>
                  <a:gd name="T35" fmla="*/ 9 h 286"/>
                  <a:gd name="T36" fmla="*/ 41 w 319"/>
                  <a:gd name="T37" fmla="*/ 21 h 286"/>
                  <a:gd name="T38" fmla="*/ 20 w 319"/>
                  <a:gd name="T39" fmla="*/ 35 h 286"/>
                  <a:gd name="T40" fmla="*/ 8 w 319"/>
                  <a:gd name="T41" fmla="*/ 47 h 286"/>
                  <a:gd name="T42" fmla="*/ 0 w 319"/>
                  <a:gd name="T43" fmla="*/ 61 h 286"/>
                  <a:gd name="T44" fmla="*/ 2 w 319"/>
                  <a:gd name="T45" fmla="*/ 75 h 286"/>
                  <a:gd name="T46" fmla="*/ 5 w 319"/>
                  <a:gd name="T47" fmla="*/ 89 h 286"/>
                  <a:gd name="T48" fmla="*/ 15 w 319"/>
                  <a:gd name="T49" fmla="*/ 104 h 286"/>
                  <a:gd name="T50" fmla="*/ 23 w 319"/>
                  <a:gd name="T51" fmla="*/ 123 h 286"/>
                  <a:gd name="T52" fmla="*/ 27 w 319"/>
                  <a:gd name="T53" fmla="*/ 149 h 286"/>
                  <a:gd name="T54" fmla="*/ 30 w 319"/>
                  <a:gd name="T55" fmla="*/ 176 h 286"/>
                  <a:gd name="T56" fmla="*/ 35 w 319"/>
                  <a:gd name="T57" fmla="*/ 200 h 286"/>
                  <a:gd name="T58" fmla="*/ 36 w 319"/>
                  <a:gd name="T59" fmla="*/ 235 h 286"/>
                  <a:gd name="T60" fmla="*/ 38 w 319"/>
                  <a:gd name="T61" fmla="*/ 265 h 286"/>
                  <a:gd name="T62" fmla="*/ 38 w 319"/>
                  <a:gd name="T63" fmla="*/ 285 h 286"/>
                  <a:gd name="T64" fmla="*/ 48 w 319"/>
                  <a:gd name="T65" fmla="*/ 260 h 286"/>
                  <a:gd name="T66" fmla="*/ 68 w 319"/>
                  <a:gd name="T67" fmla="*/ 248 h 286"/>
                  <a:gd name="T68" fmla="*/ 86 w 319"/>
                  <a:gd name="T69" fmla="*/ 241 h 286"/>
                  <a:gd name="T70" fmla="*/ 108 w 319"/>
                  <a:gd name="T71" fmla="*/ 236 h 286"/>
                  <a:gd name="T72" fmla="*/ 143 w 319"/>
                  <a:gd name="T73" fmla="*/ 229 h 286"/>
                  <a:gd name="T74" fmla="*/ 177 w 319"/>
                  <a:gd name="T75" fmla="*/ 228 h 286"/>
                  <a:gd name="T76" fmla="*/ 197 w 319"/>
                  <a:gd name="T77" fmla="*/ 228 h 286"/>
                  <a:gd name="T78" fmla="*/ 228 w 319"/>
                  <a:gd name="T79" fmla="*/ 230 h 286"/>
                  <a:gd name="T80" fmla="*/ 264 w 319"/>
                  <a:gd name="T81" fmla="*/ 237 h 286"/>
                  <a:gd name="T82" fmla="*/ 287 w 319"/>
                  <a:gd name="T83" fmla="*/ 246 h 286"/>
                  <a:gd name="T84" fmla="*/ 302 w 319"/>
                  <a:gd name="T85" fmla="*/ 255 h 286"/>
                  <a:gd name="T86" fmla="*/ 318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>
                  <a:gd name="T0" fmla="*/ 534 w 551"/>
                  <a:gd name="T1" fmla="*/ 48 h 335"/>
                  <a:gd name="T2" fmla="*/ 550 w 551"/>
                  <a:gd name="T3" fmla="*/ 117 h 335"/>
                  <a:gd name="T4" fmla="*/ 540 w 551"/>
                  <a:gd name="T5" fmla="*/ 142 h 335"/>
                  <a:gd name="T6" fmla="*/ 517 w 551"/>
                  <a:gd name="T7" fmla="*/ 179 h 335"/>
                  <a:gd name="T8" fmla="*/ 493 w 551"/>
                  <a:gd name="T9" fmla="*/ 212 h 335"/>
                  <a:gd name="T10" fmla="*/ 465 w 551"/>
                  <a:gd name="T11" fmla="*/ 239 h 335"/>
                  <a:gd name="T12" fmla="*/ 430 w 551"/>
                  <a:gd name="T13" fmla="*/ 267 h 335"/>
                  <a:gd name="T14" fmla="*/ 397 w 551"/>
                  <a:gd name="T15" fmla="*/ 286 h 335"/>
                  <a:gd name="T16" fmla="*/ 361 w 551"/>
                  <a:gd name="T17" fmla="*/ 304 h 335"/>
                  <a:gd name="T18" fmla="*/ 315 w 551"/>
                  <a:gd name="T19" fmla="*/ 320 h 335"/>
                  <a:gd name="T20" fmla="*/ 280 w 551"/>
                  <a:gd name="T21" fmla="*/ 328 h 335"/>
                  <a:gd name="T22" fmla="*/ 238 w 551"/>
                  <a:gd name="T23" fmla="*/ 334 h 335"/>
                  <a:gd name="T24" fmla="*/ 199 w 551"/>
                  <a:gd name="T25" fmla="*/ 334 h 335"/>
                  <a:gd name="T26" fmla="*/ 157 w 551"/>
                  <a:gd name="T27" fmla="*/ 329 h 335"/>
                  <a:gd name="T28" fmla="*/ 114 w 551"/>
                  <a:gd name="T29" fmla="*/ 317 h 335"/>
                  <a:gd name="T30" fmla="*/ 75 w 551"/>
                  <a:gd name="T31" fmla="*/ 298 h 335"/>
                  <a:gd name="T32" fmla="*/ 52 w 551"/>
                  <a:gd name="T33" fmla="*/ 282 h 335"/>
                  <a:gd name="T34" fmla="*/ 24 w 551"/>
                  <a:gd name="T35" fmla="*/ 258 h 335"/>
                  <a:gd name="T36" fmla="*/ 9 w 551"/>
                  <a:gd name="T37" fmla="*/ 238 h 335"/>
                  <a:gd name="T38" fmla="*/ 0 w 551"/>
                  <a:gd name="T39" fmla="*/ 222 h 335"/>
                  <a:gd name="T40" fmla="*/ 0 w 551"/>
                  <a:gd name="T41" fmla="*/ 204 h 335"/>
                  <a:gd name="T42" fmla="*/ 6 w 551"/>
                  <a:gd name="T43" fmla="*/ 182 h 335"/>
                  <a:gd name="T44" fmla="*/ 18 w 551"/>
                  <a:gd name="T45" fmla="*/ 166 h 335"/>
                  <a:gd name="T46" fmla="*/ 27 w 551"/>
                  <a:gd name="T47" fmla="*/ 131 h 335"/>
                  <a:gd name="T48" fmla="*/ 31 w 551"/>
                  <a:gd name="T49" fmla="*/ 112 h 335"/>
                  <a:gd name="T50" fmla="*/ 283 w 551"/>
                  <a:gd name="T51" fmla="*/ 128 h 335"/>
                  <a:gd name="T52" fmla="*/ 316 w 551"/>
                  <a:gd name="T53" fmla="*/ 122 h 335"/>
                  <a:gd name="T54" fmla="*/ 357 w 551"/>
                  <a:gd name="T55" fmla="*/ 109 h 335"/>
                  <a:gd name="T56" fmla="*/ 388 w 551"/>
                  <a:gd name="T57" fmla="*/ 93 h 335"/>
                  <a:gd name="T58" fmla="*/ 421 w 551"/>
                  <a:gd name="T59" fmla="*/ 73 h 335"/>
                  <a:gd name="T60" fmla="*/ 453 w 551"/>
                  <a:gd name="T61" fmla="*/ 44 h 335"/>
                  <a:gd name="T62" fmla="*/ 472 w 551"/>
                  <a:gd name="T63" fmla="*/ 19 h 335"/>
                  <a:gd name="T64" fmla="*/ 486 w 551"/>
                  <a:gd name="T65" fmla="*/ 0 h 335"/>
                  <a:gd name="T66" fmla="*/ 534 w 551"/>
                  <a:gd name="T67" fmla="*/ 48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>
                  <a:gd name="T0" fmla="*/ 0 w 475"/>
                  <a:gd name="T1" fmla="*/ 0 h 552"/>
                  <a:gd name="T2" fmla="*/ 0 w 475"/>
                  <a:gd name="T3" fmla="*/ 294 h 552"/>
                  <a:gd name="T4" fmla="*/ 28 w 475"/>
                  <a:gd name="T5" fmla="*/ 291 h 552"/>
                  <a:gd name="T6" fmla="*/ 63 w 475"/>
                  <a:gd name="T7" fmla="*/ 293 h 552"/>
                  <a:gd name="T8" fmla="*/ 121 w 475"/>
                  <a:gd name="T9" fmla="*/ 299 h 552"/>
                  <a:gd name="T10" fmla="*/ 178 w 475"/>
                  <a:gd name="T11" fmla="*/ 310 h 552"/>
                  <a:gd name="T12" fmla="*/ 231 w 475"/>
                  <a:gd name="T13" fmla="*/ 323 h 552"/>
                  <a:gd name="T14" fmla="*/ 274 w 475"/>
                  <a:gd name="T15" fmla="*/ 339 h 552"/>
                  <a:gd name="T16" fmla="*/ 325 w 475"/>
                  <a:gd name="T17" fmla="*/ 364 h 552"/>
                  <a:gd name="T18" fmla="*/ 364 w 475"/>
                  <a:gd name="T19" fmla="*/ 390 h 552"/>
                  <a:gd name="T20" fmla="*/ 393 w 475"/>
                  <a:gd name="T21" fmla="*/ 415 h 552"/>
                  <a:gd name="T22" fmla="*/ 414 w 475"/>
                  <a:gd name="T23" fmla="*/ 439 h 552"/>
                  <a:gd name="T24" fmla="*/ 427 w 475"/>
                  <a:gd name="T25" fmla="*/ 461 h 552"/>
                  <a:gd name="T26" fmla="*/ 439 w 475"/>
                  <a:gd name="T27" fmla="*/ 488 h 552"/>
                  <a:gd name="T28" fmla="*/ 444 w 475"/>
                  <a:gd name="T29" fmla="*/ 513 h 552"/>
                  <a:gd name="T30" fmla="*/ 451 w 475"/>
                  <a:gd name="T31" fmla="*/ 551 h 552"/>
                  <a:gd name="T32" fmla="*/ 457 w 475"/>
                  <a:gd name="T33" fmla="*/ 518 h 552"/>
                  <a:gd name="T34" fmla="*/ 466 w 475"/>
                  <a:gd name="T35" fmla="*/ 481 h 552"/>
                  <a:gd name="T36" fmla="*/ 469 w 475"/>
                  <a:gd name="T37" fmla="*/ 453 h 552"/>
                  <a:gd name="T38" fmla="*/ 474 w 475"/>
                  <a:gd name="T39" fmla="*/ 420 h 552"/>
                  <a:gd name="T40" fmla="*/ 472 w 475"/>
                  <a:gd name="T41" fmla="*/ 393 h 552"/>
                  <a:gd name="T42" fmla="*/ 466 w 475"/>
                  <a:gd name="T43" fmla="*/ 361 h 552"/>
                  <a:gd name="T44" fmla="*/ 459 w 475"/>
                  <a:gd name="T45" fmla="*/ 317 h 552"/>
                  <a:gd name="T46" fmla="*/ 444 w 475"/>
                  <a:gd name="T47" fmla="*/ 279 h 552"/>
                  <a:gd name="T48" fmla="*/ 424 w 475"/>
                  <a:gd name="T49" fmla="*/ 238 h 552"/>
                  <a:gd name="T50" fmla="*/ 399 w 475"/>
                  <a:gd name="T51" fmla="*/ 196 h 552"/>
                  <a:gd name="T52" fmla="*/ 363 w 475"/>
                  <a:gd name="T53" fmla="*/ 152 h 552"/>
                  <a:gd name="T54" fmla="*/ 322 w 475"/>
                  <a:gd name="T55" fmla="*/ 116 h 552"/>
                  <a:gd name="T56" fmla="*/ 286 w 475"/>
                  <a:gd name="T57" fmla="*/ 87 h 552"/>
                  <a:gd name="T58" fmla="*/ 241 w 475"/>
                  <a:gd name="T59" fmla="*/ 60 h 552"/>
                  <a:gd name="T60" fmla="*/ 195 w 475"/>
                  <a:gd name="T61" fmla="*/ 40 h 552"/>
                  <a:gd name="T62" fmla="*/ 141 w 475"/>
                  <a:gd name="T63" fmla="*/ 21 h 552"/>
                  <a:gd name="T64" fmla="*/ 94 w 475"/>
                  <a:gd name="T65" fmla="*/ 10 h 552"/>
                  <a:gd name="T66" fmla="*/ 39 w 475"/>
                  <a:gd name="T67" fmla="*/ 3 h 552"/>
                  <a:gd name="T68" fmla="*/ 0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>
                  <a:gd name="T0" fmla="*/ 1 w 319"/>
                  <a:gd name="T1" fmla="*/ 275 h 286"/>
                  <a:gd name="T2" fmla="*/ 3 w 319"/>
                  <a:gd name="T3" fmla="*/ 254 h 286"/>
                  <a:gd name="T4" fmla="*/ 12 w 319"/>
                  <a:gd name="T5" fmla="*/ 235 h 286"/>
                  <a:gd name="T6" fmla="*/ 19 w 319"/>
                  <a:gd name="T7" fmla="*/ 219 h 286"/>
                  <a:gd name="T8" fmla="*/ 24 w 319"/>
                  <a:gd name="T9" fmla="*/ 194 h 286"/>
                  <a:gd name="T10" fmla="*/ 30 w 319"/>
                  <a:gd name="T11" fmla="*/ 161 h 286"/>
                  <a:gd name="T12" fmla="*/ 34 w 319"/>
                  <a:gd name="T13" fmla="*/ 126 h 286"/>
                  <a:gd name="T14" fmla="*/ 37 w 319"/>
                  <a:gd name="T15" fmla="*/ 94 h 286"/>
                  <a:gd name="T16" fmla="*/ 39 w 319"/>
                  <a:gd name="T17" fmla="*/ 67 h 286"/>
                  <a:gd name="T18" fmla="*/ 40 w 319"/>
                  <a:gd name="T19" fmla="*/ 43 h 286"/>
                  <a:gd name="T20" fmla="*/ 48 w 319"/>
                  <a:gd name="T21" fmla="*/ 29 h 286"/>
                  <a:gd name="T22" fmla="*/ 63 w 319"/>
                  <a:gd name="T23" fmla="*/ 16 h 286"/>
                  <a:gd name="T24" fmla="*/ 78 w 319"/>
                  <a:gd name="T25" fmla="*/ 9 h 286"/>
                  <a:gd name="T26" fmla="*/ 102 w 319"/>
                  <a:gd name="T27" fmla="*/ 2 h 286"/>
                  <a:gd name="T28" fmla="*/ 129 w 319"/>
                  <a:gd name="T29" fmla="*/ 0 h 286"/>
                  <a:gd name="T30" fmla="*/ 171 w 319"/>
                  <a:gd name="T31" fmla="*/ 0 h 286"/>
                  <a:gd name="T32" fmla="*/ 208 w 319"/>
                  <a:gd name="T33" fmla="*/ 2 h 286"/>
                  <a:gd name="T34" fmla="*/ 244 w 319"/>
                  <a:gd name="T35" fmla="*/ 9 h 286"/>
                  <a:gd name="T36" fmla="*/ 277 w 319"/>
                  <a:gd name="T37" fmla="*/ 21 h 286"/>
                  <a:gd name="T38" fmla="*/ 298 w 319"/>
                  <a:gd name="T39" fmla="*/ 35 h 286"/>
                  <a:gd name="T40" fmla="*/ 310 w 319"/>
                  <a:gd name="T41" fmla="*/ 47 h 286"/>
                  <a:gd name="T42" fmla="*/ 318 w 319"/>
                  <a:gd name="T43" fmla="*/ 61 h 286"/>
                  <a:gd name="T44" fmla="*/ 316 w 319"/>
                  <a:gd name="T45" fmla="*/ 75 h 286"/>
                  <a:gd name="T46" fmla="*/ 313 w 319"/>
                  <a:gd name="T47" fmla="*/ 89 h 286"/>
                  <a:gd name="T48" fmla="*/ 303 w 319"/>
                  <a:gd name="T49" fmla="*/ 104 h 286"/>
                  <a:gd name="T50" fmla="*/ 295 w 319"/>
                  <a:gd name="T51" fmla="*/ 123 h 286"/>
                  <a:gd name="T52" fmla="*/ 291 w 319"/>
                  <a:gd name="T53" fmla="*/ 149 h 286"/>
                  <a:gd name="T54" fmla="*/ 288 w 319"/>
                  <a:gd name="T55" fmla="*/ 176 h 286"/>
                  <a:gd name="T56" fmla="*/ 283 w 319"/>
                  <a:gd name="T57" fmla="*/ 200 h 286"/>
                  <a:gd name="T58" fmla="*/ 282 w 319"/>
                  <a:gd name="T59" fmla="*/ 235 h 286"/>
                  <a:gd name="T60" fmla="*/ 280 w 319"/>
                  <a:gd name="T61" fmla="*/ 265 h 286"/>
                  <a:gd name="T62" fmla="*/ 280 w 319"/>
                  <a:gd name="T63" fmla="*/ 285 h 286"/>
                  <a:gd name="T64" fmla="*/ 270 w 319"/>
                  <a:gd name="T65" fmla="*/ 260 h 286"/>
                  <a:gd name="T66" fmla="*/ 250 w 319"/>
                  <a:gd name="T67" fmla="*/ 248 h 286"/>
                  <a:gd name="T68" fmla="*/ 232 w 319"/>
                  <a:gd name="T69" fmla="*/ 241 h 286"/>
                  <a:gd name="T70" fmla="*/ 210 w 319"/>
                  <a:gd name="T71" fmla="*/ 236 h 286"/>
                  <a:gd name="T72" fmla="*/ 175 w 319"/>
                  <a:gd name="T73" fmla="*/ 229 h 286"/>
                  <a:gd name="T74" fmla="*/ 141 w 319"/>
                  <a:gd name="T75" fmla="*/ 228 h 286"/>
                  <a:gd name="T76" fmla="*/ 121 w 319"/>
                  <a:gd name="T77" fmla="*/ 228 h 286"/>
                  <a:gd name="T78" fmla="*/ 90 w 319"/>
                  <a:gd name="T79" fmla="*/ 230 h 286"/>
                  <a:gd name="T80" fmla="*/ 54 w 319"/>
                  <a:gd name="T81" fmla="*/ 237 h 286"/>
                  <a:gd name="T82" fmla="*/ 31 w 319"/>
                  <a:gd name="T83" fmla="*/ 246 h 286"/>
                  <a:gd name="T84" fmla="*/ 16 w 319"/>
                  <a:gd name="T85" fmla="*/ 255 h 286"/>
                  <a:gd name="T86" fmla="*/ 0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>
                  <a:gd name="T0" fmla="*/ 0 w 832"/>
                  <a:gd name="T1" fmla="*/ 0 h 420"/>
                  <a:gd name="T2" fmla="*/ 0 w 832"/>
                  <a:gd name="T3" fmla="*/ 356 h 420"/>
                  <a:gd name="T4" fmla="*/ 84 w 832"/>
                  <a:gd name="T5" fmla="*/ 374 h 420"/>
                  <a:gd name="T6" fmla="*/ 153 w 832"/>
                  <a:gd name="T7" fmla="*/ 393 h 420"/>
                  <a:gd name="T8" fmla="*/ 210 w 832"/>
                  <a:gd name="T9" fmla="*/ 404 h 420"/>
                  <a:gd name="T10" fmla="*/ 258 w 832"/>
                  <a:gd name="T11" fmla="*/ 410 h 420"/>
                  <a:gd name="T12" fmla="*/ 312 w 832"/>
                  <a:gd name="T13" fmla="*/ 416 h 420"/>
                  <a:gd name="T14" fmla="*/ 402 w 832"/>
                  <a:gd name="T15" fmla="*/ 419 h 420"/>
                  <a:gd name="T16" fmla="*/ 485 w 832"/>
                  <a:gd name="T17" fmla="*/ 412 h 420"/>
                  <a:gd name="T18" fmla="*/ 570 w 832"/>
                  <a:gd name="T19" fmla="*/ 399 h 420"/>
                  <a:gd name="T20" fmla="*/ 652 w 832"/>
                  <a:gd name="T21" fmla="*/ 377 h 420"/>
                  <a:gd name="T22" fmla="*/ 724 w 832"/>
                  <a:gd name="T23" fmla="*/ 347 h 420"/>
                  <a:gd name="T24" fmla="*/ 784 w 832"/>
                  <a:gd name="T25" fmla="*/ 306 h 420"/>
                  <a:gd name="T26" fmla="*/ 829 w 832"/>
                  <a:gd name="T27" fmla="*/ 291 h 420"/>
                  <a:gd name="T28" fmla="*/ 831 w 832"/>
                  <a:gd name="T29" fmla="*/ 2 h 420"/>
                  <a:gd name="T30" fmla="*/ 786 w 832"/>
                  <a:gd name="T31" fmla="*/ 9 h 420"/>
                  <a:gd name="T32" fmla="*/ 726 w 832"/>
                  <a:gd name="T33" fmla="*/ 29 h 420"/>
                  <a:gd name="T34" fmla="*/ 654 w 832"/>
                  <a:gd name="T35" fmla="*/ 55 h 420"/>
                  <a:gd name="T36" fmla="*/ 585 w 832"/>
                  <a:gd name="T37" fmla="*/ 70 h 420"/>
                  <a:gd name="T38" fmla="*/ 515 w 832"/>
                  <a:gd name="T39" fmla="*/ 78 h 420"/>
                  <a:gd name="T40" fmla="*/ 468 w 832"/>
                  <a:gd name="T41" fmla="*/ 82 h 420"/>
                  <a:gd name="T42" fmla="*/ 428 w 832"/>
                  <a:gd name="T43" fmla="*/ 84 h 420"/>
                  <a:gd name="T44" fmla="*/ 358 w 832"/>
                  <a:gd name="T45" fmla="*/ 84 h 420"/>
                  <a:gd name="T46" fmla="*/ 314 w 832"/>
                  <a:gd name="T47" fmla="*/ 81 h 420"/>
                  <a:gd name="T48" fmla="*/ 274 w 832"/>
                  <a:gd name="T49" fmla="*/ 76 h 420"/>
                  <a:gd name="T50" fmla="*/ 229 w 832"/>
                  <a:gd name="T51" fmla="*/ 73 h 420"/>
                  <a:gd name="T52" fmla="*/ 190 w 832"/>
                  <a:gd name="T53" fmla="*/ 66 h 420"/>
                  <a:gd name="T54" fmla="*/ 140 w 832"/>
                  <a:gd name="T55" fmla="*/ 57 h 420"/>
                  <a:gd name="T56" fmla="*/ 96 w 832"/>
                  <a:gd name="T57" fmla="*/ 44 h 420"/>
                  <a:gd name="T58" fmla="*/ 49 w 832"/>
                  <a:gd name="T59" fmla="*/ 24 h 420"/>
                  <a:gd name="T60" fmla="*/ 0 w 832"/>
                  <a:gd name="T6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09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9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pt-BR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pt-BR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fld id="{99112126-09F0-4B3E-AFE4-1B3C128FD1F3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jNM3kAMC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3ldNDwqumo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JG8amYxoY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512768" cy="2567136"/>
          </a:xfrm>
        </p:spPr>
        <p:txBody>
          <a:bodyPr/>
          <a:lstStyle/>
          <a:p>
            <a:r>
              <a:rPr lang="pt-BR" dirty="0" smtClean="0"/>
              <a:t>Efeitos da migração na música  e na dança de forró</a:t>
            </a:r>
          </a:p>
          <a:p>
            <a:r>
              <a:rPr lang="pt-BR" dirty="0" smtClean="0"/>
              <a:t>Adriana Fernandes</a:t>
            </a:r>
          </a:p>
          <a:p>
            <a:r>
              <a:rPr lang="pt-BR" dirty="0" smtClean="0"/>
              <a:t>Anais III ENABET - 2006 p. 21 a 26</a:t>
            </a:r>
          </a:p>
        </p:txBody>
      </p:sp>
    </p:spTree>
    <p:extLst>
      <p:ext uri="{BB962C8B-B14F-4D97-AF65-F5344CB8AC3E}">
        <p14:creationId xmlns:p14="http://schemas.microsoft.com/office/powerpoint/2010/main" val="35304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Local: Forró da Catumbi, no bairro do Belenzinho, zona leste de São Paulo, em 23/24 de fevereiro.</a:t>
            </a:r>
          </a:p>
          <a:p>
            <a:r>
              <a:rPr lang="pt-BR" dirty="0" smtClean="0"/>
              <a:t>Atrações artísticas:</a:t>
            </a:r>
          </a:p>
          <a:p>
            <a:pPr lvl="1"/>
            <a:r>
              <a:rPr lang="pt-BR" dirty="0" smtClean="0"/>
              <a:t>Frank Aguiar, o “cãozinho dos teclados”</a:t>
            </a:r>
          </a:p>
          <a:p>
            <a:pPr lvl="1"/>
            <a:r>
              <a:rPr lang="pt-BR" dirty="0" smtClean="0"/>
              <a:t>Irmãos Quéops</a:t>
            </a:r>
          </a:p>
          <a:p>
            <a:pPr lvl="1"/>
            <a:r>
              <a:rPr lang="pt-BR" dirty="0" smtClean="0"/>
              <a:t>Entre outras bandas não citadas no artigo.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5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forró, sofre mudanças e adaptações.</a:t>
            </a:r>
          </a:p>
          <a:p>
            <a:r>
              <a:rPr lang="pt-BR" dirty="0" smtClean="0"/>
              <a:t>À medida que são criadas novas relações no contexto social, também novos elementos vão sendo acrescentados ao forró e vice-versa.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3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Contexto social;</a:t>
            </a:r>
          </a:p>
          <a:p>
            <a:pPr lvl="1"/>
            <a:r>
              <a:rPr lang="pt-BR" dirty="0" smtClean="0"/>
              <a:t>Público em geral tinha na faixa dos 30 anos de idade e casais mais velhos.</a:t>
            </a:r>
          </a:p>
          <a:p>
            <a:pPr lvl="1"/>
            <a:r>
              <a:rPr lang="pt-BR" dirty="0" smtClean="0"/>
              <a:t>Classe baixa</a:t>
            </a:r>
          </a:p>
        </p:txBody>
      </p:sp>
    </p:spTree>
    <p:extLst>
      <p:ext uri="{BB962C8B-B14F-4D97-AF65-F5344CB8AC3E}">
        <p14:creationId xmlns:p14="http://schemas.microsoft.com/office/powerpoint/2010/main" val="35340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modificação e/ou adaptações observadas são:</a:t>
            </a:r>
          </a:p>
          <a:p>
            <a:pPr lvl="1"/>
            <a:r>
              <a:rPr lang="pt-BR" dirty="0" smtClean="0"/>
              <a:t>Tinham em comum o acompanhamento de um teclado( </a:t>
            </a:r>
            <a:r>
              <a:rPr lang="pt-BR" dirty="0" err="1" smtClean="0"/>
              <a:t>Korg</a:t>
            </a:r>
            <a:r>
              <a:rPr lang="pt-BR" dirty="0" smtClean="0"/>
              <a:t>, Yamaha);</a:t>
            </a:r>
          </a:p>
          <a:p>
            <a:pPr lvl="1"/>
            <a:r>
              <a:rPr lang="pt-BR" dirty="0" smtClean="0"/>
              <a:t>O som da bateria é aquele que vem “pré-estabelecido” no teclado, alterando apenas a velocidade ( que tendeu a ser mais rápida que do conhecido).</a:t>
            </a:r>
          </a:p>
        </p:txBody>
      </p:sp>
    </p:spTree>
    <p:extLst>
      <p:ext uri="{BB962C8B-B14F-4D97-AF65-F5344CB8AC3E}">
        <p14:creationId xmlns:p14="http://schemas.microsoft.com/office/powerpoint/2010/main" val="42354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Cantavam sucessos de forró atuais ou que não eram conhecidos através da mídia (rádio, televisão);</a:t>
            </a:r>
          </a:p>
        </p:txBody>
      </p:sp>
    </p:spTree>
    <p:extLst>
      <p:ext uri="{BB962C8B-B14F-4D97-AF65-F5344CB8AC3E}">
        <p14:creationId xmlns:p14="http://schemas.microsoft.com/office/powerpoint/2010/main" val="39128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autora relata que, desde o início, o número de pessoas dançando era grande, e a conformação de casais bastante variada.</a:t>
            </a:r>
          </a:p>
          <a:p>
            <a:r>
              <a:rPr lang="pt-BR" dirty="0" smtClean="0"/>
              <a:t>Nos intervalos de uma banda e outra, tocavam playback de músicas chamadas de “ Forró universitário”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78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Segundo Fernandes, quando Frank Aguiar entrou no palco, a atração principal da noite, o local tinha aproximadamente mil pessoas </a:t>
            </a:r>
          </a:p>
          <a:p>
            <a:r>
              <a:rPr lang="pt-BR" dirty="0" smtClean="0"/>
              <a:t>Era composta por dois teclados ( </a:t>
            </a:r>
            <a:r>
              <a:rPr lang="pt-BR" dirty="0" err="1" smtClean="0"/>
              <a:t>Korg</a:t>
            </a:r>
            <a:r>
              <a:rPr lang="pt-BR" dirty="0" smtClean="0"/>
              <a:t> e </a:t>
            </a:r>
            <a:r>
              <a:rPr lang="pt-BR" dirty="0" err="1" smtClean="0"/>
              <a:t>Technics</a:t>
            </a:r>
            <a:r>
              <a:rPr lang="pt-BR" dirty="0" smtClean="0"/>
              <a:t>), um </a:t>
            </a:r>
            <a:r>
              <a:rPr lang="pt-BR" dirty="0" err="1" smtClean="0"/>
              <a:t>acordeon</a:t>
            </a:r>
            <a:r>
              <a:rPr lang="pt-BR" dirty="0" smtClean="0"/>
              <a:t> e um saxofonista (tenor), acompanhados de duas garotas, menores de 18 anos, que dançavam e faziam </a:t>
            </a:r>
            <a:r>
              <a:rPr lang="pt-BR" i="1" dirty="0" err="1" smtClean="0"/>
              <a:t>backvocal</a:t>
            </a:r>
            <a:r>
              <a:rPr lang="pt-BR" i="1" dirty="0" smtClean="0"/>
              <a:t>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237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</a:t>
            </a:r>
            <a:r>
              <a:rPr lang="pt-BR" dirty="0" err="1" smtClean="0"/>
              <a:t>acordeon</a:t>
            </a:r>
            <a:r>
              <a:rPr lang="pt-BR" dirty="0" smtClean="0"/>
              <a:t> apenas preenchia espaços sonoros ( </a:t>
            </a:r>
            <a:r>
              <a:rPr lang="pt-BR" dirty="0" err="1" smtClean="0"/>
              <a:t>fill-ins</a:t>
            </a:r>
            <a:r>
              <a:rPr lang="pt-BR" dirty="0" smtClean="0"/>
              <a:t>) e ocasionalmente havia um solo de saxofone.</a:t>
            </a:r>
          </a:p>
          <a:p>
            <a:pPr lvl="1" algn="just"/>
            <a:r>
              <a:rPr lang="pt-BR" dirty="0" smtClean="0"/>
              <a:t>Ou seja, o </a:t>
            </a:r>
            <a:r>
              <a:rPr lang="pt-BR" dirty="0" err="1" smtClean="0"/>
              <a:t>acordeon</a:t>
            </a:r>
            <a:r>
              <a:rPr lang="pt-BR" dirty="0" smtClean="0"/>
              <a:t> ficava em segundo plano.</a:t>
            </a:r>
          </a:p>
        </p:txBody>
      </p:sp>
    </p:spTree>
    <p:extLst>
      <p:ext uri="{BB962C8B-B14F-4D97-AF65-F5344CB8AC3E}">
        <p14:creationId xmlns:p14="http://schemas.microsoft.com/office/powerpoint/2010/main" val="9501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Fernandes expõe que o público em geral, dançava sozinho ou em pares.</a:t>
            </a:r>
          </a:p>
          <a:p>
            <a:r>
              <a:rPr lang="pt-BR" dirty="0" smtClean="0"/>
              <a:t>O grande motivo de ir ao forró, “era a vontade de dançar”.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4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na música e nas performances, que a questão de migração e da negociação se estabelece entre o migrante e a cidade de destino, e é nela que se torna mais enfática.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07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dirty="0" smtClean="0"/>
              <a:t>Kelly </a:t>
            </a:r>
            <a:r>
              <a:rPr lang="pt-BR" sz="2000" dirty="0" err="1" smtClean="0"/>
              <a:t>Araujo</a:t>
            </a:r>
            <a:r>
              <a:rPr lang="pt-BR" sz="2000" dirty="0" smtClean="0"/>
              <a:t> C </a:t>
            </a:r>
            <a:r>
              <a:rPr lang="pt-BR" sz="2000" dirty="0" err="1" smtClean="0"/>
              <a:t>C</a:t>
            </a:r>
            <a:r>
              <a:rPr lang="pt-BR" sz="2000" dirty="0" smtClean="0"/>
              <a:t> Oliveira </a:t>
            </a:r>
            <a:r>
              <a:rPr lang="pt-BR" sz="2000" dirty="0" err="1" smtClean="0"/>
              <a:t>NºUSP</a:t>
            </a:r>
            <a:r>
              <a:rPr lang="pt-BR" sz="2000" dirty="0" smtClean="0"/>
              <a:t> 8931984</a:t>
            </a:r>
            <a:br>
              <a:rPr lang="pt-BR" sz="2000" dirty="0" smtClean="0"/>
            </a:br>
            <a:r>
              <a:rPr lang="pt-BR" sz="2000" dirty="0" smtClean="0"/>
              <a:t>Prof. Responsável Marcos </a:t>
            </a:r>
            <a:r>
              <a:rPr lang="pt-BR" sz="2000" dirty="0" err="1" smtClean="0"/>
              <a:t>camera</a:t>
            </a:r>
            <a:r>
              <a:rPr lang="pt-BR" sz="2000" dirty="0" smtClean="0"/>
              <a:t> de castro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098351"/>
          </a:xfrm>
        </p:spPr>
        <p:txBody>
          <a:bodyPr/>
          <a:lstStyle/>
          <a:p>
            <a:pPr algn="ctr"/>
            <a:r>
              <a:rPr lang="pt-BR" sz="4400" dirty="0" smtClean="0"/>
              <a:t>Seminário de </a:t>
            </a:r>
            <a:r>
              <a:rPr lang="pt-BR" sz="4400" dirty="0" err="1" smtClean="0"/>
              <a:t>Etnomusicologia</a:t>
            </a:r>
            <a:endParaRPr lang="pt-BR" sz="4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64" y="61533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21 de Agosto de 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5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55368"/>
          </a:xfrm>
        </p:spPr>
        <p:txBody>
          <a:bodyPr/>
          <a:lstStyle/>
          <a:p>
            <a:pPr algn="just"/>
            <a:r>
              <a:rPr lang="pt-BR" sz="3000" dirty="0" smtClean="0"/>
              <a:t>A presença marcante de teclados, ao invés de </a:t>
            </a:r>
            <a:r>
              <a:rPr lang="pt-BR" sz="3000" dirty="0" err="1" smtClean="0"/>
              <a:t>acordeon</a:t>
            </a:r>
            <a:r>
              <a:rPr lang="pt-BR" sz="3000" dirty="0" smtClean="0"/>
              <a:t>.</a:t>
            </a:r>
          </a:p>
          <a:p>
            <a:pPr lvl="1" algn="just"/>
            <a:r>
              <a:rPr lang="pt-BR" sz="3000" dirty="0" smtClean="0"/>
              <a:t>Um dos elementos mais reveladores do processo migratório.</a:t>
            </a:r>
          </a:p>
          <a:p>
            <a:pPr algn="just"/>
            <a:r>
              <a:rPr lang="pt-BR" sz="3000" dirty="0" smtClean="0"/>
              <a:t>O forró tem quase por “símbolo” o </a:t>
            </a:r>
            <a:r>
              <a:rPr lang="pt-BR" sz="3000" dirty="0" err="1" smtClean="0"/>
              <a:t>acordeon</a:t>
            </a:r>
            <a:r>
              <a:rPr lang="pt-BR" sz="3000" dirty="0" smtClean="0"/>
              <a:t>, geralmente chamada de sanfona.</a:t>
            </a:r>
          </a:p>
          <a:p>
            <a:pPr lvl="1" algn="just"/>
            <a:r>
              <a:rPr lang="pt-BR" sz="3000" dirty="0" smtClean="0"/>
              <a:t>Devido o deslocamento para a cidade, grande o músico migrante trocou a sanfona pelo teclado.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5252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“a gente tem que modernizar” </a:t>
            </a:r>
          </a:p>
          <a:p>
            <a:pPr lvl="1"/>
            <a:r>
              <a:rPr lang="pt-BR" dirty="0" smtClean="0"/>
              <a:t>depoimento de uma senhora que estava presente no forró, que teve aulas de sanfona e que atualmente estava tendo aulas de teclado.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4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autora faz uma reflexão comparativa do que seria essa “modernização” 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“Um </a:t>
            </a:r>
            <a:r>
              <a:rPr lang="pt-BR" sz="2000" dirty="0">
                <a:solidFill>
                  <a:schemeClr val="tx1"/>
                </a:solidFill>
              </a:rPr>
              <a:t>fato </a:t>
            </a:r>
            <a:r>
              <a:rPr lang="pt-BR" sz="2000" dirty="0" smtClean="0">
                <a:solidFill>
                  <a:schemeClr val="tx1"/>
                </a:solidFill>
              </a:rPr>
              <a:t>interessante de </a:t>
            </a:r>
            <a:r>
              <a:rPr lang="pt-BR" sz="2000" dirty="0">
                <a:solidFill>
                  <a:schemeClr val="tx1"/>
                </a:solidFill>
              </a:rPr>
              <a:t>se notar e que muitas vezes passa despercebido é quando se considera a migração </a:t>
            </a:r>
            <a:r>
              <a:rPr lang="pt-BR" sz="2000" dirty="0" smtClean="0">
                <a:solidFill>
                  <a:schemeClr val="tx1"/>
                </a:solidFill>
              </a:rPr>
              <a:t>de Luiz </a:t>
            </a:r>
            <a:r>
              <a:rPr lang="pt-BR" sz="2000" dirty="0">
                <a:solidFill>
                  <a:schemeClr val="tx1"/>
                </a:solidFill>
              </a:rPr>
              <a:t>Gonzaga, um dos principais ícones da musica nordestina para dançar. Gonzaga </a:t>
            </a:r>
            <a:r>
              <a:rPr lang="pt-BR" sz="2000" dirty="0" smtClean="0">
                <a:solidFill>
                  <a:schemeClr val="tx1"/>
                </a:solidFill>
              </a:rPr>
              <a:t>aprendeu a </a:t>
            </a:r>
            <a:r>
              <a:rPr lang="pt-BR" sz="2000" dirty="0">
                <a:solidFill>
                  <a:schemeClr val="tx1"/>
                </a:solidFill>
              </a:rPr>
              <a:t>tocar sanfona de botão, também conhecida por </a:t>
            </a:r>
            <a:r>
              <a:rPr lang="pt-BR" sz="2000" i="1" dirty="0">
                <a:solidFill>
                  <a:schemeClr val="tx1"/>
                </a:solidFill>
              </a:rPr>
              <a:t>pé-de-bode </a:t>
            </a:r>
            <a:r>
              <a:rPr lang="pt-BR" sz="2000" dirty="0">
                <a:solidFill>
                  <a:schemeClr val="tx1"/>
                </a:solidFill>
              </a:rPr>
              <a:t>ou sanfona de oito baixos, com </a:t>
            </a:r>
            <a:r>
              <a:rPr lang="pt-BR" sz="2000" dirty="0" smtClean="0">
                <a:solidFill>
                  <a:schemeClr val="tx1"/>
                </a:solidFill>
              </a:rPr>
              <a:t>o pai</a:t>
            </a:r>
            <a:r>
              <a:rPr lang="pt-BR" sz="2000" dirty="0">
                <a:solidFill>
                  <a:schemeClr val="tx1"/>
                </a:solidFill>
              </a:rPr>
              <a:t>, no interior do nordeste. Quando Gonzaga migra para o Rio de Janeiro, ele vai adotar </a:t>
            </a:r>
            <a:r>
              <a:rPr lang="pt-BR" sz="2000" dirty="0" smtClean="0">
                <a:solidFill>
                  <a:schemeClr val="tx1"/>
                </a:solidFill>
              </a:rPr>
              <a:t>a sanfona </a:t>
            </a:r>
            <a:r>
              <a:rPr lang="pt-BR" sz="2000" dirty="0">
                <a:solidFill>
                  <a:schemeClr val="tx1"/>
                </a:solidFill>
              </a:rPr>
              <a:t>de teclado, de cento e vinte baixos, que ele aprende com Domingos Ambrósio </a:t>
            </a:r>
            <a:r>
              <a:rPr lang="pt-BR" sz="2000" dirty="0" smtClean="0">
                <a:solidFill>
                  <a:schemeClr val="tx1"/>
                </a:solidFill>
              </a:rPr>
              <a:t>em Minas </a:t>
            </a:r>
            <a:r>
              <a:rPr lang="pt-BR" sz="2000" dirty="0">
                <a:solidFill>
                  <a:schemeClr val="tx1"/>
                </a:solidFill>
              </a:rPr>
              <a:t>Gerais. A meu ver, esta mudança também estava relacionada com a questão da “</a:t>
            </a:r>
            <a:r>
              <a:rPr lang="pt-BR" sz="2000" dirty="0" smtClean="0">
                <a:solidFill>
                  <a:schemeClr val="tx1"/>
                </a:solidFill>
              </a:rPr>
              <a:t>modernização” e </a:t>
            </a:r>
            <a:r>
              <a:rPr lang="pt-BR" sz="2000" dirty="0">
                <a:solidFill>
                  <a:schemeClr val="tx1"/>
                </a:solidFill>
              </a:rPr>
              <a:t>com a migração</a:t>
            </a:r>
            <a:r>
              <a:rPr lang="pt-BR" sz="2000" dirty="0" smtClean="0">
                <a:solidFill>
                  <a:schemeClr val="tx1"/>
                </a:solidFill>
              </a:rPr>
              <a:t>.”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193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76872"/>
            <a:ext cx="3798168" cy="3600400"/>
          </a:xfrm>
          <a:prstGeom prst="rect">
            <a:avLst/>
          </a:prstGeom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55734"/>
            <a:ext cx="3528392" cy="3571875"/>
          </a:xfrm>
        </p:spPr>
      </p:pic>
    </p:spTree>
    <p:extLst>
      <p:ext uri="{BB962C8B-B14F-4D97-AF65-F5344CB8AC3E}">
        <p14:creationId xmlns:p14="http://schemas.microsoft.com/office/powerpoint/2010/main" val="715522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sanfona de teclados é vista no meio popular como um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piano portátil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 neste caso a palavra “piano” significa classe média e alta, dinheiro, status e sofisticação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dirty="0" smtClean="0"/>
              <a:t>T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ocar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Forró com um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teclado significa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adaptar o Forró à cidade grande, é uma tentativa de inclusão, modernização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ascensão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2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2856"/>
            <a:ext cx="3441576" cy="3744416"/>
          </a:xfr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2856"/>
            <a:ext cx="397041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14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migrante se habitua a essas mudanças </a:t>
            </a:r>
            <a:r>
              <a:rPr lang="pt-BR" dirty="0" smtClean="0">
                <a:solidFill>
                  <a:srgbClr val="FF0000"/>
                </a:solidFill>
              </a:rPr>
              <a:t>para continuar </a:t>
            </a:r>
            <a:r>
              <a:rPr lang="pt-BR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dançando, tocando, e praticando o Forró,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adesão ao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teclado mostra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clareza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sua disposição para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 adaptação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pois ele abre mão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um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signo muito próximo do seu contexto natal, no caso a sanfona, trocando-o por um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signo encontrado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cidade, o teclado.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79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Fernandes, Adriana. Efeitos da migração na música e na dança de forró. ENABET, p. 21 – 26. São Paulo, nov. 2006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00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autora analisa o diálogo estabelecido entre a música e a dança, seus praticantes, e a camada social na qual estão inseridos</a:t>
            </a:r>
            <a:r>
              <a:rPr lang="pt-BR" dirty="0"/>
              <a:t>.</a:t>
            </a:r>
            <a:r>
              <a:rPr lang="pt-BR" dirty="0" smtClean="0"/>
              <a:t> </a:t>
            </a:r>
          </a:p>
          <a:p>
            <a:r>
              <a:rPr lang="pt-BR" dirty="0"/>
              <a:t>A</a:t>
            </a:r>
            <a:r>
              <a:rPr lang="pt-BR" dirty="0" smtClean="0"/>
              <a:t> migração para as grandes metrópoles, levando suas expressões artísticas, e a intervenção/participação da cultura.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9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 uma pesquisa realizada entre os anos de 2000 a 2001 na capital de São Paulo, em uma comunidade de migrantes nordestinos, a principal motivação para o deslocamento foi “a vontade a e pré-disposição individual ou coletiva. Além de instintiva, espirito aventureiro, exploração, conhecimento, econômico e político.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6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76872"/>
            <a:ext cx="7772400" cy="4114800"/>
          </a:xfrm>
        </p:spPr>
        <p:txBody>
          <a:bodyPr/>
          <a:lstStyle/>
          <a:p>
            <a:r>
              <a:rPr lang="pt-BR" dirty="0" smtClean="0"/>
              <a:t>Nessa empreitada, o nordestino traz consigo lembranças de suas raízes como:</a:t>
            </a:r>
          </a:p>
          <a:p>
            <a:pPr lvl="1"/>
            <a:r>
              <a:rPr lang="pt-BR" dirty="0" smtClean="0"/>
              <a:t>Instrumento que toca, ou discos que mais gosta;</a:t>
            </a:r>
          </a:p>
          <a:p>
            <a:pPr lvl="1"/>
            <a:r>
              <a:rPr lang="pt-BR" dirty="0" smtClean="0"/>
              <a:t>Ingredientes específico de uma determina comida;</a:t>
            </a:r>
          </a:p>
          <a:p>
            <a:pPr lvl="1"/>
            <a:r>
              <a:rPr lang="pt-BR" dirty="0" smtClean="0"/>
              <a:t>Seu sotaque;</a:t>
            </a:r>
          </a:p>
        </p:txBody>
      </p:sp>
    </p:spTree>
    <p:extLst>
      <p:ext uri="{BB962C8B-B14F-4D97-AF65-F5344CB8AC3E}">
        <p14:creationId xmlns:p14="http://schemas.microsoft.com/office/powerpoint/2010/main" val="17690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foi isso que aconteceu com o forró.</a:t>
            </a:r>
          </a:p>
          <a:p>
            <a:pPr lvl="1"/>
            <a:r>
              <a:rPr lang="pt-BR" dirty="0" smtClean="0"/>
              <a:t>Um gênero musical dançante característico do nordeste.</a:t>
            </a:r>
          </a:p>
          <a:p>
            <a:pPr lvl="1"/>
            <a:r>
              <a:rPr lang="pt-BR" dirty="0" smtClean="0"/>
              <a:t>Ligado aos festejos juninos e as festas de comemoração da colheita de milho.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73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Trouxeram a :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38400"/>
            <a:ext cx="4104456" cy="3810000"/>
          </a:xfrm>
        </p:spPr>
      </p:pic>
      <p:sp>
        <p:nvSpPr>
          <p:cNvPr id="7" name="CaixaDeTexto 6"/>
          <p:cNvSpPr txBox="1"/>
          <p:nvPr/>
        </p:nvSpPr>
        <p:spPr>
          <a:xfrm>
            <a:off x="6012160" y="2924944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Zabumba</a:t>
            </a:r>
          </a:p>
          <a:p>
            <a:r>
              <a:rPr lang="pt-BR" sz="3600" dirty="0" smtClean="0"/>
              <a:t>Triângulo</a:t>
            </a:r>
          </a:p>
          <a:p>
            <a:r>
              <a:rPr lang="pt-BR" sz="3600" dirty="0" err="1" smtClean="0"/>
              <a:t>Acordeon</a:t>
            </a:r>
            <a:endParaRPr lang="pt-BR" sz="36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298816" y="6401419"/>
            <a:ext cx="5198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hlinkClick r:id="rId3"/>
              </a:rPr>
              <a:t>https://www.youtube.com/watch?v=NZjNM3kAMCU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2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86000"/>
            <a:ext cx="3960440" cy="3087216"/>
          </a:xfrm>
        </p:spPr>
      </p:pic>
      <p:sp>
        <p:nvSpPr>
          <p:cNvPr id="5" name="CaixaDeTexto 4"/>
          <p:cNvSpPr txBox="1"/>
          <p:nvPr/>
        </p:nvSpPr>
        <p:spPr>
          <a:xfrm>
            <a:off x="5438658" y="2734615"/>
            <a:ext cx="2229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Pandeiro</a:t>
            </a:r>
          </a:p>
          <a:p>
            <a:r>
              <a:rPr lang="pt-BR" sz="3600" dirty="0" smtClean="0"/>
              <a:t>Rabeca</a:t>
            </a:r>
          </a:p>
          <a:p>
            <a:r>
              <a:rPr lang="pt-BR" sz="3600" dirty="0" smtClean="0"/>
              <a:t>Violão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5733256"/>
            <a:ext cx="5046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hlinkClick r:id="rId3"/>
              </a:rPr>
              <a:t>https://www.youtube.com/watch?v=73ldNDwqumo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https://www.youtube.com/watch?v=MJG8amYxoYo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545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 de </a:t>
            </a:r>
            <a:r>
              <a:rPr lang="pt-BR" dirty="0" err="1" smtClean="0"/>
              <a:t>Etnomusicologia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5400" dirty="0" smtClean="0"/>
              <a:t>E sua identidade cultural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0590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design Teatro">
  <a:themeElements>
    <a:clrScheme name="Tema do Office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Tema do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design Teatro</Template>
  <TotalTime>483</TotalTime>
  <Words>1003</Words>
  <Application>Microsoft Office PowerPoint</Application>
  <PresentationFormat>Apresentação na tela (4:3)</PresentationFormat>
  <Paragraphs>86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Times New Roman</vt:lpstr>
      <vt:lpstr>Arial</vt:lpstr>
      <vt:lpstr>Modelo de design Teatro</vt:lpstr>
      <vt:lpstr>Seminário de Etnomusicologia </vt:lpstr>
      <vt:lpstr>Kelly Araujo C C Oliveira NºUSP 8931984 Prof. Responsável Marcos camera de castro </vt:lpstr>
      <vt:lpstr>Seminário de Etnomusicologia</vt:lpstr>
      <vt:lpstr>Seminário de Etnomusicologia</vt:lpstr>
      <vt:lpstr>Seminário de Etnomusicologia</vt:lpstr>
      <vt:lpstr>Seminário de Etnomusicologia</vt:lpstr>
      <vt:lpstr>Trouxeram a :</vt:lpstr>
      <vt:lpstr>Seminário de Etnomusicologia</vt:lpstr>
      <vt:lpstr>Seminário de Etnomusicologia</vt:lpstr>
      <vt:lpstr>Seminário de Etnomusicologia</vt:lpstr>
      <vt:lpstr>Seminário de Etnomusicologia</vt:lpstr>
      <vt:lpstr>Apresentação do PowerPoint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Seminário de Etnomusicologia</vt:lpstr>
      <vt:lpstr>Conclusão</vt:lpstr>
      <vt:lpstr>Referência bibliográfica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Etnomuscologia</dc:title>
  <dc:creator>Dell</dc:creator>
  <cp:lastModifiedBy>Dell</cp:lastModifiedBy>
  <cp:revision>34</cp:revision>
  <dcterms:created xsi:type="dcterms:W3CDTF">2018-08-20T16:25:01Z</dcterms:created>
  <dcterms:modified xsi:type="dcterms:W3CDTF">2018-08-21T00:28:41Z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TC010690861046</vt:lpwstr>
  </property>
</Properties>
</file>