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60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3CE7-5E1E-761D-43B6-BCF20AC32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AC0EB4-CE14-A03B-6BF3-F1DEE298A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9804E4-AAF4-E4DE-BD8E-6756D1C2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E47A1F-1F2E-B2E3-46F4-BB0F5E42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D933A-348C-196B-784F-53962D74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18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03295-011B-5BC7-551E-F6B326D6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8ACF7F-E456-E624-6FF5-5F14726D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136F8F-D4E2-5FFB-FDEC-DCE7FE82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3F82BE-60CA-D434-8F99-5EA4144F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E27A0A-0458-DBD9-4671-F27D224A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9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4EB032-6CAE-57D7-9A23-7E7700DCC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597BB3-ADD1-9A5E-C95D-02DFC96E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1A0062-B6DA-D109-A458-509A2075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B7D8CB-C8FB-49BE-3359-E62134E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6F55F-8188-5289-EB8E-B223D151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33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69564-7511-EF8C-5CC9-3723D441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00C8AB-7392-D1BC-EBC7-BBC447BBA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53590-76C0-4B29-0CD7-CAD79856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22C038-A279-9A4F-F9C2-75E6AF65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5693E8-980C-2055-5460-AC0556B3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35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1D470-B8D7-BDAC-ABEE-A6597A8A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D2921B-E9B5-5E33-4327-D7726C7A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EF04D-9760-C6E8-4890-42A09B00C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BE207-BA09-1912-549E-30943946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BB1D05-9110-0E43-82EF-E68D3ED0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F2BFA-071C-9CF5-C4E1-6D19B22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F07F9F-9450-A3E4-9A96-EA62E8D67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88861E-D75A-4BA3-9D02-261392CCF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C15829-C3B1-C84E-ACCB-B83FC9F8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651E99-40A2-A30C-3C7C-540D59AA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86D8FF-F104-E1C3-3980-8770DD7A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78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01191-B65E-F36E-6A83-C786E146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48BA80-0CD3-8FC6-4CD7-EB2ED81E4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23CF91-0E73-3A32-8141-0C9B88F65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92DA99-B07B-CB9C-0E63-F8E3AB992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C15D16-D709-E913-AACB-630D2C100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4F79501-0E87-3D54-FB63-D13355F0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B31E22-658F-33AC-5640-7878A10A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8AF842-4A6D-0546-223E-BEDF37EA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6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60C2-AFA2-B974-11BE-76522695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EDD1BC-62FE-9B1D-B001-9FDFE0E2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ED0CF9-660A-10D4-283B-9A168F91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285F5B0-A42C-8428-5F66-30BF66BC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48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C40BCC-DBB6-B8D9-A752-2CCB77F3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2D98DA-E921-31F3-954A-59AC8D4A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F334C4-CFE5-ED2E-6098-E679FC85A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5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42F90-1C56-7D93-1366-D05577DC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BCF2A1-446F-2791-3693-F6FDB838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DE9B2D-84C8-9E6D-39E3-F54E8CCDB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705CD1C-4521-C691-4952-17784E52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94886E-0328-8F3A-2098-48FC4634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CB7744-60E2-A47C-43CC-69AB45BA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2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03DFB-320A-4F6E-ACF9-57A423DB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8D1B00-8472-CF86-DA58-0296C6D98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D70159-535A-84B6-F289-4685C4087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B3AAA9-1516-64BD-7FDD-635DF3CE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728810-9671-4F83-023D-A549937F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C30AE5-24AE-E8D7-29A2-EDFC80B2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0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88DE3A-B8B2-98B9-4792-704C8A7E7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F1D4933-EE7F-B8D0-8EDD-F2D2C20B6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786196-440B-84F3-F900-546C26B4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43AF-F98B-4618-9CEF-1925E929C022}" type="datetimeFigureOut">
              <a:rPr lang="pt-BR" smtClean="0"/>
              <a:t>12/04/2023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CC9178-BD30-1611-9F8F-FFCEE24D1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E37753-CC40-AA83-A6D4-E0435D422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29F6E-CC72-47FE-9B2E-7665A39EEF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8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crdownload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crdownload"/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lo.br/j/bak/a/ts43tw33frz3pmqWRjRWKTd/?lang=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lo.br/j/bak/a/bjLH7zFRPJQwxJgJhjJCzPB/?lang=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.br/slide/159393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65A3FE-51DB-1E48-7325-B0B0F6A0D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000250"/>
            <a:ext cx="857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5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CB8E0F-D750-7A08-8D7A-3AFB0693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714375"/>
            <a:ext cx="8572500" cy="27146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0BA294-B00C-F550-D7BD-2EC2F258C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00450"/>
            <a:ext cx="8572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2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0EFE0-3DD7-14AC-4F5D-4D39FB845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Isomorfismo</a:t>
            </a:r>
          </a:p>
        </p:txBody>
      </p:sp>
    </p:spTree>
    <p:extLst>
      <p:ext uri="{BB962C8B-B14F-4D97-AF65-F5344CB8AC3E}">
        <p14:creationId xmlns:p14="http://schemas.microsoft.com/office/powerpoint/2010/main" val="2189068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2033D-0E65-59E9-DDF3-FBD8F52F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Isomorfismo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FED04-A116-F2E5-17CC-FBE08B3C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b="1" i="0" cap="all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ÁLGEBRA</a:t>
            </a:r>
            <a:endParaRPr lang="pt-BR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correspondência biunívoca entre os elementos de dois grupos, que preserva as operações de ambos; homomorfismo.</a:t>
            </a:r>
          </a:p>
          <a:p>
            <a:endParaRPr lang="pt-BR" dirty="0"/>
          </a:p>
          <a:p>
            <a:r>
              <a:rPr lang="pt-BR" dirty="0" err="1"/>
              <a:t>Lotman</a:t>
            </a:r>
            <a:r>
              <a:rPr lang="pt-BR" dirty="0"/>
              <a:t>: dinâmica do previsível / imprevisível. </a:t>
            </a:r>
            <a:r>
              <a:rPr lang="pt-BR" dirty="0">
                <a:hlinkClick r:id="rId2"/>
              </a:rPr>
              <a:t>Iuri </a:t>
            </a:r>
            <a:r>
              <a:rPr lang="pt-BR" dirty="0" err="1">
                <a:hlinkClick r:id="rId2"/>
              </a:rPr>
              <a:t>Lotman</a:t>
            </a:r>
            <a:r>
              <a:rPr lang="pt-BR" dirty="0">
                <a:hlinkClick r:id="rId2"/>
              </a:rPr>
              <a:t>: a análise da cultura segundo a perspectiva da complexidade e da transdisciplinaridade</a:t>
            </a:r>
            <a:r>
              <a:rPr lang="pt-BR" dirty="0"/>
              <a:t> : “(...) </a:t>
            </a:r>
            <a:r>
              <a:rPr lang="pt-BR" b="0" i="0" dirty="0">
                <a:solidFill>
                  <a:srgbClr val="403D39"/>
                </a:solidFill>
                <a:effectLst/>
                <a:latin typeface="Arial" panose="020B0604020202020204" pitchFamily="34" charset="0"/>
              </a:rPr>
              <a:t>isomorfismo entre o individual e o social, relação que também se encontra na complexidade com a categoria do holograma: o todo está nas partes e ao mesmo tempo as partes estão no todo.”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12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2033D-0E65-59E9-DDF3-FBD8F52F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Isomorfismo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FED04-A116-F2E5-17CC-FBE08B3C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t-BR" b="1" i="0" dirty="0">
                <a:solidFill>
                  <a:srgbClr val="00314C"/>
                </a:solidFill>
                <a:effectLst/>
                <a:latin typeface="Arial" panose="020B0604020202020204" pitchFamily="34" charset="0"/>
                <a:hlinkClick r:id="rId2"/>
              </a:rPr>
              <a:t>O conceito de fronteira na semiótica de Iúri </a:t>
            </a:r>
            <a:r>
              <a:rPr lang="pt-BR" b="1" i="0" dirty="0" err="1">
                <a:solidFill>
                  <a:srgbClr val="00314C"/>
                </a:solidFill>
                <a:effectLst/>
                <a:latin typeface="Arial" panose="020B0604020202020204" pitchFamily="34" charset="0"/>
                <a:hlinkClick r:id="rId2"/>
              </a:rPr>
              <a:t>Lotman</a:t>
            </a:r>
            <a:endParaRPr lang="pt-BR" b="1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pt-BR" b="1" dirty="0">
              <a:solidFill>
                <a:srgbClr val="00314C"/>
              </a:solidFill>
              <a:latin typeface="Arial" panose="020B0604020202020204" pitchFamily="34" charset="0"/>
            </a:endParaRPr>
          </a:p>
          <a:p>
            <a:r>
              <a:rPr lang="pt-BR" i="0" dirty="0">
                <a:solidFill>
                  <a:srgbClr val="00314C"/>
                </a:solidFill>
                <a:effectLst/>
                <a:latin typeface="Arial" panose="020B0604020202020204" pitchFamily="34" charset="0"/>
              </a:rPr>
              <a:t>“No plano do espaço físico, a composição da semiosfera encontra paralelos com o modo em que eram tradicionalmente constituídas as povoações e as cidades:”</a:t>
            </a:r>
          </a:p>
          <a:p>
            <a:endParaRPr lang="pt-BR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  <a:p>
            <a:r>
              <a:rPr lang="pt-BR" i="0" dirty="0">
                <a:solidFill>
                  <a:srgbClr val="00314C"/>
                </a:solidFill>
                <a:effectLst/>
                <a:latin typeface="Arial" panose="020B0604020202020204" pitchFamily="34" charset="0"/>
              </a:rPr>
              <a:t>“Várias vezes foi observado o isomorfismo de todo tipo de povoações à estrutura cósmica: desde as povoações arcaicas até os projetos das cidades ideais renascentistas e iluministas. Em decorrência disso, surge a tendência do centro da povoação ser ocupado por construções mais importantes do ponto de vista religioso e administrativo. Na periferia se encontram os grupos sociais menos valorizados. Aqueles que se encontram abaixo da linha de valorização social localizam-se nos limites do subúrbio; a própria etimologia da palavra "subúrbio" designa o lugar "sob urbe", isto é, próxima à cidade, na sua linha fronteiriça. Na orientação vertical, esse lugar será ocupado por sótãos e porões e, na cidade moderna, pelo metro (LOTMAN, 2001, p.265-266; tradução nossa).”</a:t>
            </a:r>
          </a:p>
          <a:p>
            <a:pPr algn="ctr"/>
            <a:endParaRPr lang="pt-BR" b="1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pt-BR" b="1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pt-BR" b="1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6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9E6548-98CF-9538-890E-E29579866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9" b="11389"/>
          <a:stretch/>
        </p:blipFill>
        <p:spPr>
          <a:xfrm>
            <a:off x="0" y="866775"/>
            <a:ext cx="12192000" cy="52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2033D-0E65-59E9-DDF3-FBD8F52F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Isomorfismo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DFED04-A116-F2E5-17CC-FBE08B3CB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“Duas estruturas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matemáticas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são ditas isomorfas se há um mapeamento </a:t>
            </a:r>
            <a:r>
              <a:rPr lang="pt-BR" b="0" i="0" dirty="0" err="1">
                <a:solidFill>
                  <a:srgbClr val="202124"/>
                </a:solidFill>
                <a:effectLst/>
                <a:latin typeface="Google Sans"/>
              </a:rPr>
              <a:t>bijetivo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 entre elas. Essencialmente, dois objetos são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isomorfos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se eles são indistinguíveis dado apenas pela seleção de sua característica, e </a:t>
            </a:r>
            <a:r>
              <a:rPr lang="pt-BR" b="0" i="0" dirty="0">
                <a:solidFill>
                  <a:srgbClr val="040C28"/>
                </a:solidFill>
                <a:effectLst/>
                <a:latin typeface="Google Sans"/>
              </a:rPr>
              <a:t>isomorfismo</a:t>
            </a:r>
            <a:r>
              <a:rPr lang="pt-BR" b="0" i="0" dirty="0">
                <a:solidFill>
                  <a:srgbClr val="202124"/>
                </a:solidFill>
                <a:effectLst/>
                <a:latin typeface="Google Sans"/>
              </a:rPr>
              <a:t> é o mapeamento entre objetos que mostra um relacionamento entre duas propriedades ou operações.”</a:t>
            </a:r>
          </a:p>
          <a:p>
            <a:pPr marL="0" indent="0">
              <a:buNone/>
            </a:pPr>
            <a:r>
              <a:rPr lang="pt-BR" i="0" dirty="0">
                <a:solidFill>
                  <a:srgbClr val="00314C"/>
                </a:solidFill>
                <a:effectLst/>
                <a:latin typeface="Google Sans"/>
              </a:rPr>
              <a:t>“Isomorfismos são estudados na matemática para estender conhecimentos de uns fenômenos para outros: se dois objetos são isomorfos, então qualquer propriedade que é preservada por um isomorfismo e que é verdade para um dos objetos, também é verdade para o outro objeto.”</a:t>
            </a:r>
          </a:p>
          <a:p>
            <a:pPr algn="ctr"/>
            <a:endParaRPr lang="pt-BR" b="1" i="0" dirty="0">
              <a:solidFill>
                <a:srgbClr val="00314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0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DED7D3-A35F-2751-EA46-91850235A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20140" r="20781" b="10139"/>
          <a:stretch/>
        </p:blipFill>
        <p:spPr>
          <a:xfrm>
            <a:off x="876300" y="1133474"/>
            <a:ext cx="6553200" cy="478155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82578E6-F37B-24C3-40A4-25DF74BD1836}"/>
              </a:ext>
            </a:extLst>
          </p:cNvPr>
          <p:cNvSpPr txBox="1"/>
          <p:nvPr/>
        </p:nvSpPr>
        <p:spPr>
          <a:xfrm>
            <a:off x="7629525" y="4381500"/>
            <a:ext cx="424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Matemática Discreta</a:t>
            </a:r>
          </a:p>
          <a:p>
            <a:r>
              <a:rPr lang="pt-BR" dirty="0"/>
              <a:t>Teoria dos Grafos  / Representação de grafos e isomorfismo</a:t>
            </a:r>
          </a:p>
          <a:p>
            <a:endParaRPr lang="pt-BR" dirty="0"/>
          </a:p>
          <a:p>
            <a:r>
              <a:rPr lang="pt-BR" dirty="0">
                <a:hlinkClick r:id="rId3"/>
              </a:rPr>
              <a:t>https://slideplayer.com.br/slide/1593933/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30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Google Sans</vt:lpstr>
      <vt:lpstr>Tema do Office</vt:lpstr>
      <vt:lpstr>Apresentação do PowerPoint</vt:lpstr>
      <vt:lpstr>Apresentação do PowerPoint</vt:lpstr>
      <vt:lpstr>Isomorfismo</vt:lpstr>
      <vt:lpstr>Isomorfismo</vt:lpstr>
      <vt:lpstr>Isomorfismo</vt:lpstr>
      <vt:lpstr>Apresentação do PowerPoint</vt:lpstr>
      <vt:lpstr>Isomorfismo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Daniela</cp:lastModifiedBy>
  <cp:revision>10</cp:revision>
  <dcterms:created xsi:type="dcterms:W3CDTF">2023-04-12T19:00:21Z</dcterms:created>
  <dcterms:modified xsi:type="dcterms:W3CDTF">2023-04-12T19:43:30Z</dcterms:modified>
</cp:coreProperties>
</file>