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BACDAA-1C83-450D-A043-5051DF68F653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8D8023-22FB-4431-8EDF-93EC851672CA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Regina Fiorati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Politicas públicas 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9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Limitações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Foco maior nas politicas passivas</a:t>
            </a:r>
          </a:p>
          <a:p>
            <a:r>
              <a:rPr lang="pt-BR" dirty="0" smtClean="0"/>
              <a:t>Desarticulação para as ativas</a:t>
            </a:r>
          </a:p>
          <a:p>
            <a:r>
              <a:rPr lang="pt-BR" dirty="0" smtClean="0"/>
              <a:t>Dificuldade de funcionar de acordo com a intersetorialidade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9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Intersetorialidade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Articulação entre diversos setores da administração pública </a:t>
            </a:r>
          </a:p>
          <a:p>
            <a:r>
              <a:rPr lang="pt-BR" dirty="0" smtClean="0"/>
              <a:t>Gestão e governança</a:t>
            </a:r>
          </a:p>
          <a:p>
            <a:r>
              <a:rPr lang="pt-BR" dirty="0" smtClean="0"/>
              <a:t>Compartilhamento de saberes práticas e metodologias</a:t>
            </a:r>
          </a:p>
          <a:p>
            <a:r>
              <a:rPr lang="pt-BR" smtClean="0"/>
              <a:t>Compartilhamento </a:t>
            </a:r>
            <a:r>
              <a:rPr lang="pt-BR" dirty="0" smtClean="0"/>
              <a:t>de recursos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8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Belllini</a:t>
            </a:r>
            <a:r>
              <a:rPr lang="pt-BR" dirty="0" smtClean="0"/>
              <a:t>, MIB; Fales, CS. (</a:t>
            </a:r>
            <a:r>
              <a:rPr lang="pt-BR" dirty="0" err="1" smtClean="0"/>
              <a:t>Orgs</a:t>
            </a:r>
            <a:r>
              <a:rPr lang="pt-BR" dirty="0" smtClean="0"/>
              <a:t>) Intersetorialidade e Politicas sociais: interfaces e </a:t>
            </a:r>
            <a:r>
              <a:rPr lang="pt-BR" dirty="0" err="1" smtClean="0"/>
              <a:t>diálosgos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39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Brasil a partir de 1990:</a:t>
            </a:r>
          </a:p>
          <a:p>
            <a:r>
              <a:rPr lang="pt-BR" dirty="0" smtClean="0"/>
              <a:t>Alinhamento com as orientações neoliberais supremas em todo o mundo ocidental e adentrando</a:t>
            </a:r>
          </a:p>
          <a:p>
            <a:r>
              <a:rPr lang="pt-BR" dirty="0" smtClean="0"/>
              <a:t>Globalização da economia</a:t>
            </a:r>
          </a:p>
          <a:p>
            <a:r>
              <a:rPr lang="pt-BR" dirty="0" smtClean="0"/>
              <a:t>Financeirização do capital</a:t>
            </a:r>
          </a:p>
          <a:p>
            <a:r>
              <a:rPr lang="pt-BR" dirty="0" smtClean="0"/>
              <a:t>Profundas transformações mundo do trabalho</a:t>
            </a:r>
          </a:p>
          <a:p>
            <a:r>
              <a:rPr lang="pt-BR" dirty="0" smtClean="0"/>
              <a:t>Desmonte do binômio trabalho/proteção social</a:t>
            </a:r>
          </a:p>
          <a:p>
            <a:r>
              <a:rPr lang="pt-BR" dirty="0" smtClean="0"/>
              <a:t>Aumento dos níveis de exploração</a:t>
            </a:r>
          </a:p>
          <a:p>
            <a:r>
              <a:rPr lang="pt-BR" dirty="0" smtClean="0"/>
              <a:t>Aumento das desigualdades sociais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Inclusão produtiva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política pública em pauta nos últimos 13 anos</a:t>
            </a:r>
          </a:p>
          <a:p>
            <a:r>
              <a:rPr lang="pt-BR" dirty="0" smtClean="0"/>
              <a:t>Principal objetivo erradicação da pobreza</a:t>
            </a:r>
          </a:p>
          <a:p>
            <a:r>
              <a:rPr lang="pt-BR" dirty="0" smtClean="0"/>
              <a:t>Política Nacional de Assistência Social (PNAS)</a:t>
            </a:r>
          </a:p>
          <a:p>
            <a:r>
              <a:rPr lang="pt-BR" dirty="0" smtClean="0"/>
              <a:t>Instrumentalizar e capacitar a população-alvo para o mercado de trabalho – inclusão produtiva</a:t>
            </a:r>
          </a:p>
          <a:p>
            <a:r>
              <a:rPr lang="pt-BR" dirty="0" smtClean="0"/>
              <a:t>Política de Emprego, Trabalho e Renda (PETR) – ações voltadas para pessoas que estão ou estiveram no mercado de trabalho  - geração de renda</a:t>
            </a:r>
          </a:p>
          <a:p>
            <a:r>
              <a:rPr lang="pt-BR" dirty="0" smtClean="0"/>
              <a:t>Entretanto a imitação é que cada política transita em ministérios diferentes</a:t>
            </a:r>
          </a:p>
          <a:p>
            <a:r>
              <a:rPr lang="pt-BR" dirty="0" smtClean="0"/>
              <a:t>Inclusão produtiva é da PNAS (MDS) e o PETR é do Ministério do Trabalho e Emprego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2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PTER – é voltada para trabalhadores que perderam seus empregos </a:t>
            </a:r>
            <a:r>
              <a:rPr lang="pt-BR" dirty="0" smtClean="0">
                <a:sym typeface="Wingdings" panose="05000000000000000000" pitchFamily="2" charset="2"/>
              </a:rPr>
              <a:t> subsídios financeiros ao desempregado, e créditos e financiamento para a criação de microempresas. 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PNAS – conceito é garantir a todos uma forma de renda e enfrentamento a desigualdade social e da pobreza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Proteção Social (PNAS) deve garantir: segurança de sobrevivência,  de rendimento e de autonomia; de acolhida e de convívio familiar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6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PNAS e a inclusão produtiva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Constituição de 1988 – a seguridade social passa a ser um direito, ao lado da saúde e previdência</a:t>
            </a:r>
          </a:p>
          <a:p>
            <a:r>
              <a:rPr lang="pt-BR" dirty="0" smtClean="0"/>
              <a:t>LOAS (Lei orgânica de Assistência Social) – Lei Federal nº 8742/93 – reformulação do campo da assistência social como direito e revisão dos conceitos assistencialistas anteriores </a:t>
            </a:r>
            <a:r>
              <a:rPr lang="pt-BR" dirty="0" smtClean="0">
                <a:sym typeface="Wingdings" panose="05000000000000000000" pitchFamily="2" charset="2"/>
              </a:rPr>
              <a:t> direito X tutela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Estrutura descentralizada e participativa, de caráter universal da proteção social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2004 – aprovada pelo CNAS  a PNAS que estabelece os princípios e diretrizes para a implantação do SUAS</a:t>
            </a:r>
            <a:endParaRPr lang="pt-B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22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Assistência social é 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Assistência social é política pública</a:t>
            </a:r>
          </a:p>
          <a:p>
            <a:r>
              <a:rPr lang="pt-BR" dirty="0" smtClean="0"/>
              <a:t>SUAS – ferramenta de gestão da PNAS </a:t>
            </a:r>
            <a:r>
              <a:rPr lang="pt-BR" dirty="0" smtClean="0">
                <a:sym typeface="Wingdings" panose="05000000000000000000" pitchFamily="2" charset="2"/>
              </a:rPr>
              <a:t> estabelecendo a regulação e a organização em todo o território nacional da rede de serviços socioassistenciais.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Trabalha com o foco da família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Por um lado visa promoção e integração no mercado de trabalho, mas por outro, focaliza a erradicação da pobreza procurando investir em grupos populares para que possam aumentar sua capacidade produtiva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articulações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Inclusão produtiva articula-se a varias outras políticas e com movimentos (ex. Economia Solidaria)</a:t>
            </a:r>
          </a:p>
          <a:p>
            <a:r>
              <a:rPr lang="pt-BR" dirty="0" smtClean="0"/>
              <a:t>Fome Zero</a:t>
            </a:r>
          </a:p>
          <a:p>
            <a:r>
              <a:rPr lang="pt-BR" dirty="0" smtClean="0"/>
              <a:t>Plano Brasil sem miséria </a:t>
            </a:r>
          </a:p>
          <a:p>
            <a:r>
              <a:rPr lang="pt-BR" dirty="0" smtClean="0"/>
              <a:t>Transferência de renda</a:t>
            </a:r>
          </a:p>
          <a:p>
            <a:r>
              <a:rPr lang="pt-BR" dirty="0" smtClean="0"/>
              <a:t>Acesso a serviços públicos</a:t>
            </a:r>
          </a:p>
          <a:p>
            <a:r>
              <a:rPr lang="pt-BR" dirty="0" smtClean="0"/>
              <a:t>Estímulo à geração de </a:t>
            </a:r>
            <a:r>
              <a:rPr lang="pt-BR" dirty="0"/>
              <a:t> ocupação </a:t>
            </a:r>
            <a:r>
              <a:rPr lang="pt-BR" dirty="0" smtClean="0"/>
              <a:t> e renda via ECOSOL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1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Beneficiários da inclusão produtiva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Jovens , adultos e famílias em situação de rua</a:t>
            </a:r>
          </a:p>
          <a:p>
            <a:r>
              <a:rPr lang="pt-BR" dirty="0" smtClean="0"/>
              <a:t>Beneficiários do programa de transferência de renda</a:t>
            </a:r>
          </a:p>
          <a:p>
            <a:r>
              <a:rPr lang="pt-BR" dirty="0" smtClean="0"/>
              <a:t>Serviços e projetos  de inserção produtiva de capacitação </a:t>
            </a:r>
            <a:r>
              <a:rPr lang="pt-BR" dirty="0"/>
              <a:t>são previstos </a:t>
            </a:r>
            <a:r>
              <a:rPr lang="pt-BR" dirty="0" smtClean="0"/>
              <a:t>nos CRAS devem desenvolver serviços complementares ao Bolsa Família e Benefícios  de Prestação Continuada como atribuição do Programa de Atenção Integral à Família (PAIF)</a:t>
            </a:r>
          </a:p>
          <a:p>
            <a:r>
              <a:rPr lang="pt-BR" dirty="0" smtClean="0"/>
              <a:t>Secretaria de Articulação para Inclusão Produtiva – desenvolve  e executa as estratégias da inclusão produtiva do 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3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de Emprego, Trabalho 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Criação do </a:t>
            </a:r>
            <a:r>
              <a:rPr lang="pt-BR" dirty="0" err="1" smtClean="0"/>
              <a:t>Ministerio</a:t>
            </a:r>
            <a:r>
              <a:rPr lang="pt-BR" dirty="0" smtClean="0"/>
              <a:t> do trabalho em 1930</a:t>
            </a:r>
          </a:p>
          <a:p>
            <a:r>
              <a:rPr lang="pt-BR" dirty="0" smtClean="0"/>
              <a:t>Leis trabalhistas em 1943</a:t>
            </a:r>
          </a:p>
          <a:p>
            <a:r>
              <a:rPr lang="pt-BR" dirty="0" smtClean="0"/>
              <a:t>FGTS  - em 1966</a:t>
            </a:r>
          </a:p>
          <a:p>
            <a:r>
              <a:rPr lang="pt-BR" dirty="0" smtClean="0"/>
              <a:t>Seguro desemprego em 1986</a:t>
            </a:r>
          </a:p>
          <a:p>
            <a:r>
              <a:rPr lang="pt-BR" dirty="0" smtClean="0"/>
              <a:t>Este atual foi criado em 1995 e se divide em 3 </a:t>
            </a:r>
            <a:r>
              <a:rPr lang="pt-BR" dirty="0" err="1" smtClean="0"/>
              <a:t>areas</a:t>
            </a:r>
            <a:r>
              <a:rPr lang="pt-BR" dirty="0" smtClean="0"/>
              <a:t>: politicas de caráter compensatório; políticas ativas; sistemas de créditos capazes de gerar  trabalho e renda</a:t>
            </a:r>
          </a:p>
          <a:p>
            <a:r>
              <a:rPr lang="pt-BR" dirty="0" smtClean="0"/>
              <a:t>Plano de formação profissional</a:t>
            </a:r>
          </a:p>
          <a:p>
            <a:r>
              <a:rPr lang="pt-BR" dirty="0" smtClean="0"/>
              <a:t>Programa de geração de renda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37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608</Words>
  <Application>Microsoft Office PowerPoint</Application>
  <PresentationFormat>Apresentação na tela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Cívico</vt:lpstr>
      <vt:lpstr>Politicas públicas e trabalho</vt:lpstr>
      <vt:lpstr>Introdução </vt:lpstr>
      <vt:lpstr>Inclusão produtiva</vt:lpstr>
      <vt:lpstr>Diferenças </vt:lpstr>
      <vt:lpstr>PNAS e a inclusão produtiva</vt:lpstr>
      <vt:lpstr>Assistência social é direito</vt:lpstr>
      <vt:lpstr>articulações</vt:lpstr>
      <vt:lpstr>Beneficiários da inclusão produtiva</vt:lpstr>
      <vt:lpstr>Políticas de Emprego, Trabalho e Renda</vt:lpstr>
      <vt:lpstr>Limitações </vt:lpstr>
      <vt:lpstr>Intersetorialidade </vt:lpstr>
      <vt:lpstr>Referencia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</dc:title>
  <dc:creator>regina</dc:creator>
  <cp:lastModifiedBy>regina</cp:lastModifiedBy>
  <cp:revision>14</cp:revision>
  <dcterms:created xsi:type="dcterms:W3CDTF">2016-10-11T15:52:03Z</dcterms:created>
  <dcterms:modified xsi:type="dcterms:W3CDTF">2016-10-11T19:08:56Z</dcterms:modified>
</cp:coreProperties>
</file>