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7.xml"/><Relationship Id="rId22" Type="http://schemas.openxmlformats.org/officeDocument/2006/relationships/font" Target="fonts/Lato-italic.fntdata"/><Relationship Id="rId10" Type="http://schemas.openxmlformats.org/officeDocument/2006/relationships/slide" Target="slides/slide6.xml"/><Relationship Id="rId21" Type="http://schemas.openxmlformats.org/officeDocument/2006/relationships/font" Target="fonts/Lat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slide" Target="slides/slide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2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Arte da Vida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busca por felicidade na sociedade contemporânea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Os laços de amizade contemporâneos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Buscamos vínculos de amizade que nos ajudem a enfrentar o cotidiano feroz e instável, bem como as pressões a que estamos submetidos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Ansiamos por relações leais, confiáveis e que possam fornecer ajuda quando necessário</a:t>
            </a:r>
          </a:p>
          <a:p>
            <a:pPr indent="-355600" lvl="0" marL="457200">
              <a:spcBef>
                <a:spcPts val="0"/>
              </a:spcBef>
              <a:buSzPct val="100000"/>
            </a:pPr>
            <a:r>
              <a:rPr lang="en" sz="2000"/>
              <a:t>Da ansiedade de obtermos relações profundas decorre o medo de perdermos nossas amizades e de conquistarmos relações não desejáveis.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 amor e a felicidade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 amor exige atenção constante às características do parceiro, esforços para entender a sua individualidade, além de tolerância e respeito aos seus ideais. Não representando, dessa forma, um caminho fácil para a felicidade.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 estilo de vida consumista a que estamos submetidos transmite a ideia de que a felicidade está ligada ao que se pode obter de maneira fácil, sem muitas obrigações, o que acaba construindo uma imagem irreal de relacionamento a ser buscado.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Modelo societário de consumo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Crítica: felicidade só é vinculada ao aumento da renda até a ponto em que as necessidades básicas de existência são supridas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Consequência: frustração com a realização de que a felicidade não pode ser adquirida dentro da lógica de mercado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00692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5E696C"/>
                </a:solidFill>
              </a:rPr>
              <a:t>"Qualquer que seja a sua condição em matéria de dinheiro e crédito, você não vai encontrar num shopping o amor e a amizade, os prazeres da vida doméstica, a satisfação que vem de cuidar de entes queridos ou de ajudar um vizinho em dificuldade" - BAUMAN, 2009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Organizar e administrar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Tornar a ocorrência de alguns eventos mais provável que a de todos os outros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/>
              <a:t>Juntar e coordenar vários atores e recursos que de outro modo estariam separados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Organização centrada no gerenciamento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Acumulação de poder nos escalões administrativos mais elevados</a:t>
            </a:r>
          </a:p>
          <a:p>
            <a:pPr indent="-368300" lvl="0" marL="457200" rtl="0">
              <a:spcBef>
                <a:spcPts val="0"/>
              </a:spcBef>
              <a:buSzPct val="100000"/>
            </a:pPr>
            <a:r>
              <a:rPr lang="en" sz="2200"/>
              <a:t>Trabalhadores eram vistos como meros acréscimos falíveis à cadeia</a:t>
            </a:r>
          </a:p>
          <a:p>
            <a:pPr indent="-368300" lvl="0" marL="457200">
              <a:spcBef>
                <a:spcPts val="0"/>
              </a:spcBef>
              <a:buSzPct val="100000"/>
            </a:pPr>
            <a:r>
              <a:rPr lang="en" sz="2200"/>
              <a:t>“O gerencialismo afastou o poder primeiro dos trabalhadores e empregados de escritório, e depois, escalando gradualmente os níveis de autoridade, até dos funcionários dos escalões administrativos mais elevados.”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Economia de experiência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 </a:t>
            </a:r>
            <a:r>
              <a:rPr lang="en" sz="2400"/>
              <a:t>Focalizado no empreendedorismo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Enfatiza a proximidade, a jovialidade, a subjetividade e a performatividade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Organizações empresariais não-lineares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Emancipação x Enredamento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Ganho de liberdade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Conquista dos poucos espaços de autonomia e privacidade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Um novo tipo de dominação tanto de subordinados quanto de chefes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Aumento do controle em uma rede de dependências geradas no trabalho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Eliminação de fronteiras que antes separavam nitidamente esferas da vida: o local de trabalho e o lar, o tempo de trabalho e o tempo livre.</a:t>
            </a:r>
          </a:p>
        </p:txBody>
      </p:sp>
      <p:sp>
        <p:nvSpPr>
          <p:cNvPr id="96" name="Shape 96"/>
          <p:cNvSpPr/>
          <p:nvPr/>
        </p:nvSpPr>
        <p:spPr>
          <a:xfrm rot="5400000">
            <a:off x="4055400" y="1871126"/>
            <a:ext cx="1033200" cy="636900"/>
          </a:xfrm>
          <a:prstGeom prst="mathMultiply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economia de experiência e o enredamento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A era da tecnologia não só permite, como obriga as pessoas a estarem sempre à disposição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O aumento das funções terceirizadas veio acompanhado da transferência de responsabilidades pelo desempenho de tarefas gerenciais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Espera-se que o empregado neutralize características pessoais contraproducentes e despenda esforços maiores que os previstos no contrato de trabalho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 situação do empregado e o casamento contemporâneos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487350"/>
            <a:ext cx="8520600" cy="308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Anseio por confirmação e reconhecimento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Incerteza quanto ao futuro - estado de emergência permanente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O objetivo nunca é "suficientemente" obtido, sendo necessário estar sempre dando evidências de sucesso e renovação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Êxitos esquecidos rapidamente</a:t>
            </a:r>
          </a:p>
          <a:p>
            <a:pPr indent="-355600" lvl="0" marL="457200">
              <a:spcBef>
                <a:spcPts val="0"/>
              </a:spcBef>
              <a:buSzPct val="100000"/>
            </a:pPr>
            <a:r>
              <a:rPr lang="en" sz="2000"/>
              <a:t>“ É uma vida excitante e exaustiva: excitante para os aventureiros, exaustiva para os fracos de espírito. 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