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80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4"/>
  </p:normalViewPr>
  <p:slideViewPr>
    <p:cSldViewPr snapToGrid="0" snapToObjects="1">
      <p:cViewPr varScale="1">
        <p:scale>
          <a:sx n="112" d="100"/>
          <a:sy n="112" d="100"/>
        </p:scale>
        <p:origin x="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E84DFE-5AB6-C641-948D-AE1E63D2B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036BBE-B234-904F-8BD9-1CE11598B3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DFFEF7-8FD4-A84A-BD51-689B32230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EDF8-B714-3A43-919F-9CA0857330D4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E00612-56AB-734D-9D75-8570BFE1F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3198EE-DE91-0547-B94F-DDE14E432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4F80-B312-EF48-993A-3C7B925F5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26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F75A1C-6097-5A4B-A340-BAF2BC34B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829B610-6E55-694A-B336-5D9699391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A45AF6-FFE3-A944-B50A-5244E6CCA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EDF8-B714-3A43-919F-9CA0857330D4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674B33-7E16-0F4D-95D6-7E68D0CB2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BFBF5E-2609-434A-B1C9-690BB65AA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4F80-B312-EF48-993A-3C7B925F5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7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0366CE6-5C19-3748-A741-D2886D4C1B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7472DA-513A-CB48-82AC-749EB3D18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2C5640-AE3B-024C-9348-904616EB4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EDF8-B714-3A43-919F-9CA0857330D4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4F38E0-EE25-9141-B99D-0AF7443CF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6C0BD5-143D-0D44-A838-85CB8927B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4F80-B312-EF48-993A-3C7B925F5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22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B86C16-5FF5-4E41-B537-551516B0B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B824E4-0771-7742-A7AD-27C3A95CF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953B7A-F648-1242-81F3-1824EF78D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EDF8-B714-3A43-919F-9CA0857330D4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7F3F39-E98E-734E-9EBD-0ECC07D70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F6C2E9-A3D6-2342-95C6-78E58ED2A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4F80-B312-EF48-993A-3C7B925F5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81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1BE4E4-5225-CF49-802B-E49B88CAB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C4528A-3A38-E943-8D9B-5847339B1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FE76DF-3A91-6146-9A88-73D39102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EDF8-B714-3A43-919F-9CA0857330D4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A69519-6CC1-1F42-A8E6-EE9064F2C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A9DD08-DEA1-7C4E-8ED2-3820E13A9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4F80-B312-EF48-993A-3C7B925F5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31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162F22-A1A7-AA45-AC2E-764B6C2F4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BFCB37-4E90-394E-95C2-228AE222A6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E4F6729-9A35-3345-B71E-6C5E19D00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C407CC6-655A-BF4C-AD2C-16EC755EB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EDF8-B714-3A43-919F-9CA0857330D4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468859E-BAEB-374D-8F13-37E5BA92B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CF43010-C1E7-BF4A-B591-0CE8EEF81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4F80-B312-EF48-993A-3C7B925F5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06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A90360-2FA3-5E42-865A-4D2E76CB1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BA14FE6-CA44-574E-AC7E-D271BD26F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84B7F37-A19B-FE42-AD28-866804C16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EAB053F-0DBB-9549-A436-384F0CD362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4FB5FFF-950E-9F44-BE49-31D04474D1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543A3F7-5879-4748-AEA2-37FAEB1D9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EDF8-B714-3A43-919F-9CA0857330D4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5C85732-39C4-684E-A7F2-FB380D3EE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A1745C5-71CF-0643-B845-765BBFCAB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4F80-B312-EF48-993A-3C7B925F5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435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6BF395-FD41-E04B-A918-30B945801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5E61193-414D-7642-BA36-6F80DBF7E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EDF8-B714-3A43-919F-9CA0857330D4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C9DF1DD-5B6A-6F45-BA61-EC93CDF5D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C7F36D2-B797-7349-97A1-1838A6A48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4F80-B312-EF48-993A-3C7B925F5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44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7B7A284-94A9-3B4E-B9C9-E2800F6B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EDF8-B714-3A43-919F-9CA0857330D4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6A48BFC-2157-3646-86F2-1794934C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2E87D4F-BD19-944A-A06C-270EC8075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4F80-B312-EF48-993A-3C7B925F5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47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B011BA-A2E4-7645-9430-4CA871BF2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F401D6-C3D2-4F4F-A09C-AC8962E2C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2822951-7A99-614B-A856-2A9ED1AB1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61D9711-B692-A144-8C7D-416D48B56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EDF8-B714-3A43-919F-9CA0857330D4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338EC6C-F1BF-2D4E-9A8C-A6C54C2A7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09091AD-7B0E-B34B-86AC-5DEACAB7A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4F80-B312-EF48-993A-3C7B925F5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79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CCF6A1-C6B7-B34D-9DFE-8062EB72B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9148D78-59BD-2046-8ED3-73EED718D9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761126A-D08A-7A44-82C1-036141BCC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7CEF5B9-D545-004C-8ED4-E064B15C6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EDF8-B714-3A43-919F-9CA0857330D4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63F1696-120F-F645-BA20-AA7870554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F5ECC00-D392-1841-8FB1-7CF4C16B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4F80-B312-EF48-993A-3C7B925F5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66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DF88E39-D17F-1E47-B4B9-1EC37F159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B3E61E8-FE14-2C4C-A100-F9A3955C7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C390EE-18DD-B944-BD40-779F2CDD1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2EDF8-B714-3A43-919F-9CA0857330D4}" type="datetimeFigureOut">
              <a:rPr lang="pt-BR" smtClean="0"/>
              <a:t>16/04/2022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4B8A38-C8DA-D545-8D44-52FC9648B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77B47F-8396-9642-B0F8-504611782A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E4F80-B312-EF48-993A-3C7B925F5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13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834AF4-F6F0-8640-BA44-205CB19097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Aula 2. Atores das relações internacionais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DAB605-93BF-4540-9FA4-61B43755F1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075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pt-BR" b="1" dirty="0"/>
              <a:t>Três poderes</a:t>
            </a:r>
            <a:endParaRPr lang="pt-BR" dirty="0"/>
          </a:p>
          <a:p>
            <a:pPr lvl="2"/>
            <a:r>
              <a:rPr lang="pt-BR" b="1" dirty="0"/>
              <a:t>poder administrativo: poder político</a:t>
            </a:r>
            <a:endParaRPr lang="pt-BR" dirty="0"/>
          </a:p>
          <a:p>
            <a:pPr lvl="3"/>
            <a:r>
              <a:rPr lang="pt-BR" dirty="0"/>
              <a:t>executivo</a:t>
            </a:r>
          </a:p>
          <a:p>
            <a:pPr lvl="3"/>
            <a:r>
              <a:rPr lang="pt-BR" dirty="0"/>
              <a:t>legislativo</a:t>
            </a:r>
          </a:p>
          <a:p>
            <a:pPr lvl="3"/>
            <a:r>
              <a:rPr lang="pt-BR" dirty="0"/>
              <a:t>judiciário</a:t>
            </a:r>
          </a:p>
          <a:p>
            <a:pPr lvl="2"/>
            <a:r>
              <a:rPr lang="pt-BR" b="1" dirty="0"/>
              <a:t>poder econômico</a:t>
            </a:r>
            <a:endParaRPr lang="pt-BR" dirty="0"/>
          </a:p>
          <a:p>
            <a:pPr lvl="3"/>
            <a:r>
              <a:rPr lang="pt-BR" dirty="0"/>
              <a:t>banco</a:t>
            </a:r>
          </a:p>
          <a:p>
            <a:pPr lvl="3"/>
            <a:r>
              <a:rPr lang="pt-BR" dirty="0"/>
              <a:t>indústria/campo</a:t>
            </a:r>
          </a:p>
          <a:p>
            <a:pPr lvl="3"/>
            <a:r>
              <a:rPr lang="pt-BR" dirty="0"/>
              <a:t>comércio</a:t>
            </a:r>
          </a:p>
          <a:p>
            <a:pPr lvl="2"/>
            <a:r>
              <a:rPr lang="pt-BR" b="1" dirty="0"/>
              <a:t>poder social: grupos sociais</a:t>
            </a:r>
            <a:endParaRPr lang="pt-BR" dirty="0"/>
          </a:p>
          <a:p>
            <a:pPr lvl="3"/>
            <a:r>
              <a:rPr lang="pt-BR" dirty="0"/>
              <a:t>religião</a:t>
            </a:r>
          </a:p>
          <a:p>
            <a:pPr lvl="3"/>
            <a:r>
              <a:rPr lang="pt-BR" dirty="0"/>
              <a:t>raciais</a:t>
            </a:r>
          </a:p>
          <a:p>
            <a:pPr lvl="3"/>
            <a:r>
              <a:rPr lang="pt-BR" dirty="0"/>
              <a:t>étnicos</a:t>
            </a:r>
          </a:p>
          <a:p>
            <a:pPr lvl="3"/>
            <a:r>
              <a:rPr lang="pt-BR" dirty="0"/>
              <a:t>gênero etc...</a:t>
            </a:r>
          </a:p>
        </p:txBody>
      </p:sp>
    </p:spTree>
    <p:extLst>
      <p:ext uri="{BB962C8B-B14F-4D97-AF65-F5344CB8AC3E}">
        <p14:creationId xmlns:p14="http://schemas.microsoft.com/office/powerpoint/2010/main" val="30293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Desafios ao Estado nacional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No plano do poder administrativo:</a:t>
            </a:r>
            <a:endParaRPr lang="pt-BR" dirty="0"/>
          </a:p>
          <a:p>
            <a:pPr lvl="1"/>
            <a:r>
              <a:rPr lang="pt-BR" dirty="0"/>
              <a:t>a crimes transnacionais</a:t>
            </a:r>
          </a:p>
          <a:p>
            <a:pPr lvl="1"/>
            <a:r>
              <a:rPr lang="pt-BR" dirty="0"/>
              <a:t>terrorismo</a:t>
            </a:r>
          </a:p>
          <a:p>
            <a:pPr lvl="1"/>
            <a:r>
              <a:rPr lang="pt-BR" dirty="0"/>
              <a:t>poluições transnacionais </a:t>
            </a:r>
          </a:p>
          <a:p>
            <a:pPr lvl="1"/>
            <a:r>
              <a:rPr lang="pt-BR" dirty="0"/>
              <a:t>aquecimento global</a:t>
            </a:r>
          </a:p>
          <a:p>
            <a:pPr lvl="1"/>
            <a:r>
              <a:rPr lang="pt-BR" dirty="0"/>
              <a:t>diplomacia das entidades federadas</a:t>
            </a:r>
          </a:p>
          <a:p>
            <a:pPr lvl="1"/>
            <a:r>
              <a:rPr lang="pt-BR" dirty="0"/>
              <a:t>refugiados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089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No plano do poder econômico</a:t>
            </a:r>
            <a:endParaRPr lang="pt-BR" dirty="0"/>
          </a:p>
          <a:p>
            <a:pPr lvl="1"/>
            <a:r>
              <a:rPr lang="pt-BR" dirty="0"/>
              <a:t>movimentos transfronteiriços de capital</a:t>
            </a:r>
          </a:p>
          <a:p>
            <a:pPr lvl="1"/>
            <a:r>
              <a:rPr lang="pt-BR" dirty="0"/>
              <a:t>cadeia transnacional de comércio e de produção</a:t>
            </a:r>
          </a:p>
          <a:p>
            <a:pPr lvl="1"/>
            <a:r>
              <a:rPr lang="pt-BR" dirty="0"/>
              <a:t>movimentações </a:t>
            </a:r>
            <a:r>
              <a:rPr lang="pt-BR" dirty="0" err="1"/>
              <a:t>transfronteiriças</a:t>
            </a:r>
            <a:r>
              <a:rPr lang="pt-BR" dirty="0"/>
              <a:t> de mão de obra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695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No plano do poder social: </a:t>
            </a:r>
            <a:endParaRPr lang="pt-BR" dirty="0"/>
          </a:p>
          <a:p>
            <a:pPr marL="457200" indent="-457200">
              <a:buFont typeface="+mj-lt"/>
              <a:buAutoNum type="arabicPeriod"/>
            </a:pPr>
            <a:r>
              <a:rPr lang="pt-BR" dirty="0"/>
              <a:t>circulação de pessoas: </a:t>
            </a:r>
          </a:p>
          <a:p>
            <a:pPr lvl="1"/>
            <a:r>
              <a:rPr lang="pt-BR" dirty="0"/>
              <a:t>estudantes, </a:t>
            </a:r>
          </a:p>
          <a:p>
            <a:pPr lvl="1"/>
            <a:r>
              <a:rPr lang="pt-BR" dirty="0"/>
              <a:t>profissionais;</a:t>
            </a:r>
          </a:p>
          <a:p>
            <a:pPr lvl="1"/>
            <a:r>
              <a:rPr lang="pt-BR" dirty="0"/>
              <a:t>refugiados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tensão entre grupos sociais majoritários e minoritários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6963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b="1" dirty="0"/>
              <a:t>Dois níveis de integração</a:t>
            </a:r>
            <a:endParaRPr lang="pt-BR" dirty="0"/>
          </a:p>
          <a:p>
            <a:pPr lvl="1"/>
            <a:r>
              <a:rPr lang="pt-BR" dirty="0"/>
              <a:t>integração no plano do poder político e do poder econômico: integração entre Estados </a:t>
            </a:r>
          </a:p>
          <a:p>
            <a:pPr lvl="1"/>
            <a:r>
              <a:rPr lang="pt-BR" dirty="0"/>
              <a:t>integração social de valores e normas: da tolerância ao reconhecimento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17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131</Words>
  <Application>Microsoft Macintosh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Aula 2. Atores das relações internacionais</vt:lpstr>
      <vt:lpstr>Apresentação do PowerPoint</vt:lpstr>
      <vt:lpstr>Desafios ao Estado nacional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nacional e tolerância</dc:title>
  <dc:creator>Geraldo Miniuci</dc:creator>
  <cp:lastModifiedBy>Geraldo Miniuci</cp:lastModifiedBy>
  <cp:revision>8</cp:revision>
  <dcterms:created xsi:type="dcterms:W3CDTF">2020-03-19T19:55:22Z</dcterms:created>
  <dcterms:modified xsi:type="dcterms:W3CDTF">2022-04-16T14:58:42Z</dcterms:modified>
</cp:coreProperties>
</file>