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FE55B-632B-42D0-B2A5-46E7A825A8E1}" type="datetimeFigureOut">
              <a:rPr lang="pt-BR" smtClean="0"/>
              <a:pPr/>
              <a:t>29/10/2017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C406F-27A4-4F94-96D5-DA3EFF6DD8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6783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F5E5C3-633F-40D7-B60E-E5BBA002B67F}" type="slidenum">
              <a:rPr lang="pt-BR" altLang="pt-BR" smtClean="0"/>
              <a:pPr eaLnBrk="1" hangingPunct="1"/>
              <a:t>3</a:t>
            </a:fld>
            <a:endParaRPr lang="pt-BR" altLang="pt-B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1C7235-00D2-47B8-A3B3-016864837296}" type="slidenum">
              <a:rPr lang="pt-BR" altLang="pt-BR" smtClean="0"/>
              <a:pPr eaLnBrk="1" hangingPunct="1"/>
              <a:t>4</a:t>
            </a:fld>
            <a:endParaRPr lang="pt-BR" altLang="pt-B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60C3D5-34B4-46A7-A456-C62BE59E0B29}" type="slidenum">
              <a:rPr lang="pt-BR" altLang="pt-BR" smtClean="0"/>
              <a:pPr eaLnBrk="1" hangingPunct="1"/>
              <a:t>6</a:t>
            </a:fld>
            <a:endParaRPr lang="pt-BR" altLang="pt-B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FBC2A7-6FB2-4B1F-BC8B-86718CEBCA52}" type="slidenum">
              <a:rPr lang="pt-BR" altLang="pt-BR" smtClean="0"/>
              <a:pPr eaLnBrk="1" hangingPunct="1"/>
              <a:t>7</a:t>
            </a:fld>
            <a:endParaRPr lang="pt-BR" altLang="pt-BR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D72E-745B-4265-B006-14F59E786432}" type="datetimeFigureOut">
              <a:rPr lang="pt-BR" smtClean="0"/>
              <a:pPr/>
              <a:t>29/10/2017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B826-53CB-4524-A400-26F4E88B5B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0876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D72E-745B-4265-B006-14F59E786432}" type="datetimeFigureOut">
              <a:rPr lang="pt-BR" smtClean="0"/>
              <a:pPr/>
              <a:t>29/10/2017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B826-53CB-4524-A400-26F4E88B5B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3727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D72E-745B-4265-B006-14F59E786432}" type="datetimeFigureOut">
              <a:rPr lang="pt-BR" smtClean="0"/>
              <a:pPr/>
              <a:t>29/10/2017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B826-53CB-4524-A400-26F4E88B5B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217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E29EB-13CC-4BDD-8C77-30E68B7BEF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8204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D72E-745B-4265-B006-14F59E786432}" type="datetimeFigureOut">
              <a:rPr lang="pt-BR" smtClean="0"/>
              <a:pPr/>
              <a:t>29/10/2017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B826-53CB-4524-A400-26F4E88B5B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0037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D72E-745B-4265-B006-14F59E786432}" type="datetimeFigureOut">
              <a:rPr lang="pt-BR" smtClean="0"/>
              <a:pPr/>
              <a:t>29/10/2017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B826-53CB-4524-A400-26F4E88B5B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4026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D72E-745B-4265-B006-14F59E786432}" type="datetimeFigureOut">
              <a:rPr lang="pt-BR" smtClean="0"/>
              <a:pPr/>
              <a:t>29/10/2017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B826-53CB-4524-A400-26F4E88B5B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6365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D72E-745B-4265-B006-14F59E786432}" type="datetimeFigureOut">
              <a:rPr lang="pt-BR" smtClean="0"/>
              <a:pPr/>
              <a:t>29/10/2017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B826-53CB-4524-A400-26F4E88B5B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9108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D72E-745B-4265-B006-14F59E786432}" type="datetimeFigureOut">
              <a:rPr lang="pt-BR" smtClean="0"/>
              <a:pPr/>
              <a:t>29/10/2017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B826-53CB-4524-A400-26F4E88B5B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3967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D72E-745B-4265-B006-14F59E786432}" type="datetimeFigureOut">
              <a:rPr lang="pt-BR" smtClean="0"/>
              <a:pPr/>
              <a:t>29/10/2017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B826-53CB-4524-A400-26F4E88B5B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8251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D72E-745B-4265-B006-14F59E786432}" type="datetimeFigureOut">
              <a:rPr lang="pt-BR" smtClean="0"/>
              <a:pPr/>
              <a:t>29/10/2017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B826-53CB-4524-A400-26F4E88B5B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7847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D72E-745B-4265-B006-14F59E786432}" type="datetimeFigureOut">
              <a:rPr lang="pt-BR" smtClean="0"/>
              <a:pPr/>
              <a:t>29/10/2017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B826-53CB-4524-A400-26F4E88B5B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8725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5D72E-745B-4265-B006-14F59E786432}" type="datetimeFigureOut">
              <a:rPr lang="pt-BR" smtClean="0"/>
              <a:pPr/>
              <a:t>29/10/2017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B826-53CB-4524-A400-26F4E88B5B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3383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4437112"/>
            <a:ext cx="9001000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DA  CABEÇA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</a:t>
            </a:r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17: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Orelha interna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endParaRPr lang="pt-BR" sz="12800" dirty="0" smtClean="0">
              <a:solidFill>
                <a:schemeClr val="tx1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7" descr="C:\Users\tirapelli\Desktop\SÍMBOLO FMRP E RCG 0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5905128" cy="44288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472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/>
          </a:solidFill>
          <a:ln>
            <a:solidFill>
              <a:schemeClr val="tx2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Orelhas externa, média e interna</a:t>
            </a:r>
          </a:p>
        </p:txBody>
      </p:sp>
      <p:pic>
        <p:nvPicPr>
          <p:cNvPr id="5123" name="Picture 4" descr="F66122-008-f1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272338" cy="453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55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66122-008-f1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060575"/>
            <a:ext cx="5400675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943" name="Rectangle 7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Orelha interna: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órgão vestíbulo-coclear</a:t>
            </a:r>
          </a:p>
        </p:txBody>
      </p:sp>
      <p:pic>
        <p:nvPicPr>
          <p:cNvPr id="15364" name="Picture 10" descr="F66122-008-f1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777875" y="1598613"/>
            <a:ext cx="4349750" cy="4029075"/>
          </a:xfrm>
          <a:noFill/>
        </p:spPr>
      </p:pic>
    </p:spTree>
    <p:extLst>
      <p:ext uri="{BB962C8B-B14F-4D97-AF65-F5344CB8AC3E}">
        <p14:creationId xmlns:p14="http://schemas.microsoft.com/office/powerpoint/2010/main" xmlns="" val="400421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66122-008-f1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" y="1844675"/>
            <a:ext cx="4319588" cy="388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Labirinto ósseo (</a:t>
            </a:r>
            <a:r>
              <a:rPr lang="pt-BR" alt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perilinfa</a:t>
            </a:r>
            <a: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e membranoso (endolinfa)</a:t>
            </a:r>
          </a:p>
        </p:txBody>
      </p:sp>
      <p:pic>
        <p:nvPicPr>
          <p:cNvPr id="16388" name="Picture 11" descr="F66122-008-f1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2120900"/>
            <a:ext cx="4495800" cy="33242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5508625" y="5589588"/>
            <a:ext cx="1295400" cy="11525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5651500" y="5761038"/>
            <a:ext cx="1008063" cy="836612"/>
          </a:xfrm>
          <a:prstGeom prst="ellipse">
            <a:avLst/>
          </a:prstGeom>
          <a:solidFill>
            <a:schemeClr val="tx1"/>
          </a:solidFill>
          <a:ln w="38100">
            <a:solidFill>
              <a:srgbClr val="FB1B2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65568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6" grpId="0" animBg="1"/>
      <p:bldP spid="419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5122863" cy="722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Cristas dos canais semicirculares</a:t>
            </a:r>
            <a:b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Máculas do utrículo e sáculo</a:t>
            </a:r>
            <a:b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Porção vestibular do VIII</a:t>
            </a:r>
            <a:br>
              <a:rPr lang="pt-BR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Células ciliadas ou pilosas</a:t>
            </a:r>
            <a:br>
              <a:rPr lang="pt-B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1" name="Picture 3" descr="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3663" y="1285875"/>
            <a:ext cx="5049837" cy="4418013"/>
          </a:xfrm>
          <a:noFill/>
        </p:spPr>
      </p:pic>
      <p:pic>
        <p:nvPicPr>
          <p:cNvPr id="17412" name="Picture 4" descr="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95888" y="0"/>
            <a:ext cx="3733800" cy="4741863"/>
          </a:xfrm>
          <a:noFill/>
        </p:spPr>
      </p:pic>
      <p:pic>
        <p:nvPicPr>
          <p:cNvPr id="17413" name="Picture 5" descr="F66122-008-f12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29125" y="4227513"/>
            <a:ext cx="4075113" cy="263048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834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66122-008-f1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4897438" cy="370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/>
            <a:r>
              <a:rPr lang="pt-BR" alt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Cóclea: </a:t>
            </a:r>
            <a: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ducto coclear e rampas vestibular e timpânica</a:t>
            </a:r>
            <a:b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Porção coclear do VIII</a:t>
            </a:r>
          </a:p>
        </p:txBody>
      </p:sp>
      <p:pic>
        <p:nvPicPr>
          <p:cNvPr id="18436" name="Picture 13" descr="F66122-008-f1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29250" y="1196975"/>
            <a:ext cx="3390900" cy="218916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7" name="Picture 9" descr="F66122-008-f1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73463"/>
            <a:ext cx="3816350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de seta reta 6"/>
          <p:cNvCxnSpPr/>
          <p:nvPr/>
        </p:nvCxnSpPr>
        <p:spPr>
          <a:xfrm flipV="1">
            <a:off x="3143250" y="3071813"/>
            <a:ext cx="1143000" cy="7143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4429125" y="2928938"/>
            <a:ext cx="1143000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b="1"/>
              <a:t>Modíolo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211960" y="4211796"/>
            <a:ext cx="19442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Canal espiral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have esquerda 9"/>
          <p:cNvSpPr/>
          <p:nvPr/>
        </p:nvSpPr>
        <p:spPr>
          <a:xfrm rot="1597736">
            <a:off x="5796136" y="4005064"/>
            <a:ext cx="576064" cy="136815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3663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66122-008-f1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9138"/>
            <a:ext cx="7200900" cy="381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14338" y="346075"/>
            <a:ext cx="8229600" cy="868363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400" b="1" dirty="0" smtClean="0"/>
              <a:t/>
            </a:r>
            <a:br>
              <a:rPr lang="pt-BR" altLang="pt-BR" sz="2400" b="1" dirty="0" smtClean="0"/>
            </a:br>
            <a:r>
              <a:rPr lang="pt-BR" altLang="pt-BR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Transmissão do som</a:t>
            </a:r>
            <a:br>
              <a:rPr lang="pt-BR" altLang="pt-BR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24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476" name="Line 4"/>
          <p:cNvSpPr>
            <a:spLocks noChangeShapeType="1"/>
          </p:cNvSpPr>
          <p:nvPr/>
        </p:nvSpPr>
        <p:spPr bwMode="auto">
          <a:xfrm>
            <a:off x="1979613" y="3933825"/>
            <a:ext cx="5762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3419475" y="3213100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478" name="Line 6"/>
          <p:cNvSpPr>
            <a:spLocks noChangeShapeType="1"/>
          </p:cNvSpPr>
          <p:nvPr/>
        </p:nvSpPr>
        <p:spPr bwMode="auto">
          <a:xfrm>
            <a:off x="3924300" y="3213100"/>
            <a:ext cx="215900" cy="431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479" name="Line 7"/>
          <p:cNvSpPr>
            <a:spLocks noChangeShapeType="1"/>
          </p:cNvSpPr>
          <p:nvPr/>
        </p:nvSpPr>
        <p:spPr bwMode="auto">
          <a:xfrm>
            <a:off x="3995738" y="3141663"/>
            <a:ext cx="288925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480" name="Line 8"/>
          <p:cNvSpPr>
            <a:spLocks noChangeShapeType="1"/>
          </p:cNvSpPr>
          <p:nvPr/>
        </p:nvSpPr>
        <p:spPr bwMode="auto">
          <a:xfrm>
            <a:off x="4211638" y="3284538"/>
            <a:ext cx="21590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481" name="Line 9"/>
          <p:cNvSpPr>
            <a:spLocks noChangeShapeType="1"/>
          </p:cNvSpPr>
          <p:nvPr/>
        </p:nvSpPr>
        <p:spPr bwMode="auto">
          <a:xfrm flipV="1">
            <a:off x="6300788" y="3429000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482" name="Line 10"/>
          <p:cNvSpPr>
            <a:spLocks noChangeShapeType="1"/>
          </p:cNvSpPr>
          <p:nvPr/>
        </p:nvSpPr>
        <p:spPr bwMode="auto">
          <a:xfrm flipH="1" flipV="1">
            <a:off x="5076825" y="3284538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3483" name="Line 11"/>
          <p:cNvSpPr>
            <a:spLocks noChangeShapeType="1"/>
          </p:cNvSpPr>
          <p:nvPr/>
        </p:nvSpPr>
        <p:spPr bwMode="auto">
          <a:xfrm flipH="1" flipV="1">
            <a:off x="5146675" y="4940300"/>
            <a:ext cx="433388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7744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 animBg="1"/>
      <p:bldP spid="233477" grpId="0" animBg="1"/>
      <p:bldP spid="233478" grpId="0" animBg="1"/>
      <p:bldP spid="233479" grpId="0" animBg="1"/>
      <p:bldP spid="233480" grpId="0" animBg="1"/>
      <p:bldP spid="233481" grpId="0" animBg="1"/>
      <p:bldP spid="233482" grpId="0" animBg="1"/>
      <p:bldP spid="2334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1261884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4005064"/>
            <a:ext cx="86409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smtClean="0">
                <a:latin typeface="Arial" pitchFamily="34" charset="0"/>
                <a:cs typeface="Arial" pitchFamily="34" charset="0"/>
              </a:rPr>
              <a:t>Orelha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interna </a:t>
            </a: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(labirinto ósseo e membranoso)</a:t>
            </a:r>
          </a:p>
          <a:p>
            <a:pPr>
              <a:buFont typeface="Arial" pitchFamily="34" charset="0"/>
              <a:buChar char="•"/>
            </a:pPr>
            <a:endParaRPr lang="pt-BR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Nervo vestíbulo-coclear (VIII par)</a:t>
            </a:r>
            <a:endParaRPr lang="pt-BR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ANATOMIA CABEÇA E PESCOÇO 2017 RCG 0147\NEWS CABEÇA E PESCOÇO Orelha inter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608512" cy="3456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131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228</Words>
  <Application>Microsoft Office PowerPoint</Application>
  <PresentationFormat>Apresentação na tela (4:3)</PresentationFormat>
  <Paragraphs>42</Paragraphs>
  <Slides>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Slide 1</vt:lpstr>
      <vt:lpstr>Orelhas externa, média e interna</vt:lpstr>
      <vt:lpstr>Orelha interna: órgão vestíbulo-coclear</vt:lpstr>
      <vt:lpstr>Labirinto ósseo (perilinfa) e membranoso (endolinfa)</vt:lpstr>
      <vt:lpstr>Cristas dos canais semicirculares Máculas do utrículo e sáculo Porção vestibular do VIII Células ciliadas ou pilosas </vt:lpstr>
      <vt:lpstr>Cóclea: ducto coclear e rampas vestibular e timpânica Porção coclear do VIII</vt:lpstr>
      <vt:lpstr> Transmissão do som 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 Biol</dc:creator>
  <cp:lastModifiedBy>tirapelli</cp:lastModifiedBy>
  <cp:revision>6</cp:revision>
  <dcterms:created xsi:type="dcterms:W3CDTF">2017-10-03T20:59:48Z</dcterms:created>
  <dcterms:modified xsi:type="dcterms:W3CDTF">2017-10-29T20:22:49Z</dcterms:modified>
</cp:coreProperties>
</file>