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12188825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162" autoAdjust="0"/>
  </p:normalViewPr>
  <p:slideViewPr>
    <p:cSldViewPr>
      <p:cViewPr varScale="1">
        <p:scale>
          <a:sx n="70" d="100"/>
          <a:sy n="70" d="100"/>
        </p:scale>
        <p:origin x="-1120" y="-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3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Eu imagino que quando vocês prestarem e buscaram o PIEC,</a:t>
            </a:r>
            <a:r>
              <a:rPr lang="pt-BR" baseline="0" dirty="0"/>
              <a:t> vocês já pensaram em respostas para essas perguntas. </a:t>
            </a:r>
            <a:r>
              <a:rPr lang="pt-BR" baseline="0" dirty="0" smtClean="0"/>
              <a:t>H</a:t>
            </a:r>
            <a:r>
              <a:rPr lang="pt-BR" baseline="0" dirty="0" smtClean="0"/>
              <a:t>á várias razões para uma profissional buscar uma pós-graduação. Dentre elas, estão o Desenvolvimento profissional, reflexões sobre sua prática prática profissional, investimento na carreira.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Se nós então pensarmos</a:t>
            </a:r>
            <a:r>
              <a:rPr lang="pt-BR" baseline="0" dirty="0" smtClean="0"/>
              <a:t> que o principal objetivo dos programas de pós graduação é formar recursos humanos altamente capacitados para a docência e para a pesquisa e que um dos objetivos dos indivíduos ao entrar em um programa de pós-graduação é o investimento em seu desenvolvimento profissional e na sua carreira, então devemos nos perguntar como o programa de pós-graduação contribui nessa formação.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8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Acredito </a:t>
            </a:r>
            <a:r>
              <a:rPr lang="pt-BR" baseline="0" dirty="0"/>
              <a:t>que haja um entendimento de senso comum que a pós-graduação se </a:t>
            </a:r>
            <a:r>
              <a:rPr lang="pt-BR" baseline="0" dirty="0" smtClean="0"/>
              <a:t>resume </a:t>
            </a:r>
            <a:r>
              <a:rPr lang="pt-BR" baseline="0" dirty="0"/>
              <a:t>à produção de uma tese ou uma dissertação em um processo quase solitário</a:t>
            </a:r>
            <a:r>
              <a:rPr lang="pt-BR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No entanto, essa é somente uma faceta, um produto do processo, um produto necessário, mas que é muito complexo e envolve muitos fatores.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05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Há </a:t>
            </a:r>
            <a:r>
              <a:rPr lang="pt-BR" baseline="0" dirty="0"/>
              <a:t>vários fatores envolvidos na produção de uma tese e de uma dissertação e também na pós-graduação que são extremamente importantes na formação profissional do pós-graduando. Se eu tivesse que resumir em uma palavra uma miríade desses fatores seria </a:t>
            </a:r>
            <a:r>
              <a:rPr lang="pt-BR" baseline="0" dirty="0" smtClean="0"/>
              <a:t>Participação. Pensando na formaç</a:t>
            </a:r>
            <a:r>
              <a:rPr lang="pt-BR" baseline="0" dirty="0" smtClean="0"/>
              <a:t>ão profissional, no desenvolvimento, neste investimento, é importante que o pós-graduando participe das oportunidades deste ambiente acadêmica, deste ambiente onde ocorrem atividades de natureza diversa e que oferece muitas oportunidades de aprendizagem. </a:t>
            </a:r>
            <a:r>
              <a:rPr lang="pt-BR" baseline="0" dirty="0" smtClean="0"/>
              <a:t>Participação </a:t>
            </a:r>
            <a:r>
              <a:rPr lang="pt-BR" baseline="0" dirty="0"/>
              <a:t>em grupos de pesquisa, em eventos (temos os do PIEC e os externos da área), em projetos de diferentes naturezas (extensão, cursos), orientações, representação, comissão (temos muitas comissões no PIEC). Ser um pós-graduando, fazer parte de um programa de pós-graduação significa participar de uma comunidade epistêmica, em que os modos de operar, de funcionar e de produzir conhecimento daquela área podem ser aprendidos e compartilhados. Ao participar dessas diferentes instâncias </a:t>
            </a:r>
            <a:r>
              <a:rPr lang="pt-BR" baseline="0" dirty="0"/>
              <a:t>v</a:t>
            </a:r>
            <a:r>
              <a:rPr lang="pt-BR" baseline="0" dirty="0" smtClean="0"/>
              <a:t>ocês </a:t>
            </a:r>
            <a:r>
              <a:rPr lang="pt-BR" baseline="0" dirty="0"/>
              <a:t>terão oportunidades de se aprofundar de maneira teórica, prática e coletiva</a:t>
            </a:r>
            <a:r>
              <a:rPr lang="pt-BR" baseline="0" dirty="0" smtClean="0"/>
              <a:t>. Neste </a:t>
            </a:r>
            <a:r>
              <a:rPr lang="pt-BR" baseline="0" dirty="0"/>
              <a:t>processo, você terá mais elementos e condições de produzir inclusive sua tese e dissertação, sua pesquisa.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7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 quais são as características desta comunidade? É uma comunidade antiga, que tem uma tradição na área.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51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Que produz</a:t>
            </a:r>
            <a:r>
              <a:rPr lang="pt-BR" baseline="0" dirty="0"/>
              <a:t> conhecimentos nessas linhas de pesquisa que são bastante amplas de modo a contemplar o que se reconhece na área de ensino de ciências como pesquisa relevante.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6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Quantos somos?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40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Falar um pouco das funções e das relações com a USP,</a:t>
            </a:r>
            <a:r>
              <a:rPr lang="pt-BR" baseline="0" dirty="0"/>
              <a:t> com a </a:t>
            </a:r>
            <a:r>
              <a:rPr lang="pt-BR" baseline="0" dirty="0" smtClean="0"/>
              <a:t>CAPES.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074690-7256-4BB9-AC0F-97AEAE8CDEC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79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pertencemos a uma comunidade, sempre fazemos</a:t>
            </a:r>
            <a:r>
              <a:rPr lang="pt-BR" baseline="0" dirty="0" smtClean="0"/>
              <a:t> as coisas em conjunto e hoje, especialmente, eu gostaria de a</a:t>
            </a:r>
            <a:r>
              <a:rPr lang="pt-BR" dirty="0" smtClean="0"/>
              <a:t>gradecer </a:t>
            </a:r>
            <a:r>
              <a:rPr lang="pt-BR" dirty="0" smtClean="0"/>
              <a:t>ao</a:t>
            </a:r>
            <a:r>
              <a:rPr lang="pt-BR" baseline="0" dirty="0" smtClean="0"/>
              <a:t> Walter, pelo layout da apresentação (a minha parecia um quarto desarrumado!). Às professoras responsáveis pelo Seminários, que possibilitaram o espaço, especialmente à Prof. Lúcia </a:t>
            </a:r>
            <a:r>
              <a:rPr lang="pt-BR" baseline="0" dirty="0" err="1" smtClean="0"/>
              <a:t>Sasseron</a:t>
            </a:r>
            <a:r>
              <a:rPr lang="pt-BR" baseline="0" dirty="0" smtClean="0"/>
              <a:t> por sugestões no conteúdo da minha fala e ao Thomas pelos dados e informações do PIEC. E a todos vocês pela presença, por fazerem parte do programa, bem vindas e bem vindos. Espero que seja uma experiência importante na vida de vocês.</a:t>
            </a:r>
          </a:p>
          <a:p>
            <a:r>
              <a:rPr lang="pt-BR" baseline="0" dirty="0" smtClean="0"/>
              <a:t>Neste momento de pandemia e isolamento social, estamos lidando por meio principalmente de </a:t>
            </a:r>
            <a:r>
              <a:rPr lang="pt-BR" baseline="0" dirty="0" err="1" smtClean="0"/>
              <a:t>emails</a:t>
            </a:r>
            <a:r>
              <a:rPr lang="pt-BR" baseline="0" dirty="0" smtClean="0"/>
              <a:t>. Conversaremos mais no dia 22/09, neste mesmo espaço, sobre questões mais específicas relacionadas a este momento. Bolsas, prazos, regras do programa de maneira mais detalhada. A melhor maneira de entrar em contato com o programa é pelo </a:t>
            </a:r>
            <a:r>
              <a:rPr lang="pt-BR" baseline="0" dirty="0" err="1" smtClean="0"/>
              <a:t>email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cpgi@if.usp.br</a:t>
            </a:r>
            <a:r>
              <a:rPr lang="pt-BR" baseline="0" dirty="0" smtClean="0"/>
              <a:t>, mas podem também entrar em </a:t>
            </a:r>
            <a:r>
              <a:rPr lang="pt-BR" baseline="0" smtClean="0"/>
              <a:t>contato comigo.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90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2636912"/>
            <a:ext cx="9435241" cy="162559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800" dirty="0" smtClean="0"/>
              <a:t>Programa de P</a:t>
            </a:r>
            <a:r>
              <a:rPr lang="pt-BR" sz="4800" dirty="0" smtClean="0"/>
              <a:t>ós-Graduação</a:t>
            </a:r>
            <a:r>
              <a:rPr lang="pt-BR" sz="4800" dirty="0" smtClean="0"/>
              <a:t> </a:t>
            </a:r>
            <a:r>
              <a:rPr lang="pt-BR" sz="4800" dirty="0"/>
              <a:t>Interunidades em </a:t>
            </a:r>
            <a:r>
              <a:rPr lang="pt-BR" sz="4800" dirty="0" smtClean="0"/>
              <a:t>Ensino </a:t>
            </a:r>
            <a:r>
              <a:rPr lang="pt-BR" sz="4800" dirty="0"/>
              <a:t>de Ciências da USP – PIEC</a:t>
            </a:r>
            <a:endParaRPr lang="x-none" dirty="0"/>
          </a:p>
        </p:txBody>
      </p:sp>
      <p:pic>
        <p:nvPicPr>
          <p:cNvPr id="7" name="Imagem 6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351A8ADD-1D8B-4383-AE4F-1AF2E5781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04" y="548760"/>
            <a:ext cx="752623" cy="720000"/>
          </a:xfrm>
          <a:prstGeom prst="rect">
            <a:avLst/>
          </a:prstGeom>
        </p:spPr>
      </p:pic>
      <p:pic>
        <p:nvPicPr>
          <p:cNvPr id="9" name="Imagem 8" descr="Uma imagem contendo mesa&#10;&#10;Descrição gerada automaticamente">
            <a:extLst>
              <a:ext uri="{FF2B5EF4-FFF2-40B4-BE49-F238E27FC236}">
                <a16:creationId xmlns:a16="http://schemas.microsoft.com/office/drawing/2014/main" xmlns="" id="{57FE5939-BAC9-493D-B224-69537967F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8" y="5301208"/>
            <a:ext cx="7443990" cy="11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EB7987-7569-4CE2-8556-6D3CFD34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Serviço de Pós-Graduação do PIEC</a:t>
            </a: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1F8C8AF-6DB1-4389-B176-6E382F2CF233}"/>
              </a:ext>
            </a:extLst>
          </p:cNvPr>
          <p:cNvGrpSpPr/>
          <p:nvPr/>
        </p:nvGrpSpPr>
        <p:grpSpPr>
          <a:xfrm>
            <a:off x="1524213" y="2524761"/>
            <a:ext cx="9140398" cy="3027677"/>
            <a:chOff x="1524213" y="2524761"/>
            <a:chExt cx="9140398" cy="3027677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xmlns="" id="{BD63862A-351F-4138-85B1-D2303B676831}"/>
                </a:ext>
              </a:extLst>
            </p:cNvPr>
            <p:cNvSpPr/>
            <p:nvPr/>
          </p:nvSpPr>
          <p:spPr>
            <a:xfrm>
              <a:off x="1966939" y="2524761"/>
              <a:ext cx="1970846" cy="1967990"/>
            </a:xfrm>
            <a:custGeom>
              <a:avLst/>
              <a:gdLst>
                <a:gd name="connsiteX0" fmla="*/ 0 w 1970846"/>
                <a:gd name="connsiteY0" fmla="*/ 328005 h 1967990"/>
                <a:gd name="connsiteX1" fmla="*/ 328005 w 1970846"/>
                <a:gd name="connsiteY1" fmla="*/ 0 h 1967990"/>
                <a:gd name="connsiteX2" fmla="*/ 739987 w 1970846"/>
                <a:gd name="connsiteY2" fmla="*/ 0 h 1967990"/>
                <a:gd name="connsiteX3" fmla="*/ 1178266 w 1970846"/>
                <a:gd name="connsiteY3" fmla="*/ 0 h 1967990"/>
                <a:gd name="connsiteX4" fmla="*/ 1642841 w 1970846"/>
                <a:gd name="connsiteY4" fmla="*/ 0 h 1967990"/>
                <a:gd name="connsiteX5" fmla="*/ 1970846 w 1970846"/>
                <a:gd name="connsiteY5" fmla="*/ 328005 h 1967990"/>
                <a:gd name="connsiteX6" fmla="*/ 1970846 w 1970846"/>
                <a:gd name="connsiteY6" fmla="*/ 725972 h 1967990"/>
                <a:gd name="connsiteX7" fmla="*/ 1970846 w 1970846"/>
                <a:gd name="connsiteY7" fmla="*/ 1176419 h 1967990"/>
                <a:gd name="connsiteX8" fmla="*/ 1970846 w 1970846"/>
                <a:gd name="connsiteY8" fmla="*/ 1639985 h 1967990"/>
                <a:gd name="connsiteX9" fmla="*/ 1642841 w 1970846"/>
                <a:gd name="connsiteY9" fmla="*/ 1967990 h 1967990"/>
                <a:gd name="connsiteX10" fmla="*/ 1230859 w 1970846"/>
                <a:gd name="connsiteY10" fmla="*/ 1967990 h 1967990"/>
                <a:gd name="connsiteX11" fmla="*/ 766284 w 1970846"/>
                <a:gd name="connsiteY11" fmla="*/ 1967990 h 1967990"/>
                <a:gd name="connsiteX12" fmla="*/ 328005 w 1970846"/>
                <a:gd name="connsiteY12" fmla="*/ 1967990 h 1967990"/>
                <a:gd name="connsiteX13" fmla="*/ 0 w 1970846"/>
                <a:gd name="connsiteY13" fmla="*/ 1639985 h 1967990"/>
                <a:gd name="connsiteX14" fmla="*/ 0 w 1970846"/>
                <a:gd name="connsiteY14" fmla="*/ 1176419 h 1967990"/>
                <a:gd name="connsiteX15" fmla="*/ 0 w 1970846"/>
                <a:gd name="connsiteY15" fmla="*/ 778451 h 1967990"/>
                <a:gd name="connsiteX16" fmla="*/ 0 w 1970846"/>
                <a:gd name="connsiteY16" fmla="*/ 328005 h 19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0846" h="1967990" fill="none" extrusionOk="0">
                  <a:moveTo>
                    <a:pt x="0" y="328005"/>
                  </a:moveTo>
                  <a:cubicBezTo>
                    <a:pt x="2536" y="106737"/>
                    <a:pt x="148189" y="-15881"/>
                    <a:pt x="328005" y="0"/>
                  </a:cubicBezTo>
                  <a:cubicBezTo>
                    <a:pt x="444533" y="-8084"/>
                    <a:pt x="571958" y="14221"/>
                    <a:pt x="739987" y="0"/>
                  </a:cubicBezTo>
                  <a:cubicBezTo>
                    <a:pt x="908016" y="-14221"/>
                    <a:pt x="1084442" y="13402"/>
                    <a:pt x="1178266" y="0"/>
                  </a:cubicBezTo>
                  <a:cubicBezTo>
                    <a:pt x="1272090" y="-13402"/>
                    <a:pt x="1444141" y="34560"/>
                    <a:pt x="1642841" y="0"/>
                  </a:cubicBezTo>
                  <a:cubicBezTo>
                    <a:pt x="1832914" y="13937"/>
                    <a:pt x="1980768" y="134271"/>
                    <a:pt x="1970846" y="328005"/>
                  </a:cubicBezTo>
                  <a:cubicBezTo>
                    <a:pt x="1998341" y="451509"/>
                    <a:pt x="1950763" y="527676"/>
                    <a:pt x="1970846" y="725972"/>
                  </a:cubicBezTo>
                  <a:cubicBezTo>
                    <a:pt x="1990929" y="924268"/>
                    <a:pt x="1930184" y="1083112"/>
                    <a:pt x="1970846" y="1176419"/>
                  </a:cubicBezTo>
                  <a:cubicBezTo>
                    <a:pt x="2011508" y="1269726"/>
                    <a:pt x="1918766" y="1461898"/>
                    <a:pt x="1970846" y="1639985"/>
                  </a:cubicBezTo>
                  <a:cubicBezTo>
                    <a:pt x="1948493" y="1855642"/>
                    <a:pt x="1824561" y="1933961"/>
                    <a:pt x="1642841" y="1967990"/>
                  </a:cubicBezTo>
                  <a:cubicBezTo>
                    <a:pt x="1501397" y="1978266"/>
                    <a:pt x="1346507" y="1953210"/>
                    <a:pt x="1230859" y="1967990"/>
                  </a:cubicBezTo>
                  <a:cubicBezTo>
                    <a:pt x="1115211" y="1982770"/>
                    <a:pt x="966308" y="1944246"/>
                    <a:pt x="766284" y="1967990"/>
                  </a:cubicBezTo>
                  <a:cubicBezTo>
                    <a:pt x="566261" y="1991734"/>
                    <a:pt x="545867" y="1949312"/>
                    <a:pt x="328005" y="1967990"/>
                  </a:cubicBezTo>
                  <a:cubicBezTo>
                    <a:pt x="151439" y="1987544"/>
                    <a:pt x="-12005" y="1829267"/>
                    <a:pt x="0" y="1639985"/>
                  </a:cubicBezTo>
                  <a:cubicBezTo>
                    <a:pt x="-15142" y="1492701"/>
                    <a:pt x="34893" y="1400180"/>
                    <a:pt x="0" y="1176419"/>
                  </a:cubicBezTo>
                  <a:cubicBezTo>
                    <a:pt x="-34893" y="952658"/>
                    <a:pt x="22953" y="975983"/>
                    <a:pt x="0" y="778451"/>
                  </a:cubicBezTo>
                  <a:cubicBezTo>
                    <a:pt x="-22953" y="580919"/>
                    <a:pt x="39576" y="418530"/>
                    <a:pt x="0" y="328005"/>
                  </a:cubicBezTo>
                  <a:close/>
                </a:path>
                <a:path w="1970846" h="1967990" stroke="0" extrusionOk="0">
                  <a:moveTo>
                    <a:pt x="0" y="328005"/>
                  </a:moveTo>
                  <a:cubicBezTo>
                    <a:pt x="-9452" y="180873"/>
                    <a:pt x="148884" y="-32254"/>
                    <a:pt x="328005" y="0"/>
                  </a:cubicBezTo>
                  <a:cubicBezTo>
                    <a:pt x="434299" y="-760"/>
                    <a:pt x="633561" y="24024"/>
                    <a:pt x="753135" y="0"/>
                  </a:cubicBezTo>
                  <a:cubicBezTo>
                    <a:pt x="872709" y="-24024"/>
                    <a:pt x="1062326" y="1998"/>
                    <a:pt x="1165117" y="0"/>
                  </a:cubicBezTo>
                  <a:cubicBezTo>
                    <a:pt x="1267908" y="-1998"/>
                    <a:pt x="1414922" y="17662"/>
                    <a:pt x="1642841" y="0"/>
                  </a:cubicBezTo>
                  <a:cubicBezTo>
                    <a:pt x="1820962" y="-48263"/>
                    <a:pt x="1937827" y="119728"/>
                    <a:pt x="1970846" y="328005"/>
                  </a:cubicBezTo>
                  <a:cubicBezTo>
                    <a:pt x="1979791" y="425134"/>
                    <a:pt x="1948238" y="633047"/>
                    <a:pt x="1970846" y="725972"/>
                  </a:cubicBezTo>
                  <a:cubicBezTo>
                    <a:pt x="1993454" y="818897"/>
                    <a:pt x="1921865" y="1068162"/>
                    <a:pt x="1970846" y="1189539"/>
                  </a:cubicBezTo>
                  <a:cubicBezTo>
                    <a:pt x="2019827" y="1310916"/>
                    <a:pt x="1940914" y="1434940"/>
                    <a:pt x="1970846" y="1639985"/>
                  </a:cubicBezTo>
                  <a:cubicBezTo>
                    <a:pt x="2007309" y="1781065"/>
                    <a:pt x="1812186" y="1953075"/>
                    <a:pt x="1642841" y="1967990"/>
                  </a:cubicBezTo>
                  <a:cubicBezTo>
                    <a:pt x="1469456" y="1978517"/>
                    <a:pt x="1401385" y="1963629"/>
                    <a:pt x="1244007" y="1967990"/>
                  </a:cubicBezTo>
                  <a:cubicBezTo>
                    <a:pt x="1086629" y="1972351"/>
                    <a:pt x="939499" y="1927471"/>
                    <a:pt x="779432" y="1967990"/>
                  </a:cubicBezTo>
                  <a:cubicBezTo>
                    <a:pt x="619366" y="2008509"/>
                    <a:pt x="480574" y="1917201"/>
                    <a:pt x="328005" y="1967990"/>
                  </a:cubicBezTo>
                  <a:cubicBezTo>
                    <a:pt x="109911" y="2003773"/>
                    <a:pt x="12099" y="1804101"/>
                    <a:pt x="0" y="1639985"/>
                  </a:cubicBezTo>
                  <a:cubicBezTo>
                    <a:pt x="-33288" y="1432822"/>
                    <a:pt x="40815" y="1399945"/>
                    <a:pt x="0" y="1176419"/>
                  </a:cubicBezTo>
                  <a:cubicBezTo>
                    <a:pt x="-40815" y="952893"/>
                    <a:pt x="31804" y="816687"/>
                    <a:pt x="0" y="725972"/>
                  </a:cubicBezTo>
                  <a:cubicBezTo>
                    <a:pt x="-31804" y="635257"/>
                    <a:pt x="45695" y="422536"/>
                    <a:pt x="0" y="328005"/>
                  </a:cubicBez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  <a:lumOff val="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29633629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EA03E9D1-4276-4BAA-872D-E33CB0301FDE}"/>
                </a:ext>
              </a:extLst>
            </p:cNvPr>
            <p:cNvSpPr/>
            <p:nvPr/>
          </p:nvSpPr>
          <p:spPr>
            <a:xfrm>
              <a:off x="1524213" y="4492751"/>
              <a:ext cx="2856299" cy="1059687"/>
            </a:xfrm>
            <a:custGeom>
              <a:avLst/>
              <a:gdLst>
                <a:gd name="connsiteX0" fmla="*/ 0 w 2856299"/>
                <a:gd name="connsiteY0" fmla="*/ 0 h 1059687"/>
                <a:gd name="connsiteX1" fmla="*/ 2856299 w 2856299"/>
                <a:gd name="connsiteY1" fmla="*/ 0 h 1059687"/>
                <a:gd name="connsiteX2" fmla="*/ 2856299 w 2856299"/>
                <a:gd name="connsiteY2" fmla="*/ 1059687 h 1059687"/>
                <a:gd name="connsiteX3" fmla="*/ 0 w 2856299"/>
                <a:gd name="connsiteY3" fmla="*/ 1059687 h 1059687"/>
                <a:gd name="connsiteX4" fmla="*/ 0 w 2856299"/>
                <a:gd name="connsiteY4" fmla="*/ 0 h 10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299" h="1059687">
                  <a:moveTo>
                    <a:pt x="0" y="0"/>
                  </a:moveTo>
                  <a:lnTo>
                    <a:pt x="2856299" y="0"/>
                  </a:lnTo>
                  <a:lnTo>
                    <a:pt x="2856299" y="1059687"/>
                  </a:lnTo>
                  <a:lnTo>
                    <a:pt x="0" y="1059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/>
                <a:t>Thomas Alexandre Ferreira dos Santos</a:t>
              </a: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xmlns="" id="{CAB2A509-6B21-4DB4-B800-A16F77E5AA65}"/>
                </a:ext>
              </a:extLst>
            </p:cNvPr>
            <p:cNvSpPr/>
            <p:nvPr/>
          </p:nvSpPr>
          <p:spPr>
            <a:xfrm>
              <a:off x="5108989" y="2524761"/>
              <a:ext cx="1970846" cy="1967990"/>
            </a:xfrm>
            <a:custGeom>
              <a:avLst/>
              <a:gdLst>
                <a:gd name="connsiteX0" fmla="*/ 0 w 1970846"/>
                <a:gd name="connsiteY0" fmla="*/ 328005 h 1967990"/>
                <a:gd name="connsiteX1" fmla="*/ 328005 w 1970846"/>
                <a:gd name="connsiteY1" fmla="*/ 0 h 1967990"/>
                <a:gd name="connsiteX2" fmla="*/ 792580 w 1970846"/>
                <a:gd name="connsiteY2" fmla="*/ 0 h 1967990"/>
                <a:gd name="connsiteX3" fmla="*/ 1217711 w 1970846"/>
                <a:gd name="connsiteY3" fmla="*/ 0 h 1967990"/>
                <a:gd name="connsiteX4" fmla="*/ 1642841 w 1970846"/>
                <a:gd name="connsiteY4" fmla="*/ 0 h 1967990"/>
                <a:gd name="connsiteX5" fmla="*/ 1970846 w 1970846"/>
                <a:gd name="connsiteY5" fmla="*/ 328005 h 1967990"/>
                <a:gd name="connsiteX6" fmla="*/ 1970846 w 1970846"/>
                <a:gd name="connsiteY6" fmla="*/ 778451 h 1967990"/>
                <a:gd name="connsiteX7" fmla="*/ 1970846 w 1970846"/>
                <a:gd name="connsiteY7" fmla="*/ 1228898 h 1967990"/>
                <a:gd name="connsiteX8" fmla="*/ 1970846 w 1970846"/>
                <a:gd name="connsiteY8" fmla="*/ 1639985 h 1967990"/>
                <a:gd name="connsiteX9" fmla="*/ 1642841 w 1970846"/>
                <a:gd name="connsiteY9" fmla="*/ 1967990 h 1967990"/>
                <a:gd name="connsiteX10" fmla="*/ 1178266 w 1970846"/>
                <a:gd name="connsiteY10" fmla="*/ 1967990 h 1967990"/>
                <a:gd name="connsiteX11" fmla="*/ 739987 w 1970846"/>
                <a:gd name="connsiteY11" fmla="*/ 1967990 h 1967990"/>
                <a:gd name="connsiteX12" fmla="*/ 328005 w 1970846"/>
                <a:gd name="connsiteY12" fmla="*/ 1967990 h 1967990"/>
                <a:gd name="connsiteX13" fmla="*/ 0 w 1970846"/>
                <a:gd name="connsiteY13" fmla="*/ 1639985 h 1967990"/>
                <a:gd name="connsiteX14" fmla="*/ 0 w 1970846"/>
                <a:gd name="connsiteY14" fmla="*/ 1242018 h 1967990"/>
                <a:gd name="connsiteX15" fmla="*/ 0 w 1970846"/>
                <a:gd name="connsiteY15" fmla="*/ 804691 h 1967990"/>
                <a:gd name="connsiteX16" fmla="*/ 0 w 1970846"/>
                <a:gd name="connsiteY16" fmla="*/ 328005 h 19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0846" h="1967990" fill="none" extrusionOk="0">
                  <a:moveTo>
                    <a:pt x="0" y="328005"/>
                  </a:moveTo>
                  <a:cubicBezTo>
                    <a:pt x="-5945" y="155544"/>
                    <a:pt x="152716" y="14918"/>
                    <a:pt x="328005" y="0"/>
                  </a:cubicBezTo>
                  <a:cubicBezTo>
                    <a:pt x="436139" y="-38910"/>
                    <a:pt x="621948" y="19160"/>
                    <a:pt x="792580" y="0"/>
                  </a:cubicBezTo>
                  <a:cubicBezTo>
                    <a:pt x="963213" y="-19160"/>
                    <a:pt x="1123195" y="41069"/>
                    <a:pt x="1217711" y="0"/>
                  </a:cubicBezTo>
                  <a:cubicBezTo>
                    <a:pt x="1312227" y="-41069"/>
                    <a:pt x="1503049" y="2003"/>
                    <a:pt x="1642841" y="0"/>
                  </a:cubicBezTo>
                  <a:cubicBezTo>
                    <a:pt x="1838523" y="7087"/>
                    <a:pt x="1955367" y="120703"/>
                    <a:pt x="1970846" y="328005"/>
                  </a:cubicBezTo>
                  <a:cubicBezTo>
                    <a:pt x="2004076" y="431197"/>
                    <a:pt x="1926236" y="558347"/>
                    <a:pt x="1970846" y="778451"/>
                  </a:cubicBezTo>
                  <a:cubicBezTo>
                    <a:pt x="2015456" y="998555"/>
                    <a:pt x="1938383" y="1051905"/>
                    <a:pt x="1970846" y="1228898"/>
                  </a:cubicBezTo>
                  <a:cubicBezTo>
                    <a:pt x="2003309" y="1405891"/>
                    <a:pt x="1922295" y="1555703"/>
                    <a:pt x="1970846" y="1639985"/>
                  </a:cubicBezTo>
                  <a:cubicBezTo>
                    <a:pt x="1944645" y="1824040"/>
                    <a:pt x="1823825" y="1949397"/>
                    <a:pt x="1642841" y="1967990"/>
                  </a:cubicBezTo>
                  <a:cubicBezTo>
                    <a:pt x="1492716" y="2012386"/>
                    <a:pt x="1342968" y="1928648"/>
                    <a:pt x="1178266" y="1967990"/>
                  </a:cubicBezTo>
                  <a:cubicBezTo>
                    <a:pt x="1013564" y="2007332"/>
                    <a:pt x="891451" y="1963901"/>
                    <a:pt x="739987" y="1967990"/>
                  </a:cubicBezTo>
                  <a:cubicBezTo>
                    <a:pt x="588523" y="1972079"/>
                    <a:pt x="510809" y="1925136"/>
                    <a:pt x="328005" y="1967990"/>
                  </a:cubicBezTo>
                  <a:cubicBezTo>
                    <a:pt x="149697" y="1964958"/>
                    <a:pt x="53178" y="1827568"/>
                    <a:pt x="0" y="1639985"/>
                  </a:cubicBezTo>
                  <a:cubicBezTo>
                    <a:pt x="-21499" y="1481310"/>
                    <a:pt x="39467" y="1431870"/>
                    <a:pt x="0" y="1242018"/>
                  </a:cubicBezTo>
                  <a:cubicBezTo>
                    <a:pt x="-39467" y="1052166"/>
                    <a:pt x="21073" y="923837"/>
                    <a:pt x="0" y="804691"/>
                  </a:cubicBezTo>
                  <a:cubicBezTo>
                    <a:pt x="-21073" y="685545"/>
                    <a:pt x="50794" y="466462"/>
                    <a:pt x="0" y="328005"/>
                  </a:cubicBezTo>
                  <a:close/>
                </a:path>
                <a:path w="1970846" h="1967990" stroke="0" extrusionOk="0">
                  <a:moveTo>
                    <a:pt x="0" y="328005"/>
                  </a:moveTo>
                  <a:cubicBezTo>
                    <a:pt x="-26680" y="163196"/>
                    <a:pt x="144947" y="-3511"/>
                    <a:pt x="328005" y="0"/>
                  </a:cubicBezTo>
                  <a:cubicBezTo>
                    <a:pt x="511708" y="-7137"/>
                    <a:pt x="597494" y="37314"/>
                    <a:pt x="766284" y="0"/>
                  </a:cubicBezTo>
                  <a:cubicBezTo>
                    <a:pt x="935074" y="-37314"/>
                    <a:pt x="1038455" y="34270"/>
                    <a:pt x="1217711" y="0"/>
                  </a:cubicBezTo>
                  <a:cubicBezTo>
                    <a:pt x="1396967" y="-34270"/>
                    <a:pt x="1557075" y="16662"/>
                    <a:pt x="1642841" y="0"/>
                  </a:cubicBezTo>
                  <a:cubicBezTo>
                    <a:pt x="1828153" y="-12612"/>
                    <a:pt x="2006077" y="120189"/>
                    <a:pt x="1970846" y="328005"/>
                  </a:cubicBezTo>
                  <a:cubicBezTo>
                    <a:pt x="2011997" y="492126"/>
                    <a:pt x="1947390" y="567024"/>
                    <a:pt x="1970846" y="752212"/>
                  </a:cubicBezTo>
                  <a:cubicBezTo>
                    <a:pt x="1994302" y="937400"/>
                    <a:pt x="1935665" y="1013701"/>
                    <a:pt x="1970846" y="1150179"/>
                  </a:cubicBezTo>
                  <a:cubicBezTo>
                    <a:pt x="2006027" y="1286657"/>
                    <a:pt x="1935700" y="1462071"/>
                    <a:pt x="1970846" y="1639985"/>
                  </a:cubicBezTo>
                  <a:cubicBezTo>
                    <a:pt x="1964994" y="1826248"/>
                    <a:pt x="1821981" y="1964319"/>
                    <a:pt x="1642841" y="1967990"/>
                  </a:cubicBezTo>
                  <a:cubicBezTo>
                    <a:pt x="1493016" y="1980401"/>
                    <a:pt x="1389406" y="1930855"/>
                    <a:pt x="1244007" y="1967990"/>
                  </a:cubicBezTo>
                  <a:cubicBezTo>
                    <a:pt x="1098608" y="2005125"/>
                    <a:pt x="981185" y="1942243"/>
                    <a:pt x="805729" y="1967990"/>
                  </a:cubicBezTo>
                  <a:cubicBezTo>
                    <a:pt x="630273" y="1993737"/>
                    <a:pt x="525507" y="1959705"/>
                    <a:pt x="328005" y="1967990"/>
                  </a:cubicBezTo>
                  <a:cubicBezTo>
                    <a:pt x="103737" y="1988748"/>
                    <a:pt x="-13435" y="1854595"/>
                    <a:pt x="0" y="1639985"/>
                  </a:cubicBezTo>
                  <a:cubicBezTo>
                    <a:pt x="-3522" y="1437757"/>
                    <a:pt x="24691" y="1375644"/>
                    <a:pt x="0" y="1202658"/>
                  </a:cubicBezTo>
                  <a:cubicBezTo>
                    <a:pt x="-24691" y="1029672"/>
                    <a:pt x="8565" y="907084"/>
                    <a:pt x="0" y="791571"/>
                  </a:cubicBezTo>
                  <a:cubicBezTo>
                    <a:pt x="-8565" y="676058"/>
                    <a:pt x="7917" y="469205"/>
                    <a:pt x="0" y="328005"/>
                  </a:cubicBezTo>
                  <a:close/>
                </a:path>
              </a:pathLst>
            </a:cu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>
              <a:solidFill>
                <a:schemeClr val="bg1">
                  <a:lumMod val="95000"/>
                  <a:lumOff val="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343678318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547FF953-032D-4164-8332-81DB3D9104A5}"/>
                </a:ext>
              </a:extLst>
            </p:cNvPr>
            <p:cNvSpPr/>
            <p:nvPr/>
          </p:nvSpPr>
          <p:spPr>
            <a:xfrm>
              <a:off x="4666263" y="4492751"/>
              <a:ext cx="2856299" cy="1059687"/>
            </a:xfrm>
            <a:custGeom>
              <a:avLst/>
              <a:gdLst>
                <a:gd name="connsiteX0" fmla="*/ 0 w 2856299"/>
                <a:gd name="connsiteY0" fmla="*/ 0 h 1059687"/>
                <a:gd name="connsiteX1" fmla="*/ 2856299 w 2856299"/>
                <a:gd name="connsiteY1" fmla="*/ 0 h 1059687"/>
                <a:gd name="connsiteX2" fmla="*/ 2856299 w 2856299"/>
                <a:gd name="connsiteY2" fmla="*/ 1059687 h 1059687"/>
                <a:gd name="connsiteX3" fmla="*/ 0 w 2856299"/>
                <a:gd name="connsiteY3" fmla="*/ 1059687 h 1059687"/>
                <a:gd name="connsiteX4" fmla="*/ 0 w 2856299"/>
                <a:gd name="connsiteY4" fmla="*/ 0 h 10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299" h="1059687">
                  <a:moveTo>
                    <a:pt x="0" y="0"/>
                  </a:moveTo>
                  <a:lnTo>
                    <a:pt x="2856299" y="0"/>
                  </a:lnTo>
                  <a:lnTo>
                    <a:pt x="2856299" y="1059687"/>
                  </a:lnTo>
                  <a:lnTo>
                    <a:pt x="0" y="1059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/>
                <a:t>Tatiana Lacerda Costa Dejean</a:t>
              </a:r>
              <a:endParaRPr lang="pt-BR" sz="1800" kern="1200" dirty="0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xmlns="" id="{484F0963-C1EC-4FBA-90CB-AEFB263EE47F}"/>
                </a:ext>
              </a:extLst>
            </p:cNvPr>
            <p:cNvSpPr/>
            <p:nvPr/>
          </p:nvSpPr>
          <p:spPr>
            <a:xfrm>
              <a:off x="8251039" y="2524761"/>
              <a:ext cx="1970846" cy="1967990"/>
            </a:xfrm>
            <a:custGeom>
              <a:avLst/>
              <a:gdLst>
                <a:gd name="connsiteX0" fmla="*/ 0 w 1970846"/>
                <a:gd name="connsiteY0" fmla="*/ 328005 h 1967990"/>
                <a:gd name="connsiteX1" fmla="*/ 328005 w 1970846"/>
                <a:gd name="connsiteY1" fmla="*/ 0 h 1967990"/>
                <a:gd name="connsiteX2" fmla="*/ 726839 w 1970846"/>
                <a:gd name="connsiteY2" fmla="*/ 0 h 1967990"/>
                <a:gd name="connsiteX3" fmla="*/ 1165117 w 1970846"/>
                <a:gd name="connsiteY3" fmla="*/ 0 h 1967990"/>
                <a:gd name="connsiteX4" fmla="*/ 1642841 w 1970846"/>
                <a:gd name="connsiteY4" fmla="*/ 0 h 1967990"/>
                <a:gd name="connsiteX5" fmla="*/ 1970846 w 1970846"/>
                <a:gd name="connsiteY5" fmla="*/ 328005 h 1967990"/>
                <a:gd name="connsiteX6" fmla="*/ 1970846 w 1970846"/>
                <a:gd name="connsiteY6" fmla="*/ 765332 h 1967990"/>
                <a:gd name="connsiteX7" fmla="*/ 1970846 w 1970846"/>
                <a:gd name="connsiteY7" fmla="*/ 1189539 h 1967990"/>
                <a:gd name="connsiteX8" fmla="*/ 1970846 w 1970846"/>
                <a:gd name="connsiteY8" fmla="*/ 1639985 h 1967990"/>
                <a:gd name="connsiteX9" fmla="*/ 1642841 w 1970846"/>
                <a:gd name="connsiteY9" fmla="*/ 1967990 h 1967990"/>
                <a:gd name="connsiteX10" fmla="*/ 1217711 w 1970846"/>
                <a:gd name="connsiteY10" fmla="*/ 1967990 h 1967990"/>
                <a:gd name="connsiteX11" fmla="*/ 753135 w 1970846"/>
                <a:gd name="connsiteY11" fmla="*/ 1967990 h 1967990"/>
                <a:gd name="connsiteX12" fmla="*/ 328005 w 1970846"/>
                <a:gd name="connsiteY12" fmla="*/ 1967990 h 1967990"/>
                <a:gd name="connsiteX13" fmla="*/ 0 w 1970846"/>
                <a:gd name="connsiteY13" fmla="*/ 1639985 h 1967990"/>
                <a:gd name="connsiteX14" fmla="*/ 0 w 1970846"/>
                <a:gd name="connsiteY14" fmla="*/ 1189539 h 1967990"/>
                <a:gd name="connsiteX15" fmla="*/ 0 w 1970846"/>
                <a:gd name="connsiteY15" fmla="*/ 739092 h 1967990"/>
                <a:gd name="connsiteX16" fmla="*/ 0 w 1970846"/>
                <a:gd name="connsiteY16" fmla="*/ 328005 h 19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0846" h="1967990" fill="none" extrusionOk="0">
                  <a:moveTo>
                    <a:pt x="0" y="328005"/>
                  </a:moveTo>
                  <a:cubicBezTo>
                    <a:pt x="-1826" y="139050"/>
                    <a:pt x="150556" y="-1511"/>
                    <a:pt x="328005" y="0"/>
                  </a:cubicBezTo>
                  <a:cubicBezTo>
                    <a:pt x="512380" y="-29802"/>
                    <a:pt x="636362" y="45926"/>
                    <a:pt x="726839" y="0"/>
                  </a:cubicBezTo>
                  <a:cubicBezTo>
                    <a:pt x="817316" y="-45926"/>
                    <a:pt x="987298" y="25802"/>
                    <a:pt x="1165117" y="0"/>
                  </a:cubicBezTo>
                  <a:cubicBezTo>
                    <a:pt x="1342936" y="-25802"/>
                    <a:pt x="1519682" y="30893"/>
                    <a:pt x="1642841" y="0"/>
                  </a:cubicBezTo>
                  <a:cubicBezTo>
                    <a:pt x="1830514" y="48971"/>
                    <a:pt x="1944693" y="183835"/>
                    <a:pt x="1970846" y="328005"/>
                  </a:cubicBezTo>
                  <a:cubicBezTo>
                    <a:pt x="1983986" y="422412"/>
                    <a:pt x="1928840" y="579346"/>
                    <a:pt x="1970846" y="765332"/>
                  </a:cubicBezTo>
                  <a:cubicBezTo>
                    <a:pt x="2012852" y="951318"/>
                    <a:pt x="1954784" y="1051775"/>
                    <a:pt x="1970846" y="1189539"/>
                  </a:cubicBezTo>
                  <a:cubicBezTo>
                    <a:pt x="1986908" y="1327303"/>
                    <a:pt x="1940329" y="1484446"/>
                    <a:pt x="1970846" y="1639985"/>
                  </a:cubicBezTo>
                  <a:cubicBezTo>
                    <a:pt x="1957198" y="1872239"/>
                    <a:pt x="1863326" y="1989429"/>
                    <a:pt x="1642841" y="1967990"/>
                  </a:cubicBezTo>
                  <a:cubicBezTo>
                    <a:pt x="1435486" y="2009174"/>
                    <a:pt x="1327481" y="1937830"/>
                    <a:pt x="1217711" y="1967990"/>
                  </a:cubicBezTo>
                  <a:cubicBezTo>
                    <a:pt x="1107941" y="1998150"/>
                    <a:pt x="966352" y="1930241"/>
                    <a:pt x="753135" y="1967990"/>
                  </a:cubicBezTo>
                  <a:cubicBezTo>
                    <a:pt x="539918" y="2005739"/>
                    <a:pt x="422358" y="1936420"/>
                    <a:pt x="328005" y="1967990"/>
                  </a:cubicBezTo>
                  <a:cubicBezTo>
                    <a:pt x="144931" y="2014302"/>
                    <a:pt x="10143" y="1801477"/>
                    <a:pt x="0" y="1639985"/>
                  </a:cubicBezTo>
                  <a:cubicBezTo>
                    <a:pt x="-2151" y="1472858"/>
                    <a:pt x="34077" y="1330862"/>
                    <a:pt x="0" y="1189539"/>
                  </a:cubicBezTo>
                  <a:cubicBezTo>
                    <a:pt x="-34077" y="1048216"/>
                    <a:pt x="1882" y="907854"/>
                    <a:pt x="0" y="739092"/>
                  </a:cubicBezTo>
                  <a:cubicBezTo>
                    <a:pt x="-1882" y="570330"/>
                    <a:pt x="12986" y="412744"/>
                    <a:pt x="0" y="328005"/>
                  </a:cubicBezTo>
                  <a:close/>
                </a:path>
                <a:path w="1970846" h="1967990" stroke="0" extrusionOk="0">
                  <a:moveTo>
                    <a:pt x="0" y="328005"/>
                  </a:moveTo>
                  <a:cubicBezTo>
                    <a:pt x="-9618" y="143842"/>
                    <a:pt x="140798" y="24143"/>
                    <a:pt x="328005" y="0"/>
                  </a:cubicBezTo>
                  <a:cubicBezTo>
                    <a:pt x="475822" y="-1475"/>
                    <a:pt x="615224" y="27254"/>
                    <a:pt x="779432" y="0"/>
                  </a:cubicBezTo>
                  <a:cubicBezTo>
                    <a:pt x="943640" y="-27254"/>
                    <a:pt x="1085120" y="37732"/>
                    <a:pt x="1204562" y="0"/>
                  </a:cubicBezTo>
                  <a:cubicBezTo>
                    <a:pt x="1324004" y="-37732"/>
                    <a:pt x="1525658" y="37301"/>
                    <a:pt x="1642841" y="0"/>
                  </a:cubicBezTo>
                  <a:cubicBezTo>
                    <a:pt x="1790209" y="41549"/>
                    <a:pt x="1936109" y="172929"/>
                    <a:pt x="1970846" y="328005"/>
                  </a:cubicBezTo>
                  <a:cubicBezTo>
                    <a:pt x="1981570" y="442442"/>
                    <a:pt x="1937128" y="585887"/>
                    <a:pt x="1970846" y="739092"/>
                  </a:cubicBezTo>
                  <a:cubicBezTo>
                    <a:pt x="2004564" y="892297"/>
                    <a:pt x="1953850" y="1064391"/>
                    <a:pt x="1970846" y="1202658"/>
                  </a:cubicBezTo>
                  <a:cubicBezTo>
                    <a:pt x="1987842" y="1340925"/>
                    <a:pt x="1930680" y="1521219"/>
                    <a:pt x="1970846" y="1639985"/>
                  </a:cubicBezTo>
                  <a:cubicBezTo>
                    <a:pt x="1938811" y="1851671"/>
                    <a:pt x="1853593" y="1949771"/>
                    <a:pt x="1642841" y="1967990"/>
                  </a:cubicBezTo>
                  <a:cubicBezTo>
                    <a:pt x="1506805" y="2006328"/>
                    <a:pt x="1394620" y="1929456"/>
                    <a:pt x="1244007" y="1967990"/>
                  </a:cubicBezTo>
                  <a:cubicBezTo>
                    <a:pt x="1093394" y="2006524"/>
                    <a:pt x="1022403" y="1938145"/>
                    <a:pt x="832025" y="1967990"/>
                  </a:cubicBezTo>
                  <a:cubicBezTo>
                    <a:pt x="641647" y="1997835"/>
                    <a:pt x="500838" y="1956322"/>
                    <a:pt x="328005" y="1967990"/>
                  </a:cubicBezTo>
                  <a:cubicBezTo>
                    <a:pt x="134225" y="1964359"/>
                    <a:pt x="-23470" y="1870138"/>
                    <a:pt x="0" y="1639985"/>
                  </a:cubicBezTo>
                  <a:cubicBezTo>
                    <a:pt x="-6957" y="1492393"/>
                    <a:pt x="32861" y="1376946"/>
                    <a:pt x="0" y="1202658"/>
                  </a:cubicBezTo>
                  <a:cubicBezTo>
                    <a:pt x="-32861" y="1028370"/>
                    <a:pt x="42683" y="985144"/>
                    <a:pt x="0" y="804691"/>
                  </a:cubicBezTo>
                  <a:cubicBezTo>
                    <a:pt x="-42683" y="624238"/>
                    <a:pt x="28032" y="436370"/>
                    <a:pt x="0" y="328005"/>
                  </a:cubicBezTo>
                  <a:close/>
                </a:path>
              </a:pathLst>
            </a:custGeom>
            <a:blipFill rotWithShape="1">
              <a:blip r:embed="rId4"/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  <a:lumOff val="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16519515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504107FE-D91D-4250-8F78-40BB8ADE4EF6}"/>
                </a:ext>
              </a:extLst>
            </p:cNvPr>
            <p:cNvSpPr/>
            <p:nvPr/>
          </p:nvSpPr>
          <p:spPr>
            <a:xfrm>
              <a:off x="7808312" y="4492751"/>
              <a:ext cx="2856299" cy="1059687"/>
            </a:xfrm>
            <a:custGeom>
              <a:avLst/>
              <a:gdLst>
                <a:gd name="connsiteX0" fmla="*/ 0 w 2856299"/>
                <a:gd name="connsiteY0" fmla="*/ 0 h 1059687"/>
                <a:gd name="connsiteX1" fmla="*/ 2856299 w 2856299"/>
                <a:gd name="connsiteY1" fmla="*/ 0 h 1059687"/>
                <a:gd name="connsiteX2" fmla="*/ 2856299 w 2856299"/>
                <a:gd name="connsiteY2" fmla="*/ 1059687 h 1059687"/>
                <a:gd name="connsiteX3" fmla="*/ 0 w 2856299"/>
                <a:gd name="connsiteY3" fmla="*/ 1059687 h 1059687"/>
                <a:gd name="connsiteX4" fmla="*/ 0 w 2856299"/>
                <a:gd name="connsiteY4" fmla="*/ 0 h 10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299" h="1059687">
                  <a:moveTo>
                    <a:pt x="0" y="0"/>
                  </a:moveTo>
                  <a:lnTo>
                    <a:pt x="2856299" y="0"/>
                  </a:lnTo>
                  <a:lnTo>
                    <a:pt x="2856299" y="1059687"/>
                  </a:lnTo>
                  <a:lnTo>
                    <a:pt x="0" y="1059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/>
                <a:t>Ademir Rodrigues</a:t>
              </a:r>
              <a:endParaRPr lang="pt-BR" sz="1800" kern="1200" dirty="0"/>
            </a:p>
          </p:txBody>
        </p:sp>
      </p:grpSp>
      <p:pic>
        <p:nvPicPr>
          <p:cNvPr id="12" name="Imagem 11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1BA68A93-D83E-4947-962D-EEE2A3506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26260" y="2708920"/>
            <a:ext cx="331236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Bem-vindes</a:t>
            </a:r>
            <a:r>
              <a:rPr lang="pt-BR" sz="2800" dirty="0" smtClean="0"/>
              <a:t>!</a:t>
            </a:r>
            <a:endParaRPr lang="pt-BR" sz="2800" dirty="0"/>
          </a:p>
        </p:txBody>
      </p:sp>
      <p:sp>
        <p:nvSpPr>
          <p:cNvPr id="7" name="Oval 6"/>
          <p:cNvSpPr/>
          <p:nvPr/>
        </p:nvSpPr>
        <p:spPr>
          <a:xfrm>
            <a:off x="1197868" y="908720"/>
            <a:ext cx="331236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Grata!</a:t>
            </a:r>
            <a:endParaRPr lang="pt-BR" sz="2800" dirty="0"/>
          </a:p>
        </p:txBody>
      </p:sp>
      <p:sp>
        <p:nvSpPr>
          <p:cNvPr id="8" name="Forma Livre: Forma 13">
            <a:extLst>
              <a:ext uri="{FF2B5EF4-FFF2-40B4-BE49-F238E27FC236}">
                <a16:creationId xmlns:a16="http://schemas.microsoft.com/office/drawing/2014/main" xmlns="" id="{A6FEE0BA-8781-4E6A-BEC8-221D1229EADC}"/>
              </a:ext>
            </a:extLst>
          </p:cNvPr>
          <p:cNvSpPr/>
          <p:nvPr/>
        </p:nvSpPr>
        <p:spPr>
          <a:xfrm>
            <a:off x="7678588" y="5085184"/>
            <a:ext cx="4032448" cy="1295944"/>
          </a:xfrm>
          <a:custGeom>
            <a:avLst/>
            <a:gdLst>
              <a:gd name="connsiteX0" fmla="*/ 0 w 2857499"/>
              <a:gd name="connsiteY0" fmla="*/ 0 h 1714500"/>
              <a:gd name="connsiteX1" fmla="*/ 2857499 w 2857499"/>
              <a:gd name="connsiteY1" fmla="*/ 0 h 1714500"/>
              <a:gd name="connsiteX2" fmla="*/ 2857499 w 2857499"/>
              <a:gd name="connsiteY2" fmla="*/ 1714500 h 1714500"/>
              <a:gd name="connsiteX3" fmla="*/ 0 w 2857499"/>
              <a:gd name="connsiteY3" fmla="*/ 1714500 h 1714500"/>
              <a:gd name="connsiteX4" fmla="*/ 0 w 2857499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499" h="1714500">
                <a:moveTo>
                  <a:pt x="0" y="0"/>
                </a:moveTo>
                <a:lnTo>
                  <a:pt x="2857499" y="0"/>
                </a:lnTo>
                <a:lnTo>
                  <a:pt x="2857499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011910698">
                  <a:custGeom>
                    <a:avLst/>
                    <a:gdLst>
                      <a:gd name="connsiteX0" fmla="*/ 0 w 2857499"/>
                      <a:gd name="connsiteY0" fmla="*/ 0 h 1714500"/>
                      <a:gd name="connsiteX1" fmla="*/ 600075 w 2857499"/>
                      <a:gd name="connsiteY1" fmla="*/ 0 h 1714500"/>
                      <a:gd name="connsiteX2" fmla="*/ 1114425 w 2857499"/>
                      <a:gd name="connsiteY2" fmla="*/ 0 h 1714500"/>
                      <a:gd name="connsiteX3" fmla="*/ 1600199 w 2857499"/>
                      <a:gd name="connsiteY3" fmla="*/ 0 h 1714500"/>
                      <a:gd name="connsiteX4" fmla="*/ 2114549 w 2857499"/>
                      <a:gd name="connsiteY4" fmla="*/ 0 h 1714500"/>
                      <a:gd name="connsiteX5" fmla="*/ 2857499 w 2857499"/>
                      <a:gd name="connsiteY5" fmla="*/ 0 h 1714500"/>
                      <a:gd name="connsiteX6" fmla="*/ 2857499 w 2857499"/>
                      <a:gd name="connsiteY6" fmla="*/ 554355 h 1714500"/>
                      <a:gd name="connsiteX7" fmla="*/ 2857499 w 2857499"/>
                      <a:gd name="connsiteY7" fmla="*/ 1160145 h 1714500"/>
                      <a:gd name="connsiteX8" fmla="*/ 2857499 w 2857499"/>
                      <a:gd name="connsiteY8" fmla="*/ 1714500 h 1714500"/>
                      <a:gd name="connsiteX9" fmla="*/ 2285999 w 2857499"/>
                      <a:gd name="connsiteY9" fmla="*/ 1714500 h 1714500"/>
                      <a:gd name="connsiteX10" fmla="*/ 1743074 w 2857499"/>
                      <a:gd name="connsiteY10" fmla="*/ 1714500 h 1714500"/>
                      <a:gd name="connsiteX11" fmla="*/ 1200150 w 2857499"/>
                      <a:gd name="connsiteY11" fmla="*/ 1714500 h 1714500"/>
                      <a:gd name="connsiteX12" fmla="*/ 571500 w 2857499"/>
                      <a:gd name="connsiteY12" fmla="*/ 1714500 h 1714500"/>
                      <a:gd name="connsiteX13" fmla="*/ 0 w 2857499"/>
                      <a:gd name="connsiteY13" fmla="*/ 1714500 h 1714500"/>
                      <a:gd name="connsiteX14" fmla="*/ 0 w 2857499"/>
                      <a:gd name="connsiteY14" fmla="*/ 1108710 h 1714500"/>
                      <a:gd name="connsiteX15" fmla="*/ 0 w 2857499"/>
                      <a:gd name="connsiteY15" fmla="*/ 571500 h 1714500"/>
                      <a:gd name="connsiteX16" fmla="*/ 0 w 2857499"/>
                      <a:gd name="connsiteY16" fmla="*/ 0 h 17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57499" h="1714500" fill="none" extrusionOk="0">
                        <a:moveTo>
                          <a:pt x="0" y="0"/>
                        </a:moveTo>
                        <a:cubicBezTo>
                          <a:pt x="211392" y="-23868"/>
                          <a:pt x="425770" y="29976"/>
                          <a:pt x="600075" y="0"/>
                        </a:cubicBezTo>
                        <a:cubicBezTo>
                          <a:pt x="774380" y="-29976"/>
                          <a:pt x="968305" y="-11829"/>
                          <a:pt x="1114425" y="0"/>
                        </a:cubicBezTo>
                        <a:cubicBezTo>
                          <a:pt x="1260545" y="11829"/>
                          <a:pt x="1483186" y="-16181"/>
                          <a:pt x="1600199" y="0"/>
                        </a:cubicBezTo>
                        <a:cubicBezTo>
                          <a:pt x="1717212" y="16181"/>
                          <a:pt x="1861787" y="10327"/>
                          <a:pt x="2114549" y="0"/>
                        </a:cubicBezTo>
                        <a:cubicBezTo>
                          <a:pt x="2367311" y="-10327"/>
                          <a:pt x="2678498" y="-2208"/>
                          <a:pt x="2857499" y="0"/>
                        </a:cubicBezTo>
                        <a:cubicBezTo>
                          <a:pt x="2851394" y="253031"/>
                          <a:pt x="2871158" y="282917"/>
                          <a:pt x="2857499" y="554355"/>
                        </a:cubicBezTo>
                        <a:cubicBezTo>
                          <a:pt x="2843840" y="825794"/>
                          <a:pt x="2875405" y="919469"/>
                          <a:pt x="2857499" y="1160145"/>
                        </a:cubicBezTo>
                        <a:cubicBezTo>
                          <a:pt x="2839594" y="1400821"/>
                          <a:pt x="2871031" y="1519968"/>
                          <a:pt x="2857499" y="1714500"/>
                        </a:cubicBezTo>
                        <a:cubicBezTo>
                          <a:pt x="2618937" y="1696708"/>
                          <a:pt x="2527292" y="1738212"/>
                          <a:pt x="2285999" y="1714500"/>
                        </a:cubicBezTo>
                        <a:cubicBezTo>
                          <a:pt x="2044706" y="1690788"/>
                          <a:pt x="1964323" y="1727832"/>
                          <a:pt x="1743074" y="1714500"/>
                        </a:cubicBezTo>
                        <a:cubicBezTo>
                          <a:pt x="1521825" y="1701168"/>
                          <a:pt x="1390374" y="1733891"/>
                          <a:pt x="1200150" y="1714500"/>
                        </a:cubicBezTo>
                        <a:cubicBezTo>
                          <a:pt x="1009926" y="1695109"/>
                          <a:pt x="700523" y="1714226"/>
                          <a:pt x="571500" y="1714500"/>
                        </a:cubicBezTo>
                        <a:cubicBezTo>
                          <a:pt x="442477" y="1714775"/>
                          <a:pt x="165066" y="1726916"/>
                          <a:pt x="0" y="1714500"/>
                        </a:cubicBezTo>
                        <a:cubicBezTo>
                          <a:pt x="26517" y="1464250"/>
                          <a:pt x="20331" y="1284030"/>
                          <a:pt x="0" y="1108710"/>
                        </a:cubicBezTo>
                        <a:cubicBezTo>
                          <a:pt x="-20331" y="933390"/>
                          <a:pt x="-4561" y="691900"/>
                          <a:pt x="0" y="571500"/>
                        </a:cubicBezTo>
                        <a:cubicBezTo>
                          <a:pt x="4561" y="451100"/>
                          <a:pt x="11503" y="175986"/>
                          <a:pt x="0" y="0"/>
                        </a:cubicBezTo>
                        <a:close/>
                      </a:path>
                      <a:path w="2857499" h="1714500" stroke="0" extrusionOk="0">
                        <a:moveTo>
                          <a:pt x="0" y="0"/>
                        </a:moveTo>
                        <a:cubicBezTo>
                          <a:pt x="203750" y="12419"/>
                          <a:pt x="283772" y="826"/>
                          <a:pt x="542925" y="0"/>
                        </a:cubicBezTo>
                        <a:cubicBezTo>
                          <a:pt x="802078" y="-826"/>
                          <a:pt x="869186" y="-12039"/>
                          <a:pt x="1057275" y="0"/>
                        </a:cubicBezTo>
                        <a:cubicBezTo>
                          <a:pt x="1245364" y="12039"/>
                          <a:pt x="1509723" y="-16841"/>
                          <a:pt x="1657349" y="0"/>
                        </a:cubicBezTo>
                        <a:cubicBezTo>
                          <a:pt x="1804975" y="16841"/>
                          <a:pt x="2048380" y="-23843"/>
                          <a:pt x="2228849" y="0"/>
                        </a:cubicBezTo>
                        <a:cubicBezTo>
                          <a:pt x="2409318" y="23843"/>
                          <a:pt x="2627299" y="-14266"/>
                          <a:pt x="2857499" y="0"/>
                        </a:cubicBezTo>
                        <a:cubicBezTo>
                          <a:pt x="2863076" y="112108"/>
                          <a:pt x="2852376" y="376777"/>
                          <a:pt x="2857499" y="520065"/>
                        </a:cubicBezTo>
                        <a:cubicBezTo>
                          <a:pt x="2862622" y="663353"/>
                          <a:pt x="2853322" y="931675"/>
                          <a:pt x="2857499" y="1091565"/>
                        </a:cubicBezTo>
                        <a:cubicBezTo>
                          <a:pt x="2861676" y="1251455"/>
                          <a:pt x="2833410" y="1530620"/>
                          <a:pt x="2857499" y="1714500"/>
                        </a:cubicBezTo>
                        <a:cubicBezTo>
                          <a:pt x="2602252" y="1728139"/>
                          <a:pt x="2450398" y="1694631"/>
                          <a:pt x="2285999" y="1714500"/>
                        </a:cubicBezTo>
                        <a:cubicBezTo>
                          <a:pt x="2121600" y="1734369"/>
                          <a:pt x="1903453" y="1715473"/>
                          <a:pt x="1743074" y="1714500"/>
                        </a:cubicBezTo>
                        <a:cubicBezTo>
                          <a:pt x="1582696" y="1713527"/>
                          <a:pt x="1415539" y="1692709"/>
                          <a:pt x="1228725" y="1714500"/>
                        </a:cubicBezTo>
                        <a:cubicBezTo>
                          <a:pt x="1041911" y="1736291"/>
                          <a:pt x="888221" y="1703765"/>
                          <a:pt x="742950" y="1714500"/>
                        </a:cubicBezTo>
                        <a:cubicBezTo>
                          <a:pt x="597680" y="1725235"/>
                          <a:pt x="149809" y="1742180"/>
                          <a:pt x="0" y="1714500"/>
                        </a:cubicBezTo>
                        <a:cubicBezTo>
                          <a:pt x="-22768" y="1550210"/>
                          <a:pt x="-20328" y="1345588"/>
                          <a:pt x="0" y="1143000"/>
                        </a:cubicBezTo>
                        <a:cubicBezTo>
                          <a:pt x="20328" y="940412"/>
                          <a:pt x="-653" y="795850"/>
                          <a:pt x="0" y="571500"/>
                        </a:cubicBezTo>
                        <a:cubicBezTo>
                          <a:pt x="653" y="347150"/>
                          <a:pt x="19592" y="2840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kern="1200" dirty="0" smtClean="0"/>
              <a:t>Daniela Lopes </a:t>
            </a:r>
            <a:r>
              <a:rPr lang="pt-BR" sz="2800" dirty="0" smtClean="0"/>
              <a:t>Scarpa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kern="1200" dirty="0" err="1" smtClean="0"/>
              <a:t>dlscarpa@usp.br</a:t>
            </a:r>
            <a:endParaRPr lang="pt-BR" sz="2800" kern="1200" dirty="0"/>
          </a:p>
        </p:txBody>
      </p:sp>
    </p:spTree>
    <p:extLst>
      <p:ext uri="{BB962C8B-B14F-4D97-AF65-F5344CB8AC3E}">
        <p14:creationId xmlns:p14="http://schemas.microsoft.com/office/powerpoint/2010/main" val="13789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3200" b="1" dirty="0"/>
              <a:t>Objetivos do PIEC</a:t>
            </a:r>
            <a:endParaRPr lang="x-none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18883" y="2132856"/>
            <a:ext cx="9751060" cy="3937744"/>
          </a:xfrm>
        </p:spPr>
        <p:txBody>
          <a:bodyPr rtlCol="0"/>
          <a:lstStyle/>
          <a:p>
            <a:pPr algn="just"/>
            <a:r>
              <a:rPr lang="pt-BR" sz="2400" dirty="0"/>
              <a:t>Produção de conhecimentos no âmbito da educação científica, nas dimensões científica, pedagógica, epistemológica e metodológica.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Formação de recursos humanos de excelência para o trabalho de pesquisa na área de Ensino de Ciências.</a:t>
            </a:r>
          </a:p>
        </p:txBody>
      </p:sp>
      <p:pic>
        <p:nvPicPr>
          <p:cNvPr id="2" name="Imagem 1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2C705364-5957-4D1F-8FC1-718435251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9CC708-7F18-4DEE-BBEB-5E5806C6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5F20BF-80BB-477F-A5A1-B68494B7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803400"/>
            <a:ext cx="10060105" cy="4267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400" dirty="0"/>
              <a:t>Por que fazer pós-graduação?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400" dirty="0"/>
              <a:t>Por que fazer pós-graduação neste programa?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400" dirty="0"/>
              <a:t>Por que fazer pós-graduação neste programa com esta/e orientador/a?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9D6FDA5E-9317-43D4-A587-886017752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A3253F-4716-4808-9541-414FE6B4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Formação Profissional</a:t>
            </a:r>
            <a:endParaRPr lang="pt-B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ED44644-0FA9-4ECD-9E5E-AA6BD4C38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BEE"/>
              </a:clrFrom>
              <a:clrTo>
                <a:srgbClr val="FFFB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964" y="2189606"/>
            <a:ext cx="8064896" cy="3494788"/>
          </a:xfrm>
          <a:prstGeom prst="rect">
            <a:avLst/>
          </a:prstGeom>
        </p:spPr>
      </p:pic>
      <p:pic>
        <p:nvPicPr>
          <p:cNvPr id="6" name="Imagem 5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F59B122A-D416-4CA6-9C86-06CE43B92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8178978A-6E4A-4402-8FE1-A0BABFD04483}"/>
              </a:ext>
            </a:extLst>
          </p:cNvPr>
          <p:cNvGrpSpPr/>
          <p:nvPr/>
        </p:nvGrpSpPr>
        <p:grpSpPr>
          <a:xfrm>
            <a:off x="1557912" y="959627"/>
            <a:ext cx="9073004" cy="4938746"/>
            <a:chOff x="198404" y="219600"/>
            <a:chExt cx="11792020" cy="641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DB9B6821-5D98-4494-8C86-64380CE7C6BB}"/>
                </a:ext>
              </a:extLst>
            </p:cNvPr>
            <p:cNvSpPr>
              <a:spLocks/>
            </p:cNvSpPr>
            <p:nvPr/>
          </p:nvSpPr>
          <p:spPr>
            <a:xfrm>
              <a:off x="3608412" y="5198400"/>
              <a:ext cx="238680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3391652084">
                    <a:custGeom>
                      <a:avLst/>
                      <a:gdLst>
                        <a:gd name="connsiteX0" fmla="*/ 0 w 1836449"/>
                        <a:gd name="connsiteY0" fmla="*/ 0 h 1107963"/>
                        <a:gd name="connsiteX1" fmla="*/ 593785 w 1836449"/>
                        <a:gd name="connsiteY1" fmla="*/ 0 h 1107963"/>
                        <a:gd name="connsiteX2" fmla="*/ 1150841 w 1836449"/>
                        <a:gd name="connsiteY2" fmla="*/ 0 h 1107963"/>
                        <a:gd name="connsiteX3" fmla="*/ 1836449 w 1836449"/>
                        <a:gd name="connsiteY3" fmla="*/ 0 h 1107963"/>
                        <a:gd name="connsiteX4" fmla="*/ 1836449 w 1836449"/>
                        <a:gd name="connsiteY4" fmla="*/ 531822 h 1107963"/>
                        <a:gd name="connsiteX5" fmla="*/ 1836449 w 1836449"/>
                        <a:gd name="connsiteY5" fmla="*/ 1107963 h 1107963"/>
                        <a:gd name="connsiteX6" fmla="*/ 1242664 w 1836449"/>
                        <a:gd name="connsiteY6" fmla="*/ 1107963 h 1107963"/>
                        <a:gd name="connsiteX7" fmla="*/ 648879 w 1836449"/>
                        <a:gd name="connsiteY7" fmla="*/ 1107963 h 1107963"/>
                        <a:gd name="connsiteX8" fmla="*/ 0 w 1836449"/>
                        <a:gd name="connsiteY8" fmla="*/ 1107963 h 1107963"/>
                        <a:gd name="connsiteX9" fmla="*/ 0 w 1836449"/>
                        <a:gd name="connsiteY9" fmla="*/ 553982 h 1107963"/>
                        <a:gd name="connsiteX10" fmla="*/ 0 w 1836449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6449" h="1107963" fill="none" extrusionOk="0">
                          <a:moveTo>
                            <a:pt x="0" y="0"/>
                          </a:moveTo>
                          <a:cubicBezTo>
                            <a:pt x="209126" y="25221"/>
                            <a:pt x="467911" y="-22677"/>
                            <a:pt x="593785" y="0"/>
                          </a:cubicBezTo>
                          <a:cubicBezTo>
                            <a:pt x="719659" y="22677"/>
                            <a:pt x="891680" y="-452"/>
                            <a:pt x="1150841" y="0"/>
                          </a:cubicBezTo>
                          <a:cubicBezTo>
                            <a:pt x="1410002" y="452"/>
                            <a:pt x="1689551" y="-34236"/>
                            <a:pt x="1836449" y="0"/>
                          </a:cubicBezTo>
                          <a:cubicBezTo>
                            <a:pt x="1821699" y="232789"/>
                            <a:pt x="1841657" y="335473"/>
                            <a:pt x="1836449" y="531822"/>
                          </a:cubicBezTo>
                          <a:cubicBezTo>
                            <a:pt x="1831241" y="728171"/>
                            <a:pt x="1840894" y="928119"/>
                            <a:pt x="1836449" y="1107963"/>
                          </a:cubicBezTo>
                          <a:cubicBezTo>
                            <a:pt x="1645605" y="1121541"/>
                            <a:pt x="1505135" y="1083536"/>
                            <a:pt x="1242664" y="1107963"/>
                          </a:cubicBezTo>
                          <a:cubicBezTo>
                            <a:pt x="980194" y="1132390"/>
                            <a:pt x="935227" y="1121663"/>
                            <a:pt x="648879" y="1107963"/>
                          </a:cubicBezTo>
                          <a:cubicBezTo>
                            <a:pt x="362532" y="1094263"/>
                            <a:pt x="170411" y="1094167"/>
                            <a:pt x="0" y="1107963"/>
                          </a:cubicBezTo>
                          <a:cubicBezTo>
                            <a:pt x="-16726" y="925819"/>
                            <a:pt x="-20870" y="759715"/>
                            <a:pt x="0" y="553982"/>
                          </a:cubicBezTo>
                          <a:cubicBezTo>
                            <a:pt x="20870" y="348249"/>
                            <a:pt x="-14224" y="150016"/>
                            <a:pt x="0" y="0"/>
                          </a:cubicBezTo>
                          <a:close/>
                        </a:path>
                        <a:path w="1836449" h="1107963" stroke="0" extrusionOk="0">
                          <a:moveTo>
                            <a:pt x="0" y="0"/>
                          </a:moveTo>
                          <a:cubicBezTo>
                            <a:pt x="248092" y="7572"/>
                            <a:pt x="398098" y="-8024"/>
                            <a:pt x="630514" y="0"/>
                          </a:cubicBezTo>
                          <a:cubicBezTo>
                            <a:pt x="862930" y="8024"/>
                            <a:pt x="1069207" y="18705"/>
                            <a:pt x="1279393" y="0"/>
                          </a:cubicBezTo>
                          <a:cubicBezTo>
                            <a:pt x="1489579" y="-18705"/>
                            <a:pt x="1706315" y="-14649"/>
                            <a:pt x="1836449" y="0"/>
                          </a:cubicBezTo>
                          <a:cubicBezTo>
                            <a:pt x="1828624" y="179695"/>
                            <a:pt x="1823016" y="353735"/>
                            <a:pt x="1836449" y="531822"/>
                          </a:cubicBezTo>
                          <a:cubicBezTo>
                            <a:pt x="1849882" y="709909"/>
                            <a:pt x="1848754" y="834132"/>
                            <a:pt x="1836449" y="1107963"/>
                          </a:cubicBezTo>
                          <a:cubicBezTo>
                            <a:pt x="1666837" y="1099178"/>
                            <a:pt x="1422853" y="1094016"/>
                            <a:pt x="1279393" y="1107963"/>
                          </a:cubicBezTo>
                          <a:cubicBezTo>
                            <a:pt x="1135933" y="1121910"/>
                            <a:pt x="910146" y="1132335"/>
                            <a:pt x="667243" y="1107963"/>
                          </a:cubicBezTo>
                          <a:cubicBezTo>
                            <a:pt x="424340" y="1083592"/>
                            <a:pt x="137755" y="1106095"/>
                            <a:pt x="0" y="1107963"/>
                          </a:cubicBezTo>
                          <a:cubicBezTo>
                            <a:pt x="20480" y="906268"/>
                            <a:pt x="15490" y="702433"/>
                            <a:pt x="0" y="576141"/>
                          </a:cubicBezTo>
                          <a:cubicBezTo>
                            <a:pt x="-15490" y="449849"/>
                            <a:pt x="-26777" y="11922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Projetos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16DE5F3-7537-476E-9931-ED577D5BB3E8}"/>
                </a:ext>
              </a:extLst>
            </p:cNvPr>
            <p:cNvSpPr>
              <a:spLocks/>
            </p:cNvSpPr>
            <p:nvPr/>
          </p:nvSpPr>
          <p:spPr>
            <a:xfrm>
              <a:off x="6193616" y="5198400"/>
              <a:ext cx="238544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3396771509">
                    <a:custGeom>
                      <a:avLst/>
                      <a:gdLst>
                        <a:gd name="connsiteX0" fmla="*/ 0 w 1835403"/>
                        <a:gd name="connsiteY0" fmla="*/ 0 h 1107963"/>
                        <a:gd name="connsiteX1" fmla="*/ 556739 w 1835403"/>
                        <a:gd name="connsiteY1" fmla="*/ 0 h 1107963"/>
                        <a:gd name="connsiteX2" fmla="*/ 1150186 w 1835403"/>
                        <a:gd name="connsiteY2" fmla="*/ 0 h 1107963"/>
                        <a:gd name="connsiteX3" fmla="*/ 1835403 w 1835403"/>
                        <a:gd name="connsiteY3" fmla="*/ 0 h 1107963"/>
                        <a:gd name="connsiteX4" fmla="*/ 1835403 w 1835403"/>
                        <a:gd name="connsiteY4" fmla="*/ 576141 h 1107963"/>
                        <a:gd name="connsiteX5" fmla="*/ 1835403 w 1835403"/>
                        <a:gd name="connsiteY5" fmla="*/ 1107963 h 1107963"/>
                        <a:gd name="connsiteX6" fmla="*/ 1241956 w 1835403"/>
                        <a:gd name="connsiteY6" fmla="*/ 1107963 h 1107963"/>
                        <a:gd name="connsiteX7" fmla="*/ 593447 w 1835403"/>
                        <a:gd name="connsiteY7" fmla="*/ 1107963 h 1107963"/>
                        <a:gd name="connsiteX8" fmla="*/ 0 w 1835403"/>
                        <a:gd name="connsiteY8" fmla="*/ 1107963 h 1107963"/>
                        <a:gd name="connsiteX9" fmla="*/ 0 w 1835403"/>
                        <a:gd name="connsiteY9" fmla="*/ 576141 h 1107963"/>
                        <a:gd name="connsiteX10" fmla="*/ 0 w 1835403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5403" h="1107963" fill="none" extrusionOk="0">
                          <a:moveTo>
                            <a:pt x="0" y="0"/>
                          </a:moveTo>
                          <a:cubicBezTo>
                            <a:pt x="170988" y="2664"/>
                            <a:pt x="330606" y="-11462"/>
                            <a:pt x="556739" y="0"/>
                          </a:cubicBezTo>
                          <a:cubicBezTo>
                            <a:pt x="782872" y="11462"/>
                            <a:pt x="1024169" y="-1114"/>
                            <a:pt x="1150186" y="0"/>
                          </a:cubicBezTo>
                          <a:cubicBezTo>
                            <a:pt x="1276203" y="1114"/>
                            <a:pt x="1578023" y="12034"/>
                            <a:pt x="1835403" y="0"/>
                          </a:cubicBezTo>
                          <a:cubicBezTo>
                            <a:pt x="1826210" y="237177"/>
                            <a:pt x="1827325" y="407092"/>
                            <a:pt x="1835403" y="576141"/>
                          </a:cubicBezTo>
                          <a:cubicBezTo>
                            <a:pt x="1843481" y="745190"/>
                            <a:pt x="1844083" y="843217"/>
                            <a:pt x="1835403" y="1107963"/>
                          </a:cubicBezTo>
                          <a:cubicBezTo>
                            <a:pt x="1643991" y="1083741"/>
                            <a:pt x="1419836" y="1122067"/>
                            <a:pt x="1241956" y="1107963"/>
                          </a:cubicBezTo>
                          <a:cubicBezTo>
                            <a:pt x="1064076" y="1093859"/>
                            <a:pt x="773248" y="1116993"/>
                            <a:pt x="593447" y="1107963"/>
                          </a:cubicBezTo>
                          <a:cubicBezTo>
                            <a:pt x="413646" y="1098933"/>
                            <a:pt x="183098" y="1114876"/>
                            <a:pt x="0" y="1107963"/>
                          </a:cubicBezTo>
                          <a:cubicBezTo>
                            <a:pt x="3381" y="964046"/>
                            <a:pt x="9452" y="830394"/>
                            <a:pt x="0" y="576141"/>
                          </a:cubicBezTo>
                          <a:cubicBezTo>
                            <a:pt x="-9452" y="321888"/>
                            <a:pt x="-15637" y="149960"/>
                            <a:pt x="0" y="0"/>
                          </a:cubicBezTo>
                          <a:close/>
                        </a:path>
                        <a:path w="1835403" h="1107963" stroke="0" extrusionOk="0">
                          <a:moveTo>
                            <a:pt x="0" y="0"/>
                          </a:moveTo>
                          <a:cubicBezTo>
                            <a:pt x="181629" y="-2967"/>
                            <a:pt x="403183" y="-2554"/>
                            <a:pt x="575093" y="0"/>
                          </a:cubicBezTo>
                          <a:cubicBezTo>
                            <a:pt x="747003" y="2554"/>
                            <a:pt x="1011836" y="5805"/>
                            <a:pt x="1168540" y="0"/>
                          </a:cubicBezTo>
                          <a:cubicBezTo>
                            <a:pt x="1325244" y="-5805"/>
                            <a:pt x="1636890" y="-848"/>
                            <a:pt x="1835403" y="0"/>
                          </a:cubicBezTo>
                          <a:cubicBezTo>
                            <a:pt x="1856437" y="141489"/>
                            <a:pt x="1846139" y="313350"/>
                            <a:pt x="1835403" y="520743"/>
                          </a:cubicBezTo>
                          <a:cubicBezTo>
                            <a:pt x="1824667" y="728136"/>
                            <a:pt x="1811830" y="901337"/>
                            <a:pt x="1835403" y="1107963"/>
                          </a:cubicBezTo>
                          <a:cubicBezTo>
                            <a:pt x="1553393" y="1103650"/>
                            <a:pt x="1466157" y="1118410"/>
                            <a:pt x="1241956" y="1107963"/>
                          </a:cubicBezTo>
                          <a:cubicBezTo>
                            <a:pt x="1017755" y="1097516"/>
                            <a:pt x="897389" y="1097804"/>
                            <a:pt x="666863" y="1107963"/>
                          </a:cubicBezTo>
                          <a:cubicBezTo>
                            <a:pt x="436337" y="1118122"/>
                            <a:pt x="242653" y="1085223"/>
                            <a:pt x="0" y="1107963"/>
                          </a:cubicBezTo>
                          <a:cubicBezTo>
                            <a:pt x="-14281" y="889383"/>
                            <a:pt x="-11164" y="706443"/>
                            <a:pt x="0" y="576141"/>
                          </a:cubicBezTo>
                          <a:cubicBezTo>
                            <a:pt x="11164" y="445839"/>
                            <a:pt x="-17702" y="14770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Cursos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AAA01BA-A2D3-457D-AF6A-557B2822592D}"/>
                </a:ext>
              </a:extLst>
            </p:cNvPr>
            <p:cNvSpPr>
              <a:spLocks/>
            </p:cNvSpPr>
            <p:nvPr/>
          </p:nvSpPr>
          <p:spPr>
            <a:xfrm>
              <a:off x="198404" y="1879200"/>
              <a:ext cx="238680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1649181446">
                    <a:custGeom>
                      <a:avLst/>
                      <a:gdLst>
                        <a:gd name="connsiteX0" fmla="*/ 0 w 1836449"/>
                        <a:gd name="connsiteY0" fmla="*/ 0 h 1107963"/>
                        <a:gd name="connsiteX1" fmla="*/ 557056 w 1836449"/>
                        <a:gd name="connsiteY1" fmla="*/ 0 h 1107963"/>
                        <a:gd name="connsiteX2" fmla="*/ 1187570 w 1836449"/>
                        <a:gd name="connsiteY2" fmla="*/ 0 h 1107963"/>
                        <a:gd name="connsiteX3" fmla="*/ 1836449 w 1836449"/>
                        <a:gd name="connsiteY3" fmla="*/ 0 h 1107963"/>
                        <a:gd name="connsiteX4" fmla="*/ 1836449 w 1836449"/>
                        <a:gd name="connsiteY4" fmla="*/ 553982 h 1107963"/>
                        <a:gd name="connsiteX5" fmla="*/ 1836449 w 1836449"/>
                        <a:gd name="connsiteY5" fmla="*/ 1107963 h 1107963"/>
                        <a:gd name="connsiteX6" fmla="*/ 1224299 w 1836449"/>
                        <a:gd name="connsiteY6" fmla="*/ 1107963 h 1107963"/>
                        <a:gd name="connsiteX7" fmla="*/ 630514 w 1836449"/>
                        <a:gd name="connsiteY7" fmla="*/ 1107963 h 1107963"/>
                        <a:gd name="connsiteX8" fmla="*/ 0 w 1836449"/>
                        <a:gd name="connsiteY8" fmla="*/ 1107963 h 1107963"/>
                        <a:gd name="connsiteX9" fmla="*/ 0 w 1836449"/>
                        <a:gd name="connsiteY9" fmla="*/ 587220 h 1107963"/>
                        <a:gd name="connsiteX10" fmla="*/ 0 w 1836449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6449" h="1107963" fill="none" extrusionOk="0">
                          <a:moveTo>
                            <a:pt x="0" y="0"/>
                          </a:moveTo>
                          <a:cubicBezTo>
                            <a:pt x="250193" y="8270"/>
                            <a:pt x="416154" y="22502"/>
                            <a:pt x="557056" y="0"/>
                          </a:cubicBezTo>
                          <a:cubicBezTo>
                            <a:pt x="697958" y="-22502"/>
                            <a:pt x="877685" y="4670"/>
                            <a:pt x="1187570" y="0"/>
                          </a:cubicBezTo>
                          <a:cubicBezTo>
                            <a:pt x="1497455" y="-4670"/>
                            <a:pt x="1638864" y="6720"/>
                            <a:pt x="1836449" y="0"/>
                          </a:cubicBezTo>
                          <a:cubicBezTo>
                            <a:pt x="1859703" y="220460"/>
                            <a:pt x="1829438" y="375848"/>
                            <a:pt x="1836449" y="553982"/>
                          </a:cubicBezTo>
                          <a:cubicBezTo>
                            <a:pt x="1843460" y="732116"/>
                            <a:pt x="1864142" y="894972"/>
                            <a:pt x="1836449" y="1107963"/>
                          </a:cubicBezTo>
                          <a:cubicBezTo>
                            <a:pt x="1602794" y="1102766"/>
                            <a:pt x="1421164" y="1134827"/>
                            <a:pt x="1224299" y="1107963"/>
                          </a:cubicBezTo>
                          <a:cubicBezTo>
                            <a:pt x="1027434" y="1081100"/>
                            <a:pt x="846210" y="1124460"/>
                            <a:pt x="630514" y="1107963"/>
                          </a:cubicBezTo>
                          <a:cubicBezTo>
                            <a:pt x="414818" y="1091466"/>
                            <a:pt x="200150" y="1103408"/>
                            <a:pt x="0" y="1107963"/>
                          </a:cubicBezTo>
                          <a:cubicBezTo>
                            <a:pt x="2774" y="944579"/>
                            <a:pt x="-8711" y="731372"/>
                            <a:pt x="0" y="587220"/>
                          </a:cubicBezTo>
                          <a:cubicBezTo>
                            <a:pt x="8711" y="443068"/>
                            <a:pt x="-16128" y="275538"/>
                            <a:pt x="0" y="0"/>
                          </a:cubicBezTo>
                          <a:close/>
                        </a:path>
                        <a:path w="1836449" h="1107963" stroke="0" extrusionOk="0">
                          <a:moveTo>
                            <a:pt x="0" y="0"/>
                          </a:moveTo>
                          <a:cubicBezTo>
                            <a:pt x="156434" y="17356"/>
                            <a:pt x="447771" y="5064"/>
                            <a:pt x="575421" y="0"/>
                          </a:cubicBezTo>
                          <a:cubicBezTo>
                            <a:pt x="703071" y="-5064"/>
                            <a:pt x="956505" y="-21079"/>
                            <a:pt x="1224299" y="0"/>
                          </a:cubicBezTo>
                          <a:cubicBezTo>
                            <a:pt x="1492093" y="21079"/>
                            <a:pt x="1664835" y="-6265"/>
                            <a:pt x="1836449" y="0"/>
                          </a:cubicBezTo>
                          <a:cubicBezTo>
                            <a:pt x="1839724" y="151839"/>
                            <a:pt x="1862603" y="405201"/>
                            <a:pt x="1836449" y="542902"/>
                          </a:cubicBezTo>
                          <a:cubicBezTo>
                            <a:pt x="1810295" y="680603"/>
                            <a:pt x="1823564" y="870112"/>
                            <a:pt x="1836449" y="1107963"/>
                          </a:cubicBezTo>
                          <a:cubicBezTo>
                            <a:pt x="1548806" y="1133764"/>
                            <a:pt x="1450175" y="1101543"/>
                            <a:pt x="1205935" y="1107963"/>
                          </a:cubicBezTo>
                          <a:cubicBezTo>
                            <a:pt x="961695" y="1114383"/>
                            <a:pt x="882352" y="1096671"/>
                            <a:pt x="612150" y="1107963"/>
                          </a:cubicBezTo>
                          <a:cubicBezTo>
                            <a:pt x="341948" y="1119255"/>
                            <a:pt x="297504" y="1087749"/>
                            <a:pt x="0" y="1107963"/>
                          </a:cubicBezTo>
                          <a:cubicBezTo>
                            <a:pt x="13582" y="860195"/>
                            <a:pt x="19664" y="751387"/>
                            <a:pt x="0" y="542902"/>
                          </a:cubicBezTo>
                          <a:cubicBezTo>
                            <a:pt x="-19664" y="334417"/>
                            <a:pt x="5312" y="15850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Grupos de Pesquisa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39885AB-B7F9-48B1-8DB5-14AA32AEBB60}"/>
                </a:ext>
              </a:extLst>
            </p:cNvPr>
            <p:cNvSpPr>
              <a:spLocks/>
            </p:cNvSpPr>
            <p:nvPr/>
          </p:nvSpPr>
          <p:spPr>
            <a:xfrm>
              <a:off x="9603624" y="1879200"/>
              <a:ext cx="238680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972458411">
                    <a:custGeom>
                      <a:avLst/>
                      <a:gdLst>
                        <a:gd name="connsiteX0" fmla="*/ 0 w 1836449"/>
                        <a:gd name="connsiteY0" fmla="*/ 0 h 1107963"/>
                        <a:gd name="connsiteX1" fmla="*/ 557056 w 1836449"/>
                        <a:gd name="connsiteY1" fmla="*/ 0 h 1107963"/>
                        <a:gd name="connsiteX2" fmla="*/ 1169206 w 1836449"/>
                        <a:gd name="connsiteY2" fmla="*/ 0 h 1107963"/>
                        <a:gd name="connsiteX3" fmla="*/ 1836449 w 1836449"/>
                        <a:gd name="connsiteY3" fmla="*/ 0 h 1107963"/>
                        <a:gd name="connsiteX4" fmla="*/ 1836449 w 1836449"/>
                        <a:gd name="connsiteY4" fmla="*/ 576141 h 1107963"/>
                        <a:gd name="connsiteX5" fmla="*/ 1836449 w 1836449"/>
                        <a:gd name="connsiteY5" fmla="*/ 1107963 h 1107963"/>
                        <a:gd name="connsiteX6" fmla="*/ 1205935 w 1836449"/>
                        <a:gd name="connsiteY6" fmla="*/ 1107963 h 1107963"/>
                        <a:gd name="connsiteX7" fmla="*/ 557056 w 1836449"/>
                        <a:gd name="connsiteY7" fmla="*/ 1107963 h 1107963"/>
                        <a:gd name="connsiteX8" fmla="*/ 0 w 1836449"/>
                        <a:gd name="connsiteY8" fmla="*/ 1107963 h 1107963"/>
                        <a:gd name="connsiteX9" fmla="*/ 0 w 1836449"/>
                        <a:gd name="connsiteY9" fmla="*/ 576141 h 1107963"/>
                        <a:gd name="connsiteX10" fmla="*/ 0 w 1836449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6449" h="1107963" fill="none" extrusionOk="0">
                          <a:moveTo>
                            <a:pt x="0" y="0"/>
                          </a:moveTo>
                          <a:cubicBezTo>
                            <a:pt x="165143" y="-9315"/>
                            <a:pt x="344789" y="-5378"/>
                            <a:pt x="557056" y="0"/>
                          </a:cubicBezTo>
                          <a:cubicBezTo>
                            <a:pt x="769323" y="5378"/>
                            <a:pt x="869245" y="22349"/>
                            <a:pt x="1169206" y="0"/>
                          </a:cubicBezTo>
                          <a:cubicBezTo>
                            <a:pt x="1469167" y="-22349"/>
                            <a:pt x="1667070" y="-17491"/>
                            <a:pt x="1836449" y="0"/>
                          </a:cubicBezTo>
                          <a:cubicBezTo>
                            <a:pt x="1810670" y="120636"/>
                            <a:pt x="1839245" y="440064"/>
                            <a:pt x="1836449" y="576141"/>
                          </a:cubicBezTo>
                          <a:cubicBezTo>
                            <a:pt x="1833653" y="712218"/>
                            <a:pt x="1847559" y="871042"/>
                            <a:pt x="1836449" y="1107963"/>
                          </a:cubicBezTo>
                          <a:cubicBezTo>
                            <a:pt x="1540116" y="1115498"/>
                            <a:pt x="1506400" y="1115088"/>
                            <a:pt x="1205935" y="1107963"/>
                          </a:cubicBezTo>
                          <a:cubicBezTo>
                            <a:pt x="905470" y="1100838"/>
                            <a:pt x="757933" y="1127813"/>
                            <a:pt x="557056" y="1107963"/>
                          </a:cubicBezTo>
                          <a:cubicBezTo>
                            <a:pt x="356179" y="1088113"/>
                            <a:pt x="129119" y="1125351"/>
                            <a:pt x="0" y="1107963"/>
                          </a:cubicBezTo>
                          <a:cubicBezTo>
                            <a:pt x="-14148" y="919015"/>
                            <a:pt x="14661" y="818392"/>
                            <a:pt x="0" y="576141"/>
                          </a:cubicBezTo>
                          <a:cubicBezTo>
                            <a:pt x="-14661" y="333890"/>
                            <a:pt x="1365" y="215838"/>
                            <a:pt x="0" y="0"/>
                          </a:cubicBezTo>
                          <a:close/>
                        </a:path>
                        <a:path w="1836449" h="1107963" stroke="0" extrusionOk="0">
                          <a:moveTo>
                            <a:pt x="0" y="0"/>
                          </a:moveTo>
                          <a:cubicBezTo>
                            <a:pt x="211558" y="-23846"/>
                            <a:pt x="325587" y="-3642"/>
                            <a:pt x="575421" y="0"/>
                          </a:cubicBezTo>
                          <a:cubicBezTo>
                            <a:pt x="825255" y="3642"/>
                            <a:pt x="944573" y="14717"/>
                            <a:pt x="1187570" y="0"/>
                          </a:cubicBezTo>
                          <a:cubicBezTo>
                            <a:pt x="1430567" y="-14717"/>
                            <a:pt x="1594650" y="14593"/>
                            <a:pt x="1836449" y="0"/>
                          </a:cubicBezTo>
                          <a:cubicBezTo>
                            <a:pt x="1847150" y="161285"/>
                            <a:pt x="1828333" y="336808"/>
                            <a:pt x="1836449" y="553982"/>
                          </a:cubicBezTo>
                          <a:cubicBezTo>
                            <a:pt x="1844565" y="771156"/>
                            <a:pt x="1849781" y="974096"/>
                            <a:pt x="1836449" y="1107963"/>
                          </a:cubicBezTo>
                          <a:cubicBezTo>
                            <a:pt x="1646869" y="1080902"/>
                            <a:pt x="1396117" y="1102340"/>
                            <a:pt x="1242664" y="1107963"/>
                          </a:cubicBezTo>
                          <a:cubicBezTo>
                            <a:pt x="1089211" y="1113586"/>
                            <a:pt x="890026" y="1104815"/>
                            <a:pt x="630514" y="1107963"/>
                          </a:cubicBezTo>
                          <a:cubicBezTo>
                            <a:pt x="371002" y="1111112"/>
                            <a:pt x="248696" y="1079482"/>
                            <a:pt x="0" y="1107963"/>
                          </a:cubicBezTo>
                          <a:cubicBezTo>
                            <a:pt x="6947" y="944425"/>
                            <a:pt x="-7415" y="824066"/>
                            <a:pt x="0" y="565061"/>
                          </a:cubicBezTo>
                          <a:cubicBezTo>
                            <a:pt x="7415" y="306056"/>
                            <a:pt x="-22985" y="21808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BR" b="1" dirty="0"/>
                <a:t>Comissões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4BF01BDF-82E3-47C8-887A-C1B9947931E3}"/>
                </a:ext>
              </a:extLst>
            </p:cNvPr>
            <p:cNvSpPr>
              <a:spLocks/>
            </p:cNvSpPr>
            <p:nvPr/>
          </p:nvSpPr>
          <p:spPr>
            <a:xfrm>
              <a:off x="2196808" y="3538800"/>
              <a:ext cx="238680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4051634647">
                    <a:custGeom>
                      <a:avLst/>
                      <a:gdLst>
                        <a:gd name="connsiteX0" fmla="*/ 0 w 1836449"/>
                        <a:gd name="connsiteY0" fmla="*/ 0 h 1107963"/>
                        <a:gd name="connsiteX1" fmla="*/ 557056 w 1836449"/>
                        <a:gd name="connsiteY1" fmla="*/ 0 h 1107963"/>
                        <a:gd name="connsiteX2" fmla="*/ 1187570 w 1836449"/>
                        <a:gd name="connsiteY2" fmla="*/ 0 h 1107963"/>
                        <a:gd name="connsiteX3" fmla="*/ 1836449 w 1836449"/>
                        <a:gd name="connsiteY3" fmla="*/ 0 h 1107963"/>
                        <a:gd name="connsiteX4" fmla="*/ 1836449 w 1836449"/>
                        <a:gd name="connsiteY4" fmla="*/ 531822 h 1107963"/>
                        <a:gd name="connsiteX5" fmla="*/ 1836449 w 1836449"/>
                        <a:gd name="connsiteY5" fmla="*/ 1107963 h 1107963"/>
                        <a:gd name="connsiteX6" fmla="*/ 1205935 w 1836449"/>
                        <a:gd name="connsiteY6" fmla="*/ 1107963 h 1107963"/>
                        <a:gd name="connsiteX7" fmla="*/ 557056 w 1836449"/>
                        <a:gd name="connsiteY7" fmla="*/ 1107963 h 1107963"/>
                        <a:gd name="connsiteX8" fmla="*/ 0 w 1836449"/>
                        <a:gd name="connsiteY8" fmla="*/ 1107963 h 1107963"/>
                        <a:gd name="connsiteX9" fmla="*/ 0 w 1836449"/>
                        <a:gd name="connsiteY9" fmla="*/ 542902 h 1107963"/>
                        <a:gd name="connsiteX10" fmla="*/ 0 w 1836449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6449" h="1107963" fill="none" extrusionOk="0">
                          <a:moveTo>
                            <a:pt x="0" y="0"/>
                          </a:moveTo>
                          <a:cubicBezTo>
                            <a:pt x="203773" y="-7010"/>
                            <a:pt x="284377" y="-1753"/>
                            <a:pt x="557056" y="0"/>
                          </a:cubicBezTo>
                          <a:cubicBezTo>
                            <a:pt x="829735" y="1753"/>
                            <a:pt x="875563" y="-1621"/>
                            <a:pt x="1187570" y="0"/>
                          </a:cubicBezTo>
                          <a:cubicBezTo>
                            <a:pt x="1499577" y="1621"/>
                            <a:pt x="1532295" y="20520"/>
                            <a:pt x="1836449" y="0"/>
                          </a:cubicBezTo>
                          <a:cubicBezTo>
                            <a:pt x="1839561" y="119848"/>
                            <a:pt x="1820940" y="410751"/>
                            <a:pt x="1836449" y="531822"/>
                          </a:cubicBezTo>
                          <a:cubicBezTo>
                            <a:pt x="1851958" y="652893"/>
                            <a:pt x="1828937" y="830843"/>
                            <a:pt x="1836449" y="1107963"/>
                          </a:cubicBezTo>
                          <a:cubicBezTo>
                            <a:pt x="1706725" y="1114615"/>
                            <a:pt x="1376486" y="1107104"/>
                            <a:pt x="1205935" y="1107963"/>
                          </a:cubicBezTo>
                          <a:cubicBezTo>
                            <a:pt x="1035384" y="1108822"/>
                            <a:pt x="865941" y="1095420"/>
                            <a:pt x="557056" y="1107963"/>
                          </a:cubicBezTo>
                          <a:cubicBezTo>
                            <a:pt x="248171" y="1120506"/>
                            <a:pt x="197756" y="1098908"/>
                            <a:pt x="0" y="1107963"/>
                          </a:cubicBezTo>
                          <a:cubicBezTo>
                            <a:pt x="-27823" y="849250"/>
                            <a:pt x="-16691" y="756179"/>
                            <a:pt x="0" y="542902"/>
                          </a:cubicBezTo>
                          <a:cubicBezTo>
                            <a:pt x="16691" y="329625"/>
                            <a:pt x="11576" y="201162"/>
                            <a:pt x="0" y="0"/>
                          </a:cubicBezTo>
                          <a:close/>
                        </a:path>
                        <a:path w="1836449" h="1107963" stroke="0" extrusionOk="0">
                          <a:moveTo>
                            <a:pt x="0" y="0"/>
                          </a:moveTo>
                          <a:cubicBezTo>
                            <a:pt x="274376" y="-27599"/>
                            <a:pt x="349559" y="-3608"/>
                            <a:pt x="575421" y="0"/>
                          </a:cubicBezTo>
                          <a:cubicBezTo>
                            <a:pt x="801283" y="3608"/>
                            <a:pt x="1024266" y="-11403"/>
                            <a:pt x="1150841" y="0"/>
                          </a:cubicBezTo>
                          <a:cubicBezTo>
                            <a:pt x="1277416" y="11403"/>
                            <a:pt x="1509761" y="27009"/>
                            <a:pt x="1836449" y="0"/>
                          </a:cubicBezTo>
                          <a:cubicBezTo>
                            <a:pt x="1813691" y="258500"/>
                            <a:pt x="1836856" y="384872"/>
                            <a:pt x="1836449" y="565061"/>
                          </a:cubicBezTo>
                          <a:cubicBezTo>
                            <a:pt x="1836042" y="745250"/>
                            <a:pt x="1845278" y="867301"/>
                            <a:pt x="1836449" y="1107963"/>
                          </a:cubicBezTo>
                          <a:cubicBezTo>
                            <a:pt x="1630450" y="1118636"/>
                            <a:pt x="1326986" y="1122221"/>
                            <a:pt x="1187570" y="1107963"/>
                          </a:cubicBezTo>
                          <a:cubicBezTo>
                            <a:pt x="1048154" y="1093705"/>
                            <a:pt x="829133" y="1112123"/>
                            <a:pt x="538692" y="1107963"/>
                          </a:cubicBezTo>
                          <a:cubicBezTo>
                            <a:pt x="248251" y="1103803"/>
                            <a:pt x="116437" y="1104769"/>
                            <a:pt x="0" y="1107963"/>
                          </a:cubicBezTo>
                          <a:cubicBezTo>
                            <a:pt x="22631" y="851015"/>
                            <a:pt x="16699" y="671123"/>
                            <a:pt x="0" y="542902"/>
                          </a:cubicBezTo>
                          <a:cubicBezTo>
                            <a:pt x="-16699" y="414681"/>
                            <a:pt x="6405" y="2492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Eventos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93E57AA5-F541-4901-8828-CF89929C74B4}"/>
                </a:ext>
              </a:extLst>
            </p:cNvPr>
            <p:cNvSpPr>
              <a:spLocks/>
            </p:cNvSpPr>
            <p:nvPr/>
          </p:nvSpPr>
          <p:spPr>
            <a:xfrm>
              <a:off x="7612207" y="3538800"/>
              <a:ext cx="2385440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4026636417">
                    <a:custGeom>
                      <a:avLst/>
                      <a:gdLst>
                        <a:gd name="connsiteX0" fmla="*/ 0 w 1835403"/>
                        <a:gd name="connsiteY0" fmla="*/ 0 h 1107963"/>
                        <a:gd name="connsiteX1" fmla="*/ 648509 w 1835403"/>
                        <a:gd name="connsiteY1" fmla="*/ 0 h 1107963"/>
                        <a:gd name="connsiteX2" fmla="*/ 1205248 w 1835403"/>
                        <a:gd name="connsiteY2" fmla="*/ 0 h 1107963"/>
                        <a:gd name="connsiteX3" fmla="*/ 1835403 w 1835403"/>
                        <a:gd name="connsiteY3" fmla="*/ 0 h 1107963"/>
                        <a:gd name="connsiteX4" fmla="*/ 1835403 w 1835403"/>
                        <a:gd name="connsiteY4" fmla="*/ 565061 h 1107963"/>
                        <a:gd name="connsiteX5" fmla="*/ 1835403 w 1835403"/>
                        <a:gd name="connsiteY5" fmla="*/ 1107963 h 1107963"/>
                        <a:gd name="connsiteX6" fmla="*/ 1223602 w 1835403"/>
                        <a:gd name="connsiteY6" fmla="*/ 1107963 h 1107963"/>
                        <a:gd name="connsiteX7" fmla="*/ 575093 w 1835403"/>
                        <a:gd name="connsiteY7" fmla="*/ 1107963 h 1107963"/>
                        <a:gd name="connsiteX8" fmla="*/ 0 w 1835403"/>
                        <a:gd name="connsiteY8" fmla="*/ 1107963 h 1107963"/>
                        <a:gd name="connsiteX9" fmla="*/ 0 w 1835403"/>
                        <a:gd name="connsiteY9" fmla="*/ 531822 h 1107963"/>
                        <a:gd name="connsiteX10" fmla="*/ 0 w 1835403"/>
                        <a:gd name="connsiteY10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35403" h="1107963" fill="none" extrusionOk="0">
                          <a:moveTo>
                            <a:pt x="0" y="0"/>
                          </a:moveTo>
                          <a:cubicBezTo>
                            <a:pt x="311293" y="-21972"/>
                            <a:pt x="487918" y="-7909"/>
                            <a:pt x="648509" y="0"/>
                          </a:cubicBezTo>
                          <a:cubicBezTo>
                            <a:pt x="809100" y="7909"/>
                            <a:pt x="930411" y="-12127"/>
                            <a:pt x="1205248" y="0"/>
                          </a:cubicBezTo>
                          <a:cubicBezTo>
                            <a:pt x="1480085" y="12127"/>
                            <a:pt x="1666826" y="4817"/>
                            <a:pt x="1835403" y="0"/>
                          </a:cubicBezTo>
                          <a:cubicBezTo>
                            <a:pt x="1828370" y="131140"/>
                            <a:pt x="1859380" y="380415"/>
                            <a:pt x="1835403" y="565061"/>
                          </a:cubicBezTo>
                          <a:cubicBezTo>
                            <a:pt x="1811426" y="749707"/>
                            <a:pt x="1844081" y="848930"/>
                            <a:pt x="1835403" y="1107963"/>
                          </a:cubicBezTo>
                          <a:cubicBezTo>
                            <a:pt x="1628672" y="1106674"/>
                            <a:pt x="1358737" y="1082544"/>
                            <a:pt x="1223602" y="1107963"/>
                          </a:cubicBezTo>
                          <a:cubicBezTo>
                            <a:pt x="1088467" y="1133382"/>
                            <a:pt x="711170" y="1085891"/>
                            <a:pt x="575093" y="1107963"/>
                          </a:cubicBezTo>
                          <a:cubicBezTo>
                            <a:pt x="439016" y="1130035"/>
                            <a:pt x="144083" y="1111244"/>
                            <a:pt x="0" y="1107963"/>
                          </a:cubicBezTo>
                          <a:cubicBezTo>
                            <a:pt x="-25833" y="932753"/>
                            <a:pt x="27156" y="666694"/>
                            <a:pt x="0" y="531822"/>
                          </a:cubicBezTo>
                          <a:cubicBezTo>
                            <a:pt x="-27156" y="396950"/>
                            <a:pt x="1148" y="224328"/>
                            <a:pt x="0" y="0"/>
                          </a:cubicBezTo>
                          <a:close/>
                        </a:path>
                        <a:path w="1835403" h="1107963" stroke="0" extrusionOk="0">
                          <a:moveTo>
                            <a:pt x="0" y="0"/>
                          </a:moveTo>
                          <a:cubicBezTo>
                            <a:pt x="190875" y="-26660"/>
                            <a:pt x="320021" y="1585"/>
                            <a:pt x="575093" y="0"/>
                          </a:cubicBezTo>
                          <a:cubicBezTo>
                            <a:pt x="830165" y="-1585"/>
                            <a:pt x="1029880" y="-29782"/>
                            <a:pt x="1205248" y="0"/>
                          </a:cubicBezTo>
                          <a:cubicBezTo>
                            <a:pt x="1380617" y="29782"/>
                            <a:pt x="1620923" y="11437"/>
                            <a:pt x="1835403" y="0"/>
                          </a:cubicBezTo>
                          <a:cubicBezTo>
                            <a:pt x="1855649" y="219073"/>
                            <a:pt x="1858040" y="293080"/>
                            <a:pt x="1835403" y="553982"/>
                          </a:cubicBezTo>
                          <a:cubicBezTo>
                            <a:pt x="1812766" y="814884"/>
                            <a:pt x="1859506" y="876348"/>
                            <a:pt x="1835403" y="1107963"/>
                          </a:cubicBezTo>
                          <a:cubicBezTo>
                            <a:pt x="1568350" y="1109497"/>
                            <a:pt x="1395479" y="1132854"/>
                            <a:pt x="1260310" y="1107963"/>
                          </a:cubicBezTo>
                          <a:cubicBezTo>
                            <a:pt x="1125141" y="1083072"/>
                            <a:pt x="963012" y="1089330"/>
                            <a:pt x="666863" y="1107963"/>
                          </a:cubicBezTo>
                          <a:cubicBezTo>
                            <a:pt x="370714" y="1126596"/>
                            <a:pt x="212917" y="1099747"/>
                            <a:pt x="0" y="1107963"/>
                          </a:cubicBezTo>
                          <a:cubicBezTo>
                            <a:pt x="4449" y="937928"/>
                            <a:pt x="15517" y="798918"/>
                            <a:pt x="0" y="531822"/>
                          </a:cubicBezTo>
                          <a:cubicBezTo>
                            <a:pt x="-15517" y="264726"/>
                            <a:pt x="26163" y="17363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BR" b="1" dirty="0"/>
                <a:t>Representação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1E5D67AF-9E21-4F6C-BA82-B7FD0871DFC6}"/>
                </a:ext>
              </a:extLst>
            </p:cNvPr>
            <p:cNvSpPr>
              <a:spLocks/>
            </p:cNvSpPr>
            <p:nvPr/>
          </p:nvSpPr>
          <p:spPr>
            <a:xfrm>
              <a:off x="3965374" y="219600"/>
              <a:ext cx="4289278" cy="14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xmlns="" sd="870130355">
                    <a:custGeom>
                      <a:avLst/>
                      <a:gdLst>
                        <a:gd name="connsiteX0" fmla="*/ 0 w 3300252"/>
                        <a:gd name="connsiteY0" fmla="*/ 0 h 1107963"/>
                        <a:gd name="connsiteX1" fmla="*/ 627048 w 3300252"/>
                        <a:gd name="connsiteY1" fmla="*/ 0 h 1107963"/>
                        <a:gd name="connsiteX2" fmla="*/ 1188091 w 3300252"/>
                        <a:gd name="connsiteY2" fmla="*/ 0 h 1107963"/>
                        <a:gd name="connsiteX3" fmla="*/ 1881144 w 3300252"/>
                        <a:gd name="connsiteY3" fmla="*/ 0 h 1107963"/>
                        <a:gd name="connsiteX4" fmla="*/ 2442186 w 3300252"/>
                        <a:gd name="connsiteY4" fmla="*/ 0 h 1107963"/>
                        <a:gd name="connsiteX5" fmla="*/ 3300252 w 3300252"/>
                        <a:gd name="connsiteY5" fmla="*/ 0 h 1107963"/>
                        <a:gd name="connsiteX6" fmla="*/ 3300252 w 3300252"/>
                        <a:gd name="connsiteY6" fmla="*/ 542902 h 1107963"/>
                        <a:gd name="connsiteX7" fmla="*/ 3300252 w 3300252"/>
                        <a:gd name="connsiteY7" fmla="*/ 1107963 h 1107963"/>
                        <a:gd name="connsiteX8" fmla="*/ 2640202 w 3300252"/>
                        <a:gd name="connsiteY8" fmla="*/ 1107963 h 1107963"/>
                        <a:gd name="connsiteX9" fmla="*/ 2046156 w 3300252"/>
                        <a:gd name="connsiteY9" fmla="*/ 1107963 h 1107963"/>
                        <a:gd name="connsiteX10" fmla="*/ 1452111 w 3300252"/>
                        <a:gd name="connsiteY10" fmla="*/ 1107963 h 1107963"/>
                        <a:gd name="connsiteX11" fmla="*/ 891068 w 3300252"/>
                        <a:gd name="connsiteY11" fmla="*/ 1107963 h 1107963"/>
                        <a:gd name="connsiteX12" fmla="*/ 0 w 3300252"/>
                        <a:gd name="connsiteY12" fmla="*/ 1107963 h 1107963"/>
                        <a:gd name="connsiteX13" fmla="*/ 0 w 3300252"/>
                        <a:gd name="connsiteY13" fmla="*/ 542902 h 1107963"/>
                        <a:gd name="connsiteX14" fmla="*/ 0 w 3300252"/>
                        <a:gd name="connsiteY14" fmla="*/ 0 h 1107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300252" h="1107963" fill="none" extrusionOk="0">
                          <a:moveTo>
                            <a:pt x="0" y="0"/>
                          </a:moveTo>
                          <a:cubicBezTo>
                            <a:pt x="161141" y="23270"/>
                            <a:pt x="396136" y="-28472"/>
                            <a:pt x="627048" y="0"/>
                          </a:cubicBezTo>
                          <a:cubicBezTo>
                            <a:pt x="857960" y="28472"/>
                            <a:pt x="1011379" y="-6954"/>
                            <a:pt x="1188091" y="0"/>
                          </a:cubicBezTo>
                          <a:cubicBezTo>
                            <a:pt x="1364803" y="6954"/>
                            <a:pt x="1601164" y="29223"/>
                            <a:pt x="1881144" y="0"/>
                          </a:cubicBezTo>
                          <a:cubicBezTo>
                            <a:pt x="2161124" y="-29223"/>
                            <a:pt x="2177245" y="20388"/>
                            <a:pt x="2442186" y="0"/>
                          </a:cubicBezTo>
                          <a:cubicBezTo>
                            <a:pt x="2707127" y="-20388"/>
                            <a:pt x="3004788" y="-13820"/>
                            <a:pt x="3300252" y="0"/>
                          </a:cubicBezTo>
                          <a:cubicBezTo>
                            <a:pt x="3276941" y="120860"/>
                            <a:pt x="3286675" y="362040"/>
                            <a:pt x="3300252" y="542902"/>
                          </a:cubicBezTo>
                          <a:cubicBezTo>
                            <a:pt x="3313829" y="723764"/>
                            <a:pt x="3283226" y="937491"/>
                            <a:pt x="3300252" y="1107963"/>
                          </a:cubicBezTo>
                          <a:cubicBezTo>
                            <a:pt x="3047753" y="1138214"/>
                            <a:pt x="2908073" y="1120262"/>
                            <a:pt x="2640202" y="1107963"/>
                          </a:cubicBezTo>
                          <a:cubicBezTo>
                            <a:pt x="2372331" y="1095665"/>
                            <a:pt x="2226738" y="1134065"/>
                            <a:pt x="2046156" y="1107963"/>
                          </a:cubicBezTo>
                          <a:cubicBezTo>
                            <a:pt x="1865574" y="1081861"/>
                            <a:pt x="1590566" y="1107842"/>
                            <a:pt x="1452111" y="1107963"/>
                          </a:cubicBezTo>
                          <a:cubicBezTo>
                            <a:pt x="1313656" y="1108084"/>
                            <a:pt x="1006949" y="1098750"/>
                            <a:pt x="891068" y="1107963"/>
                          </a:cubicBezTo>
                          <a:cubicBezTo>
                            <a:pt x="775187" y="1117176"/>
                            <a:pt x="425350" y="1118190"/>
                            <a:pt x="0" y="1107963"/>
                          </a:cubicBezTo>
                          <a:cubicBezTo>
                            <a:pt x="14663" y="889099"/>
                            <a:pt x="13216" y="699984"/>
                            <a:pt x="0" y="542902"/>
                          </a:cubicBezTo>
                          <a:cubicBezTo>
                            <a:pt x="-13216" y="385820"/>
                            <a:pt x="23784" y="143443"/>
                            <a:pt x="0" y="0"/>
                          </a:cubicBezTo>
                          <a:close/>
                        </a:path>
                        <a:path w="3300252" h="1107963" stroke="0" extrusionOk="0">
                          <a:moveTo>
                            <a:pt x="0" y="0"/>
                          </a:moveTo>
                          <a:cubicBezTo>
                            <a:pt x="300350" y="-21181"/>
                            <a:pt x="383189" y="-3099"/>
                            <a:pt x="627048" y="0"/>
                          </a:cubicBezTo>
                          <a:cubicBezTo>
                            <a:pt x="870907" y="3099"/>
                            <a:pt x="1041951" y="-17818"/>
                            <a:pt x="1287098" y="0"/>
                          </a:cubicBezTo>
                          <a:cubicBezTo>
                            <a:pt x="1532245" y="17818"/>
                            <a:pt x="1756971" y="-17420"/>
                            <a:pt x="2013154" y="0"/>
                          </a:cubicBezTo>
                          <a:cubicBezTo>
                            <a:pt x="2269337" y="17420"/>
                            <a:pt x="2423593" y="-27010"/>
                            <a:pt x="2574197" y="0"/>
                          </a:cubicBezTo>
                          <a:cubicBezTo>
                            <a:pt x="2724801" y="27010"/>
                            <a:pt x="2992676" y="-31459"/>
                            <a:pt x="3300252" y="0"/>
                          </a:cubicBezTo>
                          <a:cubicBezTo>
                            <a:pt x="3284744" y="169004"/>
                            <a:pt x="3279580" y="334241"/>
                            <a:pt x="3300252" y="553982"/>
                          </a:cubicBezTo>
                          <a:cubicBezTo>
                            <a:pt x="3320924" y="773723"/>
                            <a:pt x="3319540" y="850930"/>
                            <a:pt x="3300252" y="1107963"/>
                          </a:cubicBezTo>
                          <a:cubicBezTo>
                            <a:pt x="2998963" y="1128913"/>
                            <a:pt x="2769221" y="1112934"/>
                            <a:pt x="2607199" y="1107963"/>
                          </a:cubicBezTo>
                          <a:cubicBezTo>
                            <a:pt x="2445177" y="1102992"/>
                            <a:pt x="2285579" y="1083034"/>
                            <a:pt x="2046156" y="1107963"/>
                          </a:cubicBezTo>
                          <a:cubicBezTo>
                            <a:pt x="1806733" y="1132892"/>
                            <a:pt x="1582258" y="1097946"/>
                            <a:pt x="1353103" y="1107963"/>
                          </a:cubicBezTo>
                          <a:cubicBezTo>
                            <a:pt x="1123948" y="1117980"/>
                            <a:pt x="970086" y="1077466"/>
                            <a:pt x="693053" y="1107963"/>
                          </a:cubicBezTo>
                          <a:cubicBezTo>
                            <a:pt x="416020" y="1138461"/>
                            <a:pt x="201573" y="1112143"/>
                            <a:pt x="0" y="1107963"/>
                          </a:cubicBezTo>
                          <a:cubicBezTo>
                            <a:pt x="17641" y="919939"/>
                            <a:pt x="-4248" y="835703"/>
                            <a:pt x="0" y="587220"/>
                          </a:cubicBezTo>
                          <a:cubicBezTo>
                            <a:pt x="4248" y="338737"/>
                            <a:pt x="10641" y="1340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BR" sz="2400" b="1" dirty="0"/>
                <a:t>PARTICIPAÇÃO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FD9E2B94-5E19-499C-8726-4710EC2FF4E7}"/>
                </a:ext>
              </a:extLst>
            </p:cNvPr>
            <p:cNvCxnSpPr>
              <a:stCxn id="10" idx="2"/>
              <a:endCxn id="6" idx="3"/>
            </p:cNvCxnSpPr>
            <p:nvPr/>
          </p:nvCxnSpPr>
          <p:spPr>
            <a:xfrm flipH="1">
              <a:off x="2585204" y="1659600"/>
              <a:ext cx="3524809" cy="9396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xmlns="" id="{7A212F5E-EA2E-40E5-BA1D-ACE07555A891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6110013" y="1659600"/>
              <a:ext cx="1276323" cy="35388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F2C7C52B-FD4A-4545-863D-2087BBABF0BF}"/>
                </a:ext>
              </a:extLst>
            </p:cNvPr>
            <p:cNvCxnSpPr>
              <a:stCxn id="10" idx="2"/>
              <a:endCxn id="8" idx="0"/>
            </p:cNvCxnSpPr>
            <p:nvPr/>
          </p:nvCxnSpPr>
          <p:spPr>
            <a:xfrm flipH="1">
              <a:off x="3390208" y="1659600"/>
              <a:ext cx="2719805" cy="18792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947B5635-9F62-40EE-87C9-F5B2670BB09F}"/>
                </a:ext>
              </a:extLst>
            </p:cNvPr>
            <p:cNvCxnSpPr>
              <a:stCxn id="10" idx="2"/>
              <a:endCxn id="4" idx="0"/>
            </p:cNvCxnSpPr>
            <p:nvPr/>
          </p:nvCxnSpPr>
          <p:spPr>
            <a:xfrm flipH="1">
              <a:off x="4801812" y="1659600"/>
              <a:ext cx="1308201" cy="35388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xmlns="" id="{E2CFCAC5-8B20-41EB-8E17-A3A4F447BF28}"/>
                </a:ext>
              </a:extLst>
            </p:cNvPr>
            <p:cNvCxnSpPr>
              <a:stCxn id="10" idx="2"/>
              <a:endCxn id="9" idx="0"/>
            </p:cNvCxnSpPr>
            <p:nvPr/>
          </p:nvCxnSpPr>
          <p:spPr>
            <a:xfrm>
              <a:off x="6110013" y="1659600"/>
              <a:ext cx="2694914" cy="18792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xmlns="" id="{13A040ED-1D71-4D8D-8607-3D2BFE43019A}"/>
                </a:ext>
              </a:extLst>
            </p:cNvPr>
            <p:cNvCxnSpPr>
              <a:stCxn id="10" idx="2"/>
              <a:endCxn id="7" idx="1"/>
            </p:cNvCxnSpPr>
            <p:nvPr/>
          </p:nvCxnSpPr>
          <p:spPr>
            <a:xfrm>
              <a:off x="6110013" y="1659600"/>
              <a:ext cx="3493611" cy="93960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m 18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05EBCE2F-9252-4798-9B21-565DFFA57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289BFB-ED32-4A95-96AD-C551C89F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Histórico do PIEC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27747C-879E-42A3-8112-B5567341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1973: IF + FE = Mestrado em Ensino de Física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1999: IF + FE + IQ = Mestrado em Ensino de Química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2006: IF + FE + IQ + IB = Mestrado em Ensino de Biologia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2009: Doutorado em Ensino de Física e Química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2014: Doutorado em Ensino de Biologia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EACH / FFLCH / FFLCRP / IFSC / IQSC / UNESP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D37F3094-C091-4137-B3D8-05E7B5E4B0E8}"/>
              </a:ext>
            </a:extLst>
          </p:cNvPr>
          <p:cNvSpPr txBox="1"/>
          <p:nvPr/>
        </p:nvSpPr>
        <p:spPr>
          <a:xfrm>
            <a:off x="9118748" y="4498768"/>
            <a:ext cx="2435345" cy="1687890"/>
          </a:xfrm>
          <a:prstGeom prst="ellipse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3042193162">
                  <a:custGeom>
                    <a:avLst/>
                    <a:gdLst>
                      <a:gd name="connsiteX0" fmla="*/ 0 w 2435345"/>
                      <a:gd name="connsiteY0" fmla="*/ 843945 h 1687890"/>
                      <a:gd name="connsiteX1" fmla="*/ 1217673 w 2435345"/>
                      <a:gd name="connsiteY1" fmla="*/ 0 h 1687890"/>
                      <a:gd name="connsiteX2" fmla="*/ 2435346 w 2435345"/>
                      <a:gd name="connsiteY2" fmla="*/ 843945 h 1687890"/>
                      <a:gd name="connsiteX3" fmla="*/ 1217673 w 2435345"/>
                      <a:gd name="connsiteY3" fmla="*/ 1687890 h 1687890"/>
                      <a:gd name="connsiteX4" fmla="*/ 0 w 2435345"/>
                      <a:gd name="connsiteY4" fmla="*/ 843945 h 168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345" h="1687890" fill="none" extrusionOk="0">
                        <a:moveTo>
                          <a:pt x="0" y="843945"/>
                        </a:moveTo>
                        <a:cubicBezTo>
                          <a:pt x="59546" y="332432"/>
                          <a:pt x="559780" y="40544"/>
                          <a:pt x="1217673" y="0"/>
                        </a:cubicBezTo>
                        <a:cubicBezTo>
                          <a:pt x="1872026" y="-8987"/>
                          <a:pt x="2519675" y="353280"/>
                          <a:pt x="2435346" y="843945"/>
                        </a:cubicBezTo>
                        <a:cubicBezTo>
                          <a:pt x="2417579" y="1249416"/>
                          <a:pt x="1944084" y="1802876"/>
                          <a:pt x="1217673" y="1687890"/>
                        </a:cubicBezTo>
                        <a:cubicBezTo>
                          <a:pt x="597605" y="1744166"/>
                          <a:pt x="10748" y="1278329"/>
                          <a:pt x="0" y="843945"/>
                        </a:cubicBezTo>
                        <a:close/>
                      </a:path>
                      <a:path w="2435345" h="1687890" stroke="0" extrusionOk="0">
                        <a:moveTo>
                          <a:pt x="0" y="843945"/>
                        </a:moveTo>
                        <a:cubicBezTo>
                          <a:pt x="-105073" y="461648"/>
                          <a:pt x="465010" y="-84946"/>
                          <a:pt x="1217673" y="0"/>
                        </a:cubicBezTo>
                        <a:cubicBezTo>
                          <a:pt x="1921607" y="-13626"/>
                          <a:pt x="2381621" y="394129"/>
                          <a:pt x="2435346" y="843945"/>
                        </a:cubicBezTo>
                        <a:cubicBezTo>
                          <a:pt x="2450449" y="1242105"/>
                          <a:pt x="1996756" y="1651985"/>
                          <a:pt x="1217673" y="1687890"/>
                        </a:cubicBezTo>
                        <a:cubicBezTo>
                          <a:pt x="545979" y="1700932"/>
                          <a:pt x="62890" y="1274181"/>
                          <a:pt x="0" y="8439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47 anos!!!</a:t>
            </a:r>
          </a:p>
        </p:txBody>
      </p:sp>
      <p:pic>
        <p:nvPicPr>
          <p:cNvPr id="6" name="Imagem 5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678E3C36-2DEA-4308-8284-BCCF83C7B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2AA54-9E3A-43A8-8ACC-ACB3D7EB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Linhas de Pesquisa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A5AEAC-B8E1-4D5F-B4A8-ED38FE17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L1 - Recursos Didáticos para o Ensino de Ciências</a:t>
            </a:r>
          </a:p>
          <a:p>
            <a:pPr marL="0" indent="0" algn="just">
              <a:buNone/>
            </a:pPr>
            <a:r>
              <a:rPr lang="pt-BR" sz="2400" dirty="0"/>
              <a:t>L2 - História, Filosofia e Cultura no Ensino de Ciências</a:t>
            </a:r>
          </a:p>
          <a:p>
            <a:pPr marL="0" indent="0" algn="just">
              <a:buNone/>
            </a:pPr>
            <a:r>
              <a:rPr lang="pt-BR" sz="2400" dirty="0"/>
              <a:t>L3 - Ensino-Aprendizagem de Ciências</a:t>
            </a:r>
          </a:p>
          <a:p>
            <a:pPr marL="0" indent="0" algn="just">
              <a:buNone/>
            </a:pPr>
            <a:r>
              <a:rPr lang="pt-BR" sz="2400" dirty="0"/>
              <a:t>L4 - Formação de Professores</a:t>
            </a:r>
          </a:p>
          <a:p>
            <a:pPr marL="0" indent="0" algn="just">
              <a:buNone/>
            </a:pPr>
            <a:r>
              <a:rPr lang="pt-BR" sz="2400" dirty="0"/>
              <a:t>L5 - Divulgação Científica e Educação Não Formal</a:t>
            </a:r>
          </a:p>
        </p:txBody>
      </p:sp>
      <p:pic>
        <p:nvPicPr>
          <p:cNvPr id="5" name="Imagem 4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14DFA1C3-65F0-4987-8960-BEB7E88E1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233ABE-6D35-4D10-A15E-9A99F28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Números do PIEC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15B4F9-D335-45B7-ADB6-52A2B69D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pt-BR" dirty="0"/>
              <a:t>594 Mestrados</a:t>
            </a:r>
          </a:p>
          <a:p>
            <a:pPr marL="0" indent="0" algn="just">
              <a:buNone/>
            </a:pPr>
            <a:r>
              <a:rPr lang="pt-BR" dirty="0"/>
              <a:t>119 Doutorados</a:t>
            </a:r>
          </a:p>
          <a:p>
            <a:pPr marL="0" indent="0" algn="just">
              <a:buNone/>
            </a:pPr>
            <a:r>
              <a:rPr lang="pt-BR" dirty="0"/>
              <a:t>5 Doutorados Diretos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113 atuais alunos de Mestrado</a:t>
            </a:r>
          </a:p>
          <a:p>
            <a:pPr marL="0" indent="0" algn="just">
              <a:buNone/>
            </a:pPr>
            <a:r>
              <a:rPr lang="pt-BR" dirty="0"/>
              <a:t>76 atuais alunos de Doutorado</a:t>
            </a:r>
          </a:p>
          <a:p>
            <a:pPr marL="0" indent="0" algn="just">
              <a:buNone/>
            </a:pPr>
            <a:r>
              <a:rPr lang="pt-BR" dirty="0"/>
              <a:t>02 atuais alunos de DD</a:t>
            </a:r>
          </a:p>
          <a:p>
            <a:pPr marL="0" indent="0" algn="just">
              <a:buNone/>
            </a:pPr>
            <a:r>
              <a:rPr lang="pt-BR" sz="2800" b="1" i="1" dirty="0"/>
              <a:t>DINTER</a:t>
            </a:r>
          </a:p>
          <a:p>
            <a:pPr marL="0" indent="0" algn="just">
              <a:buNone/>
            </a:pPr>
            <a:r>
              <a:rPr lang="pt-BR" sz="2400" dirty="0"/>
              <a:t>2019 – 2023</a:t>
            </a:r>
          </a:p>
          <a:p>
            <a:pPr marL="0" indent="0" algn="just">
              <a:buNone/>
            </a:pPr>
            <a:r>
              <a:rPr lang="pt-BR" sz="2400" dirty="0"/>
              <a:t>6 doutorandos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800" b="1" dirty="0"/>
              <a:t>47 orientadores</a:t>
            </a:r>
          </a:p>
        </p:txBody>
      </p:sp>
      <p:pic>
        <p:nvPicPr>
          <p:cNvPr id="5" name="Imagem 4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F0EEDD27-0885-45B7-A3CE-BE24BE40C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3208D-8974-40AC-901C-EB758780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Comunidade PIEC</a:t>
            </a:r>
            <a:endParaRPr lang="pt-BR" dirty="0"/>
          </a:p>
        </p:txBody>
      </p:sp>
      <p:grpSp>
        <p:nvGrpSpPr>
          <p:cNvPr id="3" name="Group 2"/>
          <p:cNvGrpSpPr/>
          <p:nvPr/>
        </p:nvGrpSpPr>
        <p:grpSpPr>
          <a:xfrm>
            <a:off x="1413892" y="2132856"/>
            <a:ext cx="9360760" cy="3829916"/>
            <a:chOff x="2087291" y="2132856"/>
            <a:chExt cx="7294937" cy="3829916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62482018-5A10-4179-B564-383B1D86B03B}"/>
                </a:ext>
              </a:extLst>
            </p:cNvPr>
            <p:cNvSpPr/>
            <p:nvPr/>
          </p:nvSpPr>
          <p:spPr>
            <a:xfrm>
              <a:off x="2648769" y="2132856"/>
              <a:ext cx="2805517" cy="18000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576643850">
                    <a:custGeom>
                      <a:avLst/>
                      <a:gdLst>
                        <a:gd name="connsiteX0" fmla="*/ 0 w 2857499"/>
                        <a:gd name="connsiteY0" fmla="*/ 0 h 1714500"/>
                        <a:gd name="connsiteX1" fmla="*/ 628650 w 2857499"/>
                        <a:gd name="connsiteY1" fmla="*/ 0 h 1714500"/>
                        <a:gd name="connsiteX2" fmla="*/ 1114425 w 2857499"/>
                        <a:gd name="connsiteY2" fmla="*/ 0 h 1714500"/>
                        <a:gd name="connsiteX3" fmla="*/ 1628774 w 2857499"/>
                        <a:gd name="connsiteY3" fmla="*/ 0 h 1714500"/>
                        <a:gd name="connsiteX4" fmla="*/ 2143124 w 2857499"/>
                        <a:gd name="connsiteY4" fmla="*/ 0 h 1714500"/>
                        <a:gd name="connsiteX5" fmla="*/ 2857499 w 2857499"/>
                        <a:gd name="connsiteY5" fmla="*/ 0 h 1714500"/>
                        <a:gd name="connsiteX6" fmla="*/ 2857499 w 2857499"/>
                        <a:gd name="connsiteY6" fmla="*/ 588645 h 1714500"/>
                        <a:gd name="connsiteX7" fmla="*/ 2857499 w 2857499"/>
                        <a:gd name="connsiteY7" fmla="*/ 1143000 h 1714500"/>
                        <a:gd name="connsiteX8" fmla="*/ 2857499 w 2857499"/>
                        <a:gd name="connsiteY8" fmla="*/ 1714500 h 1714500"/>
                        <a:gd name="connsiteX9" fmla="*/ 2343149 w 2857499"/>
                        <a:gd name="connsiteY9" fmla="*/ 1714500 h 1714500"/>
                        <a:gd name="connsiteX10" fmla="*/ 1771649 w 2857499"/>
                        <a:gd name="connsiteY10" fmla="*/ 1714500 h 1714500"/>
                        <a:gd name="connsiteX11" fmla="*/ 1228725 w 2857499"/>
                        <a:gd name="connsiteY11" fmla="*/ 1714500 h 1714500"/>
                        <a:gd name="connsiteX12" fmla="*/ 714375 w 2857499"/>
                        <a:gd name="connsiteY12" fmla="*/ 1714500 h 1714500"/>
                        <a:gd name="connsiteX13" fmla="*/ 0 w 2857499"/>
                        <a:gd name="connsiteY13" fmla="*/ 1714500 h 1714500"/>
                        <a:gd name="connsiteX14" fmla="*/ 0 w 2857499"/>
                        <a:gd name="connsiteY14" fmla="*/ 1177290 h 1714500"/>
                        <a:gd name="connsiteX15" fmla="*/ 0 w 2857499"/>
                        <a:gd name="connsiteY15" fmla="*/ 622935 h 1714500"/>
                        <a:gd name="connsiteX16" fmla="*/ 0 w 2857499"/>
                        <a:gd name="connsiteY16" fmla="*/ 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57499" h="1714500" fill="none" extrusionOk="0">
                          <a:moveTo>
                            <a:pt x="0" y="0"/>
                          </a:moveTo>
                          <a:cubicBezTo>
                            <a:pt x="152695" y="-30218"/>
                            <a:pt x="484039" y="-282"/>
                            <a:pt x="628650" y="0"/>
                          </a:cubicBezTo>
                          <a:cubicBezTo>
                            <a:pt x="773261" y="282"/>
                            <a:pt x="961634" y="-4772"/>
                            <a:pt x="1114425" y="0"/>
                          </a:cubicBezTo>
                          <a:cubicBezTo>
                            <a:pt x="1267217" y="4772"/>
                            <a:pt x="1495172" y="7175"/>
                            <a:pt x="1628774" y="0"/>
                          </a:cubicBezTo>
                          <a:cubicBezTo>
                            <a:pt x="1762376" y="-7175"/>
                            <a:pt x="1934268" y="19457"/>
                            <a:pt x="2143124" y="0"/>
                          </a:cubicBezTo>
                          <a:cubicBezTo>
                            <a:pt x="2351980" y="-19457"/>
                            <a:pt x="2515319" y="-10280"/>
                            <a:pt x="2857499" y="0"/>
                          </a:cubicBezTo>
                          <a:cubicBezTo>
                            <a:pt x="2849311" y="172413"/>
                            <a:pt x="2848559" y="400645"/>
                            <a:pt x="2857499" y="588645"/>
                          </a:cubicBezTo>
                          <a:cubicBezTo>
                            <a:pt x="2866439" y="776645"/>
                            <a:pt x="2876011" y="991378"/>
                            <a:pt x="2857499" y="1143000"/>
                          </a:cubicBezTo>
                          <a:cubicBezTo>
                            <a:pt x="2838987" y="1294623"/>
                            <a:pt x="2828978" y="1430279"/>
                            <a:pt x="2857499" y="1714500"/>
                          </a:cubicBezTo>
                          <a:cubicBezTo>
                            <a:pt x="2688073" y="1735666"/>
                            <a:pt x="2548585" y="1725555"/>
                            <a:pt x="2343149" y="1714500"/>
                          </a:cubicBezTo>
                          <a:cubicBezTo>
                            <a:pt x="2137713" y="1703446"/>
                            <a:pt x="1989059" y="1711663"/>
                            <a:pt x="1771649" y="1714500"/>
                          </a:cubicBezTo>
                          <a:cubicBezTo>
                            <a:pt x="1554239" y="1717337"/>
                            <a:pt x="1447965" y="1729841"/>
                            <a:pt x="1228725" y="1714500"/>
                          </a:cubicBezTo>
                          <a:cubicBezTo>
                            <a:pt x="1009485" y="1699159"/>
                            <a:pt x="867167" y="1718173"/>
                            <a:pt x="714375" y="1714500"/>
                          </a:cubicBezTo>
                          <a:cubicBezTo>
                            <a:pt x="561583" y="1710828"/>
                            <a:pt x="279889" y="1697062"/>
                            <a:pt x="0" y="1714500"/>
                          </a:cubicBezTo>
                          <a:cubicBezTo>
                            <a:pt x="-7736" y="1505666"/>
                            <a:pt x="-19547" y="1369484"/>
                            <a:pt x="0" y="1177290"/>
                          </a:cubicBezTo>
                          <a:cubicBezTo>
                            <a:pt x="19547" y="985096"/>
                            <a:pt x="-5959" y="847332"/>
                            <a:pt x="0" y="622935"/>
                          </a:cubicBezTo>
                          <a:cubicBezTo>
                            <a:pt x="5959" y="398538"/>
                            <a:pt x="-7886" y="226737"/>
                            <a:pt x="0" y="0"/>
                          </a:cubicBezTo>
                          <a:close/>
                        </a:path>
                        <a:path w="2857499" h="1714500" stroke="0" extrusionOk="0">
                          <a:moveTo>
                            <a:pt x="0" y="0"/>
                          </a:moveTo>
                          <a:cubicBezTo>
                            <a:pt x="113482" y="-20360"/>
                            <a:pt x="273863" y="-16580"/>
                            <a:pt x="485775" y="0"/>
                          </a:cubicBezTo>
                          <a:cubicBezTo>
                            <a:pt x="697687" y="16580"/>
                            <a:pt x="923455" y="24455"/>
                            <a:pt x="1085850" y="0"/>
                          </a:cubicBezTo>
                          <a:cubicBezTo>
                            <a:pt x="1248245" y="-24455"/>
                            <a:pt x="1436113" y="-22625"/>
                            <a:pt x="1657349" y="0"/>
                          </a:cubicBezTo>
                          <a:cubicBezTo>
                            <a:pt x="1878585" y="22625"/>
                            <a:pt x="2004286" y="-2720"/>
                            <a:pt x="2228849" y="0"/>
                          </a:cubicBezTo>
                          <a:cubicBezTo>
                            <a:pt x="2453412" y="2720"/>
                            <a:pt x="2585736" y="29527"/>
                            <a:pt x="2857499" y="0"/>
                          </a:cubicBezTo>
                          <a:cubicBezTo>
                            <a:pt x="2865355" y="129252"/>
                            <a:pt x="2870444" y="340253"/>
                            <a:pt x="2857499" y="520065"/>
                          </a:cubicBezTo>
                          <a:cubicBezTo>
                            <a:pt x="2844554" y="699877"/>
                            <a:pt x="2831074" y="947696"/>
                            <a:pt x="2857499" y="1057275"/>
                          </a:cubicBezTo>
                          <a:cubicBezTo>
                            <a:pt x="2883925" y="1166854"/>
                            <a:pt x="2840121" y="1410412"/>
                            <a:pt x="2857499" y="1714500"/>
                          </a:cubicBezTo>
                          <a:cubicBezTo>
                            <a:pt x="2692327" y="1710907"/>
                            <a:pt x="2476234" y="1713698"/>
                            <a:pt x="2371724" y="1714500"/>
                          </a:cubicBezTo>
                          <a:cubicBezTo>
                            <a:pt x="2267215" y="1715302"/>
                            <a:pt x="1961858" y="1692763"/>
                            <a:pt x="1800224" y="1714500"/>
                          </a:cubicBezTo>
                          <a:cubicBezTo>
                            <a:pt x="1638590" y="1736237"/>
                            <a:pt x="1467036" y="1689194"/>
                            <a:pt x="1285875" y="1714500"/>
                          </a:cubicBezTo>
                          <a:cubicBezTo>
                            <a:pt x="1104714" y="1739806"/>
                            <a:pt x="1019691" y="1696582"/>
                            <a:pt x="771525" y="1714500"/>
                          </a:cubicBezTo>
                          <a:cubicBezTo>
                            <a:pt x="523359" y="1732419"/>
                            <a:pt x="348982" y="1711612"/>
                            <a:pt x="0" y="1714500"/>
                          </a:cubicBezTo>
                          <a:cubicBezTo>
                            <a:pt x="9599" y="1482297"/>
                            <a:pt x="13119" y="1379508"/>
                            <a:pt x="0" y="1125855"/>
                          </a:cubicBezTo>
                          <a:cubicBezTo>
                            <a:pt x="-13119" y="872202"/>
                            <a:pt x="24507" y="706624"/>
                            <a:pt x="0" y="537210"/>
                          </a:cubicBezTo>
                          <a:cubicBezTo>
                            <a:pt x="-24507" y="367797"/>
                            <a:pt x="-4454" y="17196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Pós-</a:t>
              </a:r>
              <a:r>
                <a:rPr lang="pt-BR" sz="2800" kern="1200" dirty="0" smtClean="0"/>
                <a:t>Graduandas/os</a:t>
              </a:r>
              <a:endParaRPr lang="pt-BR" sz="2800" kern="1200" dirty="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6E90680D-2590-4025-B608-8896BBF4950E}"/>
                </a:ext>
              </a:extLst>
            </p:cNvPr>
            <p:cNvSpPr/>
            <p:nvPr/>
          </p:nvSpPr>
          <p:spPr>
            <a:xfrm>
              <a:off x="6015451" y="2132856"/>
              <a:ext cx="2805517" cy="18000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2333564258">
                    <a:custGeom>
                      <a:avLst/>
                      <a:gdLst>
                        <a:gd name="connsiteX0" fmla="*/ 0 w 2857499"/>
                        <a:gd name="connsiteY0" fmla="*/ 0 h 1714500"/>
                        <a:gd name="connsiteX1" fmla="*/ 571500 w 2857499"/>
                        <a:gd name="connsiteY1" fmla="*/ 0 h 1714500"/>
                        <a:gd name="connsiteX2" fmla="*/ 1171575 w 2857499"/>
                        <a:gd name="connsiteY2" fmla="*/ 0 h 1714500"/>
                        <a:gd name="connsiteX3" fmla="*/ 1714499 w 2857499"/>
                        <a:gd name="connsiteY3" fmla="*/ 0 h 1714500"/>
                        <a:gd name="connsiteX4" fmla="*/ 2200274 w 2857499"/>
                        <a:gd name="connsiteY4" fmla="*/ 0 h 1714500"/>
                        <a:gd name="connsiteX5" fmla="*/ 2857499 w 2857499"/>
                        <a:gd name="connsiteY5" fmla="*/ 0 h 1714500"/>
                        <a:gd name="connsiteX6" fmla="*/ 2857499 w 2857499"/>
                        <a:gd name="connsiteY6" fmla="*/ 520065 h 1714500"/>
                        <a:gd name="connsiteX7" fmla="*/ 2857499 w 2857499"/>
                        <a:gd name="connsiteY7" fmla="*/ 1074420 h 1714500"/>
                        <a:gd name="connsiteX8" fmla="*/ 2857499 w 2857499"/>
                        <a:gd name="connsiteY8" fmla="*/ 1714500 h 1714500"/>
                        <a:gd name="connsiteX9" fmla="*/ 2343149 w 2857499"/>
                        <a:gd name="connsiteY9" fmla="*/ 1714500 h 1714500"/>
                        <a:gd name="connsiteX10" fmla="*/ 1743074 w 2857499"/>
                        <a:gd name="connsiteY10" fmla="*/ 1714500 h 1714500"/>
                        <a:gd name="connsiteX11" fmla="*/ 1171575 w 2857499"/>
                        <a:gd name="connsiteY11" fmla="*/ 1714500 h 1714500"/>
                        <a:gd name="connsiteX12" fmla="*/ 628650 w 2857499"/>
                        <a:gd name="connsiteY12" fmla="*/ 1714500 h 1714500"/>
                        <a:gd name="connsiteX13" fmla="*/ 0 w 2857499"/>
                        <a:gd name="connsiteY13" fmla="*/ 1714500 h 1714500"/>
                        <a:gd name="connsiteX14" fmla="*/ 0 w 2857499"/>
                        <a:gd name="connsiteY14" fmla="*/ 1177290 h 1714500"/>
                        <a:gd name="connsiteX15" fmla="*/ 0 w 2857499"/>
                        <a:gd name="connsiteY15" fmla="*/ 640080 h 1714500"/>
                        <a:gd name="connsiteX16" fmla="*/ 0 w 2857499"/>
                        <a:gd name="connsiteY16" fmla="*/ 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57499" h="1714500" fill="none" extrusionOk="0">
                          <a:moveTo>
                            <a:pt x="0" y="0"/>
                          </a:moveTo>
                          <a:cubicBezTo>
                            <a:pt x="155687" y="-25879"/>
                            <a:pt x="425376" y="17516"/>
                            <a:pt x="571500" y="0"/>
                          </a:cubicBezTo>
                          <a:cubicBezTo>
                            <a:pt x="717624" y="-17516"/>
                            <a:pt x="1020493" y="-5589"/>
                            <a:pt x="1171575" y="0"/>
                          </a:cubicBezTo>
                          <a:cubicBezTo>
                            <a:pt x="1322657" y="5589"/>
                            <a:pt x="1454981" y="11345"/>
                            <a:pt x="1714499" y="0"/>
                          </a:cubicBezTo>
                          <a:cubicBezTo>
                            <a:pt x="1974017" y="-11345"/>
                            <a:pt x="2069414" y="20332"/>
                            <a:pt x="2200274" y="0"/>
                          </a:cubicBezTo>
                          <a:cubicBezTo>
                            <a:pt x="2331134" y="-20332"/>
                            <a:pt x="2537876" y="20116"/>
                            <a:pt x="2857499" y="0"/>
                          </a:cubicBezTo>
                          <a:cubicBezTo>
                            <a:pt x="2841608" y="254471"/>
                            <a:pt x="2867367" y="277732"/>
                            <a:pt x="2857499" y="520065"/>
                          </a:cubicBezTo>
                          <a:cubicBezTo>
                            <a:pt x="2847631" y="762399"/>
                            <a:pt x="2865355" y="882673"/>
                            <a:pt x="2857499" y="1074420"/>
                          </a:cubicBezTo>
                          <a:cubicBezTo>
                            <a:pt x="2849643" y="1266168"/>
                            <a:pt x="2826732" y="1483929"/>
                            <a:pt x="2857499" y="1714500"/>
                          </a:cubicBezTo>
                          <a:cubicBezTo>
                            <a:pt x="2666591" y="1723617"/>
                            <a:pt x="2575206" y="1732849"/>
                            <a:pt x="2343149" y="1714500"/>
                          </a:cubicBezTo>
                          <a:cubicBezTo>
                            <a:pt x="2111092" y="1696152"/>
                            <a:pt x="1922951" y="1737812"/>
                            <a:pt x="1743074" y="1714500"/>
                          </a:cubicBezTo>
                          <a:cubicBezTo>
                            <a:pt x="1563198" y="1691188"/>
                            <a:pt x="1438796" y="1724131"/>
                            <a:pt x="1171575" y="1714500"/>
                          </a:cubicBezTo>
                          <a:cubicBezTo>
                            <a:pt x="904354" y="1704869"/>
                            <a:pt x="741271" y="1690280"/>
                            <a:pt x="628650" y="1714500"/>
                          </a:cubicBezTo>
                          <a:cubicBezTo>
                            <a:pt x="516030" y="1738720"/>
                            <a:pt x="149512" y="1729052"/>
                            <a:pt x="0" y="1714500"/>
                          </a:cubicBezTo>
                          <a:cubicBezTo>
                            <a:pt x="11611" y="1579510"/>
                            <a:pt x="5715" y="1406785"/>
                            <a:pt x="0" y="1177290"/>
                          </a:cubicBezTo>
                          <a:cubicBezTo>
                            <a:pt x="-5715" y="947795"/>
                            <a:pt x="8801" y="774906"/>
                            <a:pt x="0" y="640080"/>
                          </a:cubicBezTo>
                          <a:cubicBezTo>
                            <a:pt x="-8801" y="505254"/>
                            <a:pt x="3436" y="132913"/>
                            <a:pt x="0" y="0"/>
                          </a:cubicBezTo>
                          <a:close/>
                        </a:path>
                        <a:path w="2857499" h="1714500" stroke="0" extrusionOk="0">
                          <a:moveTo>
                            <a:pt x="0" y="0"/>
                          </a:moveTo>
                          <a:cubicBezTo>
                            <a:pt x="129283" y="9680"/>
                            <a:pt x="308123" y="-466"/>
                            <a:pt x="542925" y="0"/>
                          </a:cubicBezTo>
                          <a:cubicBezTo>
                            <a:pt x="777728" y="466"/>
                            <a:pt x="902194" y="-24484"/>
                            <a:pt x="1171575" y="0"/>
                          </a:cubicBezTo>
                          <a:cubicBezTo>
                            <a:pt x="1440956" y="24484"/>
                            <a:pt x="1502842" y="23439"/>
                            <a:pt x="1714499" y="0"/>
                          </a:cubicBezTo>
                          <a:cubicBezTo>
                            <a:pt x="1926156" y="-23439"/>
                            <a:pt x="2194104" y="21264"/>
                            <a:pt x="2314574" y="0"/>
                          </a:cubicBezTo>
                          <a:cubicBezTo>
                            <a:pt x="2435045" y="-21264"/>
                            <a:pt x="2713696" y="10177"/>
                            <a:pt x="2857499" y="0"/>
                          </a:cubicBezTo>
                          <a:cubicBezTo>
                            <a:pt x="2847802" y="229873"/>
                            <a:pt x="2835379" y="283990"/>
                            <a:pt x="2857499" y="554355"/>
                          </a:cubicBezTo>
                          <a:cubicBezTo>
                            <a:pt x="2879619" y="824720"/>
                            <a:pt x="2834248" y="915472"/>
                            <a:pt x="2857499" y="1108710"/>
                          </a:cubicBezTo>
                          <a:cubicBezTo>
                            <a:pt x="2880750" y="1301948"/>
                            <a:pt x="2861085" y="1532835"/>
                            <a:pt x="2857499" y="1714500"/>
                          </a:cubicBezTo>
                          <a:cubicBezTo>
                            <a:pt x="2730841" y="1727117"/>
                            <a:pt x="2388934" y="1693112"/>
                            <a:pt x="2257424" y="1714500"/>
                          </a:cubicBezTo>
                          <a:cubicBezTo>
                            <a:pt x="2125915" y="1735888"/>
                            <a:pt x="1886009" y="1719508"/>
                            <a:pt x="1685924" y="1714500"/>
                          </a:cubicBezTo>
                          <a:cubicBezTo>
                            <a:pt x="1485839" y="1709492"/>
                            <a:pt x="1261020" y="1700640"/>
                            <a:pt x="1085850" y="1714500"/>
                          </a:cubicBezTo>
                          <a:cubicBezTo>
                            <a:pt x="910680" y="1728360"/>
                            <a:pt x="719566" y="1729768"/>
                            <a:pt x="542925" y="1714500"/>
                          </a:cubicBezTo>
                          <a:cubicBezTo>
                            <a:pt x="366284" y="1699232"/>
                            <a:pt x="123404" y="1688617"/>
                            <a:pt x="0" y="1714500"/>
                          </a:cubicBezTo>
                          <a:cubicBezTo>
                            <a:pt x="-25264" y="1555177"/>
                            <a:pt x="-14273" y="1394523"/>
                            <a:pt x="0" y="1143000"/>
                          </a:cubicBezTo>
                          <a:cubicBezTo>
                            <a:pt x="14273" y="891477"/>
                            <a:pt x="-1662" y="696266"/>
                            <a:pt x="0" y="571500"/>
                          </a:cubicBezTo>
                          <a:cubicBezTo>
                            <a:pt x="1662" y="446734"/>
                            <a:pt x="2279" y="21933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 smtClean="0"/>
                <a:t>Orientadora/es</a:t>
              </a:r>
              <a:endParaRPr lang="pt-BR" sz="2800" kern="1200" dirty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1A538FED-8779-4722-859F-7A20F1647B90}"/>
                </a:ext>
              </a:extLst>
            </p:cNvPr>
            <p:cNvSpPr/>
            <p:nvPr/>
          </p:nvSpPr>
          <p:spPr>
            <a:xfrm>
              <a:off x="7418366" y="4162772"/>
              <a:ext cx="1963862" cy="18000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2133919640">
                    <a:custGeom>
                      <a:avLst/>
                      <a:gdLst>
                        <a:gd name="connsiteX0" fmla="*/ 0 w 2857499"/>
                        <a:gd name="connsiteY0" fmla="*/ 0 h 1714500"/>
                        <a:gd name="connsiteX1" fmla="*/ 600075 w 2857499"/>
                        <a:gd name="connsiteY1" fmla="*/ 0 h 1714500"/>
                        <a:gd name="connsiteX2" fmla="*/ 1200150 w 2857499"/>
                        <a:gd name="connsiteY2" fmla="*/ 0 h 1714500"/>
                        <a:gd name="connsiteX3" fmla="*/ 1743074 w 2857499"/>
                        <a:gd name="connsiteY3" fmla="*/ 0 h 1714500"/>
                        <a:gd name="connsiteX4" fmla="*/ 2314574 w 2857499"/>
                        <a:gd name="connsiteY4" fmla="*/ 0 h 1714500"/>
                        <a:gd name="connsiteX5" fmla="*/ 2857499 w 2857499"/>
                        <a:gd name="connsiteY5" fmla="*/ 0 h 1714500"/>
                        <a:gd name="connsiteX6" fmla="*/ 2857499 w 2857499"/>
                        <a:gd name="connsiteY6" fmla="*/ 537210 h 1714500"/>
                        <a:gd name="connsiteX7" fmla="*/ 2857499 w 2857499"/>
                        <a:gd name="connsiteY7" fmla="*/ 1108710 h 1714500"/>
                        <a:gd name="connsiteX8" fmla="*/ 2857499 w 2857499"/>
                        <a:gd name="connsiteY8" fmla="*/ 1714500 h 1714500"/>
                        <a:gd name="connsiteX9" fmla="*/ 2285999 w 2857499"/>
                        <a:gd name="connsiteY9" fmla="*/ 1714500 h 1714500"/>
                        <a:gd name="connsiteX10" fmla="*/ 1657349 w 2857499"/>
                        <a:gd name="connsiteY10" fmla="*/ 1714500 h 1714500"/>
                        <a:gd name="connsiteX11" fmla="*/ 1057275 w 2857499"/>
                        <a:gd name="connsiteY11" fmla="*/ 1714500 h 1714500"/>
                        <a:gd name="connsiteX12" fmla="*/ 0 w 2857499"/>
                        <a:gd name="connsiteY12" fmla="*/ 1714500 h 1714500"/>
                        <a:gd name="connsiteX13" fmla="*/ 0 w 2857499"/>
                        <a:gd name="connsiteY13" fmla="*/ 1160145 h 1714500"/>
                        <a:gd name="connsiteX14" fmla="*/ 0 w 2857499"/>
                        <a:gd name="connsiteY14" fmla="*/ 605790 h 1714500"/>
                        <a:gd name="connsiteX15" fmla="*/ 0 w 2857499"/>
                        <a:gd name="connsiteY15" fmla="*/ 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857499" h="1714500" fill="none" extrusionOk="0">
                          <a:moveTo>
                            <a:pt x="0" y="0"/>
                          </a:moveTo>
                          <a:cubicBezTo>
                            <a:pt x="200098" y="-20449"/>
                            <a:pt x="417820" y="-23758"/>
                            <a:pt x="600075" y="0"/>
                          </a:cubicBezTo>
                          <a:cubicBezTo>
                            <a:pt x="782330" y="23758"/>
                            <a:pt x="904061" y="-6757"/>
                            <a:pt x="1200150" y="0"/>
                          </a:cubicBezTo>
                          <a:cubicBezTo>
                            <a:pt x="1496239" y="6757"/>
                            <a:pt x="1528084" y="8352"/>
                            <a:pt x="1743074" y="0"/>
                          </a:cubicBezTo>
                          <a:cubicBezTo>
                            <a:pt x="1958064" y="-8352"/>
                            <a:pt x="2129551" y="9580"/>
                            <a:pt x="2314574" y="0"/>
                          </a:cubicBezTo>
                          <a:cubicBezTo>
                            <a:pt x="2499597" y="-9580"/>
                            <a:pt x="2666412" y="-1267"/>
                            <a:pt x="2857499" y="0"/>
                          </a:cubicBezTo>
                          <a:cubicBezTo>
                            <a:pt x="2834165" y="258858"/>
                            <a:pt x="2857994" y="332619"/>
                            <a:pt x="2857499" y="537210"/>
                          </a:cubicBezTo>
                          <a:cubicBezTo>
                            <a:pt x="2857005" y="741801"/>
                            <a:pt x="2846618" y="833824"/>
                            <a:pt x="2857499" y="1108710"/>
                          </a:cubicBezTo>
                          <a:cubicBezTo>
                            <a:pt x="2868380" y="1383596"/>
                            <a:pt x="2847302" y="1413815"/>
                            <a:pt x="2857499" y="1714500"/>
                          </a:cubicBezTo>
                          <a:cubicBezTo>
                            <a:pt x="2632731" y="1699670"/>
                            <a:pt x="2420562" y="1727080"/>
                            <a:pt x="2285999" y="1714500"/>
                          </a:cubicBezTo>
                          <a:cubicBezTo>
                            <a:pt x="2151436" y="1701920"/>
                            <a:pt x="1872409" y="1704437"/>
                            <a:pt x="1657349" y="1714500"/>
                          </a:cubicBezTo>
                          <a:cubicBezTo>
                            <a:pt x="1442289" y="1724564"/>
                            <a:pt x="1301788" y="1726484"/>
                            <a:pt x="1057275" y="1714500"/>
                          </a:cubicBezTo>
                          <a:cubicBezTo>
                            <a:pt x="812762" y="1702516"/>
                            <a:pt x="290945" y="1675245"/>
                            <a:pt x="0" y="1714500"/>
                          </a:cubicBezTo>
                          <a:cubicBezTo>
                            <a:pt x="23378" y="1464018"/>
                            <a:pt x="572" y="1416802"/>
                            <a:pt x="0" y="1160145"/>
                          </a:cubicBezTo>
                          <a:cubicBezTo>
                            <a:pt x="-572" y="903489"/>
                            <a:pt x="21157" y="845016"/>
                            <a:pt x="0" y="605790"/>
                          </a:cubicBezTo>
                          <a:cubicBezTo>
                            <a:pt x="-21157" y="366564"/>
                            <a:pt x="-9581" y="192250"/>
                            <a:pt x="0" y="0"/>
                          </a:cubicBezTo>
                          <a:close/>
                        </a:path>
                        <a:path w="2857499" h="1714500" stroke="0" extrusionOk="0">
                          <a:moveTo>
                            <a:pt x="0" y="0"/>
                          </a:moveTo>
                          <a:cubicBezTo>
                            <a:pt x="217562" y="10130"/>
                            <a:pt x="358606" y="-21903"/>
                            <a:pt x="514350" y="0"/>
                          </a:cubicBezTo>
                          <a:cubicBezTo>
                            <a:pt x="670094" y="21903"/>
                            <a:pt x="898097" y="15578"/>
                            <a:pt x="1000125" y="0"/>
                          </a:cubicBezTo>
                          <a:cubicBezTo>
                            <a:pt x="1102153" y="-15578"/>
                            <a:pt x="1429538" y="23126"/>
                            <a:pt x="1543049" y="0"/>
                          </a:cubicBezTo>
                          <a:cubicBezTo>
                            <a:pt x="1656560" y="-23126"/>
                            <a:pt x="2017696" y="20737"/>
                            <a:pt x="2143124" y="0"/>
                          </a:cubicBezTo>
                          <a:cubicBezTo>
                            <a:pt x="2268553" y="-20737"/>
                            <a:pt x="2663810" y="-34212"/>
                            <a:pt x="2857499" y="0"/>
                          </a:cubicBezTo>
                          <a:cubicBezTo>
                            <a:pt x="2849299" y="240894"/>
                            <a:pt x="2834149" y="354879"/>
                            <a:pt x="2857499" y="537210"/>
                          </a:cubicBezTo>
                          <a:cubicBezTo>
                            <a:pt x="2880850" y="719541"/>
                            <a:pt x="2860393" y="837448"/>
                            <a:pt x="2857499" y="1108710"/>
                          </a:cubicBezTo>
                          <a:cubicBezTo>
                            <a:pt x="2854605" y="1379972"/>
                            <a:pt x="2843876" y="1452379"/>
                            <a:pt x="2857499" y="1714500"/>
                          </a:cubicBezTo>
                          <a:cubicBezTo>
                            <a:pt x="2667878" y="1704053"/>
                            <a:pt x="2533758" y="1698569"/>
                            <a:pt x="2371724" y="1714500"/>
                          </a:cubicBezTo>
                          <a:cubicBezTo>
                            <a:pt x="2209691" y="1730431"/>
                            <a:pt x="1958477" y="1708105"/>
                            <a:pt x="1800224" y="1714500"/>
                          </a:cubicBezTo>
                          <a:cubicBezTo>
                            <a:pt x="1641971" y="1720895"/>
                            <a:pt x="1466201" y="1704291"/>
                            <a:pt x="1228725" y="1714500"/>
                          </a:cubicBezTo>
                          <a:cubicBezTo>
                            <a:pt x="991249" y="1724709"/>
                            <a:pt x="843248" y="1720354"/>
                            <a:pt x="628650" y="1714500"/>
                          </a:cubicBezTo>
                          <a:cubicBezTo>
                            <a:pt x="414053" y="1708646"/>
                            <a:pt x="289241" y="1725272"/>
                            <a:pt x="0" y="1714500"/>
                          </a:cubicBezTo>
                          <a:cubicBezTo>
                            <a:pt x="-17793" y="1525812"/>
                            <a:pt x="-23420" y="1381465"/>
                            <a:pt x="0" y="1177290"/>
                          </a:cubicBezTo>
                          <a:cubicBezTo>
                            <a:pt x="23420" y="973115"/>
                            <a:pt x="9865" y="707510"/>
                            <a:pt x="0" y="588645"/>
                          </a:cubicBezTo>
                          <a:cubicBezTo>
                            <a:pt x="-9865" y="469780"/>
                            <a:pt x="-19767" y="26778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Serviço de Pós-Graduação</a:t>
              </a: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A6FEE0BA-8781-4E6A-BEC8-221D1229EADC}"/>
                </a:ext>
              </a:extLst>
            </p:cNvPr>
            <p:cNvSpPr/>
            <p:nvPr/>
          </p:nvSpPr>
          <p:spPr>
            <a:xfrm>
              <a:off x="2087291" y="4149080"/>
              <a:ext cx="1963862" cy="18000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011910698">
                    <a:custGeom>
                      <a:avLst/>
                      <a:gdLst>
                        <a:gd name="connsiteX0" fmla="*/ 0 w 2857499"/>
                        <a:gd name="connsiteY0" fmla="*/ 0 h 1714500"/>
                        <a:gd name="connsiteX1" fmla="*/ 600075 w 2857499"/>
                        <a:gd name="connsiteY1" fmla="*/ 0 h 1714500"/>
                        <a:gd name="connsiteX2" fmla="*/ 1114425 w 2857499"/>
                        <a:gd name="connsiteY2" fmla="*/ 0 h 1714500"/>
                        <a:gd name="connsiteX3" fmla="*/ 1600199 w 2857499"/>
                        <a:gd name="connsiteY3" fmla="*/ 0 h 1714500"/>
                        <a:gd name="connsiteX4" fmla="*/ 2114549 w 2857499"/>
                        <a:gd name="connsiteY4" fmla="*/ 0 h 1714500"/>
                        <a:gd name="connsiteX5" fmla="*/ 2857499 w 2857499"/>
                        <a:gd name="connsiteY5" fmla="*/ 0 h 1714500"/>
                        <a:gd name="connsiteX6" fmla="*/ 2857499 w 2857499"/>
                        <a:gd name="connsiteY6" fmla="*/ 554355 h 1714500"/>
                        <a:gd name="connsiteX7" fmla="*/ 2857499 w 2857499"/>
                        <a:gd name="connsiteY7" fmla="*/ 1160145 h 1714500"/>
                        <a:gd name="connsiteX8" fmla="*/ 2857499 w 2857499"/>
                        <a:gd name="connsiteY8" fmla="*/ 1714500 h 1714500"/>
                        <a:gd name="connsiteX9" fmla="*/ 2285999 w 2857499"/>
                        <a:gd name="connsiteY9" fmla="*/ 1714500 h 1714500"/>
                        <a:gd name="connsiteX10" fmla="*/ 1743074 w 2857499"/>
                        <a:gd name="connsiteY10" fmla="*/ 1714500 h 1714500"/>
                        <a:gd name="connsiteX11" fmla="*/ 1200150 w 2857499"/>
                        <a:gd name="connsiteY11" fmla="*/ 1714500 h 1714500"/>
                        <a:gd name="connsiteX12" fmla="*/ 571500 w 2857499"/>
                        <a:gd name="connsiteY12" fmla="*/ 1714500 h 1714500"/>
                        <a:gd name="connsiteX13" fmla="*/ 0 w 2857499"/>
                        <a:gd name="connsiteY13" fmla="*/ 1714500 h 1714500"/>
                        <a:gd name="connsiteX14" fmla="*/ 0 w 2857499"/>
                        <a:gd name="connsiteY14" fmla="*/ 1108710 h 1714500"/>
                        <a:gd name="connsiteX15" fmla="*/ 0 w 2857499"/>
                        <a:gd name="connsiteY15" fmla="*/ 571500 h 1714500"/>
                        <a:gd name="connsiteX16" fmla="*/ 0 w 2857499"/>
                        <a:gd name="connsiteY16" fmla="*/ 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57499" h="1714500" fill="none" extrusionOk="0">
                          <a:moveTo>
                            <a:pt x="0" y="0"/>
                          </a:moveTo>
                          <a:cubicBezTo>
                            <a:pt x="211392" y="-23868"/>
                            <a:pt x="425770" y="29976"/>
                            <a:pt x="600075" y="0"/>
                          </a:cubicBezTo>
                          <a:cubicBezTo>
                            <a:pt x="774380" y="-29976"/>
                            <a:pt x="968305" y="-11829"/>
                            <a:pt x="1114425" y="0"/>
                          </a:cubicBezTo>
                          <a:cubicBezTo>
                            <a:pt x="1260545" y="11829"/>
                            <a:pt x="1483186" y="-16181"/>
                            <a:pt x="1600199" y="0"/>
                          </a:cubicBezTo>
                          <a:cubicBezTo>
                            <a:pt x="1717212" y="16181"/>
                            <a:pt x="1861787" y="10327"/>
                            <a:pt x="2114549" y="0"/>
                          </a:cubicBezTo>
                          <a:cubicBezTo>
                            <a:pt x="2367311" y="-10327"/>
                            <a:pt x="2678498" y="-2208"/>
                            <a:pt x="2857499" y="0"/>
                          </a:cubicBezTo>
                          <a:cubicBezTo>
                            <a:pt x="2851394" y="253031"/>
                            <a:pt x="2871158" y="282917"/>
                            <a:pt x="2857499" y="554355"/>
                          </a:cubicBezTo>
                          <a:cubicBezTo>
                            <a:pt x="2843840" y="825794"/>
                            <a:pt x="2875405" y="919469"/>
                            <a:pt x="2857499" y="1160145"/>
                          </a:cubicBezTo>
                          <a:cubicBezTo>
                            <a:pt x="2839594" y="1400821"/>
                            <a:pt x="2871031" y="1519968"/>
                            <a:pt x="2857499" y="1714500"/>
                          </a:cubicBezTo>
                          <a:cubicBezTo>
                            <a:pt x="2618937" y="1696708"/>
                            <a:pt x="2527292" y="1738212"/>
                            <a:pt x="2285999" y="1714500"/>
                          </a:cubicBezTo>
                          <a:cubicBezTo>
                            <a:pt x="2044706" y="1690788"/>
                            <a:pt x="1964323" y="1727832"/>
                            <a:pt x="1743074" y="1714500"/>
                          </a:cubicBezTo>
                          <a:cubicBezTo>
                            <a:pt x="1521825" y="1701168"/>
                            <a:pt x="1390374" y="1733891"/>
                            <a:pt x="1200150" y="1714500"/>
                          </a:cubicBezTo>
                          <a:cubicBezTo>
                            <a:pt x="1009926" y="1695109"/>
                            <a:pt x="700523" y="1714226"/>
                            <a:pt x="571500" y="1714500"/>
                          </a:cubicBezTo>
                          <a:cubicBezTo>
                            <a:pt x="442477" y="1714775"/>
                            <a:pt x="165066" y="1726916"/>
                            <a:pt x="0" y="1714500"/>
                          </a:cubicBezTo>
                          <a:cubicBezTo>
                            <a:pt x="26517" y="1464250"/>
                            <a:pt x="20331" y="1284030"/>
                            <a:pt x="0" y="1108710"/>
                          </a:cubicBezTo>
                          <a:cubicBezTo>
                            <a:pt x="-20331" y="933390"/>
                            <a:pt x="-4561" y="691900"/>
                            <a:pt x="0" y="571500"/>
                          </a:cubicBezTo>
                          <a:cubicBezTo>
                            <a:pt x="4561" y="451100"/>
                            <a:pt x="11503" y="175986"/>
                            <a:pt x="0" y="0"/>
                          </a:cubicBezTo>
                          <a:close/>
                        </a:path>
                        <a:path w="2857499" h="1714500" stroke="0" extrusionOk="0">
                          <a:moveTo>
                            <a:pt x="0" y="0"/>
                          </a:moveTo>
                          <a:cubicBezTo>
                            <a:pt x="203750" y="12419"/>
                            <a:pt x="283772" y="826"/>
                            <a:pt x="542925" y="0"/>
                          </a:cubicBezTo>
                          <a:cubicBezTo>
                            <a:pt x="802078" y="-826"/>
                            <a:pt x="869186" y="-12039"/>
                            <a:pt x="1057275" y="0"/>
                          </a:cubicBezTo>
                          <a:cubicBezTo>
                            <a:pt x="1245364" y="12039"/>
                            <a:pt x="1509723" y="-16841"/>
                            <a:pt x="1657349" y="0"/>
                          </a:cubicBezTo>
                          <a:cubicBezTo>
                            <a:pt x="1804975" y="16841"/>
                            <a:pt x="2048380" y="-23843"/>
                            <a:pt x="2228849" y="0"/>
                          </a:cubicBezTo>
                          <a:cubicBezTo>
                            <a:pt x="2409318" y="23843"/>
                            <a:pt x="2627299" y="-14266"/>
                            <a:pt x="2857499" y="0"/>
                          </a:cubicBezTo>
                          <a:cubicBezTo>
                            <a:pt x="2863076" y="112108"/>
                            <a:pt x="2852376" y="376777"/>
                            <a:pt x="2857499" y="520065"/>
                          </a:cubicBezTo>
                          <a:cubicBezTo>
                            <a:pt x="2862622" y="663353"/>
                            <a:pt x="2853322" y="931675"/>
                            <a:pt x="2857499" y="1091565"/>
                          </a:cubicBezTo>
                          <a:cubicBezTo>
                            <a:pt x="2861676" y="1251455"/>
                            <a:pt x="2833410" y="1530620"/>
                            <a:pt x="2857499" y="1714500"/>
                          </a:cubicBezTo>
                          <a:cubicBezTo>
                            <a:pt x="2602252" y="1728139"/>
                            <a:pt x="2450398" y="1694631"/>
                            <a:pt x="2285999" y="1714500"/>
                          </a:cubicBezTo>
                          <a:cubicBezTo>
                            <a:pt x="2121600" y="1734369"/>
                            <a:pt x="1903453" y="1715473"/>
                            <a:pt x="1743074" y="1714500"/>
                          </a:cubicBezTo>
                          <a:cubicBezTo>
                            <a:pt x="1582696" y="1713527"/>
                            <a:pt x="1415539" y="1692709"/>
                            <a:pt x="1228725" y="1714500"/>
                          </a:cubicBezTo>
                          <a:cubicBezTo>
                            <a:pt x="1041911" y="1736291"/>
                            <a:pt x="888221" y="1703765"/>
                            <a:pt x="742950" y="1714500"/>
                          </a:cubicBezTo>
                          <a:cubicBezTo>
                            <a:pt x="597680" y="1725235"/>
                            <a:pt x="149809" y="1742180"/>
                            <a:pt x="0" y="1714500"/>
                          </a:cubicBezTo>
                          <a:cubicBezTo>
                            <a:pt x="-22768" y="1550210"/>
                            <a:pt x="-20328" y="1345588"/>
                            <a:pt x="0" y="1143000"/>
                          </a:cubicBezTo>
                          <a:cubicBezTo>
                            <a:pt x="20328" y="940412"/>
                            <a:pt x="-653" y="795850"/>
                            <a:pt x="0" y="571500"/>
                          </a:cubicBezTo>
                          <a:cubicBezTo>
                            <a:pt x="653" y="347150"/>
                            <a:pt x="19592" y="28405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Coordenação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213B3B11-4879-4A22-984B-FA850AECC2BB}"/>
                </a:ext>
              </a:extLst>
            </p:cNvPr>
            <p:cNvSpPr/>
            <p:nvPr/>
          </p:nvSpPr>
          <p:spPr>
            <a:xfrm>
              <a:off x="4780887" y="4149080"/>
              <a:ext cx="1963862" cy="18000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537638673">
                    <a:custGeom>
                      <a:avLst/>
                      <a:gdLst>
                        <a:gd name="connsiteX0" fmla="*/ 0 w 2857499"/>
                        <a:gd name="connsiteY0" fmla="*/ 0 h 1714500"/>
                        <a:gd name="connsiteX1" fmla="*/ 571500 w 2857499"/>
                        <a:gd name="connsiteY1" fmla="*/ 0 h 1714500"/>
                        <a:gd name="connsiteX2" fmla="*/ 1085850 w 2857499"/>
                        <a:gd name="connsiteY2" fmla="*/ 0 h 1714500"/>
                        <a:gd name="connsiteX3" fmla="*/ 1571624 w 2857499"/>
                        <a:gd name="connsiteY3" fmla="*/ 0 h 1714500"/>
                        <a:gd name="connsiteX4" fmla="*/ 2057399 w 2857499"/>
                        <a:gd name="connsiteY4" fmla="*/ 0 h 1714500"/>
                        <a:gd name="connsiteX5" fmla="*/ 2857499 w 2857499"/>
                        <a:gd name="connsiteY5" fmla="*/ 0 h 1714500"/>
                        <a:gd name="connsiteX6" fmla="*/ 2857499 w 2857499"/>
                        <a:gd name="connsiteY6" fmla="*/ 520065 h 1714500"/>
                        <a:gd name="connsiteX7" fmla="*/ 2857499 w 2857499"/>
                        <a:gd name="connsiteY7" fmla="*/ 1074420 h 1714500"/>
                        <a:gd name="connsiteX8" fmla="*/ 2857499 w 2857499"/>
                        <a:gd name="connsiteY8" fmla="*/ 1714500 h 1714500"/>
                        <a:gd name="connsiteX9" fmla="*/ 2285999 w 2857499"/>
                        <a:gd name="connsiteY9" fmla="*/ 1714500 h 1714500"/>
                        <a:gd name="connsiteX10" fmla="*/ 1800224 w 2857499"/>
                        <a:gd name="connsiteY10" fmla="*/ 1714500 h 1714500"/>
                        <a:gd name="connsiteX11" fmla="*/ 1285875 w 2857499"/>
                        <a:gd name="connsiteY11" fmla="*/ 1714500 h 1714500"/>
                        <a:gd name="connsiteX12" fmla="*/ 742950 w 2857499"/>
                        <a:gd name="connsiteY12" fmla="*/ 1714500 h 1714500"/>
                        <a:gd name="connsiteX13" fmla="*/ 0 w 2857499"/>
                        <a:gd name="connsiteY13" fmla="*/ 1714500 h 1714500"/>
                        <a:gd name="connsiteX14" fmla="*/ 0 w 2857499"/>
                        <a:gd name="connsiteY14" fmla="*/ 1160145 h 1714500"/>
                        <a:gd name="connsiteX15" fmla="*/ 0 w 2857499"/>
                        <a:gd name="connsiteY15" fmla="*/ 588645 h 1714500"/>
                        <a:gd name="connsiteX16" fmla="*/ 0 w 2857499"/>
                        <a:gd name="connsiteY16" fmla="*/ 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57499" h="1714500" fill="none" extrusionOk="0">
                          <a:moveTo>
                            <a:pt x="0" y="0"/>
                          </a:moveTo>
                          <a:cubicBezTo>
                            <a:pt x="197512" y="14996"/>
                            <a:pt x="327373" y="24697"/>
                            <a:pt x="571500" y="0"/>
                          </a:cubicBezTo>
                          <a:cubicBezTo>
                            <a:pt x="815627" y="-24697"/>
                            <a:pt x="950189" y="-4057"/>
                            <a:pt x="1085850" y="0"/>
                          </a:cubicBezTo>
                          <a:cubicBezTo>
                            <a:pt x="1221511" y="4057"/>
                            <a:pt x="1413776" y="-84"/>
                            <a:pt x="1571624" y="0"/>
                          </a:cubicBezTo>
                          <a:cubicBezTo>
                            <a:pt x="1729472" y="84"/>
                            <a:pt x="1853135" y="-14863"/>
                            <a:pt x="2057399" y="0"/>
                          </a:cubicBezTo>
                          <a:cubicBezTo>
                            <a:pt x="2261664" y="14863"/>
                            <a:pt x="2467732" y="35791"/>
                            <a:pt x="2857499" y="0"/>
                          </a:cubicBezTo>
                          <a:cubicBezTo>
                            <a:pt x="2845937" y="135593"/>
                            <a:pt x="2859455" y="346132"/>
                            <a:pt x="2857499" y="520065"/>
                          </a:cubicBezTo>
                          <a:cubicBezTo>
                            <a:pt x="2855543" y="693998"/>
                            <a:pt x="2842766" y="957296"/>
                            <a:pt x="2857499" y="1074420"/>
                          </a:cubicBezTo>
                          <a:cubicBezTo>
                            <a:pt x="2872232" y="1191544"/>
                            <a:pt x="2857881" y="1547277"/>
                            <a:pt x="2857499" y="1714500"/>
                          </a:cubicBezTo>
                          <a:cubicBezTo>
                            <a:pt x="2689330" y="1712813"/>
                            <a:pt x="2420879" y="1710018"/>
                            <a:pt x="2285999" y="1714500"/>
                          </a:cubicBezTo>
                          <a:cubicBezTo>
                            <a:pt x="2151119" y="1718982"/>
                            <a:pt x="2005822" y="1696619"/>
                            <a:pt x="1800224" y="1714500"/>
                          </a:cubicBezTo>
                          <a:cubicBezTo>
                            <a:pt x="1594627" y="1732381"/>
                            <a:pt x="1528171" y="1721881"/>
                            <a:pt x="1285875" y="1714500"/>
                          </a:cubicBezTo>
                          <a:cubicBezTo>
                            <a:pt x="1043579" y="1707119"/>
                            <a:pt x="857619" y="1740409"/>
                            <a:pt x="742950" y="1714500"/>
                          </a:cubicBezTo>
                          <a:cubicBezTo>
                            <a:pt x="628282" y="1688591"/>
                            <a:pt x="346973" y="1678896"/>
                            <a:pt x="0" y="1714500"/>
                          </a:cubicBezTo>
                          <a:cubicBezTo>
                            <a:pt x="-25322" y="1550195"/>
                            <a:pt x="4965" y="1325795"/>
                            <a:pt x="0" y="1160145"/>
                          </a:cubicBezTo>
                          <a:cubicBezTo>
                            <a:pt x="-4965" y="994495"/>
                            <a:pt x="-18563" y="712985"/>
                            <a:pt x="0" y="588645"/>
                          </a:cubicBezTo>
                          <a:cubicBezTo>
                            <a:pt x="18563" y="464305"/>
                            <a:pt x="-15533" y="272102"/>
                            <a:pt x="0" y="0"/>
                          </a:cubicBezTo>
                          <a:close/>
                        </a:path>
                        <a:path w="2857499" h="1714500" stroke="0" extrusionOk="0">
                          <a:moveTo>
                            <a:pt x="0" y="0"/>
                          </a:moveTo>
                          <a:cubicBezTo>
                            <a:pt x="169929" y="-25127"/>
                            <a:pt x="436097" y="-13041"/>
                            <a:pt x="600075" y="0"/>
                          </a:cubicBezTo>
                          <a:cubicBezTo>
                            <a:pt x="764053" y="13041"/>
                            <a:pt x="1013406" y="-2281"/>
                            <a:pt x="1200150" y="0"/>
                          </a:cubicBezTo>
                          <a:cubicBezTo>
                            <a:pt x="1386895" y="2281"/>
                            <a:pt x="1616412" y="19670"/>
                            <a:pt x="1771649" y="0"/>
                          </a:cubicBezTo>
                          <a:cubicBezTo>
                            <a:pt x="1926886" y="-19670"/>
                            <a:pt x="2504800" y="-21563"/>
                            <a:pt x="2857499" y="0"/>
                          </a:cubicBezTo>
                          <a:cubicBezTo>
                            <a:pt x="2869057" y="236705"/>
                            <a:pt x="2844484" y="395325"/>
                            <a:pt x="2857499" y="537210"/>
                          </a:cubicBezTo>
                          <a:cubicBezTo>
                            <a:pt x="2870515" y="679095"/>
                            <a:pt x="2838952" y="952863"/>
                            <a:pt x="2857499" y="1108710"/>
                          </a:cubicBezTo>
                          <a:cubicBezTo>
                            <a:pt x="2876046" y="1264557"/>
                            <a:pt x="2836662" y="1539918"/>
                            <a:pt x="2857499" y="1714500"/>
                          </a:cubicBezTo>
                          <a:cubicBezTo>
                            <a:pt x="2613223" y="1736465"/>
                            <a:pt x="2389598" y="1727980"/>
                            <a:pt x="2228849" y="1714500"/>
                          </a:cubicBezTo>
                          <a:cubicBezTo>
                            <a:pt x="2068100" y="1701021"/>
                            <a:pt x="1922216" y="1737258"/>
                            <a:pt x="1743074" y="1714500"/>
                          </a:cubicBezTo>
                          <a:cubicBezTo>
                            <a:pt x="1563933" y="1691742"/>
                            <a:pt x="1394694" y="1706423"/>
                            <a:pt x="1257300" y="1714500"/>
                          </a:cubicBezTo>
                          <a:cubicBezTo>
                            <a:pt x="1119906" y="1722577"/>
                            <a:pt x="880552" y="1703357"/>
                            <a:pt x="657225" y="1714500"/>
                          </a:cubicBezTo>
                          <a:cubicBezTo>
                            <a:pt x="433898" y="1725643"/>
                            <a:pt x="305209" y="1723559"/>
                            <a:pt x="0" y="1714500"/>
                          </a:cubicBezTo>
                          <a:cubicBezTo>
                            <a:pt x="22584" y="1464768"/>
                            <a:pt x="-4032" y="1332528"/>
                            <a:pt x="0" y="1143000"/>
                          </a:cubicBezTo>
                          <a:cubicBezTo>
                            <a:pt x="4032" y="953472"/>
                            <a:pt x="9596" y="706771"/>
                            <a:pt x="0" y="537210"/>
                          </a:cubicBezTo>
                          <a:cubicBezTo>
                            <a:pt x="-9596" y="367649"/>
                            <a:pt x="21629" y="15022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CPGI</a:t>
              </a:r>
            </a:p>
          </p:txBody>
        </p:sp>
      </p:grpSp>
      <p:pic>
        <p:nvPicPr>
          <p:cNvPr id="17" name="Imagem 16" descr="Uma imagem contendo balão&#10;&#10;Descrição gerada automaticamente">
            <a:extLst>
              <a:ext uri="{FF2B5EF4-FFF2-40B4-BE49-F238E27FC236}">
                <a16:creationId xmlns:a16="http://schemas.microsoft.com/office/drawing/2014/main" xmlns="" id="{4DB5C031-9635-451C-B734-582D4408E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76" y="5841328"/>
            <a:ext cx="564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74_TF02801059" id="{58C2BD0E-9CF4-4988-A455-0D3B3ED45181}" vid="{5F87256B-5156-4240-8D56-2438598BB361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de livro clássica (widescreen)</Template>
  <TotalTime>150</TotalTime>
  <Words>937</Words>
  <Application>Microsoft Macintosh PowerPoint</Application>
  <PresentationFormat>Custom</PresentationFormat>
  <Paragraphs>82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Livros Clássicos 16X9</vt:lpstr>
      <vt:lpstr>Programa de Pós-Graduação Interunidades em Ensino de Ciências da USP – PIEC</vt:lpstr>
      <vt:lpstr>Objetivos do PIEC</vt:lpstr>
      <vt:lpstr>PowerPoint Presentation</vt:lpstr>
      <vt:lpstr>Formação Profissional</vt:lpstr>
      <vt:lpstr>PowerPoint Presentation</vt:lpstr>
      <vt:lpstr>Histórico do PIEC</vt:lpstr>
      <vt:lpstr>Linhas de Pesquisa</vt:lpstr>
      <vt:lpstr>Números do PIEC</vt:lpstr>
      <vt:lpstr>Comunidade PIEC</vt:lpstr>
      <vt:lpstr>Serviço de Pós-Graduação do PIEC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Interunidades em ensino de Ciências da USP – PIEC</dc:title>
  <dc:creator>Walter Mendes Leopoldo</dc:creator>
  <cp:lastModifiedBy>Daniela Scarpa</cp:lastModifiedBy>
  <cp:revision>8</cp:revision>
  <dcterms:created xsi:type="dcterms:W3CDTF">2020-08-31T22:57:00Z</dcterms:created>
  <dcterms:modified xsi:type="dcterms:W3CDTF">2020-09-01T18:18:02Z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