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sa\Documents\2013%2002%2028%20Meus%20documentos%20SEM%20IMAG\_aPMT2013\____PMT2507%20-%202013%20-%209sem%20e%207sem\_2013%20PMT2507\6_W-T\B-V%20ate%20W-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'H- E vs log i'!$V$15:$V$17</c:f>
              <c:numCache>
                <c:formatCode>0.00E+00</c:formatCode>
                <c:ptCount val="3"/>
                <c:pt idx="0">
                  <c:v>1.0000000000000001E-5</c:v>
                </c:pt>
                <c:pt idx="1">
                  <c:v>1E-4</c:v>
                </c:pt>
                <c:pt idx="2">
                  <c:v>1E-3</c:v>
                </c:pt>
              </c:numCache>
            </c:numRef>
          </c:xVal>
          <c:yVal>
            <c:numRef>
              <c:f>'H- E vs log i'!$U$15:$U$17</c:f>
              <c:numCache>
                <c:formatCode>General</c:formatCode>
                <c:ptCount val="3"/>
                <c:pt idx="0">
                  <c:v>-120</c:v>
                </c:pt>
                <c:pt idx="1">
                  <c:v>-240</c:v>
                </c:pt>
                <c:pt idx="2">
                  <c:v>-360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EE9-4AF2-9871-B242AE2F1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31920"/>
        <c:axId val="343334272"/>
      </c:scatterChart>
      <c:valAx>
        <c:axId val="343331920"/>
        <c:scaling>
          <c:logBase val="10"/>
          <c:orientation val="minMax"/>
          <c:max val="1"/>
          <c:min val="1.0000000000000005E-8"/>
        </c:scaling>
        <c:delete val="1"/>
        <c:axPos val="b"/>
        <c:minorGridlines/>
        <c:numFmt formatCode="0E+0" sourceLinked="0"/>
        <c:majorTickMark val="out"/>
        <c:minorTickMark val="in"/>
        <c:tickLblPos val="nextTo"/>
        <c:crossAx val="343334272"/>
        <c:crossesAt val="-800"/>
        <c:crossBetween val="midCat"/>
      </c:valAx>
      <c:valAx>
        <c:axId val="343334272"/>
        <c:scaling>
          <c:orientation val="minMax"/>
          <c:max val="400"/>
          <c:min val="-800"/>
        </c:scaling>
        <c:delete val="1"/>
        <c:axPos val="l"/>
        <c:majorGridlines/>
        <c:numFmt formatCode="General" sourceLinked="1"/>
        <c:majorTickMark val="out"/>
        <c:minorTickMark val="in"/>
        <c:tickLblPos val="nextTo"/>
        <c:crossAx val="343331920"/>
        <c:crossesAt val="1.0000000000000005E-8"/>
        <c:crossBetween val="midCat"/>
        <c:majorUnit val="1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50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9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3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5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0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85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0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3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B39F-2A5B-453E-B7A4-1C753A48A0A9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A1D-6873-46A1-9EBB-DA14D20A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95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371673"/>
              </p:ext>
            </p:extLst>
          </p:nvPr>
        </p:nvGraphicFramePr>
        <p:xfrm>
          <a:off x="379836" y="-1"/>
          <a:ext cx="10485388" cy="672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7001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Hercilio de Melo</dc:creator>
  <cp:lastModifiedBy>Hercilio de Melo</cp:lastModifiedBy>
  <cp:revision>8</cp:revision>
  <dcterms:created xsi:type="dcterms:W3CDTF">2015-04-07T18:41:42Z</dcterms:created>
  <dcterms:modified xsi:type="dcterms:W3CDTF">2021-10-01T18:10:24Z</dcterms:modified>
</cp:coreProperties>
</file>