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2aceb65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2aceb65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2aceb650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2aceb650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2aceb650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2aceb650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2aceb650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2aceb650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2aceb650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2aceb650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COMUNICAÇÃO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EDUCAÇÃO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EDUCOMUNICAÇÃO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MAPA DE PALAVRAS - 2020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07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/>
              <a:t>IMPRESSÕES POSITIVAS SOBRE COMUNICAÇÃO</a:t>
            </a:r>
            <a:endParaRPr sz="23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250" y="638050"/>
            <a:ext cx="8307500" cy="450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/>
              <a:t>IMPRESSÕES NEGATIVAS SOBRE COMUNICAÇÃO</a:t>
            </a:r>
            <a:endParaRPr sz="230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675" y="899200"/>
            <a:ext cx="6855150" cy="424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/>
              <a:t>IMPRESSÕES POSITIVAS SOBRE A EDUCAÇÃO</a:t>
            </a:r>
            <a:endParaRPr sz="2300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250" y="1017725"/>
            <a:ext cx="8307500" cy="4125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/>
              <a:t>IMPRESSÕES NEGATIVAS SOBRE A EDUCAÇÃO</a:t>
            </a:r>
            <a:endParaRPr sz="23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250" y="913425"/>
            <a:ext cx="8307500" cy="423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/>
              <a:t>APRENDIZAGENS SOBRE EDUCOM ATÉ AQUI</a:t>
            </a:r>
            <a:endParaRPr sz="2300"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250" y="1017725"/>
            <a:ext cx="7814574" cy="4125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