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2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BB34F-9AE3-4AC5-97CE-A52CDFBE20C5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07343-D692-4C36-9192-1FF0866DB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1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Não se assustem, ou como ler um texto </a:t>
            </a:r>
            <a:r>
              <a:rPr lang="pt-BR" smtClean="0"/>
              <a:t>sem </a:t>
            </a:r>
            <a:r>
              <a:rPr lang="pt-BR" smtClean="0"/>
              <a:t>desistir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Sujeito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Construção subjetiva de um arcabouço consciente: o que permite dizer “eu sou”.</a:t>
            </a:r>
          </a:p>
          <a:p>
            <a:r>
              <a:rPr lang="pt-BR" dirty="0" smtClean="0"/>
              <a:t>Construção pois um processo inconsciente de uma representação consciente do eu, uma identidade imaginária, calcada na história de vida, na </a:t>
            </a:r>
            <a:r>
              <a:rPr lang="pt-BR" dirty="0" err="1" smtClean="0"/>
              <a:t>autorepresentação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Construção da Identidade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Identidade e identificação</a:t>
            </a:r>
          </a:p>
          <a:p>
            <a:r>
              <a:rPr lang="pt-BR" dirty="0" smtClean="0"/>
              <a:t>Identidade e diferenciação - </a:t>
            </a:r>
            <a:r>
              <a:rPr lang="pt-BR" dirty="0" err="1" smtClean="0"/>
              <a:t>contrastiva</a:t>
            </a:r>
            <a:endParaRPr lang="pt-BR" dirty="0" smtClean="0"/>
          </a:p>
          <a:p>
            <a:r>
              <a:rPr lang="pt-BR" dirty="0" smtClean="0"/>
              <a:t>Pertencimento e exclusão</a:t>
            </a:r>
          </a:p>
          <a:p>
            <a:r>
              <a:rPr lang="pt-BR" dirty="0" smtClean="0"/>
              <a:t>Igualdade e diferença</a:t>
            </a:r>
          </a:p>
          <a:p>
            <a:r>
              <a:rPr lang="pt-BR" dirty="0" smtClean="0"/>
              <a:t>Identidades culturais e identidades individuais: processos de construção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Semelhanças no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Relações  eu/outro e nós/outros</a:t>
            </a:r>
          </a:p>
          <a:p>
            <a:r>
              <a:rPr lang="pt-BR" dirty="0" smtClean="0"/>
              <a:t>Representações</a:t>
            </a:r>
          </a:p>
          <a:p>
            <a:r>
              <a:rPr lang="pt-BR" dirty="0" smtClean="0"/>
              <a:t>“Buscando dar conta das contradições do sujeito (dividido em instâncias psíquicas inconscientes e mais conscientes), organizando-as numa história de vida coerente e unitária, a identidade (que é identidade étnica, de gênero, de classe), este processo de construção imaginária em permanente dinâmica de significação, desautoriza justamente a concepção de um sujeito fragmentado em múltiplas identidades”.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Filiações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Psicologia</a:t>
            </a:r>
          </a:p>
          <a:p>
            <a:r>
              <a:rPr lang="pt-BR" dirty="0" smtClean="0"/>
              <a:t>Campo disciplinar junto com as ciências humanas </a:t>
            </a:r>
          </a:p>
          <a:p>
            <a:r>
              <a:rPr lang="pt-BR" dirty="0" smtClean="0"/>
              <a:t>Sociedade/Cultura x Indivíduo (indivisível)</a:t>
            </a:r>
          </a:p>
          <a:p>
            <a:r>
              <a:rPr lang="pt-BR" dirty="0" smtClean="0"/>
              <a:t>Separação indivíduo e sociedade</a:t>
            </a:r>
          </a:p>
          <a:p>
            <a:r>
              <a:rPr lang="pt-BR" dirty="0" smtClean="0"/>
              <a:t>Indivíduos, pessoas ou sujeitos?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Foulcault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Surgimento das Ciências Humanas</a:t>
            </a:r>
          </a:p>
          <a:p>
            <a:r>
              <a:rPr lang="pt-BR" dirty="0" smtClean="0"/>
              <a:t>Etnologia (Antropologia) e Psicanálise como “contra-ciências”.</a:t>
            </a:r>
          </a:p>
          <a:p>
            <a:r>
              <a:rPr lang="pt-BR" dirty="0" smtClean="0"/>
              <a:t>Porque insere o Inconsciente</a:t>
            </a:r>
          </a:p>
          <a:p>
            <a:r>
              <a:rPr lang="pt-BR" dirty="0" smtClean="0"/>
              <a:t>Não há mais indivíduo consciente, mas um que fala de si sem ter acesso a si (inconsciente)</a:t>
            </a:r>
          </a:p>
          <a:p>
            <a:r>
              <a:rPr lang="pt-BR" dirty="0" smtClean="0"/>
              <a:t>Id/Ego/Superego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Ciência Humanas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Sujeito </a:t>
            </a:r>
            <a:r>
              <a:rPr lang="pt-BR" dirty="0" err="1" smtClean="0"/>
              <a:t>assujeitado</a:t>
            </a:r>
            <a:r>
              <a:rPr lang="pt-BR" dirty="0" smtClean="0"/>
              <a:t>, </a:t>
            </a:r>
            <a:r>
              <a:rPr lang="pt-BR" dirty="0" err="1" smtClean="0"/>
              <a:t>pq</a:t>
            </a:r>
            <a:r>
              <a:rPr lang="pt-BR" dirty="0" smtClean="0"/>
              <a:t> produzido na relação com sociedades/culturas históricas</a:t>
            </a:r>
          </a:p>
          <a:p>
            <a:r>
              <a:rPr lang="pt-BR" dirty="0" smtClean="0"/>
              <a:t>Inconsciente: Não mais o sujeito da Razão, como em Descartes, mas um sujeito que não existe com razão, já que suas ações não podem ser explicadas pela lógica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Lacan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Sujeito que existe a partir do “outro”</a:t>
            </a:r>
          </a:p>
          <a:p>
            <a:r>
              <a:rPr lang="pt-BR" dirty="0" smtClean="0"/>
              <a:t>A linguagem, pré-existente, que define o sujeito</a:t>
            </a:r>
          </a:p>
          <a:p>
            <a:r>
              <a:rPr lang="pt-BR" dirty="0" smtClean="0"/>
              <a:t>Processo da linguagem: Condensação e deslocamento, ou metáfora e metonímia, ou junção e afastamento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pt-BR" dirty="0" smtClean="0"/>
              <a:t>“Esses </a:t>
            </a:r>
            <a:r>
              <a:rPr lang="pt-BR" dirty="0"/>
              <a:t>mecanismos existem não só nos sonhos, nas artes, mas nas representações sociais. A publicidade recorre a isto constantemente. Ao botar, por exemplo, uma linda mulher ao lado de um automóvel está procedendo primeiro a uma condensação (o automóvel tem os atributos da mulher irresistível) e depois a um deslocamento (eu compro o carro, investido do desejo anunciado). Ou seja, uma imagem contamina a outra</a:t>
            </a:r>
            <a:r>
              <a:rPr lang="pt-BR" dirty="0" smtClean="0"/>
              <a:t>.” (ARS – Observatório da Imprensa”.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outro é a morada do significante</a:t>
            </a:r>
          </a:p>
          <a:p>
            <a:r>
              <a:rPr lang="pt-BR" dirty="0" smtClean="0"/>
              <a:t>Ação da linguagem sobre o “vivente”</a:t>
            </a:r>
          </a:p>
          <a:p>
            <a:r>
              <a:rPr lang="pt-BR" dirty="0" smtClean="0"/>
              <a:t>Linguagem como estrutura que articula os significantes em um jogo pré-subjetivo, isto é, anterior ao sujeito</a:t>
            </a:r>
          </a:p>
          <a:p>
            <a:r>
              <a:rPr lang="pt-BR" dirty="0" smtClean="0"/>
              <a:t>Sujeito do inconsciente constituído no/pelo outro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Nessa concepção, não é o social</a:t>
            </a:r>
            <a:r>
              <a:rPr lang="pt-BR" dirty="0"/>
              <a:t> </a:t>
            </a:r>
            <a:r>
              <a:rPr lang="pt-BR" dirty="0" smtClean="0"/>
              <a:t>que é internalizado pelo ser, ele é anterior, constitutivo do ser</a:t>
            </a:r>
          </a:p>
          <a:p>
            <a:r>
              <a:rPr lang="pt-BR" dirty="0" smtClean="0"/>
              <a:t>Ser que sem o outro não sobrevive</a:t>
            </a:r>
          </a:p>
          <a:p>
            <a:r>
              <a:rPr lang="pt-BR" dirty="0" smtClean="0"/>
              <a:t>A singularidade é feita a medida em que amadurece em relação com os outros (identificação – no inconsciente -- e individualização)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Confusões lacanianas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Não indivíduo, não o sujeito consciente, pensante, não é enunciador</a:t>
            </a:r>
          </a:p>
          <a:p>
            <a:r>
              <a:rPr lang="pt-BR" dirty="0" smtClean="0"/>
              <a:t>Sujeito não aparece em nenhum lugar que seja falado, é transitório é o do inconsciente: é onde a pessoa não sabe de si.</a:t>
            </a:r>
          </a:p>
          <a:p>
            <a:r>
              <a:rPr lang="pt-BR" dirty="0" smtClean="0"/>
              <a:t>Simbólico (fenômenos estruturados na linguagem), Imaginário (imagem do semelhante; lugar do Eu) e o Real (realidade fenomênica impossível de simbolizar)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540</Words>
  <Application>Microsoft Office PowerPoint</Application>
  <PresentationFormat>Apresentação na tela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Aula 1</vt:lpstr>
      <vt:lpstr>Filiações</vt:lpstr>
      <vt:lpstr>Foulcault</vt:lpstr>
      <vt:lpstr>Ciência Humanas</vt:lpstr>
      <vt:lpstr>Lacan</vt:lpstr>
      <vt:lpstr>Slide 6</vt:lpstr>
      <vt:lpstr>Slide 7</vt:lpstr>
      <vt:lpstr>Importante</vt:lpstr>
      <vt:lpstr>Confusões lacanianas</vt:lpstr>
      <vt:lpstr>Sujeito</vt:lpstr>
      <vt:lpstr>Construção da Identidade</vt:lpstr>
      <vt:lpstr>Semelhanças no processo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1</dc:title>
  <dc:creator>Daniel</dc:creator>
  <cp:lastModifiedBy>Daniel</cp:lastModifiedBy>
  <cp:revision>18</cp:revision>
  <dcterms:created xsi:type="dcterms:W3CDTF">2017-08-15T15:48:45Z</dcterms:created>
  <dcterms:modified xsi:type="dcterms:W3CDTF">2017-08-16T10:54:48Z</dcterms:modified>
</cp:coreProperties>
</file>