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10" r:id="rId5"/>
    <p:sldId id="316" r:id="rId6"/>
    <p:sldId id="263" r:id="rId7"/>
    <p:sldId id="260" r:id="rId8"/>
    <p:sldId id="315" r:id="rId9"/>
    <p:sldId id="317" r:id="rId10"/>
    <p:sldId id="318" r:id="rId11"/>
    <p:sldId id="319" r:id="rId12"/>
    <p:sldId id="321" r:id="rId13"/>
    <p:sldId id="322" r:id="rId14"/>
    <p:sldId id="323" r:id="rId15"/>
    <p:sldId id="324" r:id="rId16"/>
    <p:sldId id="313" r:id="rId17"/>
    <p:sldId id="268" r:id="rId18"/>
    <p:sldId id="325" r:id="rId19"/>
    <p:sldId id="326" r:id="rId20"/>
    <p:sldId id="327" r:id="rId21"/>
    <p:sldId id="314" r:id="rId22"/>
    <p:sldId id="329" r:id="rId23"/>
    <p:sldId id="330" r:id="rId24"/>
    <p:sldId id="331" r:id="rId25"/>
    <p:sldId id="332" r:id="rId26"/>
    <p:sldId id="333" r:id="rId27"/>
    <p:sldId id="336" r:id="rId28"/>
    <p:sldId id="334" r:id="rId29"/>
    <p:sldId id="340" r:id="rId30"/>
    <p:sldId id="347" r:id="rId31"/>
    <p:sldId id="351" r:id="rId32"/>
    <p:sldId id="345" r:id="rId33"/>
    <p:sldId id="350" r:id="rId34"/>
    <p:sldId id="355" r:id="rId35"/>
    <p:sldId id="335" r:id="rId36"/>
    <p:sldId id="338" r:id="rId37"/>
    <p:sldId id="337" r:id="rId38"/>
    <p:sldId id="341" r:id="rId39"/>
    <p:sldId id="352" r:id="rId40"/>
    <p:sldId id="354" r:id="rId41"/>
    <p:sldId id="346" r:id="rId42"/>
    <p:sldId id="356" r:id="rId43"/>
    <p:sldId id="357" r:id="rId44"/>
    <p:sldId id="328" r:id="rId45"/>
    <p:sldId id="270" r:id="rId46"/>
    <p:sldId id="342" r:id="rId47"/>
    <p:sldId id="343" r:id="rId48"/>
    <p:sldId id="344" r:id="rId49"/>
    <p:sldId id="272" r:id="rId50"/>
    <p:sldId id="311" r:id="rId5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64" y="647918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 i="1">
                <a:solidFill>
                  <a:srgbClr val="C00000"/>
                </a:solidFill>
              </a:defRPr>
            </a:lvl1pPr>
          </a:lstStyle>
          <a:p>
            <a:r>
              <a:rPr lang="pt-BR" smtClean="0"/>
              <a:t>Prof. Fernando Campos Mendonça</a:t>
            </a:r>
            <a:endParaRPr lang="pt-BR" dirty="0"/>
          </a:p>
        </p:txBody>
      </p:sp>
      <p:pic>
        <p:nvPicPr>
          <p:cNvPr id="9" name="Imagem 8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72457" cy="1396348"/>
          </a:xfrm>
          <a:prstGeom prst="rect">
            <a:avLst/>
          </a:prstGeom>
        </p:spPr>
      </p:pic>
      <p:pic>
        <p:nvPicPr>
          <p:cNvPr id="10" name="Imagem 9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42483" y="0"/>
            <a:ext cx="949517" cy="139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29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1326775"/>
          </a:xfrm>
        </p:spPr>
        <p:txBody>
          <a:bodyPr/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586204"/>
            <a:ext cx="10515600" cy="4590759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8" name="Imagem 7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9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 smtClean="0"/>
              <a:t>Prof. Fernando Campos Mendonça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05836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8" name="Imagem 7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9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 smtClean="0"/>
              <a:t>Prof. Fernando Campos Mendonça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64993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9" name="Imagem 8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10" name="Espaço Reservado para Data 3"/>
          <p:cNvSpPr>
            <a:spLocks noGrp="1"/>
          </p:cNvSpPr>
          <p:nvPr>
            <p:ph type="dt" sz="half" idx="13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 smtClean="0"/>
              <a:t>Prof. Fernando Campos Mendonça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02403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10" name="Imagem 9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11" name="Imagem 10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12" name="Espaço Reservado para Data 3"/>
          <p:cNvSpPr>
            <a:spLocks noGrp="1"/>
          </p:cNvSpPr>
          <p:nvPr>
            <p:ph type="dt" sz="half" idx="13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 smtClean="0"/>
              <a:t>Prof. Fernando Campos Mendonça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35081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6" name="Imagem 5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7" name="Imagem 6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8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 smtClean="0"/>
              <a:t>Prof. Fernando Campos Mendonça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54894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5" name="Imagem 4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6" name="Imagem 5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7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 smtClean="0"/>
              <a:t>Prof. Fernando Campos Mendonça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0355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9" name="Imagem 8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10" name="Espaço Reservado para Data 3"/>
          <p:cNvSpPr>
            <a:spLocks noGrp="1"/>
          </p:cNvSpPr>
          <p:nvPr>
            <p:ph type="dt" sz="half" idx="13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 smtClean="0"/>
              <a:t>Prof. Fernando Campos Mendonça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2294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9" name="Imagem 8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10" name="Espaço Reservado para Data 3"/>
          <p:cNvSpPr>
            <a:spLocks noGrp="1"/>
          </p:cNvSpPr>
          <p:nvPr>
            <p:ph type="dt" sz="half" idx="13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 smtClean="0"/>
              <a:t>Prof. Fernando Campos Mendonça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8017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5E53E-271B-44FE-A694-3BA8CF40F478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165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6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6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6.png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3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4.xml"/><Relationship Id="rId6" Type="http://schemas.openxmlformats.org/officeDocument/2006/relationships/image" Target="../media/image6.png"/><Relationship Id="rId5" Type="http://schemas.openxmlformats.org/officeDocument/2006/relationships/image" Target="../media/image15.wmf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5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6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17.xml"/><Relationship Id="rId6" Type="http://schemas.openxmlformats.org/officeDocument/2006/relationships/image" Target="../media/image6.png"/><Relationship Id="rId5" Type="http://schemas.openxmlformats.org/officeDocument/2006/relationships/image" Target="../media/image161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18.xml"/><Relationship Id="rId6" Type="http://schemas.openxmlformats.org/officeDocument/2006/relationships/image" Target="../media/image6.png"/><Relationship Id="rId5" Type="http://schemas.openxmlformats.org/officeDocument/2006/relationships/image" Target="../media/image17.emf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7" Type="http://schemas.openxmlformats.org/officeDocument/2006/relationships/image" Target="../media/image6.png"/><Relationship Id="rId2" Type="http://schemas.microsoft.com/office/2007/relationships/media" Target="../media/media30.m4a"/><Relationship Id="rId1" Type="http://schemas.openxmlformats.org/officeDocument/2006/relationships/tags" Target="../tags/tag19.xml"/><Relationship Id="rId6" Type="http://schemas.openxmlformats.org/officeDocument/2006/relationships/image" Target="../media/image17.emf"/><Relationship Id="rId5" Type="http://schemas.openxmlformats.org/officeDocument/2006/relationships/image" Target="../media/image160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6.png"/><Relationship Id="rId5" Type="http://schemas.openxmlformats.org/officeDocument/2006/relationships/image" Target="../media/image17.emf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20.xml"/><Relationship Id="rId6" Type="http://schemas.openxmlformats.org/officeDocument/2006/relationships/image" Target="../media/image6.png"/><Relationship Id="rId5" Type="http://schemas.openxmlformats.org/officeDocument/2006/relationships/image" Target="../media/image18.wmf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7" Type="http://schemas.openxmlformats.org/officeDocument/2006/relationships/image" Target="../media/image6.png"/><Relationship Id="rId2" Type="http://schemas.microsoft.com/office/2007/relationships/media" Target="../media/media33.m4a"/><Relationship Id="rId1" Type="http://schemas.openxmlformats.org/officeDocument/2006/relationships/tags" Target="../tags/tag21.xml"/><Relationship Id="rId6" Type="http://schemas.openxmlformats.org/officeDocument/2006/relationships/image" Target="../media/image18.wmf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22.xml"/><Relationship Id="rId6" Type="http://schemas.openxmlformats.org/officeDocument/2006/relationships/image" Target="../media/image6.png"/><Relationship Id="rId5" Type="http://schemas.openxmlformats.org/officeDocument/2006/relationships/image" Target="../media/image18.wmf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23.xml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2" Type="http://schemas.microsoft.com/office/2007/relationships/media" Target="../media/media37.m4a"/><Relationship Id="rId1" Type="http://schemas.openxmlformats.org/officeDocument/2006/relationships/tags" Target="../tags/tag24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2" Type="http://schemas.microsoft.com/office/2007/relationships/media" Target="../media/media38.m4a"/><Relationship Id="rId1" Type="http://schemas.openxmlformats.org/officeDocument/2006/relationships/tags" Target="../tags/tag25.xml"/><Relationship Id="rId6" Type="http://schemas.openxmlformats.org/officeDocument/2006/relationships/image" Target="../media/image6.png"/><Relationship Id="rId5" Type="http://schemas.openxmlformats.org/officeDocument/2006/relationships/image" Target="../media/image17.emf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m4a"/><Relationship Id="rId7" Type="http://schemas.openxmlformats.org/officeDocument/2006/relationships/image" Target="../media/image6.png"/><Relationship Id="rId2" Type="http://schemas.microsoft.com/office/2007/relationships/media" Target="../media/media39.m4a"/><Relationship Id="rId1" Type="http://schemas.openxmlformats.org/officeDocument/2006/relationships/tags" Target="../tags/tag26.xml"/><Relationship Id="rId6" Type="http://schemas.openxmlformats.org/officeDocument/2006/relationships/image" Target="../media/image25.png"/><Relationship Id="rId5" Type="http://schemas.openxmlformats.org/officeDocument/2006/relationships/image" Target="../media/image17.emf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7.wmf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4a"/><Relationship Id="rId7" Type="http://schemas.openxmlformats.org/officeDocument/2006/relationships/image" Target="../media/image6.png"/><Relationship Id="rId2" Type="http://schemas.microsoft.com/office/2007/relationships/media" Target="../media/media40.m4a"/><Relationship Id="rId1" Type="http://schemas.openxmlformats.org/officeDocument/2006/relationships/tags" Target="../tags/tag27.xml"/><Relationship Id="rId6" Type="http://schemas.openxmlformats.org/officeDocument/2006/relationships/image" Target="../media/image17.emf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4a"/><Relationship Id="rId2" Type="http://schemas.microsoft.com/office/2007/relationships/media" Target="../media/media41.m4a"/><Relationship Id="rId1" Type="http://schemas.openxmlformats.org/officeDocument/2006/relationships/tags" Target="../tags/tag28.xml"/><Relationship Id="rId6" Type="http://schemas.openxmlformats.org/officeDocument/2006/relationships/image" Target="../media/image6.png"/><Relationship Id="rId5" Type="http://schemas.openxmlformats.org/officeDocument/2006/relationships/image" Target="../media/image18.wmf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m4a"/><Relationship Id="rId7" Type="http://schemas.openxmlformats.org/officeDocument/2006/relationships/image" Target="../media/image6.png"/><Relationship Id="rId2" Type="http://schemas.microsoft.com/office/2007/relationships/media" Target="../media/media42.m4a"/><Relationship Id="rId1" Type="http://schemas.openxmlformats.org/officeDocument/2006/relationships/tags" Target="../tags/tag29.xml"/><Relationship Id="rId6" Type="http://schemas.openxmlformats.org/officeDocument/2006/relationships/image" Target="../media/image18.wmf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m4a"/><Relationship Id="rId2" Type="http://schemas.microsoft.com/office/2007/relationships/media" Target="../media/media43.m4a"/><Relationship Id="rId1" Type="http://schemas.openxmlformats.org/officeDocument/2006/relationships/tags" Target="../tags/tag30.xml"/><Relationship Id="rId6" Type="http://schemas.openxmlformats.org/officeDocument/2006/relationships/image" Target="../media/image6.png"/><Relationship Id="rId5" Type="http://schemas.openxmlformats.org/officeDocument/2006/relationships/image" Target="../media/image18.wmf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m4a"/><Relationship Id="rId2" Type="http://schemas.microsoft.com/office/2007/relationships/media" Target="../media/media45.m4a"/><Relationship Id="rId1" Type="http://schemas.openxmlformats.org/officeDocument/2006/relationships/tags" Target="../tags/tag3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m4a"/><Relationship Id="rId2" Type="http://schemas.microsoft.com/office/2007/relationships/media" Target="../media/media46.m4a"/><Relationship Id="rId1" Type="http://schemas.openxmlformats.org/officeDocument/2006/relationships/tags" Target="../tags/tag32.xml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m4a"/><Relationship Id="rId2" Type="http://schemas.microsoft.com/office/2007/relationships/media" Target="../media/media47.m4a"/><Relationship Id="rId1" Type="http://schemas.openxmlformats.org/officeDocument/2006/relationships/tags" Target="../tags/tag33.xml"/><Relationship Id="rId6" Type="http://schemas.openxmlformats.org/officeDocument/2006/relationships/image" Target="../media/image6.png"/><Relationship Id="rId5" Type="http://schemas.openxmlformats.org/officeDocument/2006/relationships/image" Target="../media/image19.emf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8.m4a"/><Relationship Id="rId2" Type="http://schemas.microsoft.com/office/2007/relationships/media" Target="../media/media48.m4a"/><Relationship Id="rId1" Type="http://schemas.openxmlformats.org/officeDocument/2006/relationships/tags" Target="../tags/tag34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6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6.png"/><Relationship Id="rId4" Type="http://schemas.openxmlformats.org/officeDocument/2006/relationships/hyperlink" Target="mailto:fernando.mendonca@usp.br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6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11.wmf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904510"/>
            <a:ext cx="9144000" cy="1050725"/>
          </a:xfrm>
        </p:spPr>
        <p:txBody>
          <a:bodyPr anchor="ctr">
            <a:normAutofit/>
          </a:bodyPr>
          <a:lstStyle/>
          <a:p>
            <a:r>
              <a:rPr lang="pt-BR" sz="5000" b="1" dirty="0" smtClean="0">
                <a:solidFill>
                  <a:srgbClr val="0000FF"/>
                </a:solidFill>
              </a:rPr>
              <a:t>CONDUTOS FORÇADOS</a:t>
            </a:r>
            <a:endParaRPr lang="pt-BR" sz="5000" b="1" dirty="0">
              <a:solidFill>
                <a:srgbClr val="0000FF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31235" y="6169347"/>
            <a:ext cx="9144000" cy="486006"/>
          </a:xfrm>
        </p:spPr>
        <p:txBody>
          <a:bodyPr>
            <a:normAutofit/>
          </a:bodyPr>
          <a:lstStyle/>
          <a:p>
            <a:r>
              <a:rPr lang="pt-BR" sz="2000" dirty="0" smtClean="0"/>
              <a:t>Prof. Dr. Fernando Campos Mendonça – LEB – ESALQ/USP</a:t>
            </a:r>
            <a:endParaRPr lang="pt-BR" sz="2000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104696" y="0"/>
            <a:ext cx="10009111" cy="15372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t-BR" sz="3200" b="1" dirty="0">
                <a:latin typeface="+mj-lt"/>
                <a:ea typeface="+mj-ea"/>
                <a:cs typeface="+mj-cs"/>
              </a:rPr>
              <a:t>ESCOLA SUPERIOR DE AGRICULTURA “LUIZ DE QUEIROZ”</a:t>
            </a:r>
            <a:r>
              <a:rPr lang="pt-BR" sz="3200" dirty="0">
                <a:latin typeface="+mj-lt"/>
                <a:ea typeface="+mj-ea"/>
                <a:cs typeface="+mj-cs"/>
              </a:rPr>
              <a:t/>
            </a:r>
            <a:br>
              <a:rPr lang="pt-BR" sz="3200" dirty="0">
                <a:latin typeface="+mj-lt"/>
                <a:ea typeface="+mj-ea"/>
                <a:cs typeface="+mj-cs"/>
              </a:rPr>
            </a:br>
            <a:endParaRPr lang="pt-BR" sz="1400" dirty="0"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pt-BR" sz="3200" b="1" dirty="0">
                <a:latin typeface="+mj-lt"/>
                <a:ea typeface="+mj-ea"/>
                <a:cs typeface="+mj-cs"/>
              </a:rPr>
              <a:t>LEB 0472 – HIDRÁULICA</a:t>
            </a:r>
            <a:endParaRPr lang="pt-BR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r="1654" b="6095"/>
          <a:stretch/>
        </p:blipFill>
        <p:spPr>
          <a:xfrm>
            <a:off x="490331" y="3106262"/>
            <a:ext cx="3968401" cy="24278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4732624" y="3788749"/>
                <a:ext cx="2753254" cy="10629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h𝑓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pt-BR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pt-BR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pt-BR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624" y="3788749"/>
                <a:ext cx="2753254" cy="10629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Número de Reynolds: saiba TUDO sobre ele! - Guia da Engenhar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885" y="3106262"/>
            <a:ext cx="2148055" cy="242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3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97"/>
    </mc:Choice>
    <mc:Fallback xmlns="">
      <p:transition spd="slow" advTm="12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342" y="0"/>
            <a:ext cx="10276765" cy="1351722"/>
          </a:xfrm>
        </p:spPr>
        <p:txBody>
          <a:bodyPr/>
          <a:lstStyle/>
          <a:p>
            <a:pPr algn="ctr"/>
            <a:r>
              <a:rPr lang="pt-BR" dirty="0" smtClean="0"/>
              <a:t>Experimento de Osborne Reynolds </a:t>
            </a:r>
            <a:br>
              <a:rPr lang="pt-BR" dirty="0" smtClean="0"/>
            </a:br>
            <a:r>
              <a:rPr lang="pt-BR" sz="3200" dirty="0" smtClean="0"/>
              <a:t>(Irlanda do Norte e Inglaterra, 1883)</a:t>
            </a:r>
            <a:endParaRPr lang="pt-BR" sz="3200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2052" name="Picture 4" descr="Número de Reynolds: saiba TUDO sobre ele! - Guia da Engenhar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012" y="1585727"/>
            <a:ext cx="1547839" cy="174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1426095" y="1351722"/>
                <a:ext cx="8566043" cy="49464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pt-BR" sz="2600" u="sng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Observações de Reynolds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</a:p>
              <a:p>
                <a:pPr marL="357188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pt-BR" sz="26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 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Diâmetro: 	</a:t>
                </a:r>
                <a:r>
                  <a:rPr lang="pt-BR" sz="26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 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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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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Turbulência</a:t>
                </a:r>
              </a:p>
              <a:p>
                <a:pPr>
                  <a:spcAft>
                    <a:spcPts val="0"/>
                  </a:spcAft>
                </a:pP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</a:t>
                </a:r>
                <a:r>
                  <a:rPr lang="pt-BR" sz="26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D 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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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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Turbulência</a:t>
                </a:r>
              </a:p>
              <a:p>
                <a:pPr>
                  <a:spcAft>
                    <a:spcPts val="0"/>
                  </a:spcAft>
                </a:pPr>
                <a:r>
                  <a:rPr lang="pt-BR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  <a:p>
                <a:pPr marL="642938" indent="-285750">
                  <a:lnSpc>
                    <a:spcPct val="150000"/>
                  </a:lnSpc>
                  <a:spcAft>
                    <a:spcPts val="0"/>
                  </a:spcAft>
                  <a:buFontTx/>
                  <a:buChar char="-"/>
                </a:pPr>
                <a:r>
                  <a:rPr lang="pt-BR" sz="26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Viscosidade 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cinemática (</a:t>
                </a:r>
                <a:r>
                  <a:rPr lang="pt-BR" sz="2600" i="1" dirty="0">
                    <a:effectLst/>
                    <a:latin typeface="Symbol" panose="05050102010706020507" pitchFamily="18" charset="2"/>
                    <a:ea typeface="Times New Roman" panose="02020603050405020304" pitchFamily="18" charset="0"/>
                  </a:rPr>
                  <a:t>n</a:t>
                </a:r>
                <a:r>
                  <a:rPr lang="pt-BR" sz="2600" dirty="0">
                    <a:effectLst/>
                    <a:latin typeface="Symbol" panose="05050102010706020507" pitchFamily="18" charset="2"/>
                    <a:ea typeface="Times New Roman" panose="02020603050405020304" pitchFamily="18" charset="0"/>
                  </a:rPr>
                  <a:t>,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“</a:t>
                </a:r>
                <a:r>
                  <a:rPr lang="pt-BR" sz="2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ni</a:t>
                </a:r>
                <a:r>
                  <a:rPr lang="pt-BR" sz="26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”):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endParaRPr lang="pt-BR" sz="2600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57188">
                  <a:spcAft>
                    <a:spcPts val="0"/>
                  </a:spcAft>
                </a:pPr>
                <a:r>
                  <a:rPr lang="pt-BR" sz="2600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r>
                  <a:rPr lang="pt-BR" sz="2600" i="1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</a:t>
                </a:r>
                <a:r>
                  <a:rPr lang="pt-BR" sz="2600" i="1" dirty="0" smtClean="0">
                    <a:effectLst/>
                    <a:latin typeface="Symbol" panose="05050102010706020507" pitchFamily="18" charset="2"/>
                    <a:ea typeface="Times New Roman" panose="02020603050405020304" pitchFamily="18" charset="0"/>
                  </a:rPr>
                  <a:t>n</a:t>
                </a:r>
                <a:r>
                  <a:rPr lang="pt-BR" sz="2600" dirty="0" smtClean="0">
                    <a:effectLst/>
                    <a:latin typeface="Symbol" panose="05050102010706020507" pitchFamily="18" charset="2"/>
                    <a:ea typeface="Times New Roman" panose="02020603050405020304" pitchFamily="18" charset="0"/>
                  </a:rPr>
                  <a:t> </a:t>
                </a:r>
                <a:r>
                  <a:rPr lang="pt-BR" sz="26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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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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Turbulência</a:t>
                </a:r>
              </a:p>
              <a:p>
                <a:pPr>
                  <a:spcAft>
                    <a:spcPts val="0"/>
                  </a:spcAft>
                </a:pP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</a:t>
                </a:r>
                <a:r>
                  <a:rPr lang="pt-BR" sz="26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r>
                  <a:rPr lang="pt-BR" sz="2600" i="1" dirty="0" smtClean="0">
                    <a:effectLst/>
                    <a:latin typeface="Symbol" panose="05050102010706020507" pitchFamily="18" charset="2"/>
                    <a:ea typeface="Times New Roman" panose="02020603050405020304" pitchFamily="18" charset="0"/>
                  </a:rPr>
                  <a:t>n</a:t>
                </a:r>
                <a:r>
                  <a:rPr lang="pt-BR" sz="2600" dirty="0" smtClean="0">
                    <a:effectLst/>
                    <a:latin typeface="Symbol" panose="05050102010706020507" pitchFamily="18" charset="2"/>
                    <a:ea typeface="Times New Roman" panose="02020603050405020304" pitchFamily="18" charset="0"/>
                  </a:rPr>
                  <a:t> </a:t>
                </a:r>
                <a:r>
                  <a:rPr lang="pt-BR" sz="26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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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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Turbulência</a:t>
                </a:r>
              </a:p>
              <a:p>
                <a:pPr>
                  <a:spcAft>
                    <a:spcPts val="0"/>
                  </a:spcAft>
                </a:pPr>
                <a:endParaRPr lang="pt-BR" u="sng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pt-BR" sz="2600" u="sng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Número </a:t>
                </a:r>
                <a:r>
                  <a:rPr lang="pt-BR" sz="2600" u="sng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de Reynolds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Re</m:t>
                    </m:r>
                    <m:r>
                      <a:rPr lang="pt-BR" sz="2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</m:t>
                    </m:r>
                    <m:f>
                      <m:fPr>
                        <m:ctrlPr>
                          <a:rPr lang="pt-BR" sz="2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2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V</m:t>
                        </m:r>
                        <m:r>
                          <a:rPr lang="pt-BR" sz="2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2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x</m:t>
                        </m:r>
                        <m:r>
                          <a:rPr lang="pt-BR" sz="2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2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D</m:t>
                        </m:r>
                        <m:r>
                          <a:rPr lang="pt-BR" sz="2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2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𝜈</m:t>
                        </m:r>
                      </m:den>
                    </m:f>
                  </m:oMath>
                </a14:m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		</a:t>
                </a:r>
                <a:endParaRPr lang="pt-BR" sz="2600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pt-BR" sz="26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		</a:t>
                </a:r>
                <a:r>
                  <a:rPr lang="pt-BR" sz="20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 </a:t>
                </a:r>
                <a:r>
                  <a:rPr lang="pt-BR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– velocidade de escoamento, m/s</a:t>
                </a:r>
              </a:p>
              <a:p>
                <a:pPr>
                  <a:spcAft>
                    <a:spcPts val="0"/>
                  </a:spcAft>
                </a:pPr>
                <a:r>
                  <a:rPr lang="pt-BR" sz="20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		D </a:t>
                </a:r>
                <a:r>
                  <a:rPr lang="pt-BR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– diâmetro do conduto, m</a:t>
                </a:r>
              </a:p>
              <a:p>
                <a:pPr>
                  <a:spcAft>
                    <a:spcPts val="0"/>
                  </a:spcAft>
                </a:pPr>
                <a:r>
                  <a:rPr lang="pt-BR" sz="2000" i="1" dirty="0" smtClean="0">
                    <a:effectLst/>
                    <a:latin typeface="Symbol" panose="05050102010706020507" pitchFamily="18" charset="2"/>
                    <a:ea typeface="Times New Roman" panose="02020603050405020304" pitchFamily="18" charset="0"/>
                  </a:rPr>
                  <a:t>				n</a:t>
                </a:r>
                <a:r>
                  <a:rPr lang="pt-BR" sz="20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pt-BR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– viscosidade cinemática do líquido, m</a:t>
                </a:r>
                <a:r>
                  <a:rPr lang="pt-BR" sz="2000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pt-BR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/s</a:t>
                </a:r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095" y="1351722"/>
                <a:ext cx="8566043" cy="4946482"/>
              </a:xfrm>
              <a:prstGeom prst="rect">
                <a:avLst/>
              </a:prstGeom>
              <a:blipFill rotWithShape="0">
                <a:blip r:embed="rId6"/>
                <a:stretch>
                  <a:fillRect l="-1281" t="-1233" b="-135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082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05"/>
    </mc:Choice>
    <mc:Fallback xmlns="">
      <p:transition spd="slow" advTm="9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1670" x="6276975" y="5562600"/>
          <p14:tracePt t="1845" x="6269038" y="5562600"/>
          <p14:tracePt t="1854" x="6259513" y="5562600"/>
          <p14:tracePt t="2006" x="6251575" y="5562600"/>
          <p14:tracePt t="2013" x="6242050" y="5562600"/>
          <p14:tracePt t="2410" x="6232525" y="5562600"/>
          <p14:tracePt t="2850" x="6215063" y="5562600"/>
          <p14:tracePt t="3028" x="6205538" y="5562600"/>
          <p14:tracePt t="4377" x="6188075" y="5545138"/>
          <p14:tracePt t="4386" x="6180138" y="5537200"/>
          <p14:tracePt t="4409" x="6180138" y="5527675"/>
          <p14:tracePt t="4417" x="6180138" y="5518150"/>
          <p14:tracePt t="4434" x="6180138" y="5500688"/>
          <p14:tracePt t="4447" x="6170613" y="5491163"/>
          <p14:tracePt t="4463" x="6170613" y="5483225"/>
          <p14:tracePt t="4481" x="6161088" y="5456238"/>
          <p14:tracePt t="4497" x="6153150" y="5438775"/>
          <p14:tracePt t="4514" x="6126163" y="5429250"/>
          <p14:tracePt t="4530" x="6116638" y="5419725"/>
          <p14:tracePt t="4547" x="6108700" y="5411788"/>
          <p14:tracePt t="4570" x="6081713" y="5384800"/>
          <p14:tracePt t="4580" x="6072188" y="5375275"/>
          <p14:tracePt t="4597" x="6037263" y="5367338"/>
          <p14:tracePt t="4614" x="6037263" y="5348288"/>
          <p14:tracePt t="4631" x="6000750" y="5348288"/>
          <p14:tracePt t="4647" x="5991225" y="5348288"/>
          <p14:tracePt t="4846" x="5973763" y="5348288"/>
          <p14:tracePt t="4861" x="5965825" y="5348288"/>
          <p14:tracePt t="4870" x="5965825" y="5340350"/>
          <p14:tracePt t="4909" x="5965825" y="5330825"/>
          <p14:tracePt t="4917" x="5965825" y="5322888"/>
          <p14:tracePt t="4925" x="5965825" y="5303838"/>
          <p14:tracePt t="4958" x="5965825" y="5295900"/>
          <p14:tracePt t="4966" x="5965825" y="5276850"/>
          <p14:tracePt t="4973" x="5938838" y="5259388"/>
          <p14:tracePt t="4982" x="5929313" y="5251450"/>
          <p14:tracePt t="5013" x="5919788" y="5241925"/>
          <p14:tracePt t="5037" x="5929313" y="5232400"/>
          <p14:tracePt t="5045" x="5929313" y="5224463"/>
          <p14:tracePt t="5053" x="5929313" y="5197475"/>
          <p14:tracePt t="5065" x="5946775" y="5187950"/>
          <p14:tracePt t="5102" x="5938838" y="5187950"/>
          <p14:tracePt t="5117" x="5919788" y="5180013"/>
          <p14:tracePt t="5125" x="5919788" y="5160963"/>
          <p14:tracePt t="5134" x="5894388" y="5133975"/>
          <p14:tracePt t="5149" x="5867400" y="5116513"/>
          <p14:tracePt t="5165" x="5813425" y="5108575"/>
          <p14:tracePt t="5182" x="5786438" y="5081588"/>
          <p14:tracePt t="5198" x="5751513" y="5062538"/>
          <p14:tracePt t="5215" x="5705475" y="5027613"/>
          <p14:tracePt t="5232" x="5653088" y="5010150"/>
          <p14:tracePt t="5248" x="5608638" y="4991100"/>
          <p14:tracePt t="5265" x="5491163" y="4938713"/>
          <p14:tracePt t="5282" x="5276850" y="4848225"/>
          <p14:tracePt t="5299" x="4965700" y="4759325"/>
          <p14:tracePt t="5315" x="4572000" y="4633913"/>
          <p14:tracePt t="5332" x="4214813" y="4537075"/>
          <p14:tracePt t="5349" x="3857625" y="4419600"/>
          <p14:tracePt t="5365" x="3697288" y="4375150"/>
          <p14:tracePt t="5382" x="3571875" y="4340225"/>
          <p14:tracePt t="5398" x="3438525" y="4303713"/>
          <p14:tracePt t="5415" x="3232150" y="4276725"/>
          <p14:tracePt t="5432" x="2990850" y="4241800"/>
          <p14:tracePt t="5449" x="2776538" y="4197350"/>
          <p14:tracePt t="5465" x="2589213" y="4143375"/>
          <p14:tracePt t="5482" x="2446338" y="4062413"/>
          <p14:tracePt t="5499" x="2339975" y="3965575"/>
          <p14:tracePt t="5515" x="2214563" y="3857625"/>
          <p14:tracePt t="5532" x="2098675" y="3776663"/>
          <p14:tracePt t="5534" x="2054225" y="3741738"/>
          <p14:tracePt t="5549" x="1990725" y="3697288"/>
          <p14:tracePt t="5566" x="1955800" y="3670300"/>
          <p14:tracePt t="5582" x="1901825" y="3598863"/>
          <p14:tracePt t="5599" x="1847850" y="3527425"/>
          <p14:tracePt t="5615" x="1758950" y="3367088"/>
          <p14:tracePt t="5633" x="1697038" y="3286125"/>
          <p14:tracePt t="5649" x="1598613" y="3170238"/>
          <p14:tracePt t="5666" x="1517650" y="3071813"/>
          <p14:tracePt t="5682" x="1500188" y="3044825"/>
          <p14:tracePt t="5699" x="1482725" y="3009900"/>
          <p14:tracePt t="5716" x="1473200" y="3000375"/>
          <p14:tracePt t="5733" x="1438275" y="2965450"/>
          <p14:tracePt t="5750" x="1401763" y="2938463"/>
          <p14:tracePt t="5766" x="1366838" y="2919413"/>
          <p14:tracePt t="5782" x="1347788" y="2901950"/>
          <p14:tracePt t="5799" x="1347788" y="2884488"/>
          <p14:tracePt t="5816" x="1330325" y="2857500"/>
          <p14:tracePt t="5853" x="1330325" y="2847975"/>
          <p14:tracePt t="5877" x="1330325" y="2830513"/>
          <p14:tracePt t="5886" x="1339850" y="2813050"/>
          <p14:tracePt t="5902" x="1347788" y="2803525"/>
          <p14:tracePt t="5917" x="1366838" y="2795588"/>
          <p14:tracePt t="5933" x="1401763" y="2759075"/>
          <p14:tracePt t="5949" x="1411288" y="2751138"/>
          <p14:tracePt t="5966" x="1428750" y="2741613"/>
          <p14:tracePt t="5983" x="1438275" y="2732088"/>
          <p14:tracePt t="6000" x="1446213" y="2714625"/>
          <p14:tracePt t="6033" x="1455738" y="2705100"/>
          <p14:tracePt t="6050" x="1465263" y="2697163"/>
          <p14:tracePt t="6066" x="1482725" y="2687638"/>
          <p14:tracePt t="6083" x="1490663" y="2670175"/>
          <p14:tracePt t="6100" x="1500188" y="2660650"/>
          <p14:tracePt t="6117" x="1500188" y="2633663"/>
          <p14:tracePt t="6133" x="1517650" y="2616200"/>
          <p14:tracePt t="6150" x="1527175" y="2616200"/>
          <p14:tracePt t="6167" x="1527175" y="2589213"/>
          <p14:tracePt t="6200" x="1527175" y="2562225"/>
          <p14:tracePt t="6217" x="1527175" y="2554288"/>
          <p14:tracePt t="6233" x="1527175" y="2527300"/>
          <p14:tracePt t="6250" x="1527175" y="2509838"/>
          <p14:tracePt t="6267" x="1527175" y="2455863"/>
          <p14:tracePt t="6283" x="1527175" y="2419350"/>
          <p14:tracePt t="6300" x="1536700" y="2401888"/>
          <p14:tracePt t="6317" x="1536700" y="2374900"/>
          <p14:tracePt t="6333" x="1536700" y="2366963"/>
          <p14:tracePt t="6367" x="1536700" y="2347913"/>
          <p14:tracePt t="6957" x="1536700" y="2339975"/>
          <p14:tracePt t="9257" x="1536700" y="2330450"/>
          <p14:tracePt t="10102" x="1544638" y="2330450"/>
          <p14:tracePt t="10109" x="1554163" y="2330450"/>
          <p14:tracePt t="10117" x="1562100" y="2330450"/>
          <p14:tracePt t="10126" x="1562100" y="2339975"/>
          <p14:tracePt t="10141" x="1608138" y="2339975"/>
          <p14:tracePt t="10174" x="1625600" y="2357438"/>
          <p14:tracePt t="10191" x="1633538" y="2366963"/>
          <p14:tracePt t="10246" x="1643063" y="2366963"/>
          <p14:tracePt t="10262" x="1652588" y="2374900"/>
          <p14:tracePt t="10269" x="1660525" y="2374900"/>
          <p14:tracePt t="10277" x="1679575" y="2384425"/>
          <p14:tracePt t="10310" x="1697038" y="2401888"/>
          <p14:tracePt t="10317" x="1697038" y="2411413"/>
          <p14:tracePt t="10357" x="1704975" y="2419350"/>
          <p14:tracePt t="10366" x="1714500" y="2419350"/>
          <p14:tracePt t="10374" x="1724025" y="2419350"/>
          <p14:tracePt t="10391" x="1751013" y="2419350"/>
          <p14:tracePt t="10407" x="1785938" y="2419350"/>
          <p14:tracePt t="10424" x="1803400" y="2419350"/>
          <p14:tracePt t="10441" x="1812925" y="2419350"/>
          <p14:tracePt t="10474" x="1830388" y="2419350"/>
          <p14:tracePt t="10492" x="1857375" y="2428875"/>
          <p14:tracePt t="10508" x="1901825" y="2428875"/>
          <p14:tracePt t="10525" x="1990725" y="2428875"/>
          <p14:tracePt t="10541" x="2133600" y="2428875"/>
          <p14:tracePt t="10558" x="2312988" y="2428875"/>
          <p14:tracePt t="10575" x="2517775" y="2411413"/>
          <p14:tracePt t="10591" x="2741613" y="2393950"/>
          <p14:tracePt t="10608" x="2901950" y="2393950"/>
          <p14:tracePt t="10625" x="2973388" y="2393950"/>
          <p14:tracePt t="10642" x="3009900" y="2393950"/>
          <p14:tracePt t="10658" x="3081338" y="2393950"/>
          <p14:tracePt t="10675" x="3133725" y="2393950"/>
          <p14:tracePt t="10691" x="3205163" y="2393950"/>
          <p14:tracePt t="10708" x="3251200" y="2393950"/>
          <p14:tracePt t="10725" x="3322638" y="2384425"/>
          <p14:tracePt t="10742" x="3348038" y="2384425"/>
          <p14:tracePt t="10758" x="3402013" y="2384425"/>
          <p14:tracePt t="10775" x="3446463" y="2384425"/>
          <p14:tracePt t="10792" x="3509963" y="2384425"/>
          <p14:tracePt t="10808" x="3554413" y="2384425"/>
          <p14:tracePt t="10825" x="3616325" y="2384425"/>
          <p14:tracePt t="10842" x="3705225" y="2384425"/>
          <p14:tracePt t="10858" x="3786188" y="2374900"/>
          <p14:tracePt t="10875" x="3848100" y="2366963"/>
          <p14:tracePt t="10892" x="3884613" y="2366963"/>
          <p14:tracePt t="10909" x="3902075" y="2366963"/>
          <p14:tracePt t="10925" x="3938588" y="2366963"/>
          <p14:tracePt t="10942" x="4000500" y="2339975"/>
          <p14:tracePt t="10959" x="4062413" y="2339975"/>
          <p14:tracePt t="10975" x="4081463" y="2339975"/>
          <p14:tracePt t="10992" x="4098925" y="2339975"/>
          <p14:tracePt t="11030" x="4108450" y="2339975"/>
          <p14:tracePt t="11042" x="4116388" y="2339975"/>
          <p14:tracePt t="11059" x="4125913" y="2339975"/>
          <p14:tracePt t="11076" x="4133850" y="2339975"/>
          <p14:tracePt t="11092" x="4143375" y="2339975"/>
          <p14:tracePt t="11125" x="4160838" y="2339975"/>
          <p14:tracePt t="11134" x="4170363" y="2330450"/>
          <p14:tracePt t="11142" x="4187825" y="2330450"/>
          <p14:tracePt t="11159" x="4251325" y="2322513"/>
          <p14:tracePt t="11176" x="4313238" y="2312988"/>
          <p14:tracePt t="11192" x="4375150" y="2312988"/>
          <p14:tracePt t="11209" x="4394200" y="2295525"/>
          <p14:tracePt t="11226" x="4402138" y="2295525"/>
          <p14:tracePt t="11350" x="4429125" y="2286000"/>
          <p14:tracePt t="11357" x="4438650" y="2286000"/>
          <p14:tracePt t="11365" x="4456113" y="2286000"/>
          <p14:tracePt t="11381" x="4465638" y="2286000"/>
          <p14:tracePt t="11393" x="4473575" y="2286000"/>
          <p14:tracePt t="11409" x="4491038" y="2286000"/>
          <p14:tracePt t="11477" x="4500563" y="2286000"/>
          <p14:tracePt t="11541" x="4518025" y="2286000"/>
          <p14:tracePt t="11557" x="4527550" y="2286000"/>
          <p14:tracePt t="11973" x="4537075" y="2286000"/>
          <p14:tracePt t="12818" x="4554538" y="2286000"/>
          <p14:tracePt t="12825" x="4562475" y="2286000"/>
          <p14:tracePt t="12849" x="4572000" y="2295525"/>
          <p14:tracePt t="12857" x="4572000" y="2303463"/>
          <p14:tracePt t="12881" x="4589463" y="2303463"/>
          <p14:tracePt t="12913" x="4598988" y="2303463"/>
          <p14:tracePt t="12921" x="4608513" y="2312988"/>
          <p14:tracePt t="12930" x="4625975" y="2322513"/>
          <p14:tracePt t="12945" x="4652963" y="2322513"/>
          <p14:tracePt t="12962" x="4705350" y="2347913"/>
          <p14:tracePt t="12979" x="4768850" y="2347913"/>
          <p14:tracePt t="12995" x="4867275" y="2347913"/>
          <p14:tracePt t="13012" x="4956175" y="2347913"/>
          <p14:tracePt t="13029" x="5018088" y="2347913"/>
          <p14:tracePt t="13045" x="5054600" y="2347913"/>
          <p14:tracePt t="13062" x="5089525" y="2347913"/>
          <p14:tracePt t="13079" x="5160963" y="2347913"/>
          <p14:tracePt t="13096" x="5251450" y="2347913"/>
          <p14:tracePt t="13113" x="5340350" y="2347913"/>
          <p14:tracePt t="13129" x="5411788" y="2347913"/>
          <p14:tracePt t="13146" x="5438775" y="2347913"/>
          <p14:tracePt t="13162" x="5465763" y="2347913"/>
          <p14:tracePt t="13179" x="5500688" y="2347913"/>
          <p14:tracePt t="13196" x="5554663" y="2347913"/>
          <p14:tracePt t="13212" x="5599113" y="2347913"/>
          <p14:tracePt t="13229" x="5661025" y="2347913"/>
          <p14:tracePt t="13246" x="5724525" y="2347913"/>
          <p14:tracePt t="13263" x="5768975" y="2339975"/>
          <p14:tracePt t="13279" x="5830888" y="2339975"/>
          <p14:tracePt t="13296" x="5848350" y="2339975"/>
          <p14:tracePt t="13313" x="5884863" y="2330450"/>
          <p14:tracePt t="13330" x="5902325" y="2330450"/>
          <p14:tracePt t="13346" x="5929313" y="2330450"/>
          <p14:tracePt t="13363" x="5973763" y="2322513"/>
          <p14:tracePt t="13379" x="6027738" y="2312988"/>
          <p14:tracePt t="13396" x="6081713" y="2312988"/>
          <p14:tracePt t="13413" x="6134100" y="2295525"/>
          <p14:tracePt t="13430" x="6161088" y="2295525"/>
          <p14:tracePt t="13446" x="6197600" y="2295525"/>
          <p14:tracePt t="13463" x="6224588" y="2295525"/>
          <p14:tracePt t="13480" x="6259513" y="2295525"/>
          <p14:tracePt t="13497" x="6296025" y="2295525"/>
          <p14:tracePt t="13513" x="6313488" y="2295525"/>
          <p14:tracePt t="13530" x="6330950" y="2295525"/>
          <p14:tracePt t="13546" x="6340475" y="2295525"/>
          <p14:tracePt t="13563" x="6357938" y="2295525"/>
          <p14:tracePt t="13580" x="6367463" y="2295525"/>
          <p14:tracePt t="13596" x="6375400" y="2295525"/>
          <p14:tracePt t="13613" x="6384925" y="2295525"/>
          <p14:tracePt t="13630" x="6394450" y="2295525"/>
          <p14:tracePt t="13647" x="6402388" y="2295525"/>
          <p14:tracePt t="13649" x="6411913" y="2295525"/>
          <p14:tracePt t="13680" x="6429375" y="2286000"/>
          <p14:tracePt t="13697" x="6510338" y="2286000"/>
          <p14:tracePt t="13714" x="6572250" y="2286000"/>
          <p14:tracePt t="13730" x="6661150" y="2286000"/>
          <p14:tracePt t="13747" x="6732588" y="2286000"/>
          <p14:tracePt t="13763" x="6786563" y="2286000"/>
          <p14:tracePt t="13780" x="6823075" y="2286000"/>
          <p14:tracePt t="13797" x="6867525" y="2286000"/>
          <p14:tracePt t="13814" x="6929438" y="2286000"/>
          <p14:tracePt t="13830" x="6973888" y="2286000"/>
          <p14:tracePt t="13847" x="7062788" y="2286000"/>
          <p14:tracePt t="13864" x="7232650" y="2286000"/>
          <p14:tracePt t="13881" x="7510463" y="2286000"/>
          <p14:tracePt t="13897" x="7697788" y="2286000"/>
          <p14:tracePt t="13914" x="7867650" y="2286000"/>
          <p14:tracePt t="13930" x="7974013" y="2286000"/>
          <p14:tracePt t="13948" x="8045450" y="2286000"/>
          <p14:tracePt t="13964" x="8072438" y="2286000"/>
          <p14:tracePt t="13980" x="8126413" y="2286000"/>
          <p14:tracePt t="13997" x="8180388" y="2286000"/>
          <p14:tracePt t="14014" x="8224838" y="2276475"/>
          <p14:tracePt t="14031" x="8277225" y="2268538"/>
          <p14:tracePt t="14047" x="8313738" y="2268538"/>
          <p14:tracePt t="14065" x="8348663" y="2268538"/>
          <p14:tracePt t="14081" x="8367713" y="2268538"/>
          <p14:tracePt t="14097" x="8385175" y="2268538"/>
          <p14:tracePt t="14114" x="8394700" y="2268538"/>
          <p14:tracePt t="15766" x="8402638" y="2259013"/>
          <p14:tracePt t="15773" x="8402638" y="2251075"/>
          <p14:tracePt t="15784" x="8412163" y="2241550"/>
          <p14:tracePt t="15801" x="8429625" y="2214563"/>
          <p14:tracePt t="15817" x="8447088" y="2160588"/>
          <p14:tracePt t="15834" x="8456613" y="2152650"/>
          <p14:tracePt t="15867" x="8474075" y="2133600"/>
          <p14:tracePt t="15901" x="8474075" y="2116138"/>
          <p14:tracePt t="16541" x="8474075" y="2108200"/>
          <p14:tracePt t="16557" x="8466138" y="2116138"/>
          <p14:tracePt t="16573" x="8456613" y="2125663"/>
          <p14:tracePt t="16614" x="8439150" y="2143125"/>
          <p14:tracePt t="16637" x="8420100" y="2160588"/>
          <p14:tracePt t="16646" x="8412163" y="2170113"/>
          <p14:tracePt t="16670" x="8402638" y="2187575"/>
          <p14:tracePt t="16678" x="8385175" y="2197100"/>
          <p14:tracePt t="16686" x="8358188" y="2232025"/>
          <p14:tracePt t="16702" x="8304213" y="2303463"/>
          <p14:tracePt t="16719" x="8277225" y="2312988"/>
          <p14:tracePt t="16736" x="8215313" y="2366963"/>
          <p14:tracePt t="16752" x="8161338" y="2419350"/>
          <p14:tracePt t="16769" x="8126413" y="2455863"/>
          <p14:tracePt t="16786" x="8037513" y="2517775"/>
          <p14:tracePt t="16803" x="7920038" y="2589213"/>
          <p14:tracePt t="16819" x="7769225" y="2670175"/>
          <p14:tracePt t="16836" x="7581900" y="2741613"/>
          <p14:tracePt t="16853" x="7286625" y="2830513"/>
          <p14:tracePt t="16869" x="7089775" y="2847975"/>
          <p14:tracePt t="16886" x="6929438" y="2847975"/>
          <p14:tracePt t="16903" x="6804025" y="2847975"/>
          <p14:tracePt t="16919" x="6688138" y="2847975"/>
          <p14:tracePt t="16936" x="6599238" y="2847975"/>
          <p14:tracePt t="16953" x="6510338" y="2847975"/>
          <p14:tracePt t="16969" x="6402388" y="2847975"/>
          <p14:tracePt t="16986" x="6269038" y="2857500"/>
          <p14:tracePt t="17003" x="6099175" y="2884488"/>
          <p14:tracePt t="17019" x="5929313" y="2919413"/>
          <p14:tracePt t="17037" x="5680075" y="2955925"/>
          <p14:tracePt t="17053" x="5527675" y="2982913"/>
          <p14:tracePt t="17070" x="5394325" y="3009900"/>
          <p14:tracePt t="17086" x="5330825" y="3027363"/>
          <p14:tracePt t="17103" x="5276850" y="3027363"/>
          <p14:tracePt t="17120" x="5214938" y="3027363"/>
          <p14:tracePt t="17136" x="5126038" y="3027363"/>
          <p14:tracePt t="17153" x="5000625" y="3027363"/>
          <p14:tracePt t="17170" x="4840288" y="3027363"/>
          <p14:tracePt t="17186" x="4697413" y="3044825"/>
          <p14:tracePt t="17189" x="4633913" y="3054350"/>
          <p14:tracePt t="17253" x="4616450" y="3054350"/>
          <p14:tracePt t="17261" x="4616450" y="3044825"/>
          <p14:tracePt t="17277" x="4608513" y="3036888"/>
          <p14:tracePt t="17293" x="4608513" y="3027363"/>
          <p14:tracePt t="17309" x="4608513" y="3017838"/>
          <p14:tracePt t="17320" x="4598988" y="3009900"/>
          <p14:tracePt t="17337" x="4554538" y="2965450"/>
          <p14:tracePt t="17354" x="4510088" y="2938463"/>
          <p14:tracePt t="17370" x="4473575" y="2901950"/>
          <p14:tracePt t="17387" x="4419600" y="2857500"/>
          <p14:tracePt t="17403" x="4411663" y="2847975"/>
          <p14:tracePt t="17438" x="4402138" y="2847975"/>
          <p14:tracePt t="17469" x="4394200" y="2847975"/>
          <p14:tracePt t="17477" x="4375150" y="2847975"/>
          <p14:tracePt t="17501" x="4357688" y="2847975"/>
          <p14:tracePt t="17509" x="4340225" y="2847975"/>
          <p14:tracePt t="17521" x="4330700" y="2847975"/>
          <p14:tracePt t="17537" x="4295775" y="2847975"/>
          <p14:tracePt t="17554" x="4268788" y="2840038"/>
          <p14:tracePt t="17570" x="4241800" y="2840038"/>
          <p14:tracePt t="17587" x="4214813" y="2840038"/>
          <p14:tracePt t="17604" x="4187825" y="2840038"/>
          <p14:tracePt t="17621" x="4179888" y="2840038"/>
          <p14:tracePt t="17637" x="4160838" y="2840038"/>
          <p14:tracePt t="17654" x="4143375" y="2840038"/>
          <p14:tracePt t="17730" x="4143375" y="2830513"/>
          <p14:tracePt t="17745" x="4125913" y="2830513"/>
          <p14:tracePt t="17826" x="4116388" y="2822575"/>
          <p14:tracePt t="18081" x="4133850" y="2822575"/>
          <p14:tracePt t="18090" x="4143375" y="2822575"/>
          <p14:tracePt t="18098" x="4152900" y="2822575"/>
          <p14:tracePt t="18129" x="4160838" y="2822575"/>
          <p14:tracePt t="18137" x="4170363" y="2822575"/>
          <p14:tracePt t="18145" x="4179888" y="2822575"/>
          <p14:tracePt t="18155" x="4197350" y="2822575"/>
          <p14:tracePt t="18172" x="4241800" y="2822575"/>
          <p14:tracePt t="18188" x="4286250" y="2840038"/>
          <p14:tracePt t="18205" x="4340225" y="2857500"/>
          <p14:tracePt t="18222" x="4411663" y="2884488"/>
          <p14:tracePt t="18238" x="4473575" y="2884488"/>
          <p14:tracePt t="18255" x="4589463" y="2894013"/>
          <p14:tracePt t="18272" x="4679950" y="2894013"/>
          <p14:tracePt t="18289" x="4768850" y="2894013"/>
          <p14:tracePt t="18305" x="4803775" y="2894013"/>
          <p14:tracePt t="18322" x="4813300" y="2894013"/>
          <p14:tracePt t="18339" x="4848225" y="2894013"/>
          <p14:tracePt t="18355" x="4884738" y="2894013"/>
          <p14:tracePt t="18372" x="4973638" y="2911475"/>
          <p14:tracePt t="18389" x="5027613" y="2919413"/>
          <p14:tracePt t="18405" x="5089525" y="2938463"/>
          <p14:tracePt t="18422" x="5126038" y="2938463"/>
          <p14:tracePt t="18439" x="5143500" y="2938463"/>
          <p14:tracePt t="18455" x="5160963" y="2955925"/>
          <p14:tracePt t="18473" x="5224463" y="2955925"/>
          <p14:tracePt t="18489" x="5295900" y="2955925"/>
          <p14:tracePt t="18506" x="5375275" y="2955925"/>
          <p14:tracePt t="18522" x="5446713" y="2955925"/>
          <p14:tracePt t="18539" x="5510213" y="2955925"/>
          <p14:tracePt t="18556" x="5562600" y="2955925"/>
          <p14:tracePt t="18572" x="5599113" y="2955925"/>
          <p14:tracePt t="18589" x="5626100" y="2955925"/>
          <p14:tracePt t="18606" x="5643563" y="2955925"/>
          <p14:tracePt t="18622" x="5661025" y="2955925"/>
          <p14:tracePt t="18639" x="5680075" y="2955925"/>
          <p14:tracePt t="18674" x="5688013" y="2955925"/>
          <p14:tracePt t="18689" x="5705475" y="2955925"/>
          <p14:tracePt t="18706" x="5768975" y="2928938"/>
          <p14:tracePt t="18722" x="5830888" y="2901950"/>
          <p14:tracePt t="18739" x="5894388" y="2884488"/>
          <p14:tracePt t="18756" x="6000750" y="2857500"/>
          <p14:tracePt t="18772" x="6045200" y="2847975"/>
          <p14:tracePt t="18789" x="6054725" y="2847975"/>
          <p14:tracePt t="19137" x="6054725" y="2840038"/>
          <p14:tracePt t="19249" x="6072188" y="2840038"/>
          <p14:tracePt t="19265" x="6081713" y="2840038"/>
          <p14:tracePt t="19354" x="6089650" y="2840038"/>
          <p14:tracePt t="19361" x="6099175" y="2830513"/>
          <p14:tracePt t="19374" x="6108700" y="2822575"/>
          <p14:tracePt t="19390" x="6108700" y="2813050"/>
          <p14:tracePt t="19537" x="6126163" y="2813050"/>
          <p14:tracePt t="20559" x="6116638" y="2813050"/>
          <p14:tracePt t="20626" x="6108700" y="2813050"/>
          <p14:tracePt t="20676" x="6089650" y="2813050"/>
          <p14:tracePt t="20860" x="6081713" y="2803525"/>
          <p14:tracePt t="22110" x="6062663" y="2786063"/>
          <p14:tracePt t="22285" x="6054725" y="2786063"/>
          <p14:tracePt t="22317" x="6037263" y="2786063"/>
          <p14:tracePt t="22325" x="6018213" y="2795588"/>
          <p14:tracePt t="22333" x="5983288" y="2822575"/>
          <p14:tracePt t="22346" x="5965825" y="2830513"/>
          <p14:tracePt t="22362" x="5911850" y="2840038"/>
          <p14:tracePt t="22379" x="5830888" y="2874963"/>
          <p14:tracePt t="22396" x="5751513" y="2911475"/>
          <p14:tracePt t="22413" x="5608638" y="2973388"/>
          <p14:tracePt t="22430" x="5527675" y="3017838"/>
          <p14:tracePt t="22446" x="5384800" y="3071813"/>
          <p14:tracePt t="22463" x="5224463" y="3125788"/>
          <p14:tracePt t="22480" x="5027613" y="3205163"/>
          <p14:tracePt t="22496" x="4795838" y="3276600"/>
          <p14:tracePt t="22513" x="4545013" y="3322638"/>
          <p14:tracePt t="22529" x="4367213" y="3348038"/>
          <p14:tracePt t="22546" x="4286250" y="3357563"/>
          <p14:tracePt t="22563" x="4241800" y="3367088"/>
          <p14:tracePt t="22580" x="4224338" y="3367088"/>
          <p14:tracePt t="22597" x="4143375" y="3375025"/>
          <p14:tracePt t="22613" x="4062413" y="3394075"/>
          <p14:tracePt t="22630" x="3929063" y="3411538"/>
          <p14:tracePt t="22647" x="3786188" y="3419475"/>
          <p14:tracePt t="22664" x="3643313" y="3419475"/>
          <p14:tracePt t="22680" x="3527425" y="3419475"/>
          <p14:tracePt t="22696" x="3446463" y="3429000"/>
          <p14:tracePt t="22713" x="3419475" y="3429000"/>
          <p14:tracePt t="22730" x="3367088" y="3429000"/>
          <p14:tracePt t="22747" x="3295650" y="3438525"/>
          <p14:tracePt t="22763" x="3133725" y="3455988"/>
          <p14:tracePt t="22781" x="2633663" y="3527425"/>
          <p14:tracePt t="22797" x="2187575" y="3554413"/>
          <p14:tracePt t="22813" x="1768475" y="3554413"/>
          <p14:tracePt t="22830" x="1517650" y="3554413"/>
          <p14:tracePt t="22847" x="1500188" y="3544888"/>
          <p14:tracePt t="22864" x="1482725" y="3517900"/>
          <p14:tracePt t="22881" x="1473200" y="3509963"/>
          <p14:tracePt t="23145" x="1482725" y="3509963"/>
          <p14:tracePt t="23153" x="1490663" y="3509963"/>
          <p14:tracePt t="23164" x="1509713" y="3509963"/>
          <p14:tracePt t="23180" x="1544638" y="3527425"/>
          <p14:tracePt t="23197" x="1581150" y="3527425"/>
          <p14:tracePt t="23214" x="1608138" y="3536950"/>
          <p14:tracePt t="23231" x="1633538" y="3544888"/>
          <p14:tracePt t="23234" x="1643063" y="3544888"/>
          <p14:tracePt t="23465" x="1633538" y="3544888"/>
          <p14:tracePt t="23473" x="1625600" y="3544888"/>
          <p14:tracePt t="23482" x="1616075" y="3544888"/>
          <p14:tracePt t="23498" x="1608138" y="3544888"/>
          <p14:tracePt t="23514" x="1598613" y="3536950"/>
          <p14:tracePt t="23531" x="1571625" y="3536950"/>
          <p14:tracePt t="23548" x="1562100" y="3527425"/>
          <p14:tracePt t="23633" x="1554163" y="3517900"/>
          <p14:tracePt t="23713" x="1544638" y="3517900"/>
          <p14:tracePt t="23729" x="1536700" y="3517900"/>
          <p14:tracePt t="23858" x="1527175" y="3517900"/>
          <p14:tracePt t="23881" x="1517650" y="3517900"/>
          <p14:tracePt t="23889" x="1509713" y="3509963"/>
          <p14:tracePt t="24922" x="1500188" y="3509963"/>
          <p14:tracePt t="25601" x="1490663" y="3509963"/>
          <p14:tracePt t="25822" x="1500188" y="3509963"/>
          <p14:tracePt t="25837" x="1509713" y="3509963"/>
          <p14:tracePt t="25845" x="1527175" y="3509963"/>
          <p14:tracePt t="25854" x="1536700" y="3509963"/>
          <p14:tracePt t="25869" x="1571625" y="3509963"/>
          <p14:tracePt t="25885" x="1643063" y="3517900"/>
          <p14:tracePt t="25902" x="1731963" y="3571875"/>
          <p14:tracePt t="25918" x="1803400" y="3589338"/>
          <p14:tracePt t="25935" x="1866900" y="3598863"/>
          <p14:tracePt t="25952" x="2089150" y="3598863"/>
          <p14:tracePt t="25969" x="2527300" y="3598863"/>
          <p14:tracePt t="25985" x="3017838" y="3598863"/>
          <p14:tracePt t="26002" x="3357563" y="3598863"/>
          <p14:tracePt t="26019" x="3536950" y="3598863"/>
          <p14:tracePt t="26036" x="3616325" y="3598863"/>
          <p14:tracePt t="26052" x="3697288" y="3608388"/>
          <p14:tracePt t="26069" x="3786188" y="3633788"/>
          <p14:tracePt t="26085" x="3875088" y="3643313"/>
          <p14:tracePt t="26102" x="4017963" y="3652838"/>
          <p14:tracePt t="26119" x="4152900" y="3660775"/>
          <p14:tracePt t="26136" x="4295775" y="3660775"/>
          <p14:tracePt t="26152" x="4419600" y="3670300"/>
          <p14:tracePt t="26169" x="4537075" y="3670300"/>
          <p14:tracePt t="26186" x="4625975" y="3670300"/>
          <p14:tracePt t="26202" x="4679950" y="3670300"/>
          <p14:tracePt t="26219" x="4697413" y="3670300"/>
          <p14:tracePt t="26236" x="4741863" y="3670300"/>
          <p14:tracePt t="26253" x="4830763" y="3652838"/>
          <p14:tracePt t="26269" x="4938713" y="3643313"/>
          <p14:tracePt t="26286" x="4983163" y="3633788"/>
          <p14:tracePt t="26303" x="5045075" y="3625850"/>
          <p14:tracePt t="26320" x="5081588" y="3616325"/>
          <p14:tracePt t="26353" x="5108575" y="3616325"/>
          <p14:tracePt t="26370" x="5170488" y="3616325"/>
          <p14:tracePt t="26386" x="5232400" y="3616325"/>
          <p14:tracePt t="26403" x="5322888" y="3616325"/>
          <p14:tracePt t="26419" x="5357813" y="3616325"/>
          <p14:tracePt t="26581" x="5375275" y="3616325"/>
          <p14:tracePt t="26597" x="5394325" y="3616325"/>
          <p14:tracePt t="26605" x="5411788" y="3608388"/>
          <p14:tracePt t="26613" x="5446713" y="3608388"/>
          <p14:tracePt t="26622" x="5465763" y="3608388"/>
          <p14:tracePt t="26637" x="5518150" y="3598863"/>
          <p14:tracePt t="26654" x="5537200" y="3598863"/>
          <p14:tracePt t="26949" x="5545138" y="3598863"/>
          <p14:tracePt t="26973" x="5572125" y="3589338"/>
          <p14:tracePt t="26981" x="5599113" y="3581400"/>
          <p14:tracePt t="26989" x="5608638" y="3581400"/>
          <p14:tracePt t="27004" x="5653088" y="3581400"/>
          <p14:tracePt t="27021" x="5715000" y="3581400"/>
          <p14:tracePt t="27037" x="5795963" y="3581400"/>
          <p14:tracePt t="27054" x="5911850" y="3581400"/>
          <p14:tracePt t="27071" x="6045200" y="3562350"/>
          <p14:tracePt t="27087" x="6197600" y="3562350"/>
          <p14:tracePt t="27104" x="6340475" y="3562350"/>
          <p14:tracePt t="27121" x="6446838" y="3544888"/>
          <p14:tracePt t="27137" x="6510338" y="3544888"/>
          <p14:tracePt t="27154" x="6527800" y="3536950"/>
          <p14:tracePt t="27237" x="6554788" y="3536950"/>
          <p14:tracePt t="27245" x="6581775" y="3536950"/>
          <p14:tracePt t="27254" x="6626225" y="3536950"/>
          <p14:tracePt t="27271" x="6751638" y="3536950"/>
          <p14:tracePt t="27288" x="7027863" y="3527425"/>
          <p14:tracePt t="27304" x="7331075" y="3500438"/>
          <p14:tracePt t="27321" x="7581900" y="3473450"/>
          <p14:tracePt t="27338" x="7688263" y="3455988"/>
          <p14:tracePt t="27355" x="7705725" y="3446463"/>
          <p14:tracePt t="27413" x="7715250" y="3446463"/>
          <p14:tracePt t="27421" x="7724775" y="3446463"/>
          <p14:tracePt t="27823" x="7724775" y="3438525"/>
          <p14:tracePt t="27839" x="7715250" y="3429000"/>
          <p14:tracePt t="27890" x="7705725" y="3429000"/>
          <p14:tracePt t="28023" x="7705725" y="3419475"/>
          <p14:tracePt t="28123" x="7688263" y="3419475"/>
          <p14:tracePt t="28206" x="7680325" y="3419475"/>
          <p14:tracePt t="28349" x="7661275" y="3419475"/>
          <p14:tracePt t="28357" x="7643813" y="3419475"/>
          <p14:tracePt t="28381" x="7634288" y="3419475"/>
          <p14:tracePt t="28390" x="7626350" y="3419475"/>
          <p14:tracePt t="28397" x="7616825" y="3419475"/>
          <p14:tracePt t="28407" x="7599363" y="3419475"/>
          <p14:tracePt t="28424" x="7581900" y="3419475"/>
          <p14:tracePt t="28441" x="7545388" y="3419475"/>
          <p14:tracePt t="28457" x="7518400" y="3419475"/>
          <p14:tracePt t="28474" x="7473950" y="3455988"/>
          <p14:tracePt t="28490" x="7412038" y="3473450"/>
          <p14:tracePt t="28507" x="7304088" y="3517900"/>
          <p14:tracePt t="28524" x="7242175" y="3536950"/>
          <p14:tracePt t="28541" x="7037388" y="3589338"/>
          <p14:tracePt t="28557" x="6867525" y="3625850"/>
          <p14:tracePt t="28574" x="6697663" y="3660775"/>
          <p14:tracePt t="28590" x="6527800" y="3705225"/>
          <p14:tracePt t="28607" x="6438900" y="3724275"/>
          <p14:tracePt t="28624" x="6276975" y="3768725"/>
          <p14:tracePt t="28641" x="6045200" y="3830638"/>
          <p14:tracePt t="28658" x="5875338" y="3867150"/>
          <p14:tracePt t="28674" x="5697538" y="3884613"/>
          <p14:tracePt t="28691" x="5527675" y="3894138"/>
          <p14:tracePt t="28708" x="5367338" y="3894138"/>
          <p14:tracePt t="28724" x="5232400" y="3894138"/>
          <p14:tracePt t="28741" x="5126038" y="3894138"/>
          <p14:tracePt t="28757" x="5045075" y="3894138"/>
          <p14:tracePt t="28774" x="4991100" y="3894138"/>
          <p14:tracePt t="28791" x="4938713" y="3894138"/>
          <p14:tracePt t="28807" x="4867275" y="3894138"/>
          <p14:tracePt t="28810" x="4830763" y="3894138"/>
          <p14:tracePt t="28825" x="4732338" y="3894138"/>
          <p14:tracePt t="28841" x="4670425" y="3911600"/>
          <p14:tracePt t="28858" x="4643438" y="3911600"/>
          <p14:tracePt t="28874" x="4625975" y="3911600"/>
          <p14:tracePt t="28891" x="4608513" y="3911600"/>
          <p14:tracePt t="28908" x="4572000" y="3911600"/>
          <p14:tracePt t="28924" x="4554538" y="3911600"/>
          <p14:tracePt t="28941" x="4527550" y="3911600"/>
          <p14:tracePt t="28958" x="4510088" y="3911600"/>
          <p14:tracePt t="28974" x="4491038" y="3911600"/>
          <p14:tracePt t="28991" x="4483100" y="3911600"/>
          <p14:tracePt t="29057" x="4473575" y="3919538"/>
          <p14:tracePt t="29065" x="4465638" y="3919538"/>
          <p14:tracePt t="29154" x="4456113" y="3919538"/>
          <p14:tracePt t="29161" x="4456113" y="3929063"/>
          <p14:tracePt t="29186" x="4438650" y="3929063"/>
          <p14:tracePt t="29201" x="4419600" y="3938588"/>
          <p14:tracePt t="29209" x="4411663" y="3938588"/>
          <p14:tracePt t="29225" x="4402138" y="3946525"/>
          <p14:tracePt t="29241" x="4384675" y="3946525"/>
          <p14:tracePt t="29257" x="4375150" y="3946525"/>
          <p14:tracePt t="29265" x="4357688" y="3946525"/>
          <p14:tracePt t="29275" x="4340225" y="3946525"/>
          <p14:tracePt t="29292" x="4322763" y="3946525"/>
          <p14:tracePt t="29325" x="4303713" y="3946525"/>
          <p14:tracePt t="29342" x="4286250" y="3946525"/>
          <p14:tracePt t="29359" x="4259263" y="3946525"/>
          <p14:tracePt t="29375" x="4241800" y="3946525"/>
          <p14:tracePt t="29392" x="4214813" y="3946525"/>
          <p14:tracePt t="29409" x="4187825" y="3946525"/>
          <p14:tracePt t="29425" x="4170363" y="3946525"/>
          <p14:tracePt t="29442" x="4160838" y="3946525"/>
          <p14:tracePt t="30257" x="4187825" y="3946525"/>
          <p14:tracePt t="30497" x="4197350" y="3946525"/>
          <p14:tracePt t="30506" x="4205288" y="3946525"/>
          <p14:tracePt t="30529" x="4232275" y="3946525"/>
          <p14:tracePt t="30538" x="4241800" y="3946525"/>
          <p14:tracePt t="30546" x="4259263" y="3946525"/>
          <p14:tracePt t="30561" x="4295775" y="3946525"/>
          <p14:tracePt t="30577" x="4322763" y="3946525"/>
          <p14:tracePt t="30594" x="4330700" y="3946525"/>
          <p14:tracePt t="30611" x="4357688" y="3965575"/>
          <p14:tracePt t="30627" x="4402138" y="3973513"/>
          <p14:tracePt t="30644" x="4419600" y="3973513"/>
          <p14:tracePt t="30661" x="4438650" y="3973513"/>
          <p14:tracePt t="30677" x="4456113" y="3983038"/>
          <p14:tracePt t="30711" x="4465638" y="3983038"/>
          <p14:tracePt t="30850" x="4473575" y="3983038"/>
          <p14:tracePt t="30882" x="4483100" y="3990975"/>
          <p14:tracePt t="30889" x="4491038" y="3990975"/>
          <p14:tracePt t="31089" x="4500563" y="3990975"/>
          <p14:tracePt t="32245" x="4491038" y="4000500"/>
          <p14:tracePt t="32253" x="4483100" y="4000500"/>
          <p14:tracePt t="32263" x="4456113" y="4000500"/>
          <p14:tracePt t="32645" x="4456113" y="3990975"/>
          <p14:tracePt t="32653" x="4456113" y="3983038"/>
          <p14:tracePt t="32664" x="4456113" y="3973513"/>
          <p14:tracePt t="32681" x="4500563" y="3929063"/>
          <p14:tracePt t="32717" x="4500563" y="3919538"/>
          <p14:tracePt t="32797" x="4500563" y="3938588"/>
          <p14:tracePt t="32805" x="4500563" y="3946525"/>
          <p14:tracePt t="32845" x="4510088" y="3956050"/>
          <p14:tracePt t="32853" x="4518025" y="3965575"/>
          <p14:tracePt t="32909" x="4527550" y="3965575"/>
          <p14:tracePt t="32917" x="4537075" y="3965575"/>
          <p14:tracePt t="32925" x="4554538" y="3965575"/>
          <p14:tracePt t="32934" x="4562475" y="3965575"/>
          <p14:tracePt t="32949" x="4608513" y="3965575"/>
          <p14:tracePt t="32965" x="4687888" y="3965575"/>
          <p14:tracePt t="32981" x="4732338" y="3965575"/>
          <p14:tracePt t="32998" x="4813300" y="3965575"/>
          <p14:tracePt t="33015" x="4867275" y="3965575"/>
          <p14:tracePt t="33031" x="4919663" y="3965575"/>
          <p14:tracePt t="33048" x="4991100" y="3965575"/>
          <p14:tracePt t="33065" x="5081588" y="3965575"/>
          <p14:tracePt t="33082" x="5160963" y="3965575"/>
          <p14:tracePt t="33098" x="5268913" y="3965575"/>
          <p14:tracePt t="33115" x="5367338" y="3965575"/>
          <p14:tracePt t="33131" x="5446713" y="3938588"/>
          <p14:tracePt t="33149" x="5500688" y="3929063"/>
          <p14:tracePt t="33214" x="5510213" y="3929063"/>
          <p14:tracePt t="33221" x="5518150" y="3929063"/>
          <p14:tracePt t="33232" x="5527675" y="3929063"/>
          <p14:tracePt t="33248" x="5572125" y="3929063"/>
          <p14:tracePt t="33265" x="5626100" y="3929063"/>
          <p14:tracePt t="33282" x="5661025" y="3929063"/>
          <p14:tracePt t="33299" x="5697538" y="3929063"/>
          <p14:tracePt t="33315" x="5741988" y="3929063"/>
          <p14:tracePt t="33332" x="5848350" y="3929063"/>
          <p14:tracePt t="33349" x="5929313" y="3929063"/>
          <p14:tracePt t="33366" x="5983288" y="3929063"/>
          <p14:tracePt t="33382" x="6010275" y="3902075"/>
          <p14:tracePt t="33399" x="6045200" y="3902075"/>
          <p14:tracePt t="33415" x="6054725" y="3902075"/>
          <p14:tracePt t="33432" x="6099175" y="3902075"/>
          <p14:tracePt t="33449" x="6170613" y="3902075"/>
          <p14:tracePt t="33465" x="6232525" y="3902075"/>
          <p14:tracePt t="33482" x="6269038" y="3902075"/>
          <p14:tracePt t="33499" x="6286500" y="3894138"/>
          <p14:tracePt t="34473" x="6286500" y="3902075"/>
          <p14:tracePt t="34481" x="6276975" y="3911600"/>
          <p14:tracePt t="34489" x="6269038" y="3919538"/>
          <p14:tracePt t="34505" x="6259513" y="3929063"/>
          <p14:tracePt t="34517" x="6259513" y="3938588"/>
          <p14:tracePt t="34769" x="6259513" y="3946525"/>
          <p14:tracePt t="34777" x="6269038" y="3946525"/>
          <p14:tracePt t="34786" x="6286500" y="3946525"/>
          <p14:tracePt t="34802" x="6330950" y="3946525"/>
          <p14:tracePt t="34818" x="6394450" y="3946525"/>
          <p14:tracePt t="34835" x="6446838" y="3929063"/>
          <p14:tracePt t="34852" x="6510338" y="3919538"/>
          <p14:tracePt t="34868" x="6562725" y="3919538"/>
          <p14:tracePt t="34885" x="6634163" y="3919538"/>
          <p14:tracePt t="34902" x="6732588" y="3919538"/>
          <p14:tracePt t="34918" x="6858000" y="3919538"/>
          <p14:tracePt t="34935" x="6991350" y="3919538"/>
          <p14:tracePt t="34938" x="7062788" y="3919538"/>
          <p14:tracePt t="34952" x="7134225" y="3902075"/>
          <p14:tracePt t="34969" x="7323138" y="3884613"/>
          <p14:tracePt t="34985" x="7429500" y="3867150"/>
          <p14:tracePt t="35002" x="7562850" y="3857625"/>
          <p14:tracePt t="35018" x="7724775" y="3840163"/>
          <p14:tracePt t="35035" x="7885113" y="3803650"/>
          <p14:tracePt t="35052" x="8037513" y="3786188"/>
          <p14:tracePt t="35069" x="8153400" y="3768725"/>
          <p14:tracePt t="35086" x="8170863" y="3751263"/>
          <p14:tracePt t="35169" x="8188325" y="3751263"/>
          <p14:tracePt t="35177" x="8215313" y="3751263"/>
          <p14:tracePt t="35201" x="8232775" y="3751263"/>
          <p14:tracePt t="35209" x="8242300" y="3751263"/>
          <p14:tracePt t="35219" x="8251825" y="3751263"/>
          <p14:tracePt t="35235" x="8269288" y="3751263"/>
          <p14:tracePt t="35253" x="8313738" y="3751263"/>
          <p14:tracePt t="35269" x="8331200" y="3751263"/>
          <p14:tracePt t="35286" x="8340725" y="3751263"/>
          <p14:tracePt t="35553" x="8331200" y="3751263"/>
          <p14:tracePt t="35570" x="8304213" y="3741738"/>
          <p14:tracePt t="35587" x="8286750" y="3741738"/>
          <p14:tracePt t="35654" x="8277225" y="3732213"/>
          <p14:tracePt t="35687" x="8269288" y="3732213"/>
          <p14:tracePt t="35704" x="8251825" y="3724275"/>
          <p14:tracePt t="35887" x="8242300" y="3724275"/>
          <p14:tracePt t="36004" x="8224838" y="3724275"/>
          <p14:tracePt t="36071" x="8215313" y="3724275"/>
          <p14:tracePt t="36090" x="8197850" y="3724275"/>
          <p14:tracePt t="36106" x="8188325" y="3724275"/>
          <p14:tracePt t="36120" x="8180388" y="3724275"/>
          <p14:tracePt t="36489" x="8161338" y="3724275"/>
          <p14:tracePt t="36505" x="8153400" y="3724275"/>
          <p14:tracePt t="36513" x="8126413" y="3724275"/>
          <p14:tracePt t="36522" x="8108950" y="3732213"/>
          <p14:tracePt t="36538" x="8037513" y="3759200"/>
          <p14:tracePt t="36554" x="7912100" y="3813175"/>
          <p14:tracePt t="36571" x="7705725" y="3884613"/>
          <p14:tracePt t="36588" x="7375525" y="3983038"/>
          <p14:tracePt t="36605" x="6919913" y="4089400"/>
          <p14:tracePt t="36621" x="6446838" y="4170363"/>
          <p14:tracePt t="36639" x="6000750" y="4251325"/>
          <p14:tracePt t="36655" x="5705475" y="4295775"/>
          <p14:tracePt t="36672" x="5510213" y="4303713"/>
          <p14:tracePt t="36689" x="5367338" y="4303713"/>
          <p14:tracePt t="36705" x="5232400" y="4303713"/>
          <p14:tracePt t="36722" x="5170488" y="4303713"/>
          <p14:tracePt t="36738" x="5108575" y="4303713"/>
          <p14:tracePt t="36755" x="5054600" y="4303713"/>
          <p14:tracePt t="36771" x="4983163" y="4303713"/>
          <p14:tracePt t="36788" x="4929188" y="4303713"/>
          <p14:tracePt t="36805" x="4857750" y="4313238"/>
          <p14:tracePt t="36822" x="4776788" y="4330700"/>
          <p14:tracePt t="36838" x="4705350" y="4348163"/>
          <p14:tracePt t="36855" x="4616450" y="4357688"/>
          <p14:tracePt t="36872" x="4572000" y="4367213"/>
          <p14:tracePt t="36937" x="4562475" y="4367213"/>
          <p14:tracePt t="37089" x="4572000" y="4367213"/>
          <p14:tracePt t="37097" x="4581525" y="4367213"/>
          <p14:tracePt t="37106" x="4589463" y="4367213"/>
          <p14:tracePt t="37123" x="4608513" y="4367213"/>
          <p14:tracePt t="37139" x="4625975" y="4367213"/>
          <p14:tracePt t="37156" x="4633913" y="4367213"/>
          <p14:tracePt t="37262" x="4643438" y="4357688"/>
          <p14:tracePt t="37437" x="4643438" y="4340225"/>
          <p14:tracePt t="37446" x="4660900" y="4330700"/>
          <p14:tracePt t="37485" x="4670425" y="4313238"/>
          <p14:tracePt t="37494" x="4679950" y="4303713"/>
          <p14:tracePt t="37662" x="4687888" y="4286250"/>
          <p14:tracePt t="37677" x="4697413" y="4276725"/>
          <p14:tracePt t="37693" x="4705350" y="4276725"/>
          <p14:tracePt t="37701" x="4732338" y="4276725"/>
          <p14:tracePt t="37710" x="4741863" y="4276725"/>
          <p14:tracePt t="37723" x="4751388" y="4276725"/>
          <p14:tracePt t="37740" x="4759325" y="4276725"/>
          <p14:tracePt t="37821" x="4768850" y="4276725"/>
          <p14:tracePt t="37829" x="4786313" y="4276725"/>
          <p14:tracePt t="37845" x="4795838" y="4276725"/>
          <p14:tracePt t="38013" x="4776788" y="4276725"/>
          <p14:tracePt t="38021" x="4759325" y="4276725"/>
          <p14:tracePt t="38029" x="4741863" y="4276725"/>
          <p14:tracePt t="38041" x="4724400" y="4276725"/>
          <p14:tracePt t="38057" x="4714875" y="4276725"/>
          <p14:tracePt t="38074" x="4687888" y="4276725"/>
          <p14:tracePt t="38107" x="4670425" y="4276725"/>
          <p14:tracePt t="38125" x="4652963" y="4276725"/>
          <p14:tracePt t="38141" x="4625975" y="4276725"/>
          <p14:tracePt t="38158" x="4608513" y="4276725"/>
          <p14:tracePt t="38174" x="4589463" y="4276725"/>
          <p14:tracePt t="38191" x="4572000" y="4286250"/>
          <p14:tracePt t="38207" x="4545013" y="4286250"/>
          <p14:tracePt t="38224" x="4537075" y="4286250"/>
          <p14:tracePt t="38241" x="4527550" y="4295775"/>
          <p14:tracePt t="38349" x="4510088" y="4295775"/>
          <p14:tracePt t="38358" x="4500563" y="4303713"/>
          <p14:tracePt t="38366" x="4500563" y="4313238"/>
          <p14:tracePt t="38374" x="4491038" y="4313238"/>
          <p14:tracePt t="38397" x="4483100" y="4330700"/>
          <p14:tracePt t="38408" x="4473575" y="4340225"/>
          <p14:tracePt t="38424" x="4465638" y="4348163"/>
          <p14:tracePt t="40337" x="4465638" y="4340225"/>
          <p14:tracePt t="40353" x="4491038" y="4348163"/>
          <p14:tracePt t="40361" x="4537075" y="4348163"/>
          <p14:tracePt t="40369" x="4554538" y="4348163"/>
          <p14:tracePt t="40378" x="4572000" y="4348163"/>
          <p14:tracePt t="40395" x="4652963" y="4348163"/>
          <p14:tracePt t="40411" x="4741863" y="4348163"/>
          <p14:tracePt t="40428" x="4840288" y="4348163"/>
          <p14:tracePt t="40445" x="4946650" y="4348163"/>
          <p14:tracePt t="40461" x="5062538" y="4348163"/>
          <p14:tracePt t="40478" x="5180013" y="4348163"/>
          <p14:tracePt t="40495" x="5429250" y="4348163"/>
          <p14:tracePt t="40497" x="5562600" y="4357688"/>
          <p14:tracePt t="40512" x="5680075" y="4375150"/>
          <p14:tracePt t="40529" x="6000750" y="4384675"/>
          <p14:tracePt t="40545" x="6134100" y="4384675"/>
          <p14:tracePt t="40617" x="6161088" y="4384675"/>
          <p14:tracePt t="40626" x="6170613" y="4375150"/>
          <p14:tracePt t="40633" x="6188075" y="4375150"/>
          <p14:tracePt t="40645" x="6205538" y="4375150"/>
          <p14:tracePt t="40662" x="6276975" y="4375150"/>
          <p14:tracePt t="40678" x="6340475" y="4375150"/>
          <p14:tracePt t="40695" x="6394450" y="4367213"/>
          <p14:tracePt t="40713" x="6581775" y="4330700"/>
          <p14:tracePt t="40729" x="6697663" y="4295775"/>
          <p14:tracePt t="40745" x="6751638" y="4286250"/>
          <p14:tracePt t="40762" x="6769100" y="4268788"/>
          <p14:tracePt t="40873" x="6769100" y="4259263"/>
          <p14:tracePt t="40889" x="6759575" y="4251325"/>
          <p14:tracePt t="40897" x="6751638" y="4251325"/>
          <p14:tracePt t="40914" x="6742113" y="4251325"/>
          <p14:tracePt t="40921" x="6732588" y="4251325"/>
          <p14:tracePt t="40930" x="6732588" y="4241800"/>
          <p14:tracePt t="40953" x="6715125" y="4241800"/>
          <p14:tracePt t="41089" x="6742113" y="4241800"/>
          <p14:tracePt t="41097" x="6751638" y="4241800"/>
          <p14:tracePt t="41105" x="6769100" y="4241800"/>
          <p14:tracePt t="41114" x="6777038" y="4241800"/>
          <p14:tracePt t="41129" x="6804025" y="4241800"/>
          <p14:tracePt t="41146" x="6858000" y="4241800"/>
          <p14:tracePt t="41163" x="6919913" y="4241800"/>
          <p14:tracePt t="41179" x="6956425" y="4241800"/>
          <p14:tracePt t="41196" x="6991350" y="4241800"/>
          <p14:tracePt t="41213" x="7010400" y="4241800"/>
          <p14:tracePt t="41230" x="7018338" y="4241800"/>
          <p14:tracePt t="41246" x="7045325" y="4241800"/>
          <p14:tracePt t="41263" x="7126288" y="4241800"/>
          <p14:tracePt t="41281" x="7232650" y="4241800"/>
          <p14:tracePt t="41297" x="7331075" y="4241800"/>
          <p14:tracePt t="41313" x="7446963" y="4241800"/>
          <p14:tracePt t="41330" x="7545388" y="4241800"/>
          <p14:tracePt t="41347" x="7581900" y="4241800"/>
          <p14:tracePt t="41363" x="7599363" y="4241800"/>
          <p14:tracePt t="41449" x="7608888" y="4224338"/>
          <p14:tracePt t="41458" x="7616825" y="4214813"/>
          <p14:tracePt t="41466" x="7616825" y="4205288"/>
          <p14:tracePt t="41480" x="7616825" y="4187825"/>
          <p14:tracePt t="41497" x="7616825" y="4170363"/>
          <p14:tracePt t="41514" x="7616825" y="4143375"/>
          <p14:tracePt t="41530" x="7616825" y="4133850"/>
          <p14:tracePt t="41547" x="7616825" y="4116388"/>
          <p14:tracePt t="41564" x="7626350" y="4071938"/>
          <p14:tracePt t="41580" x="7653338" y="4027488"/>
          <p14:tracePt t="41597" x="7697788" y="3973513"/>
          <p14:tracePt t="41614" x="7769225" y="3875088"/>
          <p14:tracePt t="41630" x="7823200" y="3803650"/>
          <p14:tracePt t="41647" x="7831138" y="3795713"/>
          <p14:tracePt t="43158" x="7831138" y="3803650"/>
          <p14:tracePt t="43165" x="7831138" y="3822700"/>
          <p14:tracePt t="43173" x="7831138" y="3830638"/>
          <p14:tracePt t="43183" x="7831138" y="3857625"/>
          <p14:tracePt t="43200" x="7848600" y="3911600"/>
          <p14:tracePt t="43216" x="7894638" y="3983038"/>
          <p14:tracePt t="43233" x="7939088" y="4037013"/>
          <p14:tracePt t="43250" x="8001000" y="4089400"/>
          <p14:tracePt t="43267" x="8010525" y="4098925"/>
          <p14:tracePt t="43358" x="8010525" y="4125913"/>
          <p14:tracePt t="43365" x="8010525" y="4133850"/>
          <p14:tracePt t="43405" x="8018463" y="4143375"/>
          <p14:tracePt t="43413" x="8027988" y="4152900"/>
          <p14:tracePt t="43421" x="8045450" y="4179888"/>
          <p14:tracePt t="43433" x="8054975" y="4197350"/>
          <p14:tracePt t="43450" x="8081963" y="4214813"/>
          <p14:tracePt t="43467" x="8089900" y="4214813"/>
          <p14:tracePt t="44085" x="8081963" y="4205288"/>
          <p14:tracePt t="44149" x="8072438" y="4197350"/>
          <p14:tracePt t="44205" x="8072438" y="4179888"/>
          <p14:tracePt t="44253" x="8072438" y="4170363"/>
          <p14:tracePt t="44261" x="8072438" y="4160838"/>
          <p14:tracePt t="44413" x="8072438" y="4152900"/>
          <p14:tracePt t="44421" x="8072438" y="4143375"/>
          <p14:tracePt t="44493" x="8072438" y="4133850"/>
          <p14:tracePt t="44509" x="8072438" y="4125913"/>
          <p14:tracePt t="44517" x="8072438" y="4116388"/>
          <p14:tracePt t="44861" x="8081963" y="4116388"/>
          <p14:tracePt t="46089" x="8072438" y="4116388"/>
          <p14:tracePt t="46105" x="8054975" y="4125913"/>
          <p14:tracePt t="46121" x="8037513" y="4133850"/>
          <p14:tracePt t="46129" x="8018463" y="4143375"/>
          <p14:tracePt t="46138" x="7974013" y="4170363"/>
          <p14:tracePt t="46155" x="7912100" y="4179888"/>
          <p14:tracePt t="46172" x="7732713" y="4187825"/>
          <p14:tracePt t="46188" x="7562850" y="4187825"/>
          <p14:tracePt t="46205" x="7348538" y="4187825"/>
          <p14:tracePt t="46222" x="7126288" y="4187825"/>
          <p14:tracePt t="46239" x="6973888" y="4187825"/>
          <p14:tracePt t="46255" x="6875463" y="4187825"/>
          <p14:tracePt t="46273" x="6804025" y="4187825"/>
          <p14:tracePt t="46289" x="6769100" y="4197350"/>
          <p14:tracePt t="46305" x="6724650" y="4205288"/>
          <p14:tracePt t="46322" x="6661150" y="4205288"/>
          <p14:tracePt t="46339" x="6537325" y="4205288"/>
          <p14:tracePt t="46356" x="6357938" y="4205288"/>
          <p14:tracePt t="46372" x="6180138" y="4205288"/>
          <p14:tracePt t="46389" x="6045200" y="4205288"/>
          <p14:tracePt t="46405" x="5973763" y="4205288"/>
          <p14:tracePt t="46422" x="5902325" y="4205288"/>
          <p14:tracePt t="46439" x="5822950" y="4214813"/>
          <p14:tracePt t="46456" x="5724525" y="4241800"/>
          <p14:tracePt t="46473" x="5527675" y="4286250"/>
          <p14:tracePt t="46489" x="5402263" y="4303713"/>
          <p14:tracePt t="46506" x="5303838" y="4313238"/>
          <p14:tracePt t="46522" x="5286375" y="4313238"/>
          <p14:tracePt t="46539" x="5251450" y="4313238"/>
          <p14:tracePt t="46556" x="5241925" y="4313238"/>
          <p14:tracePt t="46572" x="5224463" y="4313238"/>
          <p14:tracePt t="46589" x="5197475" y="4313238"/>
          <p14:tracePt t="46606" x="5180013" y="4313238"/>
          <p14:tracePt t="46622" x="5170488" y="4313238"/>
          <p14:tracePt t="46639" x="5153025" y="4313238"/>
          <p14:tracePt t="46673" x="5116513" y="4313238"/>
          <p14:tracePt t="46689" x="5099050" y="4313238"/>
          <p14:tracePt t="46706" x="5045075" y="4313238"/>
          <p14:tracePt t="46723" x="5010150" y="4303713"/>
          <p14:tracePt t="46739" x="4965700" y="4303713"/>
          <p14:tracePt t="46756" x="4929188" y="4295775"/>
          <p14:tracePt t="46789" x="4902200" y="4295775"/>
          <p14:tracePt t="46806" x="4894263" y="4295775"/>
          <p14:tracePt t="46839" x="4884738" y="4295775"/>
          <p14:tracePt t="46857" x="4867275" y="4295775"/>
          <p14:tracePt t="46873" x="4848225" y="4295775"/>
          <p14:tracePt t="46890" x="4840288" y="4286250"/>
          <p14:tracePt t="46906" x="4830763" y="4276725"/>
          <p14:tracePt t="46923" x="4813300" y="4276725"/>
          <p14:tracePt t="46940" x="4803775" y="4259263"/>
          <p14:tracePt t="46985" x="4786313" y="4259263"/>
          <p14:tracePt t="46993" x="4776788" y="4259263"/>
          <p14:tracePt t="47081" x="4768850" y="4259263"/>
          <p14:tracePt t="47098" x="4759325" y="4259263"/>
          <p14:tracePt t="47106" x="4751388" y="4259263"/>
          <p14:tracePt t="47145" x="4741863" y="4259263"/>
          <p14:tracePt t="47153" x="4732338" y="4259263"/>
          <p14:tracePt t="47161" x="4724400" y="4259263"/>
          <p14:tracePt t="47241" x="4705350" y="4259263"/>
          <p14:tracePt t="47258" x="4697413" y="4259263"/>
          <p14:tracePt t="47289" x="4679950" y="4259263"/>
          <p14:tracePt t="47297" x="4670425" y="4259263"/>
          <p14:tracePt t="47321" x="4660900" y="4259263"/>
          <p14:tracePt t="47369" x="4652963" y="4259263"/>
          <p14:tracePt t="47377" x="4643438" y="4251325"/>
          <p14:tracePt t="47385" x="4633913" y="4251325"/>
          <p14:tracePt t="47965" x="4616450" y="4232275"/>
          <p14:tracePt t="47997" x="4616450" y="4224338"/>
          <p14:tracePt t="48013" x="4616450" y="4197350"/>
          <p14:tracePt t="48045" x="4616450" y="4187825"/>
          <p14:tracePt t="48053" x="4616450" y="4179888"/>
          <p14:tracePt t="48077" x="4616450" y="4170363"/>
          <p14:tracePt t="48085" x="4616450" y="4160838"/>
          <p14:tracePt t="48157" x="4616450" y="4133850"/>
          <p14:tracePt t="48189" x="4608513" y="4116388"/>
          <p14:tracePt t="48205" x="4608513" y="4108450"/>
          <p14:tracePt t="48221" x="4608513" y="4089400"/>
          <p14:tracePt t="48229" x="4598988" y="4062413"/>
          <p14:tracePt t="48245" x="4598988" y="4054475"/>
          <p14:tracePt t="48270" x="4598988" y="4044950"/>
          <p14:tracePt t="48278" x="4598988" y="4027488"/>
          <p14:tracePt t="48293" x="4589463" y="4017963"/>
          <p14:tracePt t="48309" x="4589463" y="4010025"/>
          <p14:tracePt t="48326" x="4589463" y="3990975"/>
          <p14:tracePt t="48349" x="4589463" y="3973513"/>
          <p14:tracePt t="48359" x="4589463" y="3965575"/>
          <p14:tracePt t="48429" x="4589463" y="3956050"/>
          <p14:tracePt t="48438" x="4589463" y="3946525"/>
          <p14:tracePt t="48453" x="4589463" y="3929063"/>
          <p14:tracePt t="48461" x="4589463" y="3911600"/>
          <p14:tracePt t="48476" x="4589463" y="3902075"/>
          <p14:tracePt t="48493" x="4589463" y="3875088"/>
          <p14:tracePt t="48510" x="4589463" y="3840163"/>
          <p14:tracePt t="48526" x="4589463" y="3830638"/>
          <p14:tracePt t="48717" x="4572000" y="3830638"/>
          <p14:tracePt t="49997" x="4562475" y="3830638"/>
          <p14:tracePt t="50029" x="4562475" y="3840163"/>
          <p14:tracePt t="50037" x="4572000" y="3857625"/>
          <p14:tracePt t="50077" x="4581525" y="3875088"/>
          <p14:tracePt t="50085" x="4589463" y="3875088"/>
          <p14:tracePt t="50125" x="4608513" y="3884613"/>
          <p14:tracePt t="50133" x="4608513" y="3894138"/>
          <p14:tracePt t="50161" x="4616450" y="3911600"/>
          <p14:tracePt t="50170" x="4616450" y="3919538"/>
          <p14:tracePt t="50179" x="4625975" y="3919538"/>
          <p14:tracePt t="50196" x="4633913" y="3929063"/>
          <p14:tracePt t="50212" x="4643438" y="3938588"/>
          <p14:tracePt t="50229" x="4660900" y="3973513"/>
          <p14:tracePt t="50246" x="4670425" y="4000500"/>
          <p14:tracePt t="50262" x="4687888" y="4027488"/>
          <p14:tracePt t="50279" x="4697413" y="4081463"/>
          <p14:tracePt t="50296" x="4697413" y="4089400"/>
          <p14:tracePt t="50313" x="4697413" y="4116388"/>
          <p14:tracePt t="50329" x="4697413" y="4143375"/>
          <p14:tracePt t="50346" x="4697413" y="4160838"/>
          <p14:tracePt t="50385" x="4697413" y="4187825"/>
          <p14:tracePt t="50449" x="4697413" y="4205288"/>
          <p14:tracePt t="50457" x="4697413" y="4214813"/>
          <p14:tracePt t="50497" x="4687888" y="4232275"/>
          <p14:tracePt t="50513" x="4679950" y="4251325"/>
          <p14:tracePt t="50521" x="4679950" y="4259263"/>
          <p14:tracePt t="50561" x="4670425" y="4268788"/>
          <p14:tracePt t="51033" x="4660900" y="4268788"/>
          <p14:tracePt t="51041" x="4652963" y="4276725"/>
          <p14:tracePt t="51049" x="4652963" y="4286250"/>
          <p14:tracePt t="51064" x="4643438" y="4303713"/>
          <p14:tracePt t="51081" x="4643438" y="4330700"/>
          <p14:tracePt t="51097" x="4643438" y="4348163"/>
          <p14:tracePt t="51130" x="4660900" y="4367213"/>
          <p14:tracePt t="51147" x="4679950" y="4367213"/>
          <p14:tracePt t="51164" x="4687888" y="4367213"/>
          <p14:tracePt t="51181" x="4714875" y="4367213"/>
          <p14:tracePt t="51273" x="4732338" y="4367213"/>
          <p14:tracePt t="51281" x="4741863" y="4367213"/>
          <p14:tracePt t="51289" x="4768850" y="4367213"/>
          <p14:tracePt t="51298" x="4786313" y="4367213"/>
          <p14:tracePt t="51315" x="4848225" y="4367213"/>
          <p14:tracePt t="51331" x="4911725" y="4367213"/>
          <p14:tracePt t="51348" x="4983163" y="4367213"/>
          <p14:tracePt t="51364" x="5089525" y="4357688"/>
          <p14:tracePt t="51381" x="5224463" y="4348163"/>
          <p14:tracePt t="51398" x="5348288" y="4348163"/>
          <p14:tracePt t="51415" x="5438775" y="4348163"/>
          <p14:tracePt t="51431" x="5491163" y="4340225"/>
          <p14:tracePt t="51448" x="5518150" y="4330700"/>
          <p14:tracePt t="51465" x="5554663" y="4322763"/>
          <p14:tracePt t="51481" x="5634038" y="4313238"/>
          <p14:tracePt t="51498" x="5705475" y="4303713"/>
          <p14:tracePt t="51515" x="5813425" y="4295775"/>
          <p14:tracePt t="51531" x="5946775" y="4286250"/>
          <p14:tracePt t="51548" x="6054725" y="4286250"/>
          <p14:tracePt t="51565" x="6143625" y="4286250"/>
          <p14:tracePt t="51581" x="6197600" y="4286250"/>
          <p14:tracePt t="51598" x="6232525" y="4286250"/>
          <p14:tracePt t="51615" x="6251575" y="4286250"/>
          <p14:tracePt t="51631" x="6259513" y="4286250"/>
          <p14:tracePt t="51897" x="6276975" y="4276725"/>
          <p14:tracePt t="51977" x="6296025" y="4268788"/>
          <p14:tracePt t="51985" x="6296025" y="4259263"/>
          <p14:tracePt t="51993" x="6303963" y="4251325"/>
          <p14:tracePt t="52057" x="6303963" y="4241800"/>
          <p14:tracePt t="52121" x="6303963" y="4232275"/>
          <p14:tracePt t="52129" x="6303963" y="4224338"/>
          <p14:tracePt t="52186" x="6296025" y="4205288"/>
          <p14:tracePt t="52193" x="6286500" y="4205288"/>
          <p14:tracePt t="52249" x="6276975" y="4187825"/>
          <p14:tracePt t="52257" x="6269038" y="4179888"/>
          <p14:tracePt t="52345" x="6251575" y="4179888"/>
          <p14:tracePt t="52377" x="6242050" y="4179888"/>
          <p14:tracePt t="52385" x="6232525" y="4179888"/>
          <p14:tracePt t="52809" x="6224588" y="4179888"/>
          <p14:tracePt t="52825" x="6215063" y="4170363"/>
          <p14:tracePt t="53197" x="6205538" y="4160838"/>
          <p14:tracePt t="53205" x="6205538" y="4152900"/>
          <p14:tracePt t="53261" x="6197600" y="4152900"/>
          <p14:tracePt t="53325" x="6188075" y="4152900"/>
          <p14:tracePt t="53341" x="6180138" y="4152900"/>
          <p14:tracePt t="53357" x="6170613" y="4152900"/>
          <p14:tracePt t="53373" x="6153150" y="4152900"/>
          <p14:tracePt t="53381" x="6143625" y="4143375"/>
          <p14:tracePt t="53389" x="6134100" y="4143375"/>
          <p14:tracePt t="53401" x="6116638" y="4143375"/>
          <p14:tracePt t="53418" x="6072188" y="4143375"/>
          <p14:tracePt t="53435" x="6018213" y="4143375"/>
          <p14:tracePt t="53452" x="5938838" y="4143375"/>
          <p14:tracePt t="53469" x="5768975" y="4152900"/>
          <p14:tracePt t="53485" x="5643563" y="4152900"/>
          <p14:tracePt t="53502" x="5554663" y="4152900"/>
          <p14:tracePt t="53518" x="5473700" y="4152900"/>
          <p14:tracePt t="53535" x="5456238" y="4152900"/>
          <p14:tracePt t="53552" x="5446713" y="4152900"/>
          <p14:tracePt t="53568" x="5394325" y="4152900"/>
          <p14:tracePt t="53585" x="5384800" y="4152900"/>
          <p14:tracePt t="53602" x="5340350" y="4152900"/>
          <p14:tracePt t="53618" x="5303838" y="4152900"/>
          <p14:tracePt t="53635" x="5268913" y="4152900"/>
          <p14:tracePt t="53652" x="5214938" y="4125913"/>
          <p14:tracePt t="53669" x="5153025" y="4108450"/>
          <p14:tracePt t="53685" x="5108575" y="4098925"/>
          <p14:tracePt t="53702" x="5072063" y="4098925"/>
          <p14:tracePt t="53718" x="5054600" y="4081463"/>
          <p14:tracePt t="53735" x="5037138" y="4081463"/>
          <p14:tracePt t="53752" x="5000625" y="4081463"/>
          <p14:tracePt t="53769" x="4973638" y="4081463"/>
          <p14:tracePt t="53785" x="4956175" y="4081463"/>
          <p14:tracePt t="53802" x="4929188" y="4081463"/>
          <p14:tracePt t="53819" x="4894263" y="4081463"/>
          <p14:tracePt t="53836" x="4803775" y="4062413"/>
          <p14:tracePt t="53853" x="4751388" y="4054475"/>
          <p14:tracePt t="53869" x="4732338" y="4037013"/>
          <p14:tracePt t="53886" x="4714875" y="4017963"/>
          <p14:tracePt t="53902" x="4697413" y="3990975"/>
          <p14:tracePt t="53919" x="4687888" y="3965575"/>
          <p14:tracePt t="53936" x="4679950" y="3938588"/>
          <p14:tracePt t="53952" x="4679950" y="3911600"/>
          <p14:tracePt t="53969" x="4670425" y="3902075"/>
          <p14:tracePt t="53986" x="4660900" y="3857625"/>
          <p14:tracePt t="54003" x="4660900" y="3840163"/>
          <p14:tracePt t="54019" x="4652963" y="3813175"/>
          <p14:tracePt t="54036" x="4652963" y="3795713"/>
          <p14:tracePt t="54053" x="4652963" y="3776663"/>
          <p14:tracePt t="54069" x="4652963" y="3768725"/>
          <p14:tracePt t="54461" x="4652963" y="3776663"/>
          <p14:tracePt t="54477" x="4652963" y="3786188"/>
          <p14:tracePt t="54485" x="4643438" y="3795713"/>
          <p14:tracePt t="54493" x="4643438" y="3803650"/>
          <p14:tracePt t="54503" x="4633913" y="3813175"/>
          <p14:tracePt t="54520" x="4633913" y="3822700"/>
          <p14:tracePt t="54537" x="4625975" y="3830638"/>
          <p14:tracePt t="54553" x="4625975" y="3857625"/>
          <p14:tracePt t="54570" x="4616450" y="3857625"/>
          <p14:tracePt t="54605" x="4608513" y="3875088"/>
          <p14:tracePt t="54621" x="4598988" y="3875088"/>
          <p14:tracePt t="54638" x="4589463" y="3884613"/>
          <p14:tracePt t="54654" x="4572000" y="3884613"/>
          <p14:tracePt t="54687" x="4554538" y="3884613"/>
          <p14:tracePt t="54704" x="4545013" y="3884613"/>
          <p14:tracePt t="54720" x="4537075" y="3884613"/>
          <p14:tracePt t="54749" x="4518025" y="3884613"/>
          <p14:tracePt t="54757" x="4510088" y="3884613"/>
          <p14:tracePt t="54771" x="4491038" y="3884613"/>
          <p14:tracePt t="54787" x="4473575" y="3884613"/>
          <p14:tracePt t="54804" x="4446588" y="3884613"/>
          <p14:tracePt t="54845" x="4429125" y="3902075"/>
          <p14:tracePt t="54861" x="4411663" y="3911600"/>
          <p14:tracePt t="54877" x="4384675" y="3929063"/>
          <p14:tracePt t="54887" x="4375150" y="3929063"/>
          <p14:tracePt t="54904" x="4348163" y="3938588"/>
          <p14:tracePt t="54957" x="4330700" y="3938588"/>
          <p14:tracePt t="54973" x="4313238" y="3938588"/>
          <p14:tracePt t="54981" x="4303713" y="3938588"/>
          <p14:tracePt t="54990" x="4268788" y="3946525"/>
          <p14:tracePt t="55005" x="4241800" y="3946525"/>
          <p14:tracePt t="55021" x="4232275" y="3946525"/>
          <p14:tracePt t="55038" x="4205288" y="3946525"/>
          <p14:tracePt t="55054" x="4197350" y="3946525"/>
          <p14:tracePt t="55088" x="4179888" y="3946525"/>
          <p14:tracePt t="55105" x="4170363" y="3946525"/>
          <p14:tracePt t="55122" x="4152900" y="3946525"/>
          <p14:tracePt t="55149" x="4143375" y="3946525"/>
          <p14:tracePt t="55685" x="4133850" y="3946525"/>
          <p14:tracePt t="55765" x="4143375" y="3946525"/>
          <p14:tracePt t="55773" x="4152900" y="3946525"/>
          <p14:tracePt t="55781" x="4160838" y="3946525"/>
          <p14:tracePt t="55789" x="4179888" y="3946525"/>
          <p14:tracePt t="55806" x="4214813" y="3946525"/>
          <p14:tracePt t="55822" x="4259263" y="3946525"/>
          <p14:tracePt t="55839" x="4295775" y="3946525"/>
          <p14:tracePt t="55856" x="4322763" y="3938588"/>
          <p14:tracePt t="55873" x="4348163" y="3929063"/>
          <p14:tracePt t="55889" x="4375150" y="3929063"/>
          <p14:tracePt t="56513" x="4402138" y="3902075"/>
          <p14:tracePt t="56521" x="4402138" y="3894138"/>
          <p14:tracePt t="56529" x="4419600" y="3884613"/>
          <p14:tracePt t="56540" x="4419600" y="3867150"/>
          <p14:tracePt t="56557" x="4438650" y="3830638"/>
          <p14:tracePt t="56574" x="4456113" y="3813175"/>
          <p14:tracePt t="56591" x="4456113" y="3795713"/>
          <p14:tracePt t="56607" x="4456113" y="3786188"/>
          <p14:tracePt t="56642" x="4465638" y="3786188"/>
          <p14:tracePt t="56658" x="4473575" y="3776663"/>
          <p14:tracePt t="56705" x="4483100" y="3768725"/>
          <p14:tracePt t="57953" x="4500563" y="3759200"/>
          <p14:tracePt t="57962" x="4510088" y="3759200"/>
          <p14:tracePt t="58018" x="4527550" y="3759200"/>
          <p14:tracePt t="58033" x="4537075" y="3759200"/>
          <p14:tracePt t="58049" x="4554538" y="3759200"/>
          <p14:tracePt t="58057" x="4562475" y="3759200"/>
          <p14:tracePt t="58073" x="4572000" y="3759200"/>
          <p14:tracePt t="58081" x="4581525" y="3759200"/>
          <p14:tracePt t="58093" x="4589463" y="3759200"/>
          <p14:tracePt t="58161" x="4608513" y="3759200"/>
          <p14:tracePt t="58678" x="4616450" y="3759200"/>
          <p14:tracePt t="58693" x="4625975" y="3759200"/>
          <p14:tracePt t="58701" x="4633913" y="3759200"/>
          <p14:tracePt t="58711" x="4643438" y="3759200"/>
          <p14:tracePt t="58728" x="4660900" y="3759200"/>
          <p14:tracePt t="58744" x="4714875" y="3759200"/>
          <p14:tracePt t="58761" x="4759325" y="3759200"/>
          <p14:tracePt t="58778" x="4795838" y="3768725"/>
          <p14:tracePt t="58794" x="4830763" y="3768725"/>
          <p14:tracePt t="58811" x="4867275" y="3768725"/>
          <p14:tracePt t="58828" x="4983163" y="3795713"/>
          <p14:tracePt t="58845" x="5037138" y="3795713"/>
          <p14:tracePt t="58861" x="5143500" y="3803650"/>
          <p14:tracePt t="58878" x="5286375" y="3813175"/>
          <p14:tracePt t="58894" x="5446713" y="3830638"/>
          <p14:tracePt t="58911" x="5554663" y="3830638"/>
          <p14:tracePt t="58928" x="5643563" y="3830638"/>
          <p14:tracePt t="58945" x="5697538" y="3830638"/>
          <p14:tracePt t="58961" x="5705475" y="3830638"/>
          <p14:tracePt t="58978" x="5751513" y="3830638"/>
          <p14:tracePt t="58995" x="5803900" y="3830638"/>
          <p14:tracePt t="59012" x="5894388" y="3830638"/>
          <p14:tracePt t="59029" x="6027738" y="3830638"/>
          <p14:tracePt t="59045" x="6134100" y="3830638"/>
          <p14:tracePt t="59061" x="6242050" y="3830638"/>
          <p14:tracePt t="59078" x="6286500" y="3830638"/>
          <p14:tracePt t="59095" x="6303963" y="3813175"/>
          <p14:tracePt t="59112" x="6323013" y="3813175"/>
          <p14:tracePt t="59157" x="6330950" y="3813175"/>
          <p14:tracePt t="59189" x="6340475" y="3813175"/>
          <p14:tracePt t="59197" x="6348413" y="3813175"/>
          <p14:tracePt t="59253" x="6357938" y="3813175"/>
          <p14:tracePt t="59821" x="6367463" y="3813175"/>
          <p14:tracePt t="59845" x="6384925" y="3813175"/>
          <p14:tracePt t="59853" x="6419850" y="3813175"/>
          <p14:tracePt t="59863" x="6456363" y="3813175"/>
          <p14:tracePt t="59880" x="6527800" y="3813175"/>
          <p14:tracePt t="59896" x="6626225" y="3795713"/>
          <p14:tracePt t="59913" x="6769100" y="3776663"/>
          <p14:tracePt t="59930" x="6911975" y="3751263"/>
          <p14:tracePt t="59946" x="7037388" y="3732213"/>
          <p14:tracePt t="59963" x="7143750" y="3732213"/>
          <p14:tracePt t="59980" x="7232650" y="3732213"/>
          <p14:tracePt t="59997" x="7375525" y="3732213"/>
          <p14:tracePt t="60013" x="7483475" y="3732213"/>
          <p14:tracePt t="60030" x="7581900" y="3732213"/>
          <p14:tracePt t="60047" x="7688263" y="3732213"/>
          <p14:tracePt t="60063" x="7751763" y="3732213"/>
          <p14:tracePt t="60080" x="7813675" y="3732213"/>
          <p14:tracePt t="60097" x="7867650" y="3732213"/>
          <p14:tracePt t="60113" x="7920038" y="3732213"/>
          <p14:tracePt t="60130" x="8010525" y="3732213"/>
          <p14:tracePt t="60147" x="8108950" y="3732213"/>
          <p14:tracePt t="60164" x="8205788" y="3732213"/>
          <p14:tracePt t="60181" x="8277225" y="3732213"/>
          <p14:tracePt t="60197" x="8286750" y="3732213"/>
          <p14:tracePt t="60373" x="8286750" y="3741738"/>
          <p14:tracePt t="60381" x="8286750" y="3751263"/>
          <p14:tracePt t="60397" x="8277225" y="3759200"/>
          <p14:tracePt t="60413" x="8269288" y="3768725"/>
          <p14:tracePt t="60421" x="8259763" y="3776663"/>
          <p14:tracePt t="60430" x="8251825" y="3786188"/>
          <p14:tracePt t="60447" x="8232775" y="3803650"/>
          <p14:tracePt t="60464" x="8215313" y="3822700"/>
          <p14:tracePt t="60497" x="8205788" y="3830638"/>
          <p14:tracePt t="60605" x="8197850" y="3840163"/>
          <p14:tracePt t="61713" x="8188325" y="3840163"/>
          <p14:tracePt t="62418" x="8180388" y="3840163"/>
          <p14:tracePt t="62546" x="8161338" y="3822700"/>
          <p14:tracePt t="62561" x="8153400" y="3813175"/>
          <p14:tracePt t="62569" x="8153400" y="3803650"/>
          <p14:tracePt t="62609" x="8153400" y="3795713"/>
          <p14:tracePt t="62641" x="8153400" y="3786188"/>
          <p14:tracePt t="62649" x="8153400" y="3776663"/>
          <p14:tracePt t="62689" x="8153400" y="3768725"/>
          <p14:tracePt t="62697" x="8153400" y="3759200"/>
          <p14:tracePt t="62721" x="8153400" y="3741738"/>
          <p14:tracePt t="62729" x="8153400" y="3732213"/>
          <p14:tracePt t="62745" x="8153400" y="3724275"/>
          <p14:tracePt t="62753" x="8153400" y="3714750"/>
          <p14:tracePt t="62769" x="8153400" y="3697288"/>
          <p14:tracePt t="62802" x="8153400" y="3687763"/>
          <p14:tracePt t="62833" x="8153400" y="3670300"/>
          <p14:tracePt t="62841" x="8153400" y="3660775"/>
          <p14:tracePt t="69325" x="8188325" y="3616325"/>
          <p14:tracePt t="69333" x="8197850" y="3608388"/>
          <p14:tracePt t="69341" x="8224838" y="3598863"/>
          <p14:tracePt t="69349" x="8224838" y="3589338"/>
          <p14:tracePt t="69773" x="8215313" y="3608388"/>
          <p14:tracePt t="69781" x="8205788" y="3616325"/>
          <p14:tracePt t="69789" x="8197850" y="3643313"/>
          <p14:tracePt t="69805" x="8224838" y="3660775"/>
          <p14:tracePt t="69814" x="8259763" y="3679825"/>
          <p14:tracePt t="69831" x="8358188" y="3714750"/>
          <p14:tracePt t="69848" x="8394700" y="3732213"/>
          <p14:tracePt t="69864" x="8402638" y="3741738"/>
          <p14:tracePt t="69941" x="8402638" y="3759200"/>
          <p14:tracePt t="69949" x="8394700" y="3768725"/>
          <p14:tracePt t="69957" x="8385175" y="3786188"/>
          <p14:tracePt t="69967" x="8348663" y="3822700"/>
          <p14:tracePt t="69981" x="8269288" y="3867150"/>
          <p14:tracePt t="69998" x="8205788" y="3902075"/>
          <p14:tracePt t="70014" x="8180388" y="3919538"/>
          <p14:tracePt t="70031" x="8161338" y="3938588"/>
          <p14:tracePt t="70048" x="8153400" y="3938588"/>
          <p14:tracePt t="70065" x="8153400" y="3946525"/>
          <p14:tracePt t="70081" x="8153400" y="3973513"/>
          <p14:tracePt t="70098" x="8153400" y="3990975"/>
          <p14:tracePt t="70115" x="8153400" y="4010025"/>
          <p14:tracePt t="70161" x="8126413" y="4010025"/>
          <p14:tracePt t="70169" x="8116888" y="4010025"/>
          <p14:tracePt t="70182" x="8099425" y="4000500"/>
          <p14:tracePt t="70198" x="8081963" y="3973513"/>
          <p14:tracePt t="70290" x="8054975" y="4010025"/>
          <p14:tracePt t="70297" x="8045450" y="4017963"/>
          <p14:tracePt t="70305" x="8027988" y="4054475"/>
          <p14:tracePt t="70315" x="8001000" y="4098925"/>
          <p14:tracePt t="70332" x="7947025" y="4160838"/>
          <p14:tracePt t="70349" x="7885113" y="4224338"/>
          <p14:tracePt t="70365" x="7867650" y="4241800"/>
          <p14:tracePt t="70399" x="7848600" y="4251325"/>
          <p14:tracePt t="70705" x="7840663" y="4268788"/>
          <p14:tracePt t="70721" x="7840663" y="4303713"/>
          <p14:tracePt t="70729" x="7823200" y="4357688"/>
          <p14:tracePt t="70737" x="7796213" y="4411663"/>
          <p14:tracePt t="70749" x="7751763" y="4465638"/>
          <p14:tracePt t="70766" x="7589838" y="4589463"/>
          <p14:tracePt t="70782" x="7394575" y="4697413"/>
          <p14:tracePt t="70799" x="7232650" y="4768850"/>
          <p14:tracePt t="70816" x="7099300" y="4813300"/>
          <p14:tracePt t="70833" x="7010400" y="4840288"/>
          <p14:tracePt t="70849" x="6831013" y="4857750"/>
          <p14:tracePt t="70866" x="6554788" y="4902200"/>
          <p14:tracePt t="70883" x="6197600" y="4938713"/>
          <p14:tracePt t="70900" x="5759450" y="5000625"/>
          <p14:tracePt t="70916" x="5340350" y="5072063"/>
          <p14:tracePt t="70933" x="4983163" y="5143500"/>
          <p14:tracePt t="70950" x="4759325" y="5214938"/>
          <p14:tracePt t="70966" x="4679950" y="5251450"/>
          <p14:tracePt t="70983" x="4670425" y="5259388"/>
          <p14:tracePt t="71009" x="4670425" y="5268913"/>
          <p14:tracePt t="71025" x="4670425" y="5276850"/>
          <p14:tracePt t="71033" x="4660900" y="5276850"/>
          <p14:tracePt t="71073" x="4660900" y="5286375"/>
          <p14:tracePt t="71089" x="4643438" y="5286375"/>
          <p14:tracePt t="71097" x="4633913" y="5286375"/>
          <p14:tracePt t="71105" x="4625975" y="5286375"/>
          <p14:tracePt t="71116" x="4598988" y="5286375"/>
          <p14:tracePt t="71133" x="4554538" y="5286375"/>
          <p14:tracePt t="71150" x="4491038" y="5286375"/>
          <p14:tracePt t="71166" x="4456113" y="5276850"/>
          <p14:tracePt t="71183" x="4446588" y="5276850"/>
          <p14:tracePt t="71265" x="4456113" y="5276850"/>
          <p14:tracePt t="71273" x="4491038" y="5276850"/>
          <p14:tracePt t="71283" x="4518025" y="5276850"/>
          <p14:tracePt t="71300" x="4589463" y="5276850"/>
          <p14:tracePt t="71317" x="4643438" y="5276850"/>
          <p14:tracePt t="71334" x="4697413" y="5276850"/>
          <p14:tracePt t="71350" x="4741863" y="5276850"/>
          <p14:tracePt t="71367" x="4759325" y="5276850"/>
          <p14:tracePt t="71409" x="4768850" y="5276850"/>
          <p14:tracePt t="71417" x="4786313" y="5268913"/>
          <p14:tracePt t="71434" x="4822825" y="5268913"/>
          <p14:tracePt t="71450" x="4848225" y="5268913"/>
          <p14:tracePt t="71467" x="4875213" y="5268913"/>
          <p14:tracePt t="71484" x="4965700" y="5268913"/>
          <p14:tracePt t="71500" x="5018088" y="5268913"/>
          <p14:tracePt t="71517" x="5133975" y="5259388"/>
          <p14:tracePt t="71534" x="5224463" y="5241925"/>
          <p14:tracePt t="71551" x="5232400" y="5241925"/>
          <p14:tracePt t="71873" x="5232400" y="5232400"/>
          <p14:tracePt t="71921" x="5232400" y="5214938"/>
          <p14:tracePt t="71969" x="5224463" y="5197475"/>
          <p14:tracePt t="71985" x="5214938" y="5187950"/>
          <p14:tracePt t="71993" x="5205413" y="5180013"/>
          <p14:tracePt t="72002" x="5197475" y="5170488"/>
          <p14:tracePt t="72018" x="5187950" y="5153025"/>
          <p14:tracePt t="72035" x="5170488" y="5133975"/>
          <p14:tracePt t="72051" x="5170488" y="5126038"/>
          <p14:tracePt t="72337" x="5160963" y="5126038"/>
          <p14:tracePt t="72465" x="5160963" y="5116513"/>
          <p14:tracePt t="72489" x="5170488" y="5116513"/>
          <p14:tracePt t="72545" x="5180013" y="5126038"/>
          <p14:tracePt t="72553" x="5180013" y="5143500"/>
          <p14:tracePt t="72561" x="5187950" y="5160963"/>
          <p14:tracePt t="72569" x="5205413" y="5187950"/>
          <p14:tracePt t="72586" x="5214938" y="5214938"/>
          <p14:tracePt t="72603" x="5214938" y="5232400"/>
          <p14:tracePt t="72619" x="5214938" y="5251450"/>
          <p14:tracePt t="73149" x="5214938" y="5241925"/>
          <p14:tracePt t="73165" x="5214938" y="5197475"/>
          <p14:tracePt t="73173" x="5214938" y="5180013"/>
          <p14:tracePt t="73181" x="5205413" y="5170488"/>
          <p14:tracePt t="73189" x="5170488" y="5160963"/>
          <p14:tracePt t="73204" x="5133975" y="5126038"/>
          <p14:tracePt t="73220" x="5099050" y="5108575"/>
          <p14:tracePt t="73237" x="5089525" y="5054600"/>
          <p14:tracePt t="73254" x="5089525" y="5027613"/>
          <p14:tracePt t="73270" x="5089525" y="4973638"/>
          <p14:tracePt t="73287" x="5089525" y="4965700"/>
          <p14:tracePt t="73304" x="5089525" y="4929188"/>
          <p14:tracePt t="73320" x="5072063" y="4911725"/>
          <p14:tracePt t="73337" x="5054600" y="4894263"/>
          <p14:tracePt t="73354" x="5045075" y="4894263"/>
          <p14:tracePt t="73371" x="5045075" y="4884738"/>
          <p14:tracePt t="73413" x="5037138" y="4884738"/>
          <p14:tracePt t="73477" x="5027613" y="4884738"/>
          <p14:tracePt t="73565" x="5018088" y="4902200"/>
          <p14:tracePt t="73605" x="5018088" y="4919663"/>
          <p14:tracePt t="73653" x="5000625" y="4929188"/>
          <p14:tracePt t="73661" x="5000625" y="4938713"/>
          <p14:tracePt t="73717" x="4983163" y="4946650"/>
          <p14:tracePt t="73725" x="4983163" y="4956175"/>
          <p14:tracePt t="73797" x="4983163" y="4973638"/>
          <p14:tracePt t="73813" x="4983163" y="4983163"/>
          <p14:tracePt t="73821" x="4983163" y="4991100"/>
          <p14:tracePt t="74381" x="4983163" y="5000625"/>
          <p14:tracePt t="75117" x="4991100" y="5010150"/>
          <p14:tracePt t="75125" x="5000625" y="5010150"/>
          <p14:tracePt t="75157" x="5010150" y="5010150"/>
          <p14:tracePt t="75173" x="5018088" y="5010150"/>
          <p14:tracePt t="75181" x="5027613" y="5010150"/>
          <p14:tracePt t="75333" x="5037138" y="5010150"/>
          <p14:tracePt t="75349" x="5045075" y="5010150"/>
          <p14:tracePt t="75357" x="5062538" y="5010150"/>
          <p14:tracePt t="81225" x="5072063" y="5010150"/>
          <p14:tracePt t="81241" x="5099050" y="5037138"/>
          <p14:tracePt t="81249" x="5116513" y="5045075"/>
          <p14:tracePt t="81257" x="5143500" y="5045075"/>
          <p14:tracePt t="81268" x="5187950" y="5054600"/>
          <p14:tracePt t="81285" x="5313363" y="5081588"/>
          <p14:tracePt t="81302" x="5438775" y="5089525"/>
          <p14:tracePt t="81318" x="5537200" y="5089525"/>
          <p14:tracePt t="81335" x="5599113" y="5089525"/>
          <p14:tracePt t="81352" x="5608638" y="5089525"/>
          <p14:tracePt t="81385" x="5616575" y="5089525"/>
          <p14:tracePt t="81433" x="5616575" y="5108575"/>
          <p14:tracePt t="81441" x="5616575" y="5116513"/>
          <p14:tracePt t="81452" x="5626100" y="5133975"/>
          <p14:tracePt t="81468" x="5643563" y="5143500"/>
          <p14:tracePt t="81485" x="5715000" y="5170488"/>
          <p14:tracePt t="81502" x="5786438" y="5180013"/>
          <p14:tracePt t="81519" x="5938838" y="5197475"/>
          <p14:tracePt t="81535" x="6232525" y="5205413"/>
          <p14:tracePt t="81552" x="7134225" y="5205413"/>
          <p14:tracePt t="81569" x="7858125" y="5205413"/>
          <p14:tracePt t="81586" x="8491538" y="5205413"/>
          <p14:tracePt t="81602" x="8831263" y="5205413"/>
          <p14:tracePt t="81619" x="8902700" y="5205413"/>
          <p14:tracePt t="81657" x="8920163" y="5205413"/>
          <p14:tracePt t="81669" x="8929688" y="5205413"/>
          <p14:tracePt t="81686" x="8956675" y="5205413"/>
          <p14:tracePt t="81703" x="9001125" y="5205413"/>
          <p14:tracePt t="81720" x="9072563" y="5205413"/>
          <p14:tracePt t="81736" x="9134475" y="5214938"/>
          <p14:tracePt t="81752" x="9232900" y="5214938"/>
          <p14:tracePt t="81769" x="9304338" y="5214938"/>
          <p14:tracePt t="81785" x="9323388" y="5214938"/>
          <p14:tracePt t="81865" x="9331325" y="5214938"/>
          <p14:tracePt t="82105" x="9340850" y="5205413"/>
          <p14:tracePt t="82113" x="9348788" y="5197475"/>
          <p14:tracePt t="82121" x="9358313" y="5197475"/>
          <p14:tracePt t="82136" x="9402763" y="5160963"/>
          <p14:tracePt t="82153" x="9474200" y="5133975"/>
          <p14:tracePt t="82170" x="9518650" y="5116513"/>
          <p14:tracePt t="82186" x="9555163" y="5081588"/>
          <p14:tracePt t="82203" x="9582150" y="5062538"/>
          <p14:tracePt t="82220" x="9590088" y="5045075"/>
          <p14:tracePt t="82236" x="9609138" y="5010150"/>
          <p14:tracePt t="82253" x="9617075" y="4983163"/>
          <p14:tracePt t="82270" x="9617075" y="4965700"/>
          <p14:tracePt t="82287" x="9617075" y="4956175"/>
          <p14:tracePt t="82517" x="9599613" y="4956175"/>
          <p14:tracePt t="82525" x="9590088" y="4956175"/>
          <p14:tracePt t="82537" x="9582150" y="4956175"/>
          <p14:tracePt t="82554" x="9563100" y="4956175"/>
          <p14:tracePt t="82570" x="9555163" y="4946650"/>
          <p14:tracePt t="82587" x="9537700" y="4938713"/>
          <p14:tracePt t="82933" x="9537700" y="4929188"/>
          <p14:tracePt t="83045" x="9537700" y="4919663"/>
          <p14:tracePt t="83077" x="9537700" y="4911725"/>
          <p14:tracePt t="83085" x="9537700" y="4902200"/>
          <p14:tracePt t="83125" x="9545638" y="4894263"/>
          <p14:tracePt t="83133" x="9545638" y="4884738"/>
          <p14:tracePt t="83285" x="9555163" y="4875213"/>
          <p14:tracePt t="83293" x="9563100" y="4875213"/>
          <p14:tracePt t="83317" x="9572625" y="4867275"/>
          <p14:tracePt t="85769" x="9563100" y="4867275"/>
          <p14:tracePt t="85777" x="9537700" y="4902200"/>
          <p14:tracePt t="85785" x="9528175" y="4902200"/>
          <p14:tracePt t="85793" x="9518650" y="4902200"/>
          <p14:tracePt t="85810" x="9518650" y="4911725"/>
          <p14:tracePt t="85921" x="9501188" y="4911725"/>
          <p14:tracePt t="86049" x="9491663" y="4911725"/>
          <p14:tracePt t="86681" x="9483725" y="4919663"/>
          <p14:tracePt t="86745" x="9474200" y="4929188"/>
          <p14:tracePt t="86777" x="9466263" y="4929188"/>
          <p14:tracePt t="86785" x="9456738" y="4929188"/>
          <p14:tracePt t="86825" x="9439275" y="4929188"/>
          <p14:tracePt t="87161" x="9429750" y="4929188"/>
          <p14:tracePt t="87213" x="9412288" y="4929188"/>
          <p14:tracePt t="87221" x="9394825" y="4929188"/>
          <p14:tracePt t="87229" x="9367838" y="4929188"/>
          <p14:tracePt t="87246" x="9340850" y="4929188"/>
          <p14:tracePt t="87262" x="9286875" y="4946650"/>
          <p14:tracePt t="87279" x="9205913" y="4956175"/>
          <p14:tracePt t="87296" x="9099550" y="4973638"/>
          <p14:tracePt t="87312" x="8894763" y="4983163"/>
          <p14:tracePt t="87329" x="8616950" y="5010150"/>
          <p14:tracePt t="87346" x="8286750" y="5027613"/>
          <p14:tracePt t="87363" x="7939088" y="5027613"/>
          <p14:tracePt t="87380" x="7599363" y="5027613"/>
          <p14:tracePt t="87396" x="7126288" y="5027613"/>
          <p14:tracePt t="87413" x="6902450" y="5027613"/>
          <p14:tracePt t="87429" x="6715125" y="5027613"/>
          <p14:tracePt t="87446" x="6572250" y="5027613"/>
          <p14:tracePt t="87463" x="6438900" y="5045075"/>
          <p14:tracePt t="87479" x="6286500" y="5072063"/>
          <p14:tracePt t="87496" x="6143625" y="5108575"/>
          <p14:tracePt t="87513" x="6018213" y="5143500"/>
          <p14:tracePt t="87529" x="5965825" y="5160963"/>
          <p14:tracePt t="87546" x="5956300" y="5160963"/>
          <p14:tracePt t="87580" x="5929313" y="5170488"/>
          <p14:tracePt t="87596" x="5884863" y="5180013"/>
          <p14:tracePt t="87613" x="5840413" y="5180013"/>
          <p14:tracePt t="87630" x="5813425" y="5180013"/>
          <p14:tracePt t="87646" x="5795963" y="5180013"/>
          <p14:tracePt t="87663" x="5768975" y="5180013"/>
          <p14:tracePt t="87680" x="5759450" y="5180013"/>
          <p14:tracePt t="87696" x="5732463" y="5160963"/>
          <p14:tracePt t="87713" x="5705475" y="5160963"/>
          <p14:tracePt t="87730" x="5643563" y="5160963"/>
          <p14:tracePt t="87746" x="5616575" y="5160963"/>
          <p14:tracePt t="87763" x="5581650" y="5160963"/>
          <p14:tracePt t="87780" x="5572125" y="5160963"/>
          <p14:tracePt t="87933" x="5554663" y="5160963"/>
          <p14:tracePt t="87949" x="5545138" y="5153025"/>
          <p14:tracePt t="87957" x="5537200" y="5153025"/>
          <p14:tracePt t="87973" x="5527675" y="5153025"/>
          <p14:tracePt t="87981" x="5518150" y="5153025"/>
          <p14:tracePt t="87997" x="5510213" y="5153025"/>
          <p14:tracePt t="88014" x="5483225" y="5133975"/>
          <p14:tracePt t="88030" x="5446713" y="5133975"/>
          <p14:tracePt t="88047" x="5438775" y="5133975"/>
          <p14:tracePt t="88064" x="5419725" y="5116513"/>
          <p14:tracePt t="88081" x="5411788" y="5116513"/>
          <p14:tracePt t="88509" x="5402263" y="5116513"/>
          <p14:tracePt t="88653" x="5411788" y="5116513"/>
          <p14:tracePt t="88661" x="5419725" y="5116513"/>
          <p14:tracePt t="88717" x="5419725" y="5108575"/>
          <p14:tracePt t="88725" x="5429250" y="5108575"/>
          <p14:tracePt t="88733" x="5438775" y="5089525"/>
          <p14:tracePt t="88749" x="5446713" y="5072063"/>
          <p14:tracePt t="88765" x="5446713" y="5054600"/>
          <p14:tracePt t="88782" x="5473700" y="5027613"/>
          <p14:tracePt t="88798" x="5483225" y="5018088"/>
          <p14:tracePt t="89149" x="5491163" y="5010150"/>
          <p14:tracePt t="89157" x="5491163" y="5000625"/>
          <p14:tracePt t="89166" x="5527675" y="4983163"/>
          <p14:tracePt t="89182" x="5545138" y="4965700"/>
          <p14:tracePt t="89199" x="5572125" y="4946650"/>
          <p14:tracePt t="89216" x="5599113" y="4929188"/>
          <p14:tracePt t="89232" x="5608638" y="4919663"/>
          <p14:tracePt t="89249" x="5616575" y="4911725"/>
          <p14:tracePt t="89266" x="5653088" y="4884738"/>
          <p14:tracePt t="89282" x="5661025" y="4884738"/>
          <p14:tracePt t="89299" x="5680075" y="4875213"/>
          <p14:tracePt t="89316" x="5715000" y="4867275"/>
          <p14:tracePt t="89333" x="5768975" y="4848225"/>
          <p14:tracePt t="89350" x="5803900" y="4840288"/>
          <p14:tracePt t="89366" x="5840413" y="4830763"/>
          <p14:tracePt t="89383" x="5875338" y="4830763"/>
          <p14:tracePt t="89399" x="5894388" y="4830763"/>
          <p14:tracePt t="89416" x="5902325" y="4830763"/>
          <p14:tracePt t="89501" x="5919788" y="4830763"/>
          <p14:tracePt t="89509" x="5929313" y="4822825"/>
          <p14:tracePt t="89525" x="5938838" y="4813300"/>
          <p14:tracePt t="89629" x="5946775" y="4803775"/>
          <p14:tracePt t="89637" x="5956300" y="4803775"/>
          <p14:tracePt t="89773" x="5965825" y="4803775"/>
          <p14:tracePt t="89797" x="5983288" y="4803775"/>
          <p14:tracePt t="89805" x="6000750" y="4803775"/>
          <p14:tracePt t="89817" x="6000750" y="4795838"/>
          <p14:tracePt t="89834" x="6010275" y="4786313"/>
          <p14:tracePt t="89933" x="6018213" y="4786313"/>
          <p14:tracePt t="89941" x="6027738" y="4786313"/>
          <p14:tracePt t="89965" x="6045200" y="4786313"/>
          <p14:tracePt t="89981" x="6054725" y="4786313"/>
          <p14:tracePt t="90001" x="6062663" y="4786313"/>
          <p14:tracePt t="90017" x="6072188" y="4786313"/>
          <p14:tracePt t="90025" x="6081713" y="4786313"/>
          <p14:tracePt t="91001" x="6089650" y="4786313"/>
          <p14:tracePt t="91017" x="6116638" y="4786313"/>
          <p14:tracePt t="91025" x="6126163" y="4786313"/>
          <p14:tracePt t="91036" x="6153150" y="4786313"/>
          <p14:tracePt t="91052" x="6197600" y="4786313"/>
          <p14:tracePt t="91069" x="6224588" y="4786313"/>
          <p14:tracePt t="91086" x="6259513" y="4786313"/>
          <p14:tracePt t="91102" x="6286500" y="4768850"/>
          <p14:tracePt t="91119" x="6323013" y="4768850"/>
          <p14:tracePt t="91152" x="6340475" y="4768850"/>
          <p14:tracePt t="91169" x="6348413" y="4768850"/>
          <p14:tracePt t="91186" x="6375400" y="4768850"/>
          <p14:tracePt t="91202" x="6411913" y="4768850"/>
          <p14:tracePt t="91219" x="6429375" y="4768850"/>
          <p14:tracePt t="91236" x="6456363" y="4768850"/>
          <p14:tracePt t="91253" x="6483350" y="4768850"/>
          <p14:tracePt t="91269" x="6527800" y="4741863"/>
          <p14:tracePt t="91286" x="6554788" y="4741863"/>
          <p14:tracePt t="91303" x="6589713" y="4732338"/>
          <p14:tracePt t="91320" x="6626225" y="4724400"/>
          <p14:tracePt t="91336" x="6661150" y="4705350"/>
          <p14:tracePt t="91353" x="6670675" y="4705350"/>
          <p14:tracePt t="91369" x="6697663" y="4697413"/>
          <p14:tracePt t="91386" x="6715125" y="4697413"/>
          <p14:tracePt t="91403" x="6724650" y="4697413"/>
          <p14:tracePt t="91436" x="6732588" y="4697413"/>
          <p14:tracePt t="91453" x="6751638" y="4697413"/>
          <p14:tracePt t="92265" x="6751638" y="4705350"/>
          <p14:tracePt t="92281" x="6751638" y="4724400"/>
          <p14:tracePt t="92289" x="6751638" y="4732338"/>
          <p14:tracePt t="92297" x="6751638" y="4741863"/>
          <p14:tracePt t="92313" x="6751638" y="4751388"/>
          <p14:tracePt t="92321" x="6751638" y="4759325"/>
          <p14:tracePt t="92377" x="6751638" y="4768850"/>
          <p14:tracePt t="92425" x="6751638" y="4786313"/>
          <p14:tracePt t="92433" x="6751638" y="4795838"/>
          <p14:tracePt t="92457" x="6751638" y="4803775"/>
          <p14:tracePt t="92473" x="6742113" y="4830763"/>
          <p14:tracePt t="92481" x="6742113" y="4840288"/>
          <p14:tracePt t="92521" x="6742113" y="4848225"/>
          <p14:tracePt t="92537" x="6732588" y="4857750"/>
          <p14:tracePt t="92545" x="6732588" y="4867275"/>
          <p14:tracePt t="92555" x="6724650" y="4884738"/>
          <p14:tracePt t="92572" x="6705600" y="4894263"/>
          <p14:tracePt t="92588" x="6697663" y="4911725"/>
          <p14:tracePt t="92605" x="6670675" y="4938713"/>
          <p14:tracePt t="92622" x="6643688" y="4956175"/>
          <p14:tracePt t="92638" x="6634163" y="4965700"/>
          <p14:tracePt t="92655" x="6608763" y="4991100"/>
          <p14:tracePt t="92672" x="6581775" y="5018088"/>
          <p14:tracePt t="92689" x="6572250" y="5037138"/>
          <p14:tracePt t="92705" x="6554788" y="5045075"/>
          <p14:tracePt t="92722" x="6537325" y="5054600"/>
          <p14:tracePt t="92739" x="6527800" y="5062538"/>
          <p14:tracePt t="92755" x="6518275" y="5081588"/>
          <p14:tracePt t="92772" x="6500813" y="5099050"/>
          <p14:tracePt t="92789" x="6491288" y="5099050"/>
          <p14:tracePt t="92805" x="6483350" y="5108575"/>
          <p14:tracePt t="92873" x="6473825" y="5116513"/>
          <p14:tracePt t="92925" x="6473825" y="5133975"/>
          <p14:tracePt t="92933" x="6473825" y="5143500"/>
          <p14:tracePt t="93453" x="6473825" y="5153025"/>
          <p14:tracePt t="93653" x="6483350" y="5153025"/>
          <p14:tracePt t="93661" x="6491288" y="5160963"/>
          <p14:tracePt t="93693" x="6491288" y="5170488"/>
          <p14:tracePt t="93709" x="6510338" y="5170488"/>
          <p14:tracePt t="93717" x="6518275" y="5170488"/>
          <p14:tracePt t="93749" x="6527800" y="5170488"/>
          <p14:tracePt t="93774" x="6537325" y="5170488"/>
          <p14:tracePt t="93781" x="6545263" y="5170488"/>
          <p14:tracePt t="93791" x="6554788" y="5170488"/>
          <p14:tracePt t="93807" x="6562725" y="5170488"/>
          <p14:tracePt t="93837" x="6581775" y="5170488"/>
          <p14:tracePt t="93845" x="6589713" y="5170488"/>
          <p14:tracePt t="93981" x="6599238" y="5170488"/>
          <p14:tracePt t="94029" x="6608763" y="5170488"/>
          <p14:tracePt t="94037" x="6616700" y="5170488"/>
          <p14:tracePt t="94045" x="6626225" y="5170488"/>
          <p14:tracePt t="94061" x="6653213" y="5170488"/>
          <p14:tracePt t="94075" x="6670675" y="5170488"/>
          <p14:tracePt t="94092" x="6804025" y="5180013"/>
          <p14:tracePt t="94108" x="6867525" y="5180013"/>
          <p14:tracePt t="94125" x="6973888" y="5180013"/>
          <p14:tracePt t="94142" x="7126288" y="5180013"/>
          <p14:tracePt t="94158" x="7323138" y="5180013"/>
          <p14:tracePt t="94175" x="7589838" y="5180013"/>
          <p14:tracePt t="94191" x="7939088" y="5180013"/>
          <p14:tracePt t="94208" x="8215313" y="5180013"/>
          <p14:tracePt t="94225" x="8412163" y="5180013"/>
          <p14:tracePt t="94242" x="8510588" y="5180013"/>
          <p14:tracePt t="94258" x="8518525" y="5180013"/>
          <p14:tracePt t="94275" x="8537575" y="5180013"/>
          <p14:tracePt t="94292" x="8562975" y="5205413"/>
          <p14:tracePt t="94309" x="8599488" y="5214938"/>
          <p14:tracePt t="94325" x="8634413" y="5214938"/>
          <p14:tracePt t="94342" x="8643938" y="5214938"/>
          <p14:tracePt t="94358" x="8653463" y="5214938"/>
          <p14:tracePt t="94392" x="8670925" y="5232400"/>
          <p14:tracePt t="94409" x="8732838" y="5241925"/>
          <p14:tracePt t="94425" x="8796338" y="5251450"/>
          <p14:tracePt t="94442" x="8966200" y="5259388"/>
          <p14:tracePt t="94459" x="9224963" y="5259388"/>
          <p14:tracePt t="94476" x="9671050" y="5259388"/>
          <p14:tracePt t="94492" x="9920288" y="5259388"/>
          <p14:tracePt t="94509" x="10082213" y="5259388"/>
          <p14:tracePt t="94526" x="10099675" y="5251450"/>
          <p14:tracePt t="94542" x="10109200" y="5232400"/>
          <p14:tracePt t="94653" x="10099675" y="5232400"/>
          <p14:tracePt t="94733" x="10090150" y="5224463"/>
          <p14:tracePt t="94741" x="10082213" y="5214938"/>
          <p14:tracePt t="94749" x="10082213" y="5205413"/>
          <p14:tracePt t="94765" x="10063163" y="5197475"/>
          <p14:tracePt t="94776" x="10063163" y="5187950"/>
          <p14:tracePt t="94793" x="10055225" y="5187950"/>
          <p14:tracePt t="95373" x="10055225" y="5180013"/>
          <p14:tracePt t="95389" x="10045700" y="5180013"/>
          <p14:tracePt t="95421" x="10045700" y="5170488"/>
          <p14:tracePt t="95429" x="10045700" y="51609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342" y="0"/>
            <a:ext cx="10276765" cy="1351722"/>
          </a:xfrm>
        </p:spPr>
        <p:txBody>
          <a:bodyPr/>
          <a:lstStyle/>
          <a:p>
            <a:pPr algn="ctr"/>
            <a:r>
              <a:rPr lang="pt-BR" dirty="0" smtClean="0"/>
              <a:t>Experimento de Osborne Reynolds </a:t>
            </a:r>
            <a:br>
              <a:rPr lang="pt-BR" dirty="0" smtClean="0"/>
            </a:br>
            <a:r>
              <a:rPr lang="pt-BR" sz="3200" dirty="0" smtClean="0"/>
              <a:t>(Irlanda do Norte e Inglaterra, 1883)</a:t>
            </a:r>
            <a:endParaRPr lang="pt-BR" sz="3200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2052" name="Picture 4" descr="Número de Reynolds: saiba TUDO sobre ele! - Guia da Engenhar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012" y="1585727"/>
            <a:ext cx="1547839" cy="174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1426095" y="1570090"/>
                <a:ext cx="8566043" cy="45002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pt-BR" sz="2600" u="sng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Número </a:t>
                </a:r>
                <a:r>
                  <a:rPr lang="pt-BR" sz="2600" u="sng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de Reynolds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Re</m:t>
                    </m:r>
                    <m:r>
                      <a:rPr lang="pt-BR" sz="2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</m:t>
                    </m:r>
                    <m:f>
                      <m:fPr>
                        <m:ctrlPr>
                          <a:rPr lang="pt-BR" sz="2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2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V</m:t>
                        </m:r>
                        <m:r>
                          <a:rPr lang="pt-BR" sz="2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2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x</m:t>
                        </m:r>
                        <m:r>
                          <a:rPr lang="pt-BR" sz="2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2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D</m:t>
                        </m:r>
                        <m:r>
                          <a:rPr lang="pt-BR" sz="2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2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𝜈</m:t>
                        </m:r>
                      </m:den>
                    </m:f>
                  </m:oMath>
                </a14:m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		</a:t>
                </a:r>
                <a:endParaRPr lang="pt-BR" sz="2600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pt-BR" sz="26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		</a:t>
                </a:r>
                <a:r>
                  <a:rPr lang="pt-BR" sz="20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 </a:t>
                </a:r>
                <a:r>
                  <a:rPr lang="pt-BR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– velocidade de escoamento, m/s</a:t>
                </a:r>
              </a:p>
              <a:p>
                <a:pPr>
                  <a:spcAft>
                    <a:spcPts val="0"/>
                  </a:spcAft>
                </a:pPr>
                <a:r>
                  <a:rPr lang="pt-BR" sz="20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		D </a:t>
                </a:r>
                <a:r>
                  <a:rPr lang="pt-BR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– diâmetro do conduto, m</a:t>
                </a:r>
              </a:p>
              <a:p>
                <a:pPr>
                  <a:spcAft>
                    <a:spcPts val="0"/>
                  </a:spcAft>
                </a:pPr>
                <a:r>
                  <a:rPr lang="pt-BR" sz="2000" i="1" dirty="0" smtClean="0">
                    <a:effectLst/>
                    <a:latin typeface="Symbol" panose="05050102010706020507" pitchFamily="18" charset="2"/>
                    <a:ea typeface="Times New Roman" panose="02020603050405020304" pitchFamily="18" charset="0"/>
                  </a:rPr>
                  <a:t>				n</a:t>
                </a:r>
                <a:r>
                  <a:rPr lang="pt-BR" sz="20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pt-BR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– viscosidade cinemática do líquido, </a:t>
                </a:r>
                <a:r>
                  <a:rPr lang="pt-BR" sz="20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</a:t>
                </a:r>
                <a:r>
                  <a:rPr lang="pt-BR" sz="2000" baseline="300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pt-BR" sz="20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/s</a:t>
                </a:r>
              </a:p>
              <a:p>
                <a:pPr>
                  <a:spcAft>
                    <a:spcPts val="0"/>
                  </a:spcAft>
                </a:pPr>
                <a:endParaRPr lang="pt-BR" sz="2000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pt-BR" sz="2600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Tipo </a:t>
                </a:r>
                <a:r>
                  <a:rPr lang="pt-BR" sz="26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de escoamento: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pt-BR" sz="2600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Escoamento </a:t>
                </a:r>
                <a:r>
                  <a:rPr lang="pt-BR" sz="26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laminar: 	</a:t>
                </a:r>
                <a:r>
                  <a:rPr lang="pt-BR" sz="2600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Re </a:t>
                </a:r>
                <a:r>
                  <a:rPr lang="pt-BR" sz="26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≤ 2000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pt-BR" sz="2600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Transição</a:t>
                </a:r>
                <a:r>
                  <a:rPr lang="pt-BR" sz="26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		</a:t>
                </a:r>
                <a:r>
                  <a:rPr lang="pt-BR" sz="2600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2000 </a:t>
                </a:r>
                <a:r>
                  <a:rPr lang="pt-BR" sz="26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&lt; Re ≤ 4000 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pt-BR" sz="26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Escoamento turbulento:	Re &gt; 4000</a:t>
                </a:r>
              </a:p>
              <a:p>
                <a:pPr>
                  <a:spcAft>
                    <a:spcPts val="0"/>
                  </a:spcAft>
                </a:pPr>
                <a:endParaRPr lang="pt-BR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095" y="1570090"/>
                <a:ext cx="8566043" cy="4500206"/>
              </a:xfrm>
              <a:prstGeom prst="rect">
                <a:avLst/>
              </a:prstGeom>
              <a:blipFill rotWithShape="0">
                <a:blip r:embed="rId6"/>
                <a:stretch>
                  <a:fillRect l="-128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925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44"/>
    </mc:Choice>
    <mc:Fallback xmlns="">
      <p:transition spd="slow" advTm="31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435" x="10045700" y="5153025"/>
          <p14:tracePt t="611" x="10045700" y="5143500"/>
          <p14:tracePt t="707" x="10045700" y="5133975"/>
          <p14:tracePt t="715" x="10045700" y="5126038"/>
          <p14:tracePt t="851" x="10055225" y="5116513"/>
          <p14:tracePt t="1011" x="10055225" y="5108575"/>
          <p14:tracePt t="1019" x="10055225" y="5099050"/>
          <p14:tracePt t="1174" x="10055225" y="5089525"/>
          <p14:tracePt t="1191" x="10072688" y="5081588"/>
          <p14:tracePt t="1207" x="10082213" y="5072063"/>
          <p14:tracePt t="1224" x="10099675" y="5045075"/>
          <p14:tracePt t="1241" x="10109200" y="5037138"/>
          <p14:tracePt t="1257" x="10117138" y="5027613"/>
          <p14:tracePt t="1275" x="10144125" y="5000625"/>
          <p14:tracePt t="1291" x="10144125" y="4983163"/>
          <p14:tracePt t="1341" x="10153650" y="4973638"/>
          <p14:tracePt t="2251" x="10153650" y="4965700"/>
          <p14:tracePt t="2991" x="10144125" y="4965700"/>
          <p14:tracePt t="3007" x="10134600" y="4973638"/>
          <p14:tracePt t="3015" x="10134600" y="4983163"/>
          <p14:tracePt t="3135" x="10126663" y="4983163"/>
          <p14:tracePt t="3143" x="10117138" y="4983163"/>
          <p14:tracePt t="3167" x="10109200" y="4983163"/>
          <p14:tracePt t="3175" x="10099675" y="4983163"/>
          <p14:tracePt t="5075" x="10090150" y="4983163"/>
          <p14:tracePt t="5091" x="10082213" y="4983163"/>
          <p14:tracePt t="5099" x="10063163" y="5000625"/>
          <p14:tracePt t="5107" x="10045700" y="5000625"/>
          <p14:tracePt t="5116" x="10037763" y="5000625"/>
          <p14:tracePt t="5131" x="10018713" y="5000625"/>
          <p14:tracePt t="5164" x="9991725" y="5000625"/>
          <p14:tracePt t="5181" x="9939338" y="5000625"/>
          <p14:tracePt t="5197" x="9894888" y="5000625"/>
          <p14:tracePt t="5214" x="9848850" y="5000625"/>
          <p14:tracePt t="5231" x="9777413" y="5000625"/>
          <p14:tracePt t="5247" x="9698038" y="5000625"/>
          <p14:tracePt t="5264" x="9572625" y="5000625"/>
          <p14:tracePt t="5281" x="9331325" y="5000625"/>
          <p14:tracePt t="5283" x="9188450" y="5000625"/>
          <p14:tracePt t="5298" x="8823325" y="5000625"/>
          <p14:tracePt t="5314" x="8501063" y="5000625"/>
          <p14:tracePt t="5331" x="8242300" y="5000625"/>
          <p14:tracePt t="5348" x="8018463" y="5000625"/>
          <p14:tracePt t="5364" x="7823200" y="4983163"/>
          <p14:tracePt t="5381" x="7653338" y="4956175"/>
          <p14:tracePt t="5398" x="7500938" y="4938713"/>
          <p14:tracePt t="5415" x="7429500" y="4919663"/>
          <p14:tracePt t="5431" x="7394575" y="4911725"/>
          <p14:tracePt t="5448" x="7340600" y="4911725"/>
          <p14:tracePt t="5465" x="7269163" y="4894263"/>
          <p14:tracePt t="5481" x="7215188" y="4894263"/>
          <p14:tracePt t="5498" x="7180263" y="4894263"/>
          <p14:tracePt t="5515" x="7161213" y="4894263"/>
          <p14:tracePt t="5555" x="7153275" y="4894263"/>
          <p14:tracePt t="5603" x="7143750" y="4894263"/>
          <p14:tracePt t="5611" x="7134225" y="4894263"/>
          <p14:tracePt t="6166" x="7134225" y="4884738"/>
          <p14:tracePt t="6723" x="7116763" y="4884738"/>
          <p14:tracePt t="6731" x="7116763" y="4894263"/>
          <p14:tracePt t="6739" x="7099300" y="4894263"/>
          <p14:tracePt t="6750" x="7081838" y="4911725"/>
          <p14:tracePt t="6767" x="7054850" y="4929188"/>
          <p14:tracePt t="6783" x="7000875" y="4938713"/>
          <p14:tracePt t="6800" x="6929438" y="4956175"/>
          <p14:tracePt t="6802" x="6884988" y="4965700"/>
          <p14:tracePt t="6817" x="6840538" y="4973638"/>
          <p14:tracePt t="6834" x="6724650" y="4991100"/>
          <p14:tracePt t="6850" x="6608763" y="5027613"/>
          <p14:tracePt t="6867" x="6456363" y="5054600"/>
          <p14:tracePt t="6884" x="6303963" y="5072063"/>
          <p14:tracePt t="6900" x="6170613" y="5072063"/>
          <p14:tracePt t="6917" x="6072188" y="5072063"/>
          <p14:tracePt t="6933" x="6045200" y="5072063"/>
          <p14:tracePt t="6950" x="6000750" y="5072063"/>
          <p14:tracePt t="6967" x="5929313" y="5072063"/>
          <p14:tracePt t="6984" x="5884863" y="5072063"/>
          <p14:tracePt t="7000" x="5822950" y="5072063"/>
          <p14:tracePt t="7018" x="5741988" y="5072063"/>
          <p14:tracePt t="7034" x="5572125" y="5054600"/>
          <p14:tracePt t="7050" x="5446713" y="5045075"/>
          <p14:tracePt t="7067" x="5330825" y="5027613"/>
          <p14:tracePt t="7084" x="5205413" y="4991100"/>
          <p14:tracePt t="7101" x="5089525" y="4973638"/>
          <p14:tracePt t="7117" x="4938713" y="4956175"/>
          <p14:tracePt t="7134" x="4768850" y="4929188"/>
          <p14:tracePt t="7151" x="4572000" y="4894263"/>
          <p14:tracePt t="7167" x="4375150" y="4867275"/>
          <p14:tracePt t="7184" x="4205288" y="4830763"/>
          <p14:tracePt t="7201" x="4037013" y="4768850"/>
          <p14:tracePt t="7218" x="3786188" y="4705350"/>
          <p14:tracePt t="7234" x="3616325" y="4670425"/>
          <p14:tracePt t="7251" x="3473450" y="4633913"/>
          <p14:tracePt t="7268" x="3322638" y="4608513"/>
          <p14:tracePt t="7284" x="3214688" y="4589463"/>
          <p14:tracePt t="7301" x="3116263" y="4572000"/>
          <p14:tracePt t="7318" x="3009900" y="4554538"/>
          <p14:tracePt t="7334" x="2911475" y="4545013"/>
          <p14:tracePt t="7352" x="2840038" y="4537075"/>
          <p14:tracePt t="7368" x="2768600" y="4537075"/>
          <p14:tracePt t="7385" x="2687638" y="4518025"/>
          <p14:tracePt t="7402" x="2598738" y="4500563"/>
          <p14:tracePt t="7418" x="2554288" y="4483100"/>
          <p14:tracePt t="7435" x="2517775" y="4465638"/>
          <p14:tracePt t="7451" x="2482850" y="4446588"/>
          <p14:tracePt t="7468" x="2438400" y="4438650"/>
          <p14:tracePt t="7485" x="2411413" y="4419600"/>
          <p14:tracePt t="7501" x="2393950" y="4419600"/>
          <p14:tracePt t="7518" x="2384425" y="4411663"/>
          <p14:tracePt t="7535" x="2374900" y="4411663"/>
          <p14:tracePt t="7551" x="2366963" y="4411663"/>
          <p14:tracePt t="7595" x="2357438" y="4411663"/>
          <p14:tracePt t="7707" x="2366963" y="4411663"/>
          <p14:tracePt t="7723" x="2374900" y="4411663"/>
          <p14:tracePt t="8087" x="2384425" y="4411663"/>
          <p14:tracePt t="8103" x="2393950" y="4411663"/>
          <p14:tracePt t="8111" x="2401888" y="4411663"/>
          <p14:tracePt t="8120" x="2411413" y="4429125"/>
          <p14:tracePt t="8136" x="2419350" y="4429125"/>
          <p14:tracePt t="8152" x="2438400" y="4438650"/>
          <p14:tracePt t="8169" x="2465388" y="4438650"/>
          <p14:tracePt t="8186" x="2509838" y="4438650"/>
          <p14:tracePt t="8202" x="2562225" y="4465638"/>
          <p14:tracePt t="8219" x="2625725" y="4473575"/>
          <p14:tracePt t="8236" x="2679700" y="4473575"/>
          <p14:tracePt t="8253" x="2759075" y="4473575"/>
          <p14:tracePt t="8270" x="2847975" y="4510088"/>
          <p14:tracePt t="8286" x="2955925" y="4510088"/>
          <p14:tracePt t="8303" x="3071813" y="4510088"/>
          <p14:tracePt t="8319" x="3205163" y="4518025"/>
          <p14:tracePt t="8336" x="3330575" y="4527550"/>
          <p14:tracePt t="8353" x="3465513" y="4545013"/>
          <p14:tracePt t="8369" x="3554413" y="4545013"/>
          <p14:tracePt t="8386" x="3643313" y="4562475"/>
          <p14:tracePt t="8403" x="3741738" y="4572000"/>
          <p14:tracePt t="8420" x="3822700" y="4581525"/>
          <p14:tracePt t="8436" x="3875088" y="4581525"/>
          <p14:tracePt t="8453" x="3919538" y="4589463"/>
          <p14:tracePt t="8470" x="4027488" y="4589463"/>
          <p14:tracePt t="8486" x="4108450" y="4589463"/>
          <p14:tracePt t="8503" x="4187825" y="4589463"/>
          <p14:tracePt t="8520" x="4286250" y="4589463"/>
          <p14:tracePt t="8536" x="4394200" y="4589463"/>
          <p14:tracePt t="8553" x="4456113" y="4589463"/>
          <p14:tracePt t="8570" x="4500563" y="4589463"/>
          <p14:tracePt t="8587" x="4518025" y="4589463"/>
          <p14:tracePt t="8603" x="4537075" y="4589463"/>
          <p14:tracePt t="8636" x="4545013" y="4589463"/>
          <p14:tracePt t="8653" x="4554538" y="4589463"/>
          <p14:tracePt t="8670" x="4589463" y="4589463"/>
          <p14:tracePt t="8687" x="4616450" y="4589463"/>
          <p14:tracePt t="8703" x="4660900" y="4589463"/>
          <p14:tracePt t="8720" x="4724400" y="4589463"/>
          <p14:tracePt t="8737" x="4741863" y="4589463"/>
          <p14:tracePt t="8753" x="4759325" y="4589463"/>
          <p14:tracePt t="8839" x="4768850" y="4589463"/>
          <p14:tracePt t="8871" x="4786313" y="4589463"/>
          <p14:tracePt t="8879" x="4795838" y="4589463"/>
          <p14:tracePt t="8887" x="4813300" y="4589463"/>
          <p14:tracePt t="8904" x="4830763" y="4589463"/>
          <p14:tracePt t="8920" x="4840288" y="4589463"/>
          <p14:tracePt t="8937" x="4867275" y="4589463"/>
          <p14:tracePt t="8954" x="4875213" y="4589463"/>
          <p14:tracePt t="8971" x="4894263" y="4589463"/>
          <p14:tracePt t="8987" x="4919663" y="4589463"/>
          <p14:tracePt t="9004" x="4946650" y="4589463"/>
          <p14:tracePt t="9021" x="4973638" y="4589463"/>
          <p14:tracePt t="9038" x="5010150" y="4589463"/>
          <p14:tracePt t="9055" x="5081588" y="4589463"/>
          <p14:tracePt t="9071" x="5133975" y="4589463"/>
          <p14:tracePt t="9087" x="5197475" y="4572000"/>
          <p14:tracePt t="9104" x="5276850" y="4554538"/>
          <p14:tracePt t="9121" x="5340350" y="4545013"/>
          <p14:tracePt t="9137" x="5402263" y="4545013"/>
          <p14:tracePt t="9154" x="5473700" y="4545013"/>
          <p14:tracePt t="9171" x="5510213" y="4537075"/>
          <p14:tracePt t="9188" x="5527675" y="4537075"/>
          <p14:tracePt t="9204" x="5554663" y="4537075"/>
          <p14:tracePt t="9221" x="5562600" y="4537075"/>
          <p14:tracePt t="9238" x="5616575" y="4537075"/>
          <p14:tracePt t="9254" x="5715000" y="4527550"/>
          <p14:tracePt t="9271" x="5786438" y="4510088"/>
          <p14:tracePt t="9288" x="5830888" y="4510088"/>
          <p14:tracePt t="9304" x="5902325" y="4510088"/>
          <p14:tracePt t="9321" x="5983288" y="4510088"/>
          <p14:tracePt t="9338" x="6072188" y="4510088"/>
          <p14:tracePt t="9354" x="6108700" y="4510088"/>
          <p14:tracePt t="9371" x="6116638" y="4510088"/>
          <p14:tracePt t="9405" x="6134100" y="4510088"/>
          <p14:tracePt t="9422" x="6153150" y="4510088"/>
          <p14:tracePt t="9438" x="6197600" y="4500563"/>
          <p14:tracePt t="9455" x="6232525" y="4500563"/>
          <p14:tracePt t="9471" x="6269038" y="4500563"/>
          <p14:tracePt t="9488" x="6303963" y="4500563"/>
          <p14:tracePt t="9505" x="6323013" y="4500563"/>
          <p14:tracePt t="9521" x="6357938" y="4500563"/>
          <p14:tracePt t="9538" x="6375400" y="4500563"/>
          <p14:tracePt t="9555" x="6394450" y="4500563"/>
          <p14:tracePt t="9671" x="6402388" y="4500563"/>
          <p14:tracePt t="9767" x="6402388" y="4491038"/>
          <p14:tracePt t="10359" x="6394450" y="4491038"/>
          <p14:tracePt t="10399" x="6411913" y="4491038"/>
          <p14:tracePt t="10487" x="6419850" y="4491038"/>
          <p14:tracePt t="10494" x="6429375" y="4491038"/>
          <p14:tracePt t="10615" x="6446838" y="4491038"/>
          <p14:tracePt t="10631" x="6456363" y="4491038"/>
          <p14:tracePt t="10663" x="6465888" y="4491038"/>
          <p14:tracePt t="10679" x="6473825" y="4491038"/>
          <p14:tracePt t="10687" x="6483350" y="4491038"/>
          <p14:tracePt t="10703" x="6491288" y="4491038"/>
          <p14:tracePt t="10727" x="6500813" y="4491038"/>
          <p14:tracePt t="10735" x="6510338" y="4491038"/>
          <p14:tracePt t="10743" x="6518275" y="4491038"/>
          <p14:tracePt t="10757" x="6527800" y="4483100"/>
          <p14:tracePt t="10774" x="6562725" y="4473575"/>
          <p14:tracePt t="10807" x="6572250" y="4473575"/>
          <p14:tracePt t="10855" x="6589713" y="4456113"/>
          <p14:tracePt t="10863" x="6599238" y="4456113"/>
          <p14:tracePt t="10891" x="6608763" y="4456113"/>
          <p14:tracePt t="10899" x="6616700" y="4456113"/>
          <p14:tracePt t="10987" x="6626225" y="4456113"/>
          <p14:tracePt t="10995" x="6634163" y="4456113"/>
          <p14:tracePt t="11003" x="6653213" y="4456113"/>
          <p14:tracePt t="11243" x="6670675" y="4456113"/>
          <p14:tracePt t="11251" x="6680200" y="4456113"/>
          <p14:tracePt t="11267" x="6697663" y="4456113"/>
          <p14:tracePt t="11275" x="6705600" y="4456113"/>
          <p14:tracePt t="11292" x="6742113" y="4456113"/>
          <p14:tracePt t="11308" x="6804025" y="4456113"/>
          <p14:tracePt t="11325" x="6840538" y="4456113"/>
          <p14:tracePt t="11342" x="6902450" y="4456113"/>
          <p14:tracePt t="11359" x="6946900" y="4456113"/>
          <p14:tracePt t="11375" x="6983413" y="4446588"/>
          <p14:tracePt t="11392" x="6991350" y="4446588"/>
          <p14:tracePt t="11409" x="7010400" y="4446588"/>
          <p14:tracePt t="11425" x="7018338" y="4446588"/>
          <p14:tracePt t="11442" x="7081838" y="4446588"/>
          <p14:tracePt t="11459" x="7180263" y="4446588"/>
          <p14:tracePt t="11476" x="7242175" y="4446588"/>
          <p14:tracePt t="11492" x="7367588" y="4446588"/>
          <p14:tracePt t="11509" x="7466013" y="4446588"/>
          <p14:tracePt t="11525" x="7510463" y="4429125"/>
          <p14:tracePt t="11542" x="7527925" y="4429125"/>
          <p14:tracePt t="11626" x="7537450" y="4429125"/>
          <p14:tracePt t="11643" x="7545388" y="4429125"/>
          <p14:tracePt t="11667" x="7554913" y="4429125"/>
          <p14:tracePt t="11691" x="7572375" y="4429125"/>
          <p14:tracePt t="11707" x="7589838" y="4429125"/>
          <p14:tracePt t="11715" x="7608888" y="4429125"/>
          <p14:tracePt t="11725" x="7626350" y="4429125"/>
          <p14:tracePt t="11742" x="7653338" y="4429125"/>
          <p14:tracePt t="11759" x="7688263" y="4429125"/>
          <p14:tracePt t="11776" x="7697788" y="4429125"/>
          <p14:tracePt t="11915" x="7697788" y="4411663"/>
          <p14:tracePt t="11923" x="7688263" y="4402138"/>
          <p14:tracePt t="11995" x="7680325" y="4402138"/>
          <p14:tracePt t="12003" x="7670800" y="4402138"/>
          <p14:tracePt t="13543" x="7661275" y="4411663"/>
          <p14:tracePt t="13551" x="7661275" y="4419600"/>
          <p14:tracePt t="13562" x="7653338" y="4419600"/>
          <p14:tracePt t="13579" x="7643813" y="4429125"/>
          <p14:tracePt t="13596" x="7608888" y="4456113"/>
          <p14:tracePt t="13612" x="7545388" y="4483100"/>
          <p14:tracePt t="13630" x="7473950" y="4510088"/>
          <p14:tracePt t="13646" x="7259638" y="4562475"/>
          <p14:tracePt t="13662" x="7045325" y="4608513"/>
          <p14:tracePt t="13679" x="6804025" y="4633913"/>
          <p14:tracePt t="13696" x="6554788" y="4652963"/>
          <p14:tracePt t="13713" x="6330950" y="4687888"/>
          <p14:tracePt t="13730" x="6134100" y="4705350"/>
          <p14:tracePt t="13746" x="5965825" y="4724400"/>
          <p14:tracePt t="13763" x="5848350" y="4741863"/>
          <p14:tracePt t="13780" x="5768975" y="4759325"/>
          <p14:tracePt t="13796" x="5751513" y="4759325"/>
          <p14:tracePt t="13830" x="5724525" y="4776788"/>
          <p14:tracePt t="13846" x="5715000" y="4786313"/>
          <p14:tracePt t="13863" x="5705475" y="4803775"/>
          <p14:tracePt t="13880" x="5688013" y="4822825"/>
          <p14:tracePt t="13896" x="5661025" y="4840288"/>
          <p14:tracePt t="13913" x="5653088" y="4848225"/>
          <p14:tracePt t="13929" x="5643563" y="4857750"/>
          <p14:tracePt t="13946" x="5634038" y="4875213"/>
          <p14:tracePt t="14119" x="5653088" y="4875213"/>
          <p14:tracePt t="14127" x="5661025" y="4875213"/>
          <p14:tracePt t="14135" x="5670550" y="4884738"/>
          <p14:tracePt t="14147" x="5688013" y="4884738"/>
          <p14:tracePt t="14163" x="5715000" y="4884738"/>
          <p14:tracePt t="14180" x="5768975" y="4884738"/>
          <p14:tracePt t="14196" x="5803900" y="4894263"/>
          <p14:tracePt t="14214" x="5911850" y="4894263"/>
          <p14:tracePt t="14230" x="5991225" y="4894263"/>
          <p14:tracePt t="14247" x="6099175" y="4894263"/>
          <p14:tracePt t="14263" x="6161088" y="4894263"/>
          <p14:tracePt t="14280" x="6170613" y="4894263"/>
          <p14:tracePt t="14503" x="6180138" y="4894263"/>
          <p14:tracePt t="14511" x="6188075" y="4894263"/>
          <p14:tracePt t="14775" x="6188075" y="4902200"/>
          <p14:tracePt t="14783" x="6188075" y="4911725"/>
          <p14:tracePt t="14790" x="6188075" y="4919663"/>
          <p14:tracePt t="14799" x="6188075" y="4929188"/>
          <p14:tracePt t="14887" x="6188075" y="4938713"/>
          <p14:tracePt t="14895" x="6188075" y="4946650"/>
          <p14:tracePt t="15039" x="6188075" y="4956175"/>
          <p14:tracePt t="15047" x="6197600" y="4956175"/>
          <p14:tracePt t="15055" x="6205538" y="4965700"/>
          <p14:tracePt t="15065" x="6215063" y="4983163"/>
          <p14:tracePt t="15081" x="6232525" y="4991100"/>
          <p14:tracePt t="15098" x="6251575" y="5000625"/>
          <p14:tracePt t="15115" x="6269038" y="5000625"/>
          <p14:tracePt t="15132" x="6286500" y="5018088"/>
          <p14:tracePt t="15148" x="6296025" y="5018088"/>
          <p14:tracePt t="15165" x="6313488" y="5027613"/>
          <p14:tracePt t="15182" x="6340475" y="5037138"/>
          <p14:tracePt t="15198" x="6367463" y="5045075"/>
          <p14:tracePt t="15271" x="6375400" y="5045075"/>
          <p14:tracePt t="15431" x="6394450" y="5062538"/>
          <p14:tracePt t="15463" x="6402388" y="5072063"/>
          <p14:tracePt t="15623" x="6411913" y="5072063"/>
          <p14:tracePt t="15639" x="6419850" y="5072063"/>
          <p14:tracePt t="15647" x="6429375" y="5072063"/>
          <p14:tracePt t="15671" x="6446838" y="5072063"/>
          <p14:tracePt t="15679" x="6456363" y="5072063"/>
          <p14:tracePt t="15687" x="6465888" y="5072063"/>
          <p14:tracePt t="15699" x="6491288" y="5072063"/>
          <p14:tracePt t="15716" x="6527800" y="5072063"/>
          <p14:tracePt t="16247" x="6537325" y="5062538"/>
          <p14:tracePt t="16254" x="6537325" y="5054600"/>
          <p14:tracePt t="16279" x="6545263" y="5054600"/>
          <p14:tracePt t="16287" x="6554788" y="5054600"/>
          <p14:tracePt t="16315" x="6562725" y="5054600"/>
          <p14:tracePt t="16330" x="6581775" y="5054600"/>
          <p14:tracePt t="16339" x="6589713" y="5054600"/>
          <p14:tracePt t="16350" x="6599238" y="5054600"/>
          <p14:tracePt t="16367" x="6634163" y="5054600"/>
          <p14:tracePt t="16384" x="6661150" y="5054600"/>
          <p14:tracePt t="16400" x="6688138" y="5054600"/>
          <p14:tracePt t="16443" x="6697663" y="5054600"/>
          <p14:tracePt t="16459" x="6715125" y="5054600"/>
          <p14:tracePt t="16467" x="6724650" y="5054600"/>
          <p14:tracePt t="16484" x="6742113" y="5054600"/>
          <p14:tracePt t="16501" x="6759575" y="5054600"/>
          <p14:tracePt t="16517" x="6777038" y="5054600"/>
          <p14:tracePt t="16534" x="6804025" y="5054600"/>
          <p14:tracePt t="16551" x="6813550" y="5054600"/>
          <p14:tracePt t="16567" x="6823075" y="5054600"/>
          <p14:tracePt t="16584" x="6840538" y="5037138"/>
          <p14:tracePt t="16601" x="6858000" y="5037138"/>
          <p14:tracePt t="16618" x="6919913" y="5027613"/>
          <p14:tracePt t="16634" x="6956425" y="5027613"/>
          <p14:tracePt t="16651" x="7010400" y="5027613"/>
          <p14:tracePt t="16668" x="7037388" y="5018088"/>
          <p14:tracePt t="16684" x="7054850" y="5018088"/>
          <p14:tracePt t="16701" x="7062788" y="5018088"/>
          <p14:tracePt t="16718" x="7072313" y="5018088"/>
          <p14:tracePt t="16763" x="7081838" y="5018088"/>
          <p14:tracePt t="16771" x="7089775" y="5018088"/>
          <p14:tracePt t="16784" x="7099300" y="5018088"/>
          <p14:tracePt t="16802" x="7116763" y="5018088"/>
          <p14:tracePt t="16818" x="7134225" y="5018088"/>
          <p14:tracePt t="16835" x="7143750" y="5018088"/>
          <p14:tracePt t="16851" x="7153275" y="5018088"/>
          <p14:tracePt t="16891" x="7170738" y="5018088"/>
          <p14:tracePt t="16907" x="7180263" y="5018088"/>
          <p14:tracePt t="16939" x="7188200" y="5018088"/>
          <p14:tracePt t="16947" x="7215188" y="5018088"/>
          <p14:tracePt t="16955" x="7232650" y="5018088"/>
          <p14:tracePt t="16971" x="7242175" y="5018088"/>
          <p14:tracePt t="16987" x="7259638" y="5018088"/>
          <p14:tracePt t="17002" x="7269163" y="5018088"/>
          <p14:tracePt t="17019" x="7277100" y="5018088"/>
          <p14:tracePt t="17035" x="7304088" y="5018088"/>
          <p14:tracePt t="17052" x="7313613" y="5027613"/>
          <p14:tracePt t="17068" x="7331075" y="5027613"/>
          <p14:tracePt t="17085" x="7340600" y="5027613"/>
          <p14:tracePt t="17611" x="7348538" y="5027613"/>
          <p14:tracePt t="17627" x="7367588" y="5037138"/>
          <p14:tracePt t="17643" x="7394575" y="5054600"/>
          <p14:tracePt t="17651" x="7439025" y="5072063"/>
          <p14:tracePt t="17658" x="7456488" y="5072063"/>
          <p14:tracePt t="17670" x="7500938" y="5072063"/>
          <p14:tracePt t="17686" x="7599363" y="5081588"/>
          <p14:tracePt t="17703" x="7661275" y="5081588"/>
          <p14:tracePt t="17720" x="7732713" y="5081588"/>
          <p14:tracePt t="17736" x="7786688" y="5081588"/>
          <p14:tracePt t="17753" x="7813675" y="5081588"/>
          <p14:tracePt t="17770" x="7875588" y="5089525"/>
          <p14:tracePt t="17787" x="7885113" y="5089525"/>
          <p14:tracePt t="17820" x="7902575" y="5089525"/>
          <p14:tracePt t="17837" x="7912100" y="5089525"/>
          <p14:tracePt t="17853" x="7939088" y="5089525"/>
          <p14:tracePt t="17870" x="7947025" y="5089525"/>
          <p14:tracePt t="17887" x="7956550" y="5089525"/>
          <p14:tracePt t="17903" x="7966075" y="5089525"/>
          <p14:tracePt t="17920" x="7974013" y="5089525"/>
          <p14:tracePt t="17937" x="8001000" y="5089525"/>
          <p14:tracePt t="17954" x="8081963" y="5081588"/>
          <p14:tracePt t="17970" x="8134350" y="5081588"/>
          <p14:tracePt t="17987" x="8153400" y="5081588"/>
          <p14:tracePt t="18004" x="8180388" y="5081588"/>
          <p14:tracePt t="18075" x="8188325" y="5062538"/>
          <p14:tracePt t="18083" x="8197850" y="5062538"/>
          <p14:tracePt t="18139" x="8205788" y="5054600"/>
          <p14:tracePt t="18147" x="8215313" y="5054600"/>
          <p14:tracePt t="18171" x="8224838" y="5054600"/>
          <p14:tracePt t="18187" x="8242300" y="5045075"/>
          <p14:tracePt t="18195" x="8251825" y="5045075"/>
          <p14:tracePt t="18204" x="8259763" y="5045075"/>
          <p14:tracePt t="18221" x="8277225" y="5037138"/>
          <p14:tracePt t="18237" x="8304213" y="5027613"/>
          <p14:tracePt t="18254" x="8313738" y="5010150"/>
          <p14:tracePt t="18271" x="8323263" y="5000625"/>
          <p14:tracePt t="18931" x="8331200" y="5000625"/>
          <p14:tracePt t="19090" x="8323263" y="5000625"/>
          <p14:tracePt t="19099" x="8304213" y="5000625"/>
          <p14:tracePt t="19107" x="8269288" y="5000625"/>
          <p14:tracePt t="19122" x="8205788" y="5000625"/>
          <p14:tracePt t="19139" x="8126413" y="5000625"/>
          <p14:tracePt t="19156" x="7947025" y="5000625"/>
          <p14:tracePt t="19172" x="7705725" y="5000625"/>
          <p14:tracePt t="19189" x="7581900" y="5000625"/>
          <p14:tracePt t="19206" x="7188200" y="5000625"/>
          <p14:tracePt t="19222" x="6919913" y="5000625"/>
          <p14:tracePt t="19239" x="6670675" y="5010150"/>
          <p14:tracePt t="19256" x="6323013" y="5037138"/>
          <p14:tracePt t="19272" x="5768975" y="5089525"/>
          <p14:tracePt t="19289" x="5099050" y="5133975"/>
          <p14:tracePt t="19306" x="4581525" y="5160963"/>
          <p14:tracePt t="19323" x="4251325" y="5187950"/>
          <p14:tracePt t="19339" x="4054475" y="5187950"/>
          <p14:tracePt t="19356" x="3946525" y="5187950"/>
          <p14:tracePt t="19373" x="3848100" y="5180013"/>
          <p14:tracePt t="19390" x="3714750" y="5160963"/>
          <p14:tracePt t="19406" x="3473450" y="5160963"/>
          <p14:tracePt t="19423" x="3357563" y="5153025"/>
          <p14:tracePt t="19440" x="3295650" y="5133975"/>
          <p14:tracePt t="19456" x="3276600" y="5116513"/>
          <p14:tracePt t="19473" x="3259138" y="5072063"/>
          <p14:tracePt t="19489" x="3232150" y="5054600"/>
          <p14:tracePt t="19506" x="3187700" y="5045075"/>
          <p14:tracePt t="19523" x="3125788" y="5027613"/>
          <p14:tracePt t="19540" x="3054350" y="5010150"/>
          <p14:tracePt t="19556" x="3036888" y="5000625"/>
          <p14:tracePt t="19574" x="3027363" y="4991100"/>
          <p14:tracePt t="19590" x="3009900" y="4983163"/>
          <p14:tracePt t="19606" x="2982913" y="4965700"/>
          <p14:tracePt t="19623" x="2946400" y="4946650"/>
          <p14:tracePt t="19640" x="2874963" y="4919663"/>
          <p14:tracePt t="19656" x="2822575" y="4894263"/>
          <p14:tracePt t="19673" x="2795588" y="4884738"/>
          <p14:tracePt t="19690" x="2776538" y="4867275"/>
          <p14:tracePt t="19707" x="2768600" y="4867275"/>
          <p14:tracePt t="19723" x="2751138" y="4867275"/>
          <p14:tracePt t="19740" x="2732088" y="4867275"/>
          <p14:tracePt t="19757" x="2705100" y="4875213"/>
          <p14:tracePt t="19774" x="2687638" y="4902200"/>
          <p14:tracePt t="19790" x="2670175" y="4965700"/>
          <p14:tracePt t="19807" x="2670175" y="5018088"/>
          <p14:tracePt t="19824" x="2687638" y="5099050"/>
          <p14:tracePt t="19840" x="2741613" y="5160963"/>
          <p14:tracePt t="19857" x="2857500" y="5232400"/>
          <p14:tracePt t="19874" x="3036888" y="5286375"/>
          <p14:tracePt t="19890" x="3205163" y="5322888"/>
          <p14:tracePt t="19907" x="3375025" y="5330825"/>
          <p14:tracePt t="19924" x="3482975" y="5330825"/>
          <p14:tracePt t="19940" x="3554413" y="5322888"/>
          <p14:tracePt t="19958" x="3652838" y="5259388"/>
          <p14:tracePt t="19974" x="3687763" y="5214938"/>
          <p14:tracePt t="19991" x="3714750" y="5187950"/>
          <p14:tracePt t="20008" x="3732213" y="5153025"/>
          <p14:tracePt t="20024" x="3741738" y="5143500"/>
          <p14:tracePt t="20041" x="3751263" y="5126038"/>
          <p14:tracePt t="20057" x="3751263" y="5099050"/>
          <p14:tracePt t="20074" x="3751263" y="5045075"/>
          <p14:tracePt t="20090" x="3751263" y="4991100"/>
          <p14:tracePt t="20107" x="3687763" y="4884738"/>
          <p14:tracePt t="20124" x="3616325" y="4813300"/>
          <p14:tracePt t="20141" x="3536950" y="4751388"/>
          <p14:tracePt t="20158" x="3357563" y="4652963"/>
          <p14:tracePt t="20174" x="3251200" y="4598988"/>
          <p14:tracePt t="20191" x="3224213" y="4598988"/>
          <p14:tracePt t="20208" x="3205163" y="4598988"/>
          <p14:tracePt t="20224" x="3179763" y="4598988"/>
          <p14:tracePt t="20241" x="3125788" y="4616450"/>
          <p14:tracePt t="20258" x="3062288" y="4633913"/>
          <p14:tracePt t="20274" x="3009900" y="4660900"/>
          <p14:tracePt t="20291" x="2901950" y="4714875"/>
          <p14:tracePt t="20308" x="2795588" y="4768850"/>
          <p14:tracePt t="20324" x="2732088" y="4786313"/>
          <p14:tracePt t="20341" x="2687638" y="4786313"/>
          <p14:tracePt t="20358" x="2598738" y="4786313"/>
          <p14:tracePt t="20374" x="2536825" y="4786313"/>
          <p14:tracePt t="20391" x="2500313" y="4786313"/>
          <p14:tracePt t="20408" x="2455863" y="4786313"/>
          <p14:tracePt t="20425" x="2438400" y="4786313"/>
          <p14:tracePt t="20441" x="2419350" y="4803775"/>
          <p14:tracePt t="20458" x="2411413" y="4830763"/>
          <p14:tracePt t="20475" x="2411413" y="4857750"/>
          <p14:tracePt t="20492" x="2393950" y="4875213"/>
          <p14:tracePt t="20508" x="2393950" y="4919663"/>
          <p14:tracePt t="20511" x="2393950" y="4929188"/>
          <p14:tracePt t="20525" x="2393950" y="4956175"/>
          <p14:tracePt t="20542" x="2401888" y="5018088"/>
          <p14:tracePt t="20558" x="2411413" y="5054600"/>
          <p14:tracePt t="20575" x="2419350" y="5072063"/>
          <p14:tracePt t="20591" x="2419350" y="5081588"/>
          <p14:tracePt t="20608" x="2438400" y="5089525"/>
          <p14:tracePt t="20759" x="2428875" y="5089525"/>
          <p14:tracePt t="20775" x="2419350" y="5089525"/>
          <p14:tracePt t="20783" x="2411413" y="5089525"/>
          <p14:tracePt t="20792" x="2401888" y="5089525"/>
          <p14:tracePt t="20808" x="2384425" y="5089525"/>
          <p14:tracePt t="20825" x="2357438" y="5089525"/>
          <p14:tracePt t="20842" x="2347913" y="5089525"/>
          <p14:tracePt t="20858" x="2330450" y="5081588"/>
          <p14:tracePt t="20875" x="2295525" y="5072063"/>
          <p14:tracePt t="20892" x="2276475" y="5072063"/>
          <p14:tracePt t="20909" x="2224088" y="5054600"/>
          <p14:tracePt t="20926" x="2179638" y="5054600"/>
          <p14:tracePt t="20942" x="2179638" y="5045075"/>
          <p14:tracePt t="21238" x="2187575" y="5045075"/>
          <p14:tracePt t="21247" x="2197100" y="5045075"/>
          <p14:tracePt t="21255" x="2214563" y="5037138"/>
          <p14:tracePt t="21263" x="2232025" y="5037138"/>
          <p14:tracePt t="21276" x="2259013" y="5010150"/>
          <p14:tracePt t="21293" x="2303463" y="5000625"/>
          <p14:tracePt t="21310" x="2401888" y="4991100"/>
          <p14:tracePt t="21326" x="2465388" y="4991100"/>
          <p14:tracePt t="21343" x="2517775" y="4991100"/>
          <p14:tracePt t="21359" x="2625725" y="4991100"/>
          <p14:tracePt t="21376" x="2759075" y="4991100"/>
          <p14:tracePt t="21393" x="2911475" y="4991100"/>
          <p14:tracePt t="21409" x="3089275" y="4991100"/>
          <p14:tracePt t="21426" x="3259138" y="4991100"/>
          <p14:tracePt t="21443" x="3438525" y="4991100"/>
          <p14:tracePt t="21460" x="3589338" y="4991100"/>
          <p14:tracePt t="21476" x="3759200" y="4991100"/>
          <p14:tracePt t="21493" x="3911600" y="4991100"/>
          <p14:tracePt t="21510" x="4116388" y="4991100"/>
          <p14:tracePt t="21526" x="4251325" y="4991100"/>
          <p14:tracePt t="21543" x="4384675" y="4973638"/>
          <p14:tracePt t="21560" x="4518025" y="4956175"/>
          <p14:tracePt t="21576" x="4687888" y="4929188"/>
          <p14:tracePt t="21593" x="4867275" y="4884738"/>
          <p14:tracePt t="21610" x="5045075" y="4857750"/>
          <p14:tracePt t="21626" x="5133975" y="4848225"/>
          <p14:tracePt t="21643" x="5170488" y="4848225"/>
          <p14:tracePt t="21679" x="5170488" y="4840288"/>
          <p14:tracePt t="21695" x="5170488" y="4830763"/>
          <p14:tracePt t="21711" x="5180013" y="4803775"/>
          <p14:tracePt t="21727" x="5187950" y="4768850"/>
          <p14:tracePt t="21743" x="5187950" y="4741863"/>
          <p14:tracePt t="21760" x="5187950" y="4714875"/>
          <p14:tracePt t="21777" x="5170488" y="4679950"/>
          <p14:tracePt t="21794" x="5108575" y="4660900"/>
          <p14:tracePt t="21810" x="4973638" y="4616450"/>
          <p14:tracePt t="21827" x="4786313" y="4572000"/>
          <p14:tracePt t="21844" x="4562475" y="4545013"/>
          <p14:tracePt t="21860" x="4286250" y="4545013"/>
          <p14:tracePt t="21877" x="3946525" y="4545013"/>
          <p14:tracePt t="21894" x="3473450" y="4545013"/>
          <p14:tracePt t="21910" x="3268663" y="4545013"/>
          <p14:tracePt t="21927" x="3125788" y="4562475"/>
          <p14:tracePt t="21944" x="3036888" y="4562475"/>
          <p14:tracePt t="21960" x="2973388" y="4562475"/>
          <p14:tracePt t="21977" x="2911475" y="4581525"/>
          <p14:tracePt t="21994" x="2830513" y="4598988"/>
          <p14:tracePt t="22010" x="2786063" y="4598988"/>
          <p14:tracePt t="22027" x="2741613" y="4598988"/>
          <p14:tracePt t="22044" x="2732088" y="4598988"/>
          <p14:tracePt t="22061" x="2714625" y="4608513"/>
          <p14:tracePt t="22078" x="2625725" y="4608513"/>
          <p14:tracePt t="22094" x="2562225" y="4608513"/>
          <p14:tracePt t="22111" x="2482850" y="4616450"/>
          <p14:tracePt t="22127" x="2419350" y="4625975"/>
          <p14:tracePt t="22144" x="2312988" y="4633913"/>
          <p14:tracePt t="22161" x="2224088" y="4652963"/>
          <p14:tracePt t="22178" x="2187575" y="4670425"/>
          <p14:tracePt t="22194" x="2179638" y="4670425"/>
          <p14:tracePt t="22211" x="2170113" y="4679950"/>
          <p14:tracePt t="22244" x="2170113" y="4697413"/>
          <p14:tracePt t="22261" x="2170113" y="4705350"/>
          <p14:tracePt t="22278" x="2170113" y="4741863"/>
          <p14:tracePt t="22294" x="2214563" y="4786313"/>
          <p14:tracePt t="22311" x="2303463" y="4857750"/>
          <p14:tracePt t="22328" x="2339975" y="4875213"/>
          <p14:tracePt t="22344" x="2366963" y="4902200"/>
          <p14:tracePt t="22361" x="2393950" y="4911725"/>
          <p14:tracePt t="22378" x="2419350" y="4919663"/>
          <p14:tracePt t="22395" x="2446338" y="4919663"/>
          <p14:tracePt t="22411" x="2536825" y="4919663"/>
          <p14:tracePt t="22428" x="2608263" y="4919663"/>
          <p14:tracePt t="22445" x="2724150" y="4919663"/>
          <p14:tracePt t="22461" x="2901950" y="4919663"/>
          <p14:tracePt t="22478" x="3081338" y="4919663"/>
          <p14:tracePt t="22495" x="3214688" y="4919663"/>
          <p14:tracePt t="22511" x="3276600" y="4919663"/>
          <p14:tracePt t="22611" x="3276600" y="4929188"/>
          <p14:tracePt t="22618" x="3276600" y="4938713"/>
          <p14:tracePt t="22628" x="3259138" y="4938713"/>
          <p14:tracePt t="22645" x="3232150" y="4956175"/>
          <p14:tracePt t="22662" x="3187700" y="4956175"/>
          <p14:tracePt t="22678" x="3133725" y="4973638"/>
          <p14:tracePt t="22695" x="3054350" y="5000625"/>
          <p14:tracePt t="22712" x="3017838" y="5010150"/>
          <p14:tracePt t="22729" x="2973388" y="5018088"/>
          <p14:tracePt t="22746" x="2911475" y="5054600"/>
          <p14:tracePt t="22762" x="2901950" y="5054600"/>
          <p14:tracePt t="22779" x="2894013" y="5062538"/>
          <p14:tracePt t="22795" x="2874963" y="5062538"/>
          <p14:tracePt t="22812" x="2857500" y="5062538"/>
          <p14:tracePt t="22829" x="2830513" y="5081588"/>
          <p14:tracePt t="22845" x="2786063" y="5089525"/>
          <p14:tracePt t="22862" x="2732088" y="5108575"/>
          <p14:tracePt t="22879" x="2687638" y="5116513"/>
          <p14:tracePt t="22895" x="2643188" y="5126038"/>
          <p14:tracePt t="22912" x="2616200" y="5126038"/>
          <p14:tracePt t="22930" x="2589213" y="5126038"/>
          <p14:tracePt t="22946" x="2562225" y="5126038"/>
          <p14:tracePt t="22962" x="2554288" y="5126038"/>
          <p14:tracePt t="22979" x="2536825" y="5126038"/>
          <p14:tracePt t="23012" x="2527300" y="5126038"/>
          <p14:tracePt t="23029" x="2509838" y="5126038"/>
          <p14:tracePt t="23046" x="2482850" y="5126038"/>
          <p14:tracePt t="23062" x="2465388" y="5133975"/>
          <p14:tracePt t="23079" x="2455863" y="5133975"/>
          <p14:tracePt t="23096" x="2438400" y="5133975"/>
          <p14:tracePt t="23113" x="2419350" y="5133975"/>
          <p14:tracePt t="23129" x="2411413" y="5133975"/>
          <p14:tracePt t="24283" x="2401888" y="5133975"/>
          <p14:tracePt t="24911" x="2401888" y="5153025"/>
          <p14:tracePt t="24918" x="2411413" y="5197475"/>
          <p14:tracePt t="24927" x="2419350" y="5214938"/>
          <p14:tracePt t="24935" x="2428875" y="5224463"/>
          <p14:tracePt t="24950" x="2455863" y="5295900"/>
          <p14:tracePt t="24967" x="2509838" y="5367338"/>
          <p14:tracePt t="24983" x="2536825" y="5411788"/>
          <p14:tracePt t="24999" x="2562225" y="5483225"/>
          <p14:tracePt t="25016" x="2608263" y="5572125"/>
          <p14:tracePt t="25033" x="2660650" y="5670550"/>
          <p14:tracePt t="25050" x="2697163" y="5715000"/>
          <p14:tracePt t="25066" x="2732088" y="5741988"/>
          <p14:tracePt t="25083" x="2768600" y="5768975"/>
          <p14:tracePt t="25100" x="2795588" y="5768975"/>
          <p14:tracePt t="25116" x="2813050" y="5776913"/>
          <p14:tracePt t="25134" x="2830513" y="5776913"/>
          <p14:tracePt t="25150" x="2857500" y="5776913"/>
          <p14:tracePt t="25166" x="2911475" y="5759450"/>
          <p14:tracePt t="25183" x="2938463" y="5751513"/>
          <p14:tracePt t="25216" x="2965450" y="5751513"/>
          <p14:tracePt t="25233" x="2990850" y="5751513"/>
          <p14:tracePt t="25250" x="3027363" y="5751513"/>
          <p14:tracePt t="25266" x="3044825" y="5751513"/>
          <p14:tracePt t="25284" x="3098800" y="5751513"/>
          <p14:tracePt t="25300" x="3205163" y="5751513"/>
          <p14:tracePt t="25317" x="3340100" y="5751513"/>
          <p14:tracePt t="25334" x="3509963" y="5751513"/>
          <p14:tracePt t="25350" x="3536950" y="5759450"/>
          <p14:tracePt t="25367" x="3490913" y="5776913"/>
          <p14:tracePt t="25383" x="3473450" y="5786438"/>
          <p14:tracePt t="25750" x="3473450" y="5776913"/>
          <p14:tracePt t="25766" x="3500438" y="5759450"/>
          <p14:tracePt t="25775" x="3500438" y="5751513"/>
          <p14:tracePt t="25784" x="3527425" y="5751513"/>
          <p14:tracePt t="25801" x="3562350" y="5741988"/>
          <p14:tracePt t="25818" x="3608388" y="5732463"/>
          <p14:tracePt t="25834" x="3660775" y="5732463"/>
          <p14:tracePt t="25851" x="3705225" y="5705475"/>
          <p14:tracePt t="25868" x="3786188" y="5697538"/>
          <p14:tracePt t="25884" x="3840163" y="5697538"/>
          <p14:tracePt t="25901" x="4000500" y="5697538"/>
          <p14:tracePt t="25918" x="4313238" y="5661025"/>
          <p14:tracePt t="25935" x="4483100" y="5643563"/>
          <p14:tracePt t="25951" x="4554538" y="5634038"/>
          <p14:tracePt t="25968" x="4589463" y="5634038"/>
          <p14:tracePt t="25984" x="4616450" y="5634038"/>
          <p14:tracePt t="26002" x="4652963" y="5616575"/>
          <p14:tracePt t="26018" x="4714875" y="5616575"/>
          <p14:tracePt t="26035" x="4759325" y="5616575"/>
          <p14:tracePt t="26051" x="4822825" y="5599113"/>
          <p14:tracePt t="26068" x="4884738" y="5581650"/>
          <p14:tracePt t="26085" x="4956175" y="5554663"/>
          <p14:tracePt t="26087" x="4983163" y="5545138"/>
          <p14:tracePt t="26102" x="5027613" y="5537200"/>
          <p14:tracePt t="26118" x="5089525" y="5500688"/>
          <p14:tracePt t="26135" x="5143500" y="5483225"/>
          <p14:tracePt t="26152" x="5197475" y="5473700"/>
          <p14:tracePt t="26168" x="5268913" y="5465763"/>
          <p14:tracePt t="26185" x="5375275" y="5456238"/>
          <p14:tracePt t="26202" x="5429250" y="5446713"/>
          <p14:tracePt t="26218" x="5456238" y="5438775"/>
          <p14:tracePt t="26235" x="5473700" y="5429250"/>
          <p14:tracePt t="26252" x="5483225" y="5429250"/>
          <p14:tracePt t="26268" x="5491163" y="5429250"/>
          <p14:tracePt t="26303" x="5500688" y="5429250"/>
          <p14:tracePt t="26319" x="5518150" y="5429250"/>
          <p14:tracePt t="26335" x="5527675" y="5429250"/>
          <p14:tracePt t="26352" x="5537200" y="5429250"/>
          <p14:tracePt t="26439" x="5554663" y="5429250"/>
          <p14:tracePt t="26455" x="5562600" y="5429250"/>
          <p14:tracePt t="26551" x="5572125" y="5429250"/>
          <p14:tracePt t="26559" x="5572125" y="5438775"/>
          <p14:tracePt t="26614" x="5572125" y="5446713"/>
          <p14:tracePt t="26622" x="5572125" y="5456238"/>
          <p14:tracePt t="26631" x="5589588" y="5473700"/>
          <p14:tracePt t="26646" x="5589588" y="5483225"/>
          <p14:tracePt t="26655" x="5599113" y="5510213"/>
          <p14:tracePt t="26670" x="5626100" y="5527675"/>
          <p14:tracePt t="26686" x="5697538" y="5616575"/>
          <p14:tracePt t="26703" x="5732463" y="5661025"/>
          <p14:tracePt t="26719" x="5751513" y="5670550"/>
          <p14:tracePt t="26855" x="5768975" y="5670550"/>
          <p14:tracePt t="26863" x="5776913" y="5670550"/>
          <p14:tracePt t="26871" x="5795963" y="5670550"/>
          <p14:tracePt t="26887" x="5813425" y="5670550"/>
          <p14:tracePt t="26903" x="5822950" y="5670550"/>
          <p14:tracePt t="26920" x="5840413" y="5670550"/>
          <p14:tracePt t="26936" x="5857875" y="5670550"/>
          <p14:tracePt t="26953" x="5875338" y="5661025"/>
          <p14:tracePt t="26970" x="5884863" y="5653088"/>
          <p14:tracePt t="26986" x="5894388" y="5634038"/>
          <p14:tracePt t="27003" x="5911850" y="5634038"/>
          <p14:tracePt t="27020" x="5929313" y="5634038"/>
          <p14:tracePt t="27036" x="5938838" y="5634038"/>
          <p14:tracePt t="27053" x="5983288" y="5626100"/>
          <p14:tracePt t="27070" x="6062663" y="5626100"/>
          <p14:tracePt t="27087" x="6143625" y="5616575"/>
          <p14:tracePt t="27103" x="6224588" y="5616575"/>
          <p14:tracePt t="27120" x="6269038" y="5616575"/>
          <p14:tracePt t="27136" x="6296025" y="5616575"/>
          <p14:tracePt t="27153" x="6330950" y="5616575"/>
          <p14:tracePt t="27170" x="6367463" y="5616575"/>
          <p14:tracePt t="27187" x="6394450" y="5616575"/>
          <p14:tracePt t="27203" x="6402388" y="5616575"/>
          <p14:tracePt t="27220" x="6429375" y="5616575"/>
          <p14:tracePt t="27237" x="6456363" y="5616575"/>
          <p14:tracePt t="27254" x="6483350" y="5616575"/>
          <p14:tracePt t="27270" x="6491288" y="5616575"/>
          <p14:tracePt t="27287" x="6510338" y="5608638"/>
          <p14:tracePt t="27303" x="6518275" y="5599113"/>
          <p14:tracePt t="27320" x="6527800" y="5599113"/>
          <p14:tracePt t="27337" x="6537325" y="5599113"/>
          <p14:tracePt t="27353" x="6545263" y="5599113"/>
          <p14:tracePt t="27370" x="6572250" y="5599113"/>
          <p14:tracePt t="27387" x="6581775" y="5599113"/>
          <p14:tracePt t="27420" x="6589713" y="5599113"/>
          <p14:tracePt t="27437" x="6608763" y="5581650"/>
          <p14:tracePt t="27463" x="6616700" y="5581650"/>
          <p14:tracePt t="27471" x="6626225" y="5581650"/>
          <p14:tracePt t="27487" x="6653213" y="5581650"/>
          <p14:tracePt t="27504" x="6705600" y="5581650"/>
          <p14:tracePt t="27520" x="6759575" y="5581650"/>
          <p14:tracePt t="27537" x="6840538" y="5589588"/>
          <p14:tracePt t="27554" x="6875463" y="5589588"/>
          <p14:tracePt t="27571" x="6902450" y="5589588"/>
          <p14:tracePt t="27587" x="6946900" y="5589588"/>
          <p14:tracePt t="27590" x="6965950" y="5589588"/>
          <p14:tracePt t="27623" x="6973888" y="5589588"/>
          <p14:tracePt t="27638" x="7018338" y="5589588"/>
          <p14:tracePt t="27654" x="7099300" y="5589588"/>
          <p14:tracePt t="27671" x="7170738" y="5589588"/>
          <p14:tracePt t="27687" x="7224713" y="5589588"/>
          <p14:tracePt t="27704" x="7367588" y="5589588"/>
          <p14:tracePt t="27721" x="7510463" y="5589588"/>
          <p14:tracePt t="27738" x="7732713" y="5589588"/>
          <p14:tracePt t="27754" x="7858125" y="5589588"/>
          <p14:tracePt t="27771" x="7956550" y="5572125"/>
          <p14:tracePt t="27788" x="7991475" y="5562600"/>
          <p14:tracePt t="27804" x="8018463" y="5562600"/>
          <p14:tracePt t="27821" x="8027988" y="5562600"/>
          <p14:tracePt t="27838" x="8037513" y="5562600"/>
          <p14:tracePt t="27855" x="8054975" y="5554663"/>
          <p14:tracePt t="27871" x="8072438" y="5545138"/>
          <p14:tracePt t="27888" x="8081963" y="5537200"/>
          <p14:tracePt t="27995" x="8081963" y="5527675"/>
          <p14:tracePt t="28003" x="8072438" y="5527675"/>
          <p14:tracePt t="28019" x="8054975" y="5527675"/>
          <p14:tracePt t="28027" x="8027988" y="5527675"/>
          <p14:tracePt t="28038" x="8001000" y="5518150"/>
          <p14:tracePt t="28055" x="7939088" y="5500688"/>
          <p14:tracePt t="28071" x="7867650" y="5491163"/>
          <p14:tracePt t="28088" x="7796213" y="5483225"/>
          <p14:tracePt t="28105" x="7786688" y="5483225"/>
          <p14:tracePt t="28251" x="7786688" y="5491163"/>
          <p14:tracePt t="28283" x="7786688" y="5500688"/>
          <p14:tracePt t="28291" x="7786688" y="5510213"/>
          <p14:tracePt t="28314" x="7786688" y="5518150"/>
          <p14:tracePt t="28323" x="7786688" y="5527675"/>
          <p14:tracePt t="29499" x="7769225" y="552767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1117579"/>
          </a:xfrm>
        </p:spPr>
        <p:txBody>
          <a:bodyPr/>
          <a:lstStyle/>
          <a:p>
            <a:pPr algn="ctr"/>
            <a:r>
              <a:rPr lang="pt-BR" dirty="0" smtClean="0"/>
              <a:t>Exemplo 1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664651" y="1586204"/>
                <a:ext cx="10515600" cy="4590759"/>
              </a:xfrm>
            </p:spPr>
            <p:txBody>
              <a:bodyPr>
                <a:normAutofit/>
              </a:bodyPr>
              <a:lstStyle/>
              <a:p>
                <a:pPr marL="0" lvl="0" indent="0" algn="just">
                  <a:buNone/>
                </a:pPr>
                <a:r>
                  <a:rPr lang="pt-BR" sz="2600" dirty="0" smtClean="0"/>
                  <a:t>Qual o número de Reynolds para o escoamento de água a 20</a:t>
                </a:r>
                <a:r>
                  <a:rPr lang="pt-BR" sz="2600" baseline="30000" dirty="0"/>
                  <a:t>o</a:t>
                </a:r>
                <a:r>
                  <a:rPr lang="pt-BR" sz="2600" dirty="0"/>
                  <a:t>C num tubo de 50 mm de diâmetro com velocidade de escoamento de 1 </a:t>
                </a:r>
                <a:r>
                  <a:rPr lang="pt-BR" sz="2600" dirty="0" smtClean="0"/>
                  <a:t>m s</a:t>
                </a:r>
                <a:r>
                  <a:rPr lang="pt-BR" sz="2600" baseline="30000" dirty="0" smtClean="0"/>
                  <a:t>-1</a:t>
                </a:r>
                <a:r>
                  <a:rPr lang="pt-BR" sz="2600" dirty="0" smtClean="0"/>
                  <a:t>?</a:t>
                </a:r>
                <a:endParaRPr lang="pt-BR" sz="2600" dirty="0"/>
              </a:p>
              <a:p>
                <a:pPr marL="0" indent="0" algn="just">
                  <a:lnSpc>
                    <a:spcPct val="150000"/>
                  </a:lnSpc>
                  <a:buNone/>
                </a:pPr>
                <a:r>
                  <a:rPr lang="pt-BR" sz="2600" dirty="0"/>
                  <a:t>Dados: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pt-BR" sz="2600" dirty="0" smtClean="0"/>
                  <a:t>D </a:t>
                </a:r>
                <a:r>
                  <a:rPr lang="pt-BR" sz="2600" dirty="0"/>
                  <a:t>= 50 mm = 0,05 m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pt-BR" sz="2600" dirty="0" smtClean="0"/>
                  <a:t>V </a:t>
                </a:r>
                <a:r>
                  <a:rPr lang="pt-BR" sz="2600" dirty="0"/>
                  <a:t>= 1 m/s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pt-BR" sz="2600" dirty="0" smtClean="0"/>
                  <a:t>T </a:t>
                </a:r>
                <a:r>
                  <a:rPr lang="pt-BR" sz="2600" dirty="0"/>
                  <a:t>= </a:t>
                </a:r>
                <a:r>
                  <a:rPr lang="pt-BR" sz="2600" dirty="0" smtClean="0"/>
                  <a:t>20</a:t>
                </a:r>
                <a:r>
                  <a:rPr lang="pt-BR" sz="2600" baseline="30000" dirty="0" smtClean="0"/>
                  <a:t>o</a:t>
                </a:r>
                <a:r>
                  <a:rPr lang="pt-BR" sz="2600" dirty="0" smtClean="0"/>
                  <a:t>C </a:t>
                </a:r>
                <a:r>
                  <a:rPr lang="pt-BR" sz="2600" dirty="0">
                    <a:sym typeface="Symbol" panose="05050102010706020507" pitchFamily="18" charset="2"/>
                  </a:rPr>
                  <a:t></a:t>
                </a:r>
                <a:r>
                  <a:rPr lang="pt-BR" sz="2600" dirty="0"/>
                  <a:t> viscosidade cinemática da água (Tabela): </a:t>
                </a:r>
                <a:r>
                  <a:rPr lang="pt-BR" sz="2600" i="1" dirty="0"/>
                  <a:t>n</a:t>
                </a:r>
                <a:r>
                  <a:rPr lang="pt-BR" sz="2600" dirty="0"/>
                  <a:t> = 10</a:t>
                </a:r>
                <a:r>
                  <a:rPr lang="pt-BR" sz="2600" baseline="30000" dirty="0"/>
                  <a:t>-6</a:t>
                </a:r>
                <a:r>
                  <a:rPr lang="pt-BR" sz="2600" dirty="0"/>
                  <a:t> </a:t>
                </a:r>
                <a:r>
                  <a:rPr lang="pt-BR" sz="2600" dirty="0" smtClean="0"/>
                  <a:t>m</a:t>
                </a:r>
                <a:r>
                  <a:rPr lang="pt-BR" sz="2600" baseline="30000" dirty="0" smtClean="0"/>
                  <a:t>2</a:t>
                </a:r>
                <a:r>
                  <a:rPr lang="pt-BR" sz="2600" dirty="0" smtClean="0"/>
                  <a:t>/s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endParaRPr lang="pt-BR" sz="1400" dirty="0"/>
              </a:p>
              <a:p>
                <a:pPr algn="just"/>
                <a:r>
                  <a:rPr lang="pt-BR" dirty="0" smtClean="0"/>
                  <a:t>Cálculo:</a:t>
                </a:r>
                <a:r>
                  <a:rPr lang="pt-BR" dirty="0">
                    <a:solidFill>
                      <a:srgbClr val="0000FF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Re</m:t>
                    </m:r>
                    <m:r>
                      <a:rPr lang="pt-BR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=</m:t>
                    </m:r>
                    <m:f>
                      <m:fPr>
                        <m:ctrlPr>
                          <a:rPr lang="pt-B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  <m:r>
                          <a:rPr lang="pt-BR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pt-B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pt-B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ν</m:t>
                        </m:r>
                      </m:den>
                    </m:f>
                    <m:r>
                      <a:rPr lang="pt-BR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pt-BR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× 0,05</m:t>
                        </m:r>
                        <m:r>
                          <a:rPr lang="pt-BR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sSup>
                          <m:sSupPr>
                            <m:ctrlPr>
                              <a:rPr lang="pt-B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pt-B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pt-BR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den>
                    </m:f>
                  </m:oMath>
                </a14:m>
                <a:r>
                  <a:rPr lang="pt-BR" dirty="0">
                    <a:solidFill>
                      <a:srgbClr val="0000FF"/>
                    </a:solidFill>
                  </a:rPr>
                  <a:t>  =  </a:t>
                </a:r>
                <a:r>
                  <a:rPr lang="pt-BR" dirty="0" smtClean="0">
                    <a:solidFill>
                      <a:srgbClr val="0000FF"/>
                    </a:solidFill>
                  </a:rPr>
                  <a:t>50000  (Escoamento </a:t>
                </a:r>
                <a:r>
                  <a:rPr lang="pt-BR" dirty="0">
                    <a:solidFill>
                      <a:srgbClr val="0000FF"/>
                    </a:solidFill>
                  </a:rPr>
                  <a:t>turbulento)</a:t>
                </a:r>
                <a:r>
                  <a:rPr lang="pt-BR" dirty="0"/>
                  <a:t> </a:t>
                </a: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4651" y="1586204"/>
                <a:ext cx="10515600" cy="4590759"/>
              </a:xfrm>
              <a:blipFill rotWithShape="0">
                <a:blip r:embed="rId5"/>
                <a:stretch>
                  <a:fillRect l="-1043" t="-1992" r="-104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688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04"/>
    </mc:Choice>
    <mc:Fallback xmlns="">
      <p:transition spd="slow" advTm="46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3087" x="7759700" y="5527675"/>
          <p14:tracePt t="3111" x="7742238" y="5527675"/>
          <p14:tracePt t="3134" x="7724775" y="5518150"/>
          <p14:tracePt t="3143" x="7715250" y="5510213"/>
          <p14:tracePt t="3150" x="7705725" y="5510213"/>
          <p14:tracePt t="3159" x="7697788" y="5500688"/>
          <p14:tracePt t="3172" x="7688263" y="5500688"/>
          <p14:tracePt t="3189" x="7670800" y="5491163"/>
          <p14:tracePt t="3206" x="7634288" y="5465763"/>
          <p14:tracePt t="3222" x="7608888" y="5446713"/>
          <p14:tracePt t="3239" x="7589838" y="5402263"/>
          <p14:tracePt t="3256" x="7589838" y="5313363"/>
          <p14:tracePt t="3272" x="7589838" y="5276850"/>
          <p14:tracePt t="3289" x="7589838" y="5251450"/>
          <p14:tracePt t="3306" x="7589838" y="5241925"/>
          <p14:tracePt t="3322" x="7589838" y="5232400"/>
          <p14:tracePt t="3359" x="7589838" y="5224463"/>
          <p14:tracePt t="3373" x="7589838" y="5214938"/>
          <p14:tracePt t="3407" x="7589838" y="5197475"/>
          <p14:tracePt t="4054" x="7589838" y="5187950"/>
          <p14:tracePt t="4078" x="7589838" y="5180013"/>
          <p14:tracePt t="4182" x="7572375" y="5160963"/>
          <p14:tracePt t="4191" x="7562850" y="5160963"/>
          <p14:tracePt t="4214" x="7562850" y="5153025"/>
          <p14:tracePt t="4223" x="7562850" y="5126038"/>
          <p14:tracePt t="4230" x="7562850" y="5089525"/>
          <p14:tracePt t="4241" x="7562850" y="5054600"/>
          <p14:tracePt t="4258" x="7562850" y="4991100"/>
          <p14:tracePt t="4274" x="7562850" y="4946650"/>
          <p14:tracePt t="4291" x="7562850" y="4919663"/>
          <p14:tracePt t="4308" x="7562850" y="4894263"/>
          <p14:tracePt t="4342" x="7562850" y="4867275"/>
          <p14:tracePt t="4374" x="7562850" y="4857750"/>
          <p14:tracePt t="4407" x="7562850" y="4867275"/>
          <p14:tracePt t="4414" x="7562850" y="4884738"/>
          <p14:tracePt t="4424" x="7562850" y="4911725"/>
          <p14:tracePt t="4441" x="7562850" y="4965700"/>
          <p14:tracePt t="4458" x="7581900" y="5037138"/>
          <p14:tracePt t="4475" x="7599363" y="5072063"/>
          <p14:tracePt t="4846" x="7608888" y="5081588"/>
          <p14:tracePt t="4878" x="7608888" y="5062538"/>
          <p14:tracePt t="4911" x="7608888" y="5037138"/>
          <p14:tracePt t="4918" x="7608888" y="5000625"/>
          <p14:tracePt t="4927" x="7608888" y="4973638"/>
          <p14:tracePt t="4942" x="7626350" y="4919663"/>
          <p14:tracePt t="4959" x="7634288" y="4867275"/>
          <p14:tracePt t="4976" x="7653338" y="4830763"/>
          <p14:tracePt t="4992" x="7661275" y="4795838"/>
          <p14:tracePt t="5009" x="7680325" y="4751388"/>
          <p14:tracePt t="5026" x="7705725" y="4670425"/>
          <p14:tracePt t="5043" x="7732713" y="4572000"/>
          <p14:tracePt t="5059" x="7769225" y="4446588"/>
          <p14:tracePt t="5076" x="7823200" y="4259263"/>
          <p14:tracePt t="5092" x="7875588" y="4071938"/>
          <p14:tracePt t="5110" x="7947025" y="3848100"/>
          <p14:tracePt t="5126" x="7983538" y="3759200"/>
          <p14:tracePt t="5143" x="8001000" y="3687763"/>
          <p14:tracePt t="5159" x="8018463" y="3616325"/>
          <p14:tracePt t="5176" x="8045450" y="3544888"/>
          <p14:tracePt t="5193" x="8081963" y="3473450"/>
          <p14:tracePt t="5209" x="8134350" y="3357563"/>
          <p14:tracePt t="5226" x="8197850" y="3205163"/>
          <p14:tracePt t="5243" x="8242300" y="3036888"/>
          <p14:tracePt t="5260" x="8304213" y="2847975"/>
          <p14:tracePt t="5276" x="8358188" y="2633663"/>
          <p14:tracePt t="5293" x="8429625" y="2411413"/>
          <p14:tracePt t="5310" x="8510588" y="2133600"/>
          <p14:tracePt t="5326" x="8537575" y="2009775"/>
          <p14:tracePt t="5343" x="8545513" y="1928813"/>
          <p14:tracePt t="5360" x="8555038" y="1893888"/>
          <p14:tracePt t="5376" x="8555038" y="1884363"/>
          <p14:tracePt t="5393" x="8572500" y="1866900"/>
          <p14:tracePt t="5410" x="8582025" y="1847850"/>
          <p14:tracePt t="5426" x="8582025" y="1839913"/>
          <p14:tracePt t="5443" x="8616950" y="1812925"/>
          <p14:tracePt t="5460" x="8653463" y="1795463"/>
          <p14:tracePt t="5477" x="8670925" y="1795463"/>
          <p14:tracePt t="5494" x="8688388" y="1785938"/>
          <p14:tracePt t="5510" x="8724900" y="1776413"/>
          <p14:tracePt t="5527" x="8742363" y="1768475"/>
          <p14:tracePt t="5543" x="8759825" y="1768475"/>
          <p14:tracePt t="5560" x="8777288" y="1768475"/>
          <p14:tracePt t="5594" x="8796338" y="1768475"/>
          <p14:tracePt t="5610" x="8823325" y="1768475"/>
          <p14:tracePt t="5627" x="8840788" y="1768475"/>
          <p14:tracePt t="5644" x="8894763" y="1785938"/>
          <p14:tracePt t="5660" x="8947150" y="1822450"/>
          <p14:tracePt t="5677" x="9010650" y="1884363"/>
          <p14:tracePt t="5694" x="9055100" y="1938338"/>
          <p14:tracePt t="5710" x="9072563" y="1955800"/>
          <p14:tracePt t="5727" x="9082088" y="1973263"/>
          <p14:tracePt t="5779" x="9090025" y="1982788"/>
          <p14:tracePt t="5787" x="9099550" y="1990725"/>
          <p14:tracePt t="5795" x="9109075" y="2000250"/>
          <p14:tracePt t="5811" x="9134475" y="2027238"/>
          <p14:tracePt t="5827" x="9161463" y="2062163"/>
          <p14:tracePt t="5844" x="9205913" y="2116138"/>
          <p14:tracePt t="5861" x="9251950" y="2179638"/>
          <p14:tracePt t="5878" x="9296400" y="2224088"/>
          <p14:tracePt t="5894" x="9348788" y="2295525"/>
          <p14:tracePt t="5911" x="9420225" y="2401888"/>
          <p14:tracePt t="5928" x="9474200" y="2490788"/>
          <p14:tracePt t="5945" x="9528175" y="2581275"/>
          <p14:tracePt t="5962" x="9582150" y="2652713"/>
          <p14:tracePt t="6019" x="9590088" y="2652713"/>
          <p14:tracePt t="6211" x="9599613" y="2652713"/>
          <p14:tracePt t="6227" x="9609138" y="2652713"/>
          <p14:tracePt t="6322" x="9617075" y="2652713"/>
          <p14:tracePt t="6331" x="9626600" y="2652713"/>
          <p14:tracePt t="6563" x="9634538" y="2652713"/>
          <p14:tracePt t="6596" x="9634538" y="2643188"/>
          <p14:tracePt t="6642" x="9644063" y="2633663"/>
          <p14:tracePt t="6650" x="9653588" y="2625725"/>
          <p14:tracePt t="6662" x="9653588" y="2616200"/>
          <p14:tracePt t="6679" x="9680575" y="2598738"/>
          <p14:tracePt t="6696" x="9715500" y="2589213"/>
          <p14:tracePt t="6712" x="9804400" y="2571750"/>
          <p14:tracePt t="6730" x="10055225" y="2536825"/>
          <p14:tracePt t="6746" x="10252075" y="2517775"/>
          <p14:tracePt t="6762" x="10394950" y="2517775"/>
          <p14:tracePt t="6780" x="10439400" y="2517775"/>
          <p14:tracePt t="6819" x="10447338" y="2509838"/>
          <p14:tracePt t="6829" x="10456863" y="2509838"/>
          <p14:tracePt t="6846" x="10483850" y="2500313"/>
          <p14:tracePt t="6863" x="10483850" y="2490788"/>
          <p14:tracePt t="6915" x="10491788" y="2482850"/>
          <p14:tracePt t="6931" x="10483850" y="2473325"/>
          <p14:tracePt t="6939" x="10474325" y="2465388"/>
          <p14:tracePt t="6947" x="10466388" y="2455863"/>
          <p14:tracePt t="6963" x="10447338" y="2446338"/>
          <p14:tracePt t="6980" x="10420350" y="2438400"/>
          <p14:tracePt t="6996" x="10385425" y="2438400"/>
          <p14:tracePt t="7013" x="10348913" y="2428875"/>
          <p14:tracePt t="7029" x="10313988" y="2428875"/>
          <p14:tracePt t="7046" x="10269538" y="2428875"/>
          <p14:tracePt t="7063" x="10153650" y="2428875"/>
          <p14:tracePt t="7080" x="9956800" y="2428875"/>
          <p14:tracePt t="7097" x="9705975" y="2428875"/>
          <p14:tracePt t="7113" x="9429750" y="2428875"/>
          <p14:tracePt t="7130" x="9117013" y="2428875"/>
          <p14:tracePt t="7147" x="9082088" y="2428875"/>
          <p14:tracePt t="7163" x="9063038" y="2428875"/>
          <p14:tracePt t="7180" x="9045575" y="2428875"/>
          <p14:tracePt t="7197" x="9010650" y="2428875"/>
          <p14:tracePt t="7213" x="8956675" y="2428875"/>
          <p14:tracePt t="7230" x="8912225" y="2428875"/>
          <p14:tracePt t="7247" x="8858250" y="2428875"/>
          <p14:tracePt t="7263" x="8742363" y="2438400"/>
          <p14:tracePt t="7280" x="8555038" y="2465388"/>
          <p14:tracePt t="7296" x="8277225" y="2500313"/>
          <p14:tracePt t="7314" x="7545388" y="2581275"/>
          <p14:tracePt t="7330" x="7000875" y="2608263"/>
          <p14:tracePt t="7347" x="6456363" y="2625725"/>
          <p14:tracePt t="7363" x="6018213" y="2625725"/>
          <p14:tracePt t="7380" x="5608638" y="2625725"/>
          <p14:tracePt t="7397" x="5143500" y="2625725"/>
          <p14:tracePt t="7414" x="4589463" y="2625725"/>
          <p14:tracePt t="7430" x="4054475" y="2625725"/>
          <p14:tracePt t="7447" x="3732213" y="2625725"/>
          <p14:tracePt t="7464" x="3517900" y="2625725"/>
          <p14:tracePt t="7480" x="3384550" y="2625725"/>
          <p14:tracePt t="7497" x="3276600" y="2625725"/>
          <p14:tracePt t="7514" x="3036888" y="2598738"/>
          <p14:tracePt t="7530" x="2857500" y="2589213"/>
          <p14:tracePt t="7547" x="2751138" y="2581275"/>
          <p14:tracePt t="7564" x="2697163" y="2581275"/>
          <p14:tracePt t="7597" x="2660650" y="2562225"/>
          <p14:tracePt t="7614" x="2633663" y="2562225"/>
          <p14:tracePt t="7630" x="2571750" y="2562225"/>
          <p14:tracePt t="7647" x="2527300" y="2562225"/>
          <p14:tracePt t="7664" x="2500313" y="2554288"/>
          <p14:tracePt t="7681" x="2465388" y="2536825"/>
          <p14:tracePt t="7698" x="2428875" y="2517775"/>
          <p14:tracePt t="7714" x="2339975" y="2490788"/>
          <p14:tracePt t="7731" x="2268538" y="2490788"/>
          <p14:tracePt t="7747" x="2125663" y="2473325"/>
          <p14:tracePt t="7764" x="1946275" y="2465388"/>
          <p14:tracePt t="7781" x="1785938" y="2438400"/>
          <p14:tracePt t="7797" x="1652588" y="2419350"/>
          <p14:tracePt t="7814" x="1562100" y="2411413"/>
          <p14:tracePt t="7831" x="1544638" y="2401888"/>
          <p14:tracePt t="7848" x="1536700" y="2401888"/>
          <p14:tracePt t="7865" x="1527175" y="2401888"/>
          <p14:tracePt t="7881" x="1517650" y="2401888"/>
          <p14:tracePt t="7898" x="1509713" y="2401888"/>
          <p14:tracePt t="7915" x="1500188" y="2401888"/>
          <p14:tracePt t="7971" x="1490663" y="2401888"/>
          <p14:tracePt t="8034" x="1490663" y="2411413"/>
          <p14:tracePt t="8050" x="1490663" y="2419350"/>
          <p14:tracePt t="8058" x="1500188" y="2428875"/>
          <p14:tracePt t="8067" x="1517650" y="2428875"/>
          <p14:tracePt t="8083" x="1536700" y="2428875"/>
          <p14:tracePt t="8098" x="1571625" y="2428875"/>
          <p14:tracePt t="8115" x="1608138" y="2428875"/>
          <p14:tracePt t="8132" x="1633538" y="2428875"/>
          <p14:tracePt t="8148" x="1697038" y="2428875"/>
          <p14:tracePt t="8165" x="1768475" y="2446338"/>
          <p14:tracePt t="8181" x="1839913" y="2446338"/>
          <p14:tracePt t="8198" x="2027238" y="2473325"/>
          <p14:tracePt t="8215" x="2276475" y="2490788"/>
          <p14:tracePt t="8232" x="2536825" y="2509838"/>
          <p14:tracePt t="8249" x="2732088" y="2509838"/>
          <p14:tracePt t="8266" x="2803525" y="2509838"/>
          <p14:tracePt t="8282" x="2813050" y="2509838"/>
          <p14:tracePt t="8298" x="2847975" y="2509838"/>
          <p14:tracePt t="8315" x="2874963" y="2482850"/>
          <p14:tracePt t="8332" x="2884488" y="2473325"/>
          <p14:tracePt t="8498" x="2894013" y="2473325"/>
          <p14:tracePt t="8507" x="2901950" y="2473325"/>
          <p14:tracePt t="8516" x="2919413" y="2473325"/>
          <p14:tracePt t="8532" x="2965450" y="2473325"/>
          <p14:tracePt t="8549" x="3036888" y="2473325"/>
          <p14:tracePt t="8566" x="3081338" y="2473325"/>
          <p14:tracePt t="8582" x="3133725" y="2473325"/>
          <p14:tracePt t="8599" x="3160713" y="2473325"/>
          <p14:tracePt t="8616" x="3214688" y="2473325"/>
          <p14:tracePt t="8632" x="3268663" y="2473325"/>
          <p14:tracePt t="8649" x="3348038" y="2500313"/>
          <p14:tracePt t="8666" x="3402013" y="2509838"/>
          <p14:tracePt t="8682" x="3455988" y="2509838"/>
          <p14:tracePt t="8699" x="3500438" y="2509838"/>
          <p14:tracePt t="8716" x="3536950" y="2509838"/>
          <p14:tracePt t="8733" x="3554413" y="2509838"/>
          <p14:tracePt t="8749" x="3571875" y="2509838"/>
          <p14:tracePt t="8775" x="3581400" y="2509838"/>
          <p14:tracePt t="8806" x="3589338" y="2509838"/>
          <p14:tracePt t="8814" x="3598863" y="2509838"/>
          <p14:tracePt t="8822" x="3633788" y="2509838"/>
          <p14:tracePt t="8833" x="3643313" y="2509838"/>
          <p14:tracePt t="8849" x="3660775" y="2509838"/>
          <p14:tracePt t="8866" x="3687763" y="2509838"/>
          <p14:tracePt t="8883" x="3732213" y="2509838"/>
          <p14:tracePt t="8900" x="3741738" y="2509838"/>
          <p14:tracePt t="8933" x="3759200" y="2509838"/>
          <p14:tracePt t="9078" x="3768725" y="2509838"/>
          <p14:tracePt t="9094" x="3776663" y="2509838"/>
          <p14:tracePt t="9102" x="3795713" y="2509838"/>
          <p14:tracePt t="9110" x="3803650" y="2509838"/>
          <p14:tracePt t="9119" x="3822700" y="2509838"/>
          <p14:tracePt t="9134" x="3840163" y="2509838"/>
          <p14:tracePt t="9166" x="3857625" y="2509838"/>
          <p14:tracePt t="9183" x="3875088" y="2509838"/>
          <p14:tracePt t="9200" x="3894138" y="2509838"/>
          <p14:tracePt t="9216" x="3911600" y="2509838"/>
          <p14:tracePt t="9233" x="3956050" y="2509838"/>
          <p14:tracePt t="9250" x="4010025" y="2509838"/>
          <p14:tracePt t="9267" x="4054475" y="2490788"/>
          <p14:tracePt t="9283" x="4108450" y="2482850"/>
          <p14:tracePt t="9300" x="4160838" y="2482850"/>
          <p14:tracePt t="9317" x="4214813" y="2482850"/>
          <p14:tracePt t="9334" x="4241800" y="2482850"/>
          <p14:tracePt t="9350" x="4313238" y="2482850"/>
          <p14:tracePt t="9367" x="4375150" y="2482850"/>
          <p14:tracePt t="9384" x="4465638" y="2482850"/>
          <p14:tracePt t="9400" x="4545013" y="2482850"/>
          <p14:tracePt t="9417" x="4687888" y="2482850"/>
          <p14:tracePt t="9434" x="4875213" y="2482850"/>
          <p14:tracePt t="9450" x="5054600" y="2482850"/>
          <p14:tracePt t="9467" x="5197475" y="2482850"/>
          <p14:tracePt t="9484" x="5357813" y="2482850"/>
          <p14:tracePt t="9500" x="5473700" y="2482850"/>
          <p14:tracePt t="9518" x="5634038" y="2482850"/>
          <p14:tracePt t="9534" x="5768975" y="2473325"/>
          <p14:tracePt t="9550" x="5946775" y="2473325"/>
          <p14:tracePt t="9567" x="6143625" y="2473325"/>
          <p14:tracePt t="9584" x="6330950" y="2473325"/>
          <p14:tracePt t="9600" x="6527800" y="2473325"/>
          <p14:tracePt t="9617" x="6688138" y="2473325"/>
          <p14:tracePt t="9634" x="6823075" y="2473325"/>
          <p14:tracePt t="9651" x="6965950" y="2473325"/>
          <p14:tracePt t="9667" x="7099300" y="2473325"/>
          <p14:tracePt t="9684" x="7215188" y="2473325"/>
          <p14:tracePt t="9701" x="7367588" y="2490788"/>
          <p14:tracePt t="9718" x="7608888" y="2500313"/>
          <p14:tracePt t="9734" x="7769225" y="2500313"/>
          <p14:tracePt t="9751" x="7966075" y="2509838"/>
          <p14:tracePt t="9768" x="8143875" y="2509838"/>
          <p14:tracePt t="9784" x="8348663" y="2509838"/>
          <p14:tracePt t="9801" x="8562975" y="2509838"/>
          <p14:tracePt t="9818" x="8786813" y="2509838"/>
          <p14:tracePt t="9834" x="9001125" y="2509838"/>
          <p14:tracePt t="9851" x="9197975" y="2473325"/>
          <p14:tracePt t="9868" x="9358313" y="2455863"/>
          <p14:tracePt t="9885" x="9429750" y="2446338"/>
          <p14:tracePt t="9902" x="9491663" y="2446338"/>
          <p14:tracePt t="9918" x="9537700" y="2446338"/>
          <p14:tracePt t="9935" x="9599613" y="2446338"/>
          <p14:tracePt t="9951" x="9653588" y="2446338"/>
          <p14:tracePt t="9968" x="9680575" y="2446338"/>
          <p14:tracePt t="9985" x="9705975" y="2446338"/>
          <p14:tracePt t="10001" x="9752013" y="2419350"/>
          <p14:tracePt t="10018" x="9769475" y="2419350"/>
          <p14:tracePt t="10035" x="9777413" y="2411413"/>
          <p14:tracePt t="10494" x="9769475" y="2411413"/>
          <p14:tracePt t="10591" x="9752013" y="2411413"/>
          <p14:tracePt t="10599" x="9742488" y="2411413"/>
          <p14:tracePt t="12974" x="9732963" y="2411413"/>
          <p14:tracePt t="13057" x="9725025" y="2411413"/>
          <p14:tracePt t="13074" x="9705975" y="2411413"/>
          <p14:tracePt t="13419" x="9698038" y="2411413"/>
          <p14:tracePt t="13426" x="9688513" y="2411413"/>
          <p14:tracePt t="13451" x="9671050" y="2411413"/>
          <p14:tracePt t="13459" x="9661525" y="2411413"/>
          <p14:tracePt t="13855" x="9653588" y="2411413"/>
          <p14:tracePt t="15574" x="9644063" y="2411413"/>
          <p14:tracePt t="15598" x="9634538" y="2419350"/>
          <p14:tracePt t="15606" x="9626600" y="2428875"/>
          <p14:tracePt t="15615" x="9609138" y="2446338"/>
          <p14:tracePt t="15628" x="9590088" y="2455863"/>
          <p14:tracePt t="15645" x="9563100" y="2473325"/>
          <p14:tracePt t="15662" x="9375775" y="2562225"/>
          <p14:tracePt t="15678" x="9109075" y="2670175"/>
          <p14:tracePt t="15695" x="8634413" y="2847975"/>
          <p14:tracePt t="15712" x="8027988" y="3017838"/>
          <p14:tracePt t="15728" x="7439025" y="3125788"/>
          <p14:tracePt t="15745" x="6965950" y="3224213"/>
          <p14:tracePt t="15762" x="6589713" y="3295650"/>
          <p14:tracePt t="15778" x="6232525" y="3367088"/>
          <p14:tracePt t="15795" x="5813425" y="3446463"/>
          <p14:tracePt t="15812" x="5322888" y="3527425"/>
          <p14:tracePt t="15828" x="4751388" y="3633788"/>
          <p14:tracePt t="15846" x="3875088" y="3803650"/>
          <p14:tracePt t="15862" x="3438525" y="3857625"/>
          <p14:tracePt t="15879" x="3152775" y="3875088"/>
          <p14:tracePt t="15895" x="2982913" y="3875088"/>
          <p14:tracePt t="15912" x="2867025" y="3875088"/>
          <p14:tracePt t="15929" x="2795588" y="3875088"/>
          <p14:tracePt t="15945" x="2724150" y="3875088"/>
          <p14:tracePt t="15963" x="2625725" y="3875088"/>
          <p14:tracePt t="15979" x="2490788" y="3867150"/>
          <p14:tracePt t="15996" x="2339975" y="3867150"/>
          <p14:tracePt t="16012" x="2179638" y="3867150"/>
          <p14:tracePt t="16029" x="2054225" y="3867150"/>
          <p14:tracePt t="16031" x="1982788" y="3867150"/>
          <p14:tracePt t="16046" x="1812925" y="3867150"/>
          <p14:tracePt t="16062" x="1652588" y="3867150"/>
          <p14:tracePt t="16079" x="1509713" y="3875088"/>
          <p14:tracePt t="16096" x="1374775" y="3884613"/>
          <p14:tracePt t="16112" x="1285875" y="3902075"/>
          <p14:tracePt t="16129" x="1241425" y="3902075"/>
          <p14:tracePt t="16146" x="1214438" y="3902075"/>
          <p14:tracePt t="16162" x="1179513" y="3902075"/>
          <p14:tracePt t="16179" x="1169988" y="3894138"/>
          <p14:tracePt t="16196" x="1152525" y="3867150"/>
          <p14:tracePt t="16212" x="1152525" y="3857625"/>
          <p14:tracePt t="16230" x="1143000" y="3840163"/>
          <p14:tracePt t="16263" x="1143000" y="3830638"/>
          <p14:tracePt t="16279" x="1143000" y="3822700"/>
          <p14:tracePt t="16379" x="1143000" y="3813175"/>
          <p14:tracePt t="16386" x="1143000" y="3803650"/>
          <p14:tracePt t="16396" x="1152525" y="3803650"/>
          <p14:tracePt t="16413" x="1169988" y="3803650"/>
          <p14:tracePt t="16430" x="1179513" y="3803650"/>
          <p14:tracePt t="16446" x="1204913" y="3803650"/>
          <p14:tracePt t="16463" x="1223963" y="3803650"/>
          <p14:tracePt t="16579" x="1223963" y="3795713"/>
          <p14:tracePt t="16586" x="1223963" y="3786188"/>
          <p14:tracePt t="16602" x="1214438" y="3786188"/>
          <p14:tracePt t="16613" x="1204913" y="3786188"/>
          <p14:tracePt t="16630" x="1187450" y="3776663"/>
          <p14:tracePt t="16663" x="1169988" y="3768725"/>
          <p14:tracePt t="16680" x="1160463" y="3768725"/>
          <p14:tracePt t="16697" x="1152525" y="3768725"/>
          <p14:tracePt t="16715" x="1133475" y="3759200"/>
          <p14:tracePt t="16938" x="1133475" y="3751263"/>
          <p14:tracePt t="16963" x="1143000" y="3751263"/>
          <p14:tracePt t="16970" x="1152525" y="3751263"/>
          <p14:tracePt t="16980" x="1169988" y="3751263"/>
          <p14:tracePt t="16997" x="1214438" y="3751263"/>
          <p14:tracePt t="17014" x="1231900" y="3751263"/>
          <p14:tracePt t="17030" x="1268413" y="3751263"/>
          <p14:tracePt t="17047" x="1312863" y="3751263"/>
          <p14:tracePt t="17064" x="1347788" y="3751263"/>
          <p14:tracePt t="17081" x="1374775" y="3751263"/>
          <p14:tracePt t="17098" x="1384300" y="3741738"/>
          <p14:tracePt t="17114" x="1384300" y="3732213"/>
          <p14:tracePt t="17131" x="1411288" y="3732213"/>
          <p14:tracePt t="17147" x="1419225" y="3732213"/>
          <p14:tracePt t="17164" x="1465263" y="3724275"/>
          <p14:tracePt t="17181" x="1527175" y="3714750"/>
          <p14:tracePt t="17197" x="1544638" y="3714750"/>
          <p14:tracePt t="17214" x="1554163" y="3714750"/>
          <p14:tracePt t="17231" x="1562100" y="3714750"/>
          <p14:tracePt t="17248" x="1581150" y="3714750"/>
          <p14:tracePt t="17264" x="1598613" y="3697288"/>
          <p14:tracePt t="17281" x="1608138" y="3697288"/>
          <p14:tracePt t="17667" x="1616075" y="3697288"/>
          <p14:tracePt t="17674" x="1625600" y="3697288"/>
          <p14:tracePt t="17683" x="1633538" y="3697288"/>
          <p14:tracePt t="17699" x="1670050" y="3697288"/>
          <p14:tracePt t="17715" x="1731963" y="3697288"/>
          <p14:tracePt t="17732" x="1812925" y="3714750"/>
          <p14:tracePt t="17748" x="1928813" y="3714750"/>
          <p14:tracePt t="17765" x="2054225" y="3714750"/>
          <p14:tracePt t="17782" x="2179638" y="3714750"/>
          <p14:tracePt t="17798" x="2295525" y="3714750"/>
          <p14:tracePt t="17815" x="2330450" y="3714750"/>
          <p14:tracePt t="17832" x="2393950" y="3714750"/>
          <p14:tracePt t="17849" x="2428875" y="3714750"/>
          <p14:tracePt t="17866" x="2544763" y="3714750"/>
          <p14:tracePt t="17882" x="2643188" y="3705225"/>
          <p14:tracePt t="17899" x="2724150" y="3670300"/>
          <p14:tracePt t="17915" x="2759075" y="3670300"/>
          <p14:tracePt t="17932" x="2795588" y="3670300"/>
          <p14:tracePt t="17949" x="2813050" y="3660775"/>
          <p14:tracePt t="17966" x="2830513" y="3652838"/>
          <p14:tracePt t="18018" x="2840038" y="3652838"/>
          <p14:tracePt t="18346" x="2830513" y="3643313"/>
          <p14:tracePt t="18354" x="2822575" y="3643313"/>
          <p14:tracePt t="18379" x="2803525" y="3643313"/>
          <p14:tracePt t="18490" x="2795588" y="3643313"/>
          <p14:tracePt t="18499" x="2786063" y="3643313"/>
          <p14:tracePt t="18715" x="2776538" y="3643313"/>
          <p14:tracePt t="18762" x="2786063" y="3643313"/>
          <p14:tracePt t="18778" x="2795588" y="3643313"/>
          <p14:tracePt t="18827" x="2803525" y="3643313"/>
          <p14:tracePt t="19083" x="2813050" y="3643313"/>
          <p14:tracePt t="19090" x="2822575" y="3643313"/>
          <p14:tracePt t="19106" x="2830513" y="3643313"/>
          <p14:tracePt t="19131" x="2840038" y="3643313"/>
          <p14:tracePt t="19138" x="2847975" y="3643313"/>
          <p14:tracePt t="19151" x="2857500" y="3643313"/>
          <p14:tracePt t="19171" x="2867025" y="3643313"/>
          <p14:tracePt t="19185" x="2884488" y="3643313"/>
          <p14:tracePt t="19202" x="2901950" y="3643313"/>
          <p14:tracePt t="19218" x="2928938" y="3643313"/>
          <p14:tracePt t="19235" x="2946400" y="3643313"/>
          <p14:tracePt t="19251" x="2982913" y="3643313"/>
          <p14:tracePt t="19269" x="3009900" y="3643313"/>
          <p14:tracePt t="19285" x="3044825" y="3643313"/>
          <p14:tracePt t="19302" x="3098800" y="3643313"/>
          <p14:tracePt t="19318" x="3133725" y="3643313"/>
          <p14:tracePt t="19335" x="3170238" y="3643313"/>
          <p14:tracePt t="19352" x="3197225" y="3643313"/>
          <p14:tracePt t="19385" x="3214688" y="3643313"/>
          <p14:tracePt t="19454" x="3224213" y="3643313"/>
          <p14:tracePt t="19495" x="3232150" y="3643313"/>
          <p14:tracePt t="19503" x="3241675" y="3643313"/>
          <p14:tracePt t="19510" x="3251200" y="3643313"/>
          <p14:tracePt t="19519" x="3268663" y="3643313"/>
          <p14:tracePt t="19535" x="3286125" y="3633788"/>
          <p14:tracePt t="19552" x="3322638" y="3616325"/>
          <p14:tracePt t="19569" x="3340100" y="3608388"/>
          <p14:tracePt t="19585" x="3348038" y="3608388"/>
          <p14:tracePt t="19602" x="3367088" y="3598863"/>
          <p14:tracePt t="19619" x="3375025" y="3598863"/>
          <p14:tracePt t="19636" x="3394075" y="3589338"/>
          <p14:tracePt t="19652" x="3402013" y="3581400"/>
          <p14:tracePt t="19734" x="3394075" y="3581400"/>
          <p14:tracePt t="19743" x="3375025" y="3581400"/>
          <p14:tracePt t="19752" x="3348038" y="3589338"/>
          <p14:tracePt t="19770" x="3303588" y="3608388"/>
          <p14:tracePt t="19786" x="3232150" y="3616325"/>
          <p14:tracePt t="19803" x="3116263" y="3633788"/>
          <p14:tracePt t="19819" x="2928938" y="3660775"/>
          <p14:tracePt t="19836" x="2724150" y="3670300"/>
          <p14:tracePt t="19852" x="2490788" y="3670300"/>
          <p14:tracePt t="19870" x="2116138" y="3679825"/>
          <p14:tracePt t="19886" x="1857375" y="3697288"/>
          <p14:tracePt t="19903" x="1598613" y="3714750"/>
          <p14:tracePt t="19919" x="1347788" y="3732213"/>
          <p14:tracePt t="19936" x="1152525" y="3768725"/>
          <p14:tracePt t="19952" x="1027113" y="3786188"/>
          <p14:tracePt t="19969" x="990600" y="3795713"/>
          <p14:tracePt t="19986" x="982663" y="3795713"/>
          <p14:tracePt t="20003" x="965200" y="3795713"/>
          <p14:tracePt t="20019" x="928688" y="3795713"/>
          <p14:tracePt t="20053" x="919163" y="3795713"/>
          <p14:tracePt t="20070" x="911225" y="3795713"/>
          <p14:tracePt t="20086" x="901700" y="3795713"/>
          <p14:tracePt t="20120" x="884238" y="3803650"/>
          <p14:tracePt t="20137" x="874713" y="3803650"/>
          <p14:tracePt t="20187" x="847725" y="3830638"/>
          <p14:tracePt t="20203" x="830263" y="3830638"/>
          <p14:tracePt t="20220" x="812800" y="3830638"/>
          <p14:tracePt t="20404" x="803275" y="3830638"/>
          <p14:tracePt t="20420" x="785813" y="3830638"/>
          <p14:tracePt t="20437" x="768350" y="3830638"/>
          <p14:tracePt t="20554" x="758825" y="3830638"/>
          <p14:tracePt t="20571" x="750888" y="3830638"/>
          <p14:tracePt t="20588" x="723900" y="3830638"/>
          <p14:tracePt t="20604" x="696913" y="3830638"/>
          <p14:tracePt t="20609" x="687388" y="3830638"/>
          <p14:tracePt t="20620" x="679450" y="3830638"/>
          <p14:tracePt t="20639" x="669925" y="3830638"/>
          <p14:tracePt t="20654" x="652463" y="3830638"/>
          <p14:tracePt t="20671" x="615950" y="3830638"/>
          <p14:tracePt t="20687" x="554038" y="3830638"/>
          <p14:tracePt t="20704" x="490538" y="3830638"/>
          <p14:tracePt t="20721" x="357188" y="3830638"/>
          <p14:tracePt t="20737" x="214313" y="3830638"/>
          <p14:tracePt t="20754" x="152400" y="3830638"/>
          <p14:tracePt t="20771" x="142875" y="3830638"/>
          <p14:tracePt t="20863" x="142875" y="3840163"/>
          <p14:tracePt t="20871" x="142875" y="3848100"/>
          <p14:tracePt t="20878" x="142875" y="3857625"/>
          <p14:tracePt t="20887" x="169863" y="3884613"/>
          <p14:tracePt t="20904" x="204788" y="3902075"/>
          <p14:tracePt t="20921" x="258763" y="3929063"/>
          <p14:tracePt t="20938" x="303213" y="3946525"/>
          <p14:tracePt t="20954" x="322263" y="3946525"/>
          <p14:tracePt t="20971" x="330200" y="3956050"/>
          <p14:tracePt t="20988" x="339725" y="3965575"/>
          <p14:tracePt t="21021" x="357188" y="3983038"/>
          <p14:tracePt t="21118" x="357188" y="4000500"/>
          <p14:tracePt t="21150" x="366713" y="4017963"/>
          <p14:tracePt t="21159" x="374650" y="4017963"/>
          <p14:tracePt t="21870" x="374650" y="4027488"/>
          <p14:tracePt t="24098" x="411163" y="4027488"/>
          <p14:tracePt t="24114" x="419100" y="4037013"/>
          <p14:tracePt t="24146" x="428625" y="4044950"/>
          <p14:tracePt t="24155" x="438150" y="4044950"/>
          <p14:tracePt t="24163" x="446088" y="4054475"/>
          <p14:tracePt t="24177" x="455613" y="4054475"/>
          <p14:tracePt t="24195" x="473075" y="4071938"/>
          <p14:tracePt t="24210" x="490538" y="4089400"/>
          <p14:tracePt t="24227" x="500063" y="4108450"/>
          <p14:tracePt t="24243" x="527050" y="4143375"/>
          <p14:tracePt t="24261" x="561975" y="4170363"/>
          <p14:tracePt t="24278" x="615950" y="4205288"/>
          <p14:tracePt t="24294" x="633413" y="4224338"/>
          <p14:tracePt t="24327" x="642938" y="4232275"/>
          <p14:tracePt t="24344" x="660400" y="4251325"/>
          <p14:tracePt t="24360" x="660400" y="4268788"/>
          <p14:tracePt t="24377" x="679450" y="4276725"/>
          <p14:tracePt t="24394" x="687388" y="4322763"/>
          <p14:tracePt t="24410" x="714375" y="4357688"/>
          <p14:tracePt t="24427" x="758825" y="4402138"/>
          <p14:tracePt t="24444" x="785813" y="4419600"/>
          <p14:tracePt t="24461" x="785813" y="4429125"/>
          <p14:tracePt t="24502" x="795338" y="4438650"/>
          <p14:tracePt t="24518" x="803275" y="4438650"/>
          <p14:tracePt t="24542" x="812800" y="4446588"/>
          <p14:tracePt t="24558" x="839788" y="4456113"/>
          <p14:tracePt t="24566" x="866775" y="4465638"/>
          <p14:tracePt t="24577" x="884238" y="4473575"/>
          <p14:tracePt t="24594" x="965200" y="4518025"/>
          <p14:tracePt t="24611" x="1036638" y="4554538"/>
          <p14:tracePt t="24628" x="1081088" y="4562475"/>
          <p14:tracePt t="24644" x="1125538" y="4581525"/>
          <p14:tracePt t="24647" x="1169988" y="4589463"/>
          <p14:tracePt t="24662" x="1196975" y="4589463"/>
          <p14:tracePt t="24678" x="1223963" y="4589463"/>
          <p14:tracePt t="24695" x="1250950" y="4598988"/>
          <p14:tracePt t="24711" x="1285875" y="4616450"/>
          <p14:tracePt t="24728" x="1330325" y="4633913"/>
          <p14:tracePt t="24745" x="1357313" y="4652963"/>
          <p14:tracePt t="24761" x="1401763" y="4660900"/>
          <p14:tracePt t="24778" x="1419225" y="4660900"/>
          <p14:tracePt t="24795" x="1428750" y="4670425"/>
          <p14:tracePt t="24828" x="1438275" y="4670425"/>
          <p14:tracePt t="24845" x="1455738" y="4679950"/>
          <p14:tracePt t="24862" x="1482725" y="4687888"/>
          <p14:tracePt t="24878" x="1500188" y="4705350"/>
          <p14:tracePt t="24895" x="1517650" y="4705350"/>
          <p14:tracePt t="24928" x="1527175" y="4705350"/>
          <p14:tracePt t="25014" x="1536700" y="4705350"/>
          <p14:tracePt t="25062" x="1544638" y="4705350"/>
          <p14:tracePt t="25070" x="1554163" y="4705350"/>
          <p14:tracePt t="25086" x="1571625" y="4705350"/>
          <p14:tracePt t="25095" x="1581150" y="4705350"/>
          <p14:tracePt t="25191" x="1598613" y="4705350"/>
          <p14:tracePt t="25222" x="1608138" y="4705350"/>
          <p14:tracePt t="25230" x="1616075" y="4705350"/>
          <p14:tracePt t="25238" x="1625600" y="4705350"/>
          <p14:tracePt t="25247" x="1633538" y="4705350"/>
          <p14:tracePt t="25262" x="1687513" y="4705350"/>
          <p14:tracePt t="25279" x="1741488" y="4705350"/>
          <p14:tracePt t="25296" x="1758950" y="4705350"/>
          <p14:tracePt t="25312" x="1795463" y="4705350"/>
          <p14:tracePt t="25329" x="1830388" y="4705350"/>
          <p14:tracePt t="25346" x="1857375" y="4705350"/>
          <p14:tracePt t="25362" x="1874838" y="4705350"/>
          <p14:tracePt t="25379" x="1893888" y="4705350"/>
          <p14:tracePt t="25479" x="1911350" y="4705350"/>
          <p14:tracePt t="25486" x="1919288" y="4705350"/>
          <p14:tracePt t="25496" x="1928813" y="4705350"/>
          <p14:tracePt t="25513" x="1955800" y="4732338"/>
          <p14:tracePt t="25530" x="1982788" y="4732338"/>
          <p14:tracePt t="25547" x="2027238" y="4741863"/>
          <p14:tracePt t="25563" x="2089150" y="4741863"/>
          <p14:tracePt t="25580" x="2179638" y="4741863"/>
          <p14:tracePt t="25596" x="2241550" y="4741863"/>
          <p14:tracePt t="25613" x="2374900" y="4741863"/>
          <p14:tracePt t="25630" x="2670175" y="4724400"/>
          <p14:tracePt t="25646" x="2840038" y="4714875"/>
          <p14:tracePt t="25663" x="2946400" y="4714875"/>
          <p14:tracePt t="25680" x="3009900" y="4714875"/>
          <p14:tracePt t="25697" x="3071813" y="4714875"/>
          <p14:tracePt t="25713" x="3125788" y="4714875"/>
          <p14:tracePt t="25730" x="3232150" y="4714875"/>
          <p14:tracePt t="25746" x="3322638" y="4714875"/>
          <p14:tracePt t="25763" x="3394075" y="4714875"/>
          <p14:tracePt t="25780" x="3429000" y="4714875"/>
          <p14:tracePt t="25797" x="3438525" y="4714875"/>
          <p14:tracePt t="25814" x="3473450" y="4714875"/>
          <p14:tracePt t="25830" x="3500438" y="4714875"/>
          <p14:tracePt t="25847" x="3536950" y="4714875"/>
          <p14:tracePt t="25864" x="3562350" y="4714875"/>
          <p14:tracePt t="25911" x="3571875" y="4714875"/>
          <p14:tracePt t="25927" x="3589338" y="4714875"/>
          <p14:tracePt t="25934" x="3598863" y="4714875"/>
          <p14:tracePt t="25947" x="3608388" y="4714875"/>
          <p14:tracePt t="25964" x="3652838" y="4714875"/>
          <p14:tracePt t="25980" x="3687763" y="4714875"/>
          <p14:tracePt t="25997" x="3786188" y="4714875"/>
          <p14:tracePt t="26014" x="3983038" y="4714875"/>
          <p14:tracePt t="26030" x="4152900" y="4714875"/>
          <p14:tracePt t="26047" x="4322763" y="4714875"/>
          <p14:tracePt t="26064" x="4446588" y="4714875"/>
          <p14:tracePt t="26080" x="4537075" y="4714875"/>
          <p14:tracePt t="26097" x="4589463" y="4714875"/>
          <p14:tracePt t="26114" x="4643438" y="4714875"/>
          <p14:tracePt t="26131" x="4714875" y="4714875"/>
          <p14:tracePt t="26148" x="4813300" y="4714875"/>
          <p14:tracePt t="26164" x="4946650" y="4732338"/>
          <p14:tracePt t="26166" x="5010150" y="4741863"/>
          <p14:tracePt t="26181" x="5072063" y="4751388"/>
          <p14:tracePt t="26198" x="5241925" y="4776788"/>
          <p14:tracePt t="26214" x="5348288" y="4786313"/>
          <p14:tracePt t="26231" x="5465763" y="4795838"/>
          <p14:tracePt t="26247" x="5572125" y="4795838"/>
          <p14:tracePt t="26264" x="5705475" y="4795838"/>
          <p14:tracePt t="26281" x="5795963" y="4795838"/>
          <p14:tracePt t="26297" x="5857875" y="4795838"/>
          <p14:tracePt t="26314" x="5911850" y="4795838"/>
          <p14:tracePt t="26331" x="5929313" y="4795838"/>
          <p14:tracePt t="26348" x="5938838" y="4795838"/>
          <p14:tracePt t="26364" x="5965825" y="4803775"/>
          <p14:tracePt t="26381" x="6000750" y="4813300"/>
          <p14:tracePt t="26398" x="6037263" y="4813300"/>
          <p14:tracePt t="26414" x="6081713" y="4813300"/>
          <p14:tracePt t="26431" x="6143625" y="4813300"/>
          <p14:tracePt t="26448" x="6215063" y="4813300"/>
          <p14:tracePt t="26465" x="6276975" y="4813300"/>
          <p14:tracePt t="26481" x="6419850" y="4813300"/>
          <p14:tracePt t="26498" x="6626225" y="4813300"/>
          <p14:tracePt t="26514" x="6867525" y="4813300"/>
          <p14:tracePt t="26531" x="7143750" y="4813300"/>
          <p14:tracePt t="26548" x="7340600" y="4813300"/>
          <p14:tracePt t="26565" x="7466013" y="4813300"/>
          <p14:tracePt t="26581" x="7500938" y="4813300"/>
          <p14:tracePt t="26614" x="7510463" y="4813300"/>
          <p14:tracePt t="26623" x="7518400" y="4813300"/>
          <p14:tracePt t="26631" x="7537450" y="4813300"/>
          <p14:tracePt t="26648" x="7599363" y="4813300"/>
          <p14:tracePt t="26665" x="7661275" y="4848225"/>
          <p14:tracePt t="26681" x="7680325" y="4875213"/>
          <p14:tracePt t="26698" x="7688263" y="4938713"/>
          <p14:tracePt t="26715" x="7688263" y="5000625"/>
          <p14:tracePt t="26731" x="7688263" y="5027613"/>
          <p14:tracePt t="27127" x="7680325" y="5027613"/>
          <p14:tracePt t="27134" x="7653338" y="5054600"/>
          <p14:tracePt t="27142" x="7643813" y="5054600"/>
          <p14:tracePt t="27151" x="7643813" y="5062538"/>
          <p14:tracePt t="27166" x="7715250" y="5037138"/>
          <p14:tracePt t="27182" x="7796213" y="5000625"/>
          <p14:tracePt t="27199" x="7875588" y="4965700"/>
          <p14:tracePt t="27216" x="7902575" y="4938713"/>
          <p14:tracePt t="27232" x="7991475" y="4894263"/>
          <p14:tracePt t="27249" x="8010525" y="4875213"/>
          <p14:tracePt t="27266" x="8054975" y="4867275"/>
          <p14:tracePt t="27283" x="8089900" y="4857750"/>
          <p14:tracePt t="27299" x="8108950" y="4857750"/>
          <p14:tracePt t="27333" x="8116888" y="4857750"/>
          <p14:tracePt t="27354" x="8126413" y="4857750"/>
          <p14:tracePt t="27366" x="8134350" y="4857750"/>
          <p14:tracePt t="27383" x="8143875" y="4857750"/>
          <p14:tracePt t="27399" x="8143875" y="4848225"/>
          <p14:tracePt t="27416" x="8153400" y="4840288"/>
          <p14:tracePt t="27433" x="8161338" y="4840288"/>
          <p14:tracePt t="27450" x="8188325" y="4813300"/>
          <p14:tracePt t="27466" x="8224838" y="4768850"/>
          <p14:tracePt t="27483" x="8259763" y="4732338"/>
          <p14:tracePt t="27499" x="8304213" y="4697413"/>
          <p14:tracePt t="27516" x="8340725" y="4660900"/>
          <p14:tracePt t="27533" x="8375650" y="4633913"/>
          <p14:tracePt t="27550" x="8385175" y="4625975"/>
          <p14:tracePt t="27566" x="8402638" y="4598988"/>
          <p14:tracePt t="27600" x="8420100" y="4598988"/>
          <p14:tracePt t="27616" x="8429625" y="4598988"/>
          <p14:tracePt t="27633" x="8439150" y="4589463"/>
          <p14:tracePt t="27730" x="8447088" y="4581525"/>
          <p14:tracePt t="27739" x="8456613" y="4572000"/>
          <p14:tracePt t="27750" x="8466138" y="4572000"/>
          <p14:tracePt t="27767" x="8545513" y="4562475"/>
          <p14:tracePt t="27783" x="8616950" y="4545013"/>
          <p14:tracePt t="27800" x="8661400" y="4537075"/>
          <p14:tracePt t="27817" x="8670925" y="4537075"/>
          <p14:tracePt t="27923" x="8688388" y="4537075"/>
          <p14:tracePt t="27938" x="8688388" y="4545013"/>
          <p14:tracePt t="27954" x="8697913" y="4562475"/>
          <p14:tracePt t="27962" x="8697913" y="4572000"/>
          <p14:tracePt t="27970" x="8705850" y="4581525"/>
          <p14:tracePt t="28002" x="8705850" y="4589463"/>
          <p14:tracePt t="28019" x="8724900" y="4608513"/>
          <p14:tracePt t="28035" x="8732838" y="4608513"/>
          <p14:tracePt t="28050" x="8742363" y="4616450"/>
          <p14:tracePt t="28114" x="8759825" y="4616450"/>
          <p14:tracePt t="28130" x="8777288" y="4616450"/>
          <p14:tracePt t="28138" x="8786813" y="4616450"/>
          <p14:tracePt t="28151" x="8796338" y="4616450"/>
          <p14:tracePt t="28167" x="8813800" y="4616450"/>
          <p14:tracePt t="28290" x="8823325" y="4616450"/>
          <p14:tracePt t="28306" x="8840788" y="4625975"/>
          <p14:tracePt t="28314" x="8840788" y="4633913"/>
          <p14:tracePt t="28322" x="8858250" y="4633913"/>
          <p14:tracePt t="28335" x="8885238" y="4660900"/>
          <p14:tracePt t="28352" x="8929688" y="4660900"/>
          <p14:tracePt t="28368" x="8991600" y="4660900"/>
          <p14:tracePt t="28384" x="9028113" y="4660900"/>
          <p14:tracePt t="28401" x="9055100" y="4660900"/>
          <p14:tracePt t="28530" x="9072563" y="4660900"/>
          <p14:tracePt t="28562" x="9099550" y="4660900"/>
          <p14:tracePt t="28578" x="9117013" y="4679950"/>
          <p14:tracePt t="28594" x="9126538" y="4687888"/>
          <p14:tracePt t="28627" x="9144000" y="4687888"/>
          <p14:tracePt t="28643" x="9161463" y="4697413"/>
          <p14:tracePt t="28658" x="9170988" y="4697413"/>
          <p14:tracePt t="28666" x="9188450" y="4714875"/>
          <p14:tracePt t="28674" x="9197975" y="4714875"/>
          <p14:tracePt t="28685" x="9205913" y="4714875"/>
          <p14:tracePt t="28702" x="9215438" y="4724400"/>
          <p14:tracePt t="28718" x="9232900" y="4724400"/>
          <p14:tracePt t="28735" x="9277350" y="4732338"/>
          <p14:tracePt t="28752" x="9348788" y="4732338"/>
          <p14:tracePt t="28768" x="9385300" y="4732338"/>
          <p14:tracePt t="28786" x="9439275" y="4732338"/>
          <p14:tracePt t="29371" x="9447213" y="4732338"/>
          <p14:tracePt t="29378" x="9456738" y="4732338"/>
          <p14:tracePt t="29387" x="9466263" y="4741863"/>
          <p14:tracePt t="29403" x="9483725" y="4751388"/>
          <p14:tracePt t="29419" x="9510713" y="4768850"/>
          <p14:tracePt t="29436" x="9528175" y="4776788"/>
          <p14:tracePt t="29453" x="9545638" y="4786313"/>
          <p14:tracePt t="29470" x="9555163" y="4795838"/>
          <p14:tracePt t="32062" x="9545638" y="4795838"/>
          <p14:tracePt t="32071" x="9537700" y="4803775"/>
          <p14:tracePt t="32078" x="9518650" y="4813300"/>
          <p14:tracePt t="32091" x="9491663" y="4840288"/>
          <p14:tracePt t="32108" x="9456738" y="4867275"/>
          <p14:tracePt t="32125" x="9340850" y="4929188"/>
          <p14:tracePt t="32142" x="9018588" y="5072063"/>
          <p14:tracePt t="32158" x="8715375" y="5180013"/>
          <p14:tracePt t="32175" x="8385175" y="5295900"/>
          <p14:tracePt t="32192" x="8108950" y="5384800"/>
          <p14:tracePt t="32208" x="7831138" y="5491163"/>
          <p14:tracePt t="32225" x="7545388" y="5589588"/>
          <p14:tracePt t="32241" x="7251700" y="5697538"/>
          <p14:tracePt t="32258" x="6946900" y="5786438"/>
          <p14:tracePt t="32275" x="6680200" y="5875338"/>
          <p14:tracePt t="32292" x="6419850" y="5956300"/>
          <p14:tracePt t="32308" x="6180138" y="6018213"/>
          <p14:tracePt t="32325" x="5938838" y="6072188"/>
          <p14:tracePt t="32328" x="5830888" y="6089650"/>
          <p14:tracePt t="32342" x="5581650" y="6116638"/>
          <p14:tracePt t="32358" x="5322888" y="6153150"/>
          <p14:tracePt t="32375" x="5010150" y="6180138"/>
          <p14:tracePt t="32392" x="4705350" y="6205538"/>
          <p14:tracePt t="32408" x="4483100" y="6205538"/>
          <p14:tracePt t="32425" x="4303713" y="6205538"/>
          <p14:tracePt t="32442" x="4179888" y="6205538"/>
          <p14:tracePt t="32458" x="4108450" y="6205538"/>
          <p14:tracePt t="32475" x="4027488" y="6197600"/>
          <p14:tracePt t="32492" x="3938588" y="6180138"/>
          <p14:tracePt t="32509" x="3813175" y="6161088"/>
          <p14:tracePt t="32525" x="3697288" y="6134100"/>
          <p14:tracePt t="32542" x="3589338" y="6116638"/>
          <p14:tracePt t="32559" x="3490913" y="6099175"/>
          <p14:tracePt t="32575" x="3394075" y="6072188"/>
          <p14:tracePt t="32592" x="3286125" y="6045200"/>
          <p14:tracePt t="32609" x="3187700" y="6027738"/>
          <p14:tracePt t="32626" x="3036888" y="5991225"/>
          <p14:tracePt t="32642" x="2938463" y="5973763"/>
          <p14:tracePt t="32659" x="2813050" y="5956300"/>
          <p14:tracePt t="32676" x="2705100" y="5956300"/>
          <p14:tracePt t="32692" x="2660650" y="5946775"/>
          <p14:tracePt t="32709" x="2643188" y="5938838"/>
          <p14:tracePt t="32742" x="2625725" y="5938838"/>
          <p14:tracePt t="32759" x="2616200" y="5929313"/>
          <p14:tracePt t="32776" x="2589213" y="5902325"/>
          <p14:tracePt t="32793" x="2571750" y="5894388"/>
          <p14:tracePt t="32826" x="2571750" y="5875338"/>
          <p14:tracePt t="32843" x="2571750" y="5857875"/>
          <p14:tracePt t="32859" x="2571750" y="5848350"/>
          <p14:tracePt t="32923" x="2571750" y="5840413"/>
          <p14:tracePt t="32939" x="2571750" y="5830888"/>
          <p14:tracePt t="32954" x="2589213" y="5822950"/>
          <p14:tracePt t="32970" x="2598738" y="5803900"/>
          <p14:tracePt t="32986" x="2608263" y="5795963"/>
          <p14:tracePt t="32995" x="2616200" y="5795963"/>
          <p14:tracePt t="33018" x="2625725" y="5776913"/>
          <p14:tracePt t="33027" x="2633663" y="5776913"/>
          <p14:tracePt t="33043" x="2660650" y="5751513"/>
          <p14:tracePt t="33059" x="2679700" y="5732463"/>
          <p14:tracePt t="33076" x="2697163" y="5724525"/>
          <p14:tracePt t="33093" x="2705100" y="5715000"/>
          <p14:tracePt t="33194" x="2714625" y="5715000"/>
          <p14:tracePt t="33226" x="2724150" y="5715000"/>
          <p14:tracePt t="33971" x="2732088" y="5715000"/>
          <p14:tracePt t="33987" x="2751138" y="5715000"/>
          <p14:tracePt t="33994" x="2759075" y="5724525"/>
          <p14:tracePt t="34002" x="2768600" y="5732463"/>
          <p14:tracePt t="34011" x="2786063" y="5741988"/>
          <p14:tracePt t="34028" x="2840038" y="5759450"/>
          <p14:tracePt t="34044" x="2894013" y="5759450"/>
          <p14:tracePt t="34061" x="2990850" y="5759450"/>
          <p14:tracePt t="34078" x="3187700" y="5759450"/>
          <p14:tracePt t="34095" x="3465513" y="5759450"/>
          <p14:tracePt t="34111" x="3679825" y="5759450"/>
          <p14:tracePt t="34128" x="3795713" y="5759450"/>
          <p14:tracePt t="34145" x="3840163" y="5759450"/>
          <p14:tracePt t="34164" x="3857625" y="5759450"/>
          <p14:tracePt t="34178" x="3875088" y="5759450"/>
          <p14:tracePt t="34195" x="3929063" y="5759450"/>
          <p14:tracePt t="34212" x="4000500" y="5759450"/>
          <p14:tracePt t="34228" x="4089400" y="5759450"/>
          <p14:tracePt t="34245" x="4125913" y="5759450"/>
          <p14:tracePt t="34262" x="4133850" y="5759450"/>
          <p14:tracePt t="34306" x="4152900" y="5759450"/>
          <p14:tracePt t="34315" x="4160838" y="5759450"/>
          <p14:tracePt t="34328" x="4170363" y="5759450"/>
          <p14:tracePt t="34346" x="4205288" y="5759450"/>
          <p14:tracePt t="34362" x="4268788" y="5759450"/>
          <p14:tracePt t="34379" x="4313238" y="5759450"/>
          <p14:tracePt t="34395" x="4340225" y="5759450"/>
          <p14:tracePt t="34412" x="4357688" y="5759450"/>
          <p14:tracePt t="34429" x="4367213" y="5759450"/>
          <p14:tracePt t="34445" x="4394200" y="5759450"/>
          <p14:tracePt t="34462" x="4429125" y="5741988"/>
          <p14:tracePt t="34479" x="4465638" y="5724525"/>
          <p14:tracePt t="34496" x="4500563" y="5715000"/>
          <p14:tracePt t="34512" x="4518025" y="5705475"/>
          <p14:tracePt t="34529" x="4545013" y="5688013"/>
          <p14:tracePt t="34546" x="4581525" y="5680075"/>
          <p14:tracePt t="34562" x="4633913" y="5661025"/>
          <p14:tracePt t="34579" x="4643438" y="5661025"/>
          <p14:tracePt t="34596" x="4660900" y="5653088"/>
          <p14:tracePt t="34612" x="4670425" y="5653088"/>
          <p14:tracePt t="34629" x="4687888" y="5653088"/>
          <p14:tracePt t="34646" x="4697413" y="5653088"/>
          <p14:tracePt t="34662" x="4705350" y="5653088"/>
          <p14:tracePt t="34771" x="4714875" y="5653088"/>
          <p14:tracePt t="34787" x="4714875" y="5634038"/>
          <p14:tracePt t="34794" x="4705350" y="5626100"/>
          <p14:tracePt t="34802" x="4697413" y="5616575"/>
          <p14:tracePt t="34813" x="4679950" y="5616575"/>
          <p14:tracePt t="34829" x="4643438" y="5608638"/>
          <p14:tracePt t="34846" x="4616450" y="5589588"/>
          <p14:tracePt t="34863" x="4598988" y="5589588"/>
          <p14:tracePt t="34946" x="4589463" y="5589588"/>
          <p14:tracePt t="35042" x="4589463" y="5599113"/>
          <p14:tracePt t="35050" x="4589463" y="5608638"/>
          <p14:tracePt t="35058" x="4581525" y="5608638"/>
          <p14:tracePt t="35074" x="4581525" y="5626100"/>
          <p14:tracePt t="35106" x="4562475" y="5626100"/>
          <p14:tracePt t="35115" x="4554538" y="5626100"/>
          <p14:tracePt t="35122" x="4545013" y="5634038"/>
          <p14:tracePt t="35131" x="4537075" y="5634038"/>
          <p14:tracePt t="35147" x="4510088" y="5634038"/>
          <p14:tracePt t="35163" x="4483100" y="5634038"/>
          <p14:tracePt t="35180" x="4429125" y="5634038"/>
          <p14:tracePt t="35197" x="4367213" y="5634038"/>
          <p14:tracePt t="35213" x="4340225" y="5634038"/>
          <p14:tracePt t="35230" x="4330700" y="5634038"/>
          <p14:tracePt t="35298" x="4340225" y="5634038"/>
          <p14:tracePt t="35315" x="4384675" y="5643563"/>
          <p14:tracePt t="35322" x="4438650" y="5653088"/>
          <p14:tracePt t="35331" x="4456113" y="5653088"/>
          <p14:tracePt t="35347" x="4554538" y="5661025"/>
          <p14:tracePt t="35363" x="4608513" y="5670550"/>
          <p14:tracePt t="35366" x="4670425" y="5670550"/>
          <p14:tracePt t="35380" x="4724400" y="5688013"/>
          <p14:tracePt t="35397" x="4830763" y="5697538"/>
          <p14:tracePt t="35414" x="4919663" y="5697538"/>
          <p14:tracePt t="35430" x="4929188" y="5697538"/>
          <p14:tracePt t="35462" x="4946650" y="5697538"/>
          <p14:tracePt t="35470" x="4965700" y="5697538"/>
          <p14:tracePt t="35481" x="4973638" y="5697538"/>
          <p14:tracePt t="35497" x="5027613" y="5697538"/>
          <p14:tracePt t="35514" x="5072063" y="5697538"/>
          <p14:tracePt t="35530" x="5099050" y="5697538"/>
          <p14:tracePt t="35547" x="5133975" y="5705475"/>
          <p14:tracePt t="35564" x="5180013" y="5705475"/>
          <p14:tracePt t="35580" x="5205413" y="5732463"/>
          <p14:tracePt t="35598" x="5241925" y="5732463"/>
          <p14:tracePt t="35614" x="5259388" y="5751513"/>
          <p14:tracePt t="35631" x="5276850" y="5751513"/>
          <p14:tracePt t="35647" x="5303838" y="5759450"/>
          <p14:tracePt t="35664" x="5330825" y="5768975"/>
          <p14:tracePt t="35681" x="5375275" y="5776913"/>
          <p14:tracePt t="35697" x="5446713" y="5795963"/>
          <p14:tracePt t="35714" x="5491163" y="5803900"/>
          <p14:tracePt t="35731" x="5599113" y="5813425"/>
          <p14:tracePt t="35747" x="5715000" y="5822950"/>
          <p14:tracePt t="35764" x="5822950" y="5822950"/>
          <p14:tracePt t="35782" x="5929313" y="5822950"/>
          <p14:tracePt t="35798" x="5956300" y="5822950"/>
          <p14:tracePt t="35814" x="5965825" y="5822950"/>
          <p14:tracePt t="35831" x="5991225" y="5822950"/>
          <p14:tracePt t="35848" x="6000750" y="5822950"/>
          <p14:tracePt t="35864" x="6027738" y="5822950"/>
          <p14:tracePt t="35881" x="6062663" y="5822950"/>
          <p14:tracePt t="35898" x="6153150" y="5813425"/>
          <p14:tracePt t="35914" x="6188075" y="5803900"/>
          <p14:tracePt t="35931" x="6242050" y="5795963"/>
          <p14:tracePt t="35948" x="6269038" y="5776913"/>
          <p14:tracePt t="35964" x="6303963" y="5751513"/>
          <p14:tracePt t="35982" x="6367463" y="5732463"/>
          <p14:tracePt t="35998" x="6456363" y="5705475"/>
          <p14:tracePt t="36015" x="6518275" y="5688013"/>
          <p14:tracePt t="36031" x="6599238" y="5688013"/>
          <p14:tracePt t="36048" x="6653213" y="5688013"/>
          <p14:tracePt t="36065" x="6697663" y="5680075"/>
          <p14:tracePt t="36081" x="6751638" y="5680075"/>
          <p14:tracePt t="36098" x="6786563" y="5680075"/>
          <p14:tracePt t="36115" x="6867525" y="5680075"/>
          <p14:tracePt t="36132" x="6938963" y="5661025"/>
          <p14:tracePt t="36148" x="7037388" y="5661025"/>
          <p14:tracePt t="36166" x="7116763" y="5661025"/>
          <p14:tracePt t="36398" x="7108825" y="5661025"/>
          <p14:tracePt t="36767" x="7089775" y="5661025"/>
          <p14:tracePt t="36782" x="7081838" y="5661025"/>
          <p14:tracePt t="36790" x="7072313" y="5661025"/>
          <p14:tracePt t="36847" x="7062788" y="5661025"/>
          <p14:tracePt t="36854" x="7037388" y="5661025"/>
          <p14:tracePt t="36942" x="7010400" y="5661025"/>
          <p14:tracePt t="37374" x="7000875" y="5661025"/>
          <p14:tracePt t="37391" x="7000875" y="5670550"/>
          <p14:tracePt t="37422" x="6991350" y="5670550"/>
          <p14:tracePt t="37583" x="6965950" y="5670550"/>
          <p14:tracePt t="37598" x="6956425" y="5670550"/>
          <p14:tracePt t="37606" x="6946900" y="5670550"/>
          <p14:tracePt t="37710" x="6929438" y="5670550"/>
          <p14:tracePt t="38570" x="6919913" y="5670550"/>
          <p14:tracePt t="38947" x="6929438" y="5661025"/>
          <p14:tracePt t="39227" x="6938963" y="5643563"/>
          <p14:tracePt t="39234" x="6946900" y="5634038"/>
          <p14:tracePt t="39242" x="6956425" y="5626100"/>
          <p14:tracePt t="39254" x="6973888" y="5599113"/>
          <p14:tracePt t="39271" x="6991350" y="5581650"/>
          <p14:tracePt t="40331" x="6991350" y="5589588"/>
          <p14:tracePt t="40490" x="6991350" y="5599113"/>
          <p14:tracePt t="40499" x="6991350" y="5608638"/>
          <p14:tracePt t="40699" x="6991350" y="5626100"/>
          <p14:tracePt t="40714" x="6973888" y="5634038"/>
          <p14:tracePt t="40722" x="6965950" y="5634038"/>
          <p14:tracePt t="40730" x="6956425" y="5643563"/>
          <p14:tracePt t="40746" x="6946900" y="5653088"/>
          <p14:tracePt t="40756" x="6929438" y="5661025"/>
          <p14:tracePt t="40773" x="6919913" y="5661025"/>
          <p14:tracePt t="40831" x="6911975" y="5661025"/>
          <p14:tracePt t="40846" x="6894513" y="5661025"/>
          <p14:tracePt t="40862" x="6884988" y="5670550"/>
          <p14:tracePt t="40878" x="6867525" y="5670550"/>
          <p14:tracePt t="40886" x="6858000" y="5670550"/>
          <p14:tracePt t="40942" x="6848475" y="5670550"/>
          <p14:tracePt t="40950" x="6840538" y="5670550"/>
          <p14:tracePt t="40959" x="6831013" y="5688013"/>
          <p14:tracePt t="40974" x="6823075" y="5688013"/>
          <p14:tracePt t="40991" x="6804025" y="5688013"/>
          <p14:tracePt t="41007" x="6786563" y="5697538"/>
          <p14:tracePt t="41024" x="6732588" y="5705475"/>
          <p14:tracePt t="41040" x="6688138" y="5705475"/>
          <p14:tracePt t="41057" x="6643688" y="5705475"/>
          <p14:tracePt t="41074" x="6599238" y="5705475"/>
          <p14:tracePt t="41091" x="6537325" y="5705475"/>
          <p14:tracePt t="41108" x="6510338" y="5705475"/>
          <p14:tracePt t="41124" x="6473825" y="5697538"/>
          <p14:tracePt t="41141" x="6456363" y="5697538"/>
          <p14:tracePt t="41158" x="6429375" y="5697538"/>
          <p14:tracePt t="41191" x="6411913" y="5697538"/>
          <p14:tracePt t="41279" x="6402388" y="5697538"/>
          <p14:tracePt t="41822" x="6419850" y="5697538"/>
          <p14:tracePt t="41831" x="6429375" y="5697538"/>
          <p14:tracePt t="41918" x="6446838" y="5697538"/>
          <p14:tracePt t="41934" x="6465888" y="5697538"/>
          <p14:tracePt t="41942" x="6473825" y="5697538"/>
          <p14:tracePt t="42063" x="6483350" y="5697538"/>
          <p14:tracePt t="42070" x="6491288" y="5697538"/>
          <p14:tracePt t="42142" x="6500813" y="5697538"/>
          <p14:tracePt t="42158" x="6510338" y="5697538"/>
          <p14:tracePt t="42222" x="6518275" y="5697538"/>
          <p14:tracePt t="42238" x="6527800" y="5697538"/>
          <p14:tracePt t="42246" x="6554788" y="5705475"/>
          <p14:tracePt t="42270" x="6572250" y="5705475"/>
          <p14:tracePt t="42278" x="6581775" y="5715000"/>
          <p14:tracePt t="42286" x="6589713" y="5715000"/>
          <p14:tracePt t="42302" x="6599238" y="5715000"/>
          <p14:tracePt t="42318" x="6608763" y="5715000"/>
          <p14:tracePt t="42327" x="6616700" y="5715000"/>
          <p14:tracePt t="42343" x="6626225" y="5715000"/>
          <p14:tracePt t="42359" x="6634163" y="5715000"/>
          <p14:tracePt t="42376" x="6661150" y="5715000"/>
          <p14:tracePt t="42430" x="6670675" y="5715000"/>
          <p14:tracePt t="42438" x="6680200" y="5715000"/>
          <p14:tracePt t="42494" x="6697663" y="5715000"/>
          <p14:tracePt t="42502" x="6705600" y="5715000"/>
          <p14:tracePt t="42574" x="6715125" y="5715000"/>
          <p14:tracePt t="42582" x="6724650" y="5715000"/>
          <p14:tracePt t="42638" x="6732588" y="5715000"/>
          <p14:tracePt t="42670" x="6742113" y="5715000"/>
          <p14:tracePt t="42686" x="6769100" y="5715000"/>
          <p14:tracePt t="42694" x="6777038" y="5705475"/>
          <p14:tracePt t="42702" x="6786563" y="5688013"/>
          <p14:tracePt t="42718" x="6796088" y="5680075"/>
          <p14:tracePt t="42727" x="6804025" y="5680075"/>
          <p14:tracePt t="42743" x="6804025" y="5670550"/>
          <p14:tracePt t="42815" x="6823075" y="5661025"/>
          <p14:tracePt t="42822" x="6831013" y="5661025"/>
          <p14:tracePt t="42838" x="6848475" y="5653088"/>
          <p14:tracePt t="42847" x="6858000" y="5653088"/>
          <p14:tracePt t="42861" x="6875463" y="5653088"/>
          <p14:tracePt t="42878" x="6902450" y="5643563"/>
          <p14:tracePt t="42894" x="6929438" y="5643563"/>
          <p14:tracePt t="43054" x="6946900" y="5643563"/>
          <p14:tracePt t="43063" x="6956425" y="5643563"/>
          <p14:tracePt t="43166" x="6973888" y="5643563"/>
          <p14:tracePt t="43174" x="6991350" y="5643563"/>
          <p14:tracePt t="43198" x="7000875" y="5643563"/>
          <p14:tracePt t="43206" x="7010400" y="5643563"/>
          <p14:tracePt t="43214" x="7027863" y="5643563"/>
          <p14:tracePt t="43228" x="7037388" y="5643563"/>
          <p14:tracePt t="43244" x="7045325" y="5643563"/>
          <p14:tracePt t="43734" x="7062788" y="5643563"/>
          <p14:tracePt t="43750" x="7081838" y="5643563"/>
          <p14:tracePt t="43758" x="7089775" y="5643563"/>
          <p14:tracePt t="43770" x="7116763" y="5643563"/>
          <p14:tracePt t="43779" x="7153275" y="5643563"/>
          <p14:tracePt t="43795" x="7242175" y="5643563"/>
          <p14:tracePt t="43812" x="7277100" y="5643563"/>
          <p14:tracePt t="43829" x="7340600" y="5643563"/>
          <p14:tracePt t="43845" x="7375525" y="5643563"/>
          <p14:tracePt t="43862" x="7394575" y="5643563"/>
          <p14:tracePt t="43879" x="7439025" y="5643563"/>
          <p14:tracePt t="43895" x="7466013" y="5643563"/>
          <p14:tracePt t="43912" x="7518400" y="5643563"/>
          <p14:tracePt t="43915" x="7545388" y="5643563"/>
          <p14:tracePt t="43930" x="7616825" y="5643563"/>
          <p14:tracePt t="43946" x="7697788" y="5643563"/>
          <p14:tracePt t="43962" x="7742238" y="5643563"/>
          <p14:tracePt t="43979" x="7777163" y="5653088"/>
          <p14:tracePt t="43996" x="7804150" y="5653088"/>
          <p14:tracePt t="44012" x="7813675" y="5653088"/>
          <p14:tracePt t="44046" x="7831138" y="5653088"/>
          <p14:tracePt t="44063" x="7867650" y="5653088"/>
          <p14:tracePt t="44079" x="7885113" y="5653088"/>
          <p14:tracePt t="44096" x="7912100" y="5653088"/>
          <p14:tracePt t="44112" x="7929563" y="5653088"/>
          <p14:tracePt t="44130" x="7974013" y="5653088"/>
          <p14:tracePt t="44146" x="7983538" y="5653088"/>
          <p14:tracePt t="44163" x="8010525" y="5653088"/>
          <p14:tracePt t="44179" x="8018463" y="5653088"/>
          <p14:tracePt t="44196" x="8027988" y="5653088"/>
          <p14:tracePt t="44234" x="8037513" y="5653088"/>
          <p14:tracePt t="44246" x="8045450" y="5653088"/>
          <p14:tracePt t="44266" x="8054975" y="5653088"/>
          <p14:tracePt t="44331" x="8062913" y="5653088"/>
          <p14:tracePt t="44363" x="8072438" y="5653088"/>
          <p14:tracePt t="44442" x="8081963" y="5653088"/>
          <p14:tracePt t="44458" x="8099425" y="5653088"/>
          <p14:tracePt t="44474" x="8116888" y="5653088"/>
          <p14:tracePt t="44482" x="8153400" y="5653088"/>
          <p14:tracePt t="44490" x="8205788" y="5653088"/>
          <p14:tracePt t="44499" x="8224838" y="5653088"/>
          <p14:tracePt t="44514" x="8331200" y="5653088"/>
          <p14:tracePt t="44530" x="8626475" y="5653088"/>
          <p14:tracePt t="44547" x="9010650" y="5653088"/>
          <p14:tracePt t="44563" x="9358313" y="5653088"/>
          <p14:tracePt t="44580" x="9572625" y="5653088"/>
          <p14:tracePt t="44597" x="9705975" y="5670550"/>
          <p14:tracePt t="44613" x="9796463" y="5688013"/>
          <p14:tracePt t="44630" x="9885363" y="5705475"/>
          <p14:tracePt t="44647" x="10001250" y="5732463"/>
          <p14:tracePt t="44664" x="10161588" y="5732463"/>
          <p14:tracePt t="44680" x="10340975" y="5732463"/>
          <p14:tracePt t="44698" x="10563225" y="5732463"/>
          <p14:tracePt t="44714" x="10698163" y="5732463"/>
          <p14:tracePt t="44730" x="10769600" y="5732463"/>
          <p14:tracePt t="44747" x="10814050" y="5732463"/>
          <p14:tracePt t="44764" x="10848975" y="5732463"/>
          <p14:tracePt t="44780" x="10895013" y="5732463"/>
          <p14:tracePt t="44797" x="10947400" y="5724525"/>
          <p14:tracePt t="44814" x="10974388" y="5724525"/>
          <p14:tracePt t="44831" x="11018838" y="5724525"/>
          <p14:tracePt t="44848" x="11028363" y="5724525"/>
          <p14:tracePt t="45034" x="11037888" y="5705475"/>
          <p14:tracePt t="45042" x="11045825" y="5697538"/>
          <p14:tracePt t="45050" x="11045825" y="5688013"/>
          <p14:tracePt t="45064" x="11055350" y="568801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1117579"/>
          </a:xfrm>
        </p:spPr>
        <p:txBody>
          <a:bodyPr/>
          <a:lstStyle/>
          <a:p>
            <a:pPr algn="ctr"/>
            <a:r>
              <a:rPr lang="pt-BR" dirty="0" smtClean="0"/>
              <a:t>Exemplo 2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664651" y="1586204"/>
                <a:ext cx="10515600" cy="4590759"/>
              </a:xfrm>
            </p:spPr>
            <p:txBody>
              <a:bodyPr>
                <a:normAutofit/>
              </a:bodyPr>
              <a:lstStyle/>
              <a:p>
                <a:pPr marL="0" lvl="0" indent="0">
                  <a:buNone/>
                </a:pPr>
                <a:r>
                  <a:rPr lang="pt-BR" sz="2600" dirty="0" smtClean="0"/>
                  <a:t>Qual deveria ser a velocidade de escoamento do exemplo anterior para que o regime se tornasse laminar?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endParaRPr lang="pt-BR" sz="1400" dirty="0"/>
              </a:p>
              <a:p>
                <a:pPr marL="0" indent="0">
                  <a:buNone/>
                </a:pPr>
                <a:r>
                  <a:rPr lang="pt-BR" dirty="0"/>
                  <a:t>Regime laminar: Re ≤ 2000</a:t>
                </a:r>
              </a:p>
              <a:p>
                <a:pPr marL="0" indent="0">
                  <a:buNone/>
                  <a:tabLst>
                    <a:tab pos="723900" algn="l"/>
                  </a:tabLst>
                </a:pPr>
                <a:r>
                  <a:rPr lang="pt-BR" dirty="0" smtClean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>
                        <a:latin typeface="Cambria Math" panose="02040503050406030204" pitchFamily="18" charset="0"/>
                      </a:rPr>
                      <m:t>Re</m:t>
                    </m:r>
                    <m:r>
                      <a:rPr lang="pt-BR">
                        <a:latin typeface="Cambria Math" panose="02040503050406030204" pitchFamily="18" charset="0"/>
                      </a:rPr>
                      <m:t> =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>
                            <a:latin typeface="Cambria Math" panose="02040503050406030204" pitchFamily="18" charset="0"/>
                          </a:rPr>
                          <m:t>V</m:t>
                        </m:r>
                        <m:r>
                          <a:rPr lang="pt-BR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pt-BR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pt-BR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>
                            <a:latin typeface="Cambria Math" panose="02040503050406030204" pitchFamily="18" charset="0"/>
                          </a:rPr>
                          <m:t>ν</m:t>
                        </m:r>
                      </m:den>
                    </m:f>
                  </m:oMath>
                </a14:m>
                <a:r>
                  <a:rPr lang="pt-BR" dirty="0" smtClean="0"/>
                  <a:t>	</a:t>
                </a:r>
                <a:r>
                  <a:rPr lang="pt-BR" dirty="0" smtClean="0">
                    <a:sym typeface="Symbol" panose="05050102010706020507" pitchFamily="18" charset="2"/>
                  </a:rPr>
                  <a:t></a:t>
                </a:r>
                <a:r>
                  <a:rPr lang="pt-BR" dirty="0" smtClean="0"/>
                  <a:t>	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2000= 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>
                            <a:latin typeface="Cambria Math" panose="02040503050406030204" pitchFamily="18" charset="0"/>
                          </a:rPr>
                          <m:t>V</m:t>
                        </m:r>
                        <m:r>
                          <a:rPr lang="pt-BR">
                            <a:latin typeface="Cambria Math" panose="02040503050406030204" pitchFamily="18" charset="0"/>
                          </a:rPr>
                          <m:t> × 0,05 </m:t>
                        </m:r>
                      </m:num>
                      <m:den>
                        <m:sSup>
                          <m:sSup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pt-BR"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den>
                    </m:f>
                  </m:oMath>
                </a14:m>
                <a:r>
                  <a:rPr lang="pt-BR" dirty="0"/>
                  <a:t>	</a:t>
                </a:r>
                <a:r>
                  <a:rPr lang="pt-BR" dirty="0">
                    <a:sym typeface="Symbol" panose="05050102010706020507" pitchFamily="18" charset="2"/>
                  </a:rPr>
                  <a:t></a:t>
                </a:r>
                <a:r>
                  <a:rPr lang="pt-BR" dirty="0"/>
                  <a:t>	V = 0,04 m/s</a:t>
                </a:r>
              </a:p>
              <a:p>
                <a:pPr algn="just"/>
                <a:endParaRPr lang="pt-BR" dirty="0" smtClean="0">
                  <a:solidFill>
                    <a:srgbClr val="0000FF"/>
                  </a:solidFill>
                </a:endParaRPr>
              </a:p>
              <a:p>
                <a:pPr marL="0" indent="0" algn="just">
                  <a:buNone/>
                </a:pPr>
                <a:r>
                  <a:rPr lang="pt-BR" dirty="0" smtClean="0"/>
                  <a:t>Obs.: </a:t>
                </a:r>
                <a:r>
                  <a:rPr lang="pt-BR" dirty="0" smtClean="0">
                    <a:solidFill>
                      <a:srgbClr val="FF0000"/>
                    </a:solidFill>
                  </a:rPr>
                  <a:t>Regime laminar</a:t>
                </a:r>
                <a:r>
                  <a:rPr lang="pt-BR" dirty="0" smtClean="0"/>
                  <a:t> ocorre quando</a:t>
                </a:r>
              </a:p>
              <a:p>
                <a:pPr lvl="3"/>
                <a:r>
                  <a:rPr lang="pt-BR" sz="2400" dirty="0" smtClean="0">
                    <a:solidFill>
                      <a:srgbClr val="FF0000"/>
                    </a:solidFill>
                  </a:rPr>
                  <a:t>V</a:t>
                </a:r>
                <a:r>
                  <a:rPr lang="pt-BR" sz="2400" dirty="0" smtClean="0"/>
                  <a:t> </a:t>
                </a:r>
                <a:r>
                  <a:rPr lang="pt-BR" sz="2400" dirty="0"/>
                  <a:t>é muito </a:t>
                </a:r>
                <a:r>
                  <a:rPr lang="pt-BR" sz="2400" dirty="0">
                    <a:solidFill>
                      <a:srgbClr val="FF0000"/>
                    </a:solidFill>
                  </a:rPr>
                  <a:t>baixa</a:t>
                </a:r>
              </a:p>
              <a:p>
                <a:pPr lvl="3"/>
                <a:r>
                  <a:rPr lang="pt-BR" sz="2400" dirty="0" smtClean="0">
                    <a:solidFill>
                      <a:srgbClr val="FF0000"/>
                    </a:solidFill>
                  </a:rPr>
                  <a:t>D</a:t>
                </a:r>
                <a:r>
                  <a:rPr lang="pt-BR" sz="2400" dirty="0" smtClean="0"/>
                  <a:t> </a:t>
                </a:r>
                <a:r>
                  <a:rPr lang="pt-BR" sz="2400" dirty="0"/>
                  <a:t>é muito </a:t>
                </a:r>
                <a:r>
                  <a:rPr lang="pt-BR" sz="2400" dirty="0">
                    <a:solidFill>
                      <a:srgbClr val="FF0000"/>
                    </a:solidFill>
                  </a:rPr>
                  <a:t>pequeno</a:t>
                </a:r>
              </a:p>
              <a:p>
                <a:pPr lvl="3"/>
                <a:r>
                  <a:rPr lang="pt-BR" sz="2400" i="1" dirty="0" smtClean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n</a:t>
                </a:r>
                <a:r>
                  <a:rPr lang="pt-BR" sz="2400" dirty="0" smtClean="0"/>
                  <a:t> </a:t>
                </a:r>
                <a:r>
                  <a:rPr lang="pt-BR" sz="2400" dirty="0"/>
                  <a:t>é muito </a:t>
                </a:r>
                <a:r>
                  <a:rPr lang="pt-BR" sz="2400" dirty="0">
                    <a:solidFill>
                      <a:srgbClr val="FF0000"/>
                    </a:solidFill>
                  </a:rPr>
                  <a:t>alta</a:t>
                </a:r>
              </a:p>
              <a:p>
                <a:pPr marL="0" indent="0" algn="just">
                  <a:buNone/>
                </a:pPr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4651" y="1586204"/>
                <a:ext cx="10515600" cy="4590759"/>
              </a:xfrm>
              <a:blipFill rotWithShape="0">
                <a:blip r:embed="rId5"/>
                <a:stretch>
                  <a:fillRect l="-1159" t="-1992" b="-239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ixaDeTexto 3"/>
          <p:cNvSpPr txBox="1"/>
          <p:nvPr/>
        </p:nvSpPr>
        <p:spPr>
          <a:xfrm>
            <a:off x="6714699" y="5049671"/>
            <a:ext cx="5131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Maioria </a:t>
            </a:r>
            <a:r>
              <a:rPr lang="pt-BR" sz="2400" dirty="0"/>
              <a:t>dos </a:t>
            </a:r>
            <a:r>
              <a:rPr lang="pt-BR" sz="2400" dirty="0" smtClean="0"/>
              <a:t>casos: </a:t>
            </a:r>
          </a:p>
          <a:p>
            <a:pPr algn="just"/>
            <a:r>
              <a:rPr lang="pt-BR" sz="2400" dirty="0" smtClean="0"/>
              <a:t>regime </a:t>
            </a:r>
            <a:r>
              <a:rPr lang="pt-BR" sz="2400" dirty="0"/>
              <a:t>de </a:t>
            </a:r>
            <a:r>
              <a:rPr lang="pt-BR" sz="2400" dirty="0" smtClean="0">
                <a:solidFill>
                  <a:srgbClr val="0000FF"/>
                </a:solidFill>
              </a:rPr>
              <a:t>ESCOAMENTO TURBULENTO.</a:t>
            </a:r>
            <a:endParaRPr lang="pt-BR" sz="2400" dirty="0">
              <a:solidFill>
                <a:srgbClr val="0000FF"/>
              </a:solidFill>
            </a:endParaRP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01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77"/>
    </mc:Choice>
    <mc:Fallback xmlns="">
      <p:transition spd="slow" advTm="64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4" grpId="0"/>
    </p:bldLst>
  </p:timing>
  <p:extLst>
    <p:ext uri="{3A86A75C-4F4B-4683-9AE1-C65F6400EC91}">
      <p14:laserTraceLst xmlns:p14="http://schemas.microsoft.com/office/powerpoint/2010/main">
        <p14:tracePtLst>
          <p14:tracePt t="2690" x="11037888" y="5688013"/>
          <p14:tracePt t="2698" x="11028363" y="5688013"/>
          <p14:tracePt t="2706" x="11018838" y="5680075"/>
          <p14:tracePt t="2717" x="10983913" y="5661025"/>
          <p14:tracePt t="2734" x="10947400" y="5653088"/>
          <p14:tracePt t="2751" x="10885488" y="5634038"/>
          <p14:tracePt t="2767" x="10760075" y="5572125"/>
          <p14:tracePt t="2784" x="10563225" y="5456238"/>
          <p14:tracePt t="2801" x="10180638" y="5224463"/>
          <p14:tracePt t="2818" x="9188450" y="4589463"/>
          <p14:tracePt t="2834" x="8358188" y="4089400"/>
          <p14:tracePt t="2851" x="7572375" y="3652838"/>
          <p14:tracePt t="2867" x="6884988" y="3286125"/>
          <p14:tracePt t="2884" x="6384925" y="3000375"/>
          <p14:tracePt t="2901" x="6126163" y="2847975"/>
          <p14:tracePt t="2918" x="5956300" y="2741613"/>
          <p14:tracePt t="2934" x="5813425" y="2670175"/>
          <p14:tracePt t="2951" x="5724525" y="2625725"/>
          <p14:tracePt t="2968" x="5653088" y="2616200"/>
          <p14:tracePt t="2984" x="5599113" y="2616200"/>
          <p14:tracePt t="3002" x="5537200" y="2616200"/>
          <p14:tracePt t="3018" x="5500688" y="2633663"/>
          <p14:tracePt t="3035" x="5456238" y="2633663"/>
          <p14:tracePt t="3051" x="5411788" y="2633663"/>
          <p14:tracePt t="3068" x="5340350" y="2652713"/>
          <p14:tracePt t="3085" x="5276850" y="2652713"/>
          <p14:tracePt t="3101" x="5251450" y="2652713"/>
          <p14:tracePt t="3118" x="5241925" y="2652713"/>
          <p14:tracePt t="3151" x="5259388" y="2670175"/>
          <p14:tracePt t="3168" x="5303838" y="2759075"/>
          <p14:tracePt t="3185" x="5322888" y="2795588"/>
          <p14:tracePt t="3866" x="5330825" y="2803525"/>
          <p14:tracePt t="3890" x="5322888" y="2803525"/>
          <p14:tracePt t="3946" x="5340350" y="2803525"/>
          <p14:tracePt t="3955" x="5357813" y="2803525"/>
          <p14:tracePt t="3962" x="5367338" y="2795588"/>
          <p14:tracePt t="3978" x="5375275" y="2776538"/>
          <p14:tracePt t="3987" x="5375275" y="2768600"/>
          <p14:tracePt t="4003" x="5330825" y="2741613"/>
          <p14:tracePt t="4020" x="5303838" y="2724150"/>
          <p14:tracePt t="4036" x="5295900" y="2714625"/>
          <p14:tracePt t="4053" x="5295900" y="2687638"/>
          <p14:tracePt t="4086" x="5295900" y="2670175"/>
          <p14:tracePt t="4106" x="5295900" y="2660650"/>
          <p14:tracePt t="4120" x="5286375" y="2633663"/>
          <p14:tracePt t="4137" x="5268913" y="2616200"/>
          <p14:tracePt t="4219" x="5268913" y="2598738"/>
          <p14:tracePt t="4234" x="5268913" y="2589213"/>
          <p14:tracePt t="4298" x="5268913" y="2581275"/>
          <p14:tracePt t="4306" x="5268913" y="2571750"/>
          <p14:tracePt t="4323" x="5268913" y="2554288"/>
          <p14:tracePt t="4330" x="5268913" y="2544763"/>
          <p14:tracePt t="4339" x="5268913" y="2536825"/>
          <p14:tracePt t="4354" x="5268913" y="2509838"/>
          <p14:tracePt t="4371" x="5286375" y="2482850"/>
          <p14:tracePt t="4387" x="5295900" y="2473325"/>
          <p14:tracePt t="4404" x="5313363" y="2446338"/>
          <p14:tracePt t="5126" x="5313363" y="2455863"/>
          <p14:tracePt t="5158" x="5313363" y="2465388"/>
          <p14:tracePt t="5206" x="5303838" y="2465388"/>
          <p14:tracePt t="5798" x="5295900" y="2465388"/>
          <p14:tracePt t="5838" x="5286375" y="2465388"/>
          <p14:tracePt t="6590" x="5268913" y="2455863"/>
          <p14:tracePt t="6870" x="5259388" y="2455863"/>
          <p14:tracePt t="7643" x="5232400" y="2455863"/>
          <p14:tracePt t="7962" x="5224463" y="2455863"/>
          <p14:tracePt t="8138" x="5214938" y="2455863"/>
          <p14:tracePt t="8146" x="5205413" y="2455863"/>
          <p14:tracePt t="8874" x="5197475" y="2455863"/>
          <p14:tracePt t="8882" x="5187950" y="2455863"/>
          <p14:tracePt t="9802" x="5180013" y="2455863"/>
          <p14:tracePt t="9818" x="5170488" y="2455863"/>
          <p14:tracePt t="9826" x="5170488" y="2465388"/>
          <p14:tracePt t="9834" x="5143500" y="2490788"/>
          <p14:tracePt t="9847" x="5099050" y="2517775"/>
          <p14:tracePt t="9864" x="5054600" y="2536825"/>
          <p14:tracePt t="9880" x="4884738" y="2616200"/>
          <p14:tracePt t="9897" x="4473575" y="2759075"/>
          <p14:tracePt t="9914" x="4143375" y="2894013"/>
          <p14:tracePt t="9930" x="3759200" y="3036888"/>
          <p14:tracePt t="9947" x="3367088" y="3187700"/>
          <p14:tracePt t="9964" x="3036888" y="3295650"/>
          <p14:tracePt t="9980" x="2840038" y="3348038"/>
          <p14:tracePt t="9997" x="2768600" y="3375025"/>
          <p14:tracePt t="10014" x="2741613" y="3375025"/>
          <p14:tracePt t="10030" x="2697163" y="3375025"/>
          <p14:tracePt t="10047" x="2643188" y="3375025"/>
          <p14:tracePt t="10064" x="2571750" y="3375025"/>
          <p14:tracePt t="10080" x="2465388" y="3375025"/>
          <p14:tracePt t="10097" x="2374900" y="3375025"/>
          <p14:tracePt t="10114" x="2330450" y="3375025"/>
          <p14:tracePt t="10131" x="2312988" y="3367088"/>
          <p14:tracePt t="10148" x="2303463" y="3357563"/>
          <p14:tracePt t="10164" x="2268538" y="3348038"/>
          <p14:tracePt t="10181" x="2205038" y="3340100"/>
          <p14:tracePt t="10198" x="2143125" y="3340100"/>
          <p14:tracePt t="10214" x="2108200" y="3313113"/>
          <p14:tracePt t="10231" x="2062163" y="3303588"/>
          <p14:tracePt t="10247" x="2017713" y="3295650"/>
          <p14:tracePt t="10264" x="1990725" y="3276600"/>
          <p14:tracePt t="10281" x="1938338" y="3268663"/>
          <p14:tracePt t="10298" x="1866900" y="3251200"/>
          <p14:tracePt t="10314" x="1812925" y="3251200"/>
          <p14:tracePt t="10331" x="1751013" y="3251200"/>
          <p14:tracePt t="10348" x="1704975" y="3241675"/>
          <p14:tracePt t="10364" x="1643063" y="3241675"/>
          <p14:tracePt t="10382" x="1527175" y="3241675"/>
          <p14:tracePt t="10398" x="1455738" y="3232150"/>
          <p14:tracePt t="10415" x="1393825" y="3232150"/>
          <p14:tracePt t="10431" x="1339850" y="3224213"/>
          <p14:tracePt t="10448" x="1285875" y="3214688"/>
          <p14:tracePt t="10464" x="1250950" y="3214688"/>
          <p14:tracePt t="10481" x="1187450" y="3205163"/>
          <p14:tracePt t="10498" x="1125538" y="3187700"/>
          <p14:tracePt t="10515" x="1054100" y="3179763"/>
          <p14:tracePt t="10531" x="1000125" y="3179763"/>
          <p14:tracePt t="10548" x="946150" y="3179763"/>
          <p14:tracePt t="10565" x="901700" y="3179763"/>
          <p14:tracePt t="10582" x="866775" y="3179763"/>
          <p14:tracePt t="10599" x="839788" y="3179763"/>
          <p14:tracePt t="10615" x="795338" y="3170238"/>
          <p14:tracePt t="10632" x="758825" y="3152775"/>
          <p14:tracePt t="10648" x="731838" y="3152775"/>
          <p14:tracePt t="10665" x="714375" y="3143250"/>
          <p14:tracePt t="10682" x="687388" y="3143250"/>
          <p14:tracePt t="10846" x="679450" y="3143250"/>
          <p14:tracePt t="10854" x="687388" y="3152775"/>
          <p14:tracePt t="10865" x="696913" y="3160713"/>
          <p14:tracePt t="10942" x="704850" y="3170238"/>
          <p14:tracePt t="10958" x="714375" y="3170238"/>
          <p14:tracePt t="10966" x="723900" y="3170238"/>
          <p14:tracePt t="10974" x="741363" y="3170238"/>
          <p14:tracePt t="10983" x="750888" y="3170238"/>
          <p14:tracePt t="10999" x="795338" y="3179763"/>
          <p14:tracePt t="11015" x="839788" y="3187700"/>
          <p14:tracePt t="11032" x="884238" y="3205163"/>
          <p14:tracePt t="11049" x="955675" y="3205163"/>
          <p14:tracePt t="11066" x="1009650" y="3205163"/>
          <p14:tracePt t="11082" x="1081088" y="3205163"/>
          <p14:tracePt t="11099" x="1152525" y="3205163"/>
          <p14:tracePt t="11116" x="1196975" y="3205163"/>
          <p14:tracePt t="11132" x="1231900" y="3205163"/>
          <p14:tracePt t="11150" x="1303338" y="3205163"/>
          <p14:tracePt t="11166" x="1330325" y="3197225"/>
          <p14:tracePt t="11183" x="1384300" y="3197225"/>
          <p14:tracePt t="11199" x="1428750" y="3197225"/>
          <p14:tracePt t="11216" x="1482725" y="3197225"/>
          <p14:tracePt t="11233" x="1571625" y="3197225"/>
          <p14:tracePt t="11249" x="1670050" y="3205163"/>
          <p14:tracePt t="11266" x="1768475" y="3205163"/>
          <p14:tracePt t="11283" x="1866900" y="3205163"/>
          <p14:tracePt t="11285" x="1928813" y="3205163"/>
          <p14:tracePt t="11300" x="1982788" y="3205163"/>
          <p14:tracePt t="11316" x="2062163" y="3205163"/>
          <p14:tracePt t="11333" x="2133600" y="3214688"/>
          <p14:tracePt t="11350" x="2152650" y="3224213"/>
          <p14:tracePt t="11367" x="2179638" y="3241675"/>
          <p14:tracePt t="11400" x="2197100" y="3241675"/>
          <p14:tracePt t="11416" x="2205038" y="3241675"/>
          <p14:tracePt t="11433" x="2232025" y="3241675"/>
          <p14:tracePt t="11450" x="2241550" y="3241675"/>
          <p14:tracePt t="11466" x="2259013" y="3259138"/>
          <p14:tracePt t="11483" x="2303463" y="3268663"/>
          <p14:tracePt t="11500" x="2384425" y="3286125"/>
          <p14:tracePt t="11517" x="2473325" y="3295650"/>
          <p14:tracePt t="11534" x="2544763" y="3295650"/>
          <p14:tracePt t="11550" x="2581275" y="3295650"/>
          <p14:tracePt t="11567" x="2589213" y="3295650"/>
          <p14:tracePt t="11584" x="2598738" y="3295650"/>
          <p14:tracePt t="11630" x="2608263" y="3295650"/>
          <p14:tracePt t="11638" x="2616200" y="3295650"/>
          <p14:tracePt t="11650" x="2633663" y="3295650"/>
          <p14:tracePt t="11667" x="2652713" y="3303588"/>
          <p14:tracePt t="11683" x="2660650" y="3303588"/>
          <p14:tracePt t="11700" x="2705100" y="3303588"/>
          <p14:tracePt t="11717" x="2776538" y="3303588"/>
          <p14:tracePt t="11734" x="2822575" y="3303588"/>
          <p14:tracePt t="11750" x="2830513" y="3303588"/>
          <p14:tracePt t="11790" x="2847975" y="3303588"/>
          <p14:tracePt t="11806" x="2857500" y="3303588"/>
          <p14:tracePt t="11817" x="2867025" y="3303588"/>
          <p14:tracePt t="11834" x="2884488" y="3303588"/>
          <p14:tracePt t="11851" x="2919413" y="3303588"/>
          <p14:tracePt t="11867" x="2928938" y="3303588"/>
          <p14:tracePt t="11884" x="2946400" y="3303588"/>
          <p14:tracePt t="11901" x="3017838" y="3303588"/>
          <p14:tracePt t="11918" x="3081338" y="3303588"/>
          <p14:tracePt t="11934" x="3116263" y="3295650"/>
          <p14:tracePt t="11968" x="3133725" y="3286125"/>
          <p14:tracePt t="11998" x="3143250" y="3286125"/>
          <p14:tracePt t="12014" x="3160713" y="3286125"/>
          <p14:tracePt t="12022" x="3187700" y="3286125"/>
          <p14:tracePt t="12034" x="3205163" y="3286125"/>
          <p14:tracePt t="12051" x="3241675" y="3286125"/>
          <p14:tracePt t="12068" x="3259138" y="3286125"/>
          <p14:tracePt t="12101" x="3268663" y="3268663"/>
          <p14:tracePt t="12118" x="3286125" y="3268663"/>
          <p14:tracePt t="12135" x="3295650" y="3268663"/>
          <p14:tracePt t="12190" x="3303588" y="3268663"/>
          <p14:tracePt t="12198" x="3303588" y="3259138"/>
          <p14:tracePt t="12206" x="3313113" y="3259138"/>
          <p14:tracePt t="12366" x="3322638" y="3259138"/>
          <p14:tracePt t="12374" x="3330575" y="3259138"/>
          <p14:tracePt t="12385" x="3330575" y="3251200"/>
          <p14:tracePt t="12401" x="3357563" y="3241675"/>
          <p14:tracePt t="12418" x="3367088" y="3224213"/>
          <p14:tracePt t="12435" x="3375025" y="3214688"/>
          <p14:tracePt t="12452" x="3394075" y="3214688"/>
          <p14:tracePt t="12468" x="3402013" y="3205163"/>
          <p14:tracePt t="12542" x="3411538" y="3205163"/>
          <p14:tracePt t="12566" x="3419475" y="3197225"/>
          <p14:tracePt t="12574" x="3446463" y="3197225"/>
          <p14:tracePt t="12586" x="3446463" y="3187700"/>
          <p14:tracePt t="12602" x="3465513" y="3187700"/>
          <p14:tracePt t="12619" x="3473450" y="3187700"/>
          <p14:tracePt t="12636" x="3482975" y="3187700"/>
          <p14:tracePt t="13170" x="3490913" y="3187700"/>
          <p14:tracePt t="13186" x="3500438" y="3187700"/>
          <p14:tracePt t="13202" x="3509963" y="3197225"/>
          <p14:tracePt t="13250" x="3509963" y="3205163"/>
          <p14:tracePt t="13258" x="3509963" y="3214688"/>
          <p14:tracePt t="13298" x="3517900" y="3224213"/>
          <p14:tracePt t="13306" x="3527425" y="3232150"/>
          <p14:tracePt t="13442" x="3536950" y="3232150"/>
          <p14:tracePt t="13450" x="3544888" y="3232150"/>
          <p14:tracePt t="13466" x="3554413" y="3232150"/>
          <p14:tracePt t="13474" x="3571875" y="3232150"/>
          <p14:tracePt t="13487" x="3589338" y="3232150"/>
          <p14:tracePt t="13503" x="3608388" y="3232150"/>
          <p14:tracePt t="13521" x="3643313" y="3232150"/>
          <p14:tracePt t="13537" x="3670300" y="3232150"/>
          <p14:tracePt t="13554" x="3687763" y="3232150"/>
          <p14:tracePt t="13571" x="3705225" y="3232150"/>
          <p14:tracePt t="13587" x="3724275" y="3232150"/>
          <p14:tracePt t="13810" x="3741738" y="3232150"/>
          <p14:tracePt t="14018" x="3741738" y="3224213"/>
          <p14:tracePt t="14026" x="3732213" y="3224213"/>
          <p14:tracePt t="14227" x="3732213" y="3214688"/>
          <p14:tracePt t="14242" x="3741738" y="3214688"/>
          <p14:tracePt t="14258" x="3751263" y="3214688"/>
          <p14:tracePt t="14266" x="3759200" y="3214688"/>
          <p14:tracePt t="14274" x="3768725" y="3214688"/>
          <p14:tracePt t="14288" x="3776663" y="3214688"/>
          <p14:tracePt t="14306" x="3813175" y="3214688"/>
          <p14:tracePt t="14322" x="3848100" y="3214688"/>
          <p14:tracePt t="14338" x="3911600" y="3214688"/>
          <p14:tracePt t="14355" x="3973513" y="3214688"/>
          <p14:tracePt t="14372" x="4054475" y="3197225"/>
          <p14:tracePt t="14388" x="4098925" y="3187700"/>
          <p14:tracePt t="14405" x="4143375" y="3187700"/>
          <p14:tracePt t="14422" x="4160838" y="3187700"/>
          <p14:tracePt t="14438" x="4187825" y="3187700"/>
          <p14:tracePt t="14455" x="4224338" y="3179763"/>
          <p14:tracePt t="14472" x="4251325" y="3179763"/>
          <p14:tracePt t="14488" x="4295775" y="3179763"/>
          <p14:tracePt t="14506" x="4348163" y="3179763"/>
          <p14:tracePt t="14522" x="4384675" y="3179763"/>
          <p14:tracePt t="14539" x="4429125" y="3179763"/>
          <p14:tracePt t="14555" x="4465638" y="3160713"/>
          <p14:tracePt t="14572" x="4518025" y="3152775"/>
          <p14:tracePt t="14589" x="4537075" y="3143250"/>
          <p14:tracePt t="14642" x="4545013" y="3143250"/>
          <p14:tracePt t="14650" x="4554538" y="3143250"/>
          <p14:tracePt t="14659" x="4562475" y="3143250"/>
          <p14:tracePt t="14672" x="4572000" y="3143250"/>
          <p14:tracePt t="14689" x="4598988" y="3143250"/>
          <p14:tracePt t="14723" x="4625975" y="3143250"/>
          <p14:tracePt t="14739" x="4633913" y="3143250"/>
          <p14:tracePt t="14770" x="4643438" y="3143250"/>
          <p14:tracePt t="14786" x="4660900" y="3143250"/>
          <p14:tracePt t="14795" x="4670425" y="3143250"/>
          <p14:tracePt t="14806" x="4679950" y="3143250"/>
          <p14:tracePt t="14823" x="4697413" y="3143250"/>
          <p14:tracePt t="14882" x="4714875" y="3143250"/>
          <p14:tracePt t="15026" x="4724400" y="3143250"/>
          <p14:tracePt t="15042" x="4732338" y="3143250"/>
          <p14:tracePt t="15050" x="4741863" y="3143250"/>
          <p14:tracePt t="15066" x="4759325" y="3143250"/>
          <p14:tracePt t="15075" x="4768850" y="3143250"/>
          <p14:tracePt t="15090" x="4786313" y="3143250"/>
          <p14:tracePt t="15107" x="4813300" y="3152775"/>
          <p14:tracePt t="15124" x="4822825" y="3170238"/>
          <p14:tracePt t="15140" x="4830763" y="3170238"/>
          <p14:tracePt t="15157" x="4840288" y="3170238"/>
          <p14:tracePt t="15173" x="4857750" y="3179763"/>
          <p14:tracePt t="15191" x="4875213" y="3197225"/>
          <p14:tracePt t="15207" x="4884738" y="3197225"/>
          <p14:tracePt t="15224" x="4902200" y="3205163"/>
          <p14:tracePt t="15241" x="4938713" y="3232150"/>
          <p14:tracePt t="15258" x="4956175" y="3232150"/>
          <p14:tracePt t="15274" x="4983163" y="3251200"/>
          <p14:tracePt t="15538" x="4973638" y="3251200"/>
          <p14:tracePt t="16958" x="4965700" y="3251200"/>
          <p14:tracePt t="16974" x="4946650" y="3276600"/>
          <p14:tracePt t="16982" x="4929188" y="3303588"/>
          <p14:tracePt t="16993" x="4919663" y="3330575"/>
          <p14:tracePt t="17010" x="4875213" y="3402013"/>
          <p14:tracePt t="17026" x="4830763" y="3446463"/>
          <p14:tracePt t="17043" x="4803775" y="3482975"/>
          <p14:tracePt t="17060" x="4732338" y="3536950"/>
          <p14:tracePt t="17077" x="4697413" y="3581400"/>
          <p14:tracePt t="17093" x="4608513" y="3643313"/>
          <p14:tracePt t="17110" x="4589463" y="3670300"/>
          <p14:tracePt t="17127" x="4572000" y="3679825"/>
          <p14:tracePt t="17143" x="4554538" y="3679825"/>
          <p14:tracePt t="17160" x="4537075" y="3687763"/>
          <p14:tracePt t="17177" x="4500563" y="3687763"/>
          <p14:tracePt t="17193" x="4446588" y="3697288"/>
          <p14:tracePt t="17210" x="4375150" y="3714750"/>
          <p14:tracePt t="17227" x="4303713" y="3714750"/>
          <p14:tracePt t="17243" x="4259263" y="3714750"/>
          <p14:tracePt t="17260" x="4197350" y="3714750"/>
          <p14:tracePt t="17278" x="4071938" y="3732213"/>
          <p14:tracePt t="17294" x="3983038" y="3751263"/>
          <p14:tracePt t="17310" x="3902075" y="3751263"/>
          <p14:tracePt t="17327" x="3822700" y="3751263"/>
          <p14:tracePt t="17343" x="3768725" y="3751263"/>
          <p14:tracePt t="17360" x="3741738" y="3751263"/>
          <p14:tracePt t="17377" x="3687763" y="3759200"/>
          <p14:tracePt t="17394" x="3608388" y="3776663"/>
          <p14:tracePt t="17410" x="3544888" y="3786188"/>
          <p14:tracePt t="17427" x="3482975" y="3786188"/>
          <p14:tracePt t="17444" x="3411538" y="3786188"/>
          <p14:tracePt t="17461" x="3367088" y="3786188"/>
          <p14:tracePt t="17478" x="3241675" y="3786188"/>
          <p14:tracePt t="17494" x="3152775" y="3786188"/>
          <p14:tracePt t="17511" x="3081338" y="3786188"/>
          <p14:tracePt t="17527" x="3009900" y="3786188"/>
          <p14:tracePt t="17544" x="2911475" y="3786188"/>
          <p14:tracePt t="17561" x="2813050" y="3786188"/>
          <p14:tracePt t="17577" x="2705100" y="3786188"/>
          <p14:tracePt t="17594" x="2608263" y="3786188"/>
          <p14:tracePt t="17611" x="2544763" y="3786188"/>
          <p14:tracePt t="17627" x="2490788" y="3786188"/>
          <p14:tracePt t="17645" x="2473325" y="3786188"/>
          <p14:tracePt t="17661" x="2455863" y="3786188"/>
          <p14:tracePt t="17678" x="2428875" y="3786188"/>
          <p14:tracePt t="17694" x="2393950" y="3786188"/>
          <p14:tracePt t="17711" x="2347913" y="3786188"/>
          <p14:tracePt t="17728" x="2303463" y="3786188"/>
          <p14:tracePt t="17744" x="2268538" y="3786188"/>
          <p14:tracePt t="17761" x="2241550" y="3786188"/>
          <p14:tracePt t="17778" x="2224088" y="3786188"/>
          <p14:tracePt t="17794" x="2214563" y="3786188"/>
          <p14:tracePt t="17811" x="2187575" y="3786188"/>
          <p14:tracePt t="17828" x="2143125" y="3776663"/>
          <p14:tracePt t="17831" x="2133600" y="3776663"/>
          <p14:tracePt t="17845" x="2125663" y="3776663"/>
          <p14:tracePt t="17862" x="2054225" y="3776663"/>
          <p14:tracePt t="17878" x="2017713" y="3776663"/>
          <p14:tracePt t="17895" x="2009775" y="3776663"/>
          <p14:tracePt t="17911" x="1982788" y="3776663"/>
          <p14:tracePt t="17928" x="1946275" y="3776663"/>
          <p14:tracePt t="17945" x="1911350" y="3776663"/>
          <p14:tracePt t="17962" x="1866900" y="3776663"/>
          <p14:tracePt t="17978" x="1847850" y="3776663"/>
          <p14:tracePt t="17995" x="1839913" y="3759200"/>
          <p14:tracePt t="18031" x="1830388" y="3751263"/>
          <p14:tracePt t="18047" x="1812925" y="3751263"/>
          <p14:tracePt t="18063" x="1795463" y="3751263"/>
          <p14:tracePt t="18079" x="1776413" y="3741738"/>
          <p14:tracePt t="18095" x="1751013" y="3732213"/>
          <p14:tracePt t="18112" x="1741488" y="3732213"/>
          <p14:tracePt t="18129" x="1731963" y="3732213"/>
          <p14:tracePt t="18602" x="1731963" y="3751263"/>
          <p14:tracePt t="18698" x="1731963" y="3768725"/>
          <p14:tracePt t="18706" x="1731963" y="3776663"/>
          <p14:tracePt t="18778" x="1731963" y="3786188"/>
          <p14:tracePt t="18786" x="1731963" y="3795713"/>
          <p14:tracePt t="18796" x="1741488" y="3795713"/>
          <p14:tracePt t="18813" x="1741488" y="3822700"/>
          <p14:tracePt t="18847" x="1741488" y="3830638"/>
          <p14:tracePt t="18906" x="1758950" y="3848100"/>
          <p14:tracePt t="18914" x="1768475" y="3857625"/>
          <p14:tracePt t="18922" x="1768475" y="3867150"/>
          <p14:tracePt t="18938" x="1785938" y="3875088"/>
          <p14:tracePt t="18947" x="1785938" y="3884613"/>
          <p14:tracePt t="18963" x="1803400" y="3894138"/>
          <p14:tracePt t="18980" x="1812925" y="3902075"/>
          <p14:tracePt t="19146" x="1822450" y="3902075"/>
          <p14:tracePt t="19154" x="1830388" y="3902075"/>
          <p14:tracePt t="19164" x="1839913" y="3911600"/>
          <p14:tracePt t="19180" x="1874838" y="3929063"/>
          <p14:tracePt t="19197" x="1893888" y="3938588"/>
          <p14:tracePt t="19214" x="1928813" y="3938588"/>
          <p14:tracePt t="19231" x="1955800" y="3946525"/>
          <p14:tracePt t="19247" x="2000250" y="3965575"/>
          <p14:tracePt t="19264" x="2062163" y="3965575"/>
          <p14:tracePt t="19281" x="2125663" y="3965575"/>
          <p14:tracePt t="19298" x="2312988" y="3965575"/>
          <p14:tracePt t="19314" x="2438400" y="3965575"/>
          <p14:tracePt t="19331" x="2571750" y="3965575"/>
          <p14:tracePt t="19347" x="2697163" y="3965575"/>
          <p14:tracePt t="19364" x="2813050" y="3973513"/>
          <p14:tracePt t="19381" x="2884488" y="3983038"/>
          <p14:tracePt t="19398" x="2946400" y="3983038"/>
          <p14:tracePt t="19414" x="3000375" y="3983038"/>
          <p14:tracePt t="19431" x="3054350" y="3983038"/>
          <p14:tracePt t="19447" x="3152775" y="3983038"/>
          <p14:tracePt t="19464" x="3295650" y="3983038"/>
          <p14:tracePt t="19481" x="3589338" y="3983038"/>
          <p14:tracePt t="19498" x="3803650" y="3946525"/>
          <p14:tracePt t="19514" x="3973513" y="3911600"/>
          <p14:tracePt t="19531" x="4027488" y="3911600"/>
          <p14:tracePt t="19548" x="4037013" y="3911600"/>
          <p14:tracePt t="19564" x="4054475" y="3911600"/>
          <p14:tracePt t="19581" x="4071938" y="3911600"/>
          <p14:tracePt t="19598" x="4116388" y="3911600"/>
          <p14:tracePt t="19615" x="4170363" y="3911600"/>
          <p14:tracePt t="19631" x="4276725" y="3929063"/>
          <p14:tracePt t="19648" x="4330700" y="3929063"/>
          <p14:tracePt t="19665" x="4394200" y="3946525"/>
          <p14:tracePt t="19682" x="4438650" y="3946525"/>
          <p14:tracePt t="19698" x="4465638" y="3946525"/>
          <p14:tracePt t="19715" x="4483100" y="3946525"/>
          <p14:tracePt t="19731" x="4527550" y="3946525"/>
          <p14:tracePt t="19748" x="4545013" y="3946525"/>
          <p14:tracePt t="19765" x="4554538" y="3946525"/>
          <p14:tracePt t="19781" x="4572000" y="3946525"/>
          <p14:tracePt t="19818" x="4581525" y="3946525"/>
          <p14:tracePt t="19834" x="4589463" y="3946525"/>
          <p14:tracePt t="19848" x="4608513" y="3946525"/>
          <p14:tracePt t="19866" x="4652963" y="3946525"/>
          <p14:tracePt t="19882" x="4679950" y="3946525"/>
          <p14:tracePt t="19899" x="4697413" y="3946525"/>
          <p14:tracePt t="19962" x="4705350" y="3946525"/>
          <p14:tracePt t="19978" x="4714875" y="3938588"/>
          <p14:tracePt t="19986" x="4724400" y="3938588"/>
          <p14:tracePt t="19998" x="4741863" y="3938588"/>
          <p14:tracePt t="20015" x="4751388" y="3938588"/>
          <p14:tracePt t="20154" x="4759325" y="3919538"/>
          <p14:tracePt t="20162" x="4768850" y="3911600"/>
          <p14:tracePt t="20186" x="4776788" y="3902075"/>
          <p14:tracePt t="20578" x="4786313" y="3902075"/>
          <p14:tracePt t="20626" x="4786313" y="3894138"/>
          <p14:tracePt t="20674" x="4803775" y="3894138"/>
          <p14:tracePt t="20682" x="4813300" y="3894138"/>
          <p14:tracePt t="20922" x="4822825" y="3894138"/>
          <p14:tracePt t="20930" x="4840288" y="3894138"/>
          <p14:tracePt t="20938" x="4848225" y="3894138"/>
          <p14:tracePt t="20950" x="4857750" y="3894138"/>
          <p14:tracePt t="20967" x="4875213" y="3894138"/>
          <p14:tracePt t="20994" x="4884738" y="3894138"/>
          <p14:tracePt t="21010" x="4894263" y="3894138"/>
          <p14:tracePt t="21019" x="4902200" y="3894138"/>
          <p14:tracePt t="21066" x="4911725" y="3894138"/>
          <p14:tracePt t="21170" x="4929188" y="3894138"/>
          <p14:tracePt t="21598" x="4946650" y="3894138"/>
          <p14:tracePt t="21606" x="4956175" y="3894138"/>
          <p14:tracePt t="21630" x="4973638" y="3894138"/>
          <p14:tracePt t="21638" x="4983163" y="3894138"/>
          <p14:tracePt t="21651" x="5010150" y="3884613"/>
          <p14:tracePt t="21668" x="5062538" y="3884613"/>
          <p14:tracePt t="21685" x="5153025" y="3848100"/>
          <p14:tracePt t="21702" x="5214938" y="3848100"/>
          <p14:tracePt t="21718" x="5241925" y="3840163"/>
          <p14:tracePt t="21735" x="5268913" y="3830638"/>
          <p14:tracePt t="21751" x="5303838" y="3803650"/>
          <p14:tracePt t="21768" x="5330825" y="3795713"/>
          <p14:tracePt t="21801" x="5357813" y="3776663"/>
          <p14:tracePt t="21854" x="5402263" y="3751263"/>
          <p14:tracePt t="21862" x="5411788" y="3741738"/>
          <p14:tracePt t="21886" x="5411788" y="3732213"/>
          <p14:tracePt t="21902" x="5429250" y="3714750"/>
          <p14:tracePt t="21918" x="5438775" y="3697288"/>
          <p14:tracePt t="21926" x="5446713" y="3697288"/>
          <p14:tracePt t="21935" x="5456238" y="3679825"/>
          <p14:tracePt t="22078" x="5465763" y="3670300"/>
          <p14:tracePt t="22094" x="5473700" y="3660775"/>
          <p14:tracePt t="22102" x="5483225" y="3660775"/>
          <p14:tracePt t="22110" x="5500688" y="3652838"/>
          <p14:tracePt t="22119" x="5518150" y="3652838"/>
          <p14:tracePt t="22135" x="5537200" y="3633788"/>
          <p14:tracePt t="22152" x="5545138" y="3625850"/>
          <p14:tracePt t="22169" x="5562600" y="3616325"/>
          <p14:tracePt t="22186" x="5572125" y="3616325"/>
          <p14:tracePt t="22219" x="5581650" y="3616325"/>
          <p14:tracePt t="22236" x="5589588" y="3608388"/>
          <p14:tracePt t="22252" x="5589588" y="3598863"/>
          <p14:tracePt t="22358" x="5581650" y="3598863"/>
          <p14:tracePt t="22366" x="5554663" y="3598863"/>
          <p14:tracePt t="22374" x="5545138" y="3598863"/>
          <p14:tracePt t="22386" x="5527675" y="3598863"/>
          <p14:tracePt t="22403" x="5510213" y="3598863"/>
          <p14:tracePt t="22419" x="5473700" y="3598863"/>
          <p14:tracePt t="22436" x="5465763" y="3598863"/>
          <p14:tracePt t="22654" x="5473700" y="3598863"/>
          <p14:tracePt t="22670" x="5491163" y="3598863"/>
          <p14:tracePt t="22686" x="5510213" y="3598863"/>
          <p14:tracePt t="22694" x="5518150" y="3598863"/>
          <p14:tracePt t="22710" x="5537200" y="3598863"/>
          <p14:tracePt t="22720" x="5545138" y="3598863"/>
          <p14:tracePt t="22736" x="5572125" y="3598863"/>
          <p14:tracePt t="22753" x="5608638" y="3598863"/>
          <p14:tracePt t="22770" x="5643563" y="3598863"/>
          <p14:tracePt t="22787" x="5670550" y="3598863"/>
          <p14:tracePt t="22803" x="5688013" y="3598863"/>
          <p14:tracePt t="22820" x="5697538" y="3598863"/>
          <p14:tracePt t="22837" x="5732463" y="3598863"/>
          <p14:tracePt t="22854" x="5768975" y="3598863"/>
          <p14:tracePt t="22870" x="5795963" y="3598863"/>
          <p14:tracePt t="22887" x="5803900" y="3598863"/>
          <p14:tracePt t="22903" x="5813425" y="3598863"/>
          <p14:tracePt t="23039" x="5803900" y="3598863"/>
          <p14:tracePt t="23046" x="5795963" y="3598863"/>
          <p14:tracePt t="23054" x="5776913" y="3598863"/>
          <p14:tracePt t="23070" x="5732463" y="3616325"/>
          <p14:tracePt t="23087" x="5688013" y="3652838"/>
          <p14:tracePt t="23104" x="5626100" y="3660775"/>
          <p14:tracePt t="23121" x="5518150" y="3697288"/>
          <p14:tracePt t="23137" x="5419725" y="3724275"/>
          <p14:tracePt t="23154" x="5340350" y="3741738"/>
          <p14:tracePt t="23171" x="5313363" y="3741738"/>
          <p14:tracePt t="23187" x="5259388" y="3741738"/>
          <p14:tracePt t="23204" x="5205413" y="3741738"/>
          <p14:tracePt t="23221" x="5116513" y="3741738"/>
          <p14:tracePt t="23238" x="5062538" y="3741738"/>
          <p14:tracePt t="23254" x="4946650" y="3741738"/>
          <p14:tracePt t="23271" x="4803775" y="3741738"/>
          <p14:tracePt t="23288" x="4660900" y="3741738"/>
          <p14:tracePt t="23304" x="4518025" y="3741738"/>
          <p14:tracePt t="23321" x="4348163" y="3741738"/>
          <p14:tracePt t="23338" x="4170363" y="3741738"/>
          <p14:tracePt t="23354" x="3946525" y="3741738"/>
          <p14:tracePt t="23371" x="3687763" y="3741738"/>
          <p14:tracePt t="23388" x="3465513" y="3741738"/>
          <p14:tracePt t="23405" x="3303588" y="3741738"/>
          <p14:tracePt t="23421" x="3214688" y="3741738"/>
          <p14:tracePt t="23438" x="3187700" y="3714750"/>
          <p14:tracePt t="23455" x="3179763" y="3697288"/>
          <p14:tracePt t="23471" x="3160713" y="3687763"/>
          <p14:tracePt t="23488" x="3125788" y="3652838"/>
          <p14:tracePt t="23505" x="3108325" y="3652838"/>
          <p14:tracePt t="23521" x="3089275" y="3633788"/>
          <p14:tracePt t="23538" x="3071813" y="3616325"/>
          <p14:tracePt t="23555" x="3054350" y="3598863"/>
          <p14:tracePt t="23571" x="3027363" y="3581400"/>
          <p14:tracePt t="23588" x="2982913" y="3562350"/>
          <p14:tracePt t="23605" x="2946400" y="3554413"/>
          <p14:tracePt t="23894" x="2946400" y="3536950"/>
          <p14:tracePt t="23926" x="2965450" y="3536950"/>
          <p14:tracePt t="23934" x="2973388" y="3536950"/>
          <p14:tracePt t="24430" x="2982913" y="3536950"/>
          <p14:tracePt t="24466" x="2982913" y="3544888"/>
          <p14:tracePt t="24474" x="2982913" y="3562350"/>
          <p14:tracePt t="24482" x="2982913" y="3571875"/>
          <p14:tracePt t="24490" x="2982913" y="3589338"/>
          <p14:tracePt t="24507" x="2982913" y="3616325"/>
          <p14:tracePt t="24523" x="2982913" y="3633788"/>
          <p14:tracePt t="24540" x="2965450" y="3670300"/>
          <p14:tracePt t="24557" x="2965450" y="3687763"/>
          <p14:tracePt t="24574" x="2965450" y="3705225"/>
          <p14:tracePt t="24590" x="2955925" y="3714750"/>
          <p14:tracePt t="24607" x="2946400" y="3732213"/>
          <p14:tracePt t="24624" x="2946400" y="3751263"/>
          <p14:tracePt t="24657" x="2928938" y="3768725"/>
          <p14:tracePt t="24691" x="2911475" y="3786188"/>
          <p14:tracePt t="24707" x="2901950" y="3786188"/>
          <p14:tracePt t="24724" x="2884488" y="3813175"/>
          <p14:tracePt t="24741" x="2884488" y="3822700"/>
          <p14:tracePt t="24757" x="2884488" y="3830638"/>
          <p14:tracePt t="24774" x="2884488" y="3840163"/>
          <p14:tracePt t="24790" x="2884488" y="3857625"/>
          <p14:tracePt t="24834" x="2884488" y="3867150"/>
          <p14:tracePt t="25042" x="2884488" y="3884613"/>
          <p14:tracePt t="25050" x="2884488" y="3894138"/>
          <p14:tracePt t="25090" x="2894013" y="3902075"/>
          <p14:tracePt t="25098" x="2901950" y="3902075"/>
          <p14:tracePt t="25108" x="2938463" y="3911600"/>
          <p14:tracePt t="25124" x="3000375" y="3929063"/>
          <p14:tracePt t="25141" x="3143250" y="3956050"/>
          <p14:tracePt t="25158" x="3357563" y="3973513"/>
          <p14:tracePt t="25175" x="3608388" y="3990975"/>
          <p14:tracePt t="25191" x="3840163" y="4010025"/>
          <p14:tracePt t="25208" x="4081463" y="4037013"/>
          <p14:tracePt t="25225" x="4295775" y="4054475"/>
          <p14:tracePt t="25242" x="4625975" y="4054475"/>
          <p14:tracePt t="25258" x="4848225" y="4054475"/>
          <p14:tracePt t="25275" x="5054600" y="4044950"/>
          <p14:tracePt t="25291" x="5241925" y="4027488"/>
          <p14:tracePt t="25308" x="5394325" y="4000500"/>
          <p14:tracePt t="25325" x="5473700" y="4000500"/>
          <p14:tracePt t="25341" x="5510213" y="4000500"/>
          <p14:tracePt t="25378" x="5518150" y="4000500"/>
          <p14:tracePt t="25394" x="5537200" y="4000500"/>
          <p14:tracePt t="25409" x="5554663" y="4000500"/>
          <p14:tracePt t="25425" x="5626100" y="4000500"/>
          <p14:tracePt t="25442" x="5697538" y="4000500"/>
          <p14:tracePt t="25458" x="5768975" y="4000500"/>
          <p14:tracePt t="25475" x="5803900" y="4000500"/>
          <p14:tracePt t="25492" x="5840413" y="4000500"/>
          <p14:tracePt t="25508" x="5884863" y="4000500"/>
          <p14:tracePt t="25525" x="5929313" y="4000500"/>
          <p14:tracePt t="25542" x="5946775" y="3973513"/>
          <p14:tracePt t="25602" x="5965825" y="3973513"/>
          <p14:tracePt t="25610" x="5973763" y="3973513"/>
          <p14:tracePt t="25618" x="5991225" y="3973513"/>
          <p14:tracePt t="25627" x="6010275" y="3973513"/>
          <p14:tracePt t="25642" x="6062663" y="3973513"/>
          <p14:tracePt t="25659" x="6072188" y="3973513"/>
          <p14:tracePt t="26466" x="6037263" y="3965575"/>
          <p14:tracePt t="26474" x="6027738" y="3965575"/>
          <p14:tracePt t="26482" x="6010275" y="3965575"/>
          <p14:tracePt t="26493" x="5956300" y="3965575"/>
          <p14:tracePt t="26510" x="5741988" y="3965575"/>
          <p14:tracePt t="26527" x="5384800" y="3965575"/>
          <p14:tracePt t="26544" x="4946650" y="3965575"/>
          <p14:tracePt t="26560" x="4562475" y="3965575"/>
          <p14:tracePt t="26577" x="4187825" y="3965575"/>
          <p14:tracePt t="26594" x="3973513" y="3965575"/>
          <p14:tracePt t="26611" x="3759200" y="3956050"/>
          <p14:tracePt t="26627" x="3544888" y="3956050"/>
          <p14:tracePt t="26644" x="3330575" y="3956050"/>
          <p14:tracePt t="26660" x="3143250" y="3956050"/>
          <p14:tracePt t="26677" x="3009900" y="3956050"/>
          <p14:tracePt t="26710" x="2990850" y="3946525"/>
          <p14:tracePt t="26727" x="2982913" y="3946525"/>
          <p14:tracePt t="26744" x="2965450" y="3929063"/>
          <p14:tracePt t="26761" x="2946400" y="3929063"/>
          <p14:tracePt t="26778" x="2911475" y="3929063"/>
          <p14:tracePt t="26794" x="2894013" y="3929063"/>
          <p14:tracePt t="26811" x="2874963" y="3929063"/>
          <p14:tracePt t="26827" x="2847975" y="3929063"/>
          <p14:tracePt t="26844" x="2813050" y="3911600"/>
          <p14:tracePt t="26861" x="2786063" y="3911600"/>
          <p14:tracePt t="26878" x="2751138" y="3911600"/>
          <p14:tracePt t="26895" x="2741613" y="3902075"/>
          <p14:tracePt t="27010" x="2751138" y="3902075"/>
          <p14:tracePt t="27026" x="2759075" y="3902075"/>
          <p14:tracePt t="27822" x="2768600" y="3902075"/>
          <p14:tracePt t="27838" x="2768600" y="3919538"/>
          <p14:tracePt t="27846" x="2768600" y="3929063"/>
          <p14:tracePt t="27854" x="2786063" y="3946525"/>
          <p14:tracePt t="27863" x="2795588" y="3956050"/>
          <p14:tracePt t="27880" x="2795588" y="3973513"/>
          <p14:tracePt t="27934" x="2803525" y="3990975"/>
          <p14:tracePt t="27942" x="2813050" y="4000500"/>
          <p14:tracePt t="28502" x="2813050" y="3990975"/>
          <p14:tracePt t="28510" x="2803525" y="3983038"/>
          <p14:tracePt t="28534" x="2795588" y="3983038"/>
          <p14:tracePt t="28582" x="2795588" y="3973513"/>
          <p14:tracePt t="28590" x="2795588" y="3965575"/>
          <p14:tracePt t="28614" x="2795588" y="3956050"/>
          <p14:tracePt t="28638" x="2795588" y="3946525"/>
          <p14:tracePt t="28646" x="2795588" y="3929063"/>
          <p14:tracePt t="28654" x="2795588" y="3919538"/>
          <p14:tracePt t="28664" x="2795588" y="3902075"/>
          <p14:tracePt t="28680" x="2795588" y="3894138"/>
          <p14:tracePt t="29222" x="2803525" y="3875088"/>
          <p14:tracePt t="29230" x="2803525" y="3867150"/>
          <p14:tracePt t="29238" x="2813050" y="3867150"/>
          <p14:tracePt t="29254" x="2822575" y="3857625"/>
          <p14:tracePt t="29265" x="2830513" y="3848100"/>
          <p14:tracePt t="29282" x="2830513" y="3822700"/>
          <p14:tracePt t="29298" x="2830513" y="3813175"/>
          <p14:tracePt t="29422" x="2840038" y="3822700"/>
          <p14:tracePt t="29430" x="2840038" y="3830638"/>
          <p14:tracePt t="29438" x="2840038" y="3840163"/>
          <p14:tracePt t="29462" x="2840038" y="3848100"/>
          <p14:tracePt t="29718" x="2840038" y="3822700"/>
          <p14:tracePt t="29726" x="2840038" y="3795713"/>
          <p14:tracePt t="29734" x="2840038" y="3786188"/>
          <p14:tracePt t="29750" x="2847975" y="3732213"/>
          <p14:tracePt t="29766" x="2857500" y="3670300"/>
          <p14:tracePt t="29783" x="2884488" y="3633788"/>
          <p14:tracePt t="29800" x="2894013" y="3608388"/>
          <p14:tracePt t="29816" x="2911475" y="3571875"/>
          <p14:tracePt t="29833" x="2911475" y="3562350"/>
          <p14:tracePt t="29849" x="2919413" y="3544888"/>
          <p14:tracePt t="29866" x="2938463" y="3517900"/>
          <p14:tracePt t="29883" x="2938463" y="3500438"/>
          <p14:tracePt t="29899" x="2946400" y="3490913"/>
          <p14:tracePt t="29916" x="2955925" y="3482975"/>
          <p14:tracePt t="29933" x="2965450" y="3465513"/>
          <p14:tracePt t="29950" x="2973388" y="3455988"/>
          <p14:tracePt t="29966" x="2973388" y="3446463"/>
          <p14:tracePt t="29983" x="2990850" y="3438525"/>
          <p14:tracePt t="30016" x="3000375" y="3429000"/>
          <p14:tracePt t="30554" x="3009900" y="3438525"/>
          <p14:tracePt t="30634" x="3017838" y="3465513"/>
          <p14:tracePt t="30642" x="3027363" y="3465513"/>
          <p14:tracePt t="30651" x="3036888" y="3473450"/>
          <p14:tracePt t="30674" x="3044825" y="3473450"/>
          <p14:tracePt t="30684" x="3071813" y="3473450"/>
          <p14:tracePt t="30701" x="3098800" y="3473450"/>
          <p14:tracePt t="30718" x="3152775" y="3473450"/>
          <p14:tracePt t="30734" x="3197225" y="3473450"/>
          <p14:tracePt t="30751" x="3313113" y="3473450"/>
          <p14:tracePt t="30768" x="3536950" y="3473450"/>
          <p14:tracePt t="30784" x="3938588" y="3473450"/>
          <p14:tracePt t="30801" x="4786313" y="3473450"/>
          <p14:tracePt t="30818" x="5153025" y="3473450"/>
          <p14:tracePt t="30835" x="5394325" y="3473450"/>
          <p14:tracePt t="30851" x="5473700" y="3473450"/>
          <p14:tracePt t="30868" x="5500688" y="3473450"/>
          <p14:tracePt t="30885" x="5510213" y="3482975"/>
          <p14:tracePt t="30901" x="5537200" y="3482975"/>
          <p14:tracePt t="30918" x="5572125" y="3490913"/>
          <p14:tracePt t="30935" x="5653088" y="3509963"/>
          <p14:tracePt t="30952" x="5688013" y="3527425"/>
          <p14:tracePt t="30968" x="5715000" y="3544888"/>
          <p14:tracePt t="30985" x="5741988" y="3554413"/>
          <p14:tracePt t="31002" x="5786438" y="3571875"/>
          <p14:tracePt t="31019" x="5840413" y="3581400"/>
          <p14:tracePt t="31035" x="5938838" y="3581400"/>
          <p14:tracePt t="31052" x="6089650" y="3581400"/>
          <p14:tracePt t="31068" x="6242050" y="3581400"/>
          <p14:tracePt t="31085" x="6375400" y="3581400"/>
          <p14:tracePt t="31102" x="6419850" y="3581400"/>
          <p14:tracePt t="31118" x="6438900" y="3581400"/>
          <p14:tracePt t="31135" x="6446838" y="3571875"/>
          <p14:tracePt t="31930" x="6456363" y="3571875"/>
          <p14:tracePt t="32122" x="6456363" y="3562350"/>
          <p14:tracePt t="32130" x="6438900" y="3554413"/>
          <p14:tracePt t="32138" x="6438900" y="3544888"/>
          <p14:tracePt t="32154" x="6429375" y="3544888"/>
          <p14:tracePt t="32186" x="6419850" y="3544888"/>
          <p14:tracePt t="32194" x="6411913" y="3544888"/>
          <p14:tracePt t="32204" x="6411913" y="3536950"/>
          <p14:tracePt t="32220" x="6411913" y="3517900"/>
          <p14:tracePt t="32237" x="6402388" y="3509963"/>
          <p14:tracePt t="32254" x="6384925" y="3482975"/>
          <p14:tracePt t="32270" x="6367463" y="3455988"/>
          <p14:tracePt t="32287" x="6348413" y="3429000"/>
          <p14:tracePt t="32304" x="6348413" y="3419475"/>
          <p14:tracePt t="32321" x="6340475" y="3411538"/>
          <p14:tracePt t="32354" x="6323013" y="3394075"/>
          <p14:tracePt t="32370" x="6313488" y="3384550"/>
          <p14:tracePt t="32410" x="6296025" y="3384550"/>
          <p14:tracePt t="32418" x="6276975" y="3375025"/>
          <p14:tracePt t="32426" x="6276975" y="3357563"/>
          <p14:tracePt t="32437" x="6269038" y="3357563"/>
          <p14:tracePt t="32454" x="6251575" y="3348038"/>
          <p14:tracePt t="32471" x="6224588" y="3330575"/>
          <p14:tracePt t="32487" x="6180138" y="3276600"/>
          <p14:tracePt t="32504" x="6161088" y="3259138"/>
          <p14:tracePt t="32521" x="6116638" y="3251200"/>
          <p14:tracePt t="32538" x="6081713" y="3251200"/>
          <p14:tracePt t="32554" x="6010275" y="3224213"/>
          <p14:tracePt t="32571" x="5965825" y="3224213"/>
          <p14:tracePt t="32588" x="5919788" y="3214688"/>
          <p14:tracePt t="32604" x="5867400" y="3214688"/>
          <p14:tracePt t="32621" x="5822950" y="3214688"/>
          <p14:tracePt t="32638" x="5803900" y="3214688"/>
          <p14:tracePt t="32654" x="5776913" y="3214688"/>
          <p14:tracePt t="32671" x="5759450" y="3214688"/>
          <p14:tracePt t="32688" x="5732463" y="3214688"/>
          <p14:tracePt t="32705" x="5724525" y="3214688"/>
          <p14:tracePt t="32722" x="5705475" y="3214688"/>
          <p14:tracePt t="32738" x="5688013" y="3214688"/>
          <p14:tracePt t="32755" x="5680075" y="3214688"/>
          <p14:tracePt t="32771" x="5670550" y="3214688"/>
          <p14:tracePt t="32788" x="5653088" y="3224213"/>
          <p14:tracePt t="32805" x="5616575" y="3259138"/>
          <p14:tracePt t="32821" x="5599113" y="3303588"/>
          <p14:tracePt t="32838" x="5581650" y="3348038"/>
          <p14:tracePt t="32855" x="5581650" y="3394075"/>
          <p14:tracePt t="32872" x="5581650" y="3438525"/>
          <p14:tracePt t="32888" x="5581650" y="3490913"/>
          <p14:tracePt t="32905" x="5589588" y="3509963"/>
          <p14:tracePt t="32922" x="5608638" y="3536950"/>
          <p14:tracePt t="32938" x="5634038" y="3562350"/>
          <p14:tracePt t="32975" x="5643563" y="3571875"/>
          <p14:tracePt t="32989" x="5653088" y="3571875"/>
          <p14:tracePt t="33005" x="5653088" y="3581400"/>
          <p14:tracePt t="33022" x="5670550" y="3598863"/>
          <p14:tracePt t="33039" x="5688013" y="3608388"/>
          <p14:tracePt t="33056" x="5715000" y="3608388"/>
          <p14:tracePt t="33072" x="5751513" y="3616325"/>
          <p14:tracePt t="33088" x="5795963" y="3625850"/>
          <p14:tracePt t="33105" x="5813425" y="3625850"/>
          <p14:tracePt t="33122" x="5840413" y="3625850"/>
          <p14:tracePt t="33139" x="5848350" y="3625850"/>
          <p14:tracePt t="33156" x="5867400" y="3625850"/>
          <p14:tracePt t="33172" x="5894388" y="3625850"/>
          <p14:tracePt t="33190" x="5956300" y="3608388"/>
          <p14:tracePt t="33206" x="5983288" y="3581400"/>
          <p14:tracePt t="33222" x="6010275" y="3562350"/>
          <p14:tracePt t="33239" x="6018213" y="3554413"/>
          <p14:tracePt t="33256" x="6027738" y="3536950"/>
          <p14:tracePt t="33272" x="6037263" y="3527425"/>
          <p14:tracePt t="33310" x="6054725" y="3517900"/>
          <p14:tracePt t="33322" x="6062663" y="3509963"/>
          <p14:tracePt t="33374" x="6062663" y="3500438"/>
          <p14:tracePt t="33390" x="6062663" y="3490913"/>
          <p14:tracePt t="33398" x="6062663" y="3482975"/>
          <p14:tracePt t="33406" x="6062663" y="3473450"/>
          <p14:tracePt t="33423" x="6062663" y="3455988"/>
          <p14:tracePt t="33439" x="6062663" y="3429000"/>
          <p14:tracePt t="33457" x="6062663" y="3411538"/>
          <p14:tracePt t="33473" x="6045200" y="3357563"/>
          <p14:tracePt t="33489" x="6027738" y="3330575"/>
          <p14:tracePt t="33506" x="6010275" y="3295650"/>
          <p14:tracePt t="33523" x="6010275" y="3286125"/>
          <p14:tracePt t="33539" x="5991225" y="3259138"/>
          <p14:tracePt t="33556" x="5983288" y="3251200"/>
          <p14:tracePt t="33559" x="5983288" y="3241675"/>
          <p14:tracePt t="33574" x="5973763" y="3214688"/>
          <p14:tracePt t="33590" x="5946775" y="3205163"/>
          <p14:tracePt t="33606" x="5938838" y="3197225"/>
          <p14:tracePt t="33623" x="5929313" y="3187700"/>
          <p14:tracePt t="33640" x="5929313" y="3179763"/>
          <p14:tracePt t="33656" x="5911850" y="3179763"/>
          <p14:tracePt t="33673" x="5894388" y="3160713"/>
          <p14:tracePt t="33706" x="5884863" y="3152775"/>
          <p14:tracePt t="33726" x="5857875" y="3152775"/>
          <p14:tracePt t="33742" x="5848350" y="3152775"/>
          <p14:tracePt t="33759" x="5830888" y="3152775"/>
          <p14:tracePt t="33773" x="5822950" y="3152775"/>
          <p14:tracePt t="33790" x="5813425" y="3152775"/>
          <p14:tracePt t="33807" x="5795963" y="3152775"/>
          <p14:tracePt t="33823" x="5786438" y="3152775"/>
          <p14:tracePt t="33840" x="5741988" y="3160713"/>
          <p14:tracePt t="33857" x="5732463" y="3179763"/>
          <p14:tracePt t="33873" x="5715000" y="3187700"/>
          <p14:tracePt t="33890" x="5697538" y="3205163"/>
          <p14:tracePt t="33907" x="5670550" y="3232150"/>
          <p14:tracePt t="33923" x="5661025" y="3241675"/>
          <p14:tracePt t="33940" x="5653088" y="3251200"/>
          <p14:tracePt t="33957" x="5634038" y="3259138"/>
          <p14:tracePt t="33974" x="5634038" y="3276600"/>
          <p14:tracePt t="33990" x="5626100" y="3286125"/>
          <p14:tracePt t="34007" x="5616575" y="3303588"/>
          <p14:tracePt t="34024" x="5616575" y="3313113"/>
          <p14:tracePt t="34040" x="5599113" y="3313113"/>
          <p14:tracePt t="34057" x="5589588" y="3322638"/>
          <p14:tracePt t="34142" x="5589588" y="3330575"/>
          <p14:tracePt t="34150" x="5589588" y="3340100"/>
          <p14:tracePt t="34166" x="5589588" y="3348038"/>
          <p14:tracePt t="34190" x="5589588" y="3367088"/>
          <p14:tracePt t="34238" x="5589588" y="3384550"/>
          <p14:tracePt t="34246" x="5589588" y="3394075"/>
          <p14:tracePt t="34262" x="5589588" y="3411538"/>
          <p14:tracePt t="34622" x="5599113" y="3411538"/>
          <p14:tracePt t="34638" x="5626100" y="3419475"/>
          <p14:tracePt t="34646" x="5653088" y="3419475"/>
          <p14:tracePt t="34658" x="5661025" y="3429000"/>
          <p14:tracePt t="34675" x="5670550" y="3429000"/>
          <p14:tracePt t="34691" x="5680075" y="3438525"/>
          <p14:tracePt t="34708" x="5705475" y="3446463"/>
          <p14:tracePt t="34725" x="5759450" y="3455988"/>
          <p14:tracePt t="34742" x="5776913" y="3455988"/>
          <p14:tracePt t="34758" x="5803900" y="3473450"/>
          <p14:tracePt t="34775" x="5830888" y="3473450"/>
          <p14:tracePt t="34792" x="5875338" y="3500438"/>
          <p14:tracePt t="34808" x="5929313" y="3500438"/>
          <p14:tracePt t="34825" x="5983288" y="3509963"/>
          <p14:tracePt t="34842" x="6072188" y="3517900"/>
          <p14:tracePt t="34858" x="6161088" y="3527425"/>
          <p14:tracePt t="34875" x="6224588" y="3536950"/>
          <p14:tracePt t="34892" x="6296025" y="3562350"/>
          <p14:tracePt t="34909" x="6340475" y="3562350"/>
          <p14:tracePt t="34925" x="6402388" y="3571875"/>
          <p14:tracePt t="34942" x="6429375" y="3571875"/>
          <p14:tracePt t="34958" x="6483350" y="3571875"/>
          <p14:tracePt t="34975" x="6626225" y="3571875"/>
          <p14:tracePt t="34992" x="6769100" y="3571875"/>
          <p14:tracePt t="35009" x="6911975" y="3589338"/>
          <p14:tracePt t="35025" x="6991350" y="3598863"/>
          <p14:tracePt t="35043" x="7037388" y="3608388"/>
          <p14:tracePt t="35059" x="7072313" y="3625850"/>
          <p14:tracePt t="35076" x="7099300" y="3633788"/>
          <p14:tracePt t="35079" x="7134225" y="3633788"/>
          <p14:tracePt t="35092" x="7170738" y="3633788"/>
          <p14:tracePt t="35110" x="7313613" y="3633788"/>
          <p14:tracePt t="35126" x="7473950" y="3633788"/>
          <p14:tracePt t="35143" x="7653338" y="3633788"/>
          <p14:tracePt t="35160" x="7759700" y="3633788"/>
          <p14:tracePt t="35176" x="7777163" y="3652838"/>
          <p14:tracePt t="35193" x="7796213" y="3652838"/>
          <p14:tracePt t="35230" x="7813675" y="3660775"/>
          <p14:tracePt t="35242" x="7823200" y="3660775"/>
          <p14:tracePt t="35259" x="7840663" y="3660775"/>
          <p14:tracePt t="35276" x="7848600" y="3660775"/>
          <p14:tracePt t="35309" x="7885113" y="3687763"/>
          <p14:tracePt t="35326" x="7902575" y="3705225"/>
          <p14:tracePt t="35342" x="7920038" y="3705225"/>
          <p14:tracePt t="35359" x="7929563" y="3714750"/>
          <p14:tracePt t="35406" x="7947025" y="3732213"/>
          <p14:tracePt t="35414" x="7956550" y="3732213"/>
          <p14:tracePt t="35426" x="7956550" y="3741738"/>
          <p14:tracePt t="35443" x="7966075" y="3741738"/>
          <p14:tracePt t="35459" x="7974013" y="3741738"/>
          <p14:tracePt t="35476" x="7991475" y="3759200"/>
          <p14:tracePt t="35493" x="8010525" y="3776663"/>
          <p14:tracePt t="35510" x="8054975" y="3795713"/>
          <p14:tracePt t="35526" x="8089900" y="3813175"/>
          <p14:tracePt t="35543" x="8116888" y="3813175"/>
          <p14:tracePt t="35560" x="8126413" y="3813175"/>
          <p14:tracePt t="36058" x="8143875" y="3813175"/>
          <p14:tracePt t="36066" x="8153400" y="3813175"/>
          <p14:tracePt t="36077" x="8161338" y="3830638"/>
          <p14:tracePt t="36094" x="8180388" y="3848100"/>
          <p14:tracePt t="36111" x="8197850" y="3848100"/>
          <p14:tracePt t="36127" x="8205788" y="3857625"/>
          <p14:tracePt t="36144" x="8224838" y="3875088"/>
          <p14:tracePt t="36161" x="8242300" y="3884613"/>
          <p14:tracePt t="36218" x="8251825" y="3911600"/>
          <p14:tracePt t="37314" x="8251825" y="3919538"/>
          <p14:tracePt t="37330" x="8269288" y="3919538"/>
          <p14:tracePt t="37346" x="8277225" y="3919538"/>
          <p14:tracePt t="37354" x="8286750" y="3919538"/>
          <p14:tracePt t="37363" x="8296275" y="3919538"/>
          <p14:tracePt t="37394" x="8304213" y="3919538"/>
          <p14:tracePt t="37410" x="8313738" y="3919538"/>
          <p14:tracePt t="37418" x="8331200" y="3919538"/>
          <p14:tracePt t="37430" x="8340725" y="3919538"/>
          <p14:tracePt t="37446" x="8402638" y="3919538"/>
          <p14:tracePt t="37463" x="8439150" y="3919538"/>
          <p14:tracePt t="37480" x="8447088" y="3919538"/>
          <p14:tracePt t="37497" x="8456613" y="3919538"/>
          <p14:tracePt t="37513" x="8466138" y="3919538"/>
          <p14:tracePt t="37538" x="8474075" y="3919538"/>
          <p14:tracePt t="37618" x="8491538" y="3919538"/>
          <p14:tracePt t="37858" x="8501063" y="3919538"/>
          <p14:tracePt t="37866" x="8510588" y="3919538"/>
          <p14:tracePt t="37890" x="8518525" y="3919538"/>
          <p14:tracePt t="37898" x="8537575" y="3919538"/>
          <p14:tracePt t="37914" x="8545513" y="3919538"/>
          <p14:tracePt t="37922" x="8562975" y="3919538"/>
          <p14:tracePt t="37931" x="8582025" y="3919538"/>
          <p14:tracePt t="37947" x="8616950" y="3919538"/>
          <p14:tracePt t="37964" x="8634413" y="3919538"/>
          <p14:tracePt t="37981" x="8643938" y="3919538"/>
          <p14:tracePt t="38014" x="8653463" y="3919538"/>
          <p14:tracePt t="38031" x="8670925" y="3919538"/>
          <p14:tracePt t="38048" x="8697913" y="3919538"/>
          <p14:tracePt t="38065" x="8742363" y="3919538"/>
          <p14:tracePt t="38082" x="8751888" y="3919538"/>
          <p14:tracePt t="38098" x="8769350" y="3919538"/>
          <p14:tracePt t="38115" x="8796338" y="3919538"/>
          <p14:tracePt t="38131" x="8804275" y="3919538"/>
          <p14:tracePt t="38164" x="8813800" y="3911600"/>
          <p14:tracePt t="38181" x="8823325" y="3911600"/>
          <p14:tracePt t="38210" x="8831263" y="3911600"/>
          <p14:tracePt t="38218" x="8840788" y="3911600"/>
          <p14:tracePt t="38234" x="8848725" y="3911600"/>
          <p14:tracePt t="38248" x="8867775" y="3911600"/>
          <p14:tracePt t="38265" x="8875713" y="3911600"/>
          <p14:tracePt t="38281" x="8894763" y="3911600"/>
          <p14:tracePt t="38322" x="8912225" y="3911600"/>
          <p14:tracePt t="38338" x="8920163" y="3911600"/>
          <p14:tracePt t="38348" x="8929688" y="3911600"/>
          <p14:tracePt t="38365" x="8947150" y="3911600"/>
          <p14:tracePt t="38382" x="8966200" y="3911600"/>
          <p14:tracePt t="38415" x="8974138" y="3911600"/>
          <p14:tracePt t="38432" x="8974138" y="3902075"/>
          <p14:tracePt t="38449" x="8983663" y="3902075"/>
          <p14:tracePt t="38646" x="8991600" y="3902075"/>
          <p14:tracePt t="38662" x="9010650" y="3902075"/>
          <p14:tracePt t="38678" x="9028113" y="3902075"/>
          <p14:tracePt t="38694" x="9037638" y="3902075"/>
          <p14:tracePt t="38702" x="9055100" y="3902075"/>
          <p14:tracePt t="38715" x="9063038" y="3902075"/>
          <p14:tracePt t="38732" x="9099550" y="3902075"/>
          <p14:tracePt t="38749" x="9134475" y="3902075"/>
          <p14:tracePt t="38886" x="9153525" y="3902075"/>
          <p14:tracePt t="38894" x="9161463" y="3902075"/>
          <p14:tracePt t="38950" x="9170988" y="3902075"/>
          <p14:tracePt t="38966" x="9180513" y="3902075"/>
          <p14:tracePt t="38974" x="9188450" y="3902075"/>
          <p14:tracePt t="38983" x="9197975" y="3902075"/>
          <p14:tracePt t="38999" x="9224963" y="3894138"/>
          <p14:tracePt t="39016" x="9232900" y="3894138"/>
          <p14:tracePt t="39033" x="9251950" y="3894138"/>
          <p14:tracePt t="39049" x="9269413" y="3894138"/>
          <p14:tracePt t="39066" x="9296400" y="3884613"/>
          <p14:tracePt t="39083" x="9340850" y="3867150"/>
          <p14:tracePt t="39099" x="9367838" y="3867150"/>
          <p14:tracePt t="39117" x="9402763" y="3857625"/>
          <p14:tracePt t="39270" x="9412288" y="3857625"/>
          <p14:tracePt t="39526" x="9439275" y="3857625"/>
          <p14:tracePt t="39534" x="9456738" y="3867150"/>
          <p14:tracePt t="39542" x="9491663" y="3867150"/>
          <p14:tracePt t="39551" x="9518650" y="3867150"/>
          <p14:tracePt t="39567" x="9599613" y="3884613"/>
          <p14:tracePt t="39583" x="9644063" y="3894138"/>
          <p14:tracePt t="39600" x="9680575" y="3894138"/>
          <p14:tracePt t="39617" x="9688513" y="3894138"/>
          <p14:tracePt t="39670" x="9705975" y="3894138"/>
          <p14:tracePt t="39686" x="9715500" y="3894138"/>
          <p14:tracePt t="39694" x="9725025" y="3894138"/>
          <p14:tracePt t="39702" x="9742488" y="3894138"/>
          <p14:tracePt t="39719" x="9769475" y="3894138"/>
          <p14:tracePt t="39734" x="9777413" y="3894138"/>
          <p14:tracePt t="39750" x="9804400" y="3894138"/>
          <p14:tracePt t="39767" x="9813925" y="3894138"/>
          <p14:tracePt t="39784" x="9848850" y="3894138"/>
          <p14:tracePt t="39801" x="9902825" y="3894138"/>
          <p14:tracePt t="39817" x="9947275" y="3894138"/>
          <p14:tracePt t="39834" x="9991725" y="3894138"/>
          <p14:tracePt t="39851" x="10018713" y="3894138"/>
          <p14:tracePt t="39867" x="10037763" y="3894138"/>
          <p14:tracePt t="39901" x="10045700" y="3894138"/>
          <p14:tracePt t="40070" x="10045700" y="3875088"/>
          <p14:tracePt t="40086" x="10055225" y="3867150"/>
          <p14:tracePt t="40094" x="10063163" y="3857625"/>
          <p14:tracePt t="40103" x="10063163" y="3848100"/>
          <p14:tracePt t="40118" x="10099675" y="3840163"/>
          <p14:tracePt t="40135" x="10126663" y="3813175"/>
          <p14:tracePt t="40151" x="10134600" y="3803650"/>
          <p14:tracePt t="40168" x="10153650" y="3776663"/>
          <p14:tracePt t="40185" x="10161588" y="3776663"/>
          <p14:tracePt t="40202" x="10171113" y="3759200"/>
          <p14:tracePt t="40218" x="10171113" y="3751263"/>
          <p14:tracePt t="40235" x="10180638" y="3741738"/>
          <p14:tracePt t="40598" x="10180638" y="3724275"/>
          <p14:tracePt t="40662" x="10180638" y="3714750"/>
          <p14:tracePt t="41126" x="10180638" y="3705225"/>
          <p14:tracePt t="41238" x="10180638" y="3697288"/>
          <p14:tracePt t="41254" x="10180638" y="3679825"/>
          <p14:tracePt t="41270" x="10180638" y="3670300"/>
          <p14:tracePt t="41278" x="10180638" y="3660775"/>
          <p14:tracePt t="45055" x="10153650" y="3670300"/>
          <p14:tracePt t="45062" x="10134600" y="3679825"/>
          <p14:tracePt t="45070" x="10117138" y="3705225"/>
          <p14:tracePt t="45078" x="10072688" y="3732213"/>
          <p14:tracePt t="45093" x="9956800" y="3822700"/>
          <p14:tracePt t="45111" x="9823450" y="3911600"/>
          <p14:tracePt t="45127" x="9688513" y="4010025"/>
          <p14:tracePt t="45144" x="9563100" y="4089400"/>
          <p14:tracePt t="45160" x="9402763" y="4205288"/>
          <p14:tracePt t="45177" x="9232900" y="4313238"/>
          <p14:tracePt t="45194" x="8974138" y="4419600"/>
          <p14:tracePt t="45211" x="8501063" y="4518025"/>
          <p14:tracePt t="45228" x="7920038" y="4589463"/>
          <p14:tracePt t="45244" x="7304088" y="4633913"/>
          <p14:tracePt t="45261" x="6705600" y="4670425"/>
          <p14:tracePt t="45277" x="5803900" y="4697413"/>
          <p14:tracePt t="45294" x="5268913" y="4751388"/>
          <p14:tracePt t="45311" x="4786313" y="4822825"/>
          <p14:tracePt t="45327" x="4446588" y="4857750"/>
          <p14:tracePt t="45344" x="4214813" y="4867275"/>
          <p14:tracePt t="45361" x="4000500" y="4867275"/>
          <p14:tracePt t="45377" x="3803650" y="4867275"/>
          <p14:tracePt t="45394" x="3625850" y="4857750"/>
          <p14:tracePt t="45411" x="3438525" y="4840288"/>
          <p14:tracePt t="45428" x="3224213" y="4822825"/>
          <p14:tracePt t="45444" x="3027363" y="4803775"/>
          <p14:tracePt t="45461" x="2759075" y="4751388"/>
          <p14:tracePt t="45478" x="2616200" y="4732338"/>
          <p14:tracePt t="45495" x="2554288" y="4724400"/>
          <p14:tracePt t="45511" x="2536825" y="4724400"/>
          <p14:tracePt t="45527" x="2509838" y="4724400"/>
          <p14:tracePt t="45544" x="2473325" y="4724400"/>
          <p14:tracePt t="45561" x="2411413" y="4724400"/>
          <p14:tracePt t="45578" x="2357438" y="4741863"/>
          <p14:tracePt t="45594" x="2312988" y="4759325"/>
          <p14:tracePt t="45611" x="2241550" y="4776788"/>
          <p14:tracePt t="45628" x="2152650" y="4776788"/>
          <p14:tracePt t="45645" x="2036763" y="4803775"/>
          <p14:tracePt t="45662" x="1982788" y="4822825"/>
          <p14:tracePt t="45678" x="1928813" y="4822825"/>
          <p14:tracePt t="45694" x="1857375" y="4840288"/>
          <p14:tracePt t="45711" x="1741488" y="4875213"/>
          <p14:tracePt t="45728" x="1633538" y="4902200"/>
          <p14:tracePt t="45745" x="1544638" y="4919663"/>
          <p14:tracePt t="45761" x="1465263" y="4929188"/>
          <p14:tracePt t="45778" x="1428750" y="4929188"/>
          <p14:tracePt t="45795" x="1384300" y="4946650"/>
          <p14:tracePt t="45811" x="1330325" y="4956175"/>
          <p14:tracePt t="45828" x="1312863" y="4956175"/>
          <p14:tracePt t="45845" x="1303338" y="4965700"/>
          <p14:tracePt t="45906" x="1295400" y="4983163"/>
          <p14:tracePt t="45914" x="1285875" y="4983163"/>
          <p14:tracePt t="45938" x="1285875" y="4991100"/>
          <p14:tracePt t="46018" x="1285875" y="5000625"/>
          <p14:tracePt t="46034" x="1268413" y="5000625"/>
          <p14:tracePt t="46042" x="1258888" y="5000625"/>
          <p14:tracePt t="46050" x="1241425" y="5000625"/>
          <p14:tracePt t="46062" x="1214438" y="5000625"/>
          <p14:tracePt t="46079" x="1204913" y="5000625"/>
          <p14:tracePt t="46826" x="1204913" y="4983163"/>
          <p14:tracePt t="46850" x="1204913" y="4973638"/>
          <p14:tracePt t="46874" x="1179513" y="4973638"/>
          <p14:tracePt t="46882" x="1169988" y="4973638"/>
          <p14:tracePt t="46890" x="1143000" y="4973638"/>
          <p14:tracePt t="46907" x="1133475" y="4973638"/>
          <p14:tracePt t="46922" x="1133475" y="4965700"/>
          <p14:tracePt t="46970" x="1133475" y="4956175"/>
          <p14:tracePt t="46986" x="1125538" y="4956175"/>
          <p14:tracePt t="47002" x="1116013" y="4938713"/>
          <p14:tracePt t="47010" x="1108075" y="4929188"/>
          <p14:tracePt t="47034" x="1108075" y="4919663"/>
          <p14:tracePt t="47130" x="1108075" y="4911725"/>
          <p14:tracePt t="47714" x="1116013" y="4911725"/>
          <p14:tracePt t="47722" x="1125538" y="4911725"/>
          <p14:tracePt t="48434" x="1133475" y="4911725"/>
          <p14:tracePt t="48442" x="1143000" y="4911725"/>
          <p14:tracePt t="48450" x="1152525" y="4911725"/>
          <p14:tracePt t="48466" x="1169988" y="4911725"/>
          <p14:tracePt t="48483" x="1196975" y="4911725"/>
          <p14:tracePt t="48516" x="1204913" y="4911725"/>
          <p14:tracePt t="48533" x="1223963" y="4919663"/>
          <p14:tracePt t="48726" x="1223963" y="4929188"/>
          <p14:tracePt t="48734" x="1223963" y="4938713"/>
          <p14:tracePt t="48982" x="1231900" y="4956175"/>
          <p14:tracePt t="48990" x="1241425" y="4965700"/>
          <p14:tracePt t="49014" x="1250950" y="4973638"/>
          <p14:tracePt t="49022" x="1250950" y="4983163"/>
          <p14:tracePt t="49034" x="1258888" y="4983163"/>
          <p14:tracePt t="49050" x="1285875" y="5010150"/>
          <p14:tracePt t="49067" x="1303338" y="5018088"/>
          <p14:tracePt t="49084" x="1347788" y="5037138"/>
          <p14:tracePt t="49101" x="1419225" y="5081588"/>
          <p14:tracePt t="49117" x="1473200" y="5089525"/>
          <p14:tracePt t="49134" x="1500188" y="5099050"/>
          <p14:tracePt t="49150" x="1536700" y="5099050"/>
          <p14:tracePt t="49167" x="1544638" y="5099050"/>
          <p14:tracePt t="49184" x="1562100" y="5099050"/>
          <p14:tracePt t="49201" x="1581150" y="5126038"/>
          <p14:tracePt t="49217" x="1598613" y="5126038"/>
          <p14:tracePt t="49234" x="1625600" y="5126038"/>
          <p14:tracePt t="49251" x="1633538" y="5133975"/>
          <p14:tracePt t="49267" x="1652588" y="5133975"/>
          <p14:tracePt t="49284" x="1660525" y="5133975"/>
          <p14:tracePt t="49301" x="1670050" y="5133975"/>
          <p14:tracePt t="49318" x="1714500" y="5133975"/>
          <p14:tracePt t="49334" x="1768475" y="5160963"/>
          <p14:tracePt t="49351" x="1795463" y="5170488"/>
          <p14:tracePt t="49368" x="1847850" y="5180013"/>
          <p14:tracePt t="49384" x="1884363" y="5187950"/>
          <p14:tracePt t="49401" x="1928813" y="5197475"/>
          <p14:tracePt t="49418" x="2009775" y="5214938"/>
          <p14:tracePt t="49434" x="2062163" y="5214938"/>
          <p14:tracePt t="49451" x="2125663" y="5232400"/>
          <p14:tracePt t="49468" x="2197100" y="5232400"/>
          <p14:tracePt t="49485" x="2251075" y="5232400"/>
          <p14:tracePt t="49501" x="2259013" y="5251450"/>
          <p14:tracePt t="49518" x="2295525" y="5251450"/>
          <p14:tracePt t="49535" x="2347913" y="5251450"/>
          <p14:tracePt t="49551" x="2401888" y="5251450"/>
          <p14:tracePt t="49568" x="2482850" y="5251450"/>
          <p14:tracePt t="49585" x="2625725" y="5251450"/>
          <p14:tracePt t="49601" x="2751138" y="5251450"/>
          <p14:tracePt t="49618" x="2840038" y="5259388"/>
          <p14:tracePt t="49635" x="2884488" y="5259388"/>
          <p14:tracePt t="49652" x="2938463" y="5259388"/>
          <p14:tracePt t="49668" x="3027363" y="5268913"/>
          <p14:tracePt t="49685" x="3143250" y="5268913"/>
          <p14:tracePt t="49702" x="3276600" y="5276850"/>
          <p14:tracePt t="49719" x="3419475" y="5286375"/>
          <p14:tracePt t="49735" x="3598863" y="5286375"/>
          <p14:tracePt t="49752" x="3759200" y="5286375"/>
          <p14:tracePt t="49768" x="3938588" y="5286375"/>
          <p14:tracePt t="49785" x="4143375" y="5286375"/>
          <p14:tracePt t="49802" x="4330700" y="5286375"/>
          <p14:tracePt t="49819" x="4510088" y="5286375"/>
          <p14:tracePt t="49835" x="4643438" y="5286375"/>
          <p14:tracePt t="49852" x="4724400" y="5286375"/>
          <p14:tracePt t="49869" x="4759325" y="5286375"/>
          <p14:tracePt t="50222" x="4741863" y="5286375"/>
          <p14:tracePt t="50286" x="4732338" y="5286375"/>
          <p14:tracePt t="51182" x="4724400" y="5286375"/>
          <p14:tracePt t="51190" x="4714875" y="5286375"/>
          <p14:tracePt t="51214" x="4705350" y="5286375"/>
          <p14:tracePt t="51222" x="4687888" y="5286375"/>
          <p14:tracePt t="51230" x="4679950" y="5286375"/>
          <p14:tracePt t="51246" x="4660900" y="5286375"/>
          <p14:tracePt t="51262" x="4652963" y="5286375"/>
          <p14:tracePt t="51272" x="4625975" y="5313363"/>
          <p14:tracePt t="51288" x="4589463" y="5313363"/>
          <p14:tracePt t="51305" x="4527550" y="5330825"/>
          <p14:tracePt t="51321" x="4465638" y="5357813"/>
          <p14:tracePt t="51338" x="4384675" y="5367338"/>
          <p14:tracePt t="51355" x="4330700" y="5384800"/>
          <p14:tracePt t="51372" x="4259263" y="5402263"/>
          <p14:tracePt t="51389" x="4081463" y="5446713"/>
          <p14:tracePt t="51405" x="3919538" y="5491163"/>
          <p14:tracePt t="51422" x="3687763" y="5554663"/>
          <p14:tracePt t="51438" x="3446463" y="5608638"/>
          <p14:tracePt t="51455" x="3232150" y="5653088"/>
          <p14:tracePt t="51472" x="3054350" y="5688013"/>
          <p14:tracePt t="51488" x="2982913" y="5697538"/>
          <p14:tracePt t="51522" x="2965450" y="5697538"/>
          <p14:tracePt t="51634" x="2955925" y="5697538"/>
          <p14:tracePt t="51642" x="2946400" y="5697538"/>
          <p14:tracePt t="51650" x="2928938" y="5697538"/>
          <p14:tracePt t="51658" x="2911475" y="5697538"/>
          <p14:tracePt t="51672" x="2874963" y="5697538"/>
          <p14:tracePt t="51689" x="2759075" y="5697538"/>
          <p14:tracePt t="51705" x="2679700" y="5697538"/>
          <p14:tracePt t="51722" x="2571750" y="5697538"/>
          <p14:tracePt t="51739" x="2446338" y="5697538"/>
          <p14:tracePt t="51755" x="2339975" y="5697538"/>
          <p14:tracePt t="51772" x="2286000" y="5697538"/>
          <p14:tracePt t="52018" x="2276475" y="5697538"/>
          <p14:tracePt t="52026" x="2268538" y="5697538"/>
          <p14:tracePt t="52042" x="2276475" y="5697538"/>
          <p14:tracePt t="52050" x="2286000" y="5697538"/>
          <p14:tracePt t="52058" x="2303463" y="5697538"/>
          <p14:tracePt t="52338" x="2312988" y="5697538"/>
          <p14:tracePt t="52346" x="2322513" y="5697538"/>
          <p14:tracePt t="52357" x="2330450" y="5697538"/>
          <p14:tracePt t="52374" x="2357438" y="5697538"/>
          <p14:tracePt t="52390" x="2401888" y="5697538"/>
          <p14:tracePt t="52407" x="2446338" y="5697538"/>
          <p14:tracePt t="52424" x="2482850" y="5697538"/>
          <p14:tracePt t="52440" x="2544763" y="5697538"/>
          <p14:tracePt t="52457" x="2625725" y="5697538"/>
          <p14:tracePt t="52474" x="2652713" y="5697538"/>
          <p14:tracePt t="52490" x="2687638" y="5697538"/>
          <p14:tracePt t="52507" x="2714625" y="5697538"/>
          <p14:tracePt t="52523" x="2741613" y="5697538"/>
          <p14:tracePt t="52540" x="2768600" y="5697538"/>
          <p14:tracePt t="52557" x="2803525" y="5697538"/>
          <p14:tracePt t="52574" x="2840038" y="5697538"/>
          <p14:tracePt t="52590" x="2874963" y="5697538"/>
          <p14:tracePt t="52607" x="2901950" y="5697538"/>
          <p14:tracePt t="52642" x="2911475" y="5697538"/>
          <p14:tracePt t="52657" x="2928938" y="5697538"/>
          <p14:tracePt t="52674" x="2946400" y="5697538"/>
          <p14:tracePt t="52690" x="2982913" y="5697538"/>
          <p14:tracePt t="52707" x="3009900" y="5697538"/>
          <p14:tracePt t="52724" x="3044825" y="5697538"/>
          <p14:tracePt t="52740" x="3081338" y="5697538"/>
          <p14:tracePt t="52757" x="3125788" y="5697538"/>
          <p14:tracePt t="52774" x="3187700" y="5697538"/>
          <p14:tracePt t="52791" x="3259138" y="5697538"/>
          <p14:tracePt t="52807" x="3357563" y="5697538"/>
          <p14:tracePt t="52811" x="3419475" y="5697538"/>
          <p14:tracePt t="52824" x="3465513" y="5697538"/>
          <p14:tracePt t="52841" x="3608388" y="5697538"/>
          <p14:tracePt t="52858" x="3687763" y="5697538"/>
          <p14:tracePt t="52874" x="3751263" y="5697538"/>
          <p14:tracePt t="52891" x="3803650" y="5697538"/>
          <p14:tracePt t="52907" x="3867150" y="5697538"/>
          <p14:tracePt t="52924" x="3938588" y="5697538"/>
          <p14:tracePt t="52941" x="4017963" y="5697538"/>
          <p14:tracePt t="52958" x="4108450" y="5697538"/>
          <p14:tracePt t="52974" x="4197350" y="5697538"/>
          <p14:tracePt t="52991" x="4268788" y="5697538"/>
          <p14:tracePt t="53008" x="4322763" y="5697538"/>
          <p14:tracePt t="53074" x="4340225" y="5697538"/>
          <p14:tracePt t="53082" x="4348163" y="5697538"/>
          <p14:tracePt t="53091" x="4367213" y="5697538"/>
          <p14:tracePt t="53108" x="4384675" y="5697538"/>
          <p14:tracePt t="53124" x="4411663" y="5697538"/>
          <p14:tracePt t="53141" x="4429125" y="5697538"/>
          <p14:tracePt t="53158" x="4465638" y="5697538"/>
          <p14:tracePt t="53175" x="4483100" y="5697538"/>
          <p14:tracePt t="53191" x="4518025" y="5697538"/>
          <p14:tracePt t="53208" x="4554538" y="5697538"/>
          <p14:tracePt t="53225" x="4608513" y="5697538"/>
          <p14:tracePt t="53242" x="4633913" y="5697538"/>
          <p14:tracePt t="54163" x="4643438" y="5697538"/>
          <p14:tracePt t="54176" x="4652963" y="5697538"/>
          <p14:tracePt t="54310" x="4652963" y="5705475"/>
          <p14:tracePt t="54318" x="4643438" y="5705475"/>
          <p14:tracePt t="54327" x="4625975" y="5705475"/>
          <p14:tracePt t="54343" x="4572000" y="5724525"/>
          <p14:tracePt t="54360" x="4518025" y="5732463"/>
          <p14:tracePt t="54377" x="4446588" y="5751513"/>
          <p14:tracePt t="54393" x="4340225" y="5768975"/>
          <p14:tracePt t="54410" x="4187825" y="5786438"/>
          <p14:tracePt t="54427" x="4010025" y="5813425"/>
          <p14:tracePt t="54443" x="3803650" y="5857875"/>
          <p14:tracePt t="54460" x="3562350" y="5894388"/>
          <p14:tracePt t="54477" x="3214688" y="5956300"/>
          <p14:tracePt t="54494" x="3036888" y="5991225"/>
          <p14:tracePt t="54510" x="2901950" y="6018213"/>
          <p14:tracePt t="54527" x="2803525" y="6037263"/>
          <p14:tracePt t="54544" x="2751138" y="6045200"/>
          <p14:tracePt t="54560" x="2732088" y="6045200"/>
          <p14:tracePt t="54577" x="2697163" y="6045200"/>
          <p14:tracePt t="54594" x="2670175" y="6045200"/>
          <p14:tracePt t="54627" x="2660650" y="6045200"/>
          <p14:tracePt t="54644" x="2633663" y="6045200"/>
          <p14:tracePt t="54661" x="2589213" y="6045200"/>
          <p14:tracePt t="54678" x="2571750" y="6045200"/>
          <p14:tracePt t="54694" x="2562225" y="6045200"/>
          <p14:tracePt t="54711" x="2536825" y="6045200"/>
          <p14:tracePt t="54727" x="2490788" y="6045200"/>
          <p14:tracePt t="54744" x="2465388" y="6045200"/>
          <p14:tracePt t="54761" x="2455863" y="6045200"/>
          <p14:tracePt t="54778" x="2438400" y="6045200"/>
          <p14:tracePt t="55078" x="2446338" y="6045200"/>
          <p14:tracePt t="55094" x="2455863" y="6045200"/>
          <p14:tracePt t="55806" x="2465388" y="6045200"/>
          <p14:tracePt t="55814" x="2473325" y="6045200"/>
          <p14:tracePt t="57074" x="2482850" y="6054725"/>
          <p14:tracePt t="57186" x="2500313" y="6054725"/>
          <p14:tracePt t="57194" x="2517775" y="6054725"/>
          <p14:tracePt t="57202" x="2536825" y="6062663"/>
          <p14:tracePt t="57216" x="2571750" y="6062663"/>
          <p14:tracePt t="57232" x="2652713" y="6072188"/>
          <p14:tracePt t="57249" x="2874963" y="6081713"/>
          <p14:tracePt t="57265" x="3089275" y="6081713"/>
          <p14:tracePt t="57282" x="3340100" y="6081713"/>
          <p14:tracePt t="57299" x="3536950" y="6081713"/>
          <p14:tracePt t="57316" x="3697288" y="6081713"/>
          <p14:tracePt t="57332" x="3776663" y="6081713"/>
          <p14:tracePt t="57349" x="3822700" y="6081713"/>
          <p14:tracePt t="57366" x="3830638" y="6081713"/>
          <p14:tracePt t="57399" x="3840163" y="6081713"/>
          <p14:tracePt t="57442" x="3857625" y="6081713"/>
          <p14:tracePt t="57458" x="3867150" y="6081713"/>
          <p14:tracePt t="57490" x="3875088" y="6081713"/>
          <p14:tracePt t="57498" x="3884613" y="6081713"/>
          <p14:tracePt t="57522" x="3894138" y="6081713"/>
          <p14:tracePt t="57530" x="3911600" y="6081713"/>
          <p14:tracePt t="57538" x="3938588" y="6081713"/>
          <p14:tracePt t="57549" x="3965575" y="6081713"/>
          <p14:tracePt t="57566" x="4017963" y="6081713"/>
          <p14:tracePt t="57583" x="4054475" y="6081713"/>
          <p14:tracePt t="57650" x="4071938" y="6081713"/>
          <p14:tracePt t="57658" x="4081463" y="6081713"/>
          <p14:tracePt t="57698" x="4089400" y="6081713"/>
          <p14:tracePt t="57714" x="4108450" y="6081713"/>
          <p14:tracePt t="57730" x="4116388" y="6081713"/>
          <p14:tracePt t="57738" x="4133850" y="6081713"/>
          <p14:tracePt t="57754" x="4143375" y="6081713"/>
          <p14:tracePt t="57766" x="4160838" y="6081713"/>
          <p14:tracePt t="57783" x="4179888" y="6081713"/>
          <p14:tracePt t="57800" x="4205288" y="6081713"/>
          <p14:tracePt t="57817" x="4224338" y="6081713"/>
          <p14:tracePt t="57833" x="4251325" y="6081713"/>
          <p14:tracePt t="57850" x="4268788" y="6081713"/>
          <p14:tracePt t="57883" x="4286250" y="6081713"/>
          <p14:tracePt t="60022" x="4286250" y="6072188"/>
          <p14:tracePt t="60622" x="4286250" y="6054725"/>
          <p14:tracePt t="60630" x="4286250" y="60452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1117579"/>
          </a:xfrm>
        </p:spPr>
        <p:txBody>
          <a:bodyPr/>
          <a:lstStyle/>
          <a:p>
            <a:pPr algn="ctr"/>
            <a:r>
              <a:rPr lang="pt-BR" dirty="0" smtClean="0"/>
              <a:t>Distribuição de Velocidade em Tubos</a:t>
            </a:r>
            <a:endParaRPr lang="pt-BR" dirty="0"/>
          </a:p>
        </p:txBody>
      </p:sp>
      <p:sp>
        <p:nvSpPr>
          <p:cNvPr id="26" name="Rectangle 3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27" name="Rectangle 3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28" name="Rectangle 39"/>
          <p:cNvSpPr>
            <a:spLocks noChangeArrowheads="1"/>
          </p:cNvSpPr>
          <p:nvPr/>
        </p:nvSpPr>
        <p:spPr bwMode="auto">
          <a:xfrm>
            <a:off x="0" y="1362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</a:t>
            </a: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40"/>
          <p:cNvSpPr>
            <a:spLocks noChangeArrowheads="1"/>
          </p:cNvSpPr>
          <p:nvPr/>
        </p:nvSpPr>
        <p:spPr bwMode="auto">
          <a:xfrm>
            <a:off x="0" y="23050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pSp>
        <p:nvGrpSpPr>
          <p:cNvPr id="7172" name="Grupo 7171"/>
          <p:cNvGrpSpPr/>
          <p:nvPr/>
        </p:nvGrpSpPr>
        <p:grpSpPr>
          <a:xfrm>
            <a:off x="354838" y="2115797"/>
            <a:ext cx="5647642" cy="3353675"/>
            <a:chOff x="450374" y="1883789"/>
            <a:chExt cx="5459106" cy="3353675"/>
          </a:xfrm>
        </p:grpSpPr>
        <p:grpSp>
          <p:nvGrpSpPr>
            <p:cNvPr id="30" name="Grupo 29"/>
            <p:cNvGrpSpPr/>
            <p:nvPr/>
          </p:nvGrpSpPr>
          <p:grpSpPr>
            <a:xfrm>
              <a:off x="450374" y="1883789"/>
              <a:ext cx="5459106" cy="2009069"/>
              <a:chOff x="1407259" y="2401949"/>
              <a:chExt cx="3345613" cy="1107433"/>
            </a:xfrm>
          </p:grpSpPr>
          <p:pic>
            <p:nvPicPr>
              <p:cNvPr id="7190" name="Imagem 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11" t="12904" r="6099" b="34624"/>
              <a:stretch>
                <a:fillRect/>
              </a:stretch>
            </p:blipFill>
            <p:spPr bwMode="auto">
              <a:xfrm>
                <a:off x="1407259" y="2401949"/>
                <a:ext cx="3345613" cy="11074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" name="Group 23"/>
              <p:cNvGrpSpPr>
                <a:grpSpLocks/>
              </p:cNvGrpSpPr>
              <p:nvPr/>
            </p:nvGrpSpPr>
            <p:grpSpPr bwMode="auto">
              <a:xfrm>
                <a:off x="2741929" y="2523725"/>
                <a:ext cx="1826260" cy="906234"/>
                <a:chOff x="3179" y="12926"/>
                <a:chExt cx="2876" cy="1782"/>
              </a:xfrm>
            </p:grpSpPr>
            <p:sp>
              <p:nvSpPr>
                <p:cNvPr id="1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179" y="12926"/>
                  <a:ext cx="687" cy="29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V = 0</a:t>
                  </a:r>
                  <a:endParaRPr kumimoji="0" lang="pt-BR" altLang="pt-BR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3616" y="13810"/>
                  <a:ext cx="561" cy="35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b="0" i="0" u="none" strike="noStrike" cap="none" normalizeH="0" baseline="0" dirty="0" err="1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V</a:t>
                  </a:r>
                  <a:r>
                    <a:rPr kumimoji="0" lang="pt-BR" altLang="pt-BR" b="0" i="0" u="none" strike="noStrike" cap="none" normalizeH="0" baseline="-30000" dirty="0" err="1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máx</a:t>
                  </a:r>
                  <a:endParaRPr kumimoji="0" lang="pt-BR" altLang="pt-BR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4307" y="14390"/>
                  <a:ext cx="1748" cy="3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7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Camada aderente</a:t>
                  </a:r>
                  <a:endParaRPr kumimoji="0" lang="pt-BR" altLang="pt-BR" sz="17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1" name="Retângulo 30"/>
            <p:cNvSpPr/>
            <p:nvPr/>
          </p:nvSpPr>
          <p:spPr>
            <a:xfrm>
              <a:off x="2039230" y="4067913"/>
              <a:ext cx="2281394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pt-BR" sz="2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Escoamento </a:t>
              </a:r>
              <a:r>
                <a:rPr lang="pt-BR" sz="20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laminar</a:t>
              </a:r>
            </a:p>
            <a:p>
              <a:pPr algn="ctr">
                <a:spcAft>
                  <a:spcPts val="600"/>
                </a:spcAft>
              </a:pPr>
              <a:r>
                <a:rPr lang="pt-BR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pt-BR" sz="20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max</a:t>
              </a:r>
              <a:r>
                <a:rPr lang="pt-B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2 </a:t>
              </a:r>
              <a:r>
                <a:rPr lang="pt-BR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</a:t>
              </a:r>
              <a:r>
                <a:rPr lang="pt-BR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pt-BR" sz="20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  <a:p>
              <a:pPr algn="ctr"/>
              <a:r>
                <a:rPr lang="pt-BR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pt-BR" sz="20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pt-BR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0,5 </a:t>
              </a:r>
              <a:r>
                <a:rPr lang="pt-BR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pt-BR" sz="2000" baseline="-25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máx</a:t>
              </a:r>
              <a:endParaRPr lang="pt-B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71" name="Grupo 7170"/>
          <p:cNvGrpSpPr/>
          <p:nvPr/>
        </p:nvGrpSpPr>
        <p:grpSpPr>
          <a:xfrm>
            <a:off x="6357318" y="2115797"/>
            <a:ext cx="5570823" cy="3324272"/>
            <a:chOff x="6608676" y="1883789"/>
            <a:chExt cx="5415001" cy="3324272"/>
          </a:xfrm>
        </p:grpSpPr>
        <p:grpSp>
          <p:nvGrpSpPr>
            <p:cNvPr id="7168" name="Grupo 7167"/>
            <p:cNvGrpSpPr/>
            <p:nvPr/>
          </p:nvGrpSpPr>
          <p:grpSpPr>
            <a:xfrm>
              <a:off x="6608676" y="1883789"/>
              <a:ext cx="5415001" cy="2033118"/>
              <a:chOff x="3489101" y="1883789"/>
              <a:chExt cx="3316787" cy="1120689"/>
            </a:xfrm>
          </p:grpSpPr>
          <p:pic>
            <p:nvPicPr>
              <p:cNvPr id="7189" name="Imagem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26" t="24916" r="3128" b="20979"/>
              <a:stretch>
                <a:fillRect/>
              </a:stretch>
            </p:blipFill>
            <p:spPr bwMode="auto">
              <a:xfrm>
                <a:off x="3489101" y="1883789"/>
                <a:ext cx="3316787" cy="11206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2" name="Group 27"/>
              <p:cNvGrpSpPr>
                <a:grpSpLocks/>
              </p:cNvGrpSpPr>
              <p:nvPr/>
            </p:nvGrpSpPr>
            <p:grpSpPr bwMode="auto">
              <a:xfrm>
                <a:off x="4754245" y="2021805"/>
                <a:ext cx="1658620" cy="890189"/>
                <a:chOff x="3304" y="12778"/>
                <a:chExt cx="2612" cy="1698"/>
              </a:xfrm>
            </p:grpSpPr>
            <p:sp>
              <p:nvSpPr>
                <p:cNvPr id="23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3304" y="12778"/>
                  <a:ext cx="621" cy="25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V = 0</a:t>
                  </a:r>
                  <a:endParaRPr kumimoji="0" lang="pt-BR" altLang="pt-BR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4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3522" y="13622"/>
                  <a:ext cx="528" cy="32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b="0" i="0" u="none" strike="noStrike" cap="none" normalizeH="0" baseline="0" dirty="0" err="1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V</a:t>
                  </a:r>
                  <a:r>
                    <a:rPr kumimoji="0" lang="pt-BR" altLang="pt-BR" b="0" i="0" u="none" strike="noStrike" cap="none" normalizeH="0" baseline="-30000" dirty="0" err="1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máx</a:t>
                  </a:r>
                  <a:endParaRPr kumimoji="0" lang="pt-BR" altLang="pt-BR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089" y="14128"/>
                  <a:ext cx="1827" cy="3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Camada aderente</a:t>
                  </a:r>
                  <a:endParaRPr kumimoji="0" lang="pt-BR" altLang="pt-BR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7" name="Retângulo 36"/>
            <p:cNvSpPr/>
            <p:nvPr/>
          </p:nvSpPr>
          <p:spPr>
            <a:xfrm>
              <a:off x="7855355" y="4038510"/>
              <a:ext cx="2552302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pt-BR" sz="2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Escoamento </a:t>
              </a:r>
              <a:r>
                <a:rPr lang="pt-BR" sz="20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turbulento</a:t>
              </a:r>
            </a:p>
            <a:p>
              <a:pPr algn="ctr">
                <a:spcAft>
                  <a:spcPts val="600"/>
                </a:spcAft>
              </a:pPr>
              <a:r>
                <a:rPr lang="pt-BR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pt-BR" sz="20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max</a:t>
              </a:r>
              <a:r>
                <a:rPr lang="pt-B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1,1 a 1,25 </a:t>
              </a:r>
              <a:r>
                <a:rPr lang="pt-BR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</a:t>
              </a:r>
              <a:r>
                <a:rPr lang="pt-BR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pt-BR" sz="20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  <a:p>
              <a:pPr algn="ctr"/>
              <a:r>
                <a:rPr lang="pt-BR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pt-BR" sz="20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pt-BR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0,8 a 0,9 </a:t>
              </a:r>
              <a:r>
                <a:rPr lang="pt-BR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pt-BR" sz="2000" baseline="-25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máx</a:t>
              </a:r>
              <a:endParaRPr lang="pt-B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2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237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65"/>
    </mc:Choice>
    <mc:Fallback xmlns="">
      <p:transition spd="slow" advTm="85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809" x="830263" y="4965700"/>
          <p14:tracePt t="9954" x="839788" y="4965700"/>
          <p14:tracePt t="9962" x="839788" y="4956175"/>
          <p14:tracePt t="9971" x="857250" y="4956175"/>
          <p14:tracePt t="9988" x="893763" y="4956175"/>
          <p14:tracePt t="10005" x="928688" y="4956175"/>
          <p14:tracePt t="10022" x="1009650" y="4956175"/>
          <p14:tracePt t="10038" x="1089025" y="4956175"/>
          <p14:tracePt t="10055" x="1330325" y="4929188"/>
          <p14:tracePt t="10072" x="1714500" y="4795838"/>
          <p14:tracePt t="10089" x="2473325" y="4465638"/>
          <p14:tracePt t="10105" x="2830513" y="4259263"/>
          <p14:tracePt t="10122" x="2990850" y="4143375"/>
          <p14:tracePt t="10138" x="3081338" y="4062413"/>
          <p14:tracePt t="10155" x="3143250" y="3973513"/>
          <p14:tracePt t="10172" x="3197225" y="3894138"/>
          <p14:tracePt t="10189" x="3313113" y="3759200"/>
          <p14:tracePt t="10205" x="3465513" y="3608388"/>
          <p14:tracePt t="10222" x="3589338" y="3482975"/>
          <p14:tracePt t="10239" x="3652838" y="3419475"/>
          <p14:tracePt t="10305" x="3660775" y="3419475"/>
          <p14:tracePt t="10385" x="3670300" y="3419475"/>
          <p14:tracePt t="10401" x="3679825" y="3419475"/>
          <p14:tracePt t="10642" x="3679825" y="3402013"/>
          <p14:tracePt t="10649" x="3679825" y="3384550"/>
          <p14:tracePt t="10658" x="3679825" y="3367088"/>
          <p14:tracePt t="10673" x="3660775" y="3295650"/>
          <p14:tracePt t="10690" x="3643313" y="3259138"/>
          <p14:tracePt t="12749" x="3660775" y="3259138"/>
          <p14:tracePt t="12757" x="3670300" y="3259138"/>
          <p14:tracePt t="12765" x="3741738" y="3232150"/>
          <p14:tracePt t="12777" x="3803650" y="3214688"/>
          <p14:tracePt t="12794" x="3938588" y="3205163"/>
          <p14:tracePt t="12810" x="4037013" y="3197225"/>
          <p14:tracePt t="12827" x="4108450" y="3197225"/>
          <p14:tracePt t="12844" x="4197350" y="3197225"/>
          <p14:tracePt t="12861" x="4330700" y="3197225"/>
          <p14:tracePt t="12877" x="4357688" y="3197225"/>
          <p14:tracePt t="12894" x="4367213" y="3197225"/>
          <p14:tracePt t="12910" x="4375150" y="3197225"/>
          <p14:tracePt t="12927" x="4402138" y="3224213"/>
          <p14:tracePt t="12944" x="4456113" y="3276600"/>
          <p14:tracePt t="12960" x="4500563" y="3303588"/>
          <p14:tracePt t="12977" x="4608513" y="3367088"/>
          <p14:tracePt t="12994" x="4687888" y="3438525"/>
          <p14:tracePt t="13011" x="4830763" y="3598863"/>
          <p14:tracePt t="13027" x="4973638" y="3813175"/>
          <p14:tracePt t="13044" x="5108575" y="4143375"/>
          <p14:tracePt t="13061" x="5268913" y="4973638"/>
          <p14:tracePt t="13078" x="5313363" y="5545138"/>
          <p14:tracePt t="13094" x="5313363" y="5911850"/>
          <p14:tracePt t="13111" x="5313363" y="6143625"/>
          <p14:tracePt t="13127" x="5313363" y="6251575"/>
          <p14:tracePt t="13182" x="5295900" y="6269038"/>
          <p14:tracePt t="13197" x="5276850" y="6269038"/>
          <p14:tracePt t="13205" x="5268913" y="6269038"/>
          <p14:tracePt t="13221" x="5259388" y="6269038"/>
          <p14:tracePt t="13230" x="5241925" y="6269038"/>
          <p14:tracePt t="13245" x="5197475" y="6269038"/>
          <p14:tracePt t="13261" x="5160963" y="6259513"/>
          <p14:tracePt t="13278" x="5153025" y="6251575"/>
          <p14:tracePt t="13294" x="5133975" y="6242050"/>
          <p14:tracePt t="13328" x="5116513" y="6224588"/>
          <p14:tracePt t="13345" x="5099050" y="6205538"/>
          <p14:tracePt t="13361" x="5081588" y="6197600"/>
          <p14:tracePt t="13378" x="5062538" y="6170613"/>
          <p14:tracePt t="13395" x="5045075" y="6143625"/>
          <p14:tracePt t="13412" x="5037138" y="6134100"/>
          <p14:tracePt t="13582" x="5037138" y="6126163"/>
          <p14:tracePt t="13606" x="5037138" y="6116638"/>
          <p14:tracePt t="13614" x="5037138" y="6099175"/>
          <p14:tracePt t="13621" x="5037138" y="6072188"/>
          <p14:tracePt t="13630" x="5037138" y="6045200"/>
          <p14:tracePt t="13645" x="5000625" y="5946775"/>
          <p14:tracePt t="13662" x="4938713" y="5795963"/>
          <p14:tracePt t="13678" x="4867275" y="5705475"/>
          <p14:tracePt t="13695" x="4776788" y="5608638"/>
          <p14:tracePt t="13712" x="4679950" y="5500688"/>
          <p14:tracePt t="13728" x="4598988" y="5419725"/>
          <p14:tracePt t="13745" x="4537075" y="5375275"/>
          <p14:tracePt t="13762" x="4500563" y="5357813"/>
          <p14:tracePt t="13779" x="4411663" y="5295900"/>
          <p14:tracePt t="13796" x="4367213" y="5295900"/>
          <p14:tracePt t="13812" x="4276725" y="5259388"/>
          <p14:tracePt t="13829" x="4125913" y="5205413"/>
          <p14:tracePt t="13846" x="3929063" y="5126038"/>
          <p14:tracePt t="13862" x="3714750" y="5045075"/>
          <p14:tracePt t="13879" x="3500438" y="4983163"/>
          <p14:tracePt t="13895" x="3322638" y="4938713"/>
          <p14:tracePt t="13913" x="3081338" y="4902200"/>
          <p14:tracePt t="13929" x="2955925" y="4894263"/>
          <p14:tracePt t="13946" x="2874963" y="4884738"/>
          <p14:tracePt t="13962" x="2795588" y="4875213"/>
          <p14:tracePt t="13979" x="2724150" y="4875213"/>
          <p14:tracePt t="13995" x="2643188" y="4867275"/>
          <p14:tracePt t="14012" x="2544763" y="4848225"/>
          <p14:tracePt t="14029" x="2411413" y="4830763"/>
          <p14:tracePt t="14046" x="2259013" y="4830763"/>
          <p14:tracePt t="14062" x="2062163" y="4830763"/>
          <p14:tracePt t="14079" x="1874838" y="4822825"/>
          <p14:tracePt t="14097" x="1697038" y="4803775"/>
          <p14:tracePt t="14113" x="1571625" y="4786313"/>
          <p14:tracePt t="14177" x="1554163" y="4786313"/>
          <p14:tracePt t="14218" x="1554163" y="4803775"/>
          <p14:tracePt t="14225" x="1571625" y="4822825"/>
          <p14:tracePt t="14233" x="1616075" y="4840288"/>
          <p14:tracePt t="14246" x="1652588" y="4857750"/>
          <p14:tracePt t="14263" x="1758950" y="4919663"/>
          <p14:tracePt t="14279" x="1919288" y="4983163"/>
          <p14:tracePt t="14297" x="2187575" y="5108575"/>
          <p14:tracePt t="14313" x="2286000" y="5143500"/>
          <p14:tracePt t="14330" x="2303463" y="5143500"/>
          <p14:tracePt t="14346" x="2303463" y="5153025"/>
          <p14:tracePt t="14386" x="2312988" y="5153025"/>
          <p14:tracePt t="14817" x="2322513" y="5153025"/>
          <p14:tracePt t="14841" x="2339975" y="5153025"/>
          <p14:tracePt t="14849" x="2366963" y="5153025"/>
          <p14:tracePt t="14857" x="2374900" y="5153025"/>
          <p14:tracePt t="14866" x="2401888" y="5153025"/>
          <p14:tracePt t="14881" x="2455863" y="5153025"/>
          <p14:tracePt t="14897" x="2465388" y="5153025"/>
          <p14:tracePt t="14986" x="2473325" y="5153025"/>
          <p14:tracePt t="14993" x="2490788" y="5153025"/>
          <p14:tracePt t="15001" x="2509838" y="5153025"/>
          <p14:tracePt t="15014" x="2554288" y="5153025"/>
          <p14:tracePt t="15031" x="2598738" y="5153025"/>
          <p14:tracePt t="15047" x="2652713" y="5187950"/>
          <p14:tracePt t="15064" x="2660650" y="5197475"/>
          <p14:tracePt t="15817" x="2670175" y="5197475"/>
          <p14:tracePt t="15858" x="2660650" y="5197475"/>
          <p14:tracePt t="15882" x="2660650" y="5205413"/>
          <p14:tracePt t="15890" x="2670175" y="5224463"/>
          <p14:tracePt t="15899" x="2670175" y="5241925"/>
          <p14:tracePt t="15916" x="2670175" y="5268913"/>
          <p14:tracePt t="15932" x="2670175" y="5303838"/>
          <p14:tracePt t="15949" x="2670175" y="5322888"/>
          <p14:tracePt t="15986" x="2660650" y="5340350"/>
          <p14:tracePt t="16042" x="2660650" y="5348288"/>
          <p14:tracePt t="16074" x="2643188" y="5357813"/>
          <p14:tracePt t="16081" x="2643188" y="5367338"/>
          <p14:tracePt t="16138" x="2643188" y="5348288"/>
          <p14:tracePt t="16145" x="2643188" y="5340350"/>
          <p14:tracePt t="16218" x="2643188" y="5322888"/>
          <p14:tracePt t="16225" x="2643188" y="5313363"/>
          <p14:tracePt t="16265" x="2643188" y="5303838"/>
          <p14:tracePt t="16273" x="2643188" y="5295900"/>
          <p14:tracePt t="16283" x="2643188" y="5286375"/>
          <p14:tracePt t="16300" x="2643188" y="5276850"/>
          <p14:tracePt t="16316" x="2643188" y="5259388"/>
          <p14:tracePt t="16333" x="2643188" y="5241925"/>
          <p14:tracePt t="16350" x="2643188" y="5232400"/>
          <p14:tracePt t="16366" x="2643188" y="5214938"/>
          <p14:tracePt t="16383" x="2670175" y="5170488"/>
          <p14:tracePt t="16400" x="2687638" y="5143500"/>
          <p14:tracePt t="16417" x="2724150" y="5089525"/>
          <p14:tracePt t="16434" x="2751138" y="5062538"/>
          <p14:tracePt t="16451" x="2768600" y="5045075"/>
          <p14:tracePt t="16467" x="2795588" y="5027613"/>
          <p14:tracePt t="16483" x="2830513" y="5018088"/>
          <p14:tracePt t="16500" x="2847975" y="5018088"/>
          <p14:tracePt t="16517" x="2857500" y="5018088"/>
          <p14:tracePt t="16534" x="2884488" y="5018088"/>
          <p14:tracePt t="16567" x="2894013" y="5018088"/>
          <p14:tracePt t="16583" x="2911475" y="5018088"/>
          <p14:tracePt t="16600" x="2919413" y="4991100"/>
          <p14:tracePt t="16617" x="2973388" y="4929188"/>
          <p14:tracePt t="16634" x="3009900" y="4894263"/>
          <p14:tracePt t="16650" x="3054350" y="4795838"/>
          <p14:tracePt t="16667" x="3116263" y="4660900"/>
          <p14:tracePt t="16684" x="3197225" y="4491038"/>
          <p14:tracePt t="16701" x="3313113" y="4224338"/>
          <p14:tracePt t="16717" x="3357563" y="4062413"/>
          <p14:tracePt t="16734" x="3402013" y="3911600"/>
          <p14:tracePt t="16750" x="3419475" y="3822700"/>
          <p14:tracePt t="16767" x="3438525" y="3786188"/>
          <p14:tracePt t="16784" x="3446463" y="3741738"/>
          <p14:tracePt t="16800" x="3455988" y="3732213"/>
          <p14:tracePt t="16817" x="3473450" y="3724275"/>
          <p14:tracePt t="16834" x="3509963" y="3714750"/>
          <p14:tracePt t="16851" x="3536950" y="3697288"/>
          <p14:tracePt t="16867" x="3608388" y="3670300"/>
          <p14:tracePt t="16885" x="3670300" y="3633788"/>
          <p14:tracePt t="16901" x="3751263" y="3589338"/>
          <p14:tracePt t="16917" x="3786188" y="3554413"/>
          <p14:tracePt t="16934" x="3813175" y="3527425"/>
          <p14:tracePt t="16951" x="3822700" y="3482975"/>
          <p14:tracePt t="16968" x="3840163" y="3446463"/>
          <p14:tracePt t="16984" x="3848100" y="3402013"/>
          <p14:tracePt t="17001" x="3857625" y="3384550"/>
          <p14:tracePt t="17018" x="3875088" y="3367088"/>
          <p14:tracePt t="17034" x="3902075" y="3357563"/>
          <p14:tracePt t="17051" x="3965575" y="3330575"/>
          <p14:tracePt t="17068" x="3990975" y="3322638"/>
          <p14:tracePt t="17085" x="4017963" y="3313113"/>
          <p14:tracePt t="17101" x="4027488" y="3313113"/>
          <p14:tracePt t="17229" x="4037013" y="3313113"/>
          <p14:tracePt t="17238" x="4044950" y="3295650"/>
          <p14:tracePt t="17245" x="4054475" y="3295650"/>
          <p14:tracePt t="17270" x="4071938" y="3286125"/>
          <p14:tracePt t="17277" x="4081463" y="3286125"/>
          <p14:tracePt t="17293" x="4089400" y="3276600"/>
          <p14:tracePt t="17302" x="4089400" y="3268663"/>
          <p14:tracePt t="17629" x="4089400" y="3259138"/>
          <p14:tracePt t="17638" x="4089400" y="3251200"/>
          <p14:tracePt t="17741" x="4089400" y="3241675"/>
          <p14:tracePt t="17854" x="4089400" y="3232150"/>
          <p14:tracePt t="17902" x="4089400" y="3224213"/>
          <p14:tracePt t="17917" x="4089400" y="3214688"/>
          <p14:tracePt t="17933" x="4089400" y="3205163"/>
          <p14:tracePt t="17941" x="4081463" y="3205163"/>
          <p14:tracePt t="17952" x="4071938" y="3205163"/>
          <p14:tracePt t="17969" x="4044950" y="3187700"/>
          <p14:tracePt t="17986" x="4037013" y="3187700"/>
          <p14:tracePt t="18003" x="4000500" y="3179763"/>
          <p14:tracePt t="18019" x="3983038" y="3179763"/>
          <p14:tracePt t="18037" x="3929063" y="3152775"/>
          <p14:tracePt t="18053" x="3902075" y="3152775"/>
          <p14:tracePt t="18070" x="3867150" y="3143250"/>
          <p14:tracePt t="18086" x="3840163" y="3143250"/>
          <p14:tracePt t="18103" x="3768725" y="3143250"/>
          <p14:tracePt t="18119" x="3697288" y="3143250"/>
          <p14:tracePt t="18136" x="3616325" y="3143250"/>
          <p14:tracePt t="18153" x="3482975" y="3143250"/>
          <p14:tracePt t="18170" x="3340100" y="3143250"/>
          <p14:tracePt t="18186" x="3224213" y="3143250"/>
          <p14:tracePt t="18203" x="3170238" y="3143250"/>
          <p14:tracePt t="18220" x="3160713" y="3143250"/>
          <p14:tracePt t="18269" x="3143250" y="3143250"/>
          <p14:tracePt t="18285" x="3125788" y="3143250"/>
          <p14:tracePt t="18293" x="3098800" y="3160713"/>
          <p14:tracePt t="18309" x="3071813" y="3170238"/>
          <p14:tracePt t="18320" x="3062288" y="3170238"/>
          <p14:tracePt t="18336" x="3017838" y="3170238"/>
          <p14:tracePt t="18353" x="2982913" y="3187700"/>
          <p14:tracePt t="18370" x="2938463" y="3187700"/>
          <p14:tracePt t="18387" x="2884488" y="3187700"/>
          <p14:tracePt t="18403" x="2857500" y="3187700"/>
          <p14:tracePt t="18421" x="2830513" y="3187700"/>
          <p14:tracePt t="18590" x="2830513" y="3197225"/>
          <p14:tracePt t="18597" x="2830513" y="3205163"/>
          <p14:tracePt t="18622" x="2830513" y="3224213"/>
          <p14:tracePt t="18629" x="2840038" y="3224213"/>
          <p14:tracePt t="18638" x="2847975" y="3224213"/>
          <p14:tracePt t="18654" x="2857500" y="3224213"/>
          <p14:tracePt t="18677" x="2874963" y="3224213"/>
          <p14:tracePt t="18687" x="2884488" y="3232150"/>
          <p14:tracePt t="18704" x="2938463" y="3232150"/>
          <p14:tracePt t="18721" x="3009900" y="3241675"/>
          <p14:tracePt t="18737" x="3062288" y="3241675"/>
          <p14:tracePt t="18754" x="3152775" y="3241675"/>
          <p14:tracePt t="18771" x="3259138" y="3241675"/>
          <p14:tracePt t="18787" x="3375025" y="3241675"/>
          <p14:tracePt t="18805" x="3517900" y="3241675"/>
          <p14:tracePt t="18821" x="3598863" y="3241675"/>
          <p14:tracePt t="18838" x="3652838" y="3241675"/>
          <p14:tracePt t="18854" x="3705225" y="3241675"/>
          <p14:tracePt t="18871" x="3741738" y="3241675"/>
          <p14:tracePt t="18888" x="3776663" y="3241675"/>
          <p14:tracePt t="18904" x="3840163" y="3241675"/>
          <p14:tracePt t="18921" x="3929063" y="3241675"/>
          <p14:tracePt t="18938" x="3983038" y="3241675"/>
          <p14:tracePt t="18955" x="4044950" y="3241675"/>
          <p14:tracePt t="18971" x="4108450" y="3241675"/>
          <p14:tracePt t="18989" x="4152900" y="3241675"/>
          <p14:tracePt t="19005" x="4197350" y="3224213"/>
          <p14:tracePt t="19022" x="4214813" y="3224213"/>
          <p14:tracePt t="19245" x="4205288" y="3224213"/>
          <p14:tracePt t="19277" x="4197350" y="3224213"/>
          <p14:tracePt t="19285" x="4187825" y="3224213"/>
          <p14:tracePt t="19301" x="4179888" y="3224213"/>
          <p14:tracePt t="19325" x="4160838" y="3224213"/>
          <p14:tracePt t="19341" x="4152900" y="3224213"/>
          <p14:tracePt t="19349" x="4152900" y="3214688"/>
          <p14:tracePt t="19374" x="4133850" y="3214688"/>
          <p14:tracePt t="19390" x="4116388" y="3205163"/>
          <p14:tracePt t="19397" x="4108450" y="3197225"/>
          <p14:tracePt t="19413" x="4098925" y="3197225"/>
          <p14:tracePt t="19437" x="4089400" y="3187700"/>
          <p14:tracePt t="20273" x="4081463" y="3179763"/>
          <p14:tracePt t="20282" x="4081463" y="3170238"/>
          <p14:tracePt t="20291" x="4071938" y="3160713"/>
          <p14:tracePt t="20307" x="4062413" y="3152775"/>
          <p14:tracePt t="20338" x="4054475" y="3152775"/>
          <p14:tracePt t="20345" x="4044950" y="3143250"/>
          <p14:tracePt t="20466" x="4037013" y="3133725"/>
          <p14:tracePt t="20474" x="4017963" y="3133725"/>
          <p14:tracePt t="20489" x="4010025" y="3133725"/>
          <p14:tracePt t="20497" x="4000500" y="3125788"/>
          <p14:tracePt t="20507" x="3983038" y="3125788"/>
          <p14:tracePt t="20524" x="3956050" y="3116263"/>
          <p14:tracePt t="20541" x="3894138" y="3089275"/>
          <p14:tracePt t="20557" x="3848100" y="3062288"/>
          <p14:tracePt t="20574" x="3776663" y="3027363"/>
          <p14:tracePt t="20591" x="3697288" y="2973388"/>
          <p14:tracePt t="20607" x="3652838" y="2955925"/>
          <p14:tracePt t="20625" x="3608388" y="2928938"/>
          <p14:tracePt t="20641" x="3562350" y="2901950"/>
          <p14:tracePt t="20658" x="3527425" y="2884488"/>
          <p14:tracePt t="20674" x="3473450" y="2857500"/>
          <p14:tracePt t="20691" x="3446463" y="2830513"/>
          <p14:tracePt t="20708" x="3429000" y="2822575"/>
          <p14:tracePt t="20724" x="3411538" y="2803525"/>
          <p14:tracePt t="20741" x="3402013" y="2786063"/>
          <p14:tracePt t="20758" x="3394075" y="2776538"/>
          <p14:tracePt t="20774" x="3375025" y="2776538"/>
          <p14:tracePt t="20791" x="3367088" y="2768600"/>
          <p14:tracePt t="20808" x="3340100" y="2759075"/>
          <p14:tracePt t="20825" x="3313113" y="2751138"/>
          <p14:tracePt t="20866" x="3303588" y="2741613"/>
          <p14:tracePt t="20874" x="3303588" y="2732088"/>
          <p14:tracePt t="20891" x="3276600" y="2705100"/>
          <p14:tracePt t="20908" x="3259138" y="2679700"/>
          <p14:tracePt t="20925" x="3214688" y="2643188"/>
          <p14:tracePt t="20941" x="3160713" y="2608263"/>
          <p14:tracePt t="20958" x="3133725" y="2581275"/>
          <p14:tracePt t="20975" x="3108325" y="2562225"/>
          <p14:tracePt t="20991" x="3098800" y="2554288"/>
          <p14:tracePt t="21009" x="3098800" y="2536825"/>
          <p14:tracePt t="21025" x="3081338" y="2517775"/>
          <p14:tracePt t="21042" x="3054350" y="2490788"/>
          <p14:tracePt t="21058" x="3044825" y="2482850"/>
          <p14:tracePt t="21075" x="3036888" y="2482850"/>
          <p14:tracePt t="21154" x="3036888" y="2473325"/>
          <p14:tracePt t="21314" x="3027363" y="2473325"/>
          <p14:tracePt t="21329" x="3017838" y="2473325"/>
          <p14:tracePt t="21337" x="3009900" y="2473325"/>
          <p14:tracePt t="21353" x="3000375" y="2473325"/>
          <p14:tracePt t="21377" x="2982913" y="2473325"/>
          <p14:tracePt t="21394" x="2973388" y="2473325"/>
          <p14:tracePt t="21401" x="2965450" y="2465388"/>
          <p14:tracePt t="21410" x="2946400" y="2465388"/>
          <p14:tracePt t="21426" x="2938463" y="2465388"/>
          <p14:tracePt t="21442" x="2928938" y="2465388"/>
          <p14:tracePt t="21459" x="2911475" y="2455863"/>
          <p14:tracePt t="21476" x="2874963" y="2438400"/>
          <p14:tracePt t="21492" x="2867025" y="2428875"/>
          <p14:tracePt t="21509" x="2840038" y="2419350"/>
          <p14:tracePt t="21526" x="2813050" y="2419350"/>
          <p14:tracePt t="21559" x="2803525" y="2419350"/>
          <p14:tracePt t="21576" x="2786063" y="2419350"/>
          <p14:tracePt t="21593" x="2759075" y="2419350"/>
          <p14:tracePt t="21609" x="2724150" y="2411413"/>
          <p14:tracePt t="21626" x="2705100" y="2411413"/>
          <p14:tracePt t="21643" x="2697163" y="2411413"/>
          <p14:tracePt t="21660" x="2679700" y="2401888"/>
          <p14:tracePt t="21676" x="2670175" y="2401888"/>
          <p14:tracePt t="21693" x="2670175" y="2384425"/>
          <p14:tracePt t="21905" x="2660650" y="2374900"/>
          <p14:tracePt t="21970" x="2652713" y="2374900"/>
          <p14:tracePt t="22098" x="2643188" y="2374900"/>
          <p14:tracePt t="22105" x="2633663" y="2374900"/>
          <p14:tracePt t="22114" x="2625725" y="2374900"/>
          <p14:tracePt t="22127" x="2616200" y="2374900"/>
          <p14:tracePt t="22144" x="2598738" y="2357438"/>
          <p14:tracePt t="22161" x="2562225" y="2357438"/>
          <p14:tracePt t="22177" x="2536825" y="2357438"/>
          <p14:tracePt t="22194" x="2509838" y="2357438"/>
          <p14:tracePt t="22211" x="2465388" y="2357438"/>
          <p14:tracePt t="22227" x="2419350" y="2357438"/>
          <p14:tracePt t="22244" x="2366963" y="2357438"/>
          <p14:tracePt t="22260" x="2303463" y="2357438"/>
          <p14:tracePt t="22277" x="2259013" y="2357438"/>
          <p14:tracePt t="22294" x="2241550" y="2357438"/>
          <p14:tracePt t="22310" x="2224088" y="2357438"/>
          <p14:tracePt t="22327" x="2205038" y="2357438"/>
          <p14:tracePt t="22344" x="2187575" y="2357438"/>
          <p14:tracePt t="22389" x="2179638" y="2357438"/>
          <p14:tracePt t="22605" x="2214563" y="2357438"/>
          <p14:tracePt t="22614" x="2232025" y="2357438"/>
          <p14:tracePt t="22621" x="2251075" y="2366963"/>
          <p14:tracePt t="22630" x="2286000" y="2384425"/>
          <p14:tracePt t="22645" x="2322513" y="2401888"/>
          <p14:tracePt t="22661" x="2374900" y="2419350"/>
          <p14:tracePt t="22678" x="2428875" y="2465388"/>
          <p14:tracePt t="22694" x="2482850" y="2527300"/>
          <p14:tracePt t="22711" x="2509838" y="2589213"/>
          <p14:tracePt t="22728" x="2517775" y="2652713"/>
          <p14:tracePt t="22745" x="2544763" y="2795588"/>
          <p14:tracePt t="22761" x="2589213" y="2982913"/>
          <p14:tracePt t="22778" x="2652713" y="3179763"/>
          <p14:tracePt t="22781" x="2705100" y="3276600"/>
          <p14:tracePt t="22795" x="2768600" y="3375025"/>
          <p14:tracePt t="22811" x="2894013" y="3544888"/>
          <p14:tracePt t="22829" x="3000375" y="3660775"/>
          <p14:tracePt t="22845" x="3108325" y="3732213"/>
          <p14:tracePt t="22862" x="3133725" y="3732213"/>
          <p14:tracePt t="22878" x="3152775" y="3732213"/>
          <p14:tracePt t="22895" x="3170238" y="3732213"/>
          <p14:tracePt t="22912" x="3197225" y="3732213"/>
          <p14:tracePt t="22928" x="3214688" y="3732213"/>
          <p14:tracePt t="22945" x="3259138" y="3732213"/>
          <p14:tracePt t="22961" x="3313113" y="3732213"/>
          <p14:tracePt t="22978" x="3357563" y="3741738"/>
          <p14:tracePt t="22995" x="3411538" y="3751263"/>
          <p14:tracePt t="23012" x="3446463" y="3759200"/>
          <p14:tracePt t="23029" x="3517900" y="3795713"/>
          <p14:tracePt t="23045" x="3562350" y="3822700"/>
          <p14:tracePt t="23062" x="3616325" y="3867150"/>
          <p14:tracePt t="23078" x="3643313" y="3929063"/>
          <p14:tracePt t="23095" x="3660775" y="3965575"/>
          <p14:tracePt t="23112" x="3660775" y="4000500"/>
          <p14:tracePt t="23173" x="3670300" y="4017963"/>
          <p14:tracePt t="23237" x="3679825" y="4027488"/>
          <p14:tracePt t="23262" x="3687763" y="4027488"/>
          <p14:tracePt t="23285" x="3705225" y="4027488"/>
          <p14:tracePt t="23293" x="3714750" y="4027488"/>
          <p14:tracePt t="23301" x="3724275" y="4027488"/>
          <p14:tracePt t="23312" x="3732213" y="4027488"/>
          <p14:tracePt t="23329" x="3741738" y="4027488"/>
          <p14:tracePt t="23345" x="3768725" y="4027488"/>
          <p14:tracePt t="23362" x="3776663" y="4010025"/>
          <p14:tracePt t="23379" x="3776663" y="4000500"/>
          <p14:tracePt t="23396" x="3795713" y="3990975"/>
          <p14:tracePt t="23412" x="3803650" y="3983038"/>
          <p14:tracePt t="23429" x="3822700" y="3983038"/>
          <p14:tracePt t="23446" x="3830638" y="3983038"/>
          <p14:tracePt t="23462" x="3840163" y="3983038"/>
          <p14:tracePt t="23479" x="3848100" y="3983038"/>
          <p14:tracePt t="23541" x="3867150" y="3983038"/>
          <p14:tracePt t="23549" x="3875088" y="3983038"/>
          <p14:tracePt t="23557" x="3894138" y="3983038"/>
          <p14:tracePt t="23566" x="3902075" y="3983038"/>
          <p14:tracePt t="23579" x="3919538" y="3983038"/>
          <p14:tracePt t="23597" x="3983038" y="3983038"/>
          <p14:tracePt t="23613" x="4037013" y="3983038"/>
          <p14:tracePt t="23629" x="4098925" y="3983038"/>
          <p14:tracePt t="23646" x="4152900" y="3983038"/>
          <p14:tracePt t="23663" x="4232275" y="3983038"/>
          <p14:tracePt t="23679" x="4295775" y="3983038"/>
          <p14:tracePt t="23696" x="4375150" y="3983038"/>
          <p14:tracePt t="23713" x="4465638" y="3990975"/>
          <p14:tracePt t="23730" x="4510088" y="3990975"/>
          <p14:tracePt t="23746" x="4518025" y="3990975"/>
          <p14:tracePt t="23763" x="4554538" y="3990975"/>
          <p14:tracePt t="23780" x="4581525" y="4010025"/>
          <p14:tracePt t="23797" x="4660900" y="4010025"/>
          <p14:tracePt t="23813" x="4705350" y="4010025"/>
          <p14:tracePt t="23830" x="4751388" y="4010025"/>
          <p14:tracePt t="23847" x="4776788" y="4010025"/>
          <p14:tracePt t="23863" x="4803775" y="4010025"/>
          <p14:tracePt t="23880" x="4822825" y="4010025"/>
          <p14:tracePt t="23897" x="4857750" y="4010025"/>
          <p14:tracePt t="23913" x="4884738" y="4010025"/>
          <p14:tracePt t="23930" x="4919663" y="4010025"/>
          <p14:tracePt t="23947" x="4965700" y="4010025"/>
          <p14:tracePt t="23963" x="5010150" y="4010025"/>
          <p14:tracePt t="23981" x="5089525" y="4027488"/>
          <p14:tracePt t="23997" x="5170488" y="4044950"/>
          <p14:tracePt t="24013" x="5268913" y="4062413"/>
          <p14:tracePt t="24030" x="5357813" y="4071938"/>
          <p14:tracePt t="24047" x="5384800" y="4071938"/>
          <p14:tracePt t="24063" x="5411788" y="4071938"/>
          <p14:tracePt t="24080" x="5429250" y="4071938"/>
          <p14:tracePt t="24113" x="5465763" y="4071938"/>
          <p14:tracePt t="24130" x="5483225" y="4071938"/>
          <p14:tracePt t="24147" x="5518150" y="4071938"/>
          <p14:tracePt t="24213" x="5527675" y="4071938"/>
          <p14:tracePt t="24221" x="5537200" y="4071938"/>
          <p14:tracePt t="24230" x="5545138" y="4071938"/>
          <p14:tracePt t="24247" x="5554663" y="4062413"/>
          <p14:tracePt t="24264" x="5562600" y="4062413"/>
          <p14:tracePt t="24325" x="5562600" y="4054475"/>
          <p14:tracePt t="24333" x="5554663" y="4044950"/>
          <p14:tracePt t="24341" x="5537200" y="4044950"/>
          <p14:tracePt t="24350" x="5527675" y="4037013"/>
          <p14:tracePt t="24366" x="5518150" y="4037013"/>
          <p14:tracePt t="24381" x="5491163" y="4037013"/>
          <p14:tracePt t="24398" x="5473700" y="4017963"/>
          <p14:tracePt t="24414" x="5446713" y="4017963"/>
          <p14:tracePt t="24431" x="5394325" y="4010025"/>
          <p14:tracePt t="24447" x="5384800" y="4000500"/>
          <p14:tracePt t="24464" x="5357813" y="4000500"/>
          <p14:tracePt t="24481" x="5330825" y="3990975"/>
          <p14:tracePt t="24498" x="5295900" y="3990975"/>
          <p14:tracePt t="24514" x="5251450" y="3983038"/>
          <p14:tracePt t="24531" x="5197475" y="3983038"/>
          <p14:tracePt t="24548" x="5133975" y="3983038"/>
          <p14:tracePt t="24565" x="5010150" y="3983038"/>
          <p14:tracePt t="24581" x="4867275" y="3983038"/>
          <p14:tracePt t="24598" x="4724400" y="3983038"/>
          <p14:tracePt t="24614" x="4608513" y="3983038"/>
          <p14:tracePt t="24632" x="4483100" y="3983038"/>
          <p14:tracePt t="24648" x="4340225" y="3983038"/>
          <p14:tracePt t="24665" x="4205288" y="3983038"/>
          <p14:tracePt t="24681" x="4108450" y="3973513"/>
          <p14:tracePt t="24698" x="4062413" y="3946525"/>
          <p14:tracePt t="24715" x="4027488" y="3946525"/>
          <p14:tracePt t="24731" x="4000500" y="3946525"/>
          <p14:tracePt t="24749" x="3938588" y="3938588"/>
          <p14:tracePt t="24765" x="3884613" y="3938588"/>
          <p14:tracePt t="24782" x="3857625" y="3938588"/>
          <p14:tracePt t="24798" x="3813175" y="3938588"/>
          <p14:tracePt t="24815" x="3759200" y="3938588"/>
          <p14:tracePt t="24831" x="3724275" y="3938588"/>
          <p14:tracePt t="24848" x="3697288" y="3938588"/>
          <p14:tracePt t="24865" x="3670300" y="3938588"/>
          <p14:tracePt t="24882" x="3660775" y="3938588"/>
          <p14:tracePt t="24915" x="3633788" y="3946525"/>
          <p14:tracePt t="24932" x="3589338" y="3956050"/>
          <p14:tracePt t="24949" x="3544888" y="3983038"/>
          <p14:tracePt t="24965" x="3527425" y="3983038"/>
          <p14:tracePt t="24982" x="3500438" y="3983038"/>
          <p14:tracePt t="24998" x="3482975" y="3983038"/>
          <p14:tracePt t="25189" x="3482975" y="3990975"/>
          <p14:tracePt t="25205" x="3490913" y="3990975"/>
          <p14:tracePt t="25213" x="3527425" y="3990975"/>
          <p14:tracePt t="25221" x="3544888" y="3990975"/>
          <p14:tracePt t="25232" x="3571875" y="3990975"/>
          <p14:tracePt t="25249" x="3608388" y="3990975"/>
          <p14:tracePt t="25266" x="3697288" y="3990975"/>
          <p14:tracePt t="25282" x="3751263" y="3990975"/>
          <p14:tracePt t="25299" x="3857625" y="3990975"/>
          <p14:tracePt t="25316" x="3965575" y="3990975"/>
          <p14:tracePt t="25333" x="4108450" y="3990975"/>
          <p14:tracePt t="25350" x="4179888" y="3990975"/>
          <p14:tracePt t="25366" x="4187825" y="3990975"/>
          <p14:tracePt t="25383" x="4205288" y="3990975"/>
          <p14:tracePt t="25400" x="4232275" y="3990975"/>
          <p14:tracePt t="25417" x="4322763" y="3990975"/>
          <p14:tracePt t="25433" x="4384675" y="3990975"/>
          <p14:tracePt t="25450" x="4500563" y="4000500"/>
          <p14:tracePt t="25466" x="4643438" y="4027488"/>
          <p14:tracePt t="25483" x="4795838" y="4044950"/>
          <p14:tracePt t="25499" x="4911725" y="4044950"/>
          <p14:tracePt t="25516" x="5000625" y="4044950"/>
          <p14:tracePt t="25533" x="5054600" y="4044950"/>
          <p14:tracePt t="25550" x="5062538" y="4044950"/>
          <p14:tracePt t="25641" x="5072063" y="4044950"/>
          <p14:tracePt t="25657" x="5081588" y="4044950"/>
          <p14:tracePt t="25665" x="5089525" y="4044950"/>
          <p14:tracePt t="25673" x="5099050" y="4044950"/>
          <p14:tracePt t="25683" x="5108575" y="4044950"/>
          <p14:tracePt t="25700" x="5143500" y="4044950"/>
          <p14:tracePt t="25717" x="5170488" y="4037013"/>
          <p14:tracePt t="25733" x="5224463" y="4027488"/>
          <p14:tracePt t="25750" x="5268913" y="4027488"/>
          <p14:tracePt t="25767" x="5276850" y="4027488"/>
          <p14:tracePt t="25783" x="5295900" y="4027488"/>
          <p14:tracePt t="25801" x="5303838" y="4027488"/>
          <p14:tracePt t="25817" x="5313363" y="4027488"/>
          <p14:tracePt t="25834" x="5322888" y="4027488"/>
          <p14:tracePt t="25850" x="5330825" y="4027488"/>
          <p14:tracePt t="25867" x="5340350" y="4027488"/>
          <p14:tracePt t="25994" x="5357813" y="4017963"/>
          <p14:tracePt t="26001" x="5367338" y="4017963"/>
          <p14:tracePt t="26009" x="5375275" y="4017963"/>
          <p14:tracePt t="26033" x="5384800" y="4017963"/>
          <p14:tracePt t="26041" x="5402263" y="4017963"/>
          <p14:tracePt t="26057" x="5419725" y="4017963"/>
          <p14:tracePt t="26067" x="5429250" y="4017963"/>
          <p14:tracePt t="26084" x="5446713" y="4017963"/>
          <p14:tracePt t="26234" x="5429250" y="4017963"/>
          <p14:tracePt t="26250" x="5419725" y="4017963"/>
          <p14:tracePt t="26257" x="5411788" y="4017963"/>
          <p14:tracePt t="26268" x="5394325" y="4017963"/>
          <p14:tracePt t="26285" x="5384800" y="4017963"/>
          <p14:tracePt t="26301" x="5367338" y="4017963"/>
          <p14:tracePt t="26318" x="5357813" y="4017963"/>
          <p14:tracePt t="26335" x="5340350" y="4017963"/>
          <p14:tracePt t="26351" x="5303838" y="4017963"/>
          <p14:tracePt t="26354" x="5286375" y="4017963"/>
          <p14:tracePt t="26368" x="5259388" y="4017963"/>
          <p14:tracePt t="26385" x="5197475" y="4017963"/>
          <p14:tracePt t="26402" x="5153025" y="4027488"/>
          <p14:tracePt t="26418" x="5099050" y="4037013"/>
          <p14:tracePt t="26435" x="5045075" y="4037013"/>
          <p14:tracePt t="26451" x="4983163" y="4037013"/>
          <p14:tracePt t="26468" x="4929188" y="4037013"/>
          <p14:tracePt t="26485" x="4875213" y="4037013"/>
          <p14:tracePt t="26502" x="4830763" y="4037013"/>
          <p14:tracePt t="26518" x="4776788" y="4037013"/>
          <p14:tracePt t="26535" x="4724400" y="4037013"/>
          <p14:tracePt t="26552" x="4652963" y="4037013"/>
          <p14:tracePt t="26569" x="4545013" y="4037013"/>
          <p14:tracePt t="26585" x="4483100" y="4037013"/>
          <p14:tracePt t="26602" x="4446588" y="4037013"/>
          <p14:tracePt t="26618" x="4411663" y="4037013"/>
          <p14:tracePt t="26635" x="4375150" y="4037013"/>
          <p14:tracePt t="26652" x="4340225" y="4037013"/>
          <p14:tracePt t="26669" x="4322763" y="4037013"/>
          <p14:tracePt t="26685" x="4276725" y="4037013"/>
          <p14:tracePt t="26702" x="4224338" y="4037013"/>
          <p14:tracePt t="26719" x="4160838" y="4037013"/>
          <p14:tracePt t="26735" x="4116388" y="4044950"/>
          <p14:tracePt t="26752" x="4081463" y="4044950"/>
          <p14:tracePt t="26769" x="4037013" y="4044950"/>
          <p14:tracePt t="26785" x="3990975" y="4044950"/>
          <p14:tracePt t="26802" x="3929063" y="4044950"/>
          <p14:tracePt t="26818" x="3902075" y="4044950"/>
          <p14:tracePt t="26836" x="3867150" y="4044950"/>
          <p14:tracePt t="26852" x="3830638" y="4044950"/>
          <p14:tracePt t="26869" x="3768725" y="4044950"/>
          <p14:tracePt t="26885" x="3714750" y="4044950"/>
          <p14:tracePt t="26902" x="3633788" y="4054475"/>
          <p14:tracePt t="26919" x="3571875" y="4062413"/>
          <p14:tracePt t="26935" x="3490913" y="4062413"/>
          <p14:tracePt t="26952" x="3411538" y="4062413"/>
          <p14:tracePt t="26969" x="3286125" y="4062413"/>
          <p14:tracePt t="26986" x="3205163" y="4062413"/>
          <p14:tracePt t="27002" x="3152775" y="4062413"/>
          <p14:tracePt t="27019" x="3098800" y="4062413"/>
          <p14:tracePt t="27035" x="3044825" y="4071938"/>
          <p14:tracePt t="27052" x="2982913" y="4081463"/>
          <p14:tracePt t="27069" x="2901950" y="4098925"/>
          <p14:tracePt t="27086" x="2830513" y="4098925"/>
          <p14:tracePt t="27102" x="2768600" y="4098925"/>
          <p14:tracePt t="27119" x="2714625" y="4098925"/>
          <p14:tracePt t="27137" x="2643188" y="4098925"/>
          <p14:tracePt t="27153" x="2589213" y="4081463"/>
          <p14:tracePt t="27169" x="2544763" y="4071938"/>
          <p14:tracePt t="27186" x="2482850" y="4054475"/>
          <p14:tracePt t="27203" x="2419350" y="4044950"/>
          <p14:tracePt t="27219" x="2357438" y="4027488"/>
          <p14:tracePt t="27236" x="2303463" y="4010025"/>
          <p14:tracePt t="27253" x="2251075" y="4010025"/>
          <p14:tracePt t="27270" x="2179638" y="4010025"/>
          <p14:tracePt t="27286" x="2116138" y="4010025"/>
          <p14:tracePt t="27303" x="2044700" y="4010025"/>
          <p14:tracePt t="27319" x="1965325" y="4010025"/>
          <p14:tracePt t="27337" x="1866900" y="4010025"/>
          <p14:tracePt t="27353" x="1812925" y="4010025"/>
          <p14:tracePt t="27370" x="1776413" y="4000500"/>
          <p14:tracePt t="27386" x="1731963" y="3983038"/>
          <p14:tracePt t="27403" x="1697038" y="3973513"/>
          <p14:tracePt t="27420" x="1643063" y="3965575"/>
          <p14:tracePt t="27436" x="1589088" y="3956050"/>
          <p14:tracePt t="27453" x="1527175" y="3938588"/>
          <p14:tracePt t="27470" x="1500188" y="3938588"/>
          <p14:tracePt t="27486" x="1465263" y="3929063"/>
          <p14:tracePt t="27503" x="1438275" y="3919538"/>
          <p14:tracePt t="27520" x="1393825" y="3919538"/>
          <p14:tracePt t="27537" x="1347788" y="3919538"/>
          <p14:tracePt t="27553" x="1330325" y="3919538"/>
          <p14:tracePt t="27570" x="1303338" y="3919538"/>
          <p14:tracePt t="27587" x="1276350" y="3919538"/>
          <p14:tracePt t="27603" x="1258888" y="3919538"/>
          <p14:tracePt t="27620" x="1241425" y="3919538"/>
          <p14:tracePt t="27637" x="1223963" y="3919538"/>
          <p14:tracePt t="27653" x="1179513" y="3919538"/>
          <p14:tracePt t="27670" x="1160463" y="3919538"/>
          <p14:tracePt t="27687" x="1116013" y="3919538"/>
          <p14:tracePt t="27704" x="1081088" y="3929063"/>
          <p14:tracePt t="27721" x="1017588" y="3929063"/>
          <p14:tracePt t="27737" x="973138" y="3929063"/>
          <p14:tracePt t="27754" x="965200" y="3929063"/>
          <p14:tracePt t="27770" x="955675" y="3929063"/>
          <p14:tracePt t="27978" x="955675" y="3938588"/>
          <p14:tracePt t="27993" x="965200" y="3956050"/>
          <p14:tracePt t="28001" x="982663" y="3956050"/>
          <p14:tracePt t="28009" x="1009650" y="3956050"/>
          <p14:tracePt t="28021" x="1036638" y="3956050"/>
          <p14:tracePt t="28037" x="1108075" y="3956050"/>
          <p14:tracePt t="28054" x="1179513" y="3956050"/>
          <p14:tracePt t="28071" x="1258888" y="3956050"/>
          <p14:tracePt t="28087" x="1366838" y="3956050"/>
          <p14:tracePt t="28105" x="1500188" y="3956050"/>
          <p14:tracePt t="28121" x="1571625" y="3956050"/>
          <p14:tracePt t="28138" x="1643063" y="3956050"/>
          <p14:tracePt t="28154" x="1724025" y="3956050"/>
          <p14:tracePt t="28171" x="1839913" y="3956050"/>
          <p14:tracePt t="28188" x="2009775" y="3956050"/>
          <p14:tracePt t="28204" x="2232025" y="3956050"/>
          <p14:tracePt t="28221" x="2419350" y="3956050"/>
          <p14:tracePt t="28238" x="2544763" y="3956050"/>
          <p14:tracePt t="28254" x="2571750" y="3956050"/>
          <p14:tracePt t="28271" x="2581275" y="3956050"/>
          <p14:tracePt t="28305" x="2633663" y="3956050"/>
          <p14:tracePt t="28321" x="2687638" y="3965575"/>
          <p14:tracePt t="28338" x="2741613" y="3965575"/>
          <p14:tracePt t="28355" x="2776538" y="3973513"/>
          <p14:tracePt t="28371" x="2901950" y="3990975"/>
          <p14:tracePt t="28374" x="2965450" y="4017963"/>
          <p14:tracePt t="28389" x="3089275" y="4037013"/>
          <p14:tracePt t="28405" x="3214688" y="4054475"/>
          <p14:tracePt t="28422" x="3322638" y="4054475"/>
          <p14:tracePt t="28438" x="3438525" y="4054475"/>
          <p14:tracePt t="28455" x="3562350" y="4054475"/>
          <p14:tracePt t="28471" x="3705225" y="4054475"/>
          <p14:tracePt t="28488" x="3857625" y="4054475"/>
          <p14:tracePt t="28505" x="4054475" y="4054475"/>
          <p14:tracePt t="28522" x="4268788" y="4044950"/>
          <p14:tracePt t="28538" x="4465638" y="4027488"/>
          <p14:tracePt t="28555" x="4687888" y="4027488"/>
          <p14:tracePt t="28572" x="4884738" y="4027488"/>
          <p14:tracePt t="28589" x="5143500" y="4017963"/>
          <p14:tracePt t="28605" x="5251450" y="4010025"/>
          <p14:tracePt t="28622" x="5322888" y="4000500"/>
          <p14:tracePt t="28638" x="5340350" y="3990975"/>
          <p14:tracePt t="28655" x="5348288" y="3990975"/>
          <p14:tracePt t="28689" x="5367338" y="3990975"/>
          <p14:tracePt t="28706" x="5394325" y="3990975"/>
          <p14:tracePt t="28722" x="5402263" y="3990975"/>
          <p14:tracePt t="28739" x="5411788" y="3990975"/>
          <p14:tracePt t="28755" x="5419725" y="3973513"/>
          <p14:tracePt t="28773" x="5419725" y="3956050"/>
          <p14:tracePt t="28789" x="5419725" y="3938588"/>
          <p14:tracePt t="28806" x="5419725" y="3911600"/>
          <p14:tracePt t="28822" x="5419725" y="3902075"/>
          <p14:tracePt t="28839" x="5419725" y="3875088"/>
          <p14:tracePt t="28855" x="5402263" y="3848100"/>
          <p14:tracePt t="28873" x="5402263" y="3822700"/>
          <p14:tracePt t="28889" x="5402263" y="3795713"/>
          <p14:tracePt t="28906" x="5402263" y="3776663"/>
          <p14:tracePt t="28923" x="5402263" y="3732213"/>
          <p14:tracePt t="28939" x="5438775" y="3643313"/>
          <p14:tracePt t="28956" x="5456238" y="3571875"/>
          <p14:tracePt t="28973" x="5473700" y="3357563"/>
          <p14:tracePt t="28989" x="5473700" y="3179763"/>
          <p14:tracePt t="29006" x="5473700" y="3009900"/>
          <p14:tracePt t="29022" x="5473700" y="2894013"/>
          <p14:tracePt t="29039" x="5473700" y="2822575"/>
          <p14:tracePt t="29056" x="5473700" y="2786063"/>
          <p14:tracePt t="29073" x="5473700" y="2768600"/>
          <p14:tracePt t="29089" x="5473700" y="2732088"/>
          <p14:tracePt t="29106" x="5473700" y="2714625"/>
          <p14:tracePt t="29123" x="5473700" y="2687638"/>
          <p14:tracePt t="29139" x="5473700" y="2670175"/>
          <p14:tracePt t="29157" x="5473700" y="2660650"/>
          <p14:tracePt t="29173" x="5473700" y="2625725"/>
          <p14:tracePt t="29189" x="5473700" y="2598738"/>
          <p14:tracePt t="29206" x="5473700" y="2554288"/>
          <p14:tracePt t="29223" x="5473700" y="2509838"/>
          <p14:tracePt t="29239" x="5473700" y="2446338"/>
          <p14:tracePt t="29256" x="5473700" y="2411413"/>
          <p14:tracePt t="29273" x="5465763" y="2374900"/>
          <p14:tracePt t="29290" x="5465763" y="2357438"/>
          <p14:tracePt t="29306" x="5456238" y="2339975"/>
          <p14:tracePt t="29340" x="5456238" y="2330450"/>
          <p14:tracePt t="29357" x="5456238" y="2312988"/>
          <p14:tracePt t="29389" x="5446713" y="2295525"/>
          <p14:tracePt t="29397" x="5438775" y="2286000"/>
          <p14:tracePt t="29407" x="5429250" y="2286000"/>
          <p14:tracePt t="29423" x="5419725" y="2276475"/>
          <p14:tracePt t="29440" x="5402263" y="2268538"/>
          <p14:tracePt t="29457" x="5384800" y="2268538"/>
          <p14:tracePt t="29473" x="5357813" y="2259013"/>
          <p14:tracePt t="29490" x="5322888" y="2259013"/>
          <p14:tracePt t="29507" x="5286375" y="2259013"/>
          <p14:tracePt t="29523" x="5259388" y="2259013"/>
          <p14:tracePt t="29541" x="5232400" y="2259013"/>
          <p14:tracePt t="29557" x="5187950" y="2259013"/>
          <p14:tracePt t="29574" x="5160963" y="2259013"/>
          <p14:tracePt t="29590" x="5108575" y="2276475"/>
          <p14:tracePt t="29607" x="5045075" y="2286000"/>
          <p14:tracePt t="29624" x="4983163" y="2303463"/>
          <p14:tracePt t="29640" x="4848225" y="2322513"/>
          <p14:tracePt t="29657" x="4679950" y="2339975"/>
          <p14:tracePt t="29673" x="4518025" y="2339975"/>
          <p14:tracePt t="29690" x="4394200" y="2339975"/>
          <p14:tracePt t="29707" x="4286250" y="2339975"/>
          <p14:tracePt t="29724" x="4179888" y="2357438"/>
          <p14:tracePt t="29741" x="3965575" y="2366963"/>
          <p14:tracePt t="29757" x="3751263" y="2366963"/>
          <p14:tracePt t="29774" x="3509963" y="2366963"/>
          <p14:tracePt t="29790" x="3241675" y="2366963"/>
          <p14:tracePt t="29807" x="2982913" y="2366963"/>
          <p14:tracePt t="29824" x="2724150" y="2366963"/>
          <p14:tracePt t="29841" x="2465388" y="2366963"/>
          <p14:tracePt t="29857" x="2232025" y="2366963"/>
          <p14:tracePt t="29874" x="2044700" y="2366963"/>
          <p14:tracePt t="29877" x="2027238" y="2357438"/>
          <p14:tracePt t="29891" x="2009775" y="2339975"/>
          <p14:tracePt t="29907" x="1955800" y="2322513"/>
          <p14:tracePt t="29925" x="1866900" y="2295525"/>
          <p14:tracePt t="29941" x="1839913" y="2286000"/>
          <p14:tracePt t="29958" x="1822450" y="2286000"/>
          <p14:tracePt t="29974" x="1785938" y="2286000"/>
          <p14:tracePt t="29991" x="1751013" y="2286000"/>
          <p14:tracePt t="30008" x="1714500" y="2286000"/>
          <p14:tracePt t="30024" x="1660525" y="2276475"/>
          <p14:tracePt t="30041" x="1633538" y="2268538"/>
          <p14:tracePt t="30058" x="1608138" y="2268538"/>
          <p14:tracePt t="30074" x="1571625" y="2268538"/>
          <p14:tracePt t="30091" x="1509713" y="2268538"/>
          <p14:tracePt t="30108" x="1465263" y="2268538"/>
          <p14:tracePt t="30125" x="1374775" y="2268538"/>
          <p14:tracePt t="30141" x="1303338" y="2268538"/>
          <p14:tracePt t="30158" x="1268413" y="2268538"/>
          <p14:tracePt t="30174" x="1250950" y="2268538"/>
          <p14:tracePt t="30237" x="1241425" y="2268538"/>
          <p14:tracePt t="30245" x="1231900" y="2268538"/>
          <p14:tracePt t="30258" x="1204913" y="2268538"/>
          <p14:tracePt t="30275" x="1196975" y="2268538"/>
          <p14:tracePt t="30333" x="1187450" y="2268538"/>
          <p14:tracePt t="30397" x="1179513" y="2268538"/>
          <p14:tracePt t="30885" x="1196975" y="2268538"/>
          <p14:tracePt t="30901" x="1231900" y="2268538"/>
          <p14:tracePt t="30909" x="1268413" y="2268538"/>
          <p14:tracePt t="30917" x="1347788" y="2268538"/>
          <p14:tracePt t="30926" x="1446213" y="2268538"/>
          <p14:tracePt t="30943" x="1670050" y="2286000"/>
          <p14:tracePt t="30959" x="1884363" y="2303463"/>
          <p14:tracePt t="30976" x="2098675" y="2312988"/>
          <p14:tracePt t="30993" x="2276475" y="2322513"/>
          <p14:tracePt t="31009" x="2411413" y="2330450"/>
          <p14:tracePt t="31026" x="2509838" y="2330450"/>
          <p14:tracePt t="31043" x="2554288" y="2330450"/>
          <p14:tracePt t="31059" x="2571750" y="2330450"/>
          <p14:tracePt t="31077" x="2633663" y="2330450"/>
          <p14:tracePt t="31093" x="2679700" y="2330450"/>
          <p14:tracePt t="31110" x="2724150" y="2330450"/>
          <p14:tracePt t="31126" x="2751138" y="2330450"/>
          <p14:tracePt t="31143" x="2776538" y="2330450"/>
          <p14:tracePt t="31160" x="2803525" y="2330450"/>
          <p14:tracePt t="31176" x="2813050" y="2330450"/>
          <p14:tracePt t="31193" x="2847975" y="2330450"/>
          <p14:tracePt t="31210" x="2857500" y="2330450"/>
          <p14:tracePt t="31226" x="2874963" y="2330450"/>
          <p14:tracePt t="31243" x="2894013" y="2330450"/>
          <p14:tracePt t="31260" x="2901950" y="2330450"/>
          <p14:tracePt t="31277" x="2911475" y="2330450"/>
          <p14:tracePt t="31293" x="2938463" y="2330450"/>
          <p14:tracePt t="31310" x="2946400" y="2330450"/>
          <p14:tracePt t="31617" x="2946400" y="2339975"/>
          <p14:tracePt t="31633" x="2938463" y="2347913"/>
          <p14:tracePt t="31649" x="2928938" y="2347913"/>
          <p14:tracePt t="31657" x="2901950" y="2347913"/>
          <p14:tracePt t="31665" x="2867025" y="2347913"/>
          <p14:tracePt t="31677" x="2840038" y="2347913"/>
          <p14:tracePt t="31694" x="2786063" y="2339975"/>
          <p14:tracePt t="31711" x="2732088" y="2330450"/>
          <p14:tracePt t="31727" x="2705100" y="2312988"/>
          <p14:tracePt t="32433" x="2714625" y="2312988"/>
          <p14:tracePt t="32441" x="2724150" y="2312988"/>
          <p14:tracePt t="32834" x="2732088" y="2312988"/>
          <p14:tracePt t="32994" x="2751138" y="2312988"/>
          <p14:tracePt t="33009" x="2759075" y="2312988"/>
          <p14:tracePt t="33058" x="2776538" y="2303463"/>
          <p14:tracePt t="33073" x="2786063" y="2303463"/>
          <p14:tracePt t="33105" x="2803525" y="2295525"/>
          <p14:tracePt t="33113" x="2813050" y="2295525"/>
          <p14:tracePt t="33153" x="2830513" y="2295525"/>
          <p14:tracePt t="33250" x="2847975" y="2295525"/>
          <p14:tracePt t="33257" x="2857500" y="2295525"/>
          <p14:tracePt t="33313" x="2867025" y="2295525"/>
          <p14:tracePt t="33321" x="2874963" y="2276475"/>
          <p14:tracePt t="33330" x="2894013" y="2268538"/>
          <p14:tracePt t="33347" x="2901950" y="2268538"/>
          <p14:tracePt t="33363" x="2928938" y="2268538"/>
          <p14:tracePt t="33380" x="2938463" y="2268538"/>
          <p14:tracePt t="33409" x="2955925" y="2268538"/>
          <p14:tracePt t="33417" x="2965450" y="2268538"/>
          <p14:tracePt t="33433" x="2982913" y="2268538"/>
          <p14:tracePt t="33449" x="2990850" y="2268538"/>
          <p14:tracePt t="33537" x="3017838" y="2268538"/>
          <p14:tracePt t="33545" x="3027363" y="2268538"/>
          <p14:tracePt t="33601" x="3044825" y="2268538"/>
          <p14:tracePt t="33609" x="3054350" y="2268538"/>
          <p14:tracePt t="33625" x="3062288" y="2268538"/>
          <p14:tracePt t="33681" x="3081338" y="2268538"/>
          <p14:tracePt t="33697" x="3089275" y="2268538"/>
          <p14:tracePt t="33705" x="3098800" y="2268538"/>
          <p14:tracePt t="33714" x="3116263" y="2268538"/>
          <p14:tracePt t="33731" x="3133725" y="2268538"/>
          <p14:tracePt t="33748" x="3152775" y="2268538"/>
          <p14:tracePt t="33765" x="3160713" y="2268538"/>
          <p14:tracePt t="33794" x="3170238" y="2268538"/>
          <p14:tracePt t="33833" x="3179763" y="2268538"/>
          <p14:tracePt t="33890" x="3187700" y="2268538"/>
          <p14:tracePt t="33897" x="3197225" y="2268538"/>
          <p14:tracePt t="33921" x="3214688" y="2268538"/>
          <p14:tracePt t="33929" x="3224213" y="2268538"/>
          <p14:tracePt t="34097" x="3241675" y="2268538"/>
          <p14:tracePt t="34129" x="3251200" y="2268538"/>
          <p14:tracePt t="34138" x="3259138" y="2268538"/>
          <p14:tracePt t="34213" x="3268663" y="2268538"/>
          <p14:tracePt t="34278" x="3276600" y="2268538"/>
          <p14:tracePt t="34293" x="3295650" y="2268538"/>
          <p14:tracePt t="34309" x="3303588" y="2268538"/>
          <p14:tracePt t="34317" x="3322638" y="2268538"/>
          <p14:tracePt t="34325" x="3322638" y="2276475"/>
          <p14:tracePt t="34341" x="3330575" y="2276475"/>
          <p14:tracePt t="34357" x="3348038" y="2276475"/>
          <p14:tracePt t="34366" x="3357563" y="2276475"/>
          <p14:tracePt t="34382" x="3367088" y="2286000"/>
          <p14:tracePt t="34399" x="3384550" y="2303463"/>
          <p14:tracePt t="34432" x="3394075" y="2303463"/>
          <p14:tracePt t="34449" x="3402013" y="2312988"/>
          <p14:tracePt t="34466" x="3411538" y="2312988"/>
          <p14:tracePt t="34482" x="3429000" y="2312988"/>
          <p14:tracePt t="34499" x="3455988" y="2330450"/>
          <p14:tracePt t="34516" x="3473450" y="2330450"/>
          <p14:tracePt t="34533" x="3490913" y="2339975"/>
          <p14:tracePt t="34549" x="3490913" y="2347913"/>
          <p14:tracePt t="34583" x="3500438" y="2347913"/>
          <p14:tracePt t="34599" x="3509963" y="2347913"/>
          <p14:tracePt t="34616" x="3517900" y="2357438"/>
          <p14:tracePt t="34649" x="3527425" y="2357438"/>
          <p14:tracePt t="34667" x="3536950" y="2357438"/>
          <p14:tracePt t="34683" x="3554413" y="2366963"/>
          <p14:tracePt t="34699" x="3581400" y="2374900"/>
          <p14:tracePt t="34717" x="3598863" y="2384425"/>
          <p14:tracePt t="34733" x="3616325" y="2393950"/>
          <p14:tracePt t="34750" x="3633788" y="2393950"/>
          <p14:tracePt t="34766" x="3643313" y="2393950"/>
          <p14:tracePt t="34783" x="3652838" y="2393950"/>
          <p14:tracePt t="34800" x="3679825" y="2401888"/>
          <p14:tracePt t="34817" x="3714750" y="2411413"/>
          <p14:tracePt t="34833" x="3732213" y="2419350"/>
          <p14:tracePt t="34850" x="3751263" y="2428875"/>
          <p14:tracePt t="34883" x="3768725" y="2455863"/>
          <p14:tracePt t="34900" x="3776663" y="2455863"/>
          <p14:tracePt t="34917" x="3786188" y="2465388"/>
          <p14:tracePt t="34933" x="3813175" y="2482850"/>
          <p14:tracePt t="34950" x="3830638" y="2509838"/>
          <p14:tracePt t="34967" x="3840163" y="2527300"/>
          <p14:tracePt t="34983" x="3867150" y="2544763"/>
          <p14:tracePt t="35000" x="3875088" y="2554288"/>
          <p14:tracePt t="35017" x="3875088" y="2562225"/>
          <p14:tracePt t="35034" x="3875088" y="2571750"/>
          <p14:tracePt t="35050" x="3884613" y="2589213"/>
          <p14:tracePt t="35067" x="3894138" y="2598738"/>
          <p14:tracePt t="35084" x="3902075" y="2608263"/>
          <p14:tracePt t="35100" x="3902075" y="2643188"/>
          <p14:tracePt t="35141" x="3919538" y="2660650"/>
          <p14:tracePt t="35157" x="3929063" y="2679700"/>
          <p14:tracePt t="35167" x="3929063" y="2687638"/>
          <p14:tracePt t="35184" x="3938588" y="2705100"/>
          <p14:tracePt t="35200" x="3946525" y="2714625"/>
          <p14:tracePt t="35234" x="3946525" y="2724150"/>
          <p14:tracePt t="35251" x="3965575" y="2751138"/>
          <p14:tracePt t="35267" x="3973513" y="2759075"/>
          <p14:tracePt t="35284" x="3973513" y="2768600"/>
          <p14:tracePt t="35301" x="4000500" y="2795588"/>
          <p14:tracePt t="35318" x="4000500" y="2803525"/>
          <p14:tracePt t="35334" x="4027488" y="2822575"/>
          <p14:tracePt t="35350" x="4037013" y="2830513"/>
          <p14:tracePt t="35367" x="4044950" y="2847975"/>
          <p14:tracePt t="35384" x="4044950" y="2857500"/>
          <p14:tracePt t="35401" x="4062413" y="2867025"/>
          <p14:tracePt t="35434" x="4062413" y="2874963"/>
          <p14:tracePt t="35461" x="4062413" y="2894013"/>
          <p14:tracePt t="35470" x="4062413" y="2901950"/>
          <p14:tracePt t="35486" x="4071938" y="2911475"/>
          <p14:tracePt t="35541" x="4071938" y="2919413"/>
          <p14:tracePt t="35549" x="4071938" y="2928938"/>
          <p14:tracePt t="35557" x="4071938" y="2938463"/>
          <p14:tracePt t="35573" x="4071938" y="2946400"/>
          <p14:tracePt t="35638" x="4071938" y="2955925"/>
          <p14:tracePt t="35645" x="4071938" y="2965450"/>
          <p14:tracePt t="35654" x="4071938" y="2973388"/>
          <p14:tracePt t="35670" x="4071938" y="2982913"/>
          <p14:tracePt t="35685" x="4071938" y="3009900"/>
          <p14:tracePt t="35701" x="4071938" y="3044825"/>
          <p14:tracePt t="35718" x="4071938" y="3071813"/>
          <p14:tracePt t="35735" x="4071938" y="3081338"/>
          <p14:tracePt t="35781" x="4071938" y="3089275"/>
          <p14:tracePt t="35797" x="4071938" y="3098800"/>
          <p14:tracePt t="35805" x="4071938" y="3108325"/>
          <p14:tracePt t="35818" x="4071938" y="3116263"/>
          <p14:tracePt t="35835" x="4071938" y="3125788"/>
          <p14:tracePt t="35851" x="4081463" y="3133725"/>
          <p14:tracePt t="37833" x="4081463" y="3152775"/>
          <p14:tracePt t="37841" x="4081463" y="3160713"/>
          <p14:tracePt t="37849" x="4081463" y="3197225"/>
          <p14:tracePt t="37858" x="4081463" y="3214688"/>
          <p14:tracePt t="37872" x="4081463" y="3232150"/>
          <p14:tracePt t="37889" x="4081463" y="3375025"/>
          <p14:tracePt t="37905" x="4081463" y="3509963"/>
          <p14:tracePt t="37922" x="4081463" y="3608388"/>
          <p14:tracePt t="37939" x="4081463" y="3633788"/>
          <p14:tracePt t="37955" x="4081463" y="3652838"/>
          <p14:tracePt t="37993" x="4081463" y="3660775"/>
          <p14:tracePt t="38005" x="4081463" y="3670300"/>
          <p14:tracePt t="38025" x="4081463" y="3679825"/>
          <p14:tracePt t="38039" x="4081463" y="3687763"/>
          <p14:tracePt t="38055" x="4081463" y="3724275"/>
          <p14:tracePt t="38058" x="4081463" y="3751263"/>
          <p14:tracePt t="38073" x="4081463" y="3803650"/>
          <p14:tracePt t="38089" x="4089400" y="3867150"/>
          <p14:tracePt t="38106" x="4089400" y="3929063"/>
          <p14:tracePt t="38122" x="4089400" y="4010025"/>
          <p14:tracePt t="38139" x="4089400" y="4133850"/>
          <p14:tracePt t="38156" x="4089400" y="4276725"/>
          <p14:tracePt t="38172" x="4089400" y="4429125"/>
          <p14:tracePt t="38189" x="4089400" y="4589463"/>
          <p14:tracePt t="38206" x="4089400" y="4741863"/>
          <p14:tracePt t="38222" x="4089400" y="4848225"/>
          <p14:tracePt t="38239" x="4089400" y="4938713"/>
          <p14:tracePt t="38256" x="4071938" y="4991100"/>
          <p14:tracePt t="38273" x="4027488" y="5045075"/>
          <p14:tracePt t="38289" x="3990975" y="5072063"/>
          <p14:tracePt t="38306" x="3973513" y="5089525"/>
          <p14:tracePt t="38322" x="3965575" y="5108575"/>
          <p14:tracePt t="38339" x="3956050" y="5108575"/>
          <p14:tracePt t="38356" x="3919538" y="5126038"/>
          <p14:tracePt t="38372" x="3867150" y="5153025"/>
          <p14:tracePt t="38389" x="3830638" y="5160963"/>
          <p14:tracePt t="38406" x="3776663" y="5180013"/>
          <p14:tracePt t="38423" x="3705225" y="5205413"/>
          <p14:tracePt t="38439" x="3616325" y="5214938"/>
          <p14:tracePt t="38457" x="3455988" y="5224463"/>
          <p14:tracePt t="38473" x="3375025" y="5224463"/>
          <p14:tracePt t="38490" x="3303588" y="5224463"/>
          <p14:tracePt t="38506" x="3241675" y="5214938"/>
          <p14:tracePt t="38523" x="3197225" y="5197475"/>
          <p14:tracePt t="38540" x="3160713" y="5187950"/>
          <p14:tracePt t="38556" x="3108325" y="5170488"/>
          <p14:tracePt t="38573" x="3054350" y="5153025"/>
          <p14:tracePt t="38590" x="3017838" y="5143500"/>
          <p14:tracePt t="38607" x="2955925" y="5126038"/>
          <p14:tracePt t="38623" x="2901950" y="5126038"/>
          <p14:tracePt t="38640" x="2822575" y="5108575"/>
          <p14:tracePt t="38657" x="2776538" y="5099050"/>
          <p14:tracePt t="38673" x="2724150" y="5089525"/>
          <p14:tracePt t="38690" x="2687638" y="5072063"/>
          <p14:tracePt t="38707" x="2660650" y="5062538"/>
          <p14:tracePt t="38723" x="2643188" y="5054600"/>
          <p14:tracePt t="38740" x="2616200" y="5027613"/>
          <p14:tracePt t="38757" x="2608263" y="5018088"/>
          <p14:tracePt t="38809" x="2598738" y="5018088"/>
          <p14:tracePt t="39058" x="2598738" y="5027613"/>
          <p14:tracePt t="39073" x="2598738" y="5037138"/>
          <p14:tracePt t="39106" x="2598738" y="5054600"/>
          <p14:tracePt t="39121" x="2608263" y="5062538"/>
          <p14:tracePt t="39129" x="2625725" y="5062538"/>
          <p14:tracePt t="39141" x="2643188" y="5062538"/>
          <p14:tracePt t="39158" x="2679700" y="5062538"/>
          <p14:tracePt t="39174" x="2697163" y="5062538"/>
          <p14:tracePt t="39191" x="2705100" y="5062538"/>
          <p14:tracePt t="39305" x="2724150" y="5062538"/>
          <p14:tracePt t="39313" x="2732088" y="5062538"/>
          <p14:tracePt t="39324" x="2741613" y="5062538"/>
          <p14:tracePt t="39341" x="2759075" y="5062538"/>
          <p14:tracePt t="39358" x="2776538" y="5062538"/>
          <p14:tracePt t="39375" x="2822575" y="5062538"/>
          <p14:tracePt t="39391" x="2867025" y="5062538"/>
          <p14:tracePt t="39408" x="2938463" y="5072063"/>
          <p14:tracePt t="39425" x="2990850" y="5072063"/>
          <p14:tracePt t="39441" x="3036888" y="5072063"/>
          <p14:tracePt t="39458" x="3081338" y="5072063"/>
          <p14:tracePt t="39475" x="3098800" y="5072063"/>
          <p14:tracePt t="39492" x="3125788" y="5072063"/>
          <p14:tracePt t="39508" x="3197225" y="5072063"/>
          <p14:tracePt t="39525" x="3224213" y="5072063"/>
          <p14:tracePt t="39542" x="3268663" y="5072063"/>
          <p14:tracePt t="39575" x="3286125" y="5072063"/>
          <p14:tracePt t="39592" x="3303588" y="5072063"/>
          <p14:tracePt t="39625" x="3322638" y="5072063"/>
          <p14:tracePt t="39658" x="3340100" y="5072063"/>
          <p14:tracePt t="39693" x="3367088" y="5072063"/>
          <p14:tracePt t="39709" x="3394075" y="5072063"/>
          <p14:tracePt t="39726" x="3402013" y="5072063"/>
          <p14:tracePt t="39742" x="3419475" y="5072063"/>
          <p14:tracePt t="40253" x="3411538" y="5072063"/>
          <p14:tracePt t="40701" x="3419475" y="5072063"/>
          <p14:tracePt t="40709" x="3429000" y="5072063"/>
          <p14:tracePt t="40717" x="3446463" y="5072063"/>
          <p14:tracePt t="40727" x="3473450" y="5072063"/>
          <p14:tracePt t="40744" x="3527425" y="5072063"/>
          <p14:tracePt t="40760" x="3571875" y="5072063"/>
          <p14:tracePt t="40777" x="3616325" y="5072063"/>
          <p14:tracePt t="40794" x="3652838" y="5072063"/>
          <p14:tracePt t="40810" x="3679825" y="5072063"/>
          <p14:tracePt t="40827" x="3714750" y="5072063"/>
          <p14:tracePt t="40844" x="3768725" y="5062538"/>
          <p14:tracePt t="40861" x="3803650" y="5062538"/>
          <p14:tracePt t="40877" x="3813175" y="5062538"/>
          <p14:tracePt t="40934" x="3822700" y="5062538"/>
          <p14:tracePt t="40941" x="3840163" y="5062538"/>
          <p14:tracePt t="40957" x="3848100" y="5062538"/>
          <p14:tracePt t="40965" x="3867150" y="5062538"/>
          <p14:tracePt t="40977" x="3875088" y="5062538"/>
          <p14:tracePt t="40994" x="3902075" y="5062538"/>
          <p14:tracePt t="42209" x="3911600" y="5081588"/>
          <p14:tracePt t="42217" x="3919538" y="5081588"/>
          <p14:tracePt t="42229" x="3929063" y="5081588"/>
          <p14:tracePt t="42247" x="3946525" y="5099050"/>
          <p14:tracePt t="42263" x="3965575" y="5099050"/>
          <p14:tracePt t="42280" x="3973513" y="5099050"/>
          <p14:tracePt t="42418" x="3983038" y="5099050"/>
          <p14:tracePt t="42641" x="3983038" y="5108575"/>
          <p14:tracePt t="42705" x="3983038" y="5116513"/>
          <p14:tracePt t="42850" x="3983038" y="5133975"/>
          <p14:tracePt t="42929" x="3983038" y="5143500"/>
          <p14:tracePt t="42962" x="3983038" y="5160963"/>
          <p14:tracePt t="43345" x="3983038" y="5170488"/>
          <p14:tracePt t="43361" x="3983038" y="5160963"/>
          <p14:tracePt t="43369" x="3983038" y="5143500"/>
          <p14:tracePt t="43382" x="3983038" y="5116513"/>
          <p14:tracePt t="43398" x="3973513" y="5081588"/>
          <p14:tracePt t="43415" x="3973513" y="5037138"/>
          <p14:tracePt t="43432" x="3956050" y="5010150"/>
          <p14:tracePt t="43448" x="3946525" y="4983163"/>
          <p14:tracePt t="43465" x="3929063" y="4965700"/>
          <p14:tracePt t="43969" x="3929063" y="4973638"/>
          <p14:tracePt t="44017" x="3929063" y="4991100"/>
          <p14:tracePt t="44025" x="3929063" y="5000625"/>
          <p14:tracePt t="45390" x="3919538" y="5000625"/>
          <p14:tracePt t="46901" x="3911600" y="5000625"/>
          <p14:tracePt t="46949" x="3911600" y="4983163"/>
          <p14:tracePt t="46957" x="3911600" y="4973638"/>
          <p14:tracePt t="47221" x="3902075" y="4965700"/>
          <p14:tracePt t="47237" x="3884613" y="4965700"/>
          <p14:tracePt t="47245" x="3857625" y="4983163"/>
          <p14:tracePt t="47255" x="3830638" y="5000625"/>
          <p14:tracePt t="47272" x="3795713" y="5027613"/>
          <p14:tracePt t="47289" x="3732213" y="5072063"/>
          <p14:tracePt t="47306" x="3679825" y="5116513"/>
          <p14:tracePt t="47322" x="3598863" y="5170488"/>
          <p14:tracePt t="47339" x="3527425" y="5205413"/>
          <p14:tracePt t="47356" x="3419475" y="5259388"/>
          <p14:tracePt t="47372" x="3330575" y="5313363"/>
          <p14:tracePt t="47389" x="3224213" y="5348288"/>
          <p14:tracePt t="47406" x="3143250" y="5367338"/>
          <p14:tracePt t="47422" x="3071813" y="5384800"/>
          <p14:tracePt t="47439" x="2990850" y="5384800"/>
          <p14:tracePt t="47456" x="2911475" y="5384800"/>
          <p14:tracePt t="47473" x="2795588" y="5384800"/>
          <p14:tracePt t="47489" x="2776538" y="5402263"/>
          <p14:tracePt t="47506" x="2751138" y="5411788"/>
          <p14:tracePt t="47522" x="2724150" y="5419725"/>
          <p14:tracePt t="47539" x="2679700" y="5438775"/>
          <p14:tracePt t="47556" x="2643188" y="5465763"/>
          <p14:tracePt t="47573" x="2589213" y="5483225"/>
          <p14:tracePt t="47590" x="2544763" y="5500688"/>
          <p14:tracePt t="47606" x="2517775" y="5527675"/>
          <p14:tracePt t="47623" x="2473325" y="5527675"/>
          <p14:tracePt t="47640" x="2465388" y="5527675"/>
          <p14:tracePt t="47673" x="2446338" y="5527675"/>
          <p14:tracePt t="47953" x="2455863" y="5527675"/>
          <p14:tracePt t="47969" x="2482850" y="5537200"/>
          <p14:tracePt t="47977" x="2490788" y="5537200"/>
          <p14:tracePt t="47990" x="2500313" y="5537200"/>
          <p14:tracePt t="48007" x="2509838" y="5537200"/>
          <p14:tracePt t="48024" x="2517775" y="5537200"/>
          <p14:tracePt t="48041" x="2554288" y="5537200"/>
          <p14:tracePt t="48057" x="2589213" y="5537200"/>
          <p14:tracePt t="48074" x="2616200" y="5537200"/>
          <p14:tracePt t="48090" x="2643188" y="5537200"/>
          <p14:tracePt t="48107" x="2660650" y="5537200"/>
          <p14:tracePt t="48124" x="2679700" y="5537200"/>
          <p14:tracePt t="48140" x="2697163" y="5537200"/>
          <p14:tracePt t="48157" x="2714625" y="5537200"/>
          <p14:tracePt t="48174" x="2732088" y="5527675"/>
          <p14:tracePt t="48190" x="2786063" y="5518150"/>
          <p14:tracePt t="48207" x="2822575" y="5510213"/>
          <p14:tracePt t="48224" x="2840038" y="5500688"/>
          <p14:tracePt t="48289" x="2857500" y="5491163"/>
          <p14:tracePt t="48321" x="2874963" y="5491163"/>
          <p14:tracePt t="48353" x="2884488" y="5491163"/>
          <p14:tracePt t="48361" x="2894013" y="5491163"/>
          <p14:tracePt t="48369" x="2901950" y="5491163"/>
          <p14:tracePt t="48417" x="2911475" y="5491163"/>
          <p14:tracePt t="48426" x="2919413" y="5491163"/>
          <p14:tracePt t="48433" x="2928938" y="5491163"/>
          <p14:tracePt t="48449" x="2938463" y="5491163"/>
          <p14:tracePt t="48458" x="2946400" y="5491163"/>
          <p14:tracePt t="48474" x="2965450" y="5491163"/>
          <p14:tracePt t="48491" x="2982913" y="5491163"/>
          <p14:tracePt t="48507" x="3000375" y="5483225"/>
          <p14:tracePt t="48524" x="3017838" y="5483225"/>
          <p14:tracePt t="48541" x="3036888" y="5483225"/>
          <p14:tracePt t="48558" x="3044825" y="5483225"/>
          <p14:tracePt t="48574" x="3062288" y="5483225"/>
          <p14:tracePt t="48591" x="3081338" y="5483225"/>
          <p14:tracePt t="48607" x="3089275" y="5483225"/>
          <p14:tracePt t="49225" x="3098800" y="5483225"/>
          <p14:tracePt t="49233" x="3108325" y="5483225"/>
          <p14:tracePt t="49242" x="3116263" y="5483225"/>
          <p14:tracePt t="49259" x="3133725" y="5483225"/>
          <p14:tracePt t="49275" x="3152775" y="5483225"/>
          <p14:tracePt t="49292" x="3187700" y="5491163"/>
          <p14:tracePt t="49309" x="3232150" y="5491163"/>
          <p14:tracePt t="49325" x="3286125" y="5491163"/>
          <p14:tracePt t="49342" x="3340100" y="5491163"/>
          <p14:tracePt t="49359" x="3367088" y="5491163"/>
          <p14:tracePt t="49376" x="3375025" y="5491163"/>
          <p14:tracePt t="49392" x="3384550" y="5491163"/>
          <p14:tracePt t="49409" x="3402013" y="5465763"/>
          <p14:tracePt t="49426" x="3446463" y="5419725"/>
          <p14:tracePt t="49443" x="3465513" y="5394325"/>
          <p14:tracePt t="49459" x="3482975" y="5357813"/>
          <p14:tracePt t="49476" x="3490913" y="5340350"/>
          <p14:tracePt t="49492" x="3490913" y="5303838"/>
          <p14:tracePt t="49509" x="3490913" y="5268913"/>
          <p14:tracePt t="49526" x="3490913" y="5224463"/>
          <p14:tracePt t="49543" x="3473450" y="5187950"/>
          <p14:tracePt t="49560" x="3419475" y="5153025"/>
          <p14:tracePt t="49576" x="3348038" y="5089525"/>
          <p14:tracePt t="49593" x="3303588" y="5081588"/>
          <p14:tracePt t="49609" x="3268663" y="5081588"/>
          <p14:tracePt t="49626" x="3241675" y="5081588"/>
          <p14:tracePt t="49643" x="3205163" y="5081588"/>
          <p14:tracePt t="49659" x="3160713" y="5081588"/>
          <p14:tracePt t="49676" x="3125788" y="5081588"/>
          <p14:tracePt t="49693" x="3081338" y="5081588"/>
          <p14:tracePt t="49710" x="3044825" y="5099050"/>
          <p14:tracePt t="49712" x="3000375" y="5108575"/>
          <p14:tracePt t="49726" x="2965450" y="5126038"/>
          <p14:tracePt t="49743" x="2911475" y="5143500"/>
          <p14:tracePt t="49760" x="2901950" y="5153025"/>
          <p14:tracePt t="49776" x="2894013" y="5153025"/>
          <p14:tracePt t="49793" x="2874963" y="5170488"/>
          <p14:tracePt t="49810" x="2874963" y="5197475"/>
          <p14:tracePt t="49827" x="2874963" y="5251450"/>
          <p14:tracePt t="49843" x="2874963" y="5295900"/>
          <p14:tracePt t="49860" x="2874963" y="5357813"/>
          <p14:tracePt t="49876" x="2894013" y="5402263"/>
          <p14:tracePt t="49893" x="2919413" y="5438775"/>
          <p14:tracePt t="49910" x="2938463" y="5446713"/>
          <p14:tracePt t="49943" x="2955925" y="5446713"/>
          <p14:tracePt t="49960" x="2973388" y="5446713"/>
          <p14:tracePt t="50009" x="2982913" y="5446713"/>
          <p14:tracePt t="50017" x="2990850" y="5446713"/>
          <p14:tracePt t="50027" x="3000375" y="5446713"/>
          <p14:tracePt t="50043" x="3009900" y="5419725"/>
          <p14:tracePt t="50060" x="3017838" y="5402263"/>
          <p14:tracePt t="50077" x="3017838" y="5375275"/>
          <p14:tracePt t="50094" x="3017838" y="5348288"/>
          <p14:tracePt t="50110" x="3017838" y="5313363"/>
          <p14:tracePt t="50127" x="3036888" y="5276850"/>
          <p14:tracePt t="50144" x="3044825" y="5251450"/>
          <p14:tracePt t="50161" x="3044825" y="5214938"/>
          <p14:tracePt t="50177" x="3081338" y="5187950"/>
          <p14:tracePt t="50194" x="3116263" y="5153025"/>
          <p14:tracePt t="50210" x="3187700" y="5126038"/>
          <p14:tracePt t="50227" x="3268663" y="5116513"/>
          <p14:tracePt t="50244" x="3340100" y="5099050"/>
          <p14:tracePt t="50261" x="3384550" y="5099050"/>
          <p14:tracePt t="50277" x="3411538" y="5089525"/>
          <p14:tracePt t="50310" x="3429000" y="5072063"/>
          <p14:tracePt t="50327" x="3446463" y="5062538"/>
          <p14:tracePt t="50344" x="3455988" y="5054600"/>
          <p14:tracePt t="50397" x="3465513" y="5054600"/>
          <p14:tracePt t="50413" x="3465513" y="5045075"/>
          <p14:tracePt t="50430" x="3465513" y="5027613"/>
          <p14:tracePt t="50437" x="3465513" y="5018088"/>
          <p14:tracePt t="50621" x="3473450" y="5010150"/>
          <p14:tracePt t="50637" x="3473450" y="5000625"/>
          <p14:tracePt t="50653" x="3482975" y="4991100"/>
          <p14:tracePt t="50669" x="3490913" y="4991100"/>
          <p14:tracePt t="50677" x="3500438" y="4991100"/>
          <p14:tracePt t="50685" x="3509963" y="4991100"/>
          <p14:tracePt t="50695" x="3517900" y="4991100"/>
          <p14:tracePt t="50797" x="3527425" y="4991100"/>
          <p14:tracePt t="50877" x="3536950" y="4991100"/>
          <p14:tracePt t="50893" x="3544888" y="4991100"/>
          <p14:tracePt t="50901" x="3544888" y="5000625"/>
          <p14:tracePt t="50912" x="3536950" y="5010150"/>
          <p14:tracePt t="50928" x="3527425" y="5027613"/>
          <p14:tracePt t="50945" x="3517900" y="5081588"/>
          <p14:tracePt t="50962" x="3500438" y="5108575"/>
          <p14:tracePt t="50978" x="3490913" y="5133975"/>
          <p14:tracePt t="50995" x="3465513" y="5180013"/>
          <p14:tracePt t="51013" x="3419475" y="5241925"/>
          <p14:tracePt t="51029" x="3384550" y="5276850"/>
          <p14:tracePt t="51046" x="3367088" y="5295900"/>
          <p14:tracePt t="51062" x="3357563" y="5330825"/>
          <p14:tracePt t="51079" x="3348038" y="5330825"/>
          <p14:tracePt t="51095" x="3322638" y="5348288"/>
          <p14:tracePt t="51112" x="3322638" y="5367338"/>
          <p14:tracePt t="51129" x="3313113" y="5375275"/>
          <p14:tracePt t="51181" x="3303588" y="5375275"/>
          <p14:tracePt t="51198" x="3295650" y="5375275"/>
          <p14:tracePt t="51205" x="3286125" y="5394325"/>
          <p14:tracePt t="51246" x="3268663" y="5394325"/>
          <p14:tracePt t="51261" x="3259138" y="5402263"/>
          <p14:tracePt t="51293" x="3259138" y="5411788"/>
          <p14:tracePt t="51717" x="3259138" y="5419725"/>
          <p14:tracePt t="51741" x="3259138" y="5438775"/>
          <p14:tracePt t="51749" x="3268663" y="5438775"/>
          <p14:tracePt t="51909" x="3286125" y="5438775"/>
          <p14:tracePt t="51917" x="3295650" y="5438775"/>
          <p14:tracePt t="51925" x="3322638" y="5456238"/>
          <p14:tracePt t="51933" x="3330575" y="5456238"/>
          <p14:tracePt t="51947" x="3367088" y="5456238"/>
          <p14:tracePt t="51964" x="3446463" y="5465763"/>
          <p14:tracePt t="51981" x="3509963" y="5473700"/>
          <p14:tracePt t="51997" x="3536950" y="5473700"/>
          <p14:tracePt t="52117" x="3554413" y="5473700"/>
          <p14:tracePt t="52133" x="3571875" y="5473700"/>
          <p14:tracePt t="52141" x="3581400" y="5473700"/>
          <p14:tracePt t="52149" x="3589338" y="5473700"/>
          <p14:tracePt t="52165" x="3616325" y="5473700"/>
          <p14:tracePt t="52181" x="3660775" y="5473700"/>
          <p14:tracePt t="52198" x="3679825" y="5473700"/>
          <p14:tracePt t="52214" x="3705225" y="5473700"/>
          <p14:tracePt t="52231" x="3724275" y="5473700"/>
          <p14:tracePt t="52248" x="3741738" y="5473700"/>
          <p14:tracePt t="52264" x="3776663" y="5473700"/>
          <p14:tracePt t="52281" x="3822700" y="5465763"/>
          <p14:tracePt t="52298" x="3884613" y="5465763"/>
          <p14:tracePt t="52315" x="3956050" y="5465763"/>
          <p14:tracePt t="52332" x="4017963" y="5465763"/>
          <p14:tracePt t="52348" x="4081463" y="5465763"/>
          <p14:tracePt t="52365" x="4089400" y="5465763"/>
          <p14:tracePt t="52733" x="4108450" y="5465763"/>
          <p14:tracePt t="52742" x="4133850" y="5465763"/>
          <p14:tracePt t="52749" x="4170363" y="5465763"/>
          <p14:tracePt t="52766" x="4241800" y="5465763"/>
          <p14:tracePt t="52782" x="4286250" y="5465763"/>
          <p14:tracePt t="52799" x="4357688" y="5483225"/>
          <p14:tracePt t="52815" x="4483100" y="5510213"/>
          <p14:tracePt t="52832" x="4660900" y="5510213"/>
          <p14:tracePt t="52849" x="4875213" y="5510213"/>
          <p14:tracePt t="52865" x="5126038" y="5510213"/>
          <p14:tracePt t="52882" x="5402263" y="5510213"/>
          <p14:tracePt t="52899" x="5643563" y="5510213"/>
          <p14:tracePt t="52915" x="5803900" y="5500688"/>
          <p14:tracePt t="52932" x="5894388" y="5491163"/>
          <p14:tracePt t="52949" x="5919788" y="5483225"/>
          <p14:tracePt t="52966" x="5956300" y="5473700"/>
          <p14:tracePt t="52982" x="6010275" y="5446713"/>
          <p14:tracePt t="52999" x="6054725" y="5419725"/>
          <p14:tracePt t="53016" x="6072188" y="5419725"/>
          <p14:tracePt t="53149" x="6081713" y="5419725"/>
          <p14:tracePt t="53158" x="6089650" y="5402263"/>
          <p14:tracePt t="53166" x="6099175" y="5394325"/>
          <p14:tracePt t="53183" x="6153150" y="5348288"/>
          <p14:tracePt t="53199" x="6205538" y="5313363"/>
          <p14:tracePt t="53216" x="6323013" y="5214938"/>
          <p14:tracePt t="53233" x="6483350" y="5081588"/>
          <p14:tracePt t="53249" x="6616700" y="4956175"/>
          <p14:tracePt t="53266" x="6626225" y="4946650"/>
          <p14:tracePt t="53283" x="6626225" y="4938713"/>
          <p14:tracePt t="53299" x="6626225" y="4919663"/>
          <p14:tracePt t="54041" x="6626225" y="4902200"/>
          <p14:tracePt t="54703" x="6634163" y="4902200"/>
          <p14:tracePt t="54719" x="6643688" y="4929188"/>
          <p14:tracePt t="54736" x="6661150" y="4973638"/>
          <p14:tracePt t="54753" x="6670675" y="5027613"/>
          <p14:tracePt t="54770" x="6688138" y="5062538"/>
          <p14:tracePt t="54786" x="6688138" y="5081588"/>
          <p14:tracePt t="55169" x="6688138" y="5072063"/>
          <p14:tracePt t="55177" x="6680200" y="5062538"/>
          <p14:tracePt t="55201" x="6680200" y="5037138"/>
          <p14:tracePt t="55209" x="6680200" y="5027613"/>
          <p14:tracePt t="55219" x="6670675" y="5000625"/>
          <p14:tracePt t="55236" x="6670675" y="4991100"/>
          <p14:tracePt t="55253" x="6670675" y="4973638"/>
          <p14:tracePt t="55269" x="6670675" y="4965700"/>
          <p14:tracePt t="55286" x="6688138" y="4973638"/>
          <p14:tracePt t="55303" x="6742113" y="4973638"/>
          <p14:tracePt t="55305" x="6786563" y="5010150"/>
          <p14:tracePt t="55320" x="6813550" y="5018088"/>
          <p14:tracePt t="55337" x="7143750" y="5027613"/>
          <p14:tracePt t="55353" x="7537450" y="5027613"/>
          <p14:tracePt t="55370" x="7875588" y="5027613"/>
          <p14:tracePt t="55386" x="8153400" y="5010150"/>
          <p14:tracePt t="55403" x="8340725" y="4991100"/>
          <p14:tracePt t="55420" x="8447088" y="4965700"/>
          <p14:tracePt t="55489" x="8456613" y="4965700"/>
          <p14:tracePt t="55497" x="8466138" y="4965700"/>
          <p14:tracePt t="55522" x="8483600" y="4946650"/>
          <p14:tracePt t="55537" x="8501063" y="4938713"/>
          <p14:tracePt t="55545" x="8528050" y="4929188"/>
          <p14:tracePt t="55553" x="8537575" y="4911725"/>
          <p14:tracePt t="55570" x="8555038" y="4894263"/>
          <p14:tracePt t="55587" x="8562975" y="4884738"/>
          <p14:tracePt t="55603" x="8589963" y="4840288"/>
          <p14:tracePt t="55620" x="8653463" y="4776788"/>
          <p14:tracePt t="55637" x="8705850" y="4724400"/>
          <p14:tracePt t="55654" x="8751888" y="4687888"/>
          <p14:tracePt t="55670" x="8786813" y="4652963"/>
          <p14:tracePt t="55687" x="8813800" y="4625975"/>
          <p14:tracePt t="55704" x="8831263" y="4562475"/>
          <p14:tracePt t="55721" x="8885238" y="4500563"/>
          <p14:tracePt t="55737" x="8920163" y="4446588"/>
          <p14:tracePt t="55754" x="8947150" y="4429125"/>
          <p14:tracePt t="55787" x="8974138" y="4429125"/>
          <p14:tracePt t="55804" x="9028113" y="4429125"/>
          <p14:tracePt t="55820" x="9090025" y="4429125"/>
          <p14:tracePt t="55837" x="9197975" y="4429125"/>
          <p14:tracePt t="55854" x="9420225" y="4465638"/>
          <p14:tracePt t="55871" x="9715500" y="4483100"/>
          <p14:tracePt t="55887" x="10037763" y="4483100"/>
          <p14:tracePt t="55904" x="10313988" y="4483100"/>
          <p14:tracePt t="55921" x="10331450" y="4483100"/>
          <p14:tracePt t="56005" x="10340975" y="4483100"/>
          <p14:tracePt t="56013" x="10348913" y="4483100"/>
          <p14:tracePt t="56085" x="10358438" y="4473575"/>
          <p14:tracePt t="57285" x="10348913" y="4500563"/>
          <p14:tracePt t="57293" x="10340975" y="4510088"/>
          <p14:tracePt t="57542" x="10331450" y="4518025"/>
          <p14:tracePt t="57654" x="10323513" y="4527550"/>
          <p14:tracePt t="57661" x="10323513" y="4537075"/>
          <p14:tracePt t="57701" x="10313988" y="4562475"/>
          <p14:tracePt t="57709" x="10313988" y="4572000"/>
          <p14:tracePt t="57781" x="10304463" y="4589463"/>
          <p14:tracePt t="57789" x="10304463" y="4598988"/>
          <p14:tracePt t="57797" x="10296525" y="4608513"/>
          <p14:tracePt t="57807" x="10287000" y="4616450"/>
          <p14:tracePt t="57824" x="10269538" y="4616450"/>
          <p14:tracePt t="57841" x="10242550" y="4633913"/>
          <p14:tracePt t="57858" x="10225088" y="4652963"/>
          <p14:tracePt t="57860" x="10206038" y="4660900"/>
          <p14:tracePt t="57874" x="10206038" y="4670425"/>
          <p14:tracePt t="57891" x="10188575" y="4679950"/>
          <p14:tracePt t="57908" x="10153650" y="4687888"/>
          <p14:tracePt t="57924" x="10144125" y="4697413"/>
          <p14:tracePt t="57973" x="10134600" y="4724400"/>
          <p14:tracePt t="57981" x="10126663" y="4724400"/>
          <p14:tracePt t="58021" x="10117138" y="4741863"/>
          <p14:tracePt t="58029" x="10117138" y="4751388"/>
          <p14:tracePt t="58133" x="10109200" y="4751388"/>
          <p14:tracePt t="58141" x="10099675" y="4751388"/>
          <p14:tracePt t="58165" x="10090150" y="4751388"/>
          <p14:tracePt t="58181" x="10082213" y="4751388"/>
          <p14:tracePt t="58189" x="10072688" y="4751388"/>
          <p14:tracePt t="58197" x="10063163" y="4751388"/>
          <p14:tracePt t="58208" x="10063163" y="4732338"/>
          <p14:tracePt t="58225" x="10063163" y="4714875"/>
          <p14:tracePt t="58242" x="10037763" y="4670425"/>
          <p14:tracePt t="58258" x="10037763" y="4643438"/>
          <p14:tracePt t="58292" x="10028238" y="4625975"/>
          <p14:tracePt t="58309" x="10028238" y="4598988"/>
          <p14:tracePt t="58325" x="10018713" y="4562475"/>
          <p14:tracePt t="58342" x="10010775" y="4500563"/>
          <p14:tracePt t="58358" x="10010775" y="4402138"/>
          <p14:tracePt t="58375" x="10010775" y="4303713"/>
          <p14:tracePt t="58392" x="10010775" y="4160838"/>
          <p14:tracePt t="58409" x="10001250" y="4017963"/>
          <p14:tracePt t="58425" x="9983788" y="3875088"/>
          <p14:tracePt t="58442" x="9939338" y="3687763"/>
          <p14:tracePt t="58459" x="9894888" y="3562350"/>
          <p14:tracePt t="58476" x="9858375" y="3473450"/>
          <p14:tracePt t="58493" x="9804400" y="3357563"/>
          <p14:tracePt t="58509" x="9786938" y="3348038"/>
          <p14:tracePt t="58526" x="9769475" y="3322638"/>
          <p14:tracePt t="58542" x="9732963" y="3295650"/>
          <p14:tracePt t="58560" x="9680575" y="3276600"/>
          <p14:tracePt t="58576" x="9644063" y="3276600"/>
          <p14:tracePt t="58593" x="9617075" y="3268663"/>
          <p14:tracePt t="58609" x="9609138" y="3251200"/>
          <p14:tracePt t="58626" x="9590088" y="3232150"/>
          <p14:tracePt t="58643" x="9572625" y="3197225"/>
          <p14:tracePt t="58659" x="9555163" y="3160713"/>
          <p14:tracePt t="58676" x="9537700" y="3116263"/>
          <p14:tracePt t="58693" x="9518650" y="3098800"/>
          <p14:tracePt t="58761" x="9501188" y="3089275"/>
          <p14:tracePt t="58777" x="9474200" y="3089275"/>
          <p14:tracePt t="58785" x="9456738" y="3098800"/>
          <p14:tracePt t="58794" x="9429750" y="3098800"/>
          <p14:tracePt t="58810" x="9394825" y="3116263"/>
          <p14:tracePt t="58826" x="9358313" y="3125788"/>
          <p14:tracePt t="58843" x="9348788" y="3125788"/>
          <p14:tracePt t="59017" x="9340850" y="3125788"/>
          <p14:tracePt t="59025" x="9331325" y="3133725"/>
          <p14:tracePt t="59033" x="9331325" y="3143250"/>
          <p14:tracePt t="59225" x="9323388" y="3143250"/>
          <p14:tracePt t="59290" x="9323388" y="3152775"/>
          <p14:tracePt t="59609" x="9323388" y="3133725"/>
          <p14:tracePt t="59617" x="9323388" y="3125788"/>
          <p14:tracePt t="59628" x="9331325" y="3108325"/>
          <p14:tracePt t="59644" x="9367838" y="3071813"/>
          <p14:tracePt t="59661" x="9367838" y="3054350"/>
          <p14:tracePt t="59678" x="9375775" y="3027363"/>
          <p14:tracePt t="59694" x="9375775" y="3017838"/>
          <p14:tracePt t="59769" x="9375775" y="3027363"/>
          <p14:tracePt t="59785" x="9375775" y="3036888"/>
          <p14:tracePt t="59793" x="9375775" y="3044825"/>
          <p14:tracePt t="59801" x="9375775" y="3071813"/>
          <p14:tracePt t="59811" x="9375775" y="3081338"/>
          <p14:tracePt t="59828" x="9375775" y="3098800"/>
          <p14:tracePt t="59865" x="9375775" y="3108325"/>
          <p14:tracePt t="59881" x="9375775" y="3125788"/>
          <p14:tracePt t="59895" x="9367838" y="3125788"/>
          <p14:tracePt t="59911" x="9367838" y="3133725"/>
          <p14:tracePt t="59928" x="9340850" y="3160713"/>
          <p14:tracePt t="59945" x="9331325" y="3179763"/>
          <p14:tracePt t="60185" x="9331325" y="3170238"/>
          <p14:tracePt t="60265" x="9331325" y="3152775"/>
          <p14:tracePt t="60273" x="9313863" y="3143250"/>
          <p14:tracePt t="60281" x="9313863" y="3133725"/>
          <p14:tracePt t="60295" x="9304338" y="3089275"/>
          <p14:tracePt t="60312" x="9304338" y="3017838"/>
          <p14:tracePt t="60329" x="9304338" y="2928938"/>
          <p14:tracePt t="60346" x="9304338" y="2867025"/>
          <p14:tracePt t="60362" x="9304338" y="2795588"/>
          <p14:tracePt t="60379" x="9304338" y="2714625"/>
          <p14:tracePt t="60396" x="9286875" y="2643188"/>
          <p14:tracePt t="60412" x="9277350" y="2608263"/>
          <p14:tracePt t="60429" x="9277350" y="2581275"/>
          <p14:tracePt t="60446" x="9277350" y="2562225"/>
          <p14:tracePt t="60462" x="9277350" y="2544763"/>
          <p14:tracePt t="60479" x="9277350" y="2536825"/>
          <p14:tracePt t="60569" x="9277350" y="2527300"/>
          <p14:tracePt t="60585" x="9277350" y="2517775"/>
          <p14:tracePt t="60601" x="9277350" y="2500313"/>
          <p14:tracePt t="60681" x="9277350" y="2517775"/>
          <p14:tracePt t="60689" x="9277350" y="2536825"/>
          <p14:tracePt t="60698" x="9277350" y="2554288"/>
          <p14:tracePt t="60713" x="9277350" y="2598738"/>
          <p14:tracePt t="60730" x="9277350" y="2697163"/>
          <p14:tracePt t="60747" x="9277350" y="2822575"/>
          <p14:tracePt t="60763" x="9277350" y="2965450"/>
          <p14:tracePt t="60779" x="9277350" y="3089275"/>
          <p14:tracePt t="60796" x="9277350" y="3160713"/>
          <p14:tracePt t="60813" x="9277350" y="3197225"/>
          <p14:tracePt t="60873" x="9277350" y="3205163"/>
          <p14:tracePt t="60881" x="9277350" y="3214688"/>
          <p14:tracePt t="60905" x="9277350" y="3232150"/>
          <p14:tracePt t="60913" x="9277350" y="3241675"/>
          <p14:tracePt t="60921" x="9277350" y="3251200"/>
          <p14:tracePt t="60930" x="9277350" y="3259138"/>
          <p14:tracePt t="60946" x="9277350" y="3276600"/>
          <p14:tracePt t="60963" x="9277350" y="3295650"/>
          <p14:tracePt t="60980" x="9277350" y="3330575"/>
          <p14:tracePt t="60997" x="9277350" y="3357563"/>
          <p14:tracePt t="61013" x="9277350" y="3384550"/>
          <p14:tracePt t="61030" x="9277350" y="3394075"/>
          <p14:tracePt t="61047" x="9277350" y="3419475"/>
          <p14:tracePt t="61064" x="9277350" y="3438525"/>
          <p14:tracePt t="61080" x="9277350" y="3473450"/>
          <p14:tracePt t="61097" x="9277350" y="3482975"/>
          <p14:tracePt t="61513" x="9277350" y="3490913"/>
          <p14:tracePt t="61521" x="9277350" y="3500438"/>
          <p14:tracePt t="61545" x="9277350" y="3490913"/>
          <p14:tracePt t="61553" x="9277350" y="3473450"/>
          <p14:tracePt t="61564" x="9286875" y="3455988"/>
          <p14:tracePt t="61581" x="9296400" y="3394075"/>
          <p14:tracePt t="61598" x="9296400" y="3348038"/>
          <p14:tracePt t="61614" x="9304338" y="3322638"/>
          <p14:tracePt t="61631" x="9313863" y="3286125"/>
          <p14:tracePt t="61648" x="9313863" y="3268663"/>
          <p14:tracePt t="61665" x="9313863" y="3232150"/>
          <p14:tracePt t="61681" x="9331325" y="3197225"/>
          <p14:tracePt t="61698" x="9331325" y="3170238"/>
          <p14:tracePt t="61715" x="9331325" y="3116263"/>
          <p14:tracePt t="61731" x="9331325" y="3089275"/>
          <p14:tracePt t="61749" x="9331325" y="3044825"/>
          <p14:tracePt t="61765" x="9331325" y="3017838"/>
          <p14:tracePt t="61781" x="9331325" y="2982913"/>
          <p14:tracePt t="61798" x="9331325" y="2938463"/>
          <p14:tracePt t="61815" x="9331325" y="2894013"/>
          <p14:tracePt t="61831" x="9331325" y="2840038"/>
          <p14:tracePt t="61848" x="9331325" y="2786063"/>
          <p14:tracePt t="61865" x="9331325" y="2751138"/>
          <p14:tracePt t="61898" x="9331325" y="2724150"/>
          <p14:tracePt t="61915" x="9331325" y="2697163"/>
          <p14:tracePt t="61931" x="9331325" y="2679700"/>
          <p14:tracePt t="61949" x="9331325" y="2652713"/>
          <p14:tracePt t="61965" x="9323388" y="2643188"/>
          <p14:tracePt t="62013" x="9304338" y="2643188"/>
          <p14:tracePt t="62021" x="9296400" y="2643188"/>
          <p14:tracePt t="62032" x="9286875" y="2633663"/>
          <p14:tracePt t="62048" x="9277350" y="2625725"/>
          <p14:tracePt t="62065" x="9277350" y="2616200"/>
          <p14:tracePt t="62082" x="9269413" y="2616200"/>
          <p14:tracePt t="62309" x="9277350" y="2616200"/>
          <p14:tracePt t="62381" x="9286875" y="2616200"/>
          <p14:tracePt t="62917" x="9269413" y="2625725"/>
          <p14:tracePt t="62925" x="9224963" y="2633663"/>
          <p14:tracePt t="62934" x="9134475" y="2652713"/>
          <p14:tracePt t="62950" x="8759825" y="2714625"/>
          <p14:tracePt t="62967" x="8180388" y="2803525"/>
          <p14:tracePt t="62983" x="7545388" y="2901950"/>
          <p14:tracePt t="63000" x="7010400" y="2982913"/>
          <p14:tracePt t="63017" x="6562725" y="3054350"/>
          <p14:tracePt t="63033" x="6259513" y="3108325"/>
          <p14:tracePt t="63050" x="6010275" y="3152775"/>
          <p14:tracePt t="63067" x="5768975" y="3187700"/>
          <p14:tracePt t="63084" x="5527675" y="3232150"/>
          <p14:tracePt t="63101" x="5180013" y="3268663"/>
          <p14:tracePt t="63117" x="4991100" y="3276600"/>
          <p14:tracePt t="63134" x="4857750" y="3276600"/>
          <p14:tracePt t="63150" x="4776788" y="3276600"/>
          <p14:tracePt t="63167" x="4697413" y="3276600"/>
          <p14:tracePt t="63184" x="4625975" y="3268663"/>
          <p14:tracePt t="63200" x="4527550" y="3251200"/>
          <p14:tracePt t="63217" x="4429125" y="3214688"/>
          <p14:tracePt t="63234" x="4322763" y="3170238"/>
          <p14:tracePt t="63251" x="4205288" y="3116263"/>
          <p14:tracePt t="63268" x="4098925" y="3062288"/>
          <p14:tracePt t="63285" x="3946525" y="2982913"/>
          <p14:tracePt t="63301" x="3840163" y="2928938"/>
          <p14:tracePt t="63317" x="3741738" y="2884488"/>
          <p14:tracePt t="63334" x="3652838" y="2830513"/>
          <p14:tracePt t="63351" x="3598863" y="2795588"/>
          <p14:tracePt t="63367" x="3581400" y="2768600"/>
          <p14:tracePt t="63384" x="3571875" y="2751138"/>
          <p14:tracePt t="63401" x="3554413" y="2687638"/>
          <p14:tracePt t="63418" x="3527425" y="2633663"/>
          <p14:tracePt t="63434" x="3482975" y="2562225"/>
          <p14:tracePt t="63451" x="3455988" y="2544763"/>
          <p14:tracePt t="63468" x="3402013" y="2500313"/>
          <p14:tracePt t="63484" x="3330575" y="2473325"/>
          <p14:tracePt t="63501" x="3303588" y="2473325"/>
          <p14:tracePt t="63518" x="3276600" y="2446338"/>
          <p14:tracePt t="63534" x="3259138" y="2446338"/>
          <p14:tracePt t="63551" x="3259138" y="2438400"/>
          <p14:tracePt t="63669" x="3251200" y="2438400"/>
          <p14:tracePt t="63677" x="3241675" y="2438400"/>
          <p14:tracePt t="63813" x="3251200" y="2438400"/>
          <p14:tracePt t="63821" x="3268663" y="2438400"/>
          <p14:tracePt t="63829" x="3276600" y="2438400"/>
          <p14:tracePt t="63837" x="3303588" y="2438400"/>
          <p14:tracePt t="63852" x="3330575" y="2438400"/>
          <p14:tracePt t="63868" x="3465513" y="2438400"/>
          <p14:tracePt t="63885" x="3527425" y="2438400"/>
          <p14:tracePt t="63902" x="3589338" y="2446338"/>
          <p14:tracePt t="63918" x="3608388" y="2455863"/>
          <p14:tracePt t="63935" x="3625850" y="2455863"/>
          <p14:tracePt t="63952" x="3633788" y="2455863"/>
          <p14:tracePt t="63968" x="3643313" y="2465388"/>
          <p14:tracePt t="63985" x="3670300" y="2465388"/>
          <p14:tracePt t="64002" x="3697288" y="2465388"/>
          <p14:tracePt t="64019" x="3714750" y="2473325"/>
          <p14:tracePt t="64035" x="3741738" y="2482850"/>
          <p14:tracePt t="64052" x="3768725" y="2500313"/>
          <p14:tracePt t="64069" x="3776663" y="2509838"/>
          <p14:tracePt t="64086" x="3786188" y="2517775"/>
          <p14:tracePt t="64102" x="3803650" y="2527300"/>
          <p14:tracePt t="64119" x="3813175" y="2536825"/>
          <p14:tracePt t="64135" x="3840163" y="2554288"/>
          <p14:tracePt t="64152" x="3848100" y="2562225"/>
          <p14:tracePt t="64169" x="3867150" y="2571750"/>
          <p14:tracePt t="64185" x="3875088" y="2581275"/>
          <p14:tracePt t="64202" x="3894138" y="2598738"/>
          <p14:tracePt t="64219" x="3911600" y="2616200"/>
          <p14:tracePt t="64236" x="3929063" y="2625725"/>
          <p14:tracePt t="64269" x="3938588" y="2643188"/>
          <p14:tracePt t="64293" x="3938588" y="2652713"/>
          <p14:tracePt t="64309" x="3938588" y="2660650"/>
          <p14:tracePt t="64319" x="3946525" y="2670175"/>
          <p14:tracePt t="64336" x="3965575" y="2687638"/>
          <p14:tracePt t="64357" x="3965575" y="2697163"/>
          <p14:tracePt t="64369" x="3983038" y="2714625"/>
          <p14:tracePt t="64386" x="3990975" y="2724150"/>
          <p14:tracePt t="64405" x="4000500" y="2741613"/>
          <p14:tracePt t="64419" x="4010025" y="2768600"/>
          <p14:tracePt t="64436" x="4044950" y="2795588"/>
          <p14:tracePt t="64453" x="4054475" y="2803525"/>
          <p14:tracePt t="64470" x="4062413" y="2830513"/>
          <p14:tracePt t="64486" x="4062413" y="2840038"/>
          <p14:tracePt t="64503" x="4071938" y="2847975"/>
          <p14:tracePt t="64520" x="4081463" y="2857500"/>
          <p14:tracePt t="64536" x="4089400" y="2874963"/>
          <p14:tracePt t="64553" x="4089400" y="2884488"/>
          <p14:tracePt t="64570" x="4089400" y="2901950"/>
          <p14:tracePt t="64586" x="4089400" y="2946400"/>
          <p14:tracePt t="64603" x="4089400" y="2973388"/>
          <p14:tracePt t="64620" x="4098925" y="3000375"/>
          <p14:tracePt t="64636" x="4098925" y="3036888"/>
          <p14:tracePt t="64653" x="4098925" y="3054350"/>
          <p14:tracePt t="64670" x="4098925" y="3081338"/>
          <p14:tracePt t="64686" x="4098925" y="3116263"/>
          <p14:tracePt t="64703" x="4098925" y="3160713"/>
          <p14:tracePt t="64720" x="4098925" y="3214688"/>
          <p14:tracePt t="64737" x="4098925" y="3241675"/>
          <p14:tracePt t="64754" x="4089400" y="3259138"/>
          <p14:tracePt t="64770" x="4089400" y="3276600"/>
          <p14:tracePt t="64787" x="4089400" y="3286125"/>
          <p14:tracePt t="64803" x="4081463" y="3322638"/>
          <p14:tracePt t="64820" x="4071938" y="3394075"/>
          <p14:tracePt t="64837" x="4062413" y="3438525"/>
          <p14:tracePt t="64853" x="4044950" y="3500438"/>
          <p14:tracePt t="64870" x="4037013" y="3571875"/>
          <p14:tracePt t="64887" x="4017963" y="3616325"/>
          <p14:tracePt t="64904" x="4017963" y="3625850"/>
          <p14:tracePt t="64921" x="4010025" y="3643313"/>
          <p14:tracePt t="64954" x="3990975" y="3670300"/>
          <p14:tracePt t="64971" x="3983038" y="3679825"/>
          <p14:tracePt t="64987" x="3973513" y="3687763"/>
          <p14:tracePt t="65004" x="3938588" y="3697288"/>
          <p14:tracePt t="65021" x="3929063" y="3705225"/>
          <p14:tracePt t="65037" x="3911600" y="3705225"/>
          <p14:tracePt t="65054" x="3911600" y="3714750"/>
          <p14:tracePt t="65071" x="3902075" y="3724275"/>
          <p14:tracePt t="65088" x="3857625" y="3776663"/>
          <p14:tracePt t="65105" x="3830638" y="3803650"/>
          <p14:tracePt t="65121" x="3822700" y="3813175"/>
          <p14:tracePt t="65138" x="3803650" y="3830638"/>
          <p14:tracePt t="65154" x="3795713" y="3840163"/>
          <p14:tracePt t="65171" x="3776663" y="3867150"/>
          <p14:tracePt t="65188" x="3759200" y="3867150"/>
          <p14:tracePt t="65205" x="3741738" y="3875088"/>
          <p14:tracePt t="65221" x="3724275" y="3902075"/>
          <p14:tracePt t="65238" x="3705225" y="3919538"/>
          <p14:tracePt t="65254" x="3687763" y="3929063"/>
          <p14:tracePt t="65271" x="3652838" y="3956050"/>
          <p14:tracePt t="65288" x="3625850" y="3965575"/>
          <p14:tracePt t="65305" x="3608388" y="3973513"/>
          <p14:tracePt t="65321" x="3571875" y="4010025"/>
          <p14:tracePt t="65338" x="3562350" y="4017963"/>
          <p14:tracePt t="65354" x="3544888" y="4027488"/>
          <p14:tracePt t="65371" x="3509963" y="4044950"/>
          <p14:tracePt t="65388" x="3482975" y="4044950"/>
          <p14:tracePt t="65404" x="3455988" y="4044950"/>
          <p14:tracePt t="65421" x="3402013" y="4071938"/>
          <p14:tracePt t="65438" x="3348038" y="4081463"/>
          <p14:tracePt t="65455" x="3322638" y="4098925"/>
          <p14:tracePt t="65471" x="3286125" y="4098925"/>
          <p14:tracePt t="65489" x="3276600" y="4108450"/>
          <p14:tracePt t="65505" x="3259138" y="4108450"/>
          <p14:tracePt t="65522" x="3251200" y="4108450"/>
          <p14:tracePt t="65538" x="3214688" y="4133850"/>
          <p14:tracePt t="65555" x="3160713" y="4133850"/>
          <p14:tracePt t="65572" x="3133725" y="4143375"/>
          <p14:tracePt t="65588" x="3081338" y="4170363"/>
          <p14:tracePt t="65605" x="3054350" y="4187825"/>
          <p14:tracePt t="65753" x="3044825" y="4187825"/>
          <p14:tracePt t="65993" x="3027363" y="4187825"/>
          <p14:tracePt t="66001" x="3017838" y="4187825"/>
          <p14:tracePt t="66145" x="3036888" y="4187825"/>
          <p14:tracePt t="66153" x="3081338" y="4187825"/>
          <p14:tracePt t="66161" x="3108325" y="4187825"/>
          <p14:tracePt t="66172" x="3133725" y="4187825"/>
          <p14:tracePt t="66189" x="3205163" y="4170363"/>
          <p14:tracePt t="66206" x="3232150" y="4170363"/>
          <p14:tracePt t="66223" x="3268663" y="4160838"/>
          <p14:tracePt t="66239" x="3276600" y="4160838"/>
          <p14:tracePt t="66361" x="3313113" y="4143375"/>
          <p14:tracePt t="66369" x="3322638" y="4143375"/>
          <p14:tracePt t="66377" x="3330575" y="4125913"/>
          <p14:tracePt t="66389" x="3340100" y="4125913"/>
          <p14:tracePt t="66406" x="3357563" y="4108450"/>
          <p14:tracePt t="66423" x="3375025" y="4098925"/>
          <p14:tracePt t="66440" x="3384550" y="4098925"/>
          <p14:tracePt t="66458" x="3402013" y="4089400"/>
          <p14:tracePt t="66473" x="3419475" y="4081463"/>
          <p14:tracePt t="66490" x="3446463" y="4062413"/>
          <p14:tracePt t="66506" x="3465513" y="4054475"/>
          <p14:tracePt t="66523" x="3473450" y="4044950"/>
          <p14:tracePt t="66540" x="3490913" y="4017963"/>
          <p14:tracePt t="66557" x="3509963" y="3990975"/>
          <p14:tracePt t="66573" x="3536950" y="3965575"/>
          <p14:tracePt t="66590" x="3544888" y="3938588"/>
          <p14:tracePt t="66607" x="3571875" y="3894138"/>
          <p14:tracePt t="66623" x="3589338" y="3875088"/>
          <p14:tracePt t="66641" x="3625850" y="3840163"/>
          <p14:tracePt t="66657" x="3643313" y="3822700"/>
          <p14:tracePt t="66674" x="3670300" y="3813175"/>
          <p14:tracePt t="66729" x="3670300" y="3803650"/>
          <p14:tracePt t="66745" x="3687763" y="3776663"/>
          <p14:tracePt t="66753" x="3697288" y="3776663"/>
          <p14:tracePt t="66761" x="3714750" y="3759200"/>
          <p14:tracePt t="66774" x="3751263" y="3741738"/>
          <p14:tracePt t="66790" x="3786188" y="3697288"/>
          <p14:tracePt t="66807" x="3813175" y="3679825"/>
          <p14:tracePt t="66824" x="3848100" y="3633788"/>
          <p14:tracePt t="66841" x="3919538" y="3554413"/>
          <p14:tracePt t="66857" x="3929063" y="3554413"/>
          <p14:tracePt t="66874" x="3956050" y="3517900"/>
          <p14:tracePt t="66890" x="3990975" y="3490913"/>
          <p14:tracePt t="66907" x="4010025" y="3473450"/>
          <p14:tracePt t="66924" x="4037013" y="3446463"/>
          <p14:tracePt t="66941" x="4044950" y="3438525"/>
          <p14:tracePt t="66957" x="4062413" y="3411538"/>
          <p14:tracePt t="66974" x="4081463" y="3402013"/>
          <p14:tracePt t="66992" x="4098925" y="3384550"/>
          <p14:tracePt t="67008" x="4116388" y="3357563"/>
          <p14:tracePt t="67025" x="4133850" y="3330575"/>
          <p14:tracePt t="67041" x="4133850" y="3322638"/>
          <p14:tracePt t="67058" x="4143375" y="3295650"/>
          <p14:tracePt t="67161" x="4152900" y="3295650"/>
          <p14:tracePt t="67169" x="4160838" y="3303588"/>
          <p14:tracePt t="67225" x="4160838" y="3313113"/>
          <p14:tracePt t="67257" x="4160838" y="3330575"/>
          <p14:tracePt t="67265" x="4179888" y="3340100"/>
          <p14:tracePt t="67289" x="4187825" y="3357563"/>
          <p14:tracePt t="67297" x="4197350" y="3367088"/>
          <p14:tracePt t="67313" x="4224338" y="3367088"/>
          <p14:tracePt t="67324" x="4232275" y="3367088"/>
          <p14:tracePt t="67341" x="4295775" y="3375025"/>
          <p14:tracePt t="67358" x="4357688" y="3375025"/>
          <p14:tracePt t="67375" x="4545013" y="3375025"/>
          <p14:tracePt t="67392" x="4902200" y="3367088"/>
          <p14:tracePt t="67409" x="5724525" y="3232150"/>
          <p14:tracePt t="67425" x="6205538" y="3125788"/>
          <p14:tracePt t="67441" x="6554788" y="3062288"/>
          <p14:tracePt t="67458" x="6823075" y="2990850"/>
          <p14:tracePt t="67475" x="7054850" y="2919413"/>
          <p14:tracePt t="67492" x="7251700" y="2847975"/>
          <p14:tracePt t="67508" x="7439025" y="2786063"/>
          <p14:tracePt t="67525" x="7616825" y="2724150"/>
          <p14:tracePt t="67542" x="7796213" y="2670175"/>
          <p14:tracePt t="67559" x="7885113" y="2652713"/>
          <p14:tracePt t="67575" x="7929563" y="2633663"/>
          <p14:tracePt t="67592" x="7991475" y="2625725"/>
          <p14:tracePt t="67608" x="8037513" y="2625725"/>
          <p14:tracePt t="67625" x="8108950" y="2616200"/>
          <p14:tracePt t="67642" x="8197850" y="2608263"/>
          <p14:tracePt t="67659" x="8313738" y="2581275"/>
          <p14:tracePt t="67675" x="8420100" y="2562225"/>
          <p14:tracePt t="67692" x="8572500" y="2509838"/>
          <p14:tracePt t="67709" x="8609013" y="2500313"/>
          <p14:tracePt t="67726" x="8634413" y="2490788"/>
          <p14:tracePt t="67742" x="8670925" y="2473325"/>
          <p14:tracePt t="67759" x="8697913" y="2446338"/>
          <p14:tracePt t="67776" x="8732838" y="2438400"/>
          <p14:tracePt t="67792" x="8777288" y="2401888"/>
          <p14:tracePt t="67809" x="8804275" y="2384425"/>
          <p14:tracePt t="67826" x="8823325" y="2366963"/>
          <p14:tracePt t="67842" x="8831263" y="2357438"/>
          <p14:tracePt t="67859" x="8840788" y="2357438"/>
          <p14:tracePt t="67876" x="8858250" y="2330450"/>
          <p14:tracePt t="67909" x="8867775" y="2322513"/>
          <p14:tracePt t="67926" x="8885238" y="2303463"/>
          <p14:tracePt t="67965" x="8902700" y="2295525"/>
          <p14:tracePt t="67976" x="8902700" y="2286000"/>
          <p14:tracePt t="67992" x="8902700" y="2268538"/>
          <p14:tracePt t="68093" x="8894763" y="2268538"/>
          <p14:tracePt t="68125" x="8885238" y="2268538"/>
          <p14:tracePt t="68141" x="8875713" y="2268538"/>
          <p14:tracePt t="68301" x="8875713" y="2276475"/>
          <p14:tracePt t="68309" x="8875713" y="2286000"/>
          <p14:tracePt t="68325" x="8875713" y="2303463"/>
          <p14:tracePt t="68333" x="8902700" y="2322513"/>
          <p14:tracePt t="68343" x="8902700" y="2330450"/>
          <p14:tracePt t="68365" x="8912225" y="2330450"/>
          <p14:tracePt t="68381" x="8920163" y="2339975"/>
          <p14:tracePt t="68393" x="8929688" y="2347913"/>
          <p14:tracePt t="68413" x="8929688" y="2357438"/>
          <p14:tracePt t="68426" x="8929688" y="2366963"/>
          <p14:tracePt t="68443" x="8939213" y="2374900"/>
          <p14:tracePt t="68460" x="8956675" y="2384425"/>
          <p14:tracePt t="68478" x="8966200" y="2393950"/>
          <p14:tracePt t="68494" x="8983663" y="2411413"/>
          <p14:tracePt t="68510" x="9001125" y="2411413"/>
          <p14:tracePt t="68527" x="9028113" y="2411413"/>
          <p14:tracePt t="68543" x="9045575" y="2428875"/>
          <p14:tracePt t="68560" x="9090025" y="2446338"/>
          <p14:tracePt t="68577" x="9099550" y="2455863"/>
          <p14:tracePt t="68593" x="9134475" y="2473325"/>
          <p14:tracePt t="68610" x="9144000" y="2482850"/>
          <p14:tracePt t="68653" x="9161463" y="2482850"/>
          <p14:tracePt t="68662" x="9170988" y="2482850"/>
          <p14:tracePt t="68701" x="9180513" y="2490788"/>
          <p14:tracePt t="68717" x="9197975" y="2490788"/>
          <p14:tracePt t="68733" x="9205913" y="2509838"/>
          <p14:tracePt t="68741" x="9215438" y="2517775"/>
          <p14:tracePt t="68749" x="9232900" y="2527300"/>
          <p14:tracePt t="68761" x="9242425" y="2527300"/>
          <p14:tracePt t="68777" x="9251950" y="2536825"/>
          <p14:tracePt t="68794" x="9259888" y="2544763"/>
          <p14:tracePt t="68813" x="9269413" y="2554288"/>
          <p14:tracePt t="68861" x="9269413" y="2562225"/>
          <p14:tracePt t="68877" x="9277350" y="2571750"/>
          <p14:tracePt t="68893" x="9277350" y="2581275"/>
          <p14:tracePt t="68917" x="9277350" y="2589213"/>
          <p14:tracePt t="68925" x="9286875" y="2616200"/>
          <p14:tracePt t="68933" x="9286875" y="2625725"/>
          <p14:tracePt t="68957" x="9296400" y="2633663"/>
          <p14:tracePt t="69021" x="9296400" y="2643188"/>
          <p14:tracePt t="69069" x="9296400" y="2660650"/>
          <p14:tracePt t="69085" x="9296400" y="2670175"/>
          <p14:tracePt t="69101" x="9296400" y="2687638"/>
          <p14:tracePt t="69117" x="9296400" y="2697163"/>
          <p14:tracePt t="69125" x="9296400" y="2705100"/>
          <p14:tracePt t="69133" x="9304338" y="2724150"/>
          <p14:tracePt t="69149" x="9313863" y="2741613"/>
          <p14:tracePt t="69165" x="9313863" y="2759075"/>
          <p14:tracePt t="69178" x="9331325" y="2768600"/>
          <p14:tracePt t="69195" x="9331325" y="2795588"/>
          <p14:tracePt t="69211" x="9331325" y="2803525"/>
          <p14:tracePt t="69228" x="9331325" y="2847975"/>
          <p14:tracePt t="69245" x="9331325" y="2867025"/>
          <p14:tracePt t="69261" x="9331325" y="2884488"/>
          <p14:tracePt t="69278" x="9331325" y="2911475"/>
          <p14:tracePt t="69295" x="9331325" y="2946400"/>
          <p14:tracePt t="69311" x="9331325" y="2973388"/>
          <p14:tracePt t="69328" x="9331325" y="3000375"/>
          <p14:tracePt t="69345" x="9331325" y="3036888"/>
          <p14:tracePt t="69362" x="9340850" y="3071813"/>
          <p14:tracePt t="69378" x="9340850" y="3098800"/>
          <p14:tracePt t="69395" x="9340850" y="3116263"/>
          <p14:tracePt t="69412" x="9348788" y="3143250"/>
          <p14:tracePt t="69429" x="9348788" y="3187700"/>
          <p14:tracePt t="69445" x="9348788" y="3232150"/>
          <p14:tracePt t="69461" x="9348788" y="3268663"/>
          <p14:tracePt t="69478" x="9348788" y="3303588"/>
          <p14:tracePt t="69495" x="9348788" y="3322638"/>
          <p14:tracePt t="69512" x="9348788" y="3357563"/>
          <p14:tracePt t="69528" x="9348788" y="3367088"/>
          <p14:tracePt t="69545" x="9348788" y="3384550"/>
          <p14:tracePt t="69562" x="9348788" y="3419475"/>
          <p14:tracePt t="69578" x="9348788" y="3429000"/>
          <p14:tracePt t="69595" x="9348788" y="3455988"/>
          <p14:tracePt t="69612" x="9348788" y="3490913"/>
          <p14:tracePt t="69629" x="9348788" y="3517900"/>
          <p14:tracePt t="69645" x="9358313" y="3536950"/>
          <p14:tracePt t="69662" x="9358313" y="3554413"/>
          <p14:tracePt t="69679" x="9358313" y="3562350"/>
          <p14:tracePt t="69696" x="9358313" y="3581400"/>
          <p14:tracePt t="70037" x="9358313" y="3589338"/>
          <p14:tracePt t="70045" x="9358313" y="3598863"/>
          <p14:tracePt t="70053" x="9358313" y="3625850"/>
          <p14:tracePt t="70069" x="9358313" y="3633788"/>
          <p14:tracePt t="70117" x="9358313" y="3643313"/>
          <p14:tracePt t="70125" x="9358313" y="3652838"/>
          <p14:tracePt t="70133" x="9358313" y="3660775"/>
          <p14:tracePt t="70389" x="9358313" y="3670300"/>
          <p14:tracePt t="70397" x="9358313" y="3679825"/>
          <p14:tracePt t="70553" x="9348788" y="3687763"/>
          <p14:tracePt t="70569" x="9331325" y="3697288"/>
          <p14:tracePt t="70585" x="9323388" y="3705225"/>
          <p14:tracePt t="70665" x="9313863" y="3714750"/>
          <p14:tracePt t="70673" x="9304338" y="3714750"/>
          <p14:tracePt t="70697" x="9286875" y="3732213"/>
          <p14:tracePt t="70705" x="9286875" y="3741738"/>
          <p14:tracePt t="70729" x="9286875" y="3751263"/>
          <p14:tracePt t="70737" x="9286875" y="3759200"/>
          <p14:tracePt t="70747" x="9286875" y="3768725"/>
          <p14:tracePt t="70764" x="9286875" y="3786188"/>
          <p14:tracePt t="70781" x="9286875" y="3813175"/>
          <p14:tracePt t="70797" x="9286875" y="3830638"/>
          <p14:tracePt t="70814" x="9286875" y="3875088"/>
          <p14:tracePt t="70831" x="9286875" y="3884613"/>
          <p14:tracePt t="70848" x="9286875" y="3973513"/>
          <p14:tracePt t="70865" x="9286875" y="4010025"/>
          <p14:tracePt t="70881" x="9286875" y="4081463"/>
          <p14:tracePt t="70898" x="9277350" y="4143375"/>
          <p14:tracePt t="70914" x="9259888" y="4205288"/>
          <p14:tracePt t="70931" x="9251950" y="4251325"/>
          <p14:tracePt t="70948" x="9251950" y="4322763"/>
          <p14:tracePt t="70964" x="9232900" y="4394200"/>
          <p14:tracePt t="70981" x="9224963" y="4438650"/>
          <p14:tracePt t="70998" x="9215438" y="4483100"/>
          <p14:tracePt t="71000" x="9205913" y="4500563"/>
          <p14:tracePt t="71015" x="9197975" y="4518025"/>
          <p14:tracePt t="71031" x="9180513" y="4554538"/>
          <p14:tracePt t="71048" x="9134475" y="4643438"/>
          <p14:tracePt t="71065" x="9126538" y="4660900"/>
          <p14:tracePt t="71082" x="9072563" y="4732338"/>
          <p14:tracePt t="71098" x="9037638" y="4768850"/>
          <p14:tracePt t="71115" x="8991600" y="4813300"/>
          <p14:tracePt t="71131" x="8947150" y="4857750"/>
          <p14:tracePt t="71148" x="8902700" y="4911725"/>
          <p14:tracePt t="71165" x="8831263" y="4938713"/>
          <p14:tracePt t="71182" x="8786813" y="4973638"/>
          <p14:tracePt t="71198" x="8724900" y="5010150"/>
          <p14:tracePt t="71215" x="8616950" y="5062538"/>
          <p14:tracePt t="71232" x="8491538" y="5116513"/>
          <p14:tracePt t="71249" x="8277225" y="5214938"/>
          <p14:tracePt t="71265" x="8188325" y="5241925"/>
          <p14:tracePt t="71282" x="8116888" y="5268913"/>
          <p14:tracePt t="71299" x="8089900" y="5276850"/>
          <p14:tracePt t="71315" x="8062913" y="5276850"/>
          <p14:tracePt t="71332" x="8045450" y="5286375"/>
          <p14:tracePt t="71349" x="8027988" y="5286375"/>
          <p14:tracePt t="71433" x="8018463" y="5286375"/>
          <p14:tracePt t="71481" x="8018463" y="5268913"/>
          <p14:tracePt t="71489" x="8018463" y="5259388"/>
          <p14:tracePt t="71513" x="8018463" y="5251450"/>
          <p14:tracePt t="71545" x="8018463" y="5232400"/>
          <p14:tracePt t="71553" x="8018463" y="5224463"/>
          <p14:tracePt t="71577" x="8018463" y="5214938"/>
          <p14:tracePt t="71585" x="8018463" y="5205413"/>
          <p14:tracePt t="71609" x="8018463" y="5197475"/>
          <p14:tracePt t="71625" x="8045450" y="5187950"/>
          <p14:tracePt t="71633" x="8072438" y="5187950"/>
          <p14:tracePt t="71649" x="8108950" y="5180013"/>
          <p14:tracePt t="71666" x="8161338" y="5180013"/>
          <p14:tracePt t="71683" x="8215313" y="5180013"/>
          <p14:tracePt t="71699" x="8259763" y="5180013"/>
          <p14:tracePt t="71716" x="8358188" y="5180013"/>
          <p14:tracePt t="71733" x="8412163" y="5180013"/>
          <p14:tracePt t="71749" x="8439150" y="5180013"/>
          <p14:tracePt t="71766" x="8456613" y="5180013"/>
          <p14:tracePt t="71783" x="8466138" y="5180013"/>
          <p14:tracePt t="71816" x="8466138" y="5170488"/>
          <p14:tracePt t="71849" x="8491538" y="5170488"/>
          <p14:tracePt t="71865" x="8510588" y="5153025"/>
          <p14:tracePt t="71873" x="8510588" y="5143500"/>
          <p14:tracePt t="71913" x="8518525" y="5143500"/>
          <p14:tracePt t="71921" x="8528050" y="5143500"/>
          <p14:tracePt t="71993" x="8537575" y="5143500"/>
          <p14:tracePt t="72001" x="8545513" y="5143500"/>
          <p14:tracePt t="72009" x="8562975" y="5143500"/>
          <p14:tracePt t="72018" x="8572500" y="5143500"/>
          <p14:tracePt t="72033" x="8616950" y="5133975"/>
          <p14:tracePt t="72050" x="8634413" y="5126038"/>
          <p14:tracePt t="72067" x="8643938" y="5126038"/>
          <p14:tracePt t="72084" x="8643938" y="5116513"/>
          <p14:tracePt t="72281" x="8653463" y="5116513"/>
          <p14:tracePt t="72289" x="8661400" y="5116513"/>
          <p14:tracePt t="72300" x="8670925" y="5099050"/>
          <p14:tracePt t="72317" x="8697913" y="5099050"/>
          <p14:tracePt t="72334" x="8732838" y="5081588"/>
          <p14:tracePt t="72350" x="8751888" y="5081588"/>
          <p14:tracePt t="72825" x="8759825" y="5081588"/>
          <p14:tracePt t="72841" x="8769350" y="5072063"/>
          <p14:tracePt t="72849" x="8777288" y="5062538"/>
          <p14:tracePt t="73065" x="8796338" y="5062538"/>
          <p14:tracePt t="73081" x="8804275" y="5062538"/>
          <p14:tracePt t="73089" x="8813800" y="5062538"/>
          <p14:tracePt t="73129" x="8823325" y="5062538"/>
          <p14:tracePt t="73137" x="8831263" y="5062538"/>
          <p14:tracePt t="73193" x="8840788" y="5062538"/>
          <p14:tracePt t="73201" x="8848725" y="5062538"/>
          <p14:tracePt t="73225" x="8858250" y="5062538"/>
          <p14:tracePt t="73257" x="8867775" y="5062538"/>
          <p14:tracePt t="73273" x="8885238" y="5062538"/>
          <p14:tracePt t="73281" x="8912225" y="5062538"/>
          <p14:tracePt t="73297" x="8947150" y="5062538"/>
          <p14:tracePt t="73305" x="8983663" y="5062538"/>
          <p14:tracePt t="73319" x="9001125" y="5072063"/>
          <p14:tracePt t="73336" x="9018588" y="5072063"/>
          <p14:tracePt t="73352" x="9037638" y="5072063"/>
          <p14:tracePt t="73433" x="9055100" y="5072063"/>
          <p14:tracePt t="73449" x="9063038" y="5072063"/>
          <p14:tracePt t="73457" x="9082088" y="5072063"/>
          <p14:tracePt t="73469" x="9090025" y="5072063"/>
          <p14:tracePt t="73486" x="9126538" y="5072063"/>
          <p14:tracePt t="73502" x="9180513" y="5072063"/>
          <p14:tracePt t="73519" x="9197975" y="5072063"/>
          <p14:tracePt t="73536" x="9205913" y="5072063"/>
          <p14:tracePt t="73552" x="9224963" y="5072063"/>
          <p14:tracePt t="73569" x="9242425" y="5072063"/>
          <p14:tracePt t="73586" x="9269413" y="5072063"/>
          <p14:tracePt t="73603" x="9286875" y="5072063"/>
          <p14:tracePt t="73619" x="9313863" y="5072063"/>
          <p14:tracePt t="73636" x="9340850" y="5072063"/>
          <p14:tracePt t="73669" x="9367838" y="5072063"/>
          <p14:tracePt t="73821" x="9375775" y="5072063"/>
          <p14:tracePt t="73837" x="9394825" y="5072063"/>
          <p14:tracePt t="73853" x="9402763" y="5072063"/>
          <p14:tracePt t="73869" x="9420225" y="5072063"/>
          <p14:tracePt t="73885" x="9429750" y="5072063"/>
          <p14:tracePt t="74029" x="9447213" y="5072063"/>
          <p14:tracePt t="74037" x="9466263" y="5072063"/>
          <p14:tracePt t="74061" x="9474200" y="5072063"/>
          <p14:tracePt t="74077" x="9483725" y="5062538"/>
          <p14:tracePt t="74085" x="9491663" y="5062538"/>
          <p14:tracePt t="74253" x="9501188" y="5062538"/>
          <p14:tracePt t="74365" x="9518650" y="5062538"/>
          <p14:tracePt t="74373" x="9528175" y="5062538"/>
          <p14:tracePt t="74381" x="9537700" y="5062538"/>
          <p14:tracePt t="74390" x="9545638" y="5062538"/>
          <p14:tracePt t="74404" x="9563100" y="5062538"/>
          <p14:tracePt t="74421" x="9590088" y="5045075"/>
          <p14:tracePt t="74437" x="9609138" y="5045075"/>
          <p14:tracePt t="74454" x="9626600" y="5037138"/>
          <p14:tracePt t="74605" x="9634538" y="5037138"/>
          <p14:tracePt t="74629" x="9661525" y="5027613"/>
          <p14:tracePt t="74637" x="9688513" y="5027613"/>
          <p14:tracePt t="74645" x="9698038" y="5027613"/>
          <p14:tracePt t="74655" x="9725025" y="5027613"/>
          <p14:tracePt t="74671" x="9796463" y="5010150"/>
          <p14:tracePt t="74688" x="9804400" y="5010150"/>
          <p14:tracePt t="74704" x="9831388" y="5010150"/>
          <p14:tracePt t="74749" x="9840913" y="5010150"/>
          <p14:tracePt t="74757" x="9848850" y="5010150"/>
          <p14:tracePt t="74771" x="9867900" y="5010150"/>
          <p14:tracePt t="74788" x="9929813" y="4991100"/>
          <p14:tracePt t="74805" x="9983788" y="4983163"/>
          <p14:tracePt t="74821" x="10001250" y="4983163"/>
          <p14:tracePt t="74989" x="10010775" y="4983163"/>
          <p14:tracePt t="74997" x="10018713" y="4983163"/>
          <p14:tracePt t="75005" x="10028238" y="4983163"/>
          <p14:tracePt t="75022" x="10045700" y="4983163"/>
          <p14:tracePt t="75501" x="10055225" y="4983163"/>
          <p14:tracePt t="76373" x="10045700" y="4983163"/>
          <p14:tracePt t="76385" x="10037763" y="4965700"/>
          <p14:tracePt t="76401" x="10018713" y="4956175"/>
          <p14:tracePt t="76433" x="10001250" y="4938713"/>
          <p14:tracePt t="76449" x="9991725" y="4919663"/>
          <p14:tracePt t="76457" x="9983788" y="4911725"/>
          <p14:tracePt t="76545" x="9974263" y="4911725"/>
          <p14:tracePt t="76577" x="9974263" y="4902200"/>
          <p14:tracePt t="76585" x="9983788" y="4902200"/>
          <p14:tracePt t="76593" x="10010775" y="4894263"/>
          <p14:tracePt t="76610" x="10028238" y="4884738"/>
          <p14:tracePt t="76625" x="10055225" y="4857750"/>
          <p14:tracePt t="76641" x="10063163" y="4857750"/>
          <p14:tracePt t="76881" x="10072688" y="4848225"/>
          <p14:tracePt t="76897" x="10082213" y="4848225"/>
          <p14:tracePt t="76905" x="10090150" y="4848225"/>
          <p14:tracePt t="76913" x="10090150" y="4867275"/>
          <p14:tracePt t="76929" x="10099675" y="4894263"/>
          <p14:tracePt t="76942" x="10109200" y="4902200"/>
          <p14:tracePt t="76958" x="10117138" y="4911725"/>
          <p14:tracePt t="77025" x="10126663" y="4929188"/>
          <p14:tracePt t="77057" x="10126663" y="4938713"/>
          <p14:tracePt t="77074" x="10126663" y="4946650"/>
          <p14:tracePt t="77097" x="10126663" y="4965700"/>
          <p14:tracePt t="77113" x="10126663" y="4973638"/>
          <p14:tracePt t="77121" x="10126663" y="5000625"/>
          <p14:tracePt t="77137" x="10126663" y="5010150"/>
          <p14:tracePt t="77145" x="10126663" y="5037138"/>
          <p14:tracePt t="77159" x="10126663" y="5054600"/>
          <p14:tracePt t="77176" x="10109200" y="5072063"/>
          <p14:tracePt t="77192" x="10082213" y="5099050"/>
          <p14:tracePt t="77209" x="10063163" y="5116513"/>
          <p14:tracePt t="77226" x="10045700" y="5133975"/>
          <p14:tracePt t="77242" x="9991725" y="5160963"/>
          <p14:tracePt t="77259" x="9947275" y="5180013"/>
          <p14:tracePt t="77276" x="9912350" y="5197475"/>
          <p14:tracePt t="77292" x="9858375" y="5205413"/>
          <p14:tracePt t="77309" x="9777413" y="5232400"/>
          <p14:tracePt t="77326" x="9725025" y="5241925"/>
          <p14:tracePt t="77343" x="9661525" y="5259388"/>
          <p14:tracePt t="77359" x="9545638" y="5268913"/>
          <p14:tracePt t="77376" x="9385300" y="5313363"/>
          <p14:tracePt t="77393" x="9304338" y="5340350"/>
          <p14:tracePt t="77410" x="9224963" y="5367338"/>
          <p14:tracePt t="77426" x="9161463" y="5375275"/>
          <p14:tracePt t="77443" x="9082088" y="5394325"/>
          <p14:tracePt t="77459" x="9001125" y="5411788"/>
          <p14:tracePt t="77476" x="8929688" y="5411788"/>
          <p14:tracePt t="77493" x="8867775" y="5411788"/>
          <p14:tracePt t="77509" x="8769350" y="5411788"/>
          <p14:tracePt t="77526" x="8688388" y="5411788"/>
          <p14:tracePt t="77543" x="8609013" y="5419725"/>
          <p14:tracePt t="77560" x="8501063" y="5429250"/>
          <p14:tracePt t="77577" x="8420100" y="5429250"/>
          <p14:tracePt t="77593" x="8323263" y="5429250"/>
          <p14:tracePt t="77610" x="8242300" y="5438775"/>
          <p14:tracePt t="77626" x="8143875" y="5446713"/>
          <p14:tracePt t="77643" x="8081963" y="5446713"/>
          <p14:tracePt t="77660" x="8062913" y="5446713"/>
          <p14:tracePt t="77729" x="8037513" y="5446713"/>
          <p14:tracePt t="77737" x="8027988" y="5446713"/>
          <p14:tracePt t="77745" x="7991475" y="5446713"/>
          <p14:tracePt t="77760" x="7966075" y="5446713"/>
          <p14:tracePt t="77777" x="7947025" y="5446713"/>
          <p14:tracePt t="77794" x="7939088" y="5446713"/>
          <p14:tracePt t="77857" x="7939088" y="5456238"/>
          <p14:tracePt t="77889" x="7956550" y="5456238"/>
          <p14:tracePt t="77897" x="7983538" y="5465763"/>
          <p14:tracePt t="77905" x="8027988" y="5483225"/>
          <p14:tracePt t="77913" x="8062913" y="5500688"/>
          <p14:tracePt t="77927" x="8099425" y="5500688"/>
          <p14:tracePt t="77944" x="8161338" y="5510213"/>
          <p14:tracePt t="78001" x="8180388" y="5510213"/>
          <p14:tracePt t="78009" x="8188325" y="5510213"/>
          <p14:tracePt t="78033" x="8205788" y="5510213"/>
          <p14:tracePt t="78041" x="8215313" y="5510213"/>
          <p14:tracePt t="78049" x="8224838" y="5510213"/>
          <p14:tracePt t="78060" x="8232775" y="5510213"/>
          <p14:tracePt t="78457" x="8251825" y="5510213"/>
          <p14:tracePt t="78473" x="8259763" y="5518150"/>
          <p14:tracePt t="78481" x="8269288" y="5518150"/>
          <p14:tracePt t="78495" x="8277225" y="5527675"/>
          <p14:tracePt t="78512" x="8313738" y="5527675"/>
          <p14:tracePt t="78529" x="8375650" y="5527675"/>
          <p14:tracePt t="78545" x="8394700" y="5527675"/>
          <p14:tracePt t="78578" x="8412163" y="5527675"/>
          <p14:tracePt t="78595" x="8447088" y="5527675"/>
          <p14:tracePt t="78612" x="8528050" y="5527675"/>
          <p14:tracePt t="78629" x="8599488" y="5527675"/>
          <p14:tracePt t="78645" x="8688388" y="5527675"/>
          <p14:tracePt t="78662" x="8742363" y="5537200"/>
          <p14:tracePt t="78679" x="8804275" y="5545138"/>
          <p14:tracePt t="78695" x="8840788" y="5545138"/>
          <p14:tracePt t="78745" x="8848725" y="5545138"/>
          <p14:tracePt t="78753" x="8867775" y="5545138"/>
          <p14:tracePt t="78762" x="8875713" y="5545138"/>
          <p14:tracePt t="78779" x="8894763" y="5545138"/>
          <p14:tracePt t="78795" x="8929688" y="5545138"/>
          <p14:tracePt t="78812" x="8966200" y="5545138"/>
          <p14:tracePt t="78828" x="8974138" y="5545138"/>
          <p14:tracePt t="78845" x="8991600" y="5554663"/>
          <p14:tracePt t="78862" x="9010650" y="5562600"/>
          <p14:tracePt t="78896" x="9018588" y="5572125"/>
          <p14:tracePt t="78912" x="9045575" y="5572125"/>
          <p14:tracePt t="78929" x="9063038" y="5572125"/>
          <p14:tracePt t="79541" x="9063038" y="5562600"/>
          <p14:tracePt t="79557" x="9063038" y="5554663"/>
          <p14:tracePt t="79565" x="9055100" y="5554663"/>
          <p14:tracePt t="79573" x="9045575" y="5554663"/>
          <p14:tracePt t="79582" x="9037638" y="5554663"/>
          <p14:tracePt t="79597" x="9028113" y="5554663"/>
          <p14:tracePt t="79614" x="9018588" y="5554663"/>
          <p14:tracePt t="79637" x="9001125" y="5554663"/>
          <p14:tracePt t="79653" x="8991600" y="5554663"/>
          <p14:tracePt t="79669" x="8983663" y="5554663"/>
          <p14:tracePt t="79685" x="8974138" y="5554663"/>
          <p14:tracePt t="79701" x="8966200" y="5554663"/>
          <p14:tracePt t="80157" x="8956675" y="5545138"/>
          <p14:tracePt t="80166" x="8956675" y="5537200"/>
          <p14:tracePt t="80173" x="8947150" y="5537200"/>
          <p14:tracePt t="80253" x="8929688" y="5537200"/>
          <p14:tracePt t="80261" x="8920163" y="5537200"/>
          <p14:tracePt t="80285" x="8920163" y="5527675"/>
          <p14:tracePt t="82138" x="8929688" y="5527675"/>
          <p14:tracePt t="82145" x="8947150" y="5527675"/>
          <p14:tracePt t="82153" x="8974138" y="5527675"/>
          <p14:tracePt t="82168" x="9126538" y="5527675"/>
          <p14:tracePt t="82185" x="9296400" y="5527675"/>
          <p14:tracePt t="82201" x="9402763" y="5527675"/>
          <p14:tracePt t="82273" x="9412288" y="5527675"/>
          <p14:tracePt t="82281" x="9429750" y="5527675"/>
          <p14:tracePt t="82369" x="9439275" y="5527675"/>
          <p14:tracePt t="82377" x="9447213" y="5527675"/>
          <p14:tracePt t="82433" x="9466263" y="5527675"/>
          <p14:tracePt t="82441" x="9474200" y="5527675"/>
          <p14:tracePt t="82529" x="9491663" y="5527675"/>
          <p14:tracePt t="82537" x="9501188" y="5527675"/>
          <p14:tracePt t="82545" x="9518650" y="5527675"/>
          <p14:tracePt t="82593" x="9537700" y="5527675"/>
          <p14:tracePt t="82601" x="9545638" y="5527675"/>
          <p14:tracePt t="82609" x="9563100" y="5527675"/>
          <p14:tracePt t="82618" x="9590088" y="5527675"/>
          <p14:tracePt t="82635" x="9644063" y="5527675"/>
          <p14:tracePt t="82652" x="9671050" y="5527675"/>
          <p14:tracePt t="82669" x="9688513" y="5527675"/>
          <p14:tracePt t="82686" x="9705975" y="5527675"/>
          <p14:tracePt t="82702" x="9715500" y="5527675"/>
          <p14:tracePt t="82719" x="9752013" y="5527675"/>
          <p14:tracePt t="82736" x="9769475" y="5527675"/>
          <p14:tracePt t="82752" x="9858375" y="5527675"/>
          <p14:tracePt t="82769" x="9885363" y="5518150"/>
          <p14:tracePt t="82786" x="9920288" y="5518150"/>
          <p14:tracePt t="82802" x="9929813" y="5510213"/>
          <p14:tracePt t="83577" x="9947275" y="5510213"/>
          <p14:tracePt t="83585" x="9956800" y="5510213"/>
          <p14:tracePt t="83625" x="9974263" y="5510213"/>
          <p14:tracePt t="83633" x="9991725" y="5510213"/>
          <p14:tracePt t="83649" x="10001250" y="5510213"/>
          <p14:tracePt t="83657" x="10010775" y="5510213"/>
          <p14:tracePt t="83673" x="10018713" y="5510213"/>
          <p14:tracePt t="83833" x="10028238" y="5510213"/>
          <p14:tracePt t="83841" x="10037763" y="5510213"/>
          <p14:tracePt t="83865" x="10063163" y="5491163"/>
          <p14:tracePt t="83873" x="10063163" y="5483225"/>
          <p14:tracePt t="84289" x="10072688" y="5483225"/>
          <p14:tracePt t="84789" x="10082213" y="548322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Escoamento de Líquidos</a:t>
            </a:r>
            <a:br>
              <a:rPr lang="pt-BR" dirty="0" smtClean="0"/>
            </a:br>
            <a:r>
              <a:rPr lang="pt-BR" sz="3200" dirty="0" smtClean="0"/>
              <a:t>Limites de Velocidade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4149" y="1586204"/>
            <a:ext cx="11218459" cy="4590759"/>
          </a:xfrm>
        </p:spPr>
        <p:txBody>
          <a:bodyPr/>
          <a:lstStyle/>
          <a:p>
            <a:pPr marL="0" indent="0">
              <a:buNone/>
            </a:pPr>
            <a:r>
              <a:rPr lang="pt-BR" u="sng" dirty="0" smtClean="0"/>
              <a:t>LIMITES</a:t>
            </a:r>
          </a:p>
          <a:p>
            <a:r>
              <a:rPr lang="pt-BR" dirty="0" smtClean="0"/>
              <a:t>Mínimo</a:t>
            </a:r>
            <a:r>
              <a:rPr lang="pt-BR" dirty="0"/>
              <a:t>: evita sedimentação de partículas (movimento laminar)</a:t>
            </a:r>
          </a:p>
          <a:p>
            <a:pPr marL="1350963"/>
            <a:r>
              <a:rPr lang="pt-BR" dirty="0" smtClean="0"/>
              <a:t>Água </a:t>
            </a:r>
            <a:r>
              <a:rPr lang="pt-BR" dirty="0"/>
              <a:t>não tratada: 	0,4 </a:t>
            </a:r>
            <a:r>
              <a:rPr lang="pt-BR" dirty="0" smtClean="0"/>
              <a:t>m/s</a:t>
            </a:r>
          </a:p>
          <a:p>
            <a:pPr marL="1350963"/>
            <a:r>
              <a:rPr lang="pt-BR" dirty="0" smtClean="0"/>
              <a:t>Esgoto</a:t>
            </a:r>
            <a:r>
              <a:rPr lang="pt-BR" dirty="0"/>
              <a:t>:		</a:t>
            </a:r>
            <a:r>
              <a:rPr lang="pt-BR" dirty="0" smtClean="0"/>
              <a:t>	0,6 m/s</a:t>
            </a:r>
          </a:p>
          <a:p>
            <a:pPr marL="1350963"/>
            <a:r>
              <a:rPr lang="pt-BR" dirty="0" smtClean="0"/>
              <a:t>Água </a:t>
            </a:r>
            <a:r>
              <a:rPr lang="pt-BR" dirty="0"/>
              <a:t>tratada: sem limite mínimo </a:t>
            </a:r>
          </a:p>
          <a:p>
            <a:endParaRPr lang="pt-BR" sz="1800" dirty="0" smtClean="0"/>
          </a:p>
          <a:p>
            <a:r>
              <a:rPr lang="pt-BR" dirty="0" smtClean="0"/>
              <a:t>Máximo</a:t>
            </a:r>
            <a:r>
              <a:rPr lang="pt-BR" dirty="0"/>
              <a:t>: evita perda de carga excessiva e desgaste prematuro de condutos</a:t>
            </a:r>
          </a:p>
          <a:p>
            <a:pPr marL="1433513"/>
            <a:r>
              <a:rPr lang="pt-BR" dirty="0" smtClean="0"/>
              <a:t>V </a:t>
            </a:r>
            <a:r>
              <a:rPr lang="pt-BR" dirty="0"/>
              <a:t>≤ 2,5 m/s</a:t>
            </a:r>
          </a:p>
          <a:p>
            <a:pPr marL="1433513"/>
            <a:r>
              <a:rPr lang="pt-BR" dirty="0" smtClean="0">
                <a:solidFill>
                  <a:srgbClr val="0000FF"/>
                </a:solidFill>
              </a:rPr>
              <a:t>Medida </a:t>
            </a:r>
            <a:r>
              <a:rPr lang="pt-BR" dirty="0">
                <a:solidFill>
                  <a:srgbClr val="0000FF"/>
                </a:solidFill>
              </a:rPr>
              <a:t>prática: </a:t>
            </a:r>
            <a:r>
              <a:rPr lang="pt-BR" dirty="0" err="1">
                <a:solidFill>
                  <a:srgbClr val="0000FF"/>
                </a:solidFill>
              </a:rPr>
              <a:t>V</a:t>
            </a:r>
            <a:r>
              <a:rPr lang="pt-BR" baseline="-25000" dirty="0" err="1">
                <a:solidFill>
                  <a:srgbClr val="0000FF"/>
                </a:solidFill>
              </a:rPr>
              <a:t>max</a:t>
            </a:r>
            <a:r>
              <a:rPr lang="pt-BR" dirty="0">
                <a:solidFill>
                  <a:srgbClr val="0000FF"/>
                </a:solidFill>
              </a:rPr>
              <a:t> = 2,0 </a:t>
            </a:r>
            <a:r>
              <a:rPr lang="pt-BR" dirty="0" smtClean="0">
                <a:solidFill>
                  <a:srgbClr val="0000FF"/>
                </a:solidFill>
              </a:rPr>
              <a:t>m/s (Tubos de PVC e Polietileno)</a:t>
            </a:r>
            <a:endParaRPr lang="pt-BR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205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01"/>
    </mc:Choice>
    <mc:Fallback xmlns="">
      <p:transition spd="slow" advTm="58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3669" x="1071563" y="5045075"/>
          <p14:tracePt t="4045" x="1071563" y="5018088"/>
          <p14:tracePt t="4088" x="1098550" y="4884738"/>
          <p14:tracePt t="4133" x="1241425" y="4384675"/>
          <p14:tracePt t="4178" x="1268413" y="4081463"/>
          <p14:tracePt t="4200" x="1268413" y="3990975"/>
          <p14:tracePt t="4248" x="1303338" y="3786188"/>
          <p14:tracePt t="4293" x="1347788" y="3438525"/>
          <p14:tracePt t="4346" x="1357313" y="3197225"/>
          <p14:tracePt t="4392" x="1401763" y="3125788"/>
          <p14:tracePt t="4434" x="1401763" y="2973388"/>
          <p14:tracePt t="4453" x="1401763" y="2928938"/>
          <p14:tracePt t="4493" x="1401763" y="2840038"/>
          <p14:tracePt t="4533" x="1384300" y="2741613"/>
          <p14:tracePt t="4553" x="1384300" y="2714625"/>
          <p14:tracePt t="4594" x="1366838" y="2643188"/>
          <p14:tracePt t="4633" x="1339850" y="2598738"/>
          <p14:tracePt t="4673" x="1322388" y="2571750"/>
          <p14:tracePt t="4714" x="1241425" y="2465388"/>
          <p14:tracePt t="4754" x="1169988" y="2384425"/>
          <p14:tracePt t="4795" x="1143000" y="2357438"/>
          <p14:tracePt t="4865" x="1089025" y="2286000"/>
          <p14:tracePt t="4912" x="901700" y="2214563"/>
          <p14:tracePt t="4957" x="857250" y="2170113"/>
          <p14:tracePt t="5054" x="857250" y="2143125"/>
          <p14:tracePt t="5095" x="928688" y="2036763"/>
          <p14:tracePt t="5135" x="982663" y="1866900"/>
          <p14:tracePt t="5176" x="990600" y="1812925"/>
          <p14:tracePt t="5305" x="1000125" y="1795463"/>
          <p14:tracePt t="5357" x="1000125" y="1785938"/>
          <p14:tracePt t="5478" x="1009650" y="1751013"/>
          <p14:tracePt t="5496" x="1009650" y="1741488"/>
          <p14:tracePt t="5537" x="1017588" y="1652588"/>
          <p14:tracePt t="5558" x="1054100" y="1589088"/>
          <p14:tracePt t="5604" x="1116013" y="1490663"/>
          <p14:tracePt t="5652" x="1125538" y="1482725"/>
          <p14:tracePt t="9633" x="1116013" y="1509713"/>
          <p14:tracePt t="9678" x="1071563" y="1714500"/>
          <p14:tracePt t="9700" x="1062038" y="1785938"/>
          <p14:tracePt t="9768" x="1143000" y="2187575"/>
          <p14:tracePt t="9809" x="1179513" y="2224088"/>
          <p14:tracePt t="9869" x="1196975" y="2251075"/>
          <p14:tracePt t="9910" x="1258888" y="2330450"/>
          <p14:tracePt t="9950" x="1500188" y="2482850"/>
          <p14:tracePt t="9990" x="1919288" y="2786063"/>
          <p14:tracePt t="10031" x="2197100" y="3179763"/>
          <p14:tracePt t="10071" x="2312988" y="3303588"/>
          <p14:tracePt t="10111" x="2322513" y="3286125"/>
          <p14:tracePt t="10152" x="2322513" y="3276600"/>
          <p14:tracePt t="10634" x="2286000" y="3259138"/>
          <p14:tracePt t="10655" x="2241550" y="3197225"/>
          <p14:tracePt t="10694" x="2089150" y="3098800"/>
          <p14:tracePt t="10739" x="1884363" y="3036888"/>
          <p14:tracePt t="10786" x="1357313" y="2901950"/>
          <p14:tracePt t="10836" x="973138" y="2776538"/>
          <p14:tracePt t="10880" x="866775" y="2732088"/>
          <p14:tracePt t="10924" x="750888" y="2616200"/>
          <p14:tracePt t="10967" x="625475" y="2393950"/>
          <p14:tracePt t="11008" x="561975" y="2322513"/>
          <p14:tracePt t="11048" x="490538" y="2276475"/>
          <p14:tracePt t="11088" x="438150" y="2251075"/>
          <p14:tracePt t="11164" x="419100" y="2251075"/>
          <p14:tracePt t="11223" x="419100" y="2276475"/>
          <p14:tracePt t="11281" x="419100" y="2286000"/>
          <p14:tracePt t="11321" x="419100" y="2312988"/>
          <p14:tracePt t="11423" x="419100" y="2347913"/>
          <p14:tracePt t="11463" x="465138" y="2411413"/>
          <p14:tracePt t="11505" x="544513" y="2544763"/>
          <p14:tracePt t="11545" x="625475" y="2660650"/>
          <p14:tracePt t="11588" x="669925" y="2697163"/>
          <p14:tracePt t="11627" x="679450" y="2697163"/>
          <p14:tracePt t="12254" x="687388" y="2697163"/>
          <p14:tracePt t="12393" x="731838" y="2705100"/>
          <p14:tracePt t="12434" x="758825" y="2732088"/>
          <p14:tracePt t="12475" x="812800" y="2732088"/>
          <p14:tracePt t="12515" x="938213" y="2751138"/>
          <p14:tracePt t="12556" x="1089025" y="2759075"/>
          <p14:tracePt t="12596" x="1303338" y="2759075"/>
          <p14:tracePt t="12637" x="1322388" y="2759075"/>
          <p14:tracePt t="12735" x="1347788" y="2759075"/>
          <p14:tracePt t="12776" x="1428750" y="2776538"/>
          <p14:tracePt t="12818" x="1571625" y="2776538"/>
          <p14:tracePt t="12838" x="1616075" y="2776538"/>
          <p14:tracePt t="12878" x="1660525" y="2776538"/>
          <p14:tracePt t="12921" x="1670050" y="2786063"/>
          <p14:tracePt t="13109" x="1704975" y="2795588"/>
          <p14:tracePt t="13149" x="1803400" y="2795588"/>
          <p14:tracePt t="13191" x="1955800" y="2795588"/>
          <p14:tracePt t="13211" x="2036763" y="2795588"/>
          <p14:tracePt t="13250" x="2062163" y="2795588"/>
          <p14:tracePt t="13309" x="2116138" y="2795588"/>
          <p14:tracePt t="13348" x="2160588" y="2803525"/>
          <p14:tracePt t="13394" x="2241550" y="2803525"/>
          <p14:tracePt t="13434" x="2312988" y="2803525"/>
          <p14:tracePt t="13475" x="2393950" y="2803525"/>
          <p14:tracePt t="13514" x="2608263" y="2874963"/>
          <p14:tracePt t="13556" x="2938463" y="2938463"/>
          <p14:tracePt t="13597" x="3197225" y="2990850"/>
          <p14:tracePt t="13636" x="3205163" y="2990850"/>
          <p14:tracePt t="13771" x="3224213" y="3017838"/>
          <p14:tracePt t="13811" x="3251200" y="3062288"/>
          <p14:tracePt t="13850" x="3259138" y="3062288"/>
          <p14:tracePt t="14218" x="3251200" y="3081338"/>
          <p14:tracePt t="14237" x="3214688" y="3081338"/>
          <p14:tracePt t="14277" x="3108325" y="3062288"/>
          <p14:tracePt t="14318" x="3000375" y="2919413"/>
          <p14:tracePt t="14340" x="2938463" y="2894013"/>
          <p14:tracePt t="14385" x="2813050" y="2884488"/>
          <p14:tracePt t="14427" x="2803525" y="2867025"/>
          <p14:tracePt t="14505" x="2803525" y="2857500"/>
          <p14:tracePt t="14564" x="2786063" y="2813050"/>
          <p14:tracePt t="14680" x="2813050" y="2803525"/>
          <p14:tracePt t="14722" x="2847975" y="2803525"/>
          <p14:tracePt t="14762" x="2884488" y="2786063"/>
          <p14:tracePt t="14878" x="2919413" y="2768600"/>
          <p14:tracePt t="14920" x="3062288" y="2732088"/>
          <p14:tracePt t="14960" x="3160713" y="2697163"/>
          <p14:tracePt t="15002" x="3276600" y="2687638"/>
          <p14:tracePt t="15042" x="3348038" y="2687638"/>
          <p14:tracePt t="15062" x="3367088" y="2687638"/>
          <p14:tracePt t="15102" x="3438525" y="2687638"/>
          <p14:tracePt t="15142" x="3581400" y="2687638"/>
          <p14:tracePt t="15184" x="3751263" y="2687638"/>
          <p14:tracePt t="15224" x="3965575" y="2687638"/>
          <p14:tracePt t="15266" x="4232275" y="2687638"/>
          <p14:tracePt t="15308" x="4491038" y="2670175"/>
          <p14:tracePt t="15348" x="4687888" y="2625725"/>
          <p14:tracePt t="15372" x="4724400" y="2625725"/>
          <p14:tracePt t="15418" x="4894263" y="2598738"/>
          <p14:tracePt t="15459" x="5054600" y="2571750"/>
          <p14:tracePt t="15500" x="5197475" y="2562225"/>
          <p14:tracePt t="15540" x="5589588" y="2554288"/>
          <p14:tracePt t="15583" x="6143625" y="2554288"/>
          <p14:tracePt t="15623" x="6429375" y="2527300"/>
          <p14:tracePt t="15663" x="6608763" y="2500313"/>
          <p14:tracePt t="15704" x="6742113" y="2500313"/>
          <p14:tracePt t="15743" x="6786563" y="2500313"/>
          <p14:tracePt t="15804" x="6823075" y="2500313"/>
          <p14:tracePt t="15844" x="6840538" y="2517775"/>
          <p14:tracePt t="15889" x="6884988" y="2544763"/>
          <p14:tracePt t="15937" x="6911975" y="2554288"/>
          <p14:tracePt t="16027" x="6919913" y="2581275"/>
          <p14:tracePt t="16068" x="6965950" y="2589213"/>
          <p14:tracePt t="16107" x="7000875" y="2598738"/>
          <p14:tracePt t="16148" x="7072313" y="2608263"/>
          <p14:tracePt t="16168" x="7099300" y="2616200"/>
          <p14:tracePt t="16209" x="7134225" y="2616200"/>
          <p14:tracePt t="16251" x="7232650" y="2616200"/>
          <p14:tracePt t="16293" x="7304088" y="2616200"/>
          <p14:tracePt t="16332" x="7412038" y="2633663"/>
          <p14:tracePt t="16378" x="7527925" y="2643188"/>
          <p14:tracePt t="16422" x="7626350" y="2643188"/>
          <p14:tracePt t="16462" x="7769225" y="2643188"/>
          <p14:tracePt t="16503" x="7974013" y="2643188"/>
          <p14:tracePt t="16544" x="8062913" y="2643188"/>
          <p14:tracePt t="16586" x="8099425" y="2643188"/>
          <p14:tracePt t="16626" x="8161338" y="2643188"/>
          <p14:tracePt t="16667" x="8277225" y="2643188"/>
          <p14:tracePt t="16706" x="8375650" y="2643188"/>
          <p14:tracePt t="16750" x="8447088" y="2643188"/>
          <p14:tracePt t="16923" x="8456613" y="2643188"/>
          <p14:tracePt t="17113" x="8528050" y="2679700"/>
          <p14:tracePt t="17152" x="8742363" y="2687638"/>
          <p14:tracePt t="17193" x="8902700" y="2687638"/>
          <p14:tracePt t="17233" x="9072563" y="2687638"/>
          <p14:tracePt t="17273" x="9197975" y="2687638"/>
          <p14:tracePt t="17314" x="9197975" y="2697163"/>
          <p14:tracePt t="17433" x="9251950" y="2705100"/>
          <p14:tracePt t="17472" x="9394825" y="2705100"/>
          <p14:tracePt t="17513" x="9688513" y="2705100"/>
          <p14:tracePt t="17552" x="9840913" y="2705100"/>
          <p14:tracePt t="17611" x="9875838" y="2705100"/>
          <p14:tracePt t="17673" x="10037763" y="2724150"/>
          <p14:tracePt t="17718" x="10144125" y="2724150"/>
          <p14:tracePt t="17760" x="10206038" y="2724150"/>
          <p14:tracePt t="17840" x="10233025" y="2724150"/>
          <p14:tracePt t="17881" x="10269538" y="2724150"/>
          <p14:tracePt t="17923" x="10331450" y="2714625"/>
          <p14:tracePt t="18095" x="10340975" y="2687638"/>
          <p14:tracePt t="18135" x="10331450" y="2625725"/>
          <p14:tracePt t="18562" x="10313988" y="2625725"/>
          <p14:tracePt t="18732" x="10313988" y="2633663"/>
          <p14:tracePt t="18788" x="10313988" y="2643188"/>
          <p14:tracePt t="19364" x="10313988" y="2652713"/>
          <p14:tracePt t="19465" x="10340975" y="2652713"/>
          <p14:tracePt t="19725" x="10340975" y="2660650"/>
          <p14:tracePt t="20117" x="10331450" y="2679700"/>
          <p14:tracePt t="20277" x="10304463" y="2679700"/>
          <p14:tracePt t="20750" x="10252075" y="2687638"/>
          <p14:tracePt t="20791" x="10018713" y="2776538"/>
          <p14:tracePt t="20812" x="9813925" y="2830513"/>
          <p14:tracePt t="20854" x="9429750" y="2919413"/>
          <p14:tracePt t="20896" x="8966200" y="2990850"/>
          <p14:tracePt t="20936" x="8599488" y="3044825"/>
          <p14:tracePt t="20976" x="8439150" y="3081338"/>
          <p14:tracePt t="21016" x="8412163" y="3081338"/>
          <p14:tracePt t="21062" x="8277225" y="3071813"/>
          <p14:tracePt t="21111" x="8045450" y="3062288"/>
          <p14:tracePt t="21159" x="7697788" y="3044825"/>
          <p14:tracePt t="21202" x="7340600" y="3044825"/>
          <p14:tracePt t="21243" x="7242175" y="3044825"/>
          <p14:tracePt t="21283" x="7180263" y="3044825"/>
          <p14:tracePt t="21385" x="7037388" y="3017838"/>
          <p14:tracePt t="21427" x="6946900" y="3000375"/>
          <p14:tracePt t="21448" x="6938963" y="3000375"/>
          <p14:tracePt t="21488" x="6919913" y="2982913"/>
          <p14:tracePt t="21566" x="6894513" y="2973388"/>
          <p14:tracePt t="21607" x="6848475" y="2938463"/>
          <p14:tracePt t="21649" x="6786563" y="2901950"/>
          <p14:tracePt t="21691" x="6751638" y="2884488"/>
          <p14:tracePt t="21730" x="6742113" y="2884488"/>
          <p14:tracePt t="21772" x="6697663" y="2884488"/>
          <p14:tracePt t="21812" x="6670675" y="2874963"/>
          <p14:tracePt t="22043" x="6661150" y="2867025"/>
          <p14:tracePt t="22083" x="6643688" y="2857500"/>
          <p14:tracePt t="22125" x="6589713" y="2840038"/>
          <p14:tracePt t="22334" x="6581775" y="2840038"/>
          <p14:tracePt t="22588" x="6554788" y="2840038"/>
          <p14:tracePt t="22628" x="6527800" y="2840038"/>
          <p14:tracePt t="22668" x="6500813" y="2840038"/>
          <p14:tracePt t="23068" x="6510338" y="2840038"/>
          <p14:tracePt t="23145" x="6545263" y="2840038"/>
          <p14:tracePt t="24807" x="6545263" y="2867025"/>
          <p14:tracePt t="24904" x="6545263" y="2894013"/>
          <p14:tracePt t="24945" x="6545263" y="2919413"/>
          <p14:tracePt t="24964" x="6545263" y="2938463"/>
          <p14:tracePt t="25023" x="6545263" y="2955925"/>
          <p14:tracePt t="25192" x="6545263" y="2982913"/>
          <p14:tracePt t="25290" x="6545263" y="3044825"/>
          <p14:tracePt t="25310" x="6545263" y="3071813"/>
          <p14:tracePt t="25350" x="6589713" y="3224213"/>
          <p14:tracePt t="25397" x="6599238" y="3251200"/>
          <p14:tracePt t="25530" x="6599238" y="3286125"/>
          <p14:tracePt t="25607" x="6599238" y="3330575"/>
          <p14:tracePt t="25648" x="6634163" y="3411538"/>
          <p14:tracePt t="25687" x="6653213" y="3446463"/>
          <p14:tracePt t="26200" x="6653213" y="3419475"/>
          <p14:tracePt t="26437" x="6634163" y="3402013"/>
          <p14:tracePt t="26663" x="6626225" y="3402013"/>
          <p14:tracePt t="28335" x="6581775" y="3419475"/>
          <p14:tracePt t="28380" x="6402388" y="3482975"/>
          <p14:tracePt t="28424" x="5938838" y="3616325"/>
          <p14:tracePt t="28445" x="5813425" y="3643313"/>
          <p14:tracePt t="28490" x="5680075" y="3643313"/>
          <p14:tracePt t="28532" x="5510213" y="3687763"/>
          <p14:tracePt t="28575" x="5268913" y="3751263"/>
          <p14:tracePt t="28617" x="4983163" y="3795713"/>
          <p14:tracePt t="28657" x="4857750" y="3830638"/>
          <p14:tracePt t="28698" x="4776788" y="3848100"/>
          <p14:tracePt t="28740" x="4660900" y="3894138"/>
          <p14:tracePt t="28780" x="4625975" y="3902075"/>
          <p14:tracePt t="28841" x="4572000" y="3919538"/>
          <p14:tracePt t="28884" x="4545013" y="3929063"/>
          <p14:tracePt t="29200" x="4545013" y="3956050"/>
          <p14:tracePt t="29238" x="4545013" y="3990975"/>
          <p14:tracePt t="29278" x="4510088" y="4037013"/>
          <p14:tracePt t="29318" x="4491038" y="4037013"/>
          <p14:tracePt t="29380" x="4419600" y="4062413"/>
          <p14:tracePt t="29650" x="4419600" y="4081463"/>
          <p14:tracePt t="29698" x="4581525" y="4125913"/>
          <p14:tracePt t="29722" x="4697413" y="4125913"/>
          <p14:tracePt t="29771" x="5116513" y="4133850"/>
          <p14:tracePt t="29818" x="5562600" y="4170363"/>
          <p14:tracePt t="29867" x="6099175" y="4170363"/>
          <p14:tracePt t="29914" x="6323013" y="4170363"/>
          <p14:tracePt t="29972" x="6367463" y="4170363"/>
          <p14:tracePt t="30045" x="6608763" y="4116388"/>
          <p14:tracePt t="30114" x="6742113" y="4089400"/>
          <p14:tracePt t="30170" x="6938963" y="4044950"/>
          <p14:tracePt t="30230" x="6946900" y="4044950"/>
          <p14:tracePt t="30272" x="6946900" y="4000500"/>
          <p14:tracePt t="30294" x="6946900" y="3990975"/>
          <p14:tracePt t="30336" x="6965950" y="3973513"/>
          <p14:tracePt t="30407" x="7010400" y="3973513"/>
          <p14:tracePt t="30452" x="7089775" y="3973513"/>
          <p14:tracePt t="30493" x="7108825" y="3973513"/>
          <p14:tracePt t="30601" x="7153275" y="3973513"/>
          <p14:tracePt t="30652" x="7180263" y="3973513"/>
          <p14:tracePt t="31451" x="7161213" y="3973513"/>
          <p14:tracePt t="31512" x="7134225" y="3973513"/>
          <p14:tracePt t="32108" x="7081838" y="4071938"/>
          <p14:tracePt t="32159" x="6929438" y="4251325"/>
          <p14:tracePt t="32209" x="6823075" y="4394200"/>
          <p14:tracePt t="32261" x="6616700" y="4500563"/>
          <p14:tracePt t="32311" x="5840413" y="4687888"/>
          <p14:tracePt t="32390" x="4491038" y="4822825"/>
          <p14:tracePt t="32447" x="4037013" y="4929188"/>
          <p14:tracePt t="32493" x="3679825" y="5018088"/>
          <p14:tracePt t="32543" x="3562350" y="5037138"/>
          <p14:tracePt t="32592" x="3465513" y="5037138"/>
          <p14:tracePt t="32648" x="3268663" y="5045075"/>
          <p14:tracePt t="32690" x="3116263" y="5072063"/>
          <p14:tracePt t="32731" x="3000375" y="5126038"/>
          <p14:tracePt t="32771" x="2928938" y="5133975"/>
          <p14:tracePt t="32890" x="2911475" y="5143500"/>
          <p14:tracePt t="32929" x="2857500" y="5205413"/>
          <p14:tracePt t="32970" x="2732088" y="5241925"/>
          <p14:tracePt t="32991" x="2705100" y="5241925"/>
          <p14:tracePt t="33072" x="2679700" y="5232400"/>
          <p14:tracePt t="33217" x="2679700" y="5224463"/>
          <p14:tracePt t="33277" x="2679700" y="5197475"/>
          <p14:tracePt t="33333" x="2679700" y="5133975"/>
          <p14:tracePt t="33476" x="2679700" y="5126038"/>
          <p14:tracePt t="33536" x="2652713" y="5108575"/>
          <p14:tracePt t="33574" x="2643188" y="5108575"/>
          <p14:tracePt t="34017" x="2643188" y="5099050"/>
          <p14:tracePt t="34101" x="2705100" y="5099050"/>
          <p14:tracePt t="34156" x="2884488" y="5081588"/>
          <p14:tracePt t="34202" x="2919413" y="5081588"/>
          <p14:tracePt t="34406" x="2946400" y="5081588"/>
          <p14:tracePt t="34524" x="3009900" y="5062538"/>
          <p14:tracePt t="34566" x="3125788" y="5054600"/>
          <p14:tracePt t="34609" x="3232150" y="5054600"/>
          <p14:tracePt t="34650" x="3286125" y="5054600"/>
          <p14:tracePt t="34691" x="3348038" y="5045075"/>
          <p14:tracePt t="34733" x="3402013" y="5045075"/>
          <p14:tracePt t="34772" x="3517900" y="5045075"/>
          <p14:tracePt t="34812" x="3608388" y="5045075"/>
          <p14:tracePt t="34854" x="3670300" y="5045075"/>
          <p14:tracePt t="34873" x="3751263" y="5027613"/>
          <p14:tracePt t="34915" x="4044950" y="5027613"/>
          <p14:tracePt t="34956" x="4527550" y="5062538"/>
          <p14:tracePt t="34997" x="4938713" y="5089525"/>
          <p14:tracePt t="35018" x="5072063" y="5108575"/>
          <p14:tracePt t="35058" x="5286375" y="5143500"/>
          <p14:tracePt t="35098" x="5581650" y="5160963"/>
          <p14:tracePt t="35138" x="5830888" y="5160963"/>
          <p14:tracePt t="35178" x="6116638" y="5160963"/>
          <p14:tracePt t="35218" x="6572250" y="5126038"/>
          <p14:tracePt t="35258" x="6796088" y="5116513"/>
          <p14:tracePt t="35298" x="6938963" y="5116513"/>
          <p14:tracePt t="35342" x="7348538" y="5062538"/>
          <p14:tracePt t="35396" x="7616825" y="5062538"/>
          <p14:tracePt t="35436" x="7724775" y="5054600"/>
          <p14:tracePt t="35475" x="7875588" y="5027613"/>
          <p14:tracePt t="35496" x="7902575" y="5027613"/>
          <p14:tracePt t="35539" x="8045450" y="5027613"/>
          <p14:tracePt t="35582" x="8545513" y="4983163"/>
          <p14:tracePt t="35625" x="9001125" y="4965700"/>
          <p14:tracePt t="35665" x="9028113" y="4965700"/>
          <p14:tracePt t="35706" x="9188450" y="4965700"/>
          <p14:tracePt t="35746" x="9555163" y="4965700"/>
          <p14:tracePt t="35787" x="9823450" y="4965700"/>
          <p14:tracePt t="35863" x="9715500" y="5000625"/>
          <p14:tracePt t="35907" x="9510713" y="5089525"/>
          <p14:tracePt t="36406" x="9537700" y="5072063"/>
          <p14:tracePt t="36446" x="9491663" y="5099050"/>
          <p14:tracePt t="36487" x="9483725" y="5062538"/>
          <p14:tracePt t="36528" x="9491663" y="5027613"/>
          <p14:tracePt t="36549" x="9510713" y="5027613"/>
          <p14:tracePt t="36591" x="9609138" y="5099050"/>
          <p14:tracePt t="36642" x="9796463" y="5170488"/>
          <p14:tracePt t="36665" x="9920288" y="5187950"/>
          <p14:tracePt t="36712" x="10045700" y="5205413"/>
          <p14:tracePt t="36774" x="10082213" y="5205413"/>
          <p14:tracePt t="36817" x="10109200" y="5205413"/>
          <p14:tracePt t="36841" x="10117138" y="5205413"/>
          <p14:tracePt t="36884" x="10180638" y="5214938"/>
          <p14:tracePt t="36924" x="10323513" y="5214938"/>
          <p14:tracePt t="36964" x="10474325" y="5214938"/>
          <p14:tracePt t="37003" x="10528300" y="5214938"/>
          <p14:tracePt t="37212" x="10510838" y="5170488"/>
          <p14:tracePt t="37252" x="10474325" y="5133975"/>
          <p14:tracePt t="37291" x="10466388" y="5126038"/>
          <p14:tracePt t="37429" x="10466388" y="5099050"/>
          <p14:tracePt t="37450" x="10466388" y="5081588"/>
          <p14:tracePt t="37527" x="10466388" y="5054600"/>
          <p14:tracePt t="37644" x="10466388" y="5027613"/>
          <p14:tracePt t="37684" x="10483850" y="4983163"/>
          <p14:tracePt t="37732" x="10483850" y="4973638"/>
          <p14:tracePt t="43097" x="10590213" y="5062538"/>
          <p14:tracePt t="43138" x="10429875" y="5099050"/>
          <p14:tracePt t="43179" x="10242550" y="5099050"/>
          <p14:tracePt t="43199" x="10188575" y="5116513"/>
          <p14:tracePt t="43240" x="10037763" y="5153025"/>
          <p14:tracePt t="43280" x="9759950" y="5251450"/>
          <p14:tracePt t="43319" x="8626475" y="5545138"/>
          <p14:tracePt t="43361" x="7242175" y="5786438"/>
          <p14:tracePt t="43406" x="6688138" y="5830888"/>
          <p14:tracePt t="43447" x="5803900" y="5830888"/>
          <p14:tracePt t="43487" x="4081463" y="5840413"/>
          <p14:tracePt t="43529" x="3625850" y="5840413"/>
          <p14:tracePt t="43569" x="3509963" y="5875338"/>
          <p14:tracePt t="43590" x="3348038" y="5902325"/>
          <p14:tracePt t="43632" x="3276600" y="5911850"/>
          <p14:tracePt t="43692" x="3259138" y="5902325"/>
          <p14:tracePt t="43732" x="3116263" y="5786438"/>
          <p14:tracePt t="43773" x="2830513" y="5634038"/>
          <p14:tracePt t="43794" x="2724150" y="5581650"/>
          <p14:tracePt t="43834" x="2705100" y="5562600"/>
          <p14:tracePt t="43931" x="2660650" y="5572125"/>
          <p14:tracePt t="43971" x="2608263" y="5572125"/>
          <p14:tracePt t="44541" x="2581275" y="5572125"/>
          <p14:tracePt t="44603" x="2581275" y="5537200"/>
          <p14:tracePt t="44645" x="2581275" y="5500688"/>
          <p14:tracePt t="44686" x="2581275" y="5456238"/>
          <p14:tracePt t="44728" x="2581275" y="5429250"/>
          <p14:tracePt t="44823" x="2581275" y="5411788"/>
          <p14:tracePt t="45989" x="2544763" y="5456238"/>
          <p14:tracePt t="46030" x="2393950" y="5537200"/>
          <p14:tracePt t="46069" x="2295525" y="5589588"/>
          <p14:tracePt t="46110" x="2224088" y="5608638"/>
          <p14:tracePt t="46151" x="2098675" y="5608638"/>
          <p14:tracePt t="46191" x="1965325" y="5608638"/>
          <p14:tracePt t="46231" x="1830388" y="5608638"/>
          <p14:tracePt t="46271" x="1812925" y="5608638"/>
          <p14:tracePt t="46369" x="1785938" y="5608638"/>
          <p14:tracePt t="46779" x="1785938" y="5599113"/>
          <p14:tracePt t="46841" x="1803400" y="5581650"/>
          <p14:tracePt t="47492" x="1839913" y="5589588"/>
          <p14:tracePt t="47533" x="1893888" y="5643563"/>
          <p14:tracePt t="47553" x="1901825" y="5661025"/>
          <p14:tracePt t="47594" x="1955800" y="5768975"/>
          <p14:tracePt t="47634" x="1965325" y="5857875"/>
          <p14:tracePt t="47655" x="1965325" y="5911850"/>
          <p14:tracePt t="47697" x="1973263" y="5991225"/>
          <p14:tracePt t="47738" x="1973263" y="6045200"/>
          <p14:tracePt t="47779" x="1973263" y="6072188"/>
          <p14:tracePt t="47873" x="1982788" y="6126163"/>
          <p14:tracePt t="47916" x="2027238" y="6224588"/>
          <p14:tracePt t="47958" x="2098675" y="6259513"/>
          <p14:tracePt t="47996" x="2160588" y="6259513"/>
          <p14:tracePt t="48036" x="2179638" y="6259513"/>
          <p14:tracePt t="48058" x="2197100" y="6259513"/>
          <p14:tracePt t="48097" x="2268538" y="6251575"/>
          <p14:tracePt t="48138" x="2330450" y="6224588"/>
          <p14:tracePt t="48160" x="2347913" y="6215063"/>
          <p14:tracePt t="48203" x="2411413" y="6215063"/>
          <p14:tracePt t="48243" x="2446338" y="6215063"/>
          <p14:tracePt t="48284" x="2598738" y="6215063"/>
          <p14:tracePt t="48324" x="2982913" y="6224588"/>
          <p14:tracePt t="48364" x="3348038" y="6224588"/>
          <p14:tracePt t="48409" x="3732213" y="6224588"/>
          <p14:tracePt t="48452" x="4081463" y="6224588"/>
          <p14:tracePt t="48494" x="4187825" y="6242050"/>
          <p14:tracePt t="48534" x="4276725" y="6251575"/>
          <p14:tracePt t="48574" x="4643438" y="6251575"/>
          <p14:tracePt t="48615" x="4867275" y="6251575"/>
          <p14:tracePt t="48694" x="4911725" y="6251575"/>
          <p14:tracePt t="48733" x="4956175" y="6251575"/>
          <p14:tracePt t="49403" x="4965700" y="6251575"/>
          <p14:tracePt t="49443" x="5000625" y="6251575"/>
          <p14:tracePt t="49465" x="5072063" y="6242050"/>
          <p14:tracePt t="49507" x="5251450" y="6188075"/>
          <p14:tracePt t="49527" x="5295900" y="6188075"/>
          <p14:tracePt t="49568" x="5330825" y="6170613"/>
          <p14:tracePt t="49608" x="5419725" y="6170613"/>
          <p14:tracePt t="49648" x="5527675" y="6170613"/>
          <p14:tracePt t="49668" x="5581650" y="6170613"/>
          <p14:tracePt t="49710" x="5795963" y="6170613"/>
          <p14:tracePt t="49751" x="5911850" y="6134100"/>
          <p14:tracePt t="49849" x="5956300" y="6134100"/>
          <p14:tracePt t="49890" x="6072188" y="6108700"/>
          <p14:tracePt t="49929" x="6188075" y="6099175"/>
          <p14:tracePt t="49971" x="6215063" y="6081713"/>
          <p14:tracePt t="50012" x="6259513" y="6081713"/>
          <p14:tracePt t="50053" x="6330950" y="6072188"/>
          <p14:tracePt t="50115" x="6348413" y="6072188"/>
          <p14:tracePt t="50230" x="6394450" y="6072188"/>
          <p14:tracePt t="50291" x="6411913" y="6072188"/>
          <p14:tracePt t="50410" x="6446838" y="6072188"/>
          <p14:tracePt t="50449" x="6456363" y="6072188"/>
          <p14:tracePt t="50490" x="6483350" y="6072188"/>
          <p14:tracePt t="50530" x="6589713" y="6062663"/>
          <p14:tracePt t="50571" x="6697663" y="6045200"/>
          <p14:tracePt t="50611" x="6804025" y="6018213"/>
          <p14:tracePt t="50651" x="6867525" y="6018213"/>
          <p14:tracePt t="50672" x="6894513" y="6018213"/>
          <p14:tracePt t="50714" x="7037388" y="6018213"/>
          <p14:tracePt t="50733" x="7081838" y="6018213"/>
          <p14:tracePt t="50773" x="7180263" y="6018213"/>
          <p14:tracePt t="50814" x="7340600" y="6018213"/>
          <p14:tracePt t="50854" x="7473950" y="6018213"/>
          <p14:tracePt t="50895" x="7608888" y="6018213"/>
          <p14:tracePt t="50936" x="7769225" y="5991225"/>
          <p14:tracePt t="50978" x="7966075" y="5983288"/>
          <p14:tracePt t="51016" x="8375650" y="5973763"/>
          <p14:tracePt t="51056" x="9277350" y="5894388"/>
          <p14:tracePt t="51095" x="10010775" y="5840413"/>
          <p14:tracePt t="51136" x="10491788" y="5813425"/>
          <p14:tracePt t="51179" x="10688638" y="5813425"/>
          <p14:tracePt t="51221" x="10823575" y="5813425"/>
          <p14:tracePt t="51262" x="11028363" y="5813425"/>
          <p14:tracePt t="51300" x="11225213" y="5803900"/>
          <p14:tracePt t="51342" x="11304588" y="5786438"/>
          <p14:tracePt t="51386" x="11331575" y="5786438"/>
          <p14:tracePt t="51520" x="11277600" y="5786438"/>
          <p14:tracePt t="51559" x="11188700" y="5786438"/>
          <p14:tracePt t="51599" x="11109325" y="5786438"/>
          <p14:tracePt t="51639" x="11037888" y="5776913"/>
          <p14:tracePt t="51679" x="10974388" y="5776913"/>
          <p14:tracePt t="51720" x="10868025" y="5776913"/>
          <p14:tracePt t="51760" x="10814050" y="5776913"/>
          <p14:tracePt t="51894" x="10804525" y="5776913"/>
          <p14:tracePt t="51934" x="10804525" y="5786438"/>
          <p14:tracePt t="52029" x="10804525" y="5795963"/>
          <p14:tracePt t="52114" x="10831513" y="5803900"/>
          <p14:tracePt t="56420" x="10814050" y="5840413"/>
          <p14:tracePt t="56460" x="10777538" y="5867400"/>
          <p14:tracePt t="56502" x="10698163" y="5929313"/>
          <p14:tracePt t="56543" x="10572750" y="5991225"/>
          <p14:tracePt t="56583" x="10429875" y="6027738"/>
          <p14:tracePt t="56624" x="10225088" y="6062663"/>
          <p14:tracePt t="56663" x="9956800" y="6108700"/>
          <p14:tracePt t="56705" x="9617075" y="6108700"/>
          <p14:tracePt t="56725" x="9510713" y="6108700"/>
          <p14:tracePt t="56749" x="9375775" y="6108700"/>
          <p14:tracePt t="56789" x="9251950" y="6108700"/>
          <p14:tracePt t="56830" x="9099550" y="6108700"/>
          <p14:tracePt t="56870" x="8929688" y="6116638"/>
          <p14:tracePt t="56914" x="8670925" y="6143625"/>
          <p14:tracePt t="56954" x="8589963" y="6153150"/>
          <p14:tracePt t="56993" x="8545513" y="6170613"/>
          <p14:tracePt t="57218" x="8572500" y="6188075"/>
          <p14:tracePt t="57266" x="8751888" y="6188075"/>
          <p14:tracePt t="57316" x="9251950" y="6188075"/>
          <p14:tracePt t="57365" x="9617075" y="6188075"/>
          <p14:tracePt t="57393" x="9634538" y="6188075"/>
          <p14:tracePt t="57434" x="9732963" y="6188075"/>
          <p14:tracePt t="57474" x="9875838" y="6188075"/>
          <p14:tracePt t="57514" x="9991725" y="6170613"/>
          <p14:tracePt t="57556" x="10144125" y="6143625"/>
          <p14:tracePt t="57596" x="10331450" y="6108700"/>
          <p14:tracePt t="57637" x="10340975" y="6108700"/>
          <p14:tracePt t="57676" x="10394950" y="6099175"/>
          <p14:tracePt t="57718" x="10634663" y="6054725"/>
          <p14:tracePt t="57739" x="10671175" y="6045200"/>
          <p14:tracePt t="57837" x="10688638" y="6027738"/>
          <p14:tracePt t="57919" x="10706100" y="5991225"/>
          <p14:tracePt t="57959" x="10733088" y="5946775"/>
          <p14:tracePt t="58074" x="10733088" y="5919788"/>
          <p14:tracePt t="58225" x="10777538" y="5867400"/>
          <p14:tracePt t="58459" x="10796588" y="5867400"/>
          <p14:tracePt t="58512" x="10814050" y="586740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4525" y="1013392"/>
            <a:ext cx="10151063" cy="1351722"/>
          </a:xfrm>
        </p:spPr>
        <p:txBody>
          <a:bodyPr/>
          <a:lstStyle/>
          <a:p>
            <a:pPr algn="ctr"/>
            <a:r>
              <a:rPr lang="pt-BR" b="1" dirty="0" smtClean="0"/>
              <a:t>Perda de Carga</a:t>
            </a:r>
            <a:endParaRPr lang="pt-BR" b="1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728" y="2365114"/>
            <a:ext cx="6352655" cy="3598957"/>
          </a:xfrm>
          <a:prstGeom prst="rect">
            <a:avLst/>
          </a:prstGeom>
        </p:spPr>
      </p:pic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3849">
        <p14:prism dir="u"/>
      </p:transition>
    </mc:Choice>
    <mc:Fallback xmlns="">
      <p:transition spd="slow" advTm="338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7" x="10688638" y="5776913"/>
          <p14:tracePt t="262" x="10715625" y="5724525"/>
          <p14:tracePt t="308" x="10715625" y="5715000"/>
          <p14:tracePt t="9777" x="10634663" y="5813425"/>
          <p14:tracePt t="9825" x="10501313" y="5848350"/>
          <p14:tracePt t="9874" x="10117138" y="5680075"/>
          <p14:tracePt t="9923" x="9555163" y="5411788"/>
          <p14:tracePt t="9973" x="7483475" y="4795838"/>
          <p14:tracePt t="10022" x="5473700" y="4419600"/>
          <p14:tracePt t="10072" x="4554538" y="4214813"/>
          <p14:tracePt t="10121" x="3724275" y="3965575"/>
          <p14:tracePt t="10170" x="3429000" y="3813175"/>
          <p14:tracePt t="10215" x="3419475" y="3803650"/>
          <p14:tracePt t="10263" x="3429000" y="3759200"/>
          <p14:tracePt t="10306" x="3598863" y="3705225"/>
          <p14:tracePt t="10345" x="3616325" y="3697288"/>
          <p14:tracePt t="10478" x="3625850" y="3714750"/>
          <p14:tracePt t="10519" x="3633788" y="3768725"/>
          <p14:tracePt t="10560" x="3660775" y="3884613"/>
          <p14:tracePt t="10599" x="3741738" y="4027488"/>
          <p14:tracePt t="10621" x="3776663" y="4089400"/>
          <p14:tracePt t="10663" x="3884613" y="4205288"/>
          <p14:tracePt t="10704" x="4000500" y="4295775"/>
          <p14:tracePt t="10744" x="4125913" y="4402138"/>
          <p14:tracePt t="10786" x="4276725" y="4419600"/>
          <p14:tracePt t="10826" x="4322763" y="4419600"/>
          <p14:tracePt t="11339" x="4348163" y="4411663"/>
          <p14:tracePt t="11401" x="4224338" y="4483100"/>
          <p14:tracePt t="11505" x="4187825" y="4483100"/>
          <p14:tracePt t="11585" x="4170363" y="4500563"/>
          <p14:tracePt t="11999" x="4143375" y="4527550"/>
          <p14:tracePt t="12040" x="4143375" y="4679950"/>
          <p14:tracePt t="12079" x="4143375" y="4822825"/>
          <p14:tracePt t="12120" x="4179888" y="4902200"/>
          <p14:tracePt t="12160" x="4179888" y="4946650"/>
          <p14:tracePt t="12199" x="4179888" y="4956175"/>
          <p14:tracePt t="12267" x="4179888" y="5000625"/>
          <p14:tracePt t="12308" x="4179888" y="5018088"/>
          <p14:tracePt t="12347" x="4179888" y="5027613"/>
          <p14:tracePt t="12800" x="4170363" y="5018088"/>
          <p14:tracePt t="12820" x="4170363" y="4973638"/>
          <p14:tracePt t="12860" x="4152900" y="4911725"/>
          <p14:tracePt t="12900" x="4143375" y="4822825"/>
          <p14:tracePt t="12940" x="4133850" y="4759325"/>
          <p14:tracePt t="12980" x="4116388" y="4705350"/>
          <p14:tracePt t="13020" x="4116388" y="4660900"/>
          <p14:tracePt t="13060" x="4108450" y="4608513"/>
          <p14:tracePt t="13102" x="4098925" y="4572000"/>
          <p14:tracePt t="13160" x="4098925" y="4537075"/>
          <p14:tracePt t="13218" x="4098925" y="4473575"/>
          <p14:tracePt t="13264" x="4098925" y="4394200"/>
          <p14:tracePt t="13304" x="4098925" y="4313238"/>
          <p14:tracePt t="13345" x="4071938" y="4187825"/>
          <p14:tracePt t="13366" x="4044950" y="4133850"/>
          <p14:tracePt t="13408" x="4037013" y="3990975"/>
          <p14:tracePt t="13448" x="4010025" y="3822700"/>
          <p14:tracePt t="13490" x="3973513" y="3687763"/>
          <p14:tracePt t="13529" x="3956050" y="3625850"/>
          <p14:tracePt t="13571" x="3938588" y="3581400"/>
          <p14:tracePt t="13611" x="3919538" y="3562350"/>
          <p14:tracePt t="13806" x="3946525" y="3670300"/>
          <p14:tracePt t="13846" x="4071938" y="4160838"/>
          <p14:tracePt t="13887" x="4143375" y="4357688"/>
          <p14:tracePt t="13966" x="4143375" y="4394200"/>
          <p14:tracePt t="14007" x="4143375" y="4527550"/>
          <p14:tracePt t="14047" x="4143375" y="4598988"/>
          <p14:tracePt t="14086" x="4143375" y="4643438"/>
          <p14:tracePt t="14127" x="4143375" y="4670425"/>
          <p14:tracePt t="14167" x="4143375" y="4697413"/>
          <p14:tracePt t="14228" x="4143375" y="4705350"/>
          <p14:tracePt t="14272" x="4143375" y="4751388"/>
          <p14:tracePt t="14312" x="4143375" y="4813300"/>
          <p14:tracePt t="14352" x="4152900" y="4857750"/>
          <p14:tracePt t="14410" x="4160838" y="4894263"/>
          <p14:tracePt t="14525" x="4160838" y="4902200"/>
          <p14:tracePt t="14959" x="4160838" y="4911725"/>
          <p14:tracePt t="15018" x="4152900" y="4803775"/>
          <p14:tracePt t="15058" x="4125913" y="4679950"/>
          <p14:tracePt t="15098" x="4098925" y="4581525"/>
          <p14:tracePt t="15137" x="4081463" y="4500563"/>
          <p14:tracePt t="15178" x="4071938" y="4429125"/>
          <p14:tracePt t="15199" x="4054475" y="4348163"/>
          <p14:tracePt t="15244" x="4054475" y="4286250"/>
          <p14:tracePt t="15285" x="4044950" y="4232275"/>
          <p14:tracePt t="15306" x="4044950" y="4224338"/>
          <p14:tracePt t="15328" x="4044950" y="4197350"/>
          <p14:tracePt t="15367" x="4044950" y="4143375"/>
          <p14:tracePt t="15407" x="4037013" y="4108450"/>
          <p14:tracePt t="15465" x="4037013" y="4098925"/>
          <p14:tracePt t="15637" x="4037013" y="4071938"/>
          <p14:tracePt t="15697" x="4037013" y="4054475"/>
          <p14:tracePt t="16090" x="4037013" y="4037013"/>
          <p14:tracePt t="16131" x="4037013" y="3911600"/>
          <p14:tracePt t="16152" x="4037013" y="3803650"/>
          <p14:tracePt t="16194" x="4037013" y="3652838"/>
          <p14:tracePt t="16239" x="4027488" y="3562350"/>
          <p14:tracePt t="16284" x="4027488" y="3500438"/>
          <p14:tracePt t="16324" x="4027488" y="3482975"/>
          <p14:tracePt t="16346" x="4027488" y="3455988"/>
          <p14:tracePt t="16387" x="4027488" y="3384550"/>
          <p14:tracePt t="16429" x="4017963" y="3268663"/>
          <p14:tracePt t="16469" x="4010025" y="3179763"/>
          <p14:tracePt t="16513" x="4010025" y="3071813"/>
          <p14:tracePt t="16554" x="4010025" y="2965450"/>
          <p14:tracePt t="16574" x="4010025" y="2946400"/>
          <p14:tracePt t="16617" x="4010025" y="2874963"/>
          <p14:tracePt t="16657" x="4010025" y="2847975"/>
          <p14:tracePt t="16697" x="4010025" y="2803525"/>
          <p14:tracePt t="16739" x="4010025" y="2776538"/>
          <p14:tracePt t="16783" x="4010025" y="2759075"/>
          <p14:tracePt t="17342" x="4017963" y="2759075"/>
          <p14:tracePt t="17521" x="4037013" y="2759075"/>
          <p14:tracePt t="17628" x="4044950" y="2759075"/>
          <p14:tracePt t="17937" x="4098925" y="2759075"/>
          <p14:tracePt t="17979" x="4241800" y="2741613"/>
          <p14:tracePt t="18018" x="4303713" y="2732088"/>
          <p14:tracePt t="18059" x="4375150" y="2732088"/>
          <p14:tracePt t="18099" x="4483100" y="2705100"/>
          <p14:tracePt t="18138" x="4527550" y="2687638"/>
          <p14:tracePt t="18199" x="4527550" y="2679700"/>
          <p14:tracePt t="18618" x="4589463" y="2687638"/>
          <p14:tracePt t="18658" x="4625975" y="2697163"/>
          <p14:tracePt t="18678" x="4652963" y="2705100"/>
          <p14:tracePt t="18718" x="4776788" y="2732088"/>
          <p14:tracePt t="18758" x="4857750" y="2768600"/>
          <p14:tracePt t="18799" x="4973638" y="2795588"/>
          <p14:tracePt t="18838" x="5133975" y="2830513"/>
          <p14:tracePt t="18859" x="5251450" y="2867025"/>
          <p14:tracePt t="18899" x="5429250" y="2946400"/>
          <p14:tracePt t="18938" x="5518150" y="2973388"/>
          <p14:tracePt t="18978" x="5634038" y="3044825"/>
          <p14:tracePt t="19019" x="5875338" y="3143250"/>
          <p14:tracePt t="19059" x="6099175" y="3224213"/>
          <p14:tracePt t="19099" x="6224588" y="3286125"/>
          <p14:tracePt t="19138" x="6375400" y="3357563"/>
          <p14:tracePt t="19180" x="6518275" y="3411538"/>
          <p14:tracePt t="19200" x="6572250" y="3429000"/>
          <p14:tracePt t="19246" x="6796088" y="3482975"/>
          <p14:tracePt t="19287" x="7010400" y="3509963"/>
          <p14:tracePt t="19326" x="7054850" y="3509963"/>
          <p14:tracePt t="19366" x="7099300" y="3536950"/>
          <p14:tracePt t="19388" x="7134225" y="3536950"/>
          <p14:tracePt t="19427" x="7232650" y="3544888"/>
          <p14:tracePt t="19467" x="7251700" y="3544888"/>
          <p14:tracePt t="19506" x="7296150" y="3544888"/>
          <p14:tracePt t="19549" x="7348538" y="3544888"/>
          <p14:tracePt t="19589" x="7419975" y="3544888"/>
          <p14:tracePt t="19630" x="7456488" y="3562350"/>
          <p14:tracePt t="19786" x="7466013" y="3571875"/>
          <p14:tracePt t="20114" x="7473950" y="3581400"/>
          <p14:tracePt t="20173" x="7491413" y="3660775"/>
          <p14:tracePt t="20213" x="7500938" y="3857625"/>
          <p14:tracePt t="20261" x="7554913" y="4572000"/>
          <p14:tracePt t="20281" x="7572375" y="4803775"/>
          <p14:tracePt t="20322" x="7572375" y="5259388"/>
          <p14:tracePt t="20363" x="7572375" y="5446713"/>
          <p14:tracePt t="20383" x="7581900" y="5500688"/>
          <p14:tracePt t="20426" x="7589838" y="5572125"/>
          <p14:tracePt t="20467" x="7608888" y="5616575"/>
          <p14:tracePt t="20510" x="7643813" y="5705475"/>
          <p14:tracePt t="20550" x="7643813" y="5830888"/>
          <p14:tracePt t="20589" x="7643813" y="5902325"/>
          <p14:tracePt t="20650" x="7599363" y="5919788"/>
          <p14:tracePt t="20690" x="7323138" y="5919788"/>
          <p14:tracePt t="20732" x="6946900" y="5867400"/>
          <p14:tracePt t="20777" x="6473825" y="5848350"/>
          <p14:tracePt t="20817" x="6000750" y="5848350"/>
          <p14:tracePt t="20858" x="5705475" y="5848350"/>
          <p14:tracePt t="20899" x="5473700" y="5822950"/>
          <p14:tracePt t="20940" x="5214938" y="5786438"/>
          <p14:tracePt t="20981" x="5126038" y="5724525"/>
          <p14:tracePt t="21022" x="5089525" y="5680075"/>
          <p14:tracePt t="21063" x="5062538" y="5653088"/>
          <p14:tracePt t="21103" x="5000625" y="5616575"/>
          <p14:tracePt t="21145" x="4894263" y="5581650"/>
          <p14:tracePt t="21184" x="4857750" y="5562600"/>
          <p14:tracePt t="21227" x="4803775" y="5537200"/>
          <p14:tracePt t="21269" x="4751388" y="5491163"/>
          <p14:tracePt t="21309" x="4724400" y="5483225"/>
          <p14:tracePt t="21478" x="4741863" y="5473700"/>
          <p14:tracePt t="21518" x="4830763" y="5473700"/>
          <p14:tracePt t="21559" x="5062538" y="5438775"/>
          <p14:tracePt t="21598" x="5473700" y="5411788"/>
          <p14:tracePt t="21639" x="5741988" y="5411788"/>
          <p14:tracePt t="21679" x="5983288" y="5394325"/>
          <p14:tracePt t="21719" x="6340475" y="5375275"/>
          <p14:tracePt t="21762" x="6500813" y="5375275"/>
          <p14:tracePt t="21803" x="6680200" y="5375275"/>
          <p14:tracePt t="21845" x="6991350" y="5375275"/>
          <p14:tracePt t="21884" x="7134225" y="5367338"/>
          <p14:tracePt t="21945" x="7161213" y="5367338"/>
          <p14:tracePt t="21985" x="7286625" y="5375275"/>
          <p14:tracePt t="22026" x="7340600" y="5384800"/>
          <p14:tracePt t="22064" x="7348538" y="5384800"/>
          <p14:tracePt t="22143" x="7367588" y="5384800"/>
          <p14:tracePt t="22183" x="7375525" y="5384800"/>
          <p14:tracePt t="22494" x="7394575" y="5384800"/>
          <p14:tracePt t="22535" x="7446963" y="5384800"/>
          <p14:tracePt t="22577" x="7483475" y="5384800"/>
          <p14:tracePt t="22617" x="7527925" y="5375275"/>
          <p14:tracePt t="22656" x="7589838" y="5330825"/>
          <p14:tracePt t="22697" x="7680325" y="5197475"/>
          <p14:tracePt t="22716" x="7697788" y="5160963"/>
          <p14:tracePt t="22760" x="7705725" y="5099050"/>
          <p14:tracePt t="22800" x="7715250" y="5054600"/>
          <p14:tracePt t="22841" x="7742238" y="5000625"/>
          <p14:tracePt t="22885" x="7751763" y="4973638"/>
          <p14:tracePt t="22933" x="7751763" y="4875213"/>
          <p14:tracePt t="22981" x="7751763" y="4768850"/>
          <p14:tracePt t="23023" x="7751763" y="4714875"/>
          <p14:tracePt t="23063" x="7751763" y="4697413"/>
          <p14:tracePt t="23103" x="7751763" y="4660900"/>
          <p14:tracePt t="23144" x="7705725" y="4518025"/>
          <p14:tracePt t="23184" x="7653338" y="4402138"/>
          <p14:tracePt t="23226" x="7643813" y="4268788"/>
          <p14:tracePt t="23269" x="7634288" y="4224338"/>
          <p14:tracePt t="23309" x="7634288" y="4170363"/>
          <p14:tracePt t="23347" x="7634288" y="4125913"/>
          <p14:tracePt t="23389" x="7634288" y="4081463"/>
          <p14:tracePt t="23504" x="7634288" y="4062413"/>
          <p14:tracePt t="23546" x="7634288" y="4010025"/>
          <p14:tracePt t="23585" x="7616825" y="3919538"/>
          <p14:tracePt t="23627" x="7608888" y="3848100"/>
          <p14:tracePt t="23667" x="7608888" y="3822700"/>
          <p14:tracePt t="23709" x="7608888" y="3795713"/>
          <p14:tracePt t="23749" x="7599363" y="3776663"/>
          <p14:tracePt t="23845" x="7599363" y="3751263"/>
          <p14:tracePt t="23885" x="7599363" y="3732213"/>
          <p14:tracePt t="23926" x="7599363" y="3705225"/>
          <p14:tracePt t="23966" x="7599363" y="3687763"/>
          <p14:tracePt t="24117" x="7599363" y="3679825"/>
          <p14:tracePt t="24197" x="7608888" y="3660775"/>
          <p14:tracePt t="24335" x="7643813" y="3705225"/>
          <p14:tracePt t="24355" x="7661275" y="3786188"/>
          <p14:tracePt t="24396" x="7680325" y="3929063"/>
          <p14:tracePt t="24437" x="7680325" y="3990975"/>
          <p14:tracePt t="24534" x="7680325" y="4010025"/>
          <p14:tracePt t="24576" x="7697788" y="4017963"/>
          <p14:tracePt t="24618" x="7724775" y="3902075"/>
          <p14:tracePt t="24636" x="7724775" y="3857625"/>
          <p14:tracePt t="24678" x="7724775" y="3741738"/>
          <p14:tracePt t="24718" x="7732713" y="3687763"/>
          <p14:tracePt t="24762" x="7732713" y="3679825"/>
          <p14:tracePt t="24841" x="7751763" y="3643313"/>
          <p14:tracePt t="24860" x="7751763" y="3633788"/>
          <p14:tracePt t="24900" x="7751763" y="3598863"/>
          <p14:tracePt t="25179" x="7777163" y="3608388"/>
          <p14:tracePt t="25220" x="7813675" y="3786188"/>
          <p14:tracePt t="25265" x="7848600" y="3894138"/>
          <p14:tracePt t="25305" x="7848600" y="3973513"/>
          <p14:tracePt t="25325" x="7848600" y="4010025"/>
          <p14:tracePt t="25365" x="7848600" y="4125913"/>
          <p14:tracePt t="25404" x="7848600" y="4214813"/>
          <p14:tracePt t="25443" x="7848600" y="4286250"/>
          <p14:tracePt t="25462" x="7848600" y="4367213"/>
          <p14:tracePt t="25502" x="7840663" y="4510088"/>
          <p14:tracePt t="25542" x="7840663" y="4589463"/>
          <p14:tracePt t="25599" x="7840663" y="4608513"/>
          <p14:tracePt t="25694" x="7840663" y="4616450"/>
          <p14:tracePt t="25733" x="7831138" y="4652963"/>
          <p14:tracePt t="25825" x="7823200" y="4670425"/>
          <p14:tracePt t="25868" x="7823200" y="4705350"/>
          <p14:tracePt t="25965" x="7804150" y="4714875"/>
          <p14:tracePt t="26008" x="7769225" y="4741863"/>
          <p14:tracePt t="26083" x="7732713" y="4741863"/>
          <p14:tracePt t="26124" x="7688263" y="4759325"/>
          <p14:tracePt t="26200" x="7661275" y="4776788"/>
          <p14:tracePt t="26246" x="7518400" y="4884738"/>
          <p14:tracePt t="26288" x="7054850" y="5153025"/>
          <p14:tracePt t="26309" x="6608763" y="5286375"/>
          <p14:tracePt t="26330" x="6340475" y="5340350"/>
          <p14:tracePt t="26374" x="5875338" y="5375275"/>
          <p14:tracePt t="26415" x="5572125" y="5268913"/>
          <p14:tracePt t="26455" x="5116513" y="5143500"/>
          <p14:tracePt t="26476" x="4946650" y="5081588"/>
          <p14:tracePt t="26517" x="4581525" y="4919663"/>
          <p14:tracePt t="26557" x="4473575" y="4867275"/>
          <p14:tracePt t="26653" x="4429125" y="4840288"/>
          <p14:tracePt t="26674" x="4402138" y="4830763"/>
          <p14:tracePt t="26716" x="4367213" y="4813300"/>
          <p14:tracePt t="26756" x="4303713" y="4786313"/>
          <p14:tracePt t="26798" x="4232275" y="4697413"/>
          <p14:tracePt t="26838" x="4197350" y="4429125"/>
          <p14:tracePt t="26880" x="4187825" y="4071938"/>
          <p14:tracePt t="26919" x="4187825" y="3830638"/>
          <p14:tracePt t="26960" x="4187825" y="3633788"/>
          <p14:tracePt t="27000" x="4197350" y="3482975"/>
          <p14:tracePt t="27040" x="4224338" y="3313113"/>
          <p14:tracePt t="27081" x="4259263" y="3143250"/>
          <p14:tracePt t="27122" x="4286250" y="2990850"/>
          <p14:tracePt t="27161" x="4303713" y="2813050"/>
          <p14:tracePt t="27203" x="4303713" y="2724150"/>
          <p14:tracePt t="27781" x="4402138" y="2759075"/>
          <p14:tracePt t="27802" x="4483100" y="2822575"/>
          <p14:tracePt t="27843" x="5045075" y="3224213"/>
          <p14:tracePt t="27883" x="5884863" y="3446463"/>
          <p14:tracePt t="27924" x="6303963" y="3455988"/>
          <p14:tracePt t="27966" x="6483350" y="3473450"/>
          <p14:tracePt t="28008" x="6840538" y="3536950"/>
          <p14:tracePt t="28057" x="7099300" y="3625850"/>
          <p14:tracePt t="28109" x="7170738" y="3714750"/>
          <p14:tracePt t="28157" x="7180263" y="3714750"/>
          <p14:tracePt t="28261" x="7224713" y="3724275"/>
          <p14:tracePt t="28280" x="7259638" y="3714750"/>
          <p14:tracePt t="28323" x="7385050" y="3687763"/>
          <p14:tracePt t="28362" x="7394575" y="3679825"/>
          <p14:tracePt t="28438" x="7402513" y="3660775"/>
          <p14:tracePt t="28515" x="7419975" y="3643313"/>
          <p14:tracePt t="28631" x="7446963" y="3633788"/>
          <p14:tracePt t="28653" x="7483475" y="3633788"/>
          <p14:tracePt t="28693" x="7537450" y="3776663"/>
          <p14:tracePt t="28735" x="7572375" y="4224338"/>
          <p14:tracePt t="28777" x="7581900" y="4732338"/>
          <p14:tracePt t="28797" x="7581900" y="4848225"/>
          <p14:tracePt t="28838" x="7589838" y="4938713"/>
          <p14:tracePt t="28877" x="7589838" y="4946650"/>
          <p14:tracePt t="28936" x="7589838" y="4956175"/>
          <p14:tracePt t="28976" x="7589838" y="5000625"/>
          <p14:tracePt t="29018" x="7589838" y="5037138"/>
          <p14:tracePt t="29113" x="7589838" y="5054600"/>
          <p14:tracePt t="29153" x="7562850" y="5054600"/>
          <p14:tracePt t="29193" x="7554913" y="4929188"/>
          <p14:tracePt t="29235" x="7554913" y="4751388"/>
          <p14:tracePt t="29278" x="7554913" y="4384675"/>
          <p14:tracePt t="29318" x="7608888" y="3822700"/>
          <p14:tracePt t="29359" x="7661275" y="3446463"/>
          <p14:tracePt t="29399" x="7661275" y="3367088"/>
          <p14:tracePt t="29437" x="7661275" y="3357563"/>
          <p14:tracePt t="29739" x="7661275" y="3375025"/>
          <p14:tracePt t="29819" x="7670800" y="3394075"/>
          <p14:tracePt t="29879" x="7697788" y="3394075"/>
          <p14:tracePt t="29918" x="7742238" y="3340100"/>
          <p14:tracePt t="29958" x="7777163" y="3241675"/>
          <p14:tracePt t="29999" x="7813675" y="3125788"/>
          <p14:tracePt t="30040" x="7831138" y="3017838"/>
          <p14:tracePt t="30080" x="7831138" y="3009900"/>
          <p14:tracePt t="30122" x="7831138" y="2938463"/>
          <p14:tracePt t="30162" x="7831138" y="2884488"/>
          <p14:tracePt t="30203" x="7831138" y="2847975"/>
          <p14:tracePt t="30249" x="7831138" y="2830513"/>
          <p14:tracePt t="30291" x="7831138" y="2803525"/>
          <p14:tracePt t="30387" x="7831138" y="2786063"/>
          <p14:tracePt t="30502" x="7831138" y="2840038"/>
          <p14:tracePt t="30543" x="7840663" y="2901950"/>
          <p14:tracePt t="30584" x="7858125" y="2973388"/>
          <p14:tracePt t="30606" x="7867650" y="3027363"/>
          <p14:tracePt t="30646" x="7867650" y="3143250"/>
          <p14:tracePt t="30687" x="7875588" y="3214688"/>
          <p14:tracePt t="30726" x="7875588" y="3259138"/>
          <p14:tracePt t="30771" x="7875588" y="3313113"/>
          <p14:tracePt t="30811" x="7875588" y="3357563"/>
          <p14:tracePt t="30850" x="7875588" y="3394075"/>
          <p14:tracePt t="30908" x="7875588" y="3411538"/>
          <p14:tracePt t="31004" x="7875588" y="3429000"/>
          <p14:tracePt t="31042" x="7875588" y="3446463"/>
          <p14:tracePt t="31193" x="7858125" y="3438525"/>
          <p14:tracePt t="31238" x="7858125" y="3322638"/>
          <p14:tracePt t="31282" x="7858125" y="3062288"/>
          <p14:tracePt t="31323" x="7858125" y="2901950"/>
          <p14:tracePt t="31362" x="7858125" y="2840038"/>
          <p14:tracePt t="31404" x="7858125" y="2786063"/>
          <p14:tracePt t="31443" x="7858125" y="2751138"/>
          <p14:tracePt t="31854" x="7858125" y="2803525"/>
          <p14:tracePt t="31894" x="7858125" y="3017838"/>
          <p14:tracePt t="31936" x="7867650" y="3197225"/>
          <p14:tracePt t="31977" x="7867650" y="3232150"/>
          <p14:tracePt t="31997" x="7867650" y="3251200"/>
          <p14:tracePt t="32039" x="7867650" y="3259138"/>
          <p14:tracePt t="32078" x="7867650" y="3276600"/>
          <p14:tracePt t="32120" x="7867650" y="3357563"/>
          <p14:tracePt t="32160" x="7885113" y="3455988"/>
          <p14:tracePt t="32202" x="7894638" y="3517900"/>
          <p14:tracePt t="32248" x="7894638" y="3581400"/>
          <p14:tracePt t="32440" x="7991475" y="3581400"/>
          <p14:tracePt t="32479" x="8205788" y="3517900"/>
          <p14:tracePt t="32521" x="8385175" y="3429000"/>
          <p14:tracePt t="32638" x="8439150" y="3429000"/>
          <p14:tracePt t="32678" x="8456613" y="3429000"/>
          <p14:tracePt t="32718" x="8474075" y="3429000"/>
          <p14:tracePt t="32761" x="8545513" y="3411538"/>
          <p14:tracePt t="32803" x="8616950" y="3384550"/>
          <p14:tracePt t="32843" x="8643938" y="336708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343" y="218365"/>
            <a:ext cx="10222174" cy="1092052"/>
          </a:xfrm>
        </p:spPr>
        <p:txBody>
          <a:bodyPr/>
          <a:lstStyle/>
          <a:p>
            <a:pPr algn="ctr"/>
            <a:r>
              <a:rPr lang="pt-BR" dirty="0" smtClean="0"/>
              <a:t>Perda de Carga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08630" y="1310417"/>
                <a:ext cx="10515600" cy="5084794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AutoNum type="arabicParenR"/>
                  <a:tabLst>
                    <a:tab pos="3135313" algn="l"/>
                    <a:tab pos="3948113" algn="l"/>
                  </a:tabLst>
                </a:pPr>
                <a:r>
                  <a:rPr lang="pt-BR" b="1" dirty="0" smtClean="0"/>
                  <a:t>Conceito</a:t>
                </a:r>
                <a:endParaRPr lang="pt-BR" b="1" dirty="0"/>
              </a:p>
              <a:p>
                <a:pPr lvl="0">
                  <a:spcBef>
                    <a:spcPts val="600"/>
                  </a:spcBef>
                  <a:spcAft>
                    <a:spcPts val="1800"/>
                  </a:spcAft>
                </a:pPr>
                <a:r>
                  <a:rPr lang="pt-BR" dirty="0" smtClean="0"/>
                  <a:t>Teorema </a:t>
                </a:r>
                <a:r>
                  <a:rPr lang="pt-BR" dirty="0"/>
                  <a:t>de Bernoulli: </a:t>
                </a:r>
                <a:r>
                  <a:rPr lang="pt-BR" dirty="0" smtClean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pt-B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  <m:r>
                      <a:rPr lang="pt-BR" sz="28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den>
                    </m:f>
                    <m:r>
                      <a:rPr lang="pt-BR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BR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pt-B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8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  <m:r>
                      <a:rPr lang="pt-BR" sz="28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pt-BR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sz="28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pt-BR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𝑔</m:t>
                        </m:r>
                      </m:den>
                    </m:f>
                    <m:r>
                      <a:rPr lang="pt-BR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pt-BR" sz="2800" dirty="0" smtClean="0"/>
              </a:p>
              <a:p>
                <a:pPr lvl="1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dirty="0" smtClean="0"/>
                  <a:t>Perda </a:t>
                </a:r>
                <a:r>
                  <a:rPr lang="pt-BR" dirty="0"/>
                  <a:t>de energia = </a:t>
                </a:r>
                <a:r>
                  <a:rPr lang="pt-BR" dirty="0">
                    <a:solidFill>
                      <a:srgbClr val="FF0000"/>
                    </a:solidFill>
                  </a:rPr>
                  <a:t>PERDA DE </a:t>
                </a:r>
                <a:r>
                  <a:rPr lang="pt-BR" dirty="0" smtClean="0">
                    <a:solidFill>
                      <a:srgbClr val="FF0000"/>
                    </a:solidFill>
                  </a:rPr>
                  <a:t>CARGA</a:t>
                </a:r>
                <a:r>
                  <a:rPr lang="pt-BR" dirty="0" smtClean="0"/>
                  <a:t> (</a:t>
                </a:r>
                <a:r>
                  <a:rPr lang="pt-BR" dirty="0" smtClean="0">
                    <a:solidFill>
                      <a:srgbClr val="FF0000"/>
                    </a:solidFill>
                  </a:rPr>
                  <a:t>hf</a:t>
                </a:r>
                <a:r>
                  <a:rPr lang="pt-BR" dirty="0" smtClean="0"/>
                  <a:t> – </a:t>
                </a:r>
                <a:r>
                  <a:rPr lang="en-US" i="1" dirty="0" smtClean="0"/>
                  <a:t>head loss friction</a:t>
                </a:r>
                <a:r>
                  <a:rPr lang="pt-BR" dirty="0" smtClean="0"/>
                  <a:t>)</a:t>
                </a:r>
                <a:endParaRPr lang="pt-BR" sz="1600" dirty="0"/>
              </a:p>
              <a:p>
                <a:pPr lvl="0"/>
                <a:r>
                  <a:rPr lang="pt-BR" dirty="0"/>
                  <a:t>Movimento laminar: </a:t>
                </a:r>
                <a:endParaRPr lang="pt-BR" dirty="0" smtClean="0"/>
              </a:p>
              <a:p>
                <a:pPr lvl="1"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pt-BR" dirty="0" smtClean="0"/>
                  <a:t>hf devido à viscosidade </a:t>
                </a:r>
                <a:r>
                  <a:rPr lang="pt-BR" dirty="0"/>
                  <a:t>(atrito interno)</a:t>
                </a:r>
                <a:endParaRPr lang="pt-BR" sz="1400" dirty="0"/>
              </a:p>
              <a:p>
                <a:pPr lvl="0"/>
                <a:r>
                  <a:rPr lang="pt-BR" dirty="0"/>
                  <a:t>Movimento turbulento: </a:t>
                </a:r>
                <a:endParaRPr lang="pt-BR" dirty="0" smtClean="0"/>
              </a:p>
              <a:p>
                <a:pPr lvl="1"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pt-BR" dirty="0" smtClean="0"/>
                  <a:t>hf devido </a:t>
                </a:r>
                <a:r>
                  <a:rPr lang="pt-BR" dirty="0"/>
                  <a:t>à viscosidade e à inércia (atrito interno e externo)</a:t>
                </a:r>
                <a:endParaRPr lang="pt-BR" sz="1400" dirty="0"/>
              </a:p>
              <a:p>
                <a:r>
                  <a:rPr lang="pt-BR" dirty="0"/>
                  <a:t>Princípio de Lavoisier: </a:t>
                </a:r>
                <a:r>
                  <a:rPr lang="pt-BR" dirty="0" smtClean="0"/>
                  <a:t>	</a:t>
                </a:r>
                <a:r>
                  <a:rPr lang="pt-BR" dirty="0" smtClean="0">
                    <a:solidFill>
                      <a:srgbClr val="FF0000"/>
                    </a:solidFill>
                  </a:rPr>
                  <a:t>hf</a:t>
                </a:r>
                <a:r>
                  <a:rPr lang="pt-BR" dirty="0" smtClean="0"/>
                  <a:t> </a:t>
                </a:r>
                <a:r>
                  <a:rPr lang="pt-BR" dirty="0"/>
                  <a:t>= </a:t>
                </a:r>
                <a:r>
                  <a:rPr lang="pt-BR" dirty="0">
                    <a:solidFill>
                      <a:srgbClr val="FF0000"/>
                    </a:solidFill>
                  </a:rPr>
                  <a:t>energia</a:t>
                </a:r>
                <a:r>
                  <a:rPr lang="pt-BR" dirty="0"/>
                  <a:t> transformada em </a:t>
                </a:r>
                <a:r>
                  <a:rPr lang="pt-BR" dirty="0">
                    <a:solidFill>
                      <a:srgbClr val="FF0000"/>
                    </a:solidFill>
                  </a:rPr>
                  <a:t>calor</a:t>
                </a:r>
                <a:endParaRPr lang="pt-BR" sz="540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8630" y="1310417"/>
                <a:ext cx="10515600" cy="5084794"/>
              </a:xfrm>
              <a:blipFill rotWithShape="0">
                <a:blip r:embed="rId5"/>
                <a:stretch>
                  <a:fillRect l="-1217" t="-131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36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584"/>
    </mc:Choice>
    <mc:Fallback xmlns="">
      <p:transition spd="slow" advTm="91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3428" x="8670925" y="3286125"/>
          <p14:tracePt t="3469" x="8724900" y="3187700"/>
          <p14:tracePt t="3874" x="8732838" y="3187700"/>
          <p14:tracePt t="3897" x="8715375" y="3187700"/>
          <p14:tracePt t="3937" x="8680450" y="3197225"/>
          <p14:tracePt t="3979" x="8528050" y="3205163"/>
          <p14:tracePt t="4019" x="8447088" y="3224213"/>
          <p14:tracePt t="4059" x="8367713" y="3286125"/>
          <p14:tracePt t="4102" x="7875588" y="3517900"/>
          <p14:tracePt t="4142" x="6626225" y="3929063"/>
          <p14:tracePt t="4183" x="6027738" y="4000500"/>
          <p14:tracePt t="4222" x="5661025" y="3990975"/>
          <p14:tracePt t="4264" x="4884738" y="3884613"/>
          <p14:tracePt t="4285" x="4367213" y="3786188"/>
          <p14:tracePt t="4326" x="3973513" y="3643313"/>
          <p14:tracePt t="4367" x="3759200" y="3581400"/>
          <p14:tracePt t="4412" x="3652838" y="3616325"/>
          <p14:tracePt t="4452" x="3652838" y="3643313"/>
          <p14:tracePt t="4495" x="3741738" y="3687763"/>
          <p14:tracePt t="4519" x="3795713" y="3705225"/>
          <p14:tracePt t="4568" x="4071938" y="3759200"/>
          <p14:tracePt t="4618" x="4537075" y="3687763"/>
          <p14:tracePt t="4661" x="4608513" y="3660775"/>
          <p14:tracePt t="4792" x="4660900" y="3687763"/>
          <p14:tracePt t="4834" x="4919663" y="3759200"/>
          <p14:tracePt t="4876" x="5545138" y="3759200"/>
          <p14:tracePt t="4920" x="5732463" y="3741738"/>
          <p14:tracePt t="4961" x="5776913" y="3714750"/>
          <p14:tracePt t="5002" x="5991225" y="3697288"/>
          <p14:tracePt t="5044" x="6180138" y="3697288"/>
          <p14:tracePt t="5177" x="6153150" y="3705225"/>
          <p14:tracePt t="5218" x="6081713" y="3705225"/>
          <p14:tracePt t="5257" x="6045200" y="3705225"/>
          <p14:tracePt t="5437" x="6000750" y="3660775"/>
          <p14:tracePt t="5478" x="5983288" y="3652838"/>
          <p14:tracePt t="5520" x="5973763" y="3625850"/>
          <p14:tracePt t="5560" x="5965825" y="3625850"/>
          <p14:tracePt t="5730" x="5946775" y="3625850"/>
          <p14:tracePt t="5810" x="5946775" y="3608388"/>
          <p14:tracePt t="5852" x="6018213" y="3608388"/>
          <p14:tracePt t="5895" x="6348413" y="3875088"/>
          <p14:tracePt t="5916" x="6518275" y="4081463"/>
          <p14:tracePt t="5957" x="6608763" y="4438650"/>
          <p14:tracePt t="6747" x="6616700" y="4438650"/>
          <p14:tracePt t="6787" x="6572250" y="4259263"/>
          <p14:tracePt t="6827" x="6562725" y="4232275"/>
          <p14:tracePt t="6887" x="6589713" y="4179888"/>
          <p14:tracePt t="6948" x="6634163" y="4152900"/>
          <p14:tracePt t="7006" x="6715125" y="4089400"/>
          <p14:tracePt t="7047" x="6751638" y="4071938"/>
          <p14:tracePt t="7688" x="6848475" y="4071938"/>
          <p14:tracePt t="7731" x="6867525" y="4054475"/>
          <p14:tracePt t="7771" x="6626225" y="3813175"/>
          <p14:tracePt t="7812" x="6545263" y="3759200"/>
          <p14:tracePt t="7831" x="6491288" y="3751263"/>
          <p14:tracePt t="7871" x="6357938" y="3724275"/>
          <p14:tracePt t="7915" x="6313488" y="3714750"/>
          <p14:tracePt t="7975" x="6296025" y="3687763"/>
          <p14:tracePt t="8015" x="6286500" y="3571875"/>
          <p14:tracePt t="8055" x="6242050" y="3509963"/>
          <p14:tracePt t="8096" x="6161088" y="3455988"/>
          <p14:tracePt t="8135" x="5965825" y="2990850"/>
          <p14:tracePt t="8176" x="5803900" y="2473325"/>
          <p14:tracePt t="8216" x="5786438" y="2241550"/>
          <p14:tracePt t="8257" x="5715000" y="2054225"/>
          <p14:tracePt t="8355" x="5661025" y="2017713"/>
          <p14:tracePt t="8378" x="5653088" y="1973263"/>
          <p14:tracePt t="8440" x="5653088" y="1965325"/>
          <p14:tracePt t="8535" x="5643563" y="2000250"/>
          <p14:tracePt t="8578" x="5626100" y="2036763"/>
          <p14:tracePt t="8599" x="5616575" y="2054225"/>
          <p14:tracePt t="8660" x="5537200" y="2205038"/>
          <p14:tracePt t="8702" x="5402263" y="2384425"/>
          <p14:tracePt t="8745" x="5214938" y="2562225"/>
          <p14:tracePt t="8784" x="5180013" y="2562225"/>
          <p14:tracePt t="8824" x="5160963" y="2598738"/>
          <p14:tracePt t="8864" x="5054600" y="2687638"/>
          <p14:tracePt t="8913" x="4956175" y="2751138"/>
          <p14:tracePt t="8958" x="4929188" y="2751138"/>
          <p14:tracePt t="9021" x="4813300" y="2813050"/>
          <p14:tracePt t="9067" x="4625975" y="2894013"/>
          <p14:tracePt t="9086" x="4608513" y="2901950"/>
          <p14:tracePt t="9128" x="4545013" y="2911475"/>
          <p14:tracePt t="9168" x="4491038" y="2928938"/>
          <p14:tracePt t="9211" x="4367213" y="2928938"/>
          <p14:tracePt t="9251" x="4313238" y="2928938"/>
          <p14:tracePt t="9272" x="4295775" y="2928938"/>
          <p14:tracePt t="9313" x="4160838" y="2928938"/>
          <p14:tracePt t="9353" x="3990975" y="2928938"/>
          <p14:tracePt t="9400" x="3732213" y="2867025"/>
          <p14:tracePt t="9442" x="3473450" y="2813050"/>
          <p14:tracePt t="9483" x="3241675" y="2776538"/>
          <p14:tracePt t="9522" x="3044825" y="2768600"/>
          <p14:tracePt t="9565" x="2857500" y="2714625"/>
          <p14:tracePt t="9604" x="2608263" y="2705100"/>
          <p14:tracePt t="9645" x="2554288" y="2705100"/>
          <p14:tracePt t="9694" x="2490788" y="2705100"/>
          <p14:tracePt t="9743" x="2482850" y="2705100"/>
          <p14:tracePt t="9831" x="2438400" y="2714625"/>
          <p14:tracePt t="9852" x="2374900" y="2759075"/>
          <p14:tracePt t="9873" x="2347913" y="2768600"/>
          <p14:tracePt t="9917" x="2286000" y="2786063"/>
          <p14:tracePt t="9958" x="2170113" y="2776538"/>
          <p14:tracePt t="9998" x="1884363" y="2705100"/>
          <p14:tracePt t="10039" x="1731963" y="2670175"/>
          <p14:tracePt t="10081" x="1571625" y="2643188"/>
          <p14:tracePt t="10122" x="1384300" y="2616200"/>
          <p14:tracePt t="10163" x="1339850" y="2616200"/>
          <p14:tracePt t="10204" x="1285875" y="2616200"/>
          <p14:tracePt t="10246" x="1223963" y="2616200"/>
          <p14:tracePt t="10284" x="1204913" y="2616200"/>
          <p14:tracePt t="10500" x="1268413" y="2625725"/>
          <p14:tracePt t="10541" x="1393825" y="2660650"/>
          <p14:tracePt t="10581" x="1438275" y="2670175"/>
          <p14:tracePt t="10620" x="1490663" y="2670175"/>
          <p14:tracePt t="10663" x="1554163" y="2679700"/>
          <p14:tracePt t="10704" x="1724025" y="2697163"/>
          <p14:tracePt t="10746" x="2017713" y="2714625"/>
          <p14:tracePt t="10789" x="2133600" y="2724150"/>
          <p14:tracePt t="10829" x="2259013" y="2724150"/>
          <p14:tracePt t="10850" x="2366963" y="2724150"/>
          <p14:tracePt t="10870" x="2438400" y="2724150"/>
          <p14:tracePt t="10913" x="2536825" y="2714625"/>
          <p14:tracePt t="10960" x="2724150" y="2714625"/>
          <p14:tracePt t="11007" x="2840038" y="2714625"/>
          <p14:tracePt t="11067" x="2884488" y="2714625"/>
          <p14:tracePt t="11114" x="3044825" y="2697163"/>
          <p14:tracePt t="11155" x="3108325" y="2697163"/>
          <p14:tracePt t="11213" x="3224213" y="2697163"/>
          <p14:tracePt t="11253" x="3357563" y="2660650"/>
          <p14:tracePt t="11293" x="3411538" y="2652713"/>
          <p14:tracePt t="11333" x="3554413" y="2652713"/>
          <p14:tracePt t="11373" x="3679825" y="2643188"/>
          <p14:tracePt t="11418" x="3687763" y="2643188"/>
          <p14:tracePt t="11478" x="3714750" y="2643188"/>
          <p14:tracePt t="11518" x="3759200" y="2643188"/>
          <p14:tracePt t="11557" x="3822700" y="2643188"/>
          <p14:tracePt t="11597" x="3894138" y="2643188"/>
          <p14:tracePt t="11637" x="3956050" y="2643188"/>
          <p14:tracePt t="11695" x="3983038" y="2643188"/>
          <p14:tracePt t="11792" x="3990975" y="2643188"/>
          <p14:tracePt t="11834" x="4037013" y="2670175"/>
          <p14:tracePt t="11893" x="4062413" y="2670175"/>
          <p14:tracePt t="11934" x="4116388" y="2687638"/>
          <p14:tracePt t="11974" x="4232275" y="2687638"/>
          <p14:tracePt t="12015" x="4259263" y="2705100"/>
          <p14:tracePt t="12076" x="4276725" y="2705100"/>
          <p14:tracePt t="12171" x="4303713" y="2724150"/>
          <p14:tracePt t="12193" x="4313238" y="2724150"/>
          <p14:tracePt t="12235" x="4411663" y="2741613"/>
          <p14:tracePt t="12276" x="4500563" y="2741613"/>
          <p14:tracePt t="12317" x="4608513" y="2741613"/>
          <p14:tracePt t="12356" x="4670425" y="2741613"/>
          <p14:tracePt t="12402" x="4714875" y="2741613"/>
          <p14:tracePt t="12442" x="4732338" y="2741613"/>
          <p14:tracePt t="12538" x="4776788" y="2741613"/>
          <p14:tracePt t="12580" x="4803775" y="2751138"/>
          <p14:tracePt t="12621" x="4848225" y="2759075"/>
          <p14:tracePt t="12660" x="4867275" y="2759075"/>
          <p14:tracePt t="12700" x="4894263" y="2759075"/>
          <p14:tracePt t="12741" x="4911725" y="2776538"/>
          <p14:tracePt t="12782" x="4965700" y="2776538"/>
          <p14:tracePt t="12823" x="4983163" y="2776538"/>
          <p14:tracePt t="12863" x="4991100" y="2776538"/>
          <p14:tracePt t="12907" x="5045075" y="2776538"/>
          <p14:tracePt t="12927" x="5054600" y="2776538"/>
          <p14:tracePt t="13118" x="5081588" y="2776538"/>
          <p14:tracePt t="13233" x="5108575" y="2776538"/>
          <p14:tracePt t="13272" x="5153025" y="2776538"/>
          <p14:tracePt t="13312" x="5224463" y="2776538"/>
          <p14:tracePt t="13354" x="5313363" y="2776538"/>
          <p14:tracePt t="13398" x="5394325" y="2776538"/>
          <p14:tracePt t="13440" x="5518150" y="2776538"/>
          <p14:tracePt t="13481" x="5643563" y="2776538"/>
          <p14:tracePt t="13521" x="5751513" y="2776538"/>
          <p14:tracePt t="13561" x="5822950" y="2776538"/>
          <p14:tracePt t="13601" x="5867400" y="2776538"/>
          <p14:tracePt t="13643" x="5929313" y="2768600"/>
          <p14:tracePt t="13663" x="5946775" y="2768600"/>
          <p14:tracePt t="14043" x="5973763" y="2768600"/>
          <p14:tracePt t="14062" x="6000750" y="2768600"/>
          <p14:tracePt t="14105" x="6054725" y="2768600"/>
          <p14:tracePt t="14162" x="6089650" y="2768600"/>
          <p14:tracePt t="14204" x="6170613" y="2768600"/>
          <p14:tracePt t="14243" x="6215063" y="2751138"/>
          <p14:tracePt t="14323" x="6224588" y="2751138"/>
          <p14:tracePt t="14384" x="6232525" y="2751138"/>
          <p14:tracePt t="15410" x="6188075" y="2751138"/>
          <p14:tracePt t="15448" x="6180138" y="2751138"/>
          <p14:tracePt t="15526" x="6170613" y="2759075"/>
          <p14:tracePt t="15622" x="6153150" y="2759075"/>
          <p14:tracePt t="15699" x="6081713" y="2759075"/>
          <p14:tracePt t="15740" x="5956300" y="2732088"/>
          <p14:tracePt t="15780" x="5830888" y="2705100"/>
          <p14:tracePt t="15821" x="5554663" y="2660650"/>
          <p14:tracePt t="15861" x="5330825" y="2652713"/>
          <p14:tracePt t="15902" x="5295900" y="2652713"/>
          <p14:tracePt t="15943" x="5160963" y="2652713"/>
          <p14:tracePt t="15985" x="5037138" y="2652713"/>
          <p14:tracePt t="16006" x="4965700" y="2652713"/>
          <p14:tracePt t="16047" x="4822825" y="2697163"/>
          <p14:tracePt t="16069" x="4741863" y="2714625"/>
          <p14:tracePt t="16111" x="4616450" y="2732088"/>
          <p14:tracePt t="16130" x="4608513" y="2732088"/>
          <p14:tracePt t="16192" x="4572000" y="2732088"/>
          <p14:tracePt t="16343" x="4537075" y="2732088"/>
          <p14:tracePt t="16831" x="4527550" y="2732088"/>
          <p14:tracePt t="16871" x="4510088" y="2724150"/>
          <p14:tracePt t="17078" x="4491038" y="2724150"/>
          <p14:tracePt t="17303" x="4491038" y="2608263"/>
          <p14:tracePt t="17343" x="4491038" y="2482850"/>
          <p14:tracePt t="17390" x="4491038" y="2384425"/>
          <p14:tracePt t="17431" x="4491038" y="2347913"/>
          <p14:tracePt t="17470" x="4491038" y="2322513"/>
          <p14:tracePt t="17696" x="4491038" y="2295525"/>
          <p14:tracePt t="17736" x="4491038" y="2259013"/>
          <p14:tracePt t="17777" x="4491038" y="2224088"/>
          <p14:tracePt t="17818" x="4491038" y="2179638"/>
          <p14:tracePt t="17858" x="4491038" y="2143125"/>
          <p14:tracePt t="17898" x="4510088" y="2125663"/>
          <p14:tracePt t="17979" x="4518025" y="2108200"/>
          <p14:tracePt t="18205" x="4527550" y="2098675"/>
          <p14:tracePt t="18264" x="4527550" y="2044700"/>
          <p14:tracePt t="18304" x="4527550" y="2036763"/>
          <p14:tracePt t="18819" x="4537075" y="1990725"/>
          <p14:tracePt t="18860" x="4572000" y="1901825"/>
          <p14:tracePt t="19108" x="4581525" y="1901825"/>
          <p14:tracePt t="19167" x="4589463" y="1911350"/>
          <p14:tracePt t="19209" x="4625975" y="1911350"/>
          <p14:tracePt t="19249" x="4652963" y="1911350"/>
          <p14:tracePt t="19272" x="4705350" y="1911350"/>
          <p14:tracePt t="19313" x="4822825" y="1911350"/>
          <p14:tracePt t="19334" x="4884738" y="1901825"/>
          <p14:tracePt t="19377" x="4946650" y="1893888"/>
          <p14:tracePt t="19422" x="5037138" y="1893888"/>
          <p14:tracePt t="19462" x="5072063" y="1893888"/>
          <p14:tracePt t="19503" x="5187950" y="1874838"/>
          <p14:tracePt t="19544" x="5295900" y="1857375"/>
          <p14:tracePt t="19585" x="5330825" y="1847850"/>
          <p14:tracePt t="19625" x="5375275" y="1839913"/>
          <p14:tracePt t="19646" x="5384800" y="1839913"/>
          <p14:tracePt t="19729" x="5429250" y="1830388"/>
          <p14:tracePt t="19769" x="5446713" y="1830388"/>
          <p14:tracePt t="20051" x="5429250" y="1830388"/>
          <p14:tracePt t="20690" x="5456238" y="1839913"/>
          <p14:tracePt t="20733" x="5537200" y="1866900"/>
          <p14:tracePt t="20773" x="5634038" y="1866900"/>
          <p14:tracePt t="20816" x="5697538" y="1874838"/>
          <p14:tracePt t="20855" x="5768975" y="1874838"/>
          <p14:tracePt t="20897" x="5840413" y="1874838"/>
          <p14:tracePt t="20976" x="5894388" y="1884363"/>
          <p14:tracePt t="21018" x="5911850" y="1901825"/>
          <p14:tracePt t="21039" x="5929313" y="1911350"/>
          <p14:tracePt t="21080" x="5991225" y="1938338"/>
          <p14:tracePt t="21120" x="6027738" y="1938338"/>
          <p14:tracePt t="21534" x="6045200" y="1946275"/>
          <p14:tracePt t="23390" x="6054725" y="1965325"/>
          <p14:tracePt t="23597" x="6027738" y="1982788"/>
          <p14:tracePt t="23637" x="6000750" y="1982788"/>
          <p14:tracePt t="23786" x="6000750" y="2000250"/>
          <p14:tracePt t="24162" x="6027738" y="2000250"/>
          <p14:tracePt t="24792" x="6037263" y="2009775"/>
          <p14:tracePt t="24870" x="6045200" y="2009775"/>
          <p14:tracePt t="24910" x="6054725" y="2009775"/>
          <p14:tracePt t="24950" x="6072188" y="2009775"/>
          <p14:tracePt t="24991" x="6161088" y="2009775"/>
          <p14:tracePt t="25031" x="6323013" y="1938338"/>
          <p14:tracePt t="25072" x="6402388" y="1919288"/>
          <p14:tracePt t="25116" x="6500813" y="1874838"/>
          <p14:tracePt t="25164" x="6545263" y="1866900"/>
          <p14:tracePt t="25210" x="6599238" y="1847850"/>
          <p14:tracePt t="25254" x="6697663" y="1822450"/>
          <p14:tracePt t="25293" x="6705600" y="1822450"/>
          <p14:tracePt t="25353" x="6732588" y="1822450"/>
          <p14:tracePt t="25400" x="6796088" y="1822450"/>
          <p14:tracePt t="25441" x="6840538" y="1830388"/>
          <p14:tracePt t="25482" x="6919913" y="1847850"/>
          <p14:tracePt t="25521" x="6946900" y="1847850"/>
          <p14:tracePt t="25580" x="6973888" y="1847850"/>
          <p14:tracePt t="25695" x="7018338" y="1847850"/>
          <p14:tracePt t="25736" x="7045325" y="1857375"/>
          <p14:tracePt t="25777" x="7062788" y="1857375"/>
          <p14:tracePt t="25853" x="7089775" y="1857375"/>
          <p14:tracePt t="26099" x="7126288" y="1874838"/>
          <p14:tracePt t="26140" x="7143750" y="1874838"/>
          <p14:tracePt t="26845" x="7153275" y="1874838"/>
          <p14:tracePt t="26883" x="7153275" y="1884363"/>
          <p14:tracePt t="26946" x="7224713" y="1901825"/>
          <p14:tracePt t="26987" x="7323138" y="1901825"/>
          <p14:tracePt t="27006" x="7340600" y="1901825"/>
          <p14:tracePt t="27046" x="7358063" y="1901825"/>
          <p14:tracePt t="27104" x="7375525" y="1901825"/>
          <p14:tracePt t="27181" x="7394575" y="1901825"/>
          <p14:tracePt t="27221" x="7419975" y="1901825"/>
          <p14:tracePt t="27263" x="7446963" y="1901825"/>
          <p14:tracePt t="27301" x="7473950" y="1901825"/>
          <p14:tracePt t="27341" x="7545388" y="1901825"/>
          <p14:tracePt t="27404" x="7599363" y="1901825"/>
          <p14:tracePt t="27443" x="7670800" y="1901825"/>
          <p14:tracePt t="27483" x="7759700" y="1901825"/>
          <p14:tracePt t="27524" x="7867650" y="1884363"/>
          <p14:tracePt t="27565" x="7912100" y="1884363"/>
          <p14:tracePt t="27604" x="7974013" y="1874838"/>
          <p14:tracePt t="27647" x="8027988" y="1874838"/>
          <p14:tracePt t="27687" x="8108950" y="1866900"/>
          <p14:tracePt t="27784" x="8143875" y="1866900"/>
          <p14:tracePt t="27824" x="8188325" y="1866900"/>
          <p14:tracePt t="27865" x="8242300" y="1884363"/>
          <p14:tracePt t="27907" x="8348663" y="1919288"/>
          <p14:tracePt t="27947" x="8474075" y="1955800"/>
          <p14:tracePt t="27987" x="8582025" y="2000250"/>
          <p14:tracePt t="28029" x="8680450" y="2017713"/>
          <p14:tracePt t="28069" x="8751888" y="2027238"/>
          <p14:tracePt t="28110" x="8777288" y="2027238"/>
          <p14:tracePt t="28152" x="8840788" y="2027238"/>
          <p14:tracePt t="28193" x="8858250" y="2027238"/>
          <p14:tracePt t="28289" x="8867775" y="2027238"/>
          <p14:tracePt t="28390" x="8875713" y="2044700"/>
          <p14:tracePt t="29294" x="8875713" y="2062163"/>
          <p14:tracePt t="29351" x="8875713" y="2089150"/>
          <p14:tracePt t="29843" x="8875713" y="2098675"/>
          <p14:tracePt t="30129" x="8885238" y="2133600"/>
          <p14:tracePt t="30175" x="8902700" y="2214563"/>
          <p14:tracePt t="30221" x="8902700" y="2322513"/>
          <p14:tracePt t="30269" x="8902700" y="2438400"/>
          <p14:tracePt t="30323" x="8858250" y="2517775"/>
          <p14:tracePt t="30391" x="8680450" y="2670175"/>
          <p14:tracePt t="30448" x="8456613" y="2776538"/>
          <p14:tracePt t="30494" x="7974013" y="2919413"/>
          <p14:tracePt t="30535" x="7412038" y="3044825"/>
          <p14:tracePt t="30576" x="6938963" y="3089275"/>
          <p14:tracePt t="30615" x="6465888" y="3089275"/>
          <p14:tracePt t="30660" x="5911850" y="3108325"/>
          <p14:tracePt t="30700" x="5599113" y="3143250"/>
          <p14:tracePt t="30739" x="5089525" y="3197225"/>
          <p14:tracePt t="30780" x="4741863" y="3224213"/>
          <p14:tracePt t="30820" x="4446588" y="3224213"/>
          <p14:tracePt t="30860" x="4197350" y="3224213"/>
          <p14:tracePt t="30881" x="4160838" y="3224213"/>
          <p14:tracePt t="30925" x="4062413" y="3205163"/>
          <p14:tracePt t="30966" x="3965575" y="3187700"/>
          <p14:tracePt t="31114" x="3956050" y="3187700"/>
          <p14:tracePt t="31135" x="3990975" y="3205163"/>
          <p14:tracePt t="31177" x="4108450" y="3241675"/>
          <p14:tracePt t="31217" x="4411663" y="3295650"/>
          <p14:tracePt t="31256" x="4965700" y="3295650"/>
          <p14:tracePt t="31299" x="5545138" y="3224213"/>
          <p14:tracePt t="31318" x="5643563" y="3205163"/>
          <p14:tracePt t="31358" x="5795963" y="3205163"/>
          <p14:tracePt t="31396" x="6010275" y="3205163"/>
          <p14:tracePt t="31441" x="6276975" y="3205163"/>
          <p14:tracePt t="31482" x="6313488" y="3205163"/>
          <p14:tracePt t="31542" x="6375400" y="3205163"/>
          <p14:tracePt t="31583" x="6438900" y="3205163"/>
          <p14:tracePt t="31622" x="6500813" y="3205163"/>
          <p14:tracePt t="31642" x="6510338" y="3205163"/>
          <p14:tracePt t="31683" x="6562725" y="3205163"/>
          <p14:tracePt t="31726" x="6769100" y="3205163"/>
          <p14:tracePt t="31766" x="7134225" y="3276600"/>
          <p14:tracePt t="31806" x="7473950" y="3340100"/>
          <p14:tracePt t="31846" x="7823200" y="3402013"/>
          <p14:tracePt t="31886" x="8108950" y="3446463"/>
          <p14:tracePt t="31930" x="8367713" y="3482975"/>
          <p14:tracePt t="31971" x="8572500" y="3490913"/>
          <p14:tracePt t="31991" x="8582025" y="3490913"/>
          <p14:tracePt t="32105" x="8609013" y="3490913"/>
          <p14:tracePt t="32145" x="8626475" y="3490913"/>
          <p14:tracePt t="32603" x="8626475" y="3482975"/>
          <p14:tracePt t="32845" x="8626475" y="3465513"/>
          <p14:tracePt t="33260" x="8626475" y="3455988"/>
          <p14:tracePt t="33800" x="8616950" y="3455988"/>
          <p14:tracePt t="34196" x="8609013" y="3446463"/>
          <p14:tracePt t="34369" x="8589963" y="3419475"/>
          <p14:tracePt t="34883" x="8572500" y="3419475"/>
          <p14:tracePt t="34926" x="8501063" y="3402013"/>
          <p14:tracePt t="34967" x="8269288" y="3402013"/>
          <p14:tracePt t="34986" x="8180388" y="3402013"/>
          <p14:tracePt t="35027" x="7661275" y="3375025"/>
          <p14:tracePt t="35067" x="6858000" y="3375025"/>
          <p14:tracePt t="35108" x="6500813" y="3375025"/>
          <p14:tracePt t="35146" x="6465888" y="3367088"/>
          <p14:tracePt t="35209" x="6340475" y="3357563"/>
          <p14:tracePt t="35249" x="6180138" y="3322638"/>
          <p14:tracePt t="35290" x="6099175" y="3313113"/>
          <p14:tracePt t="35451" x="6242050" y="3330575"/>
          <p14:tracePt t="35491" x="6394450" y="3367088"/>
          <p14:tracePt t="35535" x="6411913" y="3367088"/>
          <p14:tracePt t="35627" x="6438900" y="3367088"/>
          <p14:tracePt t="35671" x="6545263" y="3367088"/>
          <p14:tracePt t="35713" x="6786563" y="3367088"/>
          <p14:tracePt t="35755" x="7170738" y="3295650"/>
          <p14:tracePt t="35947" x="7205663" y="3295650"/>
          <p14:tracePt t="36084" x="7224713" y="3295650"/>
          <p14:tracePt t="36142" x="7251700" y="3295650"/>
          <p14:tracePt t="36241" x="7277100" y="3268663"/>
          <p14:tracePt t="36281" x="7296150" y="3224213"/>
          <p14:tracePt t="36302" x="7313613" y="3205163"/>
          <p14:tracePt t="36343" x="7323138" y="3152775"/>
          <p14:tracePt t="36723" x="7323138" y="3143250"/>
          <p14:tracePt t="36930" x="7429500" y="3160713"/>
          <p14:tracePt t="36950" x="7759700" y="3187700"/>
          <p14:tracePt t="36990" x="8188325" y="3187700"/>
          <p14:tracePt t="37031" x="8385175" y="3187700"/>
          <p14:tracePt t="37072" x="8491538" y="3187700"/>
          <p14:tracePt t="37112" x="8688388" y="3205163"/>
          <p14:tracePt t="37152" x="8894763" y="3241675"/>
          <p14:tracePt t="37193" x="8920163" y="3241675"/>
          <p14:tracePt t="37235" x="8991600" y="3251200"/>
          <p14:tracePt t="37255" x="9001125" y="3251200"/>
          <p14:tracePt t="37295" x="9037638" y="3251200"/>
          <p14:tracePt t="37334" x="9072563" y="3251200"/>
          <p14:tracePt t="37490" x="9082088" y="3251200"/>
          <p14:tracePt t="37701" x="9099550" y="3251200"/>
          <p14:tracePt t="37742" x="9117013" y="3251200"/>
          <p14:tracePt t="37782" x="9144000" y="3251200"/>
          <p14:tracePt t="37822" x="9180513" y="3251200"/>
          <p14:tracePt t="37863" x="9205913" y="3251200"/>
          <p14:tracePt t="38750" x="9144000" y="3286125"/>
          <p14:tracePt t="38789" x="9037638" y="3330575"/>
          <p14:tracePt t="38829" x="8902700" y="3384550"/>
          <p14:tracePt t="38870" x="8777288" y="3419475"/>
          <p14:tracePt t="38911" x="8562975" y="3446463"/>
          <p14:tracePt t="38951" x="8304213" y="3482975"/>
          <p14:tracePt t="38991" x="8027988" y="3517900"/>
          <p14:tracePt t="39031" x="7920038" y="3536950"/>
          <p14:tracePt t="39052" x="7902575" y="3536950"/>
          <p14:tracePt t="39092" x="7804150" y="3517900"/>
          <p14:tracePt t="39132" x="7759700" y="3490913"/>
          <p14:tracePt t="39172" x="7697788" y="3455988"/>
          <p14:tracePt t="39212" x="7661275" y="3411538"/>
          <p14:tracePt t="39255" x="7643813" y="3394075"/>
          <p14:tracePt t="39294" x="7643813" y="3384550"/>
          <p14:tracePt t="39335" x="7732713" y="3375025"/>
          <p14:tracePt t="39354" x="7831138" y="3375025"/>
          <p14:tracePt t="39399" x="8134350" y="3375025"/>
          <p14:tracePt t="39418" x="8170863" y="3367088"/>
          <p14:tracePt t="39477" x="8205788" y="3357563"/>
          <p14:tracePt t="39517" x="8259763" y="3357563"/>
          <p14:tracePt t="39558" x="8420100" y="3357563"/>
          <p14:tracePt t="39599" x="8670925" y="3357563"/>
          <p14:tracePt t="39641" x="8902700" y="3357563"/>
          <p14:tracePt t="39663" x="8983663" y="3348038"/>
          <p14:tracePt t="39683" x="9001125" y="3348038"/>
          <p14:tracePt t="39705" x="9063038" y="3330575"/>
          <p14:tracePt t="39744" x="9170988" y="3303588"/>
          <p14:tracePt t="39785" x="9197975" y="3286125"/>
          <p14:tracePt t="39824" x="9205913" y="3268663"/>
          <p14:tracePt t="40035" x="9205913" y="3232150"/>
          <p14:tracePt t="40075" x="9205913" y="3214688"/>
          <p14:tracePt t="40116" x="9205913" y="3197225"/>
          <p14:tracePt t="41892" x="9188450" y="3197225"/>
          <p14:tracePt t="41934" x="9028113" y="3251200"/>
          <p14:tracePt t="41974" x="8894763" y="3286125"/>
          <p14:tracePt t="42015" x="8813800" y="3322638"/>
          <p14:tracePt t="42057" x="8609013" y="3402013"/>
          <p14:tracePt t="42099" x="8081963" y="3500438"/>
          <p14:tracePt t="42141" x="7715250" y="3527425"/>
          <p14:tracePt t="42162" x="7626350" y="3536950"/>
          <p14:tracePt t="42204" x="7510463" y="3554413"/>
          <p14:tracePt t="42245" x="7473950" y="3581400"/>
          <p14:tracePt t="42306" x="7367588" y="3652838"/>
          <p14:tracePt t="42347" x="7188200" y="3732213"/>
          <p14:tracePt t="42393" x="6973888" y="3776663"/>
          <p14:tracePt t="42436" x="6697663" y="3803650"/>
          <p14:tracePt t="42476" x="6357938" y="3857625"/>
          <p14:tracePt t="42516" x="6072188" y="3894138"/>
          <p14:tracePt t="42537" x="5973763" y="3911600"/>
          <p14:tracePt t="42579" x="5661025" y="3973513"/>
          <p14:tracePt t="42598" x="5581650" y="3983038"/>
          <p14:tracePt t="42639" x="5375275" y="3983038"/>
          <p14:tracePt t="42680" x="5010150" y="3983038"/>
          <p14:tracePt t="42722" x="4687888" y="3983038"/>
          <p14:tracePt t="42742" x="4527550" y="3983038"/>
          <p14:tracePt t="42782" x="4017963" y="4000500"/>
          <p14:tracePt t="42803" x="3670300" y="4027488"/>
          <p14:tracePt t="42823" x="3500438" y="4054475"/>
          <p14:tracePt t="42865" x="3232150" y="4098925"/>
          <p14:tracePt t="42905" x="3054350" y="4133850"/>
          <p14:tracePt t="42945" x="2884488" y="4170363"/>
          <p14:tracePt t="42986" x="2697163" y="4187825"/>
          <p14:tracePt t="43006" x="2608263" y="4187825"/>
          <p14:tracePt t="43047" x="2419350" y="4187825"/>
          <p14:tracePt t="43087" x="2197100" y="4214813"/>
          <p14:tracePt t="43126" x="1990725" y="4232275"/>
          <p14:tracePt t="43168" x="1857375" y="4241800"/>
          <p14:tracePt t="43207" x="1812925" y="4241800"/>
          <p14:tracePt t="43247" x="1785938" y="4241800"/>
          <p14:tracePt t="43287" x="1724025" y="4241800"/>
          <p14:tracePt t="43326" x="1589088" y="4241800"/>
          <p14:tracePt t="43367" x="1509713" y="4241800"/>
          <p14:tracePt t="43411" x="1482725" y="4241800"/>
          <p14:tracePt t="43452" x="1428750" y="4241800"/>
          <p14:tracePt t="43491" x="1419225" y="4241800"/>
          <p14:tracePt t="43531" x="1384300" y="4241800"/>
          <p14:tracePt t="43571" x="1347788" y="4241800"/>
          <p14:tracePt t="43611" x="1295400" y="4241800"/>
          <p14:tracePt t="43652" x="1214438" y="4241800"/>
          <p14:tracePt t="43705" x="1062038" y="4241800"/>
          <p14:tracePt t="43752" x="1009650" y="4241800"/>
          <p14:tracePt t="43793" x="938213" y="4241800"/>
          <p14:tracePt t="43834" x="901700" y="4241800"/>
          <p14:tracePt t="44442" x="884238" y="4224338"/>
          <p14:tracePt t="44812" x="938213" y="4224338"/>
          <p14:tracePt t="44834" x="1017588" y="4224338"/>
          <p14:tracePt t="44875" x="1071563" y="4251325"/>
          <p14:tracePt t="44896" x="1098550" y="4251325"/>
          <p14:tracePt t="44939" x="1160463" y="4259263"/>
          <p14:tracePt t="44981" x="1268413" y="4259263"/>
          <p14:tracePt t="45023" x="1366838" y="4259263"/>
          <p14:tracePt t="45042" x="1401763" y="4259263"/>
          <p14:tracePt t="45085" x="1527175" y="4259263"/>
          <p14:tracePt t="45123" x="1625600" y="4259263"/>
          <p14:tracePt t="45162" x="1643063" y="4259263"/>
          <p14:tracePt t="45223" x="1687513" y="4259263"/>
          <p14:tracePt t="45244" x="1697038" y="4268788"/>
          <p14:tracePt t="45457" x="1704975" y="4268788"/>
          <p14:tracePt t="46798" x="1741488" y="4268788"/>
          <p14:tracePt t="46837" x="1785938" y="4268788"/>
          <p14:tracePt t="46878" x="1874838" y="4268788"/>
          <p14:tracePt t="46920" x="2036763" y="4268788"/>
          <p14:tracePt t="46961" x="2143125" y="4268788"/>
          <p14:tracePt t="47001" x="2170113" y="4268788"/>
          <p14:tracePt t="47041" x="2179638" y="4268788"/>
          <p14:tracePt t="47083" x="2241550" y="4268788"/>
          <p14:tracePt t="47121" x="2276475" y="4268788"/>
          <p14:tracePt t="47161" x="2374900" y="4268788"/>
          <p14:tracePt t="47200" x="2446338" y="4259263"/>
          <p14:tracePt t="47240" x="2527300" y="4259263"/>
          <p14:tracePt t="47279" x="2625725" y="4251325"/>
          <p14:tracePt t="47300" x="2697163" y="4251325"/>
          <p14:tracePt t="47340" x="2768600" y="4251325"/>
          <p14:tracePt t="47383" x="2822575" y="4251325"/>
          <p14:tracePt t="47427" x="2874963" y="4251325"/>
          <p14:tracePt t="47448" x="2884488" y="4251325"/>
          <p14:tracePt t="47487" x="2946400" y="4251325"/>
          <p14:tracePt t="47531" x="3054350" y="4251325"/>
          <p14:tracePt t="47582" x="3160713" y="4251325"/>
          <p14:tracePt t="47636" x="3276600" y="4251325"/>
          <p14:tracePt t="47663" x="3303588" y="4251325"/>
          <p14:tracePt t="47708" x="3473450" y="4251325"/>
          <p14:tracePt t="47751" x="3625850" y="4241800"/>
          <p14:tracePt t="47795" x="3670300" y="4241800"/>
          <p14:tracePt t="47817" x="3705225" y="4241800"/>
          <p14:tracePt t="47858" x="3768725" y="4241800"/>
          <p14:tracePt t="47882" x="3803650" y="4241800"/>
          <p14:tracePt t="47925" x="3867150" y="4241800"/>
          <p14:tracePt t="47965" x="3902075" y="4241800"/>
          <p14:tracePt t="48004" x="3929063" y="4241800"/>
          <p14:tracePt t="48047" x="3956050" y="4241800"/>
          <p14:tracePt t="48068" x="3973513" y="4241800"/>
          <p14:tracePt t="48108" x="4000500" y="4241800"/>
          <p14:tracePt t="48168" x="4027488" y="4241800"/>
          <p14:tracePt t="48284" x="4037013" y="4241800"/>
          <p14:tracePt t="48440" x="4054475" y="4241800"/>
          <p14:tracePt t="48481" x="4108450" y="4241800"/>
          <p14:tracePt t="48522" x="4197350" y="4241800"/>
          <p14:tracePt t="48564" x="4456113" y="4241800"/>
          <p14:tracePt t="48605" x="4562475" y="4241800"/>
          <p14:tracePt t="48647" x="4616450" y="4241800"/>
          <p14:tracePt t="48687" x="4652963" y="4241800"/>
          <p14:tracePt t="48709" x="4687888" y="4241800"/>
          <p14:tracePt t="48751" x="4741863" y="4241800"/>
          <p14:tracePt t="48792" x="4803775" y="4241800"/>
          <p14:tracePt t="48832" x="4840288" y="4241800"/>
          <p14:tracePt t="48870" x="4875213" y="4241800"/>
          <p14:tracePt t="48915" x="4929188" y="4251325"/>
          <p14:tracePt t="48934" x="4946650" y="4251325"/>
          <p14:tracePt t="48974" x="5000625" y="4251325"/>
          <p14:tracePt t="49014" x="5045075" y="4259263"/>
          <p14:tracePt t="49053" x="5089525" y="4259263"/>
          <p14:tracePt t="49094" x="5133975" y="4259263"/>
          <p14:tracePt t="49133" x="5180013" y="4259263"/>
          <p14:tracePt t="49171" x="5197475" y="4259263"/>
          <p14:tracePt t="49211" x="5224463" y="4259263"/>
          <p14:tracePt t="49251" x="5259388" y="4259263"/>
          <p14:tracePt t="49270" x="5295900" y="4268788"/>
          <p14:tracePt t="49311" x="5367338" y="4268788"/>
          <p14:tracePt t="49351" x="5473700" y="4268788"/>
          <p14:tracePt t="49395" x="5589588" y="4268788"/>
          <p14:tracePt t="49416" x="5634038" y="4268788"/>
          <p14:tracePt t="49457" x="5768975" y="4295775"/>
          <p14:tracePt t="49496" x="6018213" y="4295775"/>
          <p14:tracePt t="49535" x="6153150" y="4295775"/>
          <p14:tracePt t="49576" x="6215063" y="4295775"/>
          <p14:tracePt t="49617" x="6296025" y="4286250"/>
          <p14:tracePt t="49656" x="6402388" y="4268788"/>
          <p14:tracePt t="49699" x="6537325" y="4251325"/>
          <p14:tracePt t="49738" x="6572250" y="4251325"/>
          <p14:tracePt t="49795" x="6589713" y="4224338"/>
          <p14:tracePt t="49853" x="6616700" y="4214813"/>
          <p14:tracePt t="49951" x="6616700" y="4197350"/>
          <p14:tracePt t="49989" x="6616700" y="4187825"/>
          <p14:tracePt t="50030" x="6616700" y="4160838"/>
          <p14:tracePt t="50070" x="6616700" y="4133850"/>
          <p14:tracePt t="50109" x="6616700" y="4116388"/>
          <p14:tracePt t="55755" x="6589713" y="4133850"/>
          <p14:tracePt t="55797" x="6537325" y="4259263"/>
          <p14:tracePt t="55837" x="6446838" y="4411663"/>
          <p14:tracePt t="55879" x="6375400" y="4625975"/>
          <p14:tracePt t="55899" x="6330950" y="4705350"/>
          <p14:tracePt t="55920" x="6134100" y="4894263"/>
          <p14:tracePt t="55960" x="5875338" y="4991100"/>
          <p14:tracePt t="56359" x="5867400" y="4919663"/>
          <p14:tracePt t="56405" x="5705475" y="4946650"/>
          <p14:tracePt t="56445" x="5537200" y="4965700"/>
          <p14:tracePt t="56486" x="5295900" y="4965700"/>
          <p14:tracePt t="56527" x="4786313" y="5054600"/>
          <p14:tracePt t="56566" x="3973513" y="5187950"/>
          <p14:tracePt t="56607" x="3402013" y="5232400"/>
          <p14:tracePt t="56648" x="3133725" y="5232400"/>
          <p14:tracePt t="56687" x="2884488" y="5232400"/>
          <p14:tracePt t="56728" x="2581275" y="5214938"/>
          <p14:tracePt t="56767" x="2500313" y="5205413"/>
          <p14:tracePt t="56807" x="2393950" y="5205413"/>
          <p14:tracePt t="56847" x="2251075" y="5214938"/>
          <p14:tracePt t="56887" x="2205038" y="5214938"/>
          <p14:tracePt t="56927" x="2116138" y="5214938"/>
          <p14:tracePt t="56967" x="1990725" y="5214938"/>
          <p14:tracePt t="57008" x="1938338" y="5224463"/>
          <p14:tracePt t="57065" x="1919288" y="5224463"/>
          <p14:tracePt t="57125" x="1893888" y="5232400"/>
          <p14:tracePt t="57183" x="1893888" y="5259388"/>
          <p14:tracePt t="57223" x="1893888" y="5313363"/>
          <p14:tracePt t="57283" x="1919288" y="5348288"/>
          <p14:tracePt t="57342" x="1965325" y="5367338"/>
          <p14:tracePt t="57386" x="2017713" y="5384800"/>
          <p14:tracePt t="57429" x="2187575" y="5402263"/>
          <p14:tracePt t="57471" x="2401888" y="5402263"/>
          <p14:tracePt t="57511" x="2589213" y="5402263"/>
          <p14:tracePt t="57551" x="2633663" y="5402263"/>
          <p14:tracePt t="57593" x="2705100" y="5402263"/>
          <p14:tracePt t="57634" x="2857500" y="5402263"/>
          <p14:tracePt t="57676" x="2965450" y="5429250"/>
          <p14:tracePt t="57719" x="3000375" y="5438775"/>
          <p14:tracePt t="57759" x="3170238" y="5473700"/>
          <p14:tracePt t="57800" x="3438525" y="5554663"/>
          <p14:tracePt t="57843" x="4010025" y="5688013"/>
          <p14:tracePt t="57862" x="4232275" y="5697538"/>
          <p14:tracePt t="57902" x="4633913" y="5697538"/>
          <p14:tracePt t="57944" x="4660900" y="5697538"/>
          <p14:tracePt t="57985" x="4732338" y="5697538"/>
          <p14:tracePt t="58006" x="4803775" y="5697538"/>
          <p14:tracePt t="58048" x="4840288" y="5697538"/>
          <p14:tracePt t="58068" x="4867275" y="5697538"/>
          <p14:tracePt t="58109" x="4965700" y="5680075"/>
          <p14:tracePt t="58149" x="5197475" y="5653088"/>
          <p14:tracePt t="58192" x="5456238" y="5626100"/>
          <p14:tracePt t="58232" x="5562600" y="5589588"/>
          <p14:tracePt t="58272" x="5599113" y="5581650"/>
          <p14:tracePt t="58313" x="5768975" y="5554663"/>
          <p14:tracePt t="58354" x="5938838" y="5537200"/>
          <p14:tracePt t="58401" x="6081713" y="5518150"/>
          <p14:tracePt t="58442" x="6197600" y="5510213"/>
          <p14:tracePt t="58485" x="6286500" y="5510213"/>
          <p14:tracePt t="58527" x="6367463" y="5510213"/>
          <p14:tracePt t="58568" x="6446838" y="5510213"/>
          <p14:tracePt t="58609" x="6527800" y="5510213"/>
          <p14:tracePt t="58649" x="6589713" y="5510213"/>
          <p14:tracePt t="58691" x="6626225" y="5510213"/>
          <p14:tracePt t="58710" x="6653213" y="5510213"/>
          <p14:tracePt t="58750" x="6732588" y="5483225"/>
          <p14:tracePt t="58792" x="6894513" y="5402263"/>
          <p14:tracePt t="58832" x="6946900" y="5394325"/>
          <p14:tracePt t="59731" x="7010400" y="5394325"/>
          <p14:tracePt t="59773" x="7170738" y="5394325"/>
          <p14:tracePt t="59813" x="7385050" y="5394325"/>
          <p14:tracePt t="59855" x="7537450" y="5357813"/>
          <p14:tracePt t="59895" x="7697788" y="5330825"/>
          <p14:tracePt t="59916" x="7769225" y="5322888"/>
          <p14:tracePt t="59960" x="8081963" y="5276850"/>
          <p14:tracePt t="60002" x="8348663" y="5241925"/>
          <p14:tracePt t="60042" x="8528050" y="5232400"/>
          <p14:tracePt t="60083" x="8653463" y="5232400"/>
          <p14:tracePt t="60124" x="8813800" y="5205413"/>
          <p14:tracePt t="60146" x="8840788" y="5205413"/>
          <p14:tracePt t="60215" x="8867775" y="5197475"/>
          <p14:tracePt t="60261" x="8929688" y="5197475"/>
          <p14:tracePt t="60308" x="8983663" y="5180013"/>
          <p14:tracePt t="60353" x="9001125" y="5160963"/>
          <p14:tracePt t="60845" x="9018588" y="5160963"/>
          <p14:tracePt t="60963" x="9001125" y="5180013"/>
          <p14:tracePt t="61003" x="8966200" y="5232400"/>
          <p14:tracePt t="61432" x="8939213" y="5241925"/>
          <p14:tracePt t="61510" x="8875713" y="5268913"/>
          <p14:tracePt t="61532" x="8840788" y="5286375"/>
          <p14:tracePt t="61573" x="8777288" y="5322888"/>
          <p14:tracePt t="61612" x="8653463" y="5384800"/>
          <p14:tracePt t="61654" x="8242300" y="5465763"/>
          <p14:tracePt t="61695" x="7545388" y="5483225"/>
          <p14:tracePt t="61715" x="7348538" y="5483225"/>
          <p14:tracePt t="61755" x="6991350" y="5483225"/>
          <p14:tracePt t="61795" x="6589713" y="5483225"/>
          <p14:tracePt t="61837" x="6323013" y="5483225"/>
          <p14:tracePt t="61879" x="6296025" y="5483225"/>
          <p14:tracePt t="61900" x="6286500" y="5483225"/>
          <p14:tracePt t="61940" x="6259513" y="5483225"/>
          <p14:tracePt t="61979" x="6224588" y="5491163"/>
          <p14:tracePt t="61999" x="6197600" y="5491163"/>
          <p14:tracePt t="62022" x="6153150" y="5491163"/>
          <p14:tracePt t="62062" x="6054725" y="5491163"/>
          <p14:tracePt t="62104" x="5956300" y="5473700"/>
          <p14:tracePt t="62143" x="5857875" y="5473700"/>
          <p14:tracePt t="62185" x="5705475" y="5473700"/>
          <p14:tracePt t="62227" x="5473700" y="5456238"/>
          <p14:tracePt t="62269" x="5268913" y="5446713"/>
          <p14:tracePt t="62310" x="4991100" y="5446713"/>
          <p14:tracePt t="62351" x="4803775" y="5429250"/>
          <p14:tracePt t="62396" x="4562475" y="5402263"/>
          <p14:tracePt t="62438" x="4411663" y="5394325"/>
          <p14:tracePt t="62459" x="4322763" y="5394325"/>
          <p14:tracePt t="62480" x="4232275" y="5394325"/>
          <p14:tracePt t="62502" x="4098925" y="5375275"/>
          <p14:tracePt t="62542" x="3973513" y="5348288"/>
          <p14:tracePt t="62583" x="3875088" y="5286375"/>
          <p14:tracePt t="62624" x="3822700" y="5251450"/>
          <p14:tracePt t="62664" x="3768725" y="5214938"/>
          <p14:tracePt t="62704" x="3759200" y="5214938"/>
          <p14:tracePt t="62781" x="3751263" y="5214938"/>
          <p14:tracePt t="62895" x="3660775" y="5259388"/>
          <p14:tracePt t="62938" x="3633788" y="5268913"/>
          <p14:tracePt t="63435" x="3625850" y="5268913"/>
          <p14:tracePt t="63475" x="3625850" y="5276850"/>
          <p14:tracePt t="63533" x="3660775" y="5276850"/>
          <p14:tracePt t="63575" x="3795713" y="5303838"/>
          <p14:tracePt t="63617" x="3875088" y="5303838"/>
          <p14:tracePt t="63658" x="3983038" y="5303838"/>
          <p14:tracePt t="63699" x="4179888" y="5303838"/>
          <p14:tracePt t="63752" x="4402138" y="5330825"/>
          <p14:tracePt t="63793" x="4625975" y="5367338"/>
          <p14:tracePt t="63833" x="4875213" y="5384800"/>
          <p14:tracePt t="63875" x="5045075" y="5402263"/>
          <p14:tracePt t="63894" x="5108575" y="5419725"/>
          <p14:tracePt t="63939" x="5322888" y="5419725"/>
          <p14:tracePt t="63959" x="5402263" y="5419725"/>
          <p14:tracePt t="63999" x="5537200" y="5419725"/>
          <p14:tracePt t="64021" x="5545138" y="5419725"/>
          <p14:tracePt t="64099" x="5572125" y="5419725"/>
          <p14:tracePt t="64213" x="5589588" y="5411788"/>
          <p14:tracePt t="64292" x="5608638" y="5394325"/>
          <p14:tracePt t="64333" x="5608638" y="5357813"/>
          <p14:tracePt t="64458" x="5562600" y="5348288"/>
          <p14:tracePt t="64743" x="5581650" y="5348288"/>
          <p14:tracePt t="64839" x="5599113" y="5348288"/>
          <p14:tracePt t="65030" x="5626100" y="5348288"/>
          <p14:tracePt t="65238" x="5653088" y="5348288"/>
          <p14:tracePt t="65279" x="5697538" y="5348288"/>
          <p14:tracePt t="65319" x="5732463" y="5348288"/>
          <p14:tracePt t="65361" x="5830888" y="5348288"/>
          <p14:tracePt t="65408" x="5938838" y="5348288"/>
          <p14:tracePt t="65449" x="5991225" y="5348288"/>
          <p14:tracePt t="65488" x="6062663" y="5348288"/>
          <p14:tracePt t="65528" x="6269038" y="5348288"/>
          <p14:tracePt t="65548" x="6419850" y="5348288"/>
          <p14:tracePt t="65589" x="6848475" y="5348288"/>
          <p14:tracePt t="65630" x="7205663" y="5348288"/>
          <p14:tracePt t="65671" x="7626350" y="5348288"/>
          <p14:tracePt t="65712" x="7831138" y="5348288"/>
          <p14:tracePt t="65753" x="7991475" y="5303838"/>
          <p14:tracePt t="65792" x="8348663" y="5268913"/>
          <p14:tracePt t="65832" x="8759825" y="5197475"/>
          <p14:tracePt t="65871" x="8867775" y="5197475"/>
          <p14:tracePt t="65912" x="8929688" y="5187950"/>
          <p14:tracePt t="65951" x="9001125" y="5187950"/>
          <p14:tracePt t="66016" x="9055100" y="5187950"/>
          <p14:tracePt t="66037" x="9090025" y="5187950"/>
          <p14:tracePt t="66059" x="9180513" y="5197475"/>
          <p14:tracePt t="66102" x="9232900" y="5197475"/>
          <p14:tracePt t="67295" x="9215438" y="5197475"/>
          <p14:tracePt t="67336" x="9205913" y="5197475"/>
          <p14:tracePt t="67401" x="9188450" y="5197475"/>
          <p14:tracePt t="67458" x="9170988" y="5197475"/>
          <p14:tracePt t="67922" x="9153525" y="5197475"/>
          <p14:tracePt t="68130" x="9134475" y="5197475"/>
          <p14:tracePt t="68207" x="9117013" y="5197475"/>
          <p14:tracePt t="68302" x="9099550" y="5197475"/>
          <p14:tracePt t="68520" x="9045575" y="5232400"/>
          <p14:tracePt t="68561" x="9018588" y="5268913"/>
          <p14:tracePt t="68580" x="8991600" y="5295900"/>
          <p14:tracePt t="68620" x="8947150" y="5340350"/>
          <p14:tracePt t="68660" x="8858250" y="5394325"/>
          <p14:tracePt t="68700" x="8751888" y="5446713"/>
          <p14:tracePt t="68741" x="8545513" y="5500688"/>
          <p14:tracePt t="68786" x="8180388" y="5589588"/>
          <p14:tracePt t="68807" x="8054975" y="5608638"/>
          <p14:tracePt t="68848" x="7670800" y="5661025"/>
          <p14:tracePt t="68888" x="7062788" y="5759450"/>
          <p14:tracePt t="68931" x="6269038" y="5848350"/>
          <p14:tracePt t="68971" x="5554663" y="5867400"/>
          <p14:tracePt t="69016" x="5089525" y="5902325"/>
          <p14:tracePt t="69059" x="4598988" y="5929313"/>
          <p14:tracePt t="69079" x="4446588" y="5929313"/>
          <p14:tracePt t="69101" x="4286250" y="5929313"/>
          <p14:tracePt t="69140" x="4133850" y="5929313"/>
          <p14:tracePt t="69180" x="4000500" y="5929313"/>
          <p14:tracePt t="69220" x="3929063" y="5929313"/>
          <p14:tracePt t="69314" x="3902075" y="5938838"/>
          <p14:tracePt t="69509" x="4010025" y="5983288"/>
          <p14:tracePt t="69549" x="4340225" y="6027738"/>
          <p14:tracePt t="69589" x="4714875" y="6072188"/>
          <p14:tracePt t="69608" x="4786313" y="6072188"/>
          <p14:tracePt t="69648" x="4822825" y="6072188"/>
          <p14:tracePt t="69687" x="4848225" y="6072188"/>
          <p14:tracePt t="69727" x="4919663" y="6072188"/>
          <p14:tracePt t="69767" x="4956175" y="6072188"/>
          <p14:tracePt t="69807" x="5010150" y="6072188"/>
          <p14:tracePt t="69847" x="5018088" y="6072188"/>
          <p14:tracePt t="70001" x="5018088" y="6062663"/>
          <p14:tracePt t="70040" x="4938713" y="6037263"/>
          <p14:tracePt t="70082" x="4741863" y="6027738"/>
          <p14:tracePt t="70101" x="4732338" y="6027738"/>
          <p14:tracePt t="70141" x="4724400" y="6027738"/>
          <p14:tracePt t="70293" x="4751388" y="6037263"/>
          <p14:tracePt t="70602" x="4732338" y="6037263"/>
          <p14:tracePt t="70662" x="4714875" y="6037263"/>
          <p14:tracePt t="71110" x="4714875" y="6062663"/>
          <p14:tracePt t="71171" x="4705350" y="6072188"/>
          <p14:tracePt t="71212" x="4660900" y="6089650"/>
          <p14:tracePt t="71251" x="4660900" y="6099175"/>
          <p14:tracePt t="72291" x="4633913" y="6099175"/>
          <p14:tracePt t="72448" x="4608513" y="6099175"/>
          <p14:tracePt t="72526" x="4598988" y="6099175"/>
          <p14:tracePt t="73998" x="4598988" y="6062663"/>
          <p14:tracePt t="74169" x="4625975" y="6054725"/>
          <p14:tracePt t="74208" x="4625975" y="6045200"/>
          <p14:tracePt t="79373" x="4697413" y="6037263"/>
          <p14:tracePt t="79416" x="4724400" y="6037263"/>
          <p14:tracePt t="79458" x="4741863" y="6037263"/>
          <p14:tracePt t="79498" x="4848225" y="6045200"/>
          <p14:tracePt t="79518" x="4894263" y="6045200"/>
          <p14:tracePt t="79560" x="4946650" y="6045200"/>
          <p14:tracePt t="79598" x="5054600" y="6062663"/>
          <p14:tracePt t="79619" x="5126038" y="6062663"/>
          <p14:tracePt t="79658" x="5170488" y="6062663"/>
          <p14:tracePt t="79698" x="5241925" y="6081713"/>
          <p14:tracePt t="79718" x="5268913" y="6081713"/>
          <p14:tracePt t="79775" x="5276850" y="6081713"/>
          <p14:tracePt t="79818" x="5357813" y="6089650"/>
          <p14:tracePt t="79859" x="5367338" y="6089650"/>
          <p14:tracePt t="79921" x="5375275" y="6089650"/>
          <p14:tracePt t="79961" x="5411788" y="6089650"/>
          <p14:tracePt t="80001" x="5473700" y="6089650"/>
          <p14:tracePt t="80022" x="5500688" y="6089650"/>
          <p14:tracePt t="80063" x="5562600" y="6081713"/>
          <p14:tracePt t="80103" x="5581650" y="6045200"/>
          <p14:tracePt t="80142" x="5608638" y="6037263"/>
          <p14:tracePt t="81060" x="5634038" y="5983288"/>
          <p14:tracePt t="81099" x="5643563" y="5965825"/>
          <p14:tracePt t="81139" x="5661025" y="5938838"/>
          <p14:tracePt t="81177" x="5670550" y="5938838"/>
          <p14:tracePt t="81217" x="5680075" y="5911850"/>
          <p14:tracePt t="81257" x="5705475" y="5894388"/>
          <p14:tracePt t="81296" x="5724525" y="5894388"/>
          <p14:tracePt t="81542" x="5741988" y="5894388"/>
          <p14:tracePt t="81582" x="5786438" y="5919788"/>
          <p14:tracePt t="81621" x="5929313" y="6037263"/>
          <p14:tracePt t="81661" x="6037263" y="6089650"/>
          <p14:tracePt t="81701" x="6108700" y="6089650"/>
          <p14:tracePt t="81743" x="6465888" y="6089650"/>
          <p14:tracePt t="81783" x="6545263" y="6099175"/>
          <p14:tracePt t="81880" x="6599238" y="6116638"/>
          <p14:tracePt t="81928" x="6715125" y="6180138"/>
          <p14:tracePt t="81976" x="6983413" y="6180138"/>
          <p14:tracePt t="82023" x="7358063" y="6054725"/>
          <p14:tracePt t="82063" x="7466013" y="6000750"/>
          <p14:tracePt t="82105" x="7527925" y="5991225"/>
          <p14:tracePt t="82144" x="7581900" y="5983288"/>
          <p14:tracePt t="82184" x="7697788" y="5973763"/>
          <p14:tracePt t="82225" x="7759700" y="5946775"/>
          <p14:tracePt t="82246" x="7796213" y="5938838"/>
          <p14:tracePt t="82287" x="7885113" y="5938838"/>
          <p14:tracePt t="82328" x="8001000" y="5938838"/>
          <p14:tracePt t="82350" x="8116888" y="5938838"/>
          <p14:tracePt t="82396" x="8348663" y="5902325"/>
          <p14:tracePt t="82437" x="8402638" y="5884863"/>
          <p14:tracePt t="82513" x="8439150" y="5884863"/>
          <p14:tracePt t="82554" x="8483600" y="5884863"/>
          <p14:tracePt t="82595" x="8537575" y="5911850"/>
          <p14:tracePt t="82635" x="8670925" y="5965825"/>
          <p14:tracePt t="82676" x="8813800" y="6037263"/>
          <p14:tracePt t="82717" x="8894763" y="6081713"/>
          <p14:tracePt t="82758" x="9072563" y="6081713"/>
          <p14:tracePt t="82798" x="9232900" y="6081713"/>
          <p14:tracePt t="82819" x="9277350" y="6081713"/>
          <p14:tracePt t="82839" x="9286875" y="6081713"/>
          <p14:tracePt t="82880" x="9402763" y="6081713"/>
          <p14:tracePt t="82921" x="9572625" y="6081713"/>
          <p14:tracePt t="82961" x="9634538" y="6081713"/>
          <p14:tracePt t="83001" x="9644063" y="6081713"/>
          <p14:tracePt t="83021" x="9661525" y="6081713"/>
          <p14:tracePt t="83061" x="9671050" y="6081713"/>
          <p14:tracePt t="83118" x="9698038" y="6045200"/>
          <p14:tracePt t="83158" x="9759950" y="5973763"/>
          <p14:tracePt t="83198" x="9840913" y="5929313"/>
          <p14:tracePt t="83238" x="9848850" y="5929313"/>
          <p14:tracePt t="84428" x="9848850" y="5902325"/>
          <p14:tracePt t="84470" x="9875838" y="5803900"/>
          <p14:tracePt t="84491" x="9912350" y="5697538"/>
          <p14:tracePt t="84512" x="9947275" y="5599113"/>
          <p14:tracePt t="84557" x="10010775" y="5394325"/>
          <p14:tracePt t="84598" x="10018713" y="5295900"/>
          <p14:tracePt t="84641" x="10063163" y="5153025"/>
          <p14:tracePt t="84682" x="10099675" y="4973638"/>
          <p14:tracePt t="84702" x="10126663" y="4867275"/>
          <p14:tracePt t="84741" x="10171113" y="4562475"/>
          <p14:tracePt t="84782" x="10215563" y="4251325"/>
          <p14:tracePt t="84822" x="10287000" y="3929063"/>
          <p14:tracePt t="84862" x="10323513" y="3652838"/>
          <p14:tracePt t="84905" x="10367963" y="3394075"/>
          <p14:tracePt t="84946" x="10456863" y="3116263"/>
          <p14:tracePt t="84966" x="10518775" y="2982913"/>
          <p14:tracePt t="85006" x="10733088" y="2670175"/>
          <p14:tracePt t="85046" x="10929938" y="2428875"/>
          <p14:tracePt t="85067" x="10974388" y="2366963"/>
          <p14:tracePt t="85107" x="11001375" y="2347913"/>
          <p14:tracePt t="85292" x="11010900" y="2330450"/>
          <p14:tracePt t="85332" x="11010900" y="2322513"/>
          <p14:tracePt t="85471" x="10991850" y="2347913"/>
          <p14:tracePt t="85567" x="10966450" y="2366963"/>
          <p14:tracePt t="85607" x="10939463" y="2401888"/>
          <p14:tracePt t="85647" x="10895013" y="2482850"/>
          <p14:tracePt t="85688" x="10823575" y="2633663"/>
          <p14:tracePt t="85727" x="10777538" y="2795588"/>
          <p14:tracePt t="85769" x="10742613" y="3071813"/>
          <p14:tracePt t="85789" x="10725150" y="3241675"/>
          <p14:tracePt t="85829" x="10661650" y="3687763"/>
          <p14:tracePt t="85869" x="10582275" y="4044950"/>
          <p14:tracePt t="85911" x="10545763" y="4170363"/>
          <p14:tracePt t="85952" x="10518775" y="4303713"/>
          <p14:tracePt t="85992" x="10456863" y="4527550"/>
          <p14:tracePt t="86032" x="10412413" y="4759325"/>
          <p14:tracePt t="86053" x="10348913" y="4929188"/>
          <p14:tracePt t="86092" x="10206038" y="5465763"/>
          <p14:tracePt t="86134" x="10171113" y="5688013"/>
          <p14:tracePt t="86286" x="10144125" y="5697538"/>
          <p14:tracePt t="86306" x="10126663" y="5705475"/>
          <p14:tracePt t="86347" x="10072688" y="5732463"/>
          <p14:tracePt t="86392" x="10018713" y="5768975"/>
          <p14:tracePt t="86436" x="10001250" y="5776913"/>
          <p14:tracePt t="86476" x="9929813" y="5830888"/>
          <p14:tracePt t="86518" x="9867900" y="5919788"/>
          <p14:tracePt t="86652" x="9858375" y="5929313"/>
          <p14:tracePt t="86769" x="9831388" y="5919788"/>
          <p14:tracePt t="86809" x="9813925" y="5902325"/>
          <p14:tracePt t="86888" x="9804400" y="5894388"/>
          <p14:tracePt t="86928" x="9804400" y="5875338"/>
          <p14:tracePt t="87496" x="9804400" y="5848350"/>
          <p14:tracePt t="87555" x="9796463" y="5848350"/>
          <p14:tracePt t="87595" x="9796463" y="5840413"/>
          <p14:tracePt t="87823" x="9786938" y="5813425"/>
          <p14:tracePt t="87939" x="9831388" y="5715000"/>
          <p14:tracePt t="87979" x="9912350" y="5500688"/>
          <p14:tracePt t="88019" x="9939338" y="5322888"/>
          <p14:tracePt t="88059" x="9956800" y="5170488"/>
          <p14:tracePt t="88101" x="9983788" y="4938713"/>
          <p14:tracePt t="88140" x="10010775" y="4625975"/>
          <p14:tracePt t="88181" x="10018713" y="4562475"/>
          <p14:tracePt t="88297" x="10037763" y="4572000"/>
          <p14:tracePt t="88790" x="10045700" y="4572000"/>
          <p14:tracePt t="88999" x="10045700" y="4670425"/>
          <p14:tracePt t="89039" x="10001250" y="4902200"/>
          <p14:tracePt t="89078" x="9956800" y="5232400"/>
          <p14:tracePt t="89100" x="9947275" y="5340350"/>
          <p14:tracePt t="89141" x="9947275" y="5419725"/>
          <p14:tracePt t="89180" x="9939338" y="5500688"/>
          <p14:tracePt t="89220" x="9912350" y="5626100"/>
          <p14:tracePt t="89241" x="9912350" y="5680075"/>
          <p14:tracePt t="89281" x="9902825" y="5751513"/>
          <p14:tracePt t="89319" x="9902825" y="5768975"/>
          <p14:tracePt t="89496" x="9894888" y="5768975"/>
          <p14:tracePt t="89702" x="9885363" y="5751513"/>
          <p14:tracePt t="89742" x="9867900" y="5732463"/>
          <p14:tracePt t="89800" x="9867900" y="571500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1103931"/>
          </a:xfrm>
        </p:spPr>
        <p:txBody>
          <a:bodyPr/>
          <a:lstStyle/>
          <a:p>
            <a:pPr algn="ctr"/>
            <a:r>
              <a:rPr lang="pt-BR" dirty="0" smtClean="0"/>
              <a:t>Perdas de Carga - Classificação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199" y="2608254"/>
            <a:ext cx="10789693" cy="1716554"/>
          </a:xfrm>
        </p:spPr>
        <p:txBody>
          <a:bodyPr>
            <a:noAutofit/>
          </a:bodyPr>
          <a:lstStyle/>
          <a:p>
            <a:pPr marL="2286000" lvl="5" indent="0">
              <a:buNone/>
            </a:pPr>
            <a:r>
              <a:rPr lang="pt-BR" sz="3200" dirty="0" smtClean="0"/>
              <a:t>	</a:t>
            </a:r>
            <a:r>
              <a:rPr lang="pt-BR" sz="3200" dirty="0" smtClean="0">
                <a:solidFill>
                  <a:srgbClr val="0000FF"/>
                </a:solidFill>
              </a:rPr>
              <a:t>Distribuídas</a:t>
            </a:r>
            <a:r>
              <a:rPr lang="pt-BR" sz="3200" dirty="0" smtClean="0"/>
              <a:t> – Ao longo da canalização</a:t>
            </a:r>
          </a:p>
          <a:p>
            <a:r>
              <a:rPr lang="pt-BR" sz="3200" dirty="0" smtClean="0"/>
              <a:t>Classificação</a:t>
            </a:r>
            <a:endParaRPr lang="pt-BR" sz="3200" dirty="0"/>
          </a:p>
          <a:p>
            <a:pPr marL="2743200" lvl="6" indent="0">
              <a:buNone/>
            </a:pPr>
            <a:r>
              <a:rPr lang="pt-BR" sz="3200" dirty="0" smtClean="0">
                <a:solidFill>
                  <a:srgbClr val="00B050"/>
                </a:solidFill>
              </a:rPr>
              <a:t>Localizadas</a:t>
            </a:r>
            <a:r>
              <a:rPr lang="pt-BR" sz="3200" dirty="0" smtClean="0"/>
              <a:t> – </a:t>
            </a:r>
            <a:r>
              <a:rPr lang="pt-BR" sz="3200" dirty="0" smtClean="0">
                <a:solidFill>
                  <a:srgbClr val="00B050"/>
                </a:solidFill>
              </a:rPr>
              <a:t>Peças</a:t>
            </a:r>
            <a:r>
              <a:rPr lang="pt-BR" sz="3200" dirty="0" smtClean="0"/>
              <a:t> e </a:t>
            </a:r>
            <a:r>
              <a:rPr lang="pt-BR" sz="3200" dirty="0" smtClean="0">
                <a:solidFill>
                  <a:srgbClr val="00B050"/>
                </a:solidFill>
              </a:rPr>
              <a:t>acessórios</a:t>
            </a:r>
            <a:r>
              <a:rPr lang="pt-BR" sz="3200" dirty="0" smtClean="0"/>
              <a:t> da canalização</a:t>
            </a:r>
            <a:endParaRPr lang="pt-BR" sz="3200" dirty="0"/>
          </a:p>
        </p:txBody>
      </p:sp>
      <p:sp>
        <p:nvSpPr>
          <p:cNvPr id="4" name="Chave esquerda 3"/>
          <p:cNvSpPr/>
          <p:nvPr/>
        </p:nvSpPr>
        <p:spPr>
          <a:xfrm>
            <a:off x="3289112" y="2594606"/>
            <a:ext cx="423080" cy="1581608"/>
          </a:xfrm>
          <a:prstGeom prst="leftBrace">
            <a:avLst>
              <a:gd name="adj1" fmla="val 8333"/>
              <a:gd name="adj2" fmla="val 5098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519379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6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91"/>
    </mc:Choice>
    <mc:Fallback xmlns="">
      <p:transition spd="slow" advTm="21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88" x="10099675" y="5688013"/>
          <p14:tracePt t="1853" x="10055225" y="5688013"/>
          <p14:tracePt t="1896" x="9929813" y="5688013"/>
          <p14:tracePt t="1936" x="9840913" y="5670550"/>
          <p14:tracePt t="1996" x="9823450" y="5616575"/>
          <p14:tracePt t="2036" x="9742488" y="5160963"/>
          <p14:tracePt t="2076" x="9599613" y="4286250"/>
          <p14:tracePt t="2116" x="9420225" y="3697288"/>
          <p14:tracePt t="2163" x="8858250" y="2795588"/>
          <p14:tracePt t="2208" x="8439150" y="2251075"/>
          <p14:tracePt t="2250" x="7956550" y="1751013"/>
          <p14:tracePt t="2290" x="7358063" y="1312863"/>
          <p14:tracePt t="2312" x="7205663" y="1187450"/>
          <p14:tracePt t="2353" x="7089775" y="973138"/>
          <p14:tracePt t="2395" x="7037388" y="938213"/>
          <p14:tracePt t="2529" x="7037388" y="1036638"/>
          <p14:tracePt t="2569" x="7081838" y="1125538"/>
          <p14:tracePt t="2610" x="7143750" y="1187450"/>
          <p14:tracePt t="2650" x="7188200" y="1214438"/>
          <p14:tracePt t="2712" x="7197725" y="1231900"/>
          <p14:tracePt t="2771" x="7170738" y="1268413"/>
          <p14:tracePt t="2817" x="7153275" y="1276350"/>
          <p14:tracePt t="2858" x="7126288" y="1295400"/>
          <p14:tracePt t="3312" x="7089775" y="1330325"/>
          <p14:tracePt t="3336" x="7072313" y="1357313"/>
          <p14:tracePt t="3379" x="6983413" y="1473200"/>
          <p14:tracePt t="3419" x="6823075" y="1660525"/>
          <p14:tracePt t="3458" x="6661150" y="1866900"/>
          <p14:tracePt t="3479" x="6608763" y="1965325"/>
          <p14:tracePt t="3518" x="6419850" y="2322513"/>
          <p14:tracePt t="3559" x="5973763" y="2973388"/>
          <p14:tracePt t="3598" x="5599113" y="3303588"/>
          <p14:tracePt t="3638" x="5394325" y="3375025"/>
          <p14:tracePt t="3678" x="5027613" y="3394075"/>
          <p14:tracePt t="3718" x="4598988" y="3438525"/>
          <p14:tracePt t="3758" x="4384675" y="3455988"/>
          <p14:tracePt t="3802" x="4214813" y="3482975"/>
          <p14:tracePt t="3824" x="4187825" y="3482975"/>
          <p14:tracePt t="3846" x="4152900" y="3482975"/>
          <p14:tracePt t="3885" x="4017963" y="3482975"/>
          <p14:tracePt t="3925" x="3813175" y="3473450"/>
          <p14:tracePt t="3965" x="3581400" y="3473450"/>
          <p14:tracePt t="4005" x="3482975" y="3465513"/>
          <p14:tracePt t="4046" x="3465513" y="3455988"/>
          <p14:tracePt t="4333" x="3500438" y="3455988"/>
          <p14:tracePt t="4373" x="3848100" y="3411538"/>
          <p14:tracePt t="4413" x="4152900" y="3375025"/>
          <p14:tracePt t="4508" x="4197350" y="3348038"/>
          <p14:tracePt t="4548" x="4224338" y="3348038"/>
          <p14:tracePt t="4587" x="4251325" y="3330575"/>
          <p14:tracePt t="4628" x="4276725" y="3330575"/>
          <p14:tracePt t="4667" x="4303713" y="3313113"/>
          <p14:tracePt t="4765" x="4330700" y="3313113"/>
          <p14:tracePt t="4832" x="4394200" y="3313113"/>
          <p14:tracePt t="4852" x="4438650" y="3313113"/>
          <p14:tracePt t="4894" x="4527550" y="3303588"/>
          <p14:tracePt t="4935" x="4581525" y="3295650"/>
          <p14:tracePt t="4976" x="4679950" y="3295650"/>
          <p14:tracePt t="5016" x="4822825" y="3276600"/>
          <p14:tracePt t="5055" x="4894263" y="3276600"/>
          <p14:tracePt t="5096" x="4938713" y="3276600"/>
          <p14:tracePt t="5136" x="5000625" y="3268663"/>
          <p14:tracePt t="5156" x="5018088" y="3268663"/>
          <p14:tracePt t="5198" x="5027613" y="3268663"/>
          <p14:tracePt t="6050" x="5045075" y="3268663"/>
          <p14:tracePt t="6427" x="5000625" y="3348038"/>
          <p14:tracePt t="6467" x="4956175" y="3482975"/>
          <p14:tracePt t="6508" x="4884738" y="3786188"/>
          <p14:tracePt t="6548" x="4813300" y="4170363"/>
          <p14:tracePt t="6587" x="4803775" y="4286250"/>
          <p14:tracePt t="7222" x="4848225" y="4133850"/>
          <p14:tracePt t="7262" x="4848225" y="4000500"/>
          <p14:tracePt t="7301" x="4848225" y="3867150"/>
          <p14:tracePt t="7346" x="4768850" y="3724275"/>
          <p14:tracePt t="7366" x="4751388" y="3679825"/>
          <p14:tracePt t="7407" x="4724400" y="3562350"/>
          <p14:tracePt t="7447" x="4705350" y="3500438"/>
          <p14:tracePt t="7488" x="4697413" y="3473450"/>
          <p14:tracePt t="7526" x="4679950" y="3446463"/>
          <p14:tracePt t="7601" x="4652963" y="3429000"/>
          <p14:tracePt t="7642" x="4633913" y="3384550"/>
          <p14:tracePt t="7662" x="4625975" y="3375025"/>
          <p14:tracePt t="7755" x="4608513" y="3340100"/>
          <p14:tracePt t="7796" x="4608513" y="3330575"/>
          <p14:tracePt t="7837" x="4589463" y="3313113"/>
          <p14:tracePt t="7859" x="4562475" y="3313113"/>
          <p14:tracePt t="7880" x="4527550" y="3295650"/>
          <p14:tracePt t="7920" x="4500563" y="3276600"/>
          <p14:tracePt t="7959" x="4491038" y="3276600"/>
          <p14:tracePt t="8036" x="4473575" y="3276600"/>
          <p14:tracePt t="8374" x="4483100" y="3276600"/>
          <p14:tracePt t="8451" x="4518025" y="3276600"/>
          <p14:tracePt t="8531" x="4562475" y="3276600"/>
          <p14:tracePt t="8573" x="4608513" y="3276600"/>
          <p14:tracePt t="8613" x="4697413" y="3276600"/>
          <p14:tracePt t="8654" x="4803775" y="3268663"/>
          <p14:tracePt t="8751" x="4857750" y="3268663"/>
          <p14:tracePt t="8794" x="4938713" y="3268663"/>
          <p14:tracePt t="8840" x="5010150" y="3268663"/>
          <p14:tracePt t="8878" x="5133975" y="3268663"/>
          <p14:tracePt t="8922" x="5429250" y="3224213"/>
          <p14:tracePt t="8942" x="5581650" y="3197225"/>
          <p14:tracePt t="8983" x="5840413" y="3187700"/>
          <p14:tracePt t="9024" x="6134100" y="3170238"/>
          <p14:tracePt t="9065" x="6670675" y="3081338"/>
          <p14:tracePt t="9106" x="7510463" y="2928938"/>
          <p14:tracePt t="9148" x="7840663" y="2911475"/>
          <p14:tracePt t="9187" x="7956550" y="2894013"/>
          <p14:tracePt t="9229" x="8089900" y="2867025"/>
          <p14:tracePt t="9271" x="8205788" y="2857500"/>
          <p14:tracePt t="9312" x="8439150" y="2847975"/>
          <p14:tracePt t="9354" x="8653463" y="2847975"/>
          <p14:tracePt t="9374" x="8724900" y="2847975"/>
          <p14:tracePt t="9413" x="8823325" y="2847975"/>
          <p14:tracePt t="9454" x="8939213" y="2847975"/>
          <p14:tracePt t="9494" x="9117013" y="2867025"/>
          <p14:tracePt t="9532" x="9205913" y="2867025"/>
          <p14:tracePt t="9573" x="9286875" y="2884488"/>
          <p14:tracePt t="9594" x="9367838" y="2884488"/>
          <p14:tracePt t="9633" x="9759950" y="2894013"/>
          <p14:tracePt t="9674" x="9974263" y="2894013"/>
          <p14:tracePt t="9712" x="10001250" y="2894013"/>
          <p14:tracePt t="9751" x="10037763" y="2894013"/>
          <p14:tracePt t="9813" x="10045700" y="2894013"/>
          <p14:tracePt t="9854" x="10161588" y="2911475"/>
          <p14:tracePt t="9874" x="10252075" y="2928938"/>
          <p14:tracePt t="9919" x="10385425" y="2928938"/>
          <p14:tracePt t="9959" x="10412413" y="2928938"/>
          <p14:tracePt t="10110" x="10429875" y="2928938"/>
          <p14:tracePt t="10394" x="10420350" y="2928938"/>
          <p14:tracePt t="10433" x="10394950" y="2928938"/>
          <p14:tracePt t="10474" x="10348913" y="2938463"/>
          <p14:tracePt t="10512" x="10340975" y="2938463"/>
          <p14:tracePt t="11002" x="10323513" y="2938463"/>
          <p14:tracePt t="11099" x="10323513" y="2911475"/>
          <p14:tracePt t="11141" x="10323513" y="2884488"/>
          <p14:tracePt t="11382" x="10323513" y="2867025"/>
          <p14:tracePt t="11569" x="10323513" y="2857500"/>
          <p14:tracePt t="12909" x="10296525" y="2867025"/>
          <p14:tracePt t="12950" x="10233025" y="2928938"/>
          <p14:tracePt t="12991" x="10090150" y="3108325"/>
          <p14:tracePt t="13031" x="9688513" y="3438525"/>
          <p14:tracePt t="13073" x="9304338" y="3741738"/>
          <p14:tracePt t="13114" x="8732838" y="4125913"/>
          <p14:tracePt t="13135" x="8537575" y="4214813"/>
          <p14:tracePt t="13175" x="8126413" y="4357688"/>
          <p14:tracePt t="13216" x="7653338" y="4473575"/>
          <p14:tracePt t="13257" x="7153275" y="4608513"/>
          <p14:tracePt t="13296" x="6634163" y="4732338"/>
          <p14:tracePt t="13339" x="6296025" y="4768850"/>
          <p14:tracePt t="13359" x="6224588" y="4759325"/>
          <p14:tracePt t="13399" x="6089650" y="4687888"/>
          <p14:tracePt t="13438" x="6054725" y="4652963"/>
          <p14:tracePt t="13479" x="6000750" y="4598988"/>
          <p14:tracePt t="13520" x="5965825" y="4562475"/>
          <p14:tracePt t="13561" x="5929313" y="4537075"/>
          <p14:tracePt t="13602" x="5919788" y="4527550"/>
          <p14:tracePt t="13641" x="5919788" y="4491038"/>
          <p14:tracePt t="13682" x="5919788" y="4446588"/>
          <p14:tracePt t="13741" x="5956300" y="4402138"/>
          <p14:tracePt t="13780" x="6072188" y="4313238"/>
          <p14:tracePt t="13825" x="6205538" y="4197350"/>
          <p14:tracePt t="14271" x="6215063" y="4197350"/>
          <p14:tracePt t="14348" x="6224588" y="4197350"/>
          <p14:tracePt t="14464" x="6188075" y="4241800"/>
          <p14:tracePt t="14504" x="6180138" y="4268788"/>
          <p14:tracePt t="14671" x="6180138" y="4259263"/>
          <p14:tracePt t="14786" x="6205538" y="4205288"/>
          <p14:tracePt t="14830" x="6232525" y="4187825"/>
          <p14:tracePt t="14983" x="6242050" y="4187825"/>
          <p14:tracePt t="15024" x="6384925" y="4224338"/>
          <p14:tracePt t="15063" x="6402388" y="4232275"/>
          <p14:tracePt t="15315" x="6402388" y="4241800"/>
          <p14:tracePt t="15448" x="6419850" y="4276725"/>
          <p14:tracePt t="15470" x="6429375" y="4276725"/>
          <p14:tracePt t="15906" x="6411913" y="4276725"/>
          <p14:tracePt t="16269" x="6446838" y="4295775"/>
          <p14:tracePt t="16312" x="6510338" y="4322763"/>
          <p14:tracePt t="16352" x="6562725" y="4330700"/>
          <p14:tracePt t="16393" x="6634163" y="4330700"/>
          <p14:tracePt t="16431" x="6751638" y="4330700"/>
          <p14:tracePt t="16472" x="6848475" y="4330700"/>
          <p14:tracePt t="16569" x="6867525" y="4330700"/>
          <p14:tracePt t="16877" x="6884988" y="4330700"/>
          <p14:tracePt t="17028" x="6973888" y="4330700"/>
          <p14:tracePt t="17067" x="7180263" y="4330700"/>
          <p14:tracePt t="17107" x="7626350" y="4330700"/>
          <p14:tracePt t="17146" x="8153400" y="4251325"/>
          <p14:tracePt t="17186" x="8286750" y="4224338"/>
          <p14:tracePt t="17300" x="8296275" y="4224338"/>
          <p14:tracePt t="17402" x="8313738" y="4224338"/>
          <p14:tracePt t="17449" x="8340725" y="4224338"/>
          <p14:tracePt t="17492" x="8348663" y="4214813"/>
          <p14:tracePt t="17827" x="8375650" y="4214813"/>
          <p14:tracePt t="17868" x="8491538" y="4214813"/>
          <p14:tracePt t="17908" x="8670925" y="4214813"/>
          <p14:tracePt t="17948" x="8885238" y="4214813"/>
          <p14:tracePt t="17968" x="8956675" y="4214813"/>
          <p14:tracePt t="18010" x="9045575" y="4179888"/>
          <p14:tracePt t="18031" x="9072563" y="4170363"/>
          <p14:tracePt t="18583" x="9109075" y="4224338"/>
          <p14:tracePt t="18624" x="9323388" y="4241800"/>
          <p14:tracePt t="18664" x="9688513" y="4232275"/>
          <p14:tracePt t="18704" x="10099675" y="4152900"/>
          <p14:tracePt t="18746" x="10590213" y="4044950"/>
          <p14:tracePt t="18767" x="10742613" y="4000500"/>
          <p14:tracePt t="18812" x="11109325" y="3965575"/>
          <p14:tracePt t="18855" x="11269663" y="3965575"/>
          <p14:tracePt t="18895" x="11368088" y="3965575"/>
          <p14:tracePt t="18937" x="11501438" y="3965575"/>
          <p14:tracePt t="18977" x="11518900" y="3965575"/>
          <p14:tracePt t="19073" x="11537950" y="3973513"/>
          <p14:tracePt t="19094" x="11563350" y="4010025"/>
          <p14:tracePt t="19135" x="11590338" y="4044950"/>
          <p14:tracePt t="19271" x="11590338" y="4062413"/>
          <p14:tracePt t="19424" x="11582400" y="4062413"/>
          <p14:tracePt t="19632" x="11537950" y="4054475"/>
          <p14:tracePt t="19672" x="11491913" y="4027488"/>
          <p14:tracePt t="19712" x="11474450" y="4027488"/>
          <p14:tracePt t="20079" x="11474450" y="3973513"/>
          <p14:tracePt t="20119" x="11466513" y="394652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1103931"/>
          </a:xfrm>
        </p:spPr>
        <p:txBody>
          <a:bodyPr/>
          <a:lstStyle/>
          <a:p>
            <a:pPr algn="ctr"/>
            <a:r>
              <a:rPr lang="pt-BR" dirty="0" smtClean="0"/>
              <a:t>Perdas de Carga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788923" y="5400592"/>
            <a:ext cx="5813945" cy="12876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000" dirty="0"/>
              <a:t>hf</a:t>
            </a:r>
            <a:r>
              <a:rPr lang="pt-BR" sz="2000" baseline="-25000" dirty="0"/>
              <a:t>1-P</a:t>
            </a:r>
            <a:r>
              <a:rPr lang="pt-BR" sz="2000" dirty="0"/>
              <a:t> – perda de carga no tubo (do ponto 1 até a peça)</a:t>
            </a:r>
          </a:p>
          <a:p>
            <a:pPr marL="0" indent="0">
              <a:buNone/>
            </a:pPr>
            <a:r>
              <a:rPr lang="pt-BR" sz="2000" dirty="0" err="1" smtClean="0"/>
              <a:t>hf</a:t>
            </a:r>
            <a:r>
              <a:rPr lang="pt-BR" sz="2000" baseline="-25000" dirty="0" err="1" smtClean="0"/>
              <a:t>P</a:t>
            </a:r>
            <a:r>
              <a:rPr lang="pt-BR" sz="2000" dirty="0" smtClean="0"/>
              <a:t> </a:t>
            </a:r>
            <a:r>
              <a:rPr lang="pt-BR" sz="2000" dirty="0"/>
              <a:t>– perda de carga na </a:t>
            </a:r>
            <a:r>
              <a:rPr lang="pt-BR" sz="2000" dirty="0" smtClean="0"/>
              <a:t>peça</a:t>
            </a:r>
          </a:p>
          <a:p>
            <a:pPr marL="0" indent="0">
              <a:buNone/>
            </a:pPr>
            <a:r>
              <a:rPr lang="pt-BR" sz="2000" dirty="0" smtClean="0"/>
              <a:t>hf</a:t>
            </a:r>
            <a:r>
              <a:rPr lang="pt-BR" sz="2000" baseline="-25000" dirty="0" smtClean="0"/>
              <a:t>P-2</a:t>
            </a:r>
            <a:r>
              <a:rPr lang="pt-BR" sz="2000" dirty="0" smtClean="0"/>
              <a:t> – perda de carga no tubo (da peça até o ponto 2)</a:t>
            </a:r>
          </a:p>
        </p:txBody>
      </p:sp>
      <p:grpSp>
        <p:nvGrpSpPr>
          <p:cNvPr id="18" name="Grupo 17"/>
          <p:cNvGrpSpPr/>
          <p:nvPr/>
        </p:nvGrpSpPr>
        <p:grpSpPr>
          <a:xfrm>
            <a:off x="2336041" y="1037231"/>
            <a:ext cx="7121858" cy="4203510"/>
            <a:chOff x="2336041" y="995629"/>
            <a:chExt cx="6899624" cy="4135930"/>
          </a:xfrm>
        </p:grpSpPr>
        <p:pic>
          <p:nvPicPr>
            <p:cNvPr id="5" name="Imagem 4"/>
            <p:cNvPicPr/>
            <p:nvPr/>
          </p:nvPicPr>
          <p:blipFill rotWithShape="1">
            <a:blip r:embed="rId5" cstate="print"/>
            <a:srcRect l="10401" t="3154" r="18160" b="9236"/>
            <a:stretch/>
          </p:blipFill>
          <p:spPr bwMode="auto">
            <a:xfrm>
              <a:off x="2497541" y="995629"/>
              <a:ext cx="6332561" cy="4135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" name="Grupo 15"/>
            <p:cNvGrpSpPr/>
            <p:nvPr/>
          </p:nvGrpSpPr>
          <p:grpSpPr>
            <a:xfrm>
              <a:off x="8185696" y="1433015"/>
              <a:ext cx="1049969" cy="2631284"/>
              <a:chOff x="8185696" y="1433015"/>
              <a:chExt cx="1049969" cy="2631284"/>
            </a:xfrm>
          </p:grpSpPr>
          <p:sp>
            <p:nvSpPr>
              <p:cNvPr id="7" name="CaixaDeTexto 6"/>
              <p:cNvSpPr txBox="1"/>
              <p:nvPr/>
            </p:nvSpPr>
            <p:spPr>
              <a:xfrm>
                <a:off x="8215952" y="1433015"/>
                <a:ext cx="70968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dirty="0" smtClean="0"/>
                  <a:t>hf</a:t>
                </a:r>
                <a:r>
                  <a:rPr lang="pt-BR" sz="2000" baseline="-25000" dirty="0" smtClean="0"/>
                  <a:t>1-P</a:t>
                </a:r>
                <a:endParaRPr lang="pt-BR" sz="2000" baseline="-25000" dirty="0"/>
              </a:p>
            </p:txBody>
          </p:sp>
          <p:sp>
            <p:nvSpPr>
              <p:cNvPr id="8" name="CaixaDeTexto 7"/>
              <p:cNvSpPr txBox="1"/>
              <p:nvPr/>
            </p:nvSpPr>
            <p:spPr>
              <a:xfrm>
                <a:off x="8218224" y="2240511"/>
                <a:ext cx="70968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dirty="0" err="1" smtClean="0"/>
                  <a:t>hf</a:t>
                </a:r>
                <a:r>
                  <a:rPr lang="pt-BR" sz="2000" baseline="-25000" dirty="0" err="1" smtClean="0"/>
                  <a:t>P</a:t>
                </a:r>
                <a:endParaRPr lang="pt-BR" sz="2000" baseline="-25000" dirty="0"/>
              </a:p>
            </p:txBody>
          </p:sp>
          <p:sp>
            <p:nvSpPr>
              <p:cNvPr id="9" name="CaixaDeTexto 8"/>
              <p:cNvSpPr txBox="1"/>
              <p:nvPr/>
            </p:nvSpPr>
            <p:spPr>
              <a:xfrm>
                <a:off x="8231872" y="2827367"/>
                <a:ext cx="70968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dirty="0" smtClean="0"/>
                  <a:t>hf</a:t>
                </a:r>
                <a:r>
                  <a:rPr lang="pt-BR" sz="2000" baseline="-25000" dirty="0" smtClean="0"/>
                  <a:t>P-2</a:t>
                </a:r>
                <a:endParaRPr lang="pt-BR" sz="2000" baseline="-25000" dirty="0"/>
              </a:p>
            </p:txBody>
          </p:sp>
          <p:sp>
            <p:nvSpPr>
              <p:cNvPr id="10" name="CaixaDeTexto 9"/>
              <p:cNvSpPr txBox="1"/>
              <p:nvPr/>
            </p:nvSpPr>
            <p:spPr>
              <a:xfrm>
                <a:off x="8185696" y="1878729"/>
                <a:ext cx="10204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dirty="0" smtClean="0"/>
                  <a:t>V</a:t>
                </a:r>
                <a:r>
                  <a:rPr lang="pt-BR" sz="2000" baseline="-25000" dirty="0" smtClean="0"/>
                  <a:t>1</a:t>
                </a:r>
                <a:r>
                  <a:rPr lang="pt-BR" sz="2000" baseline="30000" dirty="0" smtClean="0"/>
                  <a:t>2</a:t>
                </a:r>
                <a:r>
                  <a:rPr lang="pt-BR" sz="2000" dirty="0" smtClean="0"/>
                  <a:t>/2g</a:t>
                </a:r>
                <a:endParaRPr lang="pt-BR" sz="2000" baseline="-25000" dirty="0"/>
              </a:p>
            </p:txBody>
          </p:sp>
          <p:sp>
            <p:nvSpPr>
              <p:cNvPr id="12" name="CaixaDeTexto 11"/>
              <p:cNvSpPr txBox="1"/>
              <p:nvPr/>
            </p:nvSpPr>
            <p:spPr>
              <a:xfrm>
                <a:off x="8215264" y="3245778"/>
                <a:ext cx="10204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dirty="0" smtClean="0"/>
                  <a:t>V</a:t>
                </a:r>
                <a:r>
                  <a:rPr lang="pt-BR" sz="2000" baseline="-25000" dirty="0" smtClean="0"/>
                  <a:t>2</a:t>
                </a:r>
                <a:r>
                  <a:rPr lang="pt-BR" sz="2000" baseline="30000" dirty="0" smtClean="0"/>
                  <a:t>2</a:t>
                </a:r>
                <a:r>
                  <a:rPr lang="pt-BR" sz="2000" dirty="0" smtClean="0"/>
                  <a:t>/2g</a:t>
                </a:r>
                <a:endParaRPr lang="pt-BR" sz="2000" baseline="-25000" dirty="0"/>
              </a:p>
            </p:txBody>
          </p:sp>
          <p:sp>
            <p:nvSpPr>
              <p:cNvPr id="13" name="CaixaDeTexto 12"/>
              <p:cNvSpPr txBox="1"/>
              <p:nvPr/>
            </p:nvSpPr>
            <p:spPr>
              <a:xfrm>
                <a:off x="8284192" y="3664189"/>
                <a:ext cx="7906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dirty="0" smtClean="0"/>
                  <a:t>P</a:t>
                </a:r>
                <a:r>
                  <a:rPr lang="pt-BR" sz="2000" baseline="-25000" dirty="0" smtClean="0"/>
                  <a:t>2</a:t>
                </a:r>
                <a:r>
                  <a:rPr lang="pt-BR" sz="2000" dirty="0" smtClean="0"/>
                  <a:t>/</a:t>
                </a:r>
                <a:r>
                  <a:rPr lang="pt-BR" sz="2000" dirty="0" smtClean="0">
                    <a:latin typeface="Symbol" panose="05050102010706020507" pitchFamily="18" charset="2"/>
                  </a:rPr>
                  <a:t>g</a:t>
                </a:r>
                <a:endParaRPr lang="pt-BR" sz="2000" baseline="-25000" dirty="0">
                  <a:latin typeface="Symbol" panose="05050102010706020507" pitchFamily="18" charset="2"/>
                </a:endParaRPr>
              </a:p>
            </p:txBody>
          </p:sp>
        </p:grpSp>
        <p:grpSp>
          <p:nvGrpSpPr>
            <p:cNvPr id="17" name="Grupo 16"/>
            <p:cNvGrpSpPr/>
            <p:nvPr/>
          </p:nvGrpSpPr>
          <p:grpSpPr>
            <a:xfrm>
              <a:off x="2336041" y="1286697"/>
              <a:ext cx="1020401" cy="1740725"/>
              <a:chOff x="2336041" y="1286697"/>
              <a:chExt cx="1020401" cy="1740725"/>
            </a:xfrm>
          </p:grpSpPr>
          <p:sp>
            <p:nvSpPr>
              <p:cNvPr id="14" name="CaixaDeTexto 13"/>
              <p:cNvSpPr txBox="1"/>
              <p:nvPr/>
            </p:nvSpPr>
            <p:spPr>
              <a:xfrm>
                <a:off x="2497541" y="2627312"/>
                <a:ext cx="7906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dirty="0" smtClean="0"/>
                  <a:t>P</a:t>
                </a:r>
                <a:r>
                  <a:rPr lang="pt-BR" sz="2000" baseline="-25000" dirty="0" smtClean="0"/>
                  <a:t>1</a:t>
                </a:r>
                <a:r>
                  <a:rPr lang="pt-BR" sz="2000" dirty="0" smtClean="0"/>
                  <a:t>/</a:t>
                </a:r>
                <a:r>
                  <a:rPr lang="pt-BR" sz="2000" dirty="0" smtClean="0">
                    <a:latin typeface="Symbol" panose="05050102010706020507" pitchFamily="18" charset="2"/>
                  </a:rPr>
                  <a:t>g</a:t>
                </a:r>
                <a:endParaRPr lang="pt-BR" sz="2000" baseline="-25000" dirty="0">
                  <a:latin typeface="Symbol" panose="05050102010706020507" pitchFamily="18" charset="2"/>
                </a:endParaRPr>
              </a:p>
            </p:txBody>
          </p:sp>
          <p:sp>
            <p:nvSpPr>
              <p:cNvPr id="15" name="CaixaDeTexto 14"/>
              <p:cNvSpPr txBox="1"/>
              <p:nvPr/>
            </p:nvSpPr>
            <p:spPr>
              <a:xfrm>
                <a:off x="2336041" y="1286697"/>
                <a:ext cx="10204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dirty="0" smtClean="0"/>
                  <a:t>V</a:t>
                </a:r>
                <a:r>
                  <a:rPr lang="pt-BR" sz="2000" baseline="-25000" dirty="0" smtClean="0"/>
                  <a:t>1</a:t>
                </a:r>
                <a:r>
                  <a:rPr lang="pt-BR" sz="2000" baseline="30000" dirty="0" smtClean="0"/>
                  <a:t>2</a:t>
                </a:r>
                <a:r>
                  <a:rPr lang="pt-BR" sz="2000" dirty="0" smtClean="0"/>
                  <a:t>/2g</a:t>
                </a:r>
                <a:endParaRPr lang="pt-BR" sz="2000" baseline="-25000" dirty="0"/>
              </a:p>
            </p:txBody>
          </p:sp>
        </p:grpSp>
      </p:grpSp>
      <p:sp>
        <p:nvSpPr>
          <p:cNvPr id="19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035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058"/>
    </mc:Choice>
    <mc:Fallback xmlns="">
      <p:transition spd="slow" advTm="179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1644" x="11466513" y="3938588"/>
          <p14:tracePt t="1685" x="11430000" y="3938588"/>
          <p14:tracePt t="1727" x="11341100" y="4037013"/>
          <p14:tracePt t="1746" x="11277600" y="4098925"/>
          <p14:tracePt t="1787" x="10983913" y="4348163"/>
          <p14:tracePt t="1828" x="10688638" y="4527550"/>
          <p14:tracePt t="1872" x="10429875" y="4652963"/>
          <p14:tracePt t="1912" x="10099675" y="4759325"/>
          <p14:tracePt t="1933" x="9902825" y="4813300"/>
          <p14:tracePt t="1976" x="9510713" y="4919663"/>
          <p14:tracePt t="1997" x="9170988" y="4973638"/>
          <p14:tracePt t="2038" x="8518525" y="5010150"/>
          <p14:tracePt t="2080" x="7974013" y="5010150"/>
          <p14:tracePt t="2120" x="7518400" y="5010150"/>
          <p14:tracePt t="2161" x="6688138" y="5010150"/>
          <p14:tracePt t="2201" x="5518150" y="5010150"/>
          <p14:tracePt t="2242" x="4867275" y="5010150"/>
          <p14:tracePt t="2263" x="4394200" y="5010150"/>
          <p14:tracePt t="2304" x="3571875" y="5010150"/>
          <p14:tracePt t="2325" x="3322638" y="5010150"/>
          <p14:tracePt t="2365" x="3232150" y="4956175"/>
          <p14:tracePt t="2405" x="3081338" y="4848225"/>
          <p14:tracePt t="2446" x="2982913" y="4697413"/>
          <p14:tracePt t="2466" x="2946400" y="4643438"/>
          <p14:tracePt t="2507" x="2795588" y="4446588"/>
          <p14:tracePt t="2528" x="2759075" y="4348163"/>
          <p14:tracePt t="2569" x="2751138" y="4098925"/>
          <p14:tracePt t="2591" x="2751138" y="3919538"/>
          <p14:tracePt t="2639" x="2768600" y="3509963"/>
          <p14:tracePt t="2683" x="2830513" y="3251200"/>
          <p14:tracePt t="2723" x="2857500" y="3143250"/>
          <p14:tracePt t="2763" x="2867025" y="3054350"/>
          <p14:tracePt t="2803" x="2901950" y="2946400"/>
          <p14:tracePt t="2823" x="2911475" y="2911475"/>
          <p14:tracePt t="2864" x="2911475" y="2803525"/>
          <p14:tracePt t="2906" x="2911475" y="2759075"/>
          <p14:tracePt t="2926" x="2911475" y="2741613"/>
          <p14:tracePt t="2968" x="2911475" y="2679700"/>
          <p14:tracePt t="3008" x="2911475" y="2598738"/>
          <p14:tracePt t="3051" x="2911475" y="2465388"/>
          <p14:tracePt t="3092" x="2938463" y="2339975"/>
          <p14:tracePt t="3133" x="2946400" y="2205038"/>
          <p14:tracePt t="3175" x="2946400" y="2160588"/>
          <p14:tracePt t="3215" x="2946400" y="2098675"/>
          <p14:tracePt t="3259" x="2973388" y="1990725"/>
          <p14:tracePt t="3299" x="2973388" y="1919288"/>
          <p14:tracePt t="3340" x="2973388" y="1847850"/>
          <p14:tracePt t="3379" x="2973388" y="1785938"/>
          <p14:tracePt t="3420" x="2982913" y="1785938"/>
          <p14:tracePt t="3498" x="2982913" y="1741488"/>
          <p14:tracePt t="3540" x="2982913" y="1714500"/>
          <p14:tracePt t="3602" x="2982913" y="1679575"/>
          <p14:tracePt t="3646" x="2982913" y="1633538"/>
          <p14:tracePt t="3689" x="2982913" y="1581150"/>
          <p14:tracePt t="3766" x="2982913" y="1571625"/>
          <p14:tracePt t="3844" x="2990850" y="1554163"/>
          <p14:tracePt t="3904" x="3009900" y="1509713"/>
          <p14:tracePt t="3945" x="3009900" y="1500188"/>
          <p14:tracePt t="4430" x="3009900" y="1490663"/>
          <p14:tracePt t="4470" x="3009900" y="1544638"/>
          <p14:tracePt t="4512" x="3009900" y="1608138"/>
          <p14:tracePt t="4553" x="3009900" y="1652588"/>
          <p14:tracePt t="4593" x="3009900" y="1768475"/>
          <p14:tracePt t="4640" x="3017838" y="1938338"/>
          <p14:tracePt t="4681" x="3044825" y="2098675"/>
          <p14:tracePt t="4722" x="3089275" y="2357438"/>
          <p14:tracePt t="4763" x="3108325" y="2724150"/>
          <p14:tracePt t="4804" x="3116263" y="2884488"/>
          <p14:tracePt t="4844" x="3116263" y="2990850"/>
          <p14:tracePt t="4887" x="3116263" y="3062288"/>
          <p14:tracePt t="4946" x="3108325" y="3152775"/>
          <p14:tracePt t="4967" x="3089275" y="3160713"/>
          <p14:tracePt t="5008" x="3081338" y="3205163"/>
          <p14:tracePt t="5049" x="3071813" y="3241675"/>
          <p14:tracePt t="5188" x="3071813" y="3259138"/>
          <p14:tracePt t="5216" x="3062288" y="3259138"/>
          <p14:tracePt t="5289" x="2990850" y="3232150"/>
          <p14:tracePt t="5337" x="2955925" y="3133725"/>
          <p14:tracePt t="5379" x="2938463" y="3089275"/>
          <p14:tracePt t="5420" x="2928938" y="3081338"/>
          <p14:tracePt t="5769" x="2928938" y="3089275"/>
          <p14:tracePt t="5886" x="2928938" y="3098800"/>
          <p14:tracePt t="5963" x="2928938" y="3125788"/>
          <p14:tracePt t="6381" x="2919413" y="3125788"/>
          <p14:tracePt t="6557" x="2874963" y="3027363"/>
          <p14:tracePt t="6600" x="2874963" y="2795588"/>
          <p14:tracePt t="6644" x="2874963" y="2589213"/>
          <p14:tracePt t="6686" x="2857500" y="2465388"/>
          <p14:tracePt t="6726" x="2857500" y="2374900"/>
          <p14:tracePt t="6768" x="2847975" y="2276475"/>
          <p14:tracePt t="6809" x="2847975" y="2133600"/>
          <p14:tracePt t="6850" x="2857500" y="2044700"/>
          <p14:tracePt t="6871" x="2857500" y="2009775"/>
          <p14:tracePt t="6891" x="2867025" y="1973263"/>
          <p14:tracePt t="6932" x="2884488" y="1911350"/>
          <p14:tracePt t="6974" x="2884488" y="1893888"/>
          <p14:tracePt t="6994" x="2884488" y="1874838"/>
          <p14:tracePt t="7055" x="2884488" y="1839913"/>
          <p14:tracePt t="7096" x="2884488" y="1795463"/>
          <p14:tracePt t="7138" x="2884488" y="1785938"/>
          <p14:tracePt t="7178" x="2884488" y="1768475"/>
          <p14:tracePt t="7238" x="2884488" y="1758950"/>
          <p14:tracePt t="7316" x="2884488" y="1731963"/>
          <p14:tracePt t="7377" x="2884488" y="1714500"/>
          <p14:tracePt t="7440" x="2884488" y="1704975"/>
          <p14:tracePt t="8774" x="2884488" y="1714500"/>
          <p14:tracePt t="8814" x="2884488" y="1822450"/>
          <p14:tracePt t="8855" x="2884488" y="1928813"/>
          <p14:tracePt t="8895" x="2884488" y="2000250"/>
          <p14:tracePt t="8935" x="2884488" y="2062163"/>
          <p14:tracePt t="8992" x="2884488" y="2071688"/>
          <p14:tracePt t="9033" x="2884488" y="2143125"/>
          <p14:tracePt t="9073" x="2884488" y="2295525"/>
          <p14:tracePt t="9114" x="2884488" y="2473325"/>
          <p14:tracePt t="9136" x="2884488" y="2571750"/>
          <p14:tracePt t="9177" x="2884488" y="2751138"/>
          <p14:tracePt t="9218" x="2874963" y="3027363"/>
          <p14:tracePt t="9258" x="2874963" y="3303588"/>
          <p14:tracePt t="9299" x="2884488" y="3581400"/>
          <p14:tracePt t="9339" x="2938463" y="3813175"/>
          <p14:tracePt t="9382" x="2990850" y="3973513"/>
          <p14:tracePt t="9403" x="3000375" y="4027488"/>
          <p14:tracePt t="9444" x="3054350" y="4197350"/>
          <p14:tracePt t="9486" x="3125788" y="4375150"/>
          <p14:tracePt t="9528" x="3241675" y="4545013"/>
          <p14:tracePt t="9548" x="3276600" y="4562475"/>
          <p14:tracePt t="9590" x="3330575" y="4572000"/>
          <p14:tracePt t="9638" x="3394075" y="4572000"/>
          <p14:tracePt t="9679" x="3509963" y="4572000"/>
          <p14:tracePt t="9721" x="3544888" y="4572000"/>
          <p14:tracePt t="9761" x="3581400" y="4572000"/>
          <p14:tracePt t="9803" x="3608388" y="4562475"/>
          <p14:tracePt t="9824" x="3616325" y="4554538"/>
          <p14:tracePt t="9867" x="3697288" y="4527550"/>
          <p14:tracePt t="9908" x="3759200" y="4491038"/>
          <p14:tracePt t="9951" x="3822700" y="4473575"/>
          <p14:tracePt t="10010" x="3867150" y="4465638"/>
          <p14:tracePt t="10052" x="3894138" y="4446588"/>
          <p14:tracePt t="10185" x="3902075" y="4438650"/>
          <p14:tracePt t="10244" x="3911600" y="4429125"/>
          <p14:tracePt t="10633" x="3938588" y="4438650"/>
          <p14:tracePt t="10675" x="3946525" y="4589463"/>
          <p14:tracePt t="10715" x="3946525" y="4687888"/>
          <p14:tracePt t="10757" x="3946525" y="4714875"/>
          <p14:tracePt t="10799" x="3946525" y="4768850"/>
          <p14:tracePt t="10819" x="3946525" y="4803775"/>
          <p14:tracePt t="10859" x="3946525" y="4848225"/>
          <p14:tracePt t="10900" x="3938588" y="4902200"/>
          <p14:tracePt t="10943" x="3938588" y="4965700"/>
          <p14:tracePt t="10992" x="3938588" y="4973638"/>
          <p14:tracePt t="11052" x="3938588" y="4991100"/>
          <p14:tracePt t="11259" x="3938588" y="5018088"/>
          <p14:tracePt t="11713" x="4491038" y="5018088"/>
          <p14:tracePt t="11754" x="5170488" y="5018088"/>
          <p14:tracePt t="11797" x="5616575" y="5018088"/>
          <p14:tracePt t="11837" x="6116638" y="5018088"/>
          <p14:tracePt t="11878" x="6411913" y="5108575"/>
          <p14:tracePt t="11918" x="6510338" y="5180013"/>
          <p14:tracePt t="11960" x="6626225" y="5241925"/>
          <p14:tracePt t="12003" x="6661150" y="5251450"/>
          <p14:tracePt t="12044" x="6688138" y="5251450"/>
          <p14:tracePt t="12083" x="6705600" y="5259388"/>
          <p14:tracePt t="12104" x="6724650" y="5259388"/>
          <p14:tracePt t="12145" x="6840538" y="5259388"/>
          <p14:tracePt t="12185" x="6911975" y="5259388"/>
          <p14:tracePt t="12261" x="6965950" y="5232400"/>
          <p14:tracePt t="12301" x="6973888" y="5232400"/>
          <p14:tracePt t="12433" x="6983413" y="5224463"/>
          <p14:tracePt t="12511" x="7000875" y="5224463"/>
          <p14:tracePt t="12551" x="7018338" y="5205413"/>
          <p14:tracePt t="12592" x="7045325" y="5054600"/>
          <p14:tracePt t="12617" x="7045325" y="4965700"/>
          <p14:tracePt t="12638" x="7045325" y="4902200"/>
          <p14:tracePt t="12678" x="7045325" y="4768850"/>
          <p14:tracePt t="12699" x="7054850" y="4679950"/>
          <p14:tracePt t="12739" x="7054850" y="4616450"/>
          <p14:tracePt t="12781" x="7054850" y="4572000"/>
          <p14:tracePt t="12820" x="7054850" y="4510088"/>
          <p14:tracePt t="12841" x="7054850" y="4500563"/>
          <p14:tracePt t="12882" x="7054850" y="4456113"/>
          <p14:tracePt t="12903" x="7054850" y="4438650"/>
          <p14:tracePt t="12922" x="7054850" y="4429125"/>
          <p14:tracePt t="12966" x="7062788" y="4394200"/>
          <p14:tracePt t="13005" x="7062788" y="4375150"/>
          <p14:tracePt t="13044" x="7037388" y="4367213"/>
          <p14:tracePt t="13085" x="6902450" y="4367213"/>
          <p14:tracePt t="13126" x="6483350" y="4375150"/>
          <p14:tracePt t="13166" x="5857875" y="4384675"/>
          <p14:tracePt t="13207" x="5072063" y="4330700"/>
          <p14:tracePt t="13229" x="4840288" y="4313238"/>
          <p14:tracePt t="13272" x="4446588" y="4251325"/>
          <p14:tracePt t="13293" x="4419600" y="4232275"/>
          <p14:tracePt t="13336" x="4313238" y="4232275"/>
          <p14:tracePt t="13356" x="4251325" y="4214813"/>
          <p14:tracePt t="13398" x="4170363" y="4205288"/>
          <p14:tracePt t="13418" x="4116388" y="4205288"/>
          <p14:tracePt t="13461" x="3929063" y="4205288"/>
          <p14:tracePt t="13501" x="3848100" y="4187825"/>
          <p14:tracePt t="13541" x="3724275" y="4187825"/>
          <p14:tracePt t="13582" x="3581400" y="4205288"/>
          <p14:tracePt t="13606" x="3517900" y="4232275"/>
          <p14:tracePt t="13630" x="3465513" y="4232275"/>
          <p14:tracePt t="13671" x="3375025" y="4232275"/>
          <p14:tracePt t="13711" x="3286125" y="4241800"/>
          <p14:tracePt t="13752" x="3116263" y="4276725"/>
          <p14:tracePt t="13795" x="3000375" y="4303713"/>
          <p14:tracePt t="13815" x="2955925" y="4322763"/>
          <p14:tracePt t="13931" x="3098800" y="4322763"/>
          <p14:tracePt t="13951" x="3170238" y="4322763"/>
          <p14:tracePt t="13992" x="3411538" y="4322763"/>
          <p14:tracePt t="14033" x="3608388" y="4322763"/>
          <p14:tracePt t="14074" x="3759200" y="4322763"/>
          <p14:tracePt t="14116" x="4187825" y="4322763"/>
          <p14:tracePt t="14137" x="4348163" y="4322763"/>
          <p14:tracePt t="14179" x="4670425" y="4340225"/>
          <p14:tracePt t="14200" x="4732338" y="4340225"/>
          <p14:tracePt t="14241" x="4894263" y="4348163"/>
          <p14:tracePt t="14282" x="5170488" y="4348163"/>
          <p14:tracePt t="14323" x="5402263" y="4348163"/>
          <p14:tracePt t="14344" x="5510213" y="4348163"/>
          <p14:tracePt t="14384" x="5688013" y="4348163"/>
          <p14:tracePt t="14424" x="5867400" y="4348163"/>
          <p14:tracePt t="14467" x="6134100" y="4348163"/>
          <p14:tracePt t="14486" x="6224588" y="4357688"/>
          <p14:tracePt t="14526" x="6446838" y="4394200"/>
          <p14:tracePt t="14565" x="6697663" y="4419600"/>
          <p14:tracePt t="14607" x="6919913" y="4429125"/>
          <p14:tracePt t="14652" x="7037388" y="4429125"/>
          <p14:tracePt t="14692" x="7099300" y="4429125"/>
          <p14:tracePt t="14733" x="7153275" y="4429125"/>
          <p14:tracePt t="14772" x="7277100" y="4429125"/>
          <p14:tracePt t="14815" x="7412038" y="4429125"/>
          <p14:tracePt t="14855" x="7518400" y="4429125"/>
          <p14:tracePt t="14896" x="7572375" y="4429125"/>
          <p14:tracePt t="14936" x="7670800" y="4429125"/>
          <p14:tracePt t="14977" x="7705725" y="4429125"/>
          <p14:tracePt t="15017" x="7759700" y="4411663"/>
          <p14:tracePt t="15057" x="7831138" y="4375150"/>
          <p14:tracePt t="15097" x="7894638" y="4322763"/>
          <p14:tracePt t="15141" x="8001000" y="4251325"/>
          <p14:tracePt t="15181" x="8027988" y="4232275"/>
          <p14:tracePt t="15238" x="8081963" y="4214813"/>
          <p14:tracePt t="15280" x="8153400" y="4214813"/>
          <p14:tracePt t="15319" x="8205788" y="4241800"/>
          <p14:tracePt t="15341" x="8242300" y="4241800"/>
          <p14:tracePt t="15363" x="8269288" y="4241800"/>
          <p14:tracePt t="15402" x="8277225" y="4241800"/>
          <p14:tracePt t="15652" x="8126413" y="4276725"/>
          <p14:tracePt t="15693" x="7966075" y="4303713"/>
          <p14:tracePt t="15734" x="7920038" y="4303713"/>
          <p14:tracePt t="15775" x="7823200" y="4303713"/>
          <p14:tracePt t="15814" x="7670800" y="4303713"/>
          <p14:tracePt t="15854" x="7527925" y="4303713"/>
          <p14:tracePt t="15896" x="7197725" y="4295775"/>
          <p14:tracePt t="15936" x="6732588" y="4295775"/>
          <p14:tracePt t="15978" x="6134100" y="4295775"/>
          <p14:tracePt t="16018" x="5572125" y="4295775"/>
          <p14:tracePt t="16057" x="5062538" y="4295775"/>
          <p14:tracePt t="16099" x="4894263" y="4295775"/>
          <p14:tracePt t="16141" x="4803775" y="4295775"/>
          <p14:tracePt t="16162" x="4741863" y="4295775"/>
          <p14:tracePt t="16202" x="4456113" y="4286250"/>
          <p14:tracePt t="16241" x="4251325" y="4232275"/>
          <p14:tracePt t="16263" x="4160838" y="4205288"/>
          <p14:tracePt t="16283" x="3965575" y="4152900"/>
          <p14:tracePt t="16322" x="3670300" y="4108450"/>
          <p14:tracePt t="16363" x="3465513" y="4071938"/>
          <p14:tracePt t="16402" x="3340100" y="4089400"/>
          <p14:tracePt t="16444" x="3251200" y="4098925"/>
          <p14:tracePt t="16465" x="3214688" y="4116388"/>
          <p14:tracePt t="16505" x="3197225" y="4116388"/>
          <p14:tracePt t="16602" x="3179763" y="4179888"/>
          <p14:tracePt t="16646" x="3179763" y="4259263"/>
          <p14:tracePt t="16668" x="3259138" y="4340225"/>
          <p14:tracePt t="16711" x="3625850" y="4429125"/>
          <p14:tracePt t="16752" x="3687763" y="4429125"/>
          <p14:tracePt t="16793" x="3714750" y="4394200"/>
          <p14:tracePt t="16833" x="3732213" y="4375150"/>
          <p14:tracePt t="16876" x="3768725" y="4340225"/>
          <p14:tracePt t="16936" x="3803650" y="4295775"/>
          <p14:tracePt t="16977" x="3813175" y="4286250"/>
          <p14:tracePt t="17036" x="3813175" y="4276725"/>
          <p14:tracePt t="17115" x="3813175" y="4259263"/>
          <p14:tracePt t="17157" x="3813175" y="4251325"/>
          <p14:tracePt t="17199" x="3813175" y="4160838"/>
          <p14:tracePt t="17239" x="3786188" y="4010025"/>
          <p14:tracePt t="17280" x="3741738" y="3875088"/>
          <p14:tracePt t="17321" x="3732213" y="3751263"/>
          <p14:tracePt t="17363" x="3705225" y="3536950"/>
          <p14:tracePt t="17405" x="3697288" y="3224213"/>
          <p14:tracePt t="17444" x="3697288" y="3017838"/>
          <p14:tracePt t="17465" x="3670300" y="2874963"/>
          <p14:tracePt t="17510" x="3633788" y="2446338"/>
          <p14:tracePt t="17550" x="3598863" y="2125663"/>
          <p14:tracePt t="17590" x="3598863" y="2027238"/>
          <p14:tracePt t="17637" x="3598863" y="1919288"/>
          <p14:tracePt t="17677" x="3598863" y="1822450"/>
          <p14:tracePt t="17718" x="3608388" y="1741488"/>
          <p14:tracePt t="17759" x="3616325" y="1670050"/>
          <p14:tracePt t="17780" x="3625850" y="1625600"/>
          <p14:tracePt t="17820" x="3660775" y="1527175"/>
          <p14:tracePt t="17860" x="3679825" y="1482725"/>
          <p14:tracePt t="17900" x="3687763" y="1455738"/>
          <p14:tracePt t="17942" x="3705225" y="1446213"/>
          <p14:tracePt t="18467" x="3705225" y="1517650"/>
          <p14:tracePt t="18509" x="3705225" y="1751013"/>
          <p14:tracePt t="18549" x="3705225" y="2017713"/>
          <p14:tracePt t="18589" x="3705225" y="2232025"/>
          <p14:tracePt t="18636" x="3714750" y="2419350"/>
          <p14:tracePt t="18679" x="3714750" y="2687638"/>
          <p14:tracePt t="18723" x="3732213" y="2965450"/>
          <p14:tracePt t="18764" x="3741738" y="3197225"/>
          <p14:tracePt t="18806" x="3741738" y="3357563"/>
          <p14:tracePt t="18845" x="3741738" y="3490913"/>
          <p14:tracePt t="18888" x="3741738" y="3732213"/>
          <p14:tracePt t="18930" x="3741738" y="3857625"/>
          <p14:tracePt t="18971" x="3751263" y="3990975"/>
          <p14:tracePt t="19013" x="3751263" y="4037013"/>
          <p14:tracePt t="19053" x="3751263" y="4054475"/>
          <p14:tracePt t="19148" x="3751263" y="4062413"/>
          <p14:tracePt t="19226" x="3751263" y="4081463"/>
          <p14:tracePt t="19378" x="3741738" y="4071938"/>
          <p14:tracePt t="19418" x="3732213" y="4010025"/>
          <p14:tracePt t="19459" x="3705225" y="3875088"/>
          <p14:tracePt t="19480" x="3705225" y="3822700"/>
          <p14:tracePt t="19523" x="3670300" y="3527425"/>
          <p14:tracePt t="19543" x="3660775" y="3446463"/>
          <p14:tracePt t="19584" x="3643313" y="3160713"/>
          <p14:tracePt t="19631" x="3643313" y="2776538"/>
          <p14:tracePt t="19652" x="3643313" y="2660650"/>
          <p14:tracePt t="19695" x="3633788" y="2330450"/>
          <p14:tracePt t="19735" x="3633788" y="2232025"/>
          <p14:tracePt t="19776" x="3633788" y="2143125"/>
          <p14:tracePt t="19815" x="3633788" y="2089150"/>
          <p14:tracePt t="19836" x="3633788" y="2071688"/>
          <p14:tracePt t="19877" x="3633788" y="1990725"/>
          <p14:tracePt t="19917" x="3633788" y="1911350"/>
          <p14:tracePt t="19957" x="3633788" y="1812925"/>
          <p14:tracePt t="19996" x="3633788" y="1795463"/>
          <p14:tracePt t="20208" x="3633788" y="1785938"/>
          <p14:tracePt t="20304" x="3633788" y="1758950"/>
          <p14:tracePt t="20345" x="3660775" y="1751013"/>
          <p14:tracePt t="20385" x="3670300" y="1741488"/>
          <p14:tracePt t="20481" x="3679825" y="1741488"/>
          <p14:tracePt t="20683" x="3697288" y="1741488"/>
          <p14:tracePt t="20733" x="3724275" y="1741488"/>
          <p14:tracePt t="20782" x="3768725" y="1741488"/>
          <p14:tracePt t="20958" x="3813175" y="1758950"/>
          <p14:tracePt t="20998" x="3813175" y="1768475"/>
          <p14:tracePt t="21210" x="3786188" y="1768475"/>
          <p14:tracePt t="21231" x="3759200" y="1768475"/>
          <p14:tracePt t="21992" x="3759200" y="1741488"/>
          <p14:tracePt t="22745" x="3759200" y="1731963"/>
          <p14:tracePt t="22841" x="3759200" y="1697038"/>
          <p14:tracePt t="24053" x="3732213" y="1608138"/>
          <p14:tracePt t="24075" x="3732213" y="1554163"/>
          <p14:tracePt t="24116" x="3724275" y="1554163"/>
          <p14:tracePt t="24231" x="3724275" y="1517650"/>
          <p14:tracePt t="25442" x="3697288" y="1517650"/>
          <p14:tracePt t="25638" x="3679825" y="1500188"/>
          <p14:tracePt t="25696" x="3679825" y="1482725"/>
          <p14:tracePt t="25879" x="3687763" y="1465263"/>
          <p14:tracePt t="26039" x="3714750" y="1465263"/>
          <p14:tracePt t="26060" x="3732213" y="1473200"/>
          <p14:tracePt t="26249" x="3741738" y="1473200"/>
          <p14:tracePt t="26290" x="3751263" y="1455738"/>
          <p14:tracePt t="27508" x="3768725" y="1455738"/>
          <p14:tracePt t="27549" x="3795713" y="1473200"/>
          <p14:tracePt t="27589" x="3795713" y="1482725"/>
          <p14:tracePt t="27637" x="3813175" y="1536700"/>
          <p14:tracePt t="27679" x="3822700" y="1589088"/>
          <p14:tracePt t="27699" x="3822700" y="1625600"/>
          <p14:tracePt t="27741" x="3822700" y="1670050"/>
          <p14:tracePt t="27782" x="3830638" y="1741488"/>
          <p14:tracePt t="27823" x="3830638" y="1803400"/>
          <p14:tracePt t="27864" x="3830638" y="1839913"/>
          <p14:tracePt t="27904" x="3830638" y="1866900"/>
          <p14:tracePt t="28091" x="3813175" y="1822450"/>
          <p14:tracePt t="28134" x="3795713" y="1768475"/>
          <p14:tracePt t="28176" x="3776663" y="1697038"/>
          <p14:tracePt t="28217" x="3768725" y="1633538"/>
          <p14:tracePt t="28334" x="3768725" y="1616075"/>
          <p14:tracePt t="28356" x="3768725" y="1589088"/>
          <p14:tracePt t="28415" x="3768725" y="1554163"/>
          <p14:tracePt t="28455" x="3768725" y="1544638"/>
          <p14:tracePt t="28686" x="3759200" y="1544638"/>
          <p14:tracePt t="28725" x="3759200" y="1589088"/>
          <p14:tracePt t="28767" x="3795713" y="1652588"/>
          <p14:tracePt t="28787" x="3803650" y="1687513"/>
          <p14:tracePt t="28827" x="3857625" y="1758950"/>
          <p14:tracePt t="28869" x="3902075" y="1874838"/>
          <p14:tracePt t="28909" x="4017963" y="2170113"/>
          <p14:tracePt t="28950" x="4205288" y="2509838"/>
          <p14:tracePt t="28991" x="4438650" y="2724150"/>
          <p14:tracePt t="29011" x="4473575" y="2732088"/>
          <p14:tracePt t="29052" x="4572000" y="2776538"/>
          <p14:tracePt t="29096" x="4625975" y="2813050"/>
          <p14:tracePt t="29138" x="4633913" y="2822575"/>
          <p14:tracePt t="29197" x="4633913" y="2840038"/>
          <p14:tracePt t="29332" x="4537075" y="2840038"/>
          <p14:tracePt t="29597" x="4625975" y="2759075"/>
          <p14:tracePt t="29642" x="4776788" y="2670175"/>
          <p14:tracePt t="29683" x="4732338" y="2679700"/>
          <p14:tracePt t="29724" x="4687888" y="2714625"/>
          <p14:tracePt t="29766" x="4625975" y="2759075"/>
          <p14:tracePt t="29807" x="4402138" y="2874963"/>
          <p14:tracePt t="29847" x="4152900" y="3036888"/>
          <p14:tracePt t="29890" x="4062413" y="3170238"/>
          <p14:tracePt t="29932" x="4054475" y="3251200"/>
          <p14:tracePt t="29975" x="3983038" y="3438525"/>
          <p14:tracePt t="29994" x="3965575" y="3490913"/>
          <p14:tracePt t="30040" x="3902075" y="3589338"/>
          <p14:tracePt t="30083" x="3786188" y="3670300"/>
          <p14:tracePt t="30125" x="3724275" y="3714750"/>
          <p14:tracePt t="30165" x="3652838" y="3741738"/>
          <p14:tracePt t="30205" x="3581400" y="3795713"/>
          <p14:tracePt t="30250" x="3554413" y="3840163"/>
          <p14:tracePt t="30326" x="3544888" y="3848100"/>
          <p14:tracePt t="30479" x="3536950" y="3848100"/>
          <p14:tracePt t="30596" x="3554413" y="3867150"/>
          <p14:tracePt t="30640" x="3705225" y="3875088"/>
          <p14:tracePt t="30682" x="4027488" y="3919538"/>
          <p14:tracePt t="30724" x="4562475" y="3983038"/>
          <p14:tracePt t="30767" x="4902200" y="3983038"/>
          <p14:tracePt t="30806" x="5303838" y="3983038"/>
          <p14:tracePt t="30848" x="5465763" y="3983038"/>
          <p14:tracePt t="30868" x="5473700" y="3983038"/>
          <p14:tracePt t="31016" x="5483225" y="3990975"/>
          <p14:tracePt t="31065" x="5357813" y="4037013"/>
          <p14:tracePt t="31109" x="4589463" y="4160838"/>
          <p14:tracePt t="31151" x="3956050" y="4259263"/>
          <p14:tracePt t="31192" x="3652838" y="4268788"/>
          <p14:tracePt t="31235" x="3251200" y="4268788"/>
          <p14:tracePt t="31254" x="3133725" y="4268788"/>
          <p14:tracePt t="31295" x="3017838" y="4197350"/>
          <p14:tracePt t="31336" x="2938463" y="4000500"/>
          <p14:tracePt t="31377" x="2919413" y="3938588"/>
          <p14:tracePt t="31494" x="2928938" y="3813175"/>
          <p14:tracePt t="31535" x="3081338" y="3411538"/>
          <p14:tracePt t="31577" x="3232150" y="2928938"/>
          <p14:tracePt t="31624" x="3232150" y="2687638"/>
          <p14:tracePt t="31667" x="3224213" y="2419350"/>
          <p14:tracePt t="31687" x="3187700" y="2276475"/>
          <p14:tracePt t="31728" x="3160713" y="2081213"/>
          <p14:tracePt t="31767" x="3160713" y="1965325"/>
          <p14:tracePt t="31809" x="3179763" y="1795463"/>
          <p14:tracePt t="31850" x="3187700" y="1660525"/>
          <p14:tracePt t="31890" x="3187700" y="1589088"/>
          <p14:tracePt t="31932" x="3187700" y="1536700"/>
          <p14:tracePt t="31972" x="3187700" y="1509713"/>
          <p14:tracePt t="32050" x="3187700" y="1500188"/>
          <p14:tracePt t="32090" x="3187700" y="1473200"/>
          <p14:tracePt t="32623" x="3187700" y="1455738"/>
          <p14:tracePt t="32739" x="3205163" y="1527175"/>
          <p14:tracePt t="32781" x="3205163" y="1704975"/>
          <p14:tracePt t="32821" x="3205163" y="2098675"/>
          <p14:tracePt t="32863" x="3241675" y="2500313"/>
          <p14:tracePt t="32885" x="3268663" y="2705100"/>
          <p14:tracePt t="32926" x="3295650" y="2884488"/>
          <p14:tracePt t="32949" x="3303588" y="2919413"/>
          <p14:tracePt t="32991" x="3313113" y="2990850"/>
          <p14:tracePt t="33033" x="3313113" y="3133725"/>
          <p14:tracePt t="33073" x="3313113" y="3259138"/>
          <p14:tracePt t="33117" x="3330575" y="3394075"/>
          <p14:tracePt t="33159" x="3330575" y="3509963"/>
          <p14:tracePt t="33201" x="3330575" y="3616325"/>
          <p14:tracePt t="33242" x="3340100" y="3679825"/>
          <p14:tracePt t="33283" x="3340100" y="3741738"/>
          <p14:tracePt t="33324" x="3340100" y="3795713"/>
          <p14:tracePt t="33365" x="3340100" y="3830638"/>
          <p14:tracePt t="33444" x="3340100" y="3857625"/>
          <p14:tracePt t="33464" x="3340100" y="3875088"/>
          <p14:tracePt t="33640" x="3340100" y="3894138"/>
          <p14:tracePt t="33681" x="3348038" y="3902075"/>
          <p14:tracePt t="33986" x="3357563" y="3938588"/>
          <p14:tracePt t="34045" x="3367088" y="3946525"/>
          <p14:tracePt t="34268" x="3394075" y="3973513"/>
          <p14:tracePt t="34307" x="3419475" y="4000500"/>
          <p14:tracePt t="34349" x="3438525" y="4000500"/>
          <p14:tracePt t="34406" x="3455988" y="4010025"/>
          <p14:tracePt t="34636" x="3465513" y="4010025"/>
          <p14:tracePt t="34804" x="3482975" y="4010025"/>
          <p14:tracePt t="34825" x="3490913" y="3965575"/>
          <p14:tracePt t="34867" x="3490913" y="3848100"/>
          <p14:tracePt t="34909" x="3490913" y="3670300"/>
          <p14:tracePt t="34949" x="3490913" y="3375025"/>
          <p14:tracePt t="34989" x="3500438" y="2973388"/>
          <p14:tracePt t="35029" x="3608388" y="2517775"/>
          <p14:tracePt t="35070" x="3670300" y="2268538"/>
          <p14:tracePt t="35112" x="3705225" y="1982788"/>
          <p14:tracePt t="35153" x="3741738" y="1847850"/>
          <p14:tracePt t="35193" x="3741738" y="1812925"/>
          <p14:tracePt t="35233" x="3751263" y="1776413"/>
          <p14:tracePt t="35272" x="3768725" y="1704975"/>
          <p14:tracePt t="35294" x="3768725" y="1687513"/>
          <p14:tracePt t="35334" x="3776663" y="1643063"/>
          <p14:tracePt t="35355" x="3786188" y="1616075"/>
          <p14:tracePt t="35397" x="3795713" y="1589088"/>
          <p14:tracePt t="35493" x="3795713" y="1571625"/>
          <p14:tracePt t="35552" x="3803650" y="1571625"/>
          <p14:tracePt t="35653" x="3813175" y="1562100"/>
          <p14:tracePt t="35731" x="3822700" y="1544638"/>
          <p14:tracePt t="35771" x="3830638" y="1527175"/>
          <p14:tracePt t="36089" x="3848100" y="1500188"/>
          <p14:tracePt t="36159" x="3875088" y="1500188"/>
          <p14:tracePt t="36207" x="3902075" y="1500188"/>
          <p14:tracePt t="36252" x="3965575" y="1517650"/>
          <p14:tracePt t="36292" x="4044950" y="1536700"/>
          <p14:tracePt t="36335" x="4108450" y="1554163"/>
          <p14:tracePt t="36395" x="4133850" y="1571625"/>
          <p14:tracePt t="36436" x="4170363" y="1589088"/>
          <p14:tracePt t="36531" x="4197350" y="1608138"/>
          <p14:tracePt t="36573" x="4224338" y="1616075"/>
          <p14:tracePt t="36637" x="4268788" y="1633538"/>
          <p14:tracePt t="36680" x="4303713" y="1633538"/>
          <p14:tracePt t="36870" x="4286250" y="1633538"/>
          <p14:tracePt t="36912" x="4232275" y="1633538"/>
          <p14:tracePt t="36933" x="4224338" y="1633538"/>
          <p14:tracePt t="36973" x="4197350" y="1633538"/>
          <p14:tracePt t="37034" x="4143375" y="1633538"/>
          <p14:tracePt t="37076" x="4062413" y="1768475"/>
          <p14:tracePt t="37117" x="3983038" y="2143125"/>
          <p14:tracePt t="37159" x="3946525" y="2776538"/>
          <p14:tracePt t="37199" x="4010025" y="3419475"/>
          <p14:tracePt t="37240" x="4037013" y="3670300"/>
          <p14:tracePt t="37278" x="4037013" y="3679825"/>
          <p14:tracePt t="37414" x="4017963" y="3741738"/>
          <p14:tracePt t="37438" x="3990975" y="3822700"/>
          <p14:tracePt t="37485" x="3973513" y="3965575"/>
          <p14:tracePt t="37532" x="3973513" y="3990975"/>
          <p14:tracePt t="37622" x="3965575" y="4000500"/>
          <p14:tracePt t="37919" x="4010025" y="4017963"/>
          <p14:tracePt t="37940" x="4037013" y="4017963"/>
          <p14:tracePt t="37982" x="4054475" y="4027488"/>
          <p14:tracePt t="38135" x="4081463" y="4037013"/>
          <p14:tracePt t="38176" x="4133850" y="4037013"/>
          <p14:tracePt t="38216" x="4170363" y="4037013"/>
          <p14:tracePt t="38256" x="4214813" y="4037013"/>
          <p14:tracePt t="38407" x="4241800" y="4054475"/>
          <p14:tracePt t="38447" x="4276725" y="4062413"/>
          <p14:tracePt t="38488" x="4322763" y="4062413"/>
          <p14:tracePt t="38528" x="4375150" y="4062413"/>
          <p14:tracePt t="38567" x="4438650" y="4062413"/>
          <p14:tracePt t="38611" x="4545013" y="4081463"/>
          <p14:tracePt t="38637" x="4598988" y="4081463"/>
          <p14:tracePt t="38686" x="4652963" y="4081463"/>
          <p14:tracePt t="38746" x="4687888" y="4081463"/>
          <p14:tracePt t="38766" x="4714875" y="4081463"/>
          <p14:tracePt t="38810" x="4803775" y="4081463"/>
          <p14:tracePt t="38850" x="4875213" y="4081463"/>
          <p14:tracePt t="38892" x="4938713" y="4081463"/>
          <p14:tracePt t="38952" x="4965700" y="4081463"/>
          <p14:tracePt t="38995" x="4902200" y="4116388"/>
          <p14:tracePt t="39015" x="4857750" y="4116388"/>
          <p14:tracePt t="39058" x="4724400" y="4116388"/>
          <p14:tracePt t="39099" x="4562475" y="4116388"/>
          <p14:tracePt t="39143" x="4537075" y="4116388"/>
          <p14:tracePt t="39295" x="4518025" y="4116388"/>
          <p14:tracePt t="39335" x="4465638" y="4062413"/>
          <p14:tracePt t="39376" x="4402138" y="4010025"/>
          <p14:tracePt t="39416" x="4375150" y="3983038"/>
          <p14:tracePt t="39574" x="4394200" y="4010025"/>
          <p14:tracePt t="39620" x="4438650" y="4054475"/>
          <p14:tracePt t="39663" x="4438650" y="4071938"/>
          <p14:tracePt t="39760" x="4438650" y="3867150"/>
          <p14:tracePt t="39799" x="4438650" y="3813175"/>
          <p14:tracePt t="39860" x="4465638" y="3911600"/>
          <p14:tracePt t="39901" x="4510088" y="4037013"/>
          <p14:tracePt t="39943" x="4527550" y="4081463"/>
          <p14:tracePt t="39965" x="4537075" y="4081463"/>
          <p14:tracePt t="40006" x="4554538" y="4037013"/>
          <p14:tracePt t="40047" x="4554538" y="4017963"/>
          <p14:tracePt t="40109" x="4598988" y="4081463"/>
          <p14:tracePt t="40149" x="4660900" y="4098925"/>
          <p14:tracePt t="40188" x="4705350" y="4089400"/>
          <p14:tracePt t="40228" x="4705350" y="4054475"/>
          <p14:tracePt t="40287" x="4705350" y="4089400"/>
          <p14:tracePt t="40308" x="4714875" y="4098925"/>
          <p14:tracePt t="40349" x="4732338" y="4116388"/>
          <p14:tracePt t="40390" x="4768850" y="4098925"/>
          <p14:tracePt t="40431" x="4776788" y="4017963"/>
          <p14:tracePt t="40490" x="4803775" y="4037013"/>
          <p14:tracePt t="40530" x="4911725" y="4071938"/>
          <p14:tracePt t="40571" x="5037138" y="4054475"/>
          <p14:tracePt t="40616" x="5062538" y="3902075"/>
          <p14:tracePt t="40697" x="5081588" y="3956050"/>
          <p14:tracePt t="40737" x="5126038" y="4010025"/>
          <p14:tracePt t="40779" x="5232400" y="4017963"/>
          <p14:tracePt t="40819" x="5313363" y="3973513"/>
          <p14:tracePt t="40841" x="5322888" y="3857625"/>
          <p14:tracePt t="40940" x="5276850" y="3929063"/>
          <p14:tracePt t="40966" x="5259388" y="3946525"/>
          <p14:tracePt t="40995" x="5259388" y="3965575"/>
          <p14:tracePt t="41037" x="5259388" y="3973513"/>
          <p14:tracePt t="41059" x="5251450" y="3973513"/>
          <p14:tracePt t="41100" x="5224463" y="3973513"/>
          <p14:tracePt t="41143" x="5170488" y="4081463"/>
          <p14:tracePt t="41162" x="5143500" y="4116388"/>
          <p14:tracePt t="41203" x="5108575" y="4187825"/>
          <p14:tracePt t="41244" x="5072063" y="4268788"/>
          <p14:tracePt t="41292" x="5054600" y="4286250"/>
          <p14:tracePt t="41343" x="5010150" y="4205288"/>
          <p14:tracePt t="41367" x="5000625" y="4160838"/>
          <p14:tracePt t="41412" x="4991100" y="4143375"/>
          <p14:tracePt t="41510" x="4973638" y="4125913"/>
          <p14:tracePt t="41530" x="4965700" y="4116388"/>
          <p14:tracePt t="41570" x="4938713" y="4108450"/>
          <p14:tracePt t="41615" x="4911725" y="4081463"/>
          <p14:tracePt t="41636" x="4894263" y="4062413"/>
          <p14:tracePt t="41679" x="4884738" y="4027488"/>
          <p14:tracePt t="41700" x="4867275" y="3990975"/>
          <p14:tracePt t="41744" x="4803775" y="3822700"/>
          <p14:tracePt t="41784" x="4697413" y="3616325"/>
          <p14:tracePt t="41825" x="4572000" y="3313113"/>
          <p14:tracePt t="41866" x="4456113" y="3081338"/>
          <p14:tracePt t="41909" x="4303713" y="2874963"/>
          <p14:tracePt t="41949" x="4179888" y="2714625"/>
          <p14:tracePt t="41990" x="4071938" y="2589213"/>
          <p14:tracePt t="42011" x="4027488" y="2536825"/>
          <p14:tracePt t="42051" x="3965575" y="2446338"/>
          <p14:tracePt t="42092" x="3938588" y="2366963"/>
          <p14:tracePt t="42137" x="3929063" y="2214563"/>
          <p14:tracePt t="42177" x="3929063" y="2108200"/>
          <p14:tracePt t="42216" x="3894138" y="2017713"/>
          <p14:tracePt t="42257" x="3894138" y="1965325"/>
          <p14:tracePt t="42297" x="3894138" y="1928813"/>
          <p14:tracePt t="42338" x="3884613" y="1901825"/>
          <p14:tracePt t="42378" x="3884613" y="1874838"/>
          <p14:tracePt t="42419" x="3867150" y="1839913"/>
          <p14:tracePt t="42439" x="3857625" y="1839913"/>
          <p14:tracePt t="42588" x="3857625" y="1812925"/>
          <p14:tracePt t="42634" x="3840163" y="1785938"/>
          <p14:tracePt t="42675" x="3840163" y="1758950"/>
          <p14:tracePt t="42751" x="3840163" y="1751013"/>
          <p14:tracePt t="42848" x="3840163" y="1731963"/>
          <p14:tracePt t="42909" x="3840163" y="1724025"/>
          <p14:tracePt t="43008" x="3857625" y="1714500"/>
          <p14:tracePt t="43028" x="3894138" y="1714500"/>
          <p14:tracePt t="43071" x="3973513" y="1714500"/>
          <p14:tracePt t="43111" x="4037013" y="1731963"/>
          <p14:tracePt t="43153" x="4071938" y="1731963"/>
          <p14:tracePt t="43195" x="4143375" y="1751013"/>
          <p14:tracePt t="43214" x="4170363" y="1751013"/>
          <p14:tracePt t="43258" x="4224338" y="1768475"/>
          <p14:tracePt t="43298" x="4286250" y="1795463"/>
          <p14:tracePt t="43337" x="4340225" y="1812925"/>
          <p14:tracePt t="43379" x="4367213" y="1822450"/>
          <p14:tracePt t="43420" x="4429125" y="1857375"/>
          <p14:tracePt t="43460" x="4465638" y="1866900"/>
          <p14:tracePt t="43501" x="4518025" y="1901825"/>
          <p14:tracePt t="43520" x="4527550" y="1901825"/>
          <p14:tracePt t="43563" x="4581525" y="1928813"/>
          <p14:tracePt t="43605" x="4625975" y="1955800"/>
          <p14:tracePt t="43649" x="4705350" y="1982788"/>
          <p14:tracePt t="43690" x="4732338" y="1982788"/>
          <p14:tracePt t="43733" x="4786313" y="2000250"/>
          <p14:tracePt t="43774" x="4813300" y="2027238"/>
          <p14:tracePt t="43815" x="4857750" y="2036763"/>
          <p14:tracePt t="43855" x="4884738" y="2062163"/>
          <p14:tracePt t="43896" x="4894263" y="2062163"/>
          <p14:tracePt t="43936" x="4919663" y="2071688"/>
          <p14:tracePt t="43975" x="4965700" y="2081213"/>
          <p14:tracePt t="44016" x="4991100" y="2098675"/>
          <p14:tracePt t="44036" x="5000625" y="2098675"/>
          <p14:tracePt t="44078" x="5045075" y="2125663"/>
          <p14:tracePt t="44119" x="5072063" y="2125663"/>
          <p14:tracePt t="44163" x="5133975" y="2160588"/>
          <p14:tracePt t="44225" x="5180013" y="2170113"/>
          <p14:tracePt t="44265" x="5214938" y="2187575"/>
          <p14:tracePt t="44307" x="5268913" y="2187575"/>
          <p14:tracePt t="44347" x="5313363" y="2197100"/>
          <p14:tracePt t="44387" x="5348288" y="2224088"/>
          <p14:tracePt t="44428" x="5384800" y="2232025"/>
          <p14:tracePt t="44468" x="5411788" y="2232025"/>
          <p14:tracePt t="44506" x="5419725" y="2232025"/>
          <p14:tracePt t="44527" x="5446713" y="2241550"/>
          <p14:tracePt t="44567" x="5465763" y="2259013"/>
          <p14:tracePt t="44688" x="5483225" y="2276475"/>
          <p14:tracePt t="44728" x="5491163" y="2286000"/>
          <p14:tracePt t="44789" x="5527675" y="2330450"/>
          <p14:tracePt t="44829" x="5562600" y="2366963"/>
          <p14:tracePt t="44872" x="5562600" y="2428875"/>
          <p14:tracePt t="44916" x="5562600" y="2697163"/>
          <p14:tracePt t="44957" x="5518150" y="3170238"/>
          <p14:tracePt t="44997" x="5510213" y="3589338"/>
          <p14:tracePt t="45040" x="5527675" y="3759200"/>
          <p14:tracePt t="45080" x="5527675" y="3840163"/>
          <p14:tracePt t="45124" x="5527675" y="3965575"/>
          <p14:tracePt t="45165" x="5527675" y="4027488"/>
          <p14:tracePt t="45207" x="5527675" y="4098925"/>
          <p14:tracePt t="45227" x="5527675" y="4108450"/>
          <p14:tracePt t="45268" x="5527675" y="4170363"/>
          <p14:tracePt t="45309" x="5537200" y="4232275"/>
          <p14:tracePt t="45351" x="5545138" y="4276725"/>
          <p14:tracePt t="45431" x="5554663" y="4322763"/>
          <p14:tracePt t="45451" x="5554663" y="4340225"/>
          <p14:tracePt t="45495" x="5554663" y="4375150"/>
          <p14:tracePt t="45536" x="5554663" y="4411663"/>
          <p14:tracePt t="45577" x="5554663" y="4438650"/>
          <p14:tracePt t="45717" x="5562600" y="4465638"/>
          <p14:tracePt t="45757" x="5572125" y="4491038"/>
          <p14:tracePt t="45891" x="5581650" y="4537075"/>
          <p14:tracePt t="45932" x="5581650" y="4572000"/>
          <p14:tracePt t="45973" x="5581650" y="4616450"/>
          <p14:tracePt t="46011" x="5581650" y="4625975"/>
          <p14:tracePt t="46032" x="5581650" y="4652963"/>
          <p14:tracePt t="46074" x="5581650" y="4697413"/>
          <p14:tracePt t="46114" x="5581650" y="4732338"/>
          <p14:tracePt t="46158" x="5581650" y="4751388"/>
          <p14:tracePt t="46216" x="5581650" y="4776788"/>
          <p14:tracePt t="46256" x="5589588" y="4786313"/>
          <p14:tracePt t="46313" x="5589588" y="4795838"/>
          <p14:tracePt t="46519" x="5608638" y="4803775"/>
          <p14:tracePt t="47309" x="5616575" y="4803775"/>
          <p14:tracePt t="47349" x="5589588" y="4714875"/>
          <p14:tracePt t="47371" x="5537200" y="4491038"/>
          <p14:tracePt t="47412" x="5429250" y="3956050"/>
          <p14:tracePt t="47451" x="5367338" y="3544888"/>
          <p14:tracePt t="47493" x="5340350" y="3348038"/>
          <p14:tracePt t="47532" x="5330825" y="3241675"/>
          <p14:tracePt t="47554" x="5322888" y="3205163"/>
          <p14:tracePt t="47595" x="5322888" y="3098800"/>
          <p14:tracePt t="47641" x="5313363" y="3009900"/>
          <p14:tracePt t="47681" x="5313363" y="2830513"/>
          <p14:tracePt t="47727" x="5313363" y="2697163"/>
          <p14:tracePt t="47774" x="5313363" y="2660650"/>
          <p14:tracePt t="47815" x="5357813" y="2616200"/>
          <p14:tracePt t="47836" x="5402263" y="2554288"/>
          <p14:tracePt t="47876" x="5473700" y="2419350"/>
          <p14:tracePt t="47916" x="5527675" y="2339975"/>
          <p14:tracePt t="47958" x="5554663" y="2286000"/>
          <p14:tracePt t="47997" x="5589588" y="2241550"/>
          <p14:tracePt t="48036" x="5599113" y="2214563"/>
          <p14:tracePt t="48076" x="5616575" y="2187575"/>
          <p14:tracePt t="48154" x="5616575" y="2160588"/>
          <p14:tracePt t="48321" x="5616575" y="2152650"/>
          <p14:tracePt t="48360" x="5608638" y="2152650"/>
          <p14:tracePt t="48417" x="5599113" y="2143125"/>
          <p14:tracePt t="48846" x="5599113" y="2125663"/>
          <p14:tracePt t="49715" x="5599113" y="2116138"/>
          <p14:tracePt t="49755" x="5599113" y="2133600"/>
          <p14:tracePt t="49813" x="5599113" y="2152650"/>
          <p14:tracePt t="49854" x="5589588" y="2205038"/>
          <p14:tracePt t="49895" x="5581650" y="2251075"/>
          <p14:tracePt t="49935" x="5581650" y="2303463"/>
          <p14:tracePt t="49977" x="5562600" y="2374900"/>
          <p14:tracePt t="50017" x="5562600" y="2428875"/>
          <p14:tracePt t="50058" x="5562600" y="2509838"/>
          <p14:tracePt t="50100" x="5562600" y="2589213"/>
          <p14:tracePt t="50122" x="5562600" y="2625725"/>
          <p14:tracePt t="50167" x="5562600" y="2687638"/>
          <p14:tracePt t="50208" x="5562600" y="2741613"/>
          <p14:tracePt t="50247" x="5562600" y="2759075"/>
          <p14:tracePt t="50287" x="5562600" y="2786063"/>
          <p14:tracePt t="50328" x="5562600" y="2822575"/>
          <p14:tracePt t="50368" x="5562600" y="2847975"/>
          <p14:tracePt t="50444" x="5562600" y="2857500"/>
          <p14:tracePt t="50465" x="5562600" y="2867025"/>
          <p14:tracePt t="50677" x="5562600" y="2874963"/>
          <p14:tracePt t="52435" x="5572125" y="2874963"/>
          <p14:tracePt t="52607" x="5572125" y="2884488"/>
          <p14:tracePt t="52742" x="5572125" y="2901950"/>
          <p14:tracePt t="52820" x="5581650" y="2919413"/>
          <p14:tracePt t="53121" x="5581650" y="2911475"/>
          <p14:tracePt t="53181" x="5589588" y="2874963"/>
          <p14:tracePt t="53221" x="5589588" y="2847975"/>
          <p14:tracePt t="53262" x="5599113" y="2840038"/>
          <p14:tracePt t="53322" x="5599113" y="2803525"/>
          <p14:tracePt t="53363" x="5599113" y="2768600"/>
          <p14:tracePt t="54029" x="5599113" y="2786063"/>
          <p14:tracePt t="54126" x="5599113" y="2795588"/>
          <p14:tracePt t="54166" x="5599113" y="2803525"/>
          <p14:tracePt t="54315" x="5634038" y="2840038"/>
          <p14:tracePt t="54390" x="5643563" y="2847975"/>
          <p14:tracePt t="54430" x="5670550" y="2884488"/>
          <p14:tracePt t="54473" x="5786438" y="2955925"/>
          <p14:tracePt t="54512" x="5938838" y="3017838"/>
          <p14:tracePt t="54557" x="5973763" y="3017838"/>
          <p14:tracePt t="54653" x="5991225" y="3036888"/>
          <p14:tracePt t="54740" x="6000750" y="3036888"/>
          <p14:tracePt t="54822" x="6018213" y="3062288"/>
          <p14:tracePt t="54886" x="6081713" y="3108325"/>
          <p14:tracePt t="54930" x="6089650" y="3179763"/>
          <p14:tracePt t="54980" x="6027738" y="3330575"/>
          <p14:tracePt t="55027" x="5875338" y="3500438"/>
          <p14:tracePt t="55068" x="5840413" y="3633788"/>
          <p14:tracePt t="55109" x="5840413" y="3776663"/>
          <p14:tracePt t="55151" x="5840413" y="3902075"/>
          <p14:tracePt t="55195" x="5840413" y="4037013"/>
          <p14:tracePt t="55235" x="5830888" y="4089400"/>
          <p14:tracePt t="55274" x="5830888" y="4108450"/>
          <p14:tracePt t="55316" x="5813425" y="4170363"/>
          <p14:tracePt t="55356" x="5795963" y="4205288"/>
          <p14:tracePt t="55398" x="5759450" y="4251325"/>
          <p14:tracePt t="55439" x="5741988" y="4313238"/>
          <p14:tracePt t="55499" x="5732463" y="4375150"/>
          <p14:tracePt t="55539" x="5724525" y="4473575"/>
          <p14:tracePt t="55558" x="5724525" y="4491038"/>
          <p14:tracePt t="55600" x="5724525" y="4554538"/>
          <p14:tracePt t="55643" x="5724525" y="4581525"/>
          <p14:tracePt t="55665" x="5724525" y="4589463"/>
          <p14:tracePt t="55725" x="5724525" y="4616450"/>
          <p14:tracePt t="55766" x="5705475" y="4705350"/>
          <p14:tracePt t="55806" x="5688013" y="4732338"/>
          <p14:tracePt t="56032" x="5688013" y="4759325"/>
          <p14:tracePt t="56285" x="5715000" y="4768850"/>
          <p14:tracePt t="56326" x="5884863" y="4803775"/>
          <p14:tracePt t="56367" x="6081713" y="4848225"/>
          <p14:tracePt t="56387" x="6126163" y="4848225"/>
          <p14:tracePt t="56427" x="6153150" y="4857750"/>
          <p14:tracePt t="56468" x="6215063" y="4857750"/>
          <p14:tracePt t="56508" x="6286500" y="4875213"/>
          <p14:tracePt t="56528" x="6313488" y="4884738"/>
          <p14:tracePt t="56570" x="6446838" y="4894263"/>
          <p14:tracePt t="56592" x="6562725" y="4894263"/>
          <p14:tracePt t="56617" x="6643688" y="4894263"/>
          <p14:tracePt t="56662" x="6715125" y="4894263"/>
          <p14:tracePt t="56683" x="6759575" y="4894263"/>
          <p14:tracePt t="56727" x="6894513" y="4894263"/>
          <p14:tracePt t="56775" x="7018338" y="4894263"/>
          <p14:tracePt t="56823" x="7251700" y="4867275"/>
          <p14:tracePt t="56849" x="7331075" y="4867275"/>
          <p14:tracePt t="56891" x="7439025" y="4830763"/>
          <p14:tracePt t="56932" x="7562850" y="4803775"/>
          <p14:tracePt t="56973" x="7589838" y="4803775"/>
          <p14:tracePt t="57440" x="7589838" y="4813300"/>
          <p14:tracePt t="57481" x="7537450" y="4830763"/>
          <p14:tracePt t="57696" x="7537450" y="4813300"/>
          <p14:tracePt t="57775" x="7510463" y="4776788"/>
          <p14:tracePt t="57816" x="7500938" y="4697413"/>
          <p14:tracePt t="57857" x="7483475" y="4616450"/>
          <p14:tracePt t="57898" x="7446963" y="4473575"/>
          <p14:tracePt t="57939" x="7394575" y="4286250"/>
          <p14:tracePt t="57981" x="7385050" y="4179888"/>
          <p14:tracePt t="58022" x="7385050" y="4143375"/>
          <p14:tracePt t="58401" x="7385050" y="4160838"/>
          <p14:tracePt t="58667" x="7367588" y="4170363"/>
          <p14:tracePt t="58725" x="7348538" y="4170363"/>
          <p14:tracePt t="58802" x="7331075" y="4133850"/>
          <p14:tracePt t="58843" x="7224713" y="3919538"/>
          <p14:tracePt t="58885" x="7108825" y="3714750"/>
          <p14:tracePt t="58924" x="6965950" y="3562350"/>
          <p14:tracePt t="58965" x="6804025" y="3482975"/>
          <p14:tracePt t="59007" x="6581775" y="3357563"/>
          <p14:tracePt t="59026" x="6438900" y="3276600"/>
          <p14:tracePt t="59067" x="5991225" y="3044825"/>
          <p14:tracePt t="59107" x="5680075" y="2867025"/>
          <p14:tracePt t="59149" x="5572125" y="2803525"/>
          <p14:tracePt t="59189" x="5527675" y="2776538"/>
          <p14:tracePt t="59231" x="5429250" y="2732088"/>
          <p14:tracePt t="59271" x="5348288" y="2697163"/>
          <p14:tracePt t="59312" x="5303838" y="2687638"/>
          <p14:tracePt t="59481" x="5340350" y="2705100"/>
          <p14:tracePt t="59520" x="5348288" y="2714625"/>
          <p14:tracePt t="59561" x="5384800" y="2714625"/>
          <p14:tracePt t="59602" x="5411788" y="2714625"/>
          <p14:tracePt t="59740" x="5429250" y="2714625"/>
          <p14:tracePt t="59781" x="5446713" y="2714625"/>
          <p14:tracePt t="59915" x="5518150" y="2741613"/>
          <p14:tracePt t="59954" x="5599113" y="2759075"/>
          <p14:tracePt t="59997" x="5680075" y="2795588"/>
          <p14:tracePt t="60036" x="5732463" y="2813050"/>
          <p14:tracePt t="60117" x="5768975" y="2822575"/>
          <p14:tracePt t="60159" x="5813425" y="2840038"/>
          <p14:tracePt t="60199" x="5848350" y="2847975"/>
          <p14:tracePt t="60239" x="5884863" y="2857500"/>
          <p14:tracePt t="60260" x="5902325" y="2867025"/>
          <p14:tracePt t="60300" x="5956300" y="2884488"/>
          <p14:tracePt t="60339" x="5973763" y="2894013"/>
          <p14:tracePt t="60379" x="6000750" y="2894013"/>
          <p14:tracePt t="60418" x="6027738" y="2894013"/>
          <p14:tracePt t="60459" x="6062663" y="2911475"/>
          <p14:tracePt t="60499" x="6134100" y="2928938"/>
          <p14:tracePt t="60540" x="6197600" y="2938463"/>
          <p14:tracePt t="60580" x="6232525" y="2955925"/>
          <p14:tracePt t="60626" x="6286500" y="3000375"/>
          <p14:tracePt t="60667" x="6313488" y="3000375"/>
          <p14:tracePt t="60727" x="6357938" y="3017838"/>
          <p14:tracePt t="60747" x="6384925" y="3036888"/>
          <p14:tracePt t="60788" x="6411913" y="3036888"/>
          <p14:tracePt t="60847" x="6456363" y="3062288"/>
          <p14:tracePt t="60886" x="6500813" y="3081338"/>
          <p14:tracePt t="60927" x="6554788" y="3108325"/>
          <p14:tracePt t="60968" x="6589713" y="3125788"/>
          <p14:tracePt t="61008" x="6670675" y="3170238"/>
          <p14:tracePt t="61050" x="6742113" y="3214688"/>
          <p14:tracePt t="61091" x="6823075" y="3276600"/>
          <p14:tracePt t="61135" x="6894513" y="3330575"/>
          <p14:tracePt t="61176" x="6946900" y="3348038"/>
          <p14:tracePt t="61217" x="6991350" y="3384550"/>
          <p14:tracePt t="61258" x="7010400" y="3394075"/>
          <p14:tracePt t="61279" x="7018338" y="3402013"/>
          <p14:tracePt t="61318" x="7045325" y="3429000"/>
          <p14:tracePt t="61359" x="7072313" y="3446463"/>
          <p14:tracePt t="61456" x="7099300" y="3455988"/>
          <p14:tracePt t="61496" x="7116763" y="3465513"/>
          <p14:tracePt t="61535" x="7134225" y="3490913"/>
          <p14:tracePt t="61577" x="7170738" y="3500438"/>
          <p14:tracePt t="61619" x="7205663" y="3517900"/>
          <p14:tracePt t="61661" x="7242175" y="3527425"/>
          <p14:tracePt t="61703" x="7313613" y="3554413"/>
          <p14:tracePt t="61744" x="7340600" y="3554413"/>
          <p14:tracePt t="62143" x="7348538" y="3554413"/>
          <p14:tracePt t="62183" x="7269163" y="3554413"/>
          <p14:tracePt t="62226" x="6946900" y="3419475"/>
          <p14:tracePt t="62266" x="6419850" y="3224213"/>
          <p14:tracePt t="62308" x="6143625" y="3098800"/>
          <p14:tracePt t="62348" x="5973763" y="3017838"/>
          <p14:tracePt t="62388" x="5768975" y="2955925"/>
          <p14:tracePt t="62428" x="5680075" y="2928938"/>
          <p14:tracePt t="62469" x="5634038" y="2919413"/>
          <p14:tracePt t="62510" x="5608638" y="2894013"/>
          <p14:tracePt t="62568" x="5589588" y="2874963"/>
          <p14:tracePt t="62727" x="5626100" y="2874963"/>
          <p14:tracePt t="62767" x="5680075" y="2874963"/>
          <p14:tracePt t="62810" x="5813425" y="2901950"/>
          <p14:tracePt t="62850" x="5956300" y="2946400"/>
          <p14:tracePt t="62891" x="6081713" y="2990850"/>
          <p14:tracePt t="62933" x="6303963" y="3108325"/>
          <p14:tracePt t="62974" x="6438900" y="3170238"/>
          <p14:tracePt t="63017" x="6537325" y="3232150"/>
          <p14:tracePt t="63059" x="6670675" y="3295650"/>
          <p14:tracePt t="63100" x="6796088" y="3340100"/>
          <p14:tracePt t="63141" x="6884988" y="3375025"/>
          <p14:tracePt t="63182" x="6946900" y="3384550"/>
          <p14:tracePt t="63224" x="7072313" y="3402013"/>
          <p14:tracePt t="63247" x="7188200" y="3419475"/>
          <p14:tracePt t="63267" x="7259638" y="3446463"/>
          <p14:tracePt t="63309" x="7358063" y="3465513"/>
          <p14:tracePt t="63553" x="7375525" y="3482975"/>
          <p14:tracePt t="64052" x="7358063" y="3500438"/>
          <p14:tracePt t="64092" x="7296150" y="3465513"/>
          <p14:tracePt t="64136" x="7116763" y="3348038"/>
          <p14:tracePt t="64177" x="6875463" y="3295650"/>
          <p14:tracePt t="64217" x="6715125" y="3276600"/>
          <p14:tracePt t="64260" x="6661150" y="3276600"/>
          <p14:tracePt t="64300" x="6608763" y="3276600"/>
          <p14:tracePt t="64341" x="6473825" y="3276600"/>
          <p14:tracePt t="64382" x="6089650" y="3251200"/>
          <p14:tracePt t="64425" x="5670550" y="3089275"/>
          <p14:tracePt t="64464" x="5653088" y="3062288"/>
          <p14:tracePt t="64662" x="5653088" y="3009900"/>
          <p14:tracePt t="64681" x="5661025" y="3000375"/>
          <p14:tracePt t="64722" x="5661025" y="2965450"/>
          <p14:tracePt t="64762" x="5661025" y="2901950"/>
          <p14:tracePt t="64804" x="5661025" y="2847975"/>
          <p14:tracePt t="64845" x="5661025" y="2768600"/>
          <p14:tracePt t="64887" x="5661025" y="2670175"/>
          <p14:tracePt t="64928" x="5661025" y="2598738"/>
          <p14:tracePt t="64971" x="5643563" y="2473325"/>
          <p14:tracePt t="65012" x="5608638" y="2366963"/>
          <p14:tracePt t="65052" x="5599113" y="2295525"/>
          <p14:tracePt t="65094" x="5581650" y="2205038"/>
          <p14:tracePt t="65135" x="5572125" y="2133600"/>
          <p14:tracePt t="65177" x="5562600" y="2089150"/>
          <p14:tracePt t="65218" x="5562600" y="2062163"/>
          <p14:tracePt t="65260" x="5562600" y="2009775"/>
          <p14:tracePt t="65299" x="5562600" y="1982788"/>
          <p14:tracePt t="65492" x="5589588" y="2036763"/>
          <p14:tracePt t="65513" x="5608638" y="2054225"/>
          <p14:tracePt t="65554" x="5626100" y="2133600"/>
          <p14:tracePt t="65599" x="5634038" y="2322513"/>
          <p14:tracePt t="65644" x="5661025" y="2473325"/>
          <p14:tracePt t="65685" x="5670550" y="2527300"/>
          <p14:tracePt t="65725" x="5670550" y="2554288"/>
          <p14:tracePt t="65765" x="5680075" y="2598738"/>
          <p14:tracePt t="65806" x="5680075" y="2652713"/>
          <p14:tracePt t="65827" x="5680075" y="2705100"/>
          <p14:tracePt t="65867" x="5688013" y="2803525"/>
          <p14:tracePt t="65908" x="5705475" y="2928938"/>
          <p14:tracePt t="65947" x="5705475" y="2982913"/>
          <p14:tracePt t="65989" x="5705475" y="2990850"/>
          <p14:tracePt t="66198" x="5705475" y="2867025"/>
          <p14:tracePt t="66239" x="5705475" y="2633663"/>
          <p14:tracePt t="66279" x="5705475" y="2438400"/>
          <p14:tracePt t="66320" x="5705475" y="2357438"/>
          <p14:tracePt t="66342" x="5705475" y="2339975"/>
          <p14:tracePt t="66382" x="5705475" y="2295525"/>
          <p14:tracePt t="66423" x="5705475" y="2251075"/>
          <p14:tracePt t="66464" x="5697538" y="2197100"/>
          <p14:tracePt t="66507" x="5680075" y="2108200"/>
          <p14:tracePt t="66547" x="5670550" y="2062163"/>
          <p14:tracePt t="66609" x="5670550" y="2054225"/>
          <p14:tracePt t="66726" x="5670550" y="2027238"/>
          <p14:tracePt t="66766" x="5661025" y="2017713"/>
          <p14:tracePt t="66807" x="5661025" y="2009775"/>
          <p14:tracePt t="66906" x="5661025" y="2098675"/>
          <p14:tracePt t="66947" x="5661025" y="2268538"/>
          <p14:tracePt t="66966" x="5661025" y="2347913"/>
          <p14:tracePt t="67007" x="5661025" y="2490788"/>
          <p14:tracePt t="67058" x="5661025" y="2687638"/>
          <p14:tracePt t="67109" x="5670550" y="2803525"/>
          <p14:tracePt t="67160" x="5688013" y="2847975"/>
          <p14:tracePt t="67200" x="5688013" y="2857500"/>
          <p14:tracePt t="67240" x="5688013" y="2867025"/>
          <p14:tracePt t="67454" x="5688013" y="2874963"/>
          <p14:tracePt t="68024" x="5688013" y="2901950"/>
          <p14:tracePt t="68083" x="5688013" y="2928938"/>
          <p14:tracePt t="68143" x="5688013" y="2955925"/>
          <p14:tracePt t="68201" x="5688013" y="2990850"/>
          <p14:tracePt t="68242" x="5688013" y="3000375"/>
          <p14:tracePt t="68262" x="5688013" y="3009900"/>
          <p14:tracePt t="68305" x="5688013" y="3089275"/>
          <p14:tracePt t="68346" x="5688013" y="3152775"/>
          <p14:tracePt t="68367" x="5697538" y="3205163"/>
          <p14:tracePt t="68388" x="5705475" y="3224213"/>
          <p14:tracePt t="68429" x="5705475" y="3276600"/>
          <p14:tracePt t="68469" x="5715000" y="3348038"/>
          <p14:tracePt t="68511" x="5732463" y="3446463"/>
          <p14:tracePt t="68529" x="5732463" y="3482975"/>
          <p14:tracePt t="68571" x="5751513" y="3581400"/>
          <p14:tracePt t="68616" x="5776913" y="3795713"/>
          <p14:tracePt t="68662" x="5776913" y="3965575"/>
          <p14:tracePt t="68707" x="5776913" y="4062413"/>
          <p14:tracePt t="68748" x="5776913" y="4160838"/>
          <p14:tracePt t="68789" x="5776913" y="4259263"/>
          <p14:tracePt t="68829" x="5759450" y="4348163"/>
          <p14:tracePt t="68869" x="5715000" y="4446588"/>
          <p14:tracePt t="68891" x="5705475" y="4510088"/>
          <p14:tracePt t="68932" x="5688013" y="4572000"/>
          <p14:tracePt t="68973" x="5688013" y="4616450"/>
          <p14:tracePt t="69014" x="5680075" y="4679950"/>
          <p14:tracePt t="69053" x="5680075" y="4724400"/>
          <p14:tracePt t="69075" x="5680075" y="4732338"/>
          <p14:tracePt t="69118" x="5643563" y="4813300"/>
          <p14:tracePt t="69162" x="5608638" y="4857750"/>
          <p14:tracePt t="69240" x="5608638" y="4884738"/>
          <p14:tracePt t="69357" x="5589588" y="4902200"/>
          <p14:tracePt t="70261" x="5589588" y="4919663"/>
          <p14:tracePt t="70903" x="5589588" y="4875213"/>
          <p14:tracePt t="70947" x="5589588" y="4840288"/>
          <p14:tracePt t="71052" x="5589588" y="4822825"/>
          <p14:tracePt t="71092" x="5581650" y="4714875"/>
          <p14:tracePt t="71136" x="5581650" y="4572000"/>
          <p14:tracePt t="71174" x="5562600" y="4375150"/>
          <p14:tracePt t="71215" x="5500688" y="3911600"/>
          <p14:tracePt t="71256" x="5429250" y="3598863"/>
          <p14:tracePt t="71300" x="5357813" y="3286125"/>
          <p14:tracePt t="71341" x="5348288" y="3197225"/>
          <p14:tracePt t="71385" x="5340350" y="3116263"/>
          <p14:tracePt t="71424" x="5340350" y="3017838"/>
          <p14:tracePt t="71466" x="5340350" y="2901950"/>
          <p14:tracePt t="71507" x="5330825" y="2768600"/>
          <p14:tracePt t="71528" x="5330825" y="2732088"/>
          <p14:tracePt t="71571" x="5330825" y="2643188"/>
          <p14:tracePt t="71613" x="5330825" y="2625725"/>
          <p14:tracePt t="71657" x="5357813" y="2527300"/>
          <p14:tracePt t="71698" x="5394325" y="2465388"/>
          <p14:tracePt t="71739" x="5419725" y="2393950"/>
          <p14:tracePt t="71780" x="5429250" y="2339975"/>
          <p14:tracePt t="71822" x="5438775" y="2286000"/>
          <p14:tracePt t="71862" x="5465763" y="2232025"/>
          <p14:tracePt t="71904" x="5473700" y="2179638"/>
          <p14:tracePt t="71924" x="5483225" y="2143125"/>
          <p14:tracePt t="71966" x="5491163" y="2098675"/>
          <p14:tracePt t="72007" x="5500688" y="2054225"/>
          <p14:tracePt t="72049" x="5510213" y="2044700"/>
          <p14:tracePt t="72194" x="5518150" y="2081213"/>
          <p14:tracePt t="72243" x="5537200" y="2205038"/>
          <p14:tracePt t="72266" x="5537200" y="2251075"/>
          <p14:tracePt t="72312" x="5537200" y="2446338"/>
          <p14:tracePt t="72355" x="5537200" y="2679700"/>
          <p14:tracePt t="72395" x="5537200" y="2973388"/>
          <p14:tracePt t="72415" x="5537200" y="3143250"/>
          <p14:tracePt t="72437" x="5537200" y="3394075"/>
          <p14:tracePt t="72477" x="5527675" y="3751263"/>
          <p14:tracePt t="72519" x="5518150" y="3956050"/>
          <p14:tracePt t="72560" x="5518150" y="4017963"/>
          <p14:tracePt t="72603" x="5518150" y="4098925"/>
          <p14:tracePt t="72648" x="5518150" y="4133850"/>
          <p14:tracePt t="72689" x="5510213" y="4205288"/>
          <p14:tracePt t="72729" x="5510213" y="4295775"/>
          <p14:tracePt t="72771" x="5510213" y="4419600"/>
          <p14:tracePt t="72811" x="5510213" y="4456113"/>
          <p14:tracePt t="72831" x="5510213" y="4483100"/>
          <p14:tracePt t="72873" x="5510213" y="4537075"/>
          <p14:tracePt t="72914" x="5510213" y="4643438"/>
          <p14:tracePt t="72935" x="5510213" y="4660900"/>
          <p14:tracePt t="72976" x="5510213" y="4697413"/>
          <p14:tracePt t="73019" x="5510213" y="4751388"/>
          <p14:tracePt t="73058" x="5510213" y="4768850"/>
          <p14:tracePt t="73098" x="5510213" y="4803775"/>
          <p14:tracePt t="73140" x="5510213" y="4830763"/>
          <p14:tracePt t="73390" x="5491163" y="4840288"/>
          <p14:tracePt t="73433" x="5465763" y="4884738"/>
          <p14:tracePt t="73453" x="5438775" y="4919663"/>
          <p14:tracePt t="73494" x="5429250" y="4946650"/>
          <p14:tracePt t="73535" x="5419725" y="4973638"/>
          <p14:tracePt t="73575" x="5419725" y="5037138"/>
          <p14:tracePt t="73622" x="5419725" y="5054600"/>
          <p14:tracePt t="73663" x="5419725" y="5081588"/>
          <p14:tracePt t="73703" x="5419725" y="5108575"/>
          <p14:tracePt t="73781" x="5429250" y="5133975"/>
          <p14:tracePt t="73821" x="5456238" y="5153025"/>
          <p14:tracePt t="73861" x="5483225" y="5170488"/>
          <p14:tracePt t="73920" x="5500688" y="5170488"/>
          <p14:tracePt t="73960" x="5572125" y="5170488"/>
          <p14:tracePt t="74018" x="5589588" y="5170488"/>
          <p14:tracePt t="74057" x="5670550" y="5108575"/>
          <p14:tracePt t="74098" x="5697538" y="5018088"/>
          <p14:tracePt t="74139" x="5741988" y="4911725"/>
          <p14:tracePt t="74177" x="5776913" y="4786313"/>
          <p14:tracePt t="74219" x="5803900" y="4670425"/>
          <p14:tracePt t="74258" x="5813425" y="4537075"/>
          <p14:tracePt t="74301" x="5848350" y="4402138"/>
          <p14:tracePt t="74340" x="5875338" y="4295775"/>
          <p14:tracePt t="74380" x="5875338" y="4205288"/>
          <p14:tracePt t="74420" x="5875338" y="4071938"/>
          <p14:tracePt t="74459" x="5840413" y="3956050"/>
          <p14:tracePt t="74480" x="5813425" y="3894138"/>
          <p14:tracePt t="74523" x="5776913" y="3803650"/>
          <p14:tracePt t="74544" x="5759450" y="3768725"/>
          <p14:tracePt t="74586" x="5732463" y="3714750"/>
          <p14:tracePt t="74633" x="5715000" y="3705225"/>
          <p14:tracePt t="74673" x="5680075" y="3697288"/>
          <p14:tracePt t="74714" x="5626100" y="3697288"/>
          <p14:tracePt t="74756" x="5581650" y="3697288"/>
          <p14:tracePt t="74796" x="5545138" y="3697288"/>
          <p14:tracePt t="74835" x="5527675" y="3697288"/>
          <p14:tracePt t="74876" x="5518150" y="3697288"/>
          <p14:tracePt t="74916" x="5510213" y="3697288"/>
          <p14:tracePt t="74957" x="5483225" y="3751263"/>
          <p14:tracePt t="74977" x="5473700" y="3822700"/>
          <p14:tracePt t="75019" x="5465763" y="3902075"/>
          <p14:tracePt t="75059" x="5456238" y="3956050"/>
          <p14:tracePt t="75101" x="5456238" y="3965575"/>
          <p14:tracePt t="75382" x="5419725" y="4017963"/>
          <p14:tracePt t="75403" x="5268913" y="4152900"/>
          <p14:tracePt t="75445" x="4946650" y="4446588"/>
          <p14:tracePt t="75488" x="4848225" y="4598988"/>
          <p14:tracePt t="75529" x="4643438" y="4795838"/>
          <p14:tracePt t="75569" x="4545013" y="4875213"/>
          <p14:tracePt t="75635" x="4473575" y="4875213"/>
          <p14:tracePt t="75676" x="4357688" y="4875213"/>
          <p14:tracePt t="75715" x="4259263" y="4875213"/>
          <p14:tracePt t="75756" x="4179888" y="4867275"/>
          <p14:tracePt t="75777" x="4125913" y="4857750"/>
          <p14:tracePt t="75818" x="4062413" y="4848225"/>
          <p14:tracePt t="75859" x="4010025" y="4848225"/>
          <p14:tracePt t="75938" x="3965575" y="4822825"/>
          <p14:tracePt t="75978" x="3938588" y="4803775"/>
          <p14:tracePt t="76000" x="3902075" y="4759325"/>
          <p14:tracePt t="76040" x="3848100" y="4598988"/>
          <p14:tracePt t="76079" x="3803650" y="4483100"/>
          <p14:tracePt t="76120" x="3795713" y="4456113"/>
          <p14:tracePt t="76160" x="3786188" y="4357688"/>
          <p14:tracePt t="76200" x="3751263" y="4251325"/>
          <p14:tracePt t="76240" x="3732213" y="4187825"/>
          <p14:tracePt t="76281" x="3732213" y="4143375"/>
          <p14:tracePt t="76322" x="3724275" y="4133850"/>
          <p14:tracePt t="76904" x="3724275" y="4152900"/>
          <p14:tracePt t="76945" x="3724275" y="4187825"/>
          <p14:tracePt t="76985" x="3741738" y="4224338"/>
          <p14:tracePt t="77006" x="3759200" y="4251325"/>
          <p14:tracePt t="77047" x="3768725" y="4276725"/>
          <p14:tracePt t="77086" x="3795713" y="4295775"/>
          <p14:tracePt t="77129" x="3867150" y="4394200"/>
          <p14:tracePt t="77171" x="3973513" y="4518025"/>
          <p14:tracePt t="77190" x="4000500" y="4545013"/>
          <p14:tracePt t="77231" x="4116388" y="4625975"/>
          <p14:tracePt t="77272" x="4251325" y="4687888"/>
          <p14:tracePt t="77315" x="4348163" y="4741863"/>
          <p14:tracePt t="77338" x="4419600" y="4751388"/>
          <p14:tracePt t="77385" x="4545013" y="4803775"/>
          <p14:tracePt t="77433" x="4652963" y="4822825"/>
          <p14:tracePt t="77478" x="4813300" y="4848225"/>
          <p14:tracePt t="77500" x="4911725" y="4848225"/>
          <p14:tracePt t="77540" x="5010150" y="4848225"/>
          <p14:tracePt t="77582" x="5062538" y="4848225"/>
          <p14:tracePt t="77606" x="5126038" y="4848225"/>
          <p14:tracePt t="77651" x="5276850" y="4848225"/>
          <p14:tracePt t="77692" x="5340350" y="4848225"/>
          <p14:tracePt t="77733" x="5384800" y="4848225"/>
          <p14:tracePt t="77794" x="5446713" y="4848225"/>
          <p14:tracePt t="77835" x="5491163" y="4848225"/>
          <p14:tracePt t="77856" x="5510213" y="4848225"/>
          <p14:tracePt t="77898" x="5518150" y="4848225"/>
          <p14:tracePt t="78588" x="5527675" y="4848225"/>
          <p14:tracePt t="78725" x="5518150" y="4830763"/>
          <p14:tracePt t="78766" x="5456238" y="4687888"/>
          <p14:tracePt t="78805" x="5241925" y="4268788"/>
          <p14:tracePt t="78846" x="4830763" y="3759200"/>
          <p14:tracePt t="78885" x="4545013" y="3465513"/>
          <p14:tracePt t="78926" x="4446588" y="3394075"/>
          <p14:tracePt t="78967" x="4295775" y="3276600"/>
          <p14:tracePt t="79010" x="4125913" y="3089275"/>
          <p14:tracePt t="79051" x="4037013" y="2884488"/>
          <p14:tracePt t="79091" x="3902075" y="2697163"/>
          <p14:tracePt t="79134" x="3822700" y="2544763"/>
          <p14:tracePt t="79176" x="3786188" y="2455863"/>
          <p14:tracePt t="79216" x="3751263" y="2401888"/>
          <p14:tracePt t="79256" x="3705225" y="2295525"/>
          <p14:tracePt t="79299" x="3705225" y="2170113"/>
          <p14:tracePt t="79318" x="3705225" y="2143125"/>
          <p14:tracePt t="79359" x="3705225" y="2108200"/>
          <p14:tracePt t="79400" x="3705225" y="2089150"/>
          <p14:tracePt t="79440" x="3714750" y="2062163"/>
          <p14:tracePt t="79483" x="3714750" y="2000250"/>
          <p14:tracePt t="79502" x="3714750" y="1965325"/>
          <p14:tracePt t="79545" x="3714750" y="1911350"/>
          <p14:tracePt t="79587" x="3714750" y="1839913"/>
          <p14:tracePt t="79634" x="3714750" y="1785938"/>
          <p14:tracePt t="79674" x="3714750" y="1758950"/>
          <p14:tracePt t="79716" x="3714750" y="1724025"/>
          <p14:tracePt t="79793" x="3714750" y="1697038"/>
          <p14:tracePt t="80003" x="3714750" y="1687513"/>
          <p14:tracePt t="80097" x="3741738" y="1687513"/>
          <p14:tracePt t="80138" x="3786188" y="1687513"/>
          <p14:tracePt t="80197" x="3813175" y="1687513"/>
          <p14:tracePt t="80237" x="3840163" y="1704975"/>
          <p14:tracePt t="80295" x="3848100" y="1714500"/>
          <p14:tracePt t="80334" x="3867150" y="1731963"/>
          <p14:tracePt t="80375" x="3894138" y="1758950"/>
          <p14:tracePt t="80414" x="3929063" y="1768475"/>
          <p14:tracePt t="80453" x="3946525" y="1785938"/>
          <p14:tracePt t="80493" x="3973513" y="1803400"/>
          <p14:tracePt t="80533" x="4037013" y="1830388"/>
          <p14:tracePt t="80572" x="4098925" y="1866900"/>
          <p14:tracePt t="80617" x="4160838" y="1884363"/>
          <p14:tracePt t="80659" x="4251325" y="1911350"/>
          <p14:tracePt t="80698" x="4286250" y="1938338"/>
          <p14:tracePt t="80738" x="4330700" y="1946275"/>
          <p14:tracePt t="80778" x="4419600" y="1973263"/>
          <p14:tracePt t="80817" x="4473575" y="1990725"/>
          <p14:tracePt t="80856" x="4545013" y="2009775"/>
          <p14:tracePt t="80896" x="4589463" y="2027238"/>
          <p14:tracePt t="80936" x="4625975" y="2036763"/>
          <p14:tracePt t="80976" x="4670425" y="2036763"/>
          <p14:tracePt t="80997" x="4714875" y="2044700"/>
          <p14:tracePt t="81037" x="4795838" y="2062163"/>
          <p14:tracePt t="81079" x="4894263" y="2081213"/>
          <p14:tracePt t="81119" x="5000625" y="2108200"/>
          <p14:tracePt t="81159" x="5072063" y="2116138"/>
          <p14:tracePt t="81179" x="5089525" y="2116138"/>
          <p14:tracePt t="81219" x="5160963" y="2143125"/>
          <p14:tracePt t="81261" x="5224463" y="2170113"/>
          <p14:tracePt t="81301" x="5276850" y="2197100"/>
          <p14:tracePt t="81340" x="5303838" y="2205038"/>
          <p14:tracePt t="81417" x="5330825" y="2214563"/>
          <p14:tracePt t="81456" x="5375275" y="2232025"/>
          <p14:tracePt t="81496" x="5411788" y="2232025"/>
          <p14:tracePt t="81674" x="5411788" y="2259013"/>
          <p14:tracePt t="81716" x="5429250" y="2322513"/>
          <p14:tracePt t="81756" x="5465763" y="2393950"/>
          <p14:tracePt t="81779" x="5500688" y="2482850"/>
          <p14:tracePt t="81821" x="5500688" y="2660650"/>
          <p14:tracePt t="81863" x="5500688" y="3170238"/>
          <p14:tracePt t="81903" x="5384800" y="3660775"/>
          <p14:tracePt t="81943" x="5251450" y="3990975"/>
          <p14:tracePt t="81963" x="5170488" y="4116388"/>
          <p14:tracePt t="82004" x="4983163" y="4375150"/>
          <p14:tracePt t="82045" x="4840288" y="4633913"/>
          <p14:tracePt t="82084" x="4660900" y="4840288"/>
          <p14:tracePt t="82104" x="4527550" y="4929188"/>
          <p14:tracePt t="82149" x="4286250" y="5045075"/>
          <p14:tracePt t="82190" x="4125913" y="5081588"/>
          <p14:tracePt t="82210" x="4108450" y="5054600"/>
          <p14:tracePt t="82251" x="4017963" y="4919663"/>
          <p14:tracePt t="82292" x="3919538" y="4786313"/>
          <p14:tracePt t="82332" x="3867150" y="4660900"/>
          <p14:tracePt t="82373" x="3867150" y="4562475"/>
          <p14:tracePt t="82412" x="3830638" y="4473575"/>
          <p14:tracePt t="82452" x="3830638" y="4348163"/>
          <p14:tracePt t="82497" x="3830638" y="4276725"/>
          <p14:tracePt t="82546" x="3830638" y="4251325"/>
          <p14:tracePt t="82594" x="3830638" y="4241800"/>
          <p14:tracePt t="82808" x="3803650" y="4241800"/>
          <p14:tracePt t="83032" x="3867150" y="4241800"/>
          <p14:tracePt t="83072" x="3919538" y="4268788"/>
          <p14:tracePt t="83112" x="3983038" y="4268788"/>
          <p14:tracePt t="83133" x="4017963" y="4268788"/>
          <p14:tracePt t="83173" x="4098925" y="4276725"/>
          <p14:tracePt t="83213" x="4205288" y="4295775"/>
          <p14:tracePt t="83252" x="4330700" y="4303713"/>
          <p14:tracePt t="83295" x="4402138" y="4303713"/>
          <p14:tracePt t="83336" x="4465638" y="4303713"/>
          <p14:tracePt t="83356" x="4545013" y="4313238"/>
          <p14:tracePt t="83398" x="4670425" y="4313238"/>
          <p14:tracePt t="83419" x="4741863" y="4322763"/>
          <p14:tracePt t="83461" x="4795838" y="4322763"/>
          <p14:tracePt t="83502" x="4867275" y="4322763"/>
          <p14:tracePt t="83542" x="4965700" y="4322763"/>
          <p14:tracePt t="83583" x="5081588" y="4330700"/>
          <p14:tracePt t="83630" x="5153025" y="4340225"/>
          <p14:tracePt t="83671" x="5214938" y="4340225"/>
          <p14:tracePt t="83711" x="5268913" y="4340225"/>
          <p14:tracePt t="83787" x="5303838" y="4340225"/>
          <p14:tracePt t="83828" x="5322888" y="4340225"/>
          <p14:tracePt t="84071" x="5375275" y="4375150"/>
          <p14:tracePt t="84112" x="5384800" y="4438650"/>
          <p14:tracePt t="84157" x="5322888" y="4510088"/>
          <p14:tracePt t="84194" x="5313363" y="4510088"/>
          <p14:tracePt t="84664" x="5429250" y="4394200"/>
          <p14:tracePt t="84707" x="5527675" y="4125913"/>
          <p14:tracePt t="84747" x="5518150" y="3902075"/>
          <p14:tracePt t="84787" x="5518150" y="3509963"/>
          <p14:tracePt t="84809" x="5518150" y="3322638"/>
          <p14:tracePt t="84850" x="5554663" y="2928938"/>
          <p14:tracePt t="84891" x="5634038" y="2714625"/>
          <p14:tracePt t="84931" x="5634038" y="2705100"/>
          <p14:tracePt t="84972" x="5653088" y="2652713"/>
          <p14:tracePt t="85013" x="5670550" y="2554288"/>
          <p14:tracePt t="85054" x="5715000" y="2411413"/>
          <p14:tracePt t="85096" x="5795963" y="2303463"/>
          <p14:tracePt t="85153" x="5795963" y="2295525"/>
          <p14:tracePt t="85194" x="5795963" y="2268538"/>
          <p14:tracePt t="85292" x="5759450" y="2268538"/>
          <p14:tracePt t="85332" x="5715000" y="2232025"/>
          <p14:tracePt t="85374" x="5680075" y="2205038"/>
          <p14:tracePt t="85414" x="5626100" y="2170113"/>
          <p14:tracePt t="85472" x="5616575" y="2160588"/>
          <p14:tracePt t="86024" x="5608638" y="2160588"/>
          <p14:tracePt t="86064" x="5608638" y="2224088"/>
          <p14:tracePt t="86104" x="5608638" y="2259013"/>
          <p14:tracePt t="86145" x="5608638" y="2303463"/>
          <p14:tracePt t="86221" x="5608638" y="2330450"/>
          <p14:tracePt t="86262" x="5608638" y="2347913"/>
          <p14:tracePt t="86320" x="5608638" y="2374900"/>
          <p14:tracePt t="86340" x="5608638" y="2411413"/>
          <p14:tracePt t="86383" x="5608638" y="2482850"/>
          <p14:tracePt t="86402" x="5608638" y="2509838"/>
          <p14:tracePt t="86443" x="5608638" y="2598738"/>
          <p14:tracePt t="86483" x="5608638" y="2652713"/>
          <p14:tracePt t="86578" x="5608638" y="2679700"/>
          <p14:tracePt t="86623" x="5608638" y="2759075"/>
          <p14:tracePt t="86664" x="5608638" y="2795588"/>
          <p14:tracePt t="86707" x="5589588" y="2840038"/>
          <p14:tracePt t="86747" x="5589588" y="2874963"/>
          <p14:tracePt t="86882" x="5589588" y="2894013"/>
          <p14:tracePt t="87016" x="5581650" y="2857500"/>
          <p14:tracePt t="87058" x="5581650" y="2813050"/>
          <p14:tracePt t="87117" x="5581650" y="2697163"/>
          <p14:tracePt t="87160" x="5581650" y="2527300"/>
          <p14:tracePt t="87180" x="5581650" y="2482850"/>
          <p14:tracePt t="87220" x="5581650" y="2393950"/>
          <p14:tracePt t="87260" x="5581650" y="2322513"/>
          <p14:tracePt t="87301" x="5581650" y="2276475"/>
          <p14:tracePt t="87341" x="5581650" y="2224088"/>
          <p14:tracePt t="87382" x="5572125" y="2170113"/>
          <p14:tracePt t="87403" x="5554663" y="2133600"/>
          <p14:tracePt t="87444" x="5554663" y="2108200"/>
          <p14:tracePt t="87759" x="5572125" y="2251075"/>
          <p14:tracePt t="87800" x="5581650" y="2393950"/>
          <p14:tracePt t="87842" x="5581650" y="2589213"/>
          <p14:tracePt t="87882" x="5581650" y="2705100"/>
          <p14:tracePt t="87923" x="5581650" y="2741613"/>
          <p14:tracePt t="88022" x="5581650" y="2803525"/>
          <p14:tracePt t="88083" x="5581650" y="2840038"/>
          <p14:tracePt t="88127" x="5581650" y="2874963"/>
          <p14:tracePt t="88372" x="5581650" y="2894013"/>
          <p14:tracePt t="88467" x="5581650" y="2928938"/>
          <p14:tracePt t="88508" x="5581650" y="3017838"/>
          <p14:tracePt t="88549" x="5581650" y="3160713"/>
          <p14:tracePt t="88588" x="5581650" y="3295650"/>
          <p14:tracePt t="88635" x="5599113" y="3473450"/>
          <p14:tracePt t="88676" x="5599113" y="3598863"/>
          <p14:tracePt t="88697" x="5599113" y="3652838"/>
          <p14:tracePt t="88740" x="5599113" y="3759200"/>
          <p14:tracePt t="88780" x="5599113" y="3822700"/>
          <p14:tracePt t="88823" x="5589588" y="3929063"/>
          <p14:tracePt t="88863" x="5589588" y="4017963"/>
          <p14:tracePt t="88902" x="5589588" y="4081463"/>
          <p14:tracePt t="88943" x="5589588" y="4133850"/>
          <p14:tracePt t="88984" x="5589588" y="4170363"/>
          <p14:tracePt t="89043" x="5589588" y="4232275"/>
          <p14:tracePt t="89083" x="5589588" y="4276725"/>
          <p14:tracePt t="89126" x="5589588" y="4313238"/>
          <p14:tracePt t="89206" x="5589588" y="4322763"/>
          <p14:tracePt t="89267" x="5589588" y="4367213"/>
          <p14:tracePt t="89286" x="5589588" y="4384675"/>
          <p14:tracePt t="89325" x="5581650" y="4384675"/>
          <p14:tracePt t="89385" x="5581650" y="4402138"/>
          <p14:tracePt t="89424" x="5581650" y="4429125"/>
          <p14:tracePt t="89464" x="5581650" y="4465638"/>
          <p14:tracePt t="89506" x="5581650" y="4491038"/>
          <p14:tracePt t="89547" x="5581650" y="4589463"/>
          <p14:tracePt t="89588" x="5581650" y="4643438"/>
          <p14:tracePt t="89634" x="5581650" y="4660900"/>
          <p14:tracePt t="89710" x="5581650" y="4687888"/>
          <p14:tracePt t="89732" x="5581650" y="4714875"/>
          <p14:tracePt t="89774" x="5581650" y="4751388"/>
          <p14:tracePt t="89835" x="5581650" y="4795838"/>
          <p14:tracePt t="89894" x="5562600" y="4822825"/>
          <p14:tracePt t="89992" x="5545138" y="4848225"/>
          <p14:tracePt t="90148" x="5518150" y="4848225"/>
          <p14:tracePt t="90283" x="5491163" y="4848225"/>
          <p14:tracePt t="90324" x="5429250" y="4848225"/>
          <p14:tracePt t="90365" x="5367338" y="4848225"/>
          <p14:tracePt t="90405" x="5330825" y="4848225"/>
          <p14:tracePt t="90445" x="5322888" y="4875213"/>
          <p14:tracePt t="90505" x="5322888" y="4929188"/>
          <p14:tracePt t="90546" x="5322888" y="4973638"/>
          <p14:tracePt t="90587" x="5322888" y="5010150"/>
          <p14:tracePt t="90631" x="5322888" y="5062538"/>
          <p14:tracePt t="90673" x="5348288" y="5089525"/>
          <p14:tracePt t="90713" x="5384800" y="5116513"/>
          <p14:tracePt t="90734" x="5411788" y="5133975"/>
          <p14:tracePt t="90775" x="5500688" y="5187950"/>
          <p14:tracePt t="90815" x="5527675" y="5197475"/>
          <p14:tracePt t="90856" x="5581650" y="5224463"/>
          <p14:tracePt t="90895" x="5626100" y="5224463"/>
          <p14:tracePt t="90937" x="5661025" y="5224463"/>
          <p14:tracePt t="90996" x="5705475" y="5224463"/>
          <p14:tracePt t="91038" x="5724525" y="5224463"/>
          <p14:tracePt t="91079" x="5776913" y="5224463"/>
          <p14:tracePt t="91121" x="5786438" y="5214938"/>
          <p14:tracePt t="91614" x="5795963" y="5214938"/>
          <p14:tracePt t="91790" x="5776913" y="5214938"/>
          <p14:tracePt t="91867" x="5768975" y="5214938"/>
          <p14:tracePt t="91942" x="5751513" y="5214938"/>
          <p14:tracePt t="92000" x="5724525" y="5214938"/>
          <p14:tracePt t="92209" x="5715000" y="5170488"/>
          <p14:tracePt t="92231" x="5705475" y="5126038"/>
          <p14:tracePt t="92252" x="5705475" y="5037138"/>
          <p14:tracePt t="92293" x="5680075" y="4867275"/>
          <p14:tracePt t="92332" x="5643563" y="4705350"/>
          <p14:tracePt t="92373" x="5626100" y="4429125"/>
          <p14:tracePt t="92418" x="5608638" y="4152900"/>
          <p14:tracePt t="92458" x="5599113" y="4081463"/>
          <p14:tracePt t="92499" x="5599113" y="4017963"/>
          <p14:tracePt t="92540" x="5599113" y="3848100"/>
          <p14:tracePt t="92580" x="5599113" y="3714750"/>
          <p14:tracePt t="92627" x="5599113" y="3625850"/>
          <p14:tracePt t="92669" x="5599113" y="3509963"/>
          <p14:tracePt t="92709" x="5599113" y="3411538"/>
          <p14:tracePt t="92749" x="5599113" y="3384550"/>
          <p14:tracePt t="93091" x="5599113" y="3357563"/>
          <p14:tracePt t="93792" x="5661025" y="3303588"/>
          <p14:tracePt t="93833" x="5724525" y="3187700"/>
          <p14:tracePt t="93873" x="5751513" y="3081338"/>
          <p14:tracePt t="93912" x="5786438" y="2867025"/>
          <p14:tracePt t="93955" x="5786438" y="2724150"/>
          <p14:tracePt t="93994" x="5786438" y="2581275"/>
          <p14:tracePt t="94034" x="5776913" y="2500313"/>
          <p14:tracePt t="94074" x="5759450" y="2428875"/>
          <p14:tracePt t="94114" x="5751513" y="2330450"/>
          <p14:tracePt t="94137" x="5751513" y="2251075"/>
          <p14:tracePt t="94178" x="5724525" y="2125663"/>
          <p14:tracePt t="94219" x="5680075" y="1982788"/>
          <p14:tracePt t="94258" x="5653088" y="1911350"/>
          <p14:tracePt t="94299" x="5643563" y="1911350"/>
          <p14:tracePt t="94340" x="5634038" y="1901825"/>
          <p14:tracePt t="94399" x="5589588" y="1884363"/>
          <p14:tracePt t="94440" x="5545138" y="1857375"/>
          <p14:tracePt t="94518" x="5527675" y="1857375"/>
          <p14:tracePt t="94557" x="5527675" y="1928813"/>
          <p14:tracePt t="94598" x="5527675" y="2044700"/>
          <p14:tracePt t="94644" x="5483225" y="2276475"/>
          <p14:tracePt t="94686" x="5456238" y="2428875"/>
          <p14:tracePt t="94727" x="5438775" y="2509838"/>
          <p14:tracePt t="94747" x="5429250" y="2544763"/>
          <p14:tracePt t="94790" x="5394325" y="2679700"/>
          <p14:tracePt t="94830" x="5384800" y="2830513"/>
          <p14:tracePt t="94872" x="5384800" y="2938463"/>
          <p14:tracePt t="94912" x="5384800" y="3044825"/>
          <p14:tracePt t="94952" x="5384800" y="3098800"/>
          <p14:tracePt t="94994" x="5384800" y="3133725"/>
          <p14:tracePt t="95035" x="5384800" y="3170238"/>
          <p14:tracePt t="95111" x="5384800" y="3197225"/>
          <p14:tracePt t="95207" x="5384800" y="3214688"/>
          <p14:tracePt t="95302" x="5394325" y="3214688"/>
          <p14:tracePt t="95361" x="5411788" y="3205163"/>
          <p14:tracePt t="95403" x="5419725" y="3160713"/>
          <p14:tracePt t="95443" x="5419725" y="3133725"/>
          <p14:tracePt t="95485" x="5419725" y="3089275"/>
          <p14:tracePt t="95527" x="5438775" y="3036888"/>
          <p14:tracePt t="95569" x="5446713" y="3017838"/>
          <p14:tracePt t="95722" x="5446713" y="3000375"/>
          <p14:tracePt t="95783" x="5446713" y="2982913"/>
          <p14:tracePt t="96184" x="5456238" y="2973388"/>
          <p14:tracePt t="96223" x="5483225" y="2973388"/>
          <p14:tracePt t="96263" x="5518150" y="2973388"/>
          <p14:tracePt t="97328" x="5527675" y="2973388"/>
          <p14:tracePt t="97391" x="5537200" y="2973388"/>
          <p14:tracePt t="97434" x="5554663" y="2973388"/>
          <p14:tracePt t="97478" x="5562600" y="2982913"/>
          <p14:tracePt t="98037" x="5599113" y="3017838"/>
          <p14:tracePt t="98085" x="5661025" y="3125788"/>
          <p14:tracePt t="98107" x="5680075" y="3152775"/>
          <p14:tracePt t="98299" x="5680075" y="3125788"/>
          <p14:tracePt t="98340" x="5661025" y="3062288"/>
          <p14:tracePt t="98361" x="5661025" y="3044825"/>
          <p14:tracePt t="98401" x="5634038" y="3017838"/>
          <p14:tracePt t="98550" x="5599113" y="2965450"/>
          <p14:tracePt t="98814" x="5608638" y="2965450"/>
          <p14:tracePt t="98873" x="5626100" y="2965450"/>
          <p14:tracePt t="98914" x="5643563" y="2965450"/>
          <p14:tracePt t="98993" x="5670550" y="2965450"/>
          <p14:tracePt t="99053" x="5705475" y="2982913"/>
          <p14:tracePt t="99093" x="5768975" y="3009900"/>
          <p14:tracePt t="99137" x="5830888" y="3027363"/>
          <p14:tracePt t="99177" x="5875338" y="3044825"/>
          <p14:tracePt t="99199" x="5911850" y="3044825"/>
          <p14:tracePt t="99241" x="5973763" y="3054350"/>
          <p14:tracePt t="99262" x="6000750" y="3054350"/>
          <p14:tracePt t="99283" x="6027738" y="3062288"/>
          <p14:tracePt t="99324" x="6081713" y="3062288"/>
          <p14:tracePt t="99365" x="6099175" y="3071813"/>
          <p14:tracePt t="99407" x="6153150" y="3081338"/>
          <p14:tracePt t="99450" x="6170613" y="3081338"/>
          <p14:tracePt t="99489" x="6205538" y="3108325"/>
          <p14:tracePt t="99531" x="6286500" y="3116263"/>
          <p14:tracePt t="99589" x="6313488" y="3133725"/>
          <p14:tracePt t="99653" x="6367463" y="3152775"/>
          <p14:tracePt t="99694" x="6394450" y="3170238"/>
          <p14:tracePt t="99753" x="6411913" y="3179763"/>
          <p14:tracePt t="99793" x="6465888" y="3214688"/>
          <p14:tracePt t="99834" x="6510338" y="3232150"/>
          <p14:tracePt t="99876" x="6537325" y="3251200"/>
          <p14:tracePt t="99917" x="6572250" y="3268663"/>
          <p14:tracePt t="99959" x="6616700" y="3303588"/>
          <p14:tracePt t="99977" x="6626225" y="3303588"/>
          <p14:tracePt t="100019" x="6680200" y="3330575"/>
          <p14:tracePt t="100059" x="6759575" y="3375025"/>
          <p14:tracePt t="100099" x="6813550" y="3402013"/>
          <p14:tracePt t="100139" x="6840538" y="3429000"/>
          <p14:tracePt t="100179" x="6902450" y="3455988"/>
          <p14:tracePt t="100220" x="6938963" y="3482975"/>
          <p14:tracePt t="100261" x="6973888" y="3490913"/>
          <p14:tracePt t="100301" x="7000875" y="3509963"/>
          <p14:tracePt t="100340" x="7018338" y="3536950"/>
          <p14:tracePt t="100380" x="7062788" y="3544888"/>
          <p14:tracePt t="100421" x="7081838" y="3554413"/>
          <p14:tracePt t="100461" x="7108825" y="3562350"/>
          <p14:tracePt t="100519" x="7143750" y="3562350"/>
          <p14:tracePt t="100578" x="7215188" y="3581400"/>
          <p14:tracePt t="100621" x="7232650" y="3581400"/>
          <p14:tracePt t="100662" x="7269163" y="3581400"/>
          <p14:tracePt t="100702" x="7296150" y="3581400"/>
          <p14:tracePt t="100742" x="7340600" y="3581400"/>
          <p14:tracePt t="100783" x="7375525" y="3589338"/>
          <p14:tracePt t="100823" x="7402513" y="3589338"/>
          <p14:tracePt t="100863" x="7446963" y="3608388"/>
          <p14:tracePt t="100905" x="7456488" y="3608388"/>
          <p14:tracePt t="101047" x="7473950" y="3608388"/>
          <p14:tracePt t="101316" x="7473950" y="3625850"/>
          <p14:tracePt t="101510" x="7473950" y="3652838"/>
          <p14:tracePt t="101551" x="7473950" y="3697288"/>
          <p14:tracePt t="101591" x="7439025" y="3776663"/>
          <p14:tracePt t="101638" x="7367588" y="3875088"/>
          <p14:tracePt t="101679" x="7358063" y="3884613"/>
          <p14:tracePt t="101869" x="7358063" y="3894138"/>
          <p14:tracePt t="101929" x="7323138" y="3946525"/>
          <p14:tracePt t="101950" x="7259638" y="4027488"/>
          <p14:tracePt t="101991" x="7072313" y="4133850"/>
          <p14:tracePt t="102033" x="6804025" y="4205288"/>
          <p14:tracePt t="102074" x="6429375" y="4268788"/>
          <p14:tracePt t="102093" x="6303963" y="4286250"/>
          <p14:tracePt t="102134" x="6116638" y="4322763"/>
          <p14:tracePt t="102175" x="6010275" y="4348163"/>
          <p14:tracePt t="102233" x="5973763" y="4357688"/>
          <p14:tracePt t="102273" x="5911850" y="4367213"/>
          <p14:tracePt t="102293" x="5840413" y="4375150"/>
          <p14:tracePt t="102335" x="5680075" y="4375150"/>
          <p14:tracePt t="102375" x="5581650" y="4375150"/>
          <p14:tracePt t="102397" x="5572125" y="4375150"/>
          <p14:tracePt t="102717" x="5653088" y="4367213"/>
          <p14:tracePt t="102815" x="5697538" y="4367213"/>
          <p14:tracePt t="102854" x="5751513" y="4348163"/>
          <p14:tracePt t="102897" x="5857875" y="4322763"/>
          <p14:tracePt t="102917" x="5929313" y="4313238"/>
          <p14:tracePt t="102959" x="6027738" y="4313238"/>
          <p14:tracePt t="102981" x="6153150" y="4313238"/>
          <p14:tracePt t="103028" x="6438900" y="4251325"/>
          <p14:tracePt t="103072" x="6554788" y="4232275"/>
          <p14:tracePt t="103126" x="6670675" y="4232275"/>
          <p14:tracePt t="103198" x="6777038" y="4232275"/>
          <p14:tracePt t="103246" x="6884988" y="4232275"/>
          <p14:tracePt t="103292" x="7037388" y="4232275"/>
          <p14:tracePt t="103332" x="7224713" y="4197350"/>
          <p14:tracePt t="103372" x="7348538" y="4187825"/>
          <p14:tracePt t="103413" x="7412038" y="4187825"/>
          <p14:tracePt t="103456" x="7446963" y="4187825"/>
          <p14:tracePt t="103497" x="7483475" y="4187825"/>
          <p14:tracePt t="103536" x="7491413" y="4187825"/>
          <p14:tracePt t="103977" x="7537450" y="4205288"/>
          <p14:tracePt t="104017" x="7589838" y="4241800"/>
          <p14:tracePt t="104057" x="7661275" y="4286250"/>
          <p14:tracePt t="104096" x="7724775" y="4286250"/>
          <p14:tracePt t="104138" x="7848600" y="4286250"/>
          <p14:tracePt t="104178" x="7894638" y="4286250"/>
          <p14:tracePt t="104346" x="7902575" y="4286250"/>
          <p14:tracePt t="104536" x="8027988" y="4205288"/>
          <p14:tracePt t="104576" x="8804275" y="3776663"/>
          <p14:tracePt t="104620" x="9037638" y="3633788"/>
          <p14:tracePt t="104683" x="9037638" y="3562350"/>
          <p14:tracePt t="104723" x="9072563" y="3394075"/>
          <p14:tracePt t="104764" x="9117013" y="3214688"/>
          <p14:tracePt t="104802" x="9161463" y="3036888"/>
          <p14:tracePt t="104844" x="9180513" y="2938463"/>
          <p14:tracePt t="104882" x="9180513" y="2911475"/>
          <p14:tracePt t="104924" x="9180513" y="2884488"/>
          <p14:tracePt t="104945" x="9180513" y="2867025"/>
          <p14:tracePt t="104986" x="9161463" y="2795588"/>
          <p14:tracePt t="105029" x="9134475" y="2643188"/>
          <p14:tracePt t="105069" x="9126538" y="2608263"/>
          <p14:tracePt t="105110" x="9037638" y="2544763"/>
          <p14:tracePt t="105132" x="9018588" y="2536825"/>
          <p14:tracePt t="105174" x="8974138" y="2490788"/>
          <p14:tracePt t="105214" x="8974138" y="2428875"/>
          <p14:tracePt t="105234" x="8974138" y="2419350"/>
          <p14:tracePt t="105276" x="8974138" y="2357438"/>
          <p14:tracePt t="105314" x="8974138" y="2347913"/>
          <p14:tracePt t="105374" x="8983663" y="2286000"/>
          <p14:tracePt t="105413" x="9001125" y="2259013"/>
          <p14:tracePt t="105455" x="9018588" y="2224088"/>
          <p14:tracePt t="106062" x="8991600" y="2224088"/>
          <p14:tracePt t="106102" x="8885238" y="2160588"/>
          <p14:tracePt t="106145" x="8823325" y="2017713"/>
          <p14:tracePt t="106184" x="8823325" y="1946275"/>
          <p14:tracePt t="106223" x="8796338" y="1901825"/>
          <p14:tracePt t="106264" x="8732838" y="1839913"/>
          <p14:tracePt t="106303" x="8688388" y="1687513"/>
          <p14:tracePt t="106343" x="8661400" y="1633538"/>
          <p14:tracePt t="106400" x="8643938" y="1589088"/>
          <p14:tracePt t="106478" x="8643938" y="1571625"/>
          <p14:tracePt t="106520" x="8634413" y="1544638"/>
          <p14:tracePt t="106560" x="8634413" y="1536700"/>
          <p14:tracePt t="106680" x="8634413" y="1562100"/>
          <p14:tracePt t="106851" x="8661400" y="1482725"/>
          <p14:tracePt t="106893" x="8697913" y="1374775"/>
          <p14:tracePt t="106933" x="8705850" y="1268413"/>
          <p14:tracePt t="106973" x="8705850" y="1250950"/>
          <p14:tracePt t="107237" x="8751888" y="1303338"/>
          <p14:tracePt t="107278" x="8751888" y="1322388"/>
          <p14:tracePt t="107318" x="8697913" y="1428750"/>
          <p14:tracePt t="107360" x="8653463" y="1517650"/>
          <p14:tracePt t="107401" x="8643938" y="1589088"/>
          <p14:tracePt t="107441" x="8634413" y="1616075"/>
          <p14:tracePt t="107572" x="8562975" y="1625600"/>
          <p14:tracePt t="107616" x="8501063" y="1625600"/>
          <p14:tracePt t="107659" x="8358188" y="1741488"/>
          <p14:tracePt t="107699" x="7920038" y="1884363"/>
          <p14:tracePt t="107741" x="7134225" y="2054225"/>
          <p14:tracePt t="107762" x="7000875" y="2108200"/>
          <p14:tracePt t="107805" x="6616700" y="2241550"/>
          <p14:tracePt t="107846" x="5965825" y="2312988"/>
          <p14:tracePt t="107886" x="5527675" y="2312988"/>
          <p14:tracePt t="107927" x="5214938" y="2170113"/>
          <p14:tracePt t="107968" x="4867275" y="2044700"/>
          <p14:tracePt t="107987" x="4679950" y="1990725"/>
          <p14:tracePt t="108030" x="4419600" y="1946275"/>
          <p14:tracePt t="108070" x="4214813" y="1928813"/>
          <p14:tracePt t="108091" x="4133850" y="1911350"/>
          <p14:tracePt t="108112" x="4089400" y="1901825"/>
          <p14:tracePt t="108153" x="4010025" y="1839913"/>
          <p14:tracePt t="108194" x="3840163" y="1731963"/>
          <p14:tracePt t="108215" x="3795713" y="1724025"/>
          <p14:tracePt t="108254" x="3724275" y="1714500"/>
          <p14:tracePt t="108300" x="3705225" y="1714500"/>
          <p14:tracePt t="108392" x="3679825" y="1679575"/>
          <p14:tracePt t="108441" x="3616325" y="1608138"/>
          <p14:tracePt t="108480" x="3589338" y="1589088"/>
          <p14:tracePt t="108617" x="3625850" y="1598613"/>
          <p14:tracePt t="108809" x="3679825" y="1616075"/>
          <p14:tracePt t="108851" x="3759200" y="1660525"/>
          <p14:tracePt t="108872" x="3786188" y="1741488"/>
          <p14:tracePt t="108914" x="3786188" y="2089150"/>
          <p14:tracePt t="108955" x="3786188" y="2571750"/>
          <p14:tracePt t="108995" x="3786188" y="2919413"/>
          <p14:tracePt t="109037" x="3786188" y="3205163"/>
          <p14:tracePt t="109059" x="3786188" y="3367088"/>
          <p14:tracePt t="109100" x="3786188" y="3536950"/>
          <p14:tracePt t="109143" x="3759200" y="3589338"/>
          <p14:tracePt t="109183" x="3751263" y="3598863"/>
          <p14:tracePt t="109224" x="3732213" y="3608388"/>
          <p14:tracePt t="109264" x="3705225" y="3670300"/>
          <p14:tracePt t="109306" x="3705225" y="3786188"/>
          <p14:tracePt t="109347" x="3643313" y="3983038"/>
          <p14:tracePt t="109387" x="3616325" y="4062413"/>
          <p14:tracePt t="109427" x="3608388" y="4071938"/>
          <p14:tracePt t="109504" x="3598863" y="4071938"/>
          <p14:tracePt t="109665" x="3643313" y="4081463"/>
          <p14:tracePt t="109706" x="3786188" y="4108450"/>
          <p14:tracePt t="109747" x="4125913" y="4108450"/>
          <p14:tracePt t="109788" x="4322763" y="4108450"/>
          <p14:tracePt t="109829" x="4465638" y="4054475"/>
          <p14:tracePt t="109870" x="4616450" y="4027488"/>
          <p14:tracePt t="109891" x="4670425" y="4027488"/>
          <p14:tracePt t="109931" x="4848225" y="4017963"/>
          <p14:tracePt t="109975" x="5133975" y="4000500"/>
          <p14:tracePt t="110013" x="5143500" y="4000500"/>
          <p14:tracePt t="110074" x="5170488" y="3990975"/>
          <p14:tracePt t="110306" x="5180013" y="3840163"/>
          <p14:tracePt t="110347" x="5126038" y="3232150"/>
          <p14:tracePt t="110388" x="5126038" y="2705100"/>
          <p14:tracePt t="110427" x="5153025" y="2633663"/>
          <p14:tracePt t="110503" x="5180013" y="2589213"/>
          <p14:tracePt t="110525" x="5224463" y="2517775"/>
          <p14:tracePt t="110565" x="5375275" y="2295525"/>
          <p14:tracePt t="110608" x="5545138" y="2071688"/>
          <p14:tracePt t="110651" x="5680075" y="1946275"/>
          <p14:tracePt t="110691" x="5768975" y="1874838"/>
          <p14:tracePt t="110768" x="5724525" y="1874838"/>
          <p14:tracePt t="110808" x="5599113" y="1866900"/>
          <p14:tracePt t="110847" x="5133975" y="1741488"/>
          <p14:tracePt t="110895" x="4697413" y="1527175"/>
          <p14:tracePt t="110955" x="4572000" y="1490663"/>
          <p14:tracePt t="110997" x="4518025" y="1490663"/>
          <p14:tracePt t="111029" x="4483100" y="1490663"/>
          <p14:tracePt t="111080" x="4348163" y="1490663"/>
          <p14:tracePt t="111135" x="4133850" y="1490663"/>
          <p14:tracePt t="111194" x="4027488" y="1465263"/>
          <p14:tracePt t="111249" x="3983038" y="1465263"/>
          <p14:tracePt t="111315" x="3946525" y="1465263"/>
          <p14:tracePt t="111375" x="3875088" y="1465263"/>
          <p14:tracePt t="111474" x="3867150" y="1465263"/>
          <p14:tracePt t="111548" x="3902075" y="1428750"/>
          <p14:tracePt t="111603" x="4081463" y="1428750"/>
          <p14:tracePt t="111671" x="4419600" y="1419225"/>
          <p14:tracePt t="111722" x="4633913" y="1419225"/>
          <p14:tracePt t="111778" x="5126038" y="1455738"/>
          <p14:tracePt t="111830" x="5572125" y="1490663"/>
          <p14:tracePt t="111884" x="5848350" y="1509713"/>
          <p14:tracePt t="111943" x="6269038" y="1509713"/>
          <p14:tracePt t="111998" x="6510338" y="1509713"/>
          <p14:tracePt t="112048" x="6661150" y="1509713"/>
          <p14:tracePt t="112076" x="6732588" y="1509713"/>
          <p14:tracePt t="112127" x="6894513" y="1509713"/>
          <p14:tracePt t="112179" x="7143750" y="1482725"/>
          <p14:tracePt t="112225" x="7358063" y="1428750"/>
          <p14:tracePt t="112275" x="7670800" y="1366838"/>
          <p14:tracePt t="112323" x="7697788" y="1366838"/>
          <p14:tracePt t="112366" x="7769225" y="1366838"/>
          <p14:tracePt t="112414" x="7867650" y="1366838"/>
          <p14:tracePt t="112465" x="8027988" y="1339850"/>
          <p14:tracePt t="112509" x="8054975" y="1339850"/>
          <p14:tracePt t="112555" x="8116888" y="1322388"/>
          <p14:tracePt t="112608" x="8180388" y="1322388"/>
          <p14:tracePt t="112659" x="8242300" y="1322388"/>
          <p14:tracePt t="112944" x="8251825" y="1357313"/>
          <p14:tracePt t="112984" x="8251825" y="1366838"/>
          <p14:tracePt t="113159" x="8269288" y="1384300"/>
          <p14:tracePt t="113198" x="8269288" y="1446213"/>
          <p14:tracePt t="113240" x="8269288" y="1562100"/>
          <p14:tracePt t="113280" x="8269288" y="1670050"/>
          <p14:tracePt t="113320" x="8269288" y="1768475"/>
          <p14:tracePt t="113360" x="8269288" y="1822450"/>
          <p14:tracePt t="113401" x="8269288" y="1830388"/>
          <p14:tracePt t="113444" x="8269288" y="1847850"/>
          <p14:tracePt t="113495" x="8251825" y="1911350"/>
          <p14:tracePt t="113544" x="8251825" y="1938338"/>
          <p14:tracePt t="113728" x="8242300" y="1965325"/>
          <p14:tracePt t="114063" x="8242300" y="1982788"/>
          <p14:tracePt t="114586" x="8242300" y="1990725"/>
          <p14:tracePt t="114651" x="8385175" y="1919288"/>
          <p14:tracePt t="114672" x="8420100" y="1893888"/>
          <p14:tracePt t="114713" x="8447088" y="1866900"/>
          <p14:tracePt t="114752" x="8483600" y="1830388"/>
          <p14:tracePt t="114793" x="8582025" y="1768475"/>
          <p14:tracePt t="114833" x="8653463" y="1724025"/>
          <p14:tracePt t="114855" x="8705850" y="1679575"/>
          <p14:tracePt t="114897" x="8724900" y="1679575"/>
          <p14:tracePt t="115106" x="8715375" y="1687513"/>
          <p14:tracePt t="115204" x="8697913" y="1687513"/>
          <p14:tracePt t="115300" x="8670925" y="1697038"/>
          <p14:tracePt t="115341" x="8643938" y="1724025"/>
          <p14:tracePt t="115554" x="8643938" y="1751013"/>
          <p14:tracePt t="115575" x="8680450" y="1768475"/>
          <p14:tracePt t="115597" x="8697913" y="1768475"/>
          <p14:tracePt t="115625" x="8769350" y="1768475"/>
          <p14:tracePt t="115666" x="8777288" y="1768475"/>
          <p14:tracePt t="115725" x="8840788" y="1768475"/>
          <p14:tracePt t="115765" x="8885238" y="1768475"/>
          <p14:tracePt t="115805" x="8894763" y="1768475"/>
          <p14:tracePt t="115882" x="8902700" y="1768475"/>
          <p14:tracePt t="115921" x="8929688" y="1768475"/>
          <p14:tracePt t="115961" x="8974138" y="1776413"/>
          <p14:tracePt t="116001" x="8983663" y="1776413"/>
          <p14:tracePt t="116379" x="8991600" y="1776413"/>
          <p14:tracePt t="116438" x="8912225" y="1866900"/>
          <p14:tracePt t="116457" x="8867775" y="1919288"/>
          <p14:tracePt t="116500" x="8466138" y="2276475"/>
          <p14:tracePt t="116537" x="7653338" y="2867025"/>
          <p14:tracePt t="116560" x="7108825" y="3241675"/>
          <p14:tracePt t="116604" x="6313488" y="3894138"/>
          <p14:tracePt t="116628" x="5813425" y="4367213"/>
          <p14:tracePt t="116669" x="4473575" y="5180013"/>
          <p14:tracePt t="116710" x="3670300" y="5411788"/>
          <p14:tracePt t="116731" x="3660775" y="5411788"/>
          <p14:tracePt t="116792" x="3571875" y="5394325"/>
          <p14:tracePt t="116832" x="3517900" y="5375275"/>
          <p14:tracePt t="116872" x="3509963" y="5313363"/>
          <p14:tracePt t="116915" x="3509963" y="5205413"/>
          <p14:tracePt t="116954" x="3660775" y="5072063"/>
          <p14:tracePt t="116996" x="3795713" y="5027613"/>
          <p14:tracePt t="117039" x="3875088" y="4973638"/>
          <p14:tracePt t="117059" x="3884613" y="4946650"/>
          <p14:tracePt t="117102" x="3990975" y="4822825"/>
          <p14:tracePt t="117123" x="4017963" y="4803775"/>
          <p14:tracePt t="117163" x="4037013" y="4803775"/>
          <p14:tracePt t="117373" x="4044950" y="4803775"/>
          <p14:tracePt t="117608" x="4116388" y="4840288"/>
          <p14:tracePt t="117632" x="4205288" y="4848225"/>
          <p14:tracePt t="117674" x="4518025" y="4894263"/>
          <p14:tracePt t="117716" x="4759325" y="4902200"/>
          <p14:tracePt t="117756" x="4946650" y="4911725"/>
          <p14:tracePt t="117798" x="4983163" y="4911725"/>
          <p14:tracePt t="117840" x="5054600" y="4911725"/>
          <p14:tracePt t="117882" x="5143500" y="4911725"/>
          <p14:tracePt t="117923" x="5197475" y="4911725"/>
          <p14:tracePt t="117965" x="5313363" y="4911725"/>
          <p14:tracePt t="118005" x="5322888" y="4911725"/>
          <p14:tracePt t="118065" x="5429250" y="4929188"/>
          <p14:tracePt t="118107" x="5554663" y="4983163"/>
          <p14:tracePt t="118188" x="5589588" y="4983163"/>
          <p14:tracePt t="118488" x="5680075" y="4929188"/>
          <p14:tracePt t="118531" x="6170613" y="4456113"/>
          <p14:tracePt t="118571" x="7367588" y="3759200"/>
          <p14:tracePt t="118607" x="8001000" y="3375025"/>
          <p14:tracePt t="118656" x="8010525" y="3286125"/>
          <p14:tracePt t="118705" x="8153400" y="3108325"/>
          <p14:tracePt t="118752" x="8153400" y="2955925"/>
          <p14:tracePt t="118792" x="8143875" y="2847975"/>
          <p14:tracePt t="118834" x="8126413" y="2751138"/>
          <p14:tracePt t="118874" x="8134350" y="2670175"/>
          <p14:tracePt t="118916" x="8269288" y="2490788"/>
          <p14:tracePt t="118957" x="8466138" y="2322513"/>
          <p14:tracePt t="118999" x="8582025" y="2214563"/>
          <p14:tracePt t="119040" x="8582025" y="2170113"/>
          <p14:tracePt t="119101" x="8653463" y="2108200"/>
          <p14:tracePt t="119145" x="8688388" y="2071688"/>
          <p14:tracePt t="119187" x="8705850" y="2017713"/>
          <p14:tracePt t="119230" x="8705850" y="2000250"/>
          <p14:tracePt t="119327" x="8688388" y="1973263"/>
          <p14:tracePt t="119368" x="8688388" y="1965325"/>
          <p14:tracePt t="119638" x="8680450" y="1938338"/>
          <p14:tracePt t="119698" x="8732838" y="1928813"/>
          <p14:tracePt t="119738" x="8796338" y="1928813"/>
          <p14:tracePt t="119757" x="8813800" y="1911350"/>
          <p14:tracePt t="119800" x="8840788" y="1901825"/>
          <p14:tracePt t="120102" x="8858250" y="1901825"/>
          <p14:tracePt t="120142" x="8894763" y="1884363"/>
          <p14:tracePt t="120202" x="8947150" y="1874838"/>
          <p14:tracePt t="120242" x="8974138" y="1857375"/>
          <p14:tracePt t="120319" x="8991600" y="1857375"/>
          <p14:tracePt t="120378" x="9028113" y="1857375"/>
          <p14:tracePt t="120419" x="9082088" y="1857375"/>
          <p14:tracePt t="120785" x="9072563" y="1830388"/>
          <p14:tracePt t="120825" x="9063038" y="1830388"/>
          <p14:tracePt t="120939" x="9045575" y="1830388"/>
          <p14:tracePt t="120980" x="9037638" y="1822450"/>
          <p14:tracePt t="121020" x="9010650" y="1822450"/>
          <p14:tracePt t="121060" x="9001125" y="1822450"/>
          <p14:tracePt t="121249" x="8991600" y="1822450"/>
          <p14:tracePt t="121968" x="8966200" y="1830388"/>
          <p14:tracePt t="121997" x="8947150" y="1857375"/>
          <p14:tracePt t="122054" x="8939213" y="1866900"/>
          <p14:tracePt t="122104" x="8894763" y="1946275"/>
          <p14:tracePt t="122156" x="8875713" y="1973263"/>
          <p14:tracePt t="122204" x="8848725" y="2000250"/>
          <p14:tracePt t="122247" x="8831263" y="2027238"/>
          <p14:tracePt t="122301" x="8823325" y="2036763"/>
          <p14:tracePt t="122351" x="8796338" y="2062163"/>
          <p14:tracePt t="122401" x="8777288" y="2089150"/>
          <p14:tracePt t="122447" x="8742363" y="2133600"/>
          <p14:tracePt t="122496" x="8724900" y="2152650"/>
          <p14:tracePt t="122858" x="8724900" y="2179638"/>
          <p14:tracePt t="123129" x="8724900" y="2214563"/>
          <p14:tracePt t="123443" x="8705850" y="2214563"/>
          <p14:tracePt t="123524" x="8680450" y="2214563"/>
          <p14:tracePt t="123610" x="8626475" y="2214563"/>
          <p14:tracePt t="123638" x="8582025" y="2214563"/>
          <p14:tracePt t="123687" x="8197850" y="2143125"/>
          <p14:tracePt t="123710" x="7902575" y="2116138"/>
          <p14:tracePt t="123737" x="7197725" y="2081213"/>
          <p14:tracePt t="123790" x="6545263" y="2062163"/>
          <p14:tracePt t="123844" x="5776913" y="1946275"/>
          <p14:tracePt t="123899" x="5411788" y="1724025"/>
          <p14:tracePt t="123957" x="5214938" y="1571625"/>
          <p14:tracePt t="123982" x="5205413" y="1562100"/>
          <p14:tracePt t="124030" x="5153025" y="1536700"/>
          <p14:tracePt t="124077" x="4965700" y="1509713"/>
          <p14:tracePt t="124123" x="4759325" y="1438275"/>
          <p14:tracePt t="124179" x="4465638" y="1401763"/>
          <p14:tracePt t="124226" x="4197350" y="1401763"/>
          <p14:tracePt t="124262" x="4108450" y="1401763"/>
          <p14:tracePt t="124482" x="4098925" y="1446213"/>
          <p14:tracePt t="124506" x="4098925" y="1509713"/>
          <p14:tracePt t="124532" x="4098925" y="1589088"/>
          <p14:tracePt t="124581" x="4152900" y="1679575"/>
          <p14:tracePt t="124646" x="4276725" y="1741488"/>
          <p14:tracePt t="124699" x="4411663" y="1812925"/>
          <p14:tracePt t="124746" x="4652963" y="1839913"/>
          <p14:tracePt t="124796" x="5241925" y="1839913"/>
          <p14:tracePt t="124844" x="5446713" y="1839913"/>
          <p14:tracePt t="124892" x="5572125" y="1839913"/>
          <p14:tracePt t="124942" x="5813425" y="1911350"/>
          <p14:tracePt t="124991" x="5956300" y="2027238"/>
          <p14:tracePt t="125040" x="5983288" y="2062163"/>
          <p14:tracePt t="125159" x="6027738" y="2152650"/>
          <p14:tracePt t="125212" x="6170613" y="2303463"/>
          <p14:tracePt t="125264" x="6411913" y="2347913"/>
          <p14:tracePt t="125317" x="6804025" y="2322513"/>
          <p14:tracePt t="125363" x="6929438" y="2276475"/>
          <p14:tracePt t="125413" x="7018338" y="2268538"/>
          <p14:tracePt t="125462" x="7170738" y="2268538"/>
          <p14:tracePt t="125511" x="7419975" y="2268538"/>
          <p14:tracePt t="125560" x="7759700" y="2268538"/>
          <p14:tracePt t="125611" x="7885113" y="2268538"/>
          <p14:tracePt t="125662" x="8010525" y="2268538"/>
          <p14:tracePt t="125710" x="8394700" y="2251075"/>
          <p14:tracePt t="125758" x="8510588" y="2241550"/>
          <p14:tracePt t="125811" x="8528050" y="2232025"/>
          <p14:tracePt t="125904" x="8572500" y="2214563"/>
          <p14:tracePt t="125952" x="8599488" y="2214563"/>
          <p14:tracePt t="125991" x="8609013" y="2214563"/>
          <p14:tracePt t="126544" x="8545513" y="2224088"/>
          <p14:tracePt t="126584" x="8518525" y="2232025"/>
          <p14:tracePt t="126761" x="8491538" y="2232025"/>
          <p14:tracePt t="126782" x="8483600" y="2232025"/>
          <p14:tracePt t="126821" x="8412163" y="2232025"/>
          <p14:tracePt t="126864" x="8340725" y="2232025"/>
          <p14:tracePt t="126904" x="8205788" y="2251075"/>
          <p14:tracePt t="126946" x="8089900" y="2303463"/>
          <p14:tracePt t="126986" x="7974013" y="2357438"/>
          <p14:tracePt t="127027" x="7858125" y="2428875"/>
          <p14:tracePt t="127068" x="7742238" y="2554288"/>
          <p14:tracePt t="127091" x="7599363" y="2786063"/>
          <p14:tracePt t="127135" x="7126288" y="3544888"/>
          <p14:tracePt t="127176" x="6732588" y="4116388"/>
          <p14:tracePt t="127217" x="6438900" y="4322763"/>
          <p14:tracePt t="127260" x="6116638" y="4367213"/>
          <p14:tracePt t="127300" x="5776913" y="4446588"/>
          <p14:tracePt t="127343" x="5456238" y="4545013"/>
          <p14:tracePt t="127362" x="5384800" y="4572000"/>
          <p14:tracePt t="127403" x="5276850" y="4625975"/>
          <p14:tracePt t="127444" x="5205413" y="4643438"/>
          <p14:tracePt t="127490" x="5089525" y="4598988"/>
          <p14:tracePt t="127542" x="4857750" y="4483100"/>
          <p14:tracePt t="127565" x="4732338" y="4465638"/>
          <p14:tracePt t="127618" x="4394200" y="4465638"/>
          <p14:tracePt t="127668" x="4044950" y="4394200"/>
          <p14:tracePt t="127720" x="3768725" y="4276725"/>
          <p14:tracePt t="127762" x="3705225" y="4259263"/>
          <p14:tracePt t="127802" x="3687763" y="4241800"/>
          <p14:tracePt t="127862" x="3652838" y="4251325"/>
          <p14:tracePt t="127882" x="3652838" y="4268788"/>
          <p14:tracePt t="127924" x="3652838" y="4330700"/>
          <p14:tracePt t="127964" x="3652838" y="4340225"/>
          <p14:tracePt t="128005" x="3652838" y="4348163"/>
          <p14:tracePt t="128066" x="3705225" y="4375150"/>
          <p14:tracePt t="128106" x="3813175" y="4375150"/>
          <p14:tracePt t="128152" x="4027488" y="4394200"/>
          <p14:tracePt t="128193" x="4286250" y="4394200"/>
          <p14:tracePt t="128232" x="4714875" y="4348163"/>
          <p14:tracePt t="128273" x="5170488" y="4232275"/>
          <p14:tracePt t="128294" x="5330825" y="4205288"/>
          <p14:tracePt t="128314" x="5545138" y="4197350"/>
          <p14:tracePt t="128354" x="6000750" y="4197350"/>
          <p14:tracePt t="128394" x="6323013" y="4197350"/>
          <p14:tracePt t="128434" x="6510338" y="4179888"/>
          <p14:tracePt t="128474" x="6680200" y="4179888"/>
          <p14:tracePt t="128496" x="6796088" y="4179888"/>
          <p14:tracePt t="128536" x="6983413" y="4160838"/>
          <p14:tracePt t="128576" x="7251700" y="4116388"/>
          <p14:tracePt t="128619" x="7466013" y="4108450"/>
          <p14:tracePt t="128662" x="7554913" y="4108450"/>
          <p14:tracePt t="128686" x="7589838" y="4108450"/>
          <p14:tracePt t="128732" x="7697788" y="4116388"/>
          <p14:tracePt t="128772" x="7875588" y="4125913"/>
          <p14:tracePt t="128814" x="8001000" y="4133850"/>
          <p14:tracePt t="128815" x="8010525" y="4133850"/>
          <p14:tracePt t="128856" x="8018463" y="4133850"/>
          <p14:tracePt t="128952" x="8010525" y="4143375"/>
          <p14:tracePt t="129000" x="7840663" y="4143375"/>
          <p14:tracePt t="129047" x="7581900" y="4143375"/>
          <p14:tracePt t="129095" x="7313613" y="4143375"/>
          <p14:tracePt t="129141" x="7027863" y="4160838"/>
          <p14:tracePt t="129181" x="6616700" y="4160838"/>
          <p14:tracePt t="129222" x="6188075" y="4160838"/>
          <p14:tracePt t="129242" x="6027738" y="4160838"/>
          <p14:tracePt t="129283" x="5616575" y="4160838"/>
          <p14:tracePt t="129326" x="5214938" y="4197350"/>
          <p14:tracePt t="129368" x="4795838" y="4295775"/>
          <p14:tracePt t="129410" x="4438650" y="4313238"/>
          <p14:tracePt t="129450" x="4197350" y="4348163"/>
          <p14:tracePt t="129491" x="4062413" y="4375150"/>
          <p14:tracePt t="129530" x="4027488" y="4384675"/>
          <p14:tracePt t="129571" x="4000500" y="4384675"/>
          <p14:tracePt t="129614" x="3990975" y="4384675"/>
          <p14:tracePt t="129662" x="3946525" y="4384675"/>
          <p14:tracePt t="129684" x="3902075" y="4375150"/>
          <p14:tracePt t="129725" x="3875088" y="4357688"/>
          <p14:tracePt t="129747" x="3875088" y="4340225"/>
          <p14:tracePt t="129786" x="3983038" y="4330700"/>
          <p14:tracePt t="129828" x="4598988" y="4367213"/>
          <p14:tracePt t="129848" x="5018088" y="4367213"/>
          <p14:tracePt t="129890" x="6045200" y="4367213"/>
          <p14:tracePt t="129930" x="6562725" y="4286250"/>
          <p14:tracePt t="129950" x="6599238" y="4286250"/>
          <p14:tracePt t="129991" x="6759575" y="4286250"/>
          <p14:tracePt t="130013" x="6973888" y="4286250"/>
          <p14:tracePt t="130055" x="7296150" y="4286250"/>
          <p14:tracePt t="130095" x="7466013" y="4286250"/>
          <p14:tracePt t="130139" x="7680325" y="4259263"/>
          <p14:tracePt t="130178" x="7705725" y="4251325"/>
          <p14:tracePt t="130293" x="7786688" y="4241800"/>
          <p14:tracePt t="130335" x="7894638" y="4179888"/>
          <p14:tracePt t="130356" x="7920038" y="4089400"/>
          <p14:tracePt t="130396" x="8001000" y="3786188"/>
          <p14:tracePt t="130436" x="8126413" y="3322638"/>
          <p14:tracePt t="130476" x="8215313" y="2938463"/>
          <p14:tracePt t="130497" x="8251825" y="2803525"/>
          <p14:tracePt t="130537" x="8323263" y="2554288"/>
          <p14:tracePt t="130559" x="8348663" y="2446338"/>
          <p14:tracePt t="130602" x="8358188" y="2366963"/>
          <p14:tracePt t="130645" x="8358188" y="2339975"/>
          <p14:tracePt t="130705" x="8375650" y="2312988"/>
          <p14:tracePt t="130743" x="8375650" y="2295525"/>
          <p14:tracePt t="130859" x="8375650" y="2259013"/>
          <p14:tracePt t="130918" x="8375650" y="2232025"/>
          <p14:tracePt t="131045" x="8375650" y="2205038"/>
          <p14:tracePt t="131573" x="8375650" y="2197100"/>
          <p14:tracePt t="131637" x="8358188" y="2197100"/>
          <p14:tracePt t="131752" x="8348663" y="2268538"/>
          <p14:tracePt t="131794" x="8348663" y="2536825"/>
          <p14:tracePt t="131812" x="8348663" y="2670175"/>
          <p14:tracePt t="131854" x="8348663" y="2867025"/>
          <p14:tracePt t="131894" x="8348663" y="2982913"/>
          <p14:tracePt t="131936" x="8348663" y="3089275"/>
          <p14:tracePt t="131977" x="8348663" y="3197225"/>
          <p14:tracePt t="132017" x="8348663" y="3322638"/>
          <p14:tracePt t="132058" x="8296275" y="3562350"/>
          <p14:tracePt t="132099" x="8286750" y="3616325"/>
          <p14:tracePt t="132178" x="8277225" y="3616325"/>
          <p14:tracePt t="132347" x="8269288" y="3643313"/>
          <p14:tracePt t="132388" x="8224838" y="3652838"/>
          <p14:tracePt t="132428" x="8116888" y="3652838"/>
          <p14:tracePt t="132467" x="7929563" y="3616325"/>
          <p14:tracePt t="132510" x="7831138" y="3589338"/>
          <p14:tracePt t="132550" x="7751763" y="3571875"/>
          <p14:tracePt t="132588" x="7715250" y="3554413"/>
          <p14:tracePt t="132650" x="7705725" y="3544888"/>
          <p14:tracePt t="132691" x="7705725" y="3527425"/>
          <p14:tracePt t="132768" x="7634288" y="3509963"/>
          <p14:tracePt t="132808" x="7473950" y="3500438"/>
          <p14:tracePt t="132848" x="7394575" y="3500438"/>
          <p14:tracePt t="132888" x="7331075" y="3500438"/>
          <p14:tracePt t="133001" x="7348538" y="3536950"/>
          <p14:tracePt t="133042" x="7473950" y="3562350"/>
          <p14:tracePt t="133081" x="7680325" y="3562350"/>
          <p14:tracePt t="133123" x="7974013" y="3562350"/>
          <p14:tracePt t="133163" x="8062913" y="3562350"/>
          <p14:tracePt t="133185" x="8108950" y="3562350"/>
          <p14:tracePt t="133227" x="8215313" y="3527425"/>
          <p14:tracePt t="133267" x="8277225" y="3527425"/>
          <p14:tracePt t="133404" x="8286750" y="3517900"/>
          <p14:tracePt t="133482" x="8259763" y="3517900"/>
          <p14:tracePt t="133523" x="8242300" y="3517900"/>
          <p14:tracePt t="133581" x="8205788" y="3517900"/>
          <p14:tracePt t="133627" x="8143875" y="3517900"/>
          <p14:tracePt t="133667" x="8027988" y="3517900"/>
          <p14:tracePt t="133710" x="7813675" y="3517900"/>
          <p14:tracePt t="133731" x="7751763" y="3517900"/>
          <p14:tracePt t="133773" x="7616825" y="3517900"/>
          <p14:tracePt t="133794" x="7527925" y="3517900"/>
          <p14:tracePt t="133836" x="7456488" y="3490913"/>
          <p14:tracePt t="133877" x="7358063" y="3446463"/>
          <p14:tracePt t="133899" x="7313613" y="3419475"/>
          <p14:tracePt t="133941" x="7224713" y="3384550"/>
          <p14:tracePt t="133981" x="7081838" y="3322638"/>
          <p14:tracePt t="134021" x="6911975" y="3286125"/>
          <p14:tracePt t="134061" x="6786563" y="3268663"/>
          <p14:tracePt t="134103" x="6670675" y="3232150"/>
          <p14:tracePt t="134154" x="6527800" y="3187700"/>
          <p14:tracePt t="134204" x="6456363" y="3143250"/>
          <p14:tracePt t="134253" x="6384925" y="3089275"/>
          <p14:tracePt t="134295" x="6269038" y="3044825"/>
          <p14:tracePt t="134337" x="6143625" y="3017838"/>
          <p14:tracePt t="134378" x="6072188" y="3000375"/>
          <p14:tracePt t="134419" x="6010275" y="2965450"/>
          <p14:tracePt t="134460" x="5965825" y="2919413"/>
          <p14:tracePt t="134481" x="5938838" y="2911475"/>
          <p14:tracePt t="134524" x="5875338" y="2884488"/>
          <p14:tracePt t="134564" x="5867400" y="2884488"/>
          <p14:tracePt t="134742" x="5902325" y="2911475"/>
          <p14:tracePt t="134762" x="5946775" y="2938463"/>
          <p14:tracePt t="134804" x="6126163" y="3000375"/>
          <p14:tracePt t="134844" x="6616700" y="3017838"/>
          <p14:tracePt t="134886" x="7518400" y="3017838"/>
          <p14:tracePt t="134926" x="8027988" y="2911475"/>
          <p14:tracePt t="134968" x="8277225" y="2803525"/>
          <p14:tracePt t="135008" x="8348663" y="2660650"/>
          <p14:tracePt t="135049" x="8402638" y="2517775"/>
          <p14:tracePt t="135090" x="8466138" y="2393950"/>
          <p14:tracePt t="135133" x="8518525" y="2312988"/>
          <p14:tracePt t="135176" x="8545513" y="2251075"/>
          <p14:tracePt t="135215" x="8545513" y="2241550"/>
          <p14:tracePt t="135802" x="8545513" y="2232025"/>
          <p14:tracePt t="135842" x="8510588" y="2224088"/>
          <p14:tracePt t="135882" x="8447088" y="2205038"/>
          <p14:tracePt t="135924" x="8323263" y="2205038"/>
          <p14:tracePt t="135966" x="8269288" y="2205038"/>
          <p14:tracePt t="136007" x="8242300" y="2205038"/>
          <p14:tracePt t="136144" x="8259763" y="2224088"/>
          <p14:tracePt t="136186" x="8323263" y="2232025"/>
          <p14:tracePt t="136226" x="8402638" y="2268538"/>
          <p14:tracePt t="136267" x="8466138" y="2339975"/>
          <p14:tracePt t="136308" x="8537575" y="2455863"/>
          <p14:tracePt t="136349" x="8562975" y="2608263"/>
          <p14:tracePt t="136371" x="8562975" y="2687638"/>
          <p14:tracePt t="136412" x="8562975" y="2847975"/>
          <p14:tracePt t="136453" x="8562975" y="2928938"/>
          <p14:tracePt t="136495" x="8562975" y="3017838"/>
          <p14:tracePt t="136536" x="8562975" y="3152775"/>
          <p14:tracePt t="136575" x="8562975" y="3232150"/>
          <p14:tracePt t="136620" x="8562975" y="3276600"/>
          <p14:tracePt t="136660" x="8562975" y="3322638"/>
          <p14:tracePt t="136701" x="8555038" y="3375025"/>
          <p14:tracePt t="136742" x="8501063" y="3446463"/>
          <p14:tracePt t="136782" x="8501063" y="3500438"/>
          <p14:tracePt t="137032" x="8491538" y="3482975"/>
          <p14:tracePt t="137072" x="8491538" y="3411538"/>
          <p14:tracePt t="137114" x="8474075" y="3259138"/>
          <p14:tracePt t="137137" x="8466138" y="3214688"/>
          <p14:tracePt t="137178" x="8466138" y="3133725"/>
          <p14:tracePt t="137200" x="8466138" y="3125788"/>
          <p14:tracePt t="137242" x="8466138" y="3044825"/>
          <p14:tracePt t="137261" x="8466138" y="2990850"/>
          <p14:tracePt t="137303" x="8466138" y="2874963"/>
          <p14:tracePt t="137344" x="8466138" y="2776538"/>
          <p14:tracePt t="137387" x="8456613" y="2751138"/>
          <p14:tracePt t="137427" x="8456613" y="2705100"/>
          <p14:tracePt t="137470" x="8483600" y="2554288"/>
          <p14:tracePt t="137510" x="8555038" y="2419350"/>
          <p14:tracePt t="137552" x="8582025" y="2393950"/>
          <p14:tracePt t="137638" x="8626475" y="2401888"/>
          <p14:tracePt t="137678" x="8634413" y="2419350"/>
          <p14:tracePt t="137738" x="8680450" y="2339975"/>
          <p14:tracePt t="137778" x="8697913" y="2179638"/>
          <p14:tracePt t="137819" x="8697913" y="1973263"/>
          <p14:tracePt t="137860" x="8697913" y="1731963"/>
          <p14:tracePt t="137903" x="8697913" y="1679575"/>
          <p14:tracePt t="138021" x="8715375" y="1679575"/>
          <p14:tracePt t="138080" x="8742363" y="1616075"/>
          <p14:tracePt t="138121" x="8759825" y="1527175"/>
          <p14:tracePt t="138160" x="8759825" y="1517650"/>
          <p14:tracePt t="138258" x="8769350" y="1571625"/>
          <p14:tracePt t="138279" x="8769350" y="1616075"/>
          <p14:tracePt t="138320" x="8769350" y="1633538"/>
          <p14:tracePt t="138434" x="8769350" y="1652588"/>
          <p14:tracePt t="138454" x="8769350" y="1670050"/>
          <p14:tracePt t="138475" x="8769350" y="1679575"/>
          <p14:tracePt t="138515" x="8769350" y="1697038"/>
          <p14:tracePt t="138555" x="8751888" y="1751013"/>
          <p14:tracePt t="138595" x="8680450" y="1866900"/>
          <p14:tracePt t="138620" x="8653463" y="1946275"/>
          <p14:tracePt t="138661" x="8545513" y="2125663"/>
          <p14:tracePt t="138702" x="8412163" y="2384425"/>
          <p14:tracePt t="138742" x="8375650" y="2455863"/>
          <p14:tracePt t="138782" x="8340725" y="2490788"/>
          <p14:tracePt t="138821" x="8286750" y="2517775"/>
          <p14:tracePt t="138862" x="8205788" y="2527300"/>
          <p14:tracePt t="138904" x="8010525" y="2562225"/>
          <p14:tracePt t="138946" x="7732713" y="2608263"/>
          <p14:tracePt t="138987" x="7527925" y="2616200"/>
          <p14:tracePt t="139029" x="7473950" y="2616200"/>
          <p14:tracePt t="139174" x="7483475" y="2633663"/>
          <p14:tracePt t="139216" x="7554913" y="2670175"/>
          <p14:tracePt t="139256" x="7705725" y="2679700"/>
          <p14:tracePt t="139278" x="7751763" y="2679700"/>
          <p14:tracePt t="139326" x="7777163" y="2679700"/>
          <p14:tracePt t="139375" x="7643813" y="2652713"/>
          <p14:tracePt t="139423" x="7429500" y="2652713"/>
          <p14:tracePt t="139464" x="6875463" y="2652713"/>
          <p14:tracePt t="139505" x="6367463" y="2652713"/>
          <p14:tracePt t="139548" x="6188075" y="2652713"/>
          <p14:tracePt t="139587" x="6062663" y="2652713"/>
          <p14:tracePt t="139635" x="6018213" y="2643188"/>
          <p14:tracePt t="139674" x="5991225" y="2643188"/>
          <p14:tracePt t="139714" x="5965825" y="2608263"/>
          <p14:tracePt t="139755" x="5938838" y="2581275"/>
          <p14:tracePt t="139796" x="5919788" y="2554288"/>
          <p14:tracePt t="139836" x="5884863" y="2544763"/>
          <p14:tracePt t="139877" x="5875338" y="2536825"/>
          <p14:tracePt t="139915" x="5813425" y="2509838"/>
          <p14:tracePt t="139956" x="5776913" y="2482850"/>
          <p14:tracePt t="139998" x="5741988" y="2473325"/>
          <p14:tracePt t="140018" x="5715000" y="2473325"/>
          <p14:tracePt t="140064" x="5680075" y="2473325"/>
          <p14:tracePt t="140124" x="5653088" y="2455863"/>
          <p14:tracePt t="140165" x="5626100" y="2446338"/>
          <p14:tracePt t="140222" x="5616575" y="2446338"/>
          <p14:tracePt t="140279" x="5589588" y="2446338"/>
          <p14:tracePt t="140374" x="5653088" y="2562225"/>
          <p14:tracePt t="140393" x="5661025" y="2608263"/>
          <p14:tracePt t="140434" x="5670550" y="2884488"/>
          <p14:tracePt t="140473" x="5680075" y="3081338"/>
          <p14:tracePt t="140514" x="5724525" y="3286125"/>
          <p14:tracePt t="140554" x="5759450" y="3473450"/>
          <p14:tracePt t="140575" x="5776913" y="3598863"/>
          <p14:tracePt t="140596" x="5776913" y="3660775"/>
          <p14:tracePt t="140641" x="5776913" y="3803650"/>
          <p14:tracePt t="140682" x="5776913" y="3902075"/>
          <p14:tracePt t="140722" x="5751513" y="4071938"/>
          <p14:tracePt t="140761" x="5715000" y="4295775"/>
          <p14:tracePt t="140801" x="5697538" y="4384675"/>
          <p14:tracePt t="140858" x="5670550" y="4375150"/>
          <p14:tracePt t="140899" x="5653088" y="4340225"/>
          <p14:tracePt t="140941" x="5626100" y="4276725"/>
          <p14:tracePt t="140980" x="5626100" y="4259263"/>
          <p14:tracePt t="141077" x="5608638" y="4232275"/>
          <p14:tracePt t="141120" x="5581650" y="4044950"/>
          <p14:tracePt t="141162" x="5581650" y="3795713"/>
          <p14:tracePt t="141203" x="5581650" y="3482975"/>
          <p14:tracePt t="141245" x="5589588" y="3214688"/>
          <p14:tracePt t="141286" x="5608638" y="3027363"/>
          <p14:tracePt t="141306" x="5608638" y="2965450"/>
          <p14:tracePt t="141347" x="5599113" y="2894013"/>
          <p14:tracePt t="141386" x="5572125" y="2795588"/>
          <p14:tracePt t="141427" x="5572125" y="2732088"/>
          <p14:tracePt t="141470" x="5562600" y="2679700"/>
          <p14:tracePt t="141511" x="5545138" y="2608263"/>
          <p14:tracePt t="141552" x="5545138" y="2571750"/>
          <p14:tracePt t="141593" x="5545138" y="2554288"/>
          <p14:tracePt t="141638" x="5545138" y="2500313"/>
          <p14:tracePt t="141697" x="5545138" y="2482850"/>
          <p14:tracePt t="141737" x="5545138" y="2455863"/>
          <p14:tracePt t="141777" x="5545138" y="2428875"/>
          <p14:tracePt t="141817" x="5545138" y="2419350"/>
          <p14:tracePt t="141857" x="5554663" y="2393950"/>
          <p14:tracePt t="141897" x="5554663" y="2357438"/>
          <p14:tracePt t="141936" x="5572125" y="2347913"/>
          <p14:tracePt t="141976" x="5572125" y="2330450"/>
          <p14:tracePt t="142091" x="5581650" y="2295525"/>
          <p14:tracePt t="142131" x="5581650" y="2286000"/>
          <p14:tracePt t="143082" x="5608638" y="2322513"/>
          <p14:tracePt t="143123" x="5608638" y="2357438"/>
          <p14:tracePt t="143164" x="5608638" y="2401888"/>
          <p14:tracePt t="143205" x="5616575" y="2438400"/>
          <p14:tracePt t="143245" x="5626100" y="2482850"/>
          <p14:tracePt t="143286" x="5626100" y="2500313"/>
          <p14:tracePt t="143325" x="5634038" y="2527300"/>
          <p14:tracePt t="143366" x="5634038" y="2571750"/>
          <p14:tracePt t="143387" x="5634038" y="2598738"/>
          <p14:tracePt t="143429" x="5634038" y="2616200"/>
          <p14:tracePt t="143505" x="5634038" y="2633663"/>
          <p14:tracePt t="143566" x="5634038" y="2652713"/>
          <p14:tracePt t="143611" x="5634038" y="2670175"/>
          <p14:tracePt t="144290" x="5634038" y="2660650"/>
          <p14:tracePt t="144331" x="5634038" y="2527300"/>
          <p14:tracePt t="144370" x="5643563" y="2366963"/>
          <p14:tracePt t="144410" x="5643563" y="2286000"/>
          <p14:tracePt t="144452" x="5643563" y="2251075"/>
          <p14:tracePt t="144499" x="5643563" y="2170113"/>
          <p14:tracePt t="144547" x="5643563" y="2108200"/>
          <p14:tracePt t="144596" x="5643563" y="2062163"/>
          <p14:tracePt t="144660" x="5643563" y="2054225"/>
          <p14:tracePt t="144979" x="5643563" y="2125663"/>
          <p14:tracePt t="145019" x="5661025" y="2205038"/>
          <p14:tracePt t="145060" x="5661025" y="2286000"/>
          <p14:tracePt t="145100" x="5661025" y="2347913"/>
          <p14:tracePt t="145144" x="5680075" y="2455863"/>
          <p14:tracePt t="145185" x="5688013" y="2527300"/>
          <p14:tracePt t="145225" x="5688013" y="2571750"/>
          <p14:tracePt t="145265" x="5688013" y="2589213"/>
          <p14:tracePt t="145450" x="5688013" y="2608263"/>
          <p14:tracePt t="145491" x="5705475" y="2625725"/>
          <p14:tracePt t="145533" x="5795963" y="2625725"/>
          <p14:tracePt t="145553" x="5867400" y="2625725"/>
          <p14:tracePt t="145595" x="6126163" y="2571750"/>
          <p14:tracePt t="145640" x="6653213" y="2527300"/>
          <p14:tracePt t="145681" x="7966075" y="2490788"/>
          <p14:tracePt t="145722" x="9063038" y="2490788"/>
          <p14:tracePt t="145761" x="9188450" y="2490788"/>
          <p14:tracePt t="145802" x="9242425" y="2490788"/>
          <p14:tracePt t="145840" x="9251950" y="2490788"/>
          <p14:tracePt t="145920" x="9269413" y="2490788"/>
          <p14:tracePt t="146017" x="9232900" y="2536825"/>
          <p14:tracePt t="146057" x="9099550" y="2571750"/>
          <p14:tracePt t="146099" x="8939213" y="2589213"/>
          <p14:tracePt t="146139" x="8786813" y="2608263"/>
          <p14:tracePt t="146180" x="8742363" y="2608263"/>
          <p14:tracePt t="146220" x="8680450" y="2616200"/>
          <p14:tracePt t="146315" x="8653463" y="2616200"/>
          <p14:tracePt t="146354" x="8643938" y="2633663"/>
          <p14:tracePt t="146700" x="8688388" y="2652713"/>
          <p14:tracePt t="146740" x="8724900" y="2660650"/>
          <p14:tracePt t="146763" x="8732838" y="2660650"/>
          <p14:tracePt t="146804" x="8759825" y="2660650"/>
          <p14:tracePt t="146863" x="8796338" y="2660650"/>
          <p14:tracePt t="146903" x="8813800" y="2660650"/>
          <p14:tracePt t="146999" x="8831263" y="2660650"/>
          <p14:tracePt t="147227" x="8858250" y="2660650"/>
          <p14:tracePt t="147400" x="8867775" y="2660650"/>
          <p14:tracePt t="147441" x="8875713" y="2660650"/>
          <p14:tracePt t="148331" x="8894763" y="2562225"/>
          <p14:tracePt t="148372" x="8894763" y="2490788"/>
          <p14:tracePt t="148414" x="8894763" y="2401888"/>
          <p14:tracePt t="148454" x="8885238" y="2384425"/>
          <p14:tracePt t="148513" x="8885238" y="2347913"/>
          <p14:tracePt t="148571" x="8858250" y="2330450"/>
          <p14:tracePt t="148616" x="8823325" y="2330450"/>
          <p14:tracePt t="148659" x="8759825" y="2330450"/>
          <p14:tracePt t="148698" x="8732838" y="2330450"/>
          <p14:tracePt t="148739" x="8697913" y="2330450"/>
          <p14:tracePt t="148797" x="8634413" y="2357438"/>
          <p14:tracePt t="148838" x="8589963" y="2419350"/>
          <p14:tracePt t="148879" x="8528050" y="2500313"/>
          <p14:tracePt t="148919" x="8501063" y="2536825"/>
          <p14:tracePt t="148980" x="8491538" y="2571750"/>
          <p14:tracePt t="149021" x="8491538" y="2643188"/>
          <p14:tracePt t="149061" x="8491538" y="2679700"/>
          <p14:tracePt t="149081" x="8491538" y="2697163"/>
          <p14:tracePt t="149125" x="8528050" y="2759075"/>
          <p14:tracePt t="149184" x="8562975" y="2776538"/>
          <p14:tracePt t="149302" x="8562975" y="2759075"/>
          <p14:tracePt t="149363" x="8562975" y="2705100"/>
          <p14:tracePt t="149403" x="8562975" y="2660650"/>
          <p14:tracePt t="149443" x="8562975" y="2652713"/>
          <p14:tracePt t="149577" x="8609013" y="2660650"/>
          <p14:tracePt t="149599" x="8626475" y="2660650"/>
          <p14:tracePt t="149654" x="8680450" y="2660650"/>
          <p14:tracePt t="149702" x="8705850" y="2660650"/>
          <p14:tracePt t="149750" x="8732838" y="2660650"/>
          <p14:tracePt t="149792" x="8769350" y="2670175"/>
          <p14:tracePt t="149831" x="8777288" y="2670175"/>
          <p14:tracePt t="149948" x="8796338" y="2670175"/>
          <p14:tracePt t="150258" x="8724900" y="2741613"/>
          <p14:tracePt t="150298" x="8188325" y="3160713"/>
          <p14:tracePt t="150338" x="7804150" y="3446463"/>
          <p14:tracePt t="150382" x="7491413" y="3608388"/>
          <p14:tracePt t="150423" x="7215188" y="3822700"/>
          <p14:tracePt t="150464" x="6956425" y="4044950"/>
          <p14:tracePt t="150505" x="6759575" y="4241800"/>
          <p14:tracePt t="150527" x="6653213" y="4330700"/>
          <p14:tracePt t="150568" x="6483350" y="4438650"/>
          <p14:tracePt t="150612" x="6296025" y="4510088"/>
          <p14:tracePt t="150638" x="6232525" y="4527550"/>
          <p14:tracePt t="150680" x="6180138" y="4554538"/>
          <p14:tracePt t="150719" x="6027738" y="4616450"/>
          <p14:tracePt t="150761" x="5911850" y="4670425"/>
          <p14:tracePt t="150801" x="5902325" y="4679950"/>
          <p14:tracePt t="150861" x="5857875" y="4724400"/>
          <p14:tracePt t="150900" x="5803900" y="4768850"/>
          <p14:tracePt t="150942" x="5795963" y="4786313"/>
          <p14:tracePt t="150962" x="5776913" y="4803775"/>
          <p14:tracePt t="151002" x="5759450" y="4822825"/>
          <p14:tracePt t="151043" x="5741988" y="4857750"/>
          <p14:tracePt t="151082" x="5715000" y="4867275"/>
          <p14:tracePt t="151103" x="5715000" y="4875213"/>
          <p14:tracePt t="151354" x="5697538" y="4946650"/>
          <p14:tracePt t="151396" x="5688013" y="4965700"/>
          <p14:tracePt t="151436" x="5688013" y="4973638"/>
          <p14:tracePt t="152199" x="5751513" y="4919663"/>
          <p14:tracePt t="152240" x="5803900" y="4786313"/>
          <p14:tracePt t="152279" x="5956300" y="4625975"/>
          <p14:tracePt t="152319" x="6419850" y="4500563"/>
          <p14:tracePt t="152340" x="6688138" y="4456113"/>
          <p14:tracePt t="152381" x="7099300" y="4419600"/>
          <p14:tracePt t="152438" x="7116763" y="4402138"/>
          <p14:tracePt t="152478" x="7232650" y="4340225"/>
          <p14:tracePt t="152519" x="7304088" y="4313238"/>
          <p14:tracePt t="152559" x="7429500" y="4268788"/>
          <p14:tracePt t="152603" x="7616825" y="4179888"/>
          <p14:tracePt t="152628" x="7653338" y="4152900"/>
          <p14:tracePt t="152668" x="7670800" y="4143375"/>
          <p14:tracePt t="152710" x="7724775" y="4108450"/>
          <p14:tracePt t="152729" x="7759700" y="4108450"/>
          <p14:tracePt t="152770" x="7885113" y="4108450"/>
          <p14:tracePt t="152812" x="8018463" y="4108450"/>
          <p14:tracePt t="152851" x="8108950" y="4054475"/>
          <p14:tracePt t="152896" x="8170863" y="3911600"/>
          <p14:tracePt t="152935" x="8232775" y="3732213"/>
          <p14:tracePt t="152977" x="8277225" y="3562350"/>
          <p14:tracePt t="153018" x="8286750" y="3500438"/>
          <p14:tracePt t="153060" x="8286750" y="3419475"/>
          <p14:tracePt t="153099" x="8286750" y="3411538"/>
          <p14:tracePt t="153143" x="8286750" y="3384550"/>
          <p14:tracePt t="153184" x="8304213" y="3340100"/>
          <p14:tracePt t="153225" x="8313738" y="3251200"/>
          <p14:tracePt t="153246" x="8313738" y="3232150"/>
          <p14:tracePt t="153286" x="8313738" y="3224213"/>
          <p14:tracePt t="153780" x="8313738" y="3160713"/>
          <p14:tracePt t="153820" x="8313738" y="3000375"/>
          <p14:tracePt t="153862" x="8323263" y="2884488"/>
          <p14:tracePt t="153923" x="8323263" y="2874963"/>
          <p14:tracePt t="153982" x="8323263" y="2857500"/>
          <p14:tracePt t="154021" x="8259763" y="2901950"/>
          <p14:tracePt t="154044" x="8180388" y="2955925"/>
          <p14:tracePt t="154086" x="7813675" y="3062288"/>
          <p14:tracePt t="154127" x="7375525" y="3089275"/>
          <p14:tracePt t="154168" x="7242175" y="3089275"/>
          <p14:tracePt t="154210" x="7143750" y="3116263"/>
          <p14:tracePt t="154231" x="7072313" y="3133725"/>
          <p14:tracePt t="154273" x="6875463" y="3187700"/>
          <p14:tracePt t="154293" x="6848475" y="3197225"/>
          <p14:tracePt t="154335" x="6823075" y="3276600"/>
          <p14:tracePt t="154376" x="6777038" y="3473450"/>
          <p14:tracePt t="154416" x="6715125" y="3911600"/>
          <p14:tracePt t="154458" x="6626225" y="4295775"/>
          <p14:tracePt t="154478" x="6589713" y="4348163"/>
          <p14:tracePt t="154519" x="6510338" y="4394200"/>
          <p14:tracePt t="154560" x="6357938" y="4438650"/>
          <p14:tracePt t="154602" x="6242050" y="4491038"/>
          <p14:tracePt t="154625" x="6161088" y="4545013"/>
          <p14:tracePt t="154647" x="6099175" y="4608513"/>
          <p14:tracePt t="154688" x="6045200" y="4679950"/>
          <p14:tracePt t="154726" x="6037263" y="4732338"/>
          <p14:tracePt t="154768" x="6010275" y="4813300"/>
          <p14:tracePt t="154817" x="5973763" y="4867275"/>
          <p14:tracePt t="154867" x="5830888" y="4929188"/>
          <p14:tracePt t="154913" x="5751513" y="4929188"/>
          <p14:tracePt t="154956" x="5715000" y="4929188"/>
          <p14:tracePt t="155014" x="5697538" y="4929188"/>
          <p14:tracePt t="155055" x="5653088" y="4965700"/>
          <p14:tracePt t="155094" x="5626100" y="4973638"/>
          <p14:tracePt t="155305" x="5616575" y="4973638"/>
          <p14:tracePt t="155344" x="5589588" y="4956175"/>
          <p14:tracePt t="155385" x="5581650" y="4946650"/>
          <p14:tracePt t="155480" x="5581650" y="4938713"/>
          <p14:tracePt t="155522" x="5581650" y="4894263"/>
          <p14:tracePt t="155561" x="5572125" y="4867275"/>
          <p14:tracePt t="155647" x="5572125" y="4848225"/>
          <p14:tracePt t="155760" x="5581650" y="4822825"/>
          <p14:tracePt t="156285" x="5599113" y="4822825"/>
          <p14:tracePt t="156326" x="5670550" y="4867275"/>
          <p14:tracePt t="156347" x="5751513" y="4884738"/>
          <p14:tracePt t="156388" x="5813425" y="4911725"/>
          <p14:tracePt t="156427" x="5848350" y="4911725"/>
          <p14:tracePt t="156468" x="5929313" y="4911725"/>
          <p14:tracePt t="156509" x="6081713" y="4911725"/>
          <p14:tracePt t="156550" x="6215063" y="4911725"/>
          <p14:tracePt t="156570" x="6286500" y="4911725"/>
          <p14:tracePt t="156613" x="6500813" y="4894263"/>
          <p14:tracePt t="156637" x="6581775" y="4884738"/>
          <p14:tracePt t="156657" x="6608763" y="4884738"/>
          <p14:tracePt t="156696" x="6634163" y="4884738"/>
          <p14:tracePt t="156738" x="6661150" y="4884738"/>
          <p14:tracePt t="156777" x="6705600" y="4867275"/>
          <p14:tracePt t="156820" x="6742113" y="4840288"/>
          <p14:tracePt t="156841" x="6777038" y="4813300"/>
          <p14:tracePt t="156882" x="6902450" y="4786313"/>
          <p14:tracePt t="156924" x="6973888" y="4776788"/>
          <p14:tracePt t="156965" x="7027863" y="4776788"/>
          <p14:tracePt t="157007" x="7116763" y="4759325"/>
          <p14:tracePt t="157028" x="7143750" y="4759325"/>
          <p14:tracePt t="157069" x="7224713" y="4751388"/>
          <p14:tracePt t="157131" x="7242175" y="4751388"/>
          <p14:tracePt t="157415" x="7242175" y="4714875"/>
          <p14:tracePt t="157457" x="7259638" y="4589463"/>
          <p14:tracePt t="157502" x="7412038" y="4446588"/>
          <p14:tracePt t="157525" x="7500938" y="4384675"/>
          <p14:tracePt t="157573" x="7680325" y="4160838"/>
          <p14:tracePt t="157624" x="7823200" y="3884613"/>
          <p14:tracePt t="157670" x="8126413" y="3608388"/>
          <p14:tracePt t="157724" x="8323263" y="3438525"/>
          <p14:tracePt t="157746" x="8367713" y="3402013"/>
          <p14:tracePt t="157788" x="8466138" y="3268663"/>
          <p14:tracePt t="157809" x="8518525" y="3170238"/>
          <p14:tracePt t="157850" x="8545513" y="3116263"/>
          <p14:tracePt t="157892" x="8562975" y="3081338"/>
          <p14:tracePt t="157931" x="8582025" y="3036888"/>
          <p14:tracePt t="157973" x="8582025" y="3009900"/>
          <p14:tracePt t="158088" x="8599488" y="3027363"/>
          <p14:tracePt t="158129" x="8609013" y="3071813"/>
          <p14:tracePt t="158153" x="8609013" y="3089275"/>
          <p14:tracePt t="158193" x="8609013" y="3143250"/>
          <p14:tracePt t="158235" x="8599488" y="3179763"/>
          <p14:tracePt t="158276" x="8572500" y="3205163"/>
          <p14:tracePt t="158317" x="8545513" y="3268663"/>
          <p14:tracePt t="158357" x="8537575" y="3276600"/>
          <p14:tracePt t="158525" x="8572500" y="3295650"/>
          <p14:tracePt t="158567" x="8634413" y="3303588"/>
          <p14:tracePt t="158609" x="8661400" y="3303588"/>
          <p14:tracePt t="158793" x="8670925" y="3303588"/>
          <p14:tracePt t="158852" x="8697913" y="3303588"/>
          <p14:tracePt t="158893" x="8759825" y="3303588"/>
          <p14:tracePt t="158934" x="8848725" y="3303588"/>
          <p14:tracePt t="158973" x="8858250" y="3303588"/>
          <p14:tracePt t="159034" x="8902700" y="3303588"/>
          <p14:tracePt t="159075" x="8947150" y="3303588"/>
          <p14:tracePt t="159115" x="8983663" y="3303588"/>
          <p14:tracePt t="159137" x="9018588" y="3303588"/>
          <p14:tracePt t="159158" x="9063038" y="3286125"/>
          <p14:tracePt t="159198" x="9090025" y="3276600"/>
          <p14:tracePt t="159899" x="9117013" y="3197225"/>
          <p14:tracePt t="159942" x="9144000" y="3116263"/>
          <p14:tracePt t="160059" x="9144000" y="3098800"/>
          <p14:tracePt t="163884" x="9045575" y="3241675"/>
          <p14:tracePt t="163904" x="9010650" y="3303588"/>
          <p14:tracePt t="163950" x="8858250" y="3598863"/>
          <p14:tracePt t="163993" x="8715375" y="3848100"/>
          <p14:tracePt t="164038" x="8555038" y="4179888"/>
          <p14:tracePt t="164086" x="8385175" y="4545013"/>
          <p14:tracePt t="164128" x="8313738" y="4751388"/>
          <p14:tracePt t="164170" x="8180388" y="4983163"/>
          <p14:tracePt t="164189" x="8099425" y="5108575"/>
          <p14:tracePt t="164231" x="7867650" y="5367338"/>
          <p14:tracePt t="164271" x="7742238" y="5456238"/>
          <p14:tracePt t="164312" x="7626350" y="5510213"/>
          <p14:tracePt t="164353" x="7466013" y="5562600"/>
          <p14:tracePt t="164393" x="7232650" y="5680075"/>
          <p14:tracePt t="164434" x="7108825" y="5759450"/>
          <p14:tracePt t="164453" x="7072313" y="5786438"/>
          <p14:tracePt t="164495" x="7037388" y="5822950"/>
          <p14:tracePt t="164534" x="7000875" y="5857875"/>
          <p14:tracePt t="164574" x="6956425" y="5867400"/>
          <p14:tracePt t="164619" x="6894513" y="5894388"/>
          <p14:tracePt t="164661" x="6840538" y="5919788"/>
          <p14:tracePt t="164699" x="6840538" y="5929313"/>
          <p14:tracePt t="164834" x="7000875" y="5938838"/>
          <p14:tracePt t="164876" x="7242175" y="5938838"/>
          <p14:tracePt t="164919" x="7616825" y="5929313"/>
          <p14:tracePt t="164958" x="7858125" y="5911850"/>
          <p14:tracePt t="164981" x="7920038" y="5911850"/>
          <p14:tracePt t="165021" x="7966075" y="5911850"/>
          <p14:tracePt t="165061" x="8126413" y="5911850"/>
          <p14:tracePt t="165108" x="8242300" y="5911850"/>
          <p14:tracePt t="165157" x="8304213" y="5911850"/>
          <p14:tracePt t="165204" x="8402638" y="5911850"/>
          <p14:tracePt t="165250" x="8474075" y="5911850"/>
          <p14:tracePt t="165290" x="8537575" y="5911850"/>
          <p14:tracePt t="165330" x="8626475" y="5902325"/>
          <p14:tracePt t="165371" x="8705850" y="5894388"/>
          <p14:tracePt t="165411" x="8759825" y="5894388"/>
          <p14:tracePt t="165451" x="8813800" y="5894388"/>
          <p14:tracePt t="165490" x="8885238" y="5894388"/>
          <p14:tracePt t="165530" x="8939213" y="5884863"/>
          <p14:tracePt t="165571" x="9018588" y="5884863"/>
          <p14:tracePt t="165616" x="9109075" y="5875338"/>
          <p14:tracePt t="165658" x="9197975" y="5875338"/>
          <p14:tracePt t="165678" x="9242425" y="5857875"/>
          <p14:tracePt t="165718" x="9296400" y="5857875"/>
          <p14:tracePt t="165757" x="9331325" y="5857875"/>
          <p14:tracePt t="165798" x="9358313" y="5857875"/>
          <p14:tracePt t="165837" x="9375775" y="5857875"/>
          <p14:tracePt t="165897" x="9394825" y="5857875"/>
          <p14:tracePt t="165918" x="9420225" y="5857875"/>
          <p14:tracePt t="165960" x="9483725" y="5857875"/>
          <p14:tracePt t="165982" x="9510713" y="5857875"/>
          <p14:tracePt t="166003" x="9563100" y="5857875"/>
          <p14:tracePt t="166043" x="9680575" y="5857875"/>
          <p14:tracePt t="166084" x="9912350" y="5848350"/>
          <p14:tracePt t="166125" x="10018713" y="5840413"/>
          <p14:tracePt t="166185" x="10045700" y="5840413"/>
          <p14:tracePt t="166225" x="10082213" y="5840413"/>
          <p14:tracePt t="166319" x="10117138" y="5840413"/>
          <p14:tracePt t="166357" x="10161588" y="5840413"/>
          <p14:tracePt t="166399" x="10340975" y="5822950"/>
          <p14:tracePt t="166438" x="10491788" y="5822950"/>
          <p14:tracePt t="166481" x="10733088" y="5822950"/>
          <p14:tracePt t="166521" x="10920413" y="5822950"/>
          <p14:tracePt t="166563" x="11055350" y="5813425"/>
          <p14:tracePt t="166605" x="11144250" y="5813425"/>
          <p14:tracePt t="166650" x="11269663" y="5813425"/>
          <p14:tracePt t="166690" x="11296650" y="5813425"/>
          <p14:tracePt t="167102" x="11304588" y="5813425"/>
          <p14:tracePt t="167145" x="11117263" y="5884863"/>
          <p14:tracePt t="167186" x="10742613" y="5938838"/>
          <p14:tracePt t="167228" x="10358438" y="5965825"/>
          <p14:tracePt t="167267" x="10134600" y="6010275"/>
          <p14:tracePt t="167310" x="9732963" y="6089650"/>
          <p14:tracePt t="167351" x="9153525" y="6188075"/>
          <p14:tracePt t="167393" x="8670925" y="6269038"/>
          <p14:tracePt t="167433" x="8304213" y="6330950"/>
          <p14:tracePt t="167474" x="8001000" y="6357938"/>
          <p14:tracePt t="167515" x="7680325" y="6357938"/>
          <p14:tracePt t="167555" x="7277100" y="6357938"/>
          <p14:tracePt t="167597" x="7089775" y="6348413"/>
          <p14:tracePt t="167621" x="7054850" y="6348413"/>
          <p14:tracePt t="167664" x="6894513" y="6348413"/>
          <p14:tracePt t="167705" x="6777038" y="6348413"/>
          <p14:tracePt t="167747" x="6697663" y="6348413"/>
          <p14:tracePt t="167767" x="6688138" y="6348413"/>
          <p14:tracePt t="167826" x="6643688" y="6330950"/>
          <p14:tracePt t="167866" x="6626225" y="6303963"/>
          <p14:tracePt t="167946" x="6599238" y="6303963"/>
          <p14:tracePt t="168154" x="6589713" y="6313488"/>
          <p14:tracePt t="168195" x="6697663" y="6313488"/>
          <p14:tracePt t="168216" x="7037388" y="6143625"/>
          <p14:tracePt t="168257" x="7786688" y="5268913"/>
          <p14:tracePt t="168278" x="7983538" y="4902200"/>
          <p14:tracePt t="168318" x="8242300" y="4419600"/>
          <p14:tracePt t="168338" x="8394700" y="4214813"/>
          <p14:tracePt t="168379" x="8616950" y="3884613"/>
          <p14:tracePt t="168420" x="8697913" y="3687763"/>
          <p14:tracePt t="168462" x="8813800" y="3465513"/>
          <p14:tracePt t="168481" x="8813800" y="3455988"/>
          <p14:tracePt t="168521" x="8875713" y="3367088"/>
          <p14:tracePt t="168561" x="8929688" y="3224213"/>
          <p14:tracePt t="168603" x="8947150" y="3116263"/>
          <p14:tracePt t="168646" x="8974138" y="2965450"/>
          <p14:tracePt t="168687" x="8974138" y="2874963"/>
          <p14:tracePt t="168728" x="8966200" y="2847975"/>
          <p14:tracePt t="168766" x="8956675" y="2840038"/>
          <p14:tracePt t="168806" x="8929688" y="2803525"/>
          <p14:tracePt t="168866" x="8920163" y="2759075"/>
          <p14:tracePt t="168888" x="8912225" y="2732088"/>
          <p14:tracePt t="168929" x="8885238" y="2687638"/>
          <p14:tracePt t="169062" x="8885238" y="2679700"/>
          <p14:tracePt t="169383" x="8885238" y="2724150"/>
          <p14:tracePt t="169424" x="8875713" y="2857500"/>
          <p14:tracePt t="169466" x="8670925" y="3500438"/>
          <p14:tracePt t="169506" x="8447088" y="4241800"/>
          <p14:tracePt t="169547" x="8367713" y="4751388"/>
          <p14:tracePt t="169588" x="8340725" y="5081588"/>
          <p14:tracePt t="169634" x="8296275" y="5394325"/>
          <p14:tracePt t="169654" x="8296275" y="5491163"/>
          <p14:tracePt t="169696" x="8296275" y="5634038"/>
          <p14:tracePt t="169717" x="8313738" y="5697538"/>
          <p14:tracePt t="169759" x="8394700" y="5768975"/>
          <p14:tracePt t="169800" x="8491538" y="5857875"/>
          <p14:tracePt t="169841" x="8599488" y="5973763"/>
          <p14:tracePt t="169882" x="8732838" y="6062663"/>
          <p14:tracePt t="169902" x="8759825" y="6081713"/>
          <p14:tracePt t="169944" x="8813800" y="6116638"/>
          <p14:tracePt t="169983" x="8831263" y="6143625"/>
          <p14:tracePt t="170025" x="8848725" y="6143625"/>
          <p14:tracePt t="170144" x="8867775" y="6143625"/>
          <p14:tracePt t="170445" x="8848725" y="6188075"/>
          <p14:tracePt t="170486" x="8823325" y="6224588"/>
          <p14:tracePt t="170528" x="8688388" y="6303963"/>
          <p14:tracePt t="170568" x="8483600" y="6375400"/>
          <p14:tracePt t="170612" x="8188325" y="6411913"/>
          <p14:tracePt t="170655" x="8054975" y="6411913"/>
          <p14:tracePt t="170696" x="7939088" y="6411913"/>
          <p14:tracePt t="170735" x="7759700" y="6411913"/>
          <p14:tracePt t="170778" x="7429500" y="6411913"/>
          <p14:tracePt t="170798" x="7296150" y="6411913"/>
          <p14:tracePt t="170839" x="7054850" y="6419850"/>
          <p14:tracePt t="170883" x="6894513" y="6419850"/>
          <p14:tracePt t="170937" x="6823075" y="6411913"/>
          <p14:tracePt t="170987" x="6680200" y="6411913"/>
          <p14:tracePt t="171030" x="6572250" y="6411913"/>
          <p14:tracePt t="171070" x="6527800" y="6411913"/>
          <p14:tracePt t="171112" x="6429375" y="6419850"/>
          <p14:tracePt t="171152" x="6375400" y="6429375"/>
          <p14:tracePt t="171192" x="6357938" y="6429375"/>
          <p14:tracePt t="171232" x="6348413" y="6429375"/>
          <p14:tracePt t="171290" x="6303963" y="6483350"/>
          <p14:tracePt t="171311" x="6296025" y="6491288"/>
          <p14:tracePt t="171350" x="6286500" y="6500813"/>
          <p14:tracePt t="171411" x="6259513" y="6537325"/>
          <p14:tracePt t="171451" x="6251575" y="6581775"/>
          <p14:tracePt t="171494" x="6242050" y="6616700"/>
          <p14:tracePt t="172006" x="6286500" y="6616700"/>
          <p14:tracePt t="172027" x="6330950" y="6616700"/>
          <p14:tracePt t="172068" x="6375400" y="6616700"/>
          <p14:tracePt t="172313" x="6394450" y="6616700"/>
          <p14:tracePt t="172539" x="6446838" y="6634163"/>
          <p14:tracePt t="172579" x="6572250" y="6634163"/>
          <p14:tracePt t="172622" x="6634163" y="6634163"/>
          <p14:tracePt t="172663" x="6697663" y="6626225"/>
          <p14:tracePt t="172705" x="6823075" y="6616700"/>
          <p14:tracePt t="172746" x="6875463" y="6616700"/>
          <p14:tracePt t="172785" x="6929438" y="6616700"/>
          <p14:tracePt t="172828" x="6956425" y="6616700"/>
          <p14:tracePt t="172869" x="6965950" y="6616700"/>
          <p14:tracePt t="172983" x="7018338" y="6616700"/>
          <p14:tracePt t="173024" x="7188200" y="6616700"/>
          <p14:tracePt t="173065" x="7385050" y="6616700"/>
          <p14:tracePt t="173107" x="7653338" y="6616700"/>
          <p14:tracePt t="173149" x="7732713" y="6616700"/>
          <p14:tracePt t="173190" x="7929563" y="6616700"/>
          <p14:tracePt t="173231" x="8269288" y="6670675"/>
          <p14:tracePt t="173270" x="8402638" y="6670675"/>
          <p14:tracePt t="173312" x="8491538" y="6670675"/>
          <p14:tracePt t="173352" x="8555038" y="6670675"/>
          <p14:tracePt t="173395" x="8616950" y="6661150"/>
          <p14:tracePt t="173435" x="8688388" y="6653213"/>
          <p14:tracePt t="173477" x="8804275" y="6653213"/>
          <p14:tracePt t="173518" x="8858250" y="6653213"/>
          <p14:tracePt t="173539" x="8875713" y="6643688"/>
          <p14:tracePt t="173580" x="8885238" y="6643688"/>
          <p14:tracePt t="173628" x="8912225" y="6643688"/>
          <p14:tracePt t="173668" x="8939213" y="6643688"/>
          <p14:tracePt t="173727" x="8974138" y="6643688"/>
          <p14:tracePt t="173767" x="9010650" y="6643688"/>
          <p14:tracePt t="173809" x="9018588" y="6643688"/>
          <p14:tracePt t="173851" x="9018588" y="6626225"/>
          <p14:tracePt t="173891" x="9018588" y="6518275"/>
          <p14:tracePt t="173933" x="9018588" y="6394450"/>
          <p14:tracePt t="173974" x="9082088" y="6276975"/>
          <p14:tracePt t="174070" x="9153525" y="6286500"/>
          <p14:tracePt t="174112" x="9242425" y="6313488"/>
          <p14:tracePt t="174156" x="9304338" y="6313488"/>
          <p14:tracePt t="174195" x="9348788" y="6224588"/>
          <p14:tracePt t="174236" x="9348788" y="5894388"/>
          <p14:tracePt t="174276" x="9348788" y="5375275"/>
          <p14:tracePt t="174317" x="9304338" y="5170488"/>
          <p14:tracePt t="174358" x="9134475" y="5072063"/>
          <p14:tracePt t="174399" x="8875713" y="4867275"/>
          <p14:tracePt t="174439" x="8634413" y="4545013"/>
          <p14:tracePt t="174480" x="8456613" y="4367213"/>
          <p14:tracePt t="174520" x="8375650" y="4357688"/>
          <p14:tracePt t="174559" x="8197850" y="4357688"/>
          <p14:tracePt t="174601" x="7616825" y="4545013"/>
          <p14:tracePt t="174646" x="6840538" y="4857750"/>
          <p14:tracePt t="174688" x="6670675" y="4902200"/>
          <p14:tracePt t="174731" x="6510338" y="4929188"/>
          <p14:tracePt t="174771" x="6348413" y="4956175"/>
          <p14:tracePt t="174811" x="6143625" y="4965700"/>
          <p14:tracePt t="174852" x="6010275" y="4965700"/>
          <p14:tracePt t="174872" x="5956300" y="4965700"/>
          <p14:tracePt t="174912" x="5884863" y="4965700"/>
          <p14:tracePt t="175031" x="5867400" y="4965700"/>
          <p14:tracePt t="175112" x="5840413" y="4956175"/>
          <p14:tracePt t="175153" x="5803900" y="4938713"/>
          <p14:tracePt t="175324" x="5822950" y="4965700"/>
          <p14:tracePt t="175364" x="5840413" y="4973638"/>
          <p14:tracePt t="175410" x="5875338" y="4973638"/>
          <p14:tracePt t="175458" x="5956300" y="4973638"/>
          <p14:tracePt t="175507" x="6099175" y="4973638"/>
          <p14:tracePt t="175550" x="6402388" y="4973638"/>
          <p14:tracePt t="175593" x="6751638" y="4973638"/>
          <p14:tracePt t="175639" x="6991350" y="4973638"/>
          <p14:tracePt t="175679" x="7054850" y="4973638"/>
          <p14:tracePt t="175700" x="7161213" y="4973638"/>
          <p14:tracePt t="175742" x="7340600" y="4973638"/>
          <p14:tracePt t="175783" x="7456488" y="4973638"/>
          <p14:tracePt t="175824" x="7608888" y="4973638"/>
          <p14:tracePt t="175864" x="7715250" y="4973638"/>
          <p14:tracePt t="175907" x="7813675" y="4965700"/>
          <p14:tracePt t="175947" x="7885113" y="4938713"/>
          <p14:tracePt t="175987" x="7920038" y="4919663"/>
          <p14:tracePt t="176142" x="7912100" y="4919663"/>
          <p14:tracePt t="176182" x="7875588" y="4919663"/>
          <p14:tracePt t="176222" x="7858125" y="4919663"/>
          <p14:tracePt t="176281" x="7831138" y="4919663"/>
          <p14:tracePt t="176339" x="7813675" y="4919663"/>
          <p14:tracePt t="176583" x="7840663" y="4919663"/>
          <p14:tracePt t="176629" x="8062913" y="4741863"/>
          <p14:tracePt t="176669" x="8224838" y="4572000"/>
          <p14:tracePt t="176709" x="8296275" y="4429125"/>
          <p14:tracePt t="176731" x="8340725" y="4367213"/>
          <p14:tracePt t="176751" x="8375650" y="4330700"/>
          <p14:tracePt t="176793" x="8429625" y="4251325"/>
          <p14:tracePt t="176832" x="8474075" y="4197350"/>
          <p14:tracePt t="176874" x="8501063" y="4125913"/>
          <p14:tracePt t="176915" x="8528050" y="4027488"/>
          <p14:tracePt t="176957" x="8562975" y="3902075"/>
          <p14:tracePt t="176998" x="8609013" y="3795713"/>
          <p14:tracePt t="177040" x="8643938" y="3714750"/>
          <p14:tracePt t="177082" x="8680450" y="3625850"/>
          <p14:tracePt t="177102" x="8680450" y="3581400"/>
          <p14:tracePt t="177143" x="8715375" y="3490913"/>
          <p14:tracePt t="177186" x="8724900" y="3455988"/>
          <p14:tracePt t="177229" x="8742363" y="3446463"/>
          <p14:tracePt t="177269" x="8777288" y="3509963"/>
          <p14:tracePt t="177311" x="8804275" y="3625850"/>
          <p14:tracePt t="177351" x="8813800" y="3660775"/>
          <p14:tracePt t="177454" x="8831263" y="3724275"/>
          <p14:tracePt t="177494" x="8848725" y="3751263"/>
          <p14:tracePt t="177573" x="8813800" y="3687763"/>
          <p14:tracePt t="177618" x="8769350" y="3419475"/>
          <p14:tracePt t="177661" x="8742363" y="3241675"/>
          <p14:tracePt t="177702" x="8742363" y="3170238"/>
          <p14:tracePt t="178024" x="8742363" y="3187700"/>
          <p14:tracePt t="178287" x="8759825" y="3197225"/>
          <p14:tracePt t="178420" x="8786813" y="3197225"/>
          <p14:tracePt t="178459" x="8867775" y="3224213"/>
          <p14:tracePt t="178498" x="9063038" y="3330575"/>
          <p14:tracePt t="178539" x="9224963" y="3419475"/>
          <p14:tracePt t="178559" x="9277350" y="3429000"/>
          <p14:tracePt t="178602" x="9545638" y="3455988"/>
          <p14:tracePt t="178646" x="10171113" y="3473450"/>
          <p14:tracePt t="178800" x="10144125" y="3509963"/>
          <p14:tracePt t="178840" x="10126663" y="3517900"/>
          <p14:tracePt t="178879" x="10109200" y="3517900"/>
          <p14:tracePt t="178938" x="10099675" y="3517900"/>
          <p14:tracePt t="179017" x="10055225" y="350996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343" y="0"/>
            <a:ext cx="10235822" cy="914400"/>
          </a:xfrm>
        </p:spPr>
        <p:txBody>
          <a:bodyPr/>
          <a:lstStyle/>
          <a:p>
            <a:pPr algn="ctr"/>
            <a:r>
              <a:rPr lang="pt-BR" b="1" dirty="0" smtClean="0"/>
              <a:t>Tópicos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061442" y="1021798"/>
            <a:ext cx="8023623" cy="5363678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BR" dirty="0" smtClean="0"/>
              <a:t>Conceitos</a:t>
            </a:r>
            <a:endParaRPr lang="pt-BR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BR" dirty="0" smtClean="0"/>
              <a:t>Experiência </a:t>
            </a:r>
            <a:r>
              <a:rPr lang="pt-BR" dirty="0"/>
              <a:t>de Reynolds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BR" dirty="0" smtClean="0"/>
              <a:t>Perda </a:t>
            </a:r>
            <a:r>
              <a:rPr lang="pt-BR" dirty="0"/>
              <a:t>de carga em canalizações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pt-BR" dirty="0" smtClean="0"/>
              <a:t>Desenvolvimento teórico</a:t>
            </a:r>
            <a:endParaRPr lang="pt-BR" dirty="0"/>
          </a:p>
          <a:p>
            <a:r>
              <a:rPr lang="pt-BR" dirty="0" smtClean="0"/>
              <a:t>Perda </a:t>
            </a:r>
            <a:r>
              <a:rPr lang="pt-BR" dirty="0"/>
              <a:t>de carga distribuída</a:t>
            </a:r>
          </a:p>
          <a:p>
            <a:pPr lvl="1">
              <a:spcBef>
                <a:spcPts val="600"/>
              </a:spcBef>
            </a:pPr>
            <a:r>
              <a:rPr lang="pt-BR" dirty="0" smtClean="0"/>
              <a:t>Fórmulas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pt-BR" sz="2200" dirty="0" smtClean="0"/>
              <a:t>Hazen-Williams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pt-BR" sz="2200" dirty="0"/>
              <a:t>Flamant</a:t>
            </a:r>
            <a:endParaRPr lang="pt-BR" sz="22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/>
              <a:t>Perda de carga localizada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pt-BR" dirty="0" smtClean="0"/>
              <a:t>Métodos de cálculo</a:t>
            </a:r>
            <a:endParaRPr lang="pt-BR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pt-BR" dirty="0" smtClean="0"/>
              <a:t>Exemplos</a:t>
            </a:r>
            <a:endParaRPr lang="pt-BR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751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10"/>
    </mc:Choice>
    <mc:Fallback xmlns="">
      <p:transition spd="slow" advTm="22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7355" y="136478"/>
            <a:ext cx="9689912" cy="1132764"/>
          </a:xfrm>
        </p:spPr>
        <p:txBody>
          <a:bodyPr/>
          <a:lstStyle/>
          <a:p>
            <a:r>
              <a:rPr lang="pt-BR" dirty="0" smtClean="0"/>
              <a:t>Perda de carga é: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7355" y="1613499"/>
            <a:ext cx="10385946" cy="459075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2600" dirty="0" smtClean="0">
                <a:solidFill>
                  <a:srgbClr val="0000FF"/>
                </a:solidFill>
              </a:rPr>
              <a:t>INDEPENDENTE</a:t>
            </a:r>
            <a:r>
              <a:rPr lang="pt-BR" sz="2600" dirty="0" smtClean="0"/>
              <a:t> </a:t>
            </a:r>
            <a:r>
              <a:rPr lang="pt-BR" sz="2600" dirty="0"/>
              <a:t>do material da tubulação no </a:t>
            </a:r>
            <a:r>
              <a:rPr lang="pt-BR" sz="2600" dirty="0">
                <a:solidFill>
                  <a:srgbClr val="0000FF"/>
                </a:solidFill>
              </a:rPr>
              <a:t>ESCOAMENTO </a:t>
            </a:r>
            <a:r>
              <a:rPr lang="pt-BR" sz="2600" dirty="0" smtClean="0">
                <a:solidFill>
                  <a:srgbClr val="0000FF"/>
                </a:solidFill>
              </a:rPr>
              <a:t>LAMINAR</a:t>
            </a:r>
            <a:endParaRPr lang="pt-BR" sz="2600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2600" dirty="0" smtClean="0">
                <a:solidFill>
                  <a:srgbClr val="FF0000"/>
                </a:solidFill>
              </a:rPr>
              <a:t>DEPENDENTE</a:t>
            </a:r>
            <a:r>
              <a:rPr lang="pt-BR" sz="2600" dirty="0" smtClean="0"/>
              <a:t> </a:t>
            </a:r>
            <a:r>
              <a:rPr lang="pt-BR" sz="2600" dirty="0"/>
              <a:t>do material da tubulação no </a:t>
            </a:r>
            <a:r>
              <a:rPr lang="pt-BR" sz="2600" dirty="0">
                <a:solidFill>
                  <a:srgbClr val="FF0000"/>
                </a:solidFill>
              </a:rPr>
              <a:t>ESCOAMENTO TURBULENTO</a:t>
            </a:r>
            <a:r>
              <a:rPr lang="pt-BR" sz="2600" dirty="0"/>
              <a:t>;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2600" dirty="0" smtClean="0"/>
              <a:t>Diretamente </a:t>
            </a:r>
            <a:r>
              <a:rPr lang="pt-BR" sz="2600" dirty="0">
                <a:solidFill>
                  <a:srgbClr val="0000FF"/>
                </a:solidFill>
              </a:rPr>
              <a:t>proporcional a V</a:t>
            </a:r>
            <a:r>
              <a:rPr lang="pt-BR" sz="2600" baseline="30000" dirty="0">
                <a:solidFill>
                  <a:srgbClr val="0000FF"/>
                </a:solidFill>
              </a:rPr>
              <a:t>m</a:t>
            </a:r>
            <a:r>
              <a:rPr lang="pt-BR" sz="2600" dirty="0"/>
              <a:t> (ou </a:t>
            </a:r>
            <a:r>
              <a:rPr lang="pt-BR" sz="2600" dirty="0">
                <a:solidFill>
                  <a:srgbClr val="0000FF"/>
                </a:solidFill>
              </a:rPr>
              <a:t>Q</a:t>
            </a:r>
            <a:r>
              <a:rPr lang="pt-BR" sz="2600" baseline="30000" dirty="0">
                <a:solidFill>
                  <a:srgbClr val="0000FF"/>
                </a:solidFill>
              </a:rPr>
              <a:t>m</a:t>
            </a:r>
            <a:r>
              <a:rPr lang="pt-BR" sz="2600" dirty="0"/>
              <a:t>); 	m = potência de V ou de Q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2600" dirty="0"/>
              <a:t>D</a:t>
            </a:r>
            <a:r>
              <a:rPr lang="pt-BR" sz="2600" dirty="0" smtClean="0"/>
              <a:t>iretamente </a:t>
            </a:r>
            <a:r>
              <a:rPr lang="pt-BR" sz="2600" dirty="0">
                <a:solidFill>
                  <a:srgbClr val="00B050"/>
                </a:solidFill>
              </a:rPr>
              <a:t>proporcional a L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2600" dirty="0" smtClean="0">
                <a:solidFill>
                  <a:srgbClr val="FF0000"/>
                </a:solidFill>
              </a:rPr>
              <a:t>Inversamente</a:t>
            </a:r>
            <a:r>
              <a:rPr lang="pt-BR" sz="2600" dirty="0" smtClean="0"/>
              <a:t> proporcional </a:t>
            </a:r>
            <a:r>
              <a:rPr lang="pt-BR" sz="2600" dirty="0"/>
              <a:t>a </a:t>
            </a:r>
            <a:r>
              <a:rPr lang="pt-BR" sz="2600" dirty="0">
                <a:solidFill>
                  <a:srgbClr val="FF0000"/>
                </a:solidFill>
              </a:rPr>
              <a:t>D</a:t>
            </a:r>
            <a:r>
              <a:rPr lang="pt-BR" sz="2600" baseline="30000" dirty="0">
                <a:solidFill>
                  <a:srgbClr val="FF0000"/>
                </a:solidFill>
              </a:rPr>
              <a:t>n</a:t>
            </a:r>
            <a:r>
              <a:rPr lang="pt-BR" sz="2600" dirty="0"/>
              <a:t>;			n = potência de D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2600" dirty="0">
                <a:solidFill>
                  <a:srgbClr val="0000FF"/>
                </a:solidFill>
              </a:rPr>
              <a:t>I</a:t>
            </a:r>
            <a:r>
              <a:rPr lang="pt-BR" sz="2600" dirty="0" smtClean="0">
                <a:solidFill>
                  <a:srgbClr val="0000FF"/>
                </a:solidFill>
              </a:rPr>
              <a:t>ndependente </a:t>
            </a:r>
            <a:r>
              <a:rPr lang="pt-BR" sz="2600" dirty="0">
                <a:solidFill>
                  <a:srgbClr val="0000FF"/>
                </a:solidFill>
              </a:rPr>
              <a:t>da posição</a:t>
            </a:r>
            <a:r>
              <a:rPr lang="pt-BR" sz="2600" dirty="0"/>
              <a:t> da canalização (no escoamento permanente)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2600" dirty="0" smtClean="0">
                <a:solidFill>
                  <a:srgbClr val="0000FF"/>
                </a:solidFill>
              </a:rPr>
              <a:t>Independente </a:t>
            </a:r>
            <a:r>
              <a:rPr lang="pt-BR" sz="2600" dirty="0">
                <a:solidFill>
                  <a:srgbClr val="0000FF"/>
                </a:solidFill>
              </a:rPr>
              <a:t>da pressão</a:t>
            </a:r>
            <a:r>
              <a:rPr lang="pt-BR" sz="2600" dirty="0"/>
              <a:t> sob a qual o líquido escoa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987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800"/>
    </mc:Choice>
    <mc:Fallback xmlns="">
      <p:transition spd="slow" advTm="127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186" x="10037763" y="3473450"/>
          <p14:tracePt t="246" x="10018713" y="3419475"/>
          <p14:tracePt t="285" x="10010775" y="3375025"/>
          <p14:tracePt t="327" x="10001250" y="3367088"/>
          <p14:tracePt t="481" x="9991725" y="3357563"/>
          <p14:tracePt t="520" x="9956800" y="3357563"/>
          <p14:tracePt t="567" x="9920288" y="3357563"/>
          <p14:tracePt t="10524" x="10045700" y="3187700"/>
          <p14:tracePt t="10547" x="10045700" y="3179763"/>
          <p14:tracePt t="10868" x="9983788" y="3232150"/>
          <p14:tracePt t="10907" x="9974263" y="3241675"/>
          <p14:tracePt t="11195" x="9939338" y="3062288"/>
          <p14:tracePt t="11244" x="9902825" y="3017838"/>
          <p14:tracePt t="11303" x="9885363" y="3017838"/>
          <p14:tracePt t="11342" x="9875838" y="3017838"/>
          <p14:tracePt t="11421" x="9831388" y="2946400"/>
          <p14:tracePt t="11460" x="9796463" y="2830513"/>
          <p14:tracePt t="11500" x="9796463" y="2803525"/>
          <p14:tracePt t="11716" x="9858375" y="2786063"/>
          <p14:tracePt t="11757" x="9885363" y="2786063"/>
          <p14:tracePt t="11923" x="9680575" y="2919413"/>
          <p14:tracePt t="11966" x="9429750" y="3009900"/>
          <p14:tracePt t="12008" x="8974138" y="3116263"/>
          <p14:tracePt t="12050" x="7724775" y="3322638"/>
          <p14:tracePt t="12091" x="5224463" y="3490913"/>
          <p14:tracePt t="12109" x="4438650" y="3527425"/>
          <p14:tracePt t="12151" x="3438525" y="3562350"/>
          <p14:tracePt t="12191" x="3108325" y="3562350"/>
          <p14:tracePt t="12232" x="2795588" y="3562350"/>
          <p14:tracePt t="12273" x="2473325" y="3517900"/>
          <p14:tracePt t="12312" x="2160588" y="3446463"/>
          <p14:tracePt t="12355" x="1812925" y="3384550"/>
          <p14:tracePt t="12396" x="1554163" y="3348038"/>
          <p14:tracePt t="12437" x="1473200" y="3313113"/>
          <p14:tracePt t="12478" x="1473200" y="3276600"/>
          <p14:tracePt t="12517" x="1473200" y="3241675"/>
          <p14:tracePt t="12563" x="1517650" y="3152775"/>
          <p14:tracePt t="12586" x="1527175" y="3108325"/>
          <p14:tracePt t="12625" x="1527175" y="3036888"/>
          <p14:tracePt t="12666" x="1527175" y="3009900"/>
          <p14:tracePt t="12797" x="1571625" y="3000375"/>
          <p14:tracePt t="12839" x="1625600" y="3000375"/>
          <p14:tracePt t="12881" x="1652588" y="3000375"/>
          <p14:tracePt t="12923" x="1830388" y="3000375"/>
          <p14:tracePt t="12965" x="2108200" y="3000375"/>
          <p14:tracePt t="13006" x="2339975" y="3000375"/>
          <p14:tracePt t="13027" x="2428875" y="3000375"/>
          <p14:tracePt t="13071" x="2687638" y="3000375"/>
          <p14:tracePt t="13111" x="3205163" y="3000375"/>
          <p14:tracePt t="13152" x="3822700" y="3000375"/>
          <p14:tracePt t="13193" x="4259263" y="2955925"/>
          <p14:tracePt t="13235" x="4598988" y="2919413"/>
          <p14:tracePt t="13273" x="4768850" y="2919413"/>
          <p14:tracePt t="13315" x="5000625" y="2919413"/>
          <p14:tracePt t="13357" x="5170488" y="2919413"/>
          <p14:tracePt t="13396" x="5357813" y="2901950"/>
          <p14:tracePt t="13438" x="5473700" y="2874963"/>
          <p14:tracePt t="13478" x="5554663" y="2857500"/>
          <p14:tracePt t="13519" x="5705475" y="2847975"/>
          <p14:tracePt t="13540" x="5795963" y="2840038"/>
          <p14:tracePt t="13585" x="5919788" y="2830513"/>
          <p14:tracePt t="13627" x="6037263" y="2822575"/>
          <p14:tracePt t="13645" x="6054725" y="2822575"/>
          <p14:tracePt t="13686" x="6153150" y="2803525"/>
          <p14:tracePt t="13726" x="6197600" y="2803525"/>
          <p14:tracePt t="13768" x="6205538" y="2803525"/>
          <p14:tracePt t="13976" x="6197600" y="2813050"/>
          <p14:tracePt t="14505" x="6188075" y="2813050"/>
          <p14:tracePt t="14964" x="6197600" y="2795588"/>
          <p14:tracePt t="15005" x="6242050" y="2786063"/>
          <p14:tracePt t="15160" x="6153150" y="2911475"/>
          <p14:tracePt t="15202" x="6081713" y="3009900"/>
          <p14:tracePt t="15241" x="6081713" y="3017838"/>
          <p14:tracePt t="15299" x="6081713" y="3027363"/>
          <p14:tracePt t="15376" x="6081713" y="3054350"/>
          <p14:tracePt t="15472" x="5991225" y="3081338"/>
          <p14:tracePt t="15514" x="5857875" y="3089275"/>
          <p14:tracePt t="15559" x="5732463" y="3089275"/>
          <p14:tracePt t="15583" x="5608638" y="3062288"/>
          <p14:tracePt t="15603" x="5429250" y="2990850"/>
          <p14:tracePt t="15644" x="4956175" y="2813050"/>
          <p14:tracePt t="15686" x="4633913" y="2751138"/>
          <p14:tracePt t="15728" x="4348163" y="2714625"/>
          <p14:tracePt t="15767" x="4116388" y="2633663"/>
          <p14:tracePt t="15809" x="4037013" y="2562225"/>
          <p14:tracePt t="15851" x="4017963" y="2517775"/>
          <p14:tracePt t="15891" x="3929063" y="2482850"/>
          <p14:tracePt t="15934" x="3894138" y="2455863"/>
          <p14:tracePt t="15975" x="3884613" y="2446338"/>
          <p14:tracePt t="16036" x="3884613" y="2428875"/>
          <p14:tracePt t="16116" x="3830638" y="2419350"/>
          <p14:tracePt t="16157" x="3795713" y="2411413"/>
          <p14:tracePt t="16199" x="3768725" y="2401888"/>
          <p14:tracePt t="16219" x="3751263" y="2393950"/>
          <p14:tracePt t="16260" x="3705225" y="2366963"/>
          <p14:tracePt t="16301" x="3697288" y="2357438"/>
          <p14:tracePt t="16435" x="3803650" y="2357438"/>
          <p14:tracePt t="16476" x="4303713" y="2446338"/>
          <p14:tracePt t="16516" x="5313363" y="2509838"/>
          <p14:tracePt t="16561" x="6134100" y="2509838"/>
          <p14:tracePt t="16583" x="6643688" y="2455863"/>
          <p14:tracePt t="16624" x="7912100" y="2232025"/>
          <p14:tracePt t="16666" x="8599488" y="2081213"/>
          <p14:tracePt t="16993" x="8653463" y="2036763"/>
          <p14:tracePt t="17041" x="8670925" y="2036763"/>
          <p14:tracePt t="17094" x="8680450" y="2036763"/>
          <p14:tracePt t="18591" x="8680450" y="2017713"/>
          <p14:tracePt t="18927" x="8653463" y="2017713"/>
          <p14:tracePt t="18966" x="8582025" y="2017713"/>
          <p14:tracePt t="19006" x="8483600" y="2027238"/>
          <p14:tracePt t="19047" x="8277225" y="2054225"/>
          <p14:tracePt t="19089" x="7412038" y="2054225"/>
          <p14:tracePt t="19128" x="6429375" y="2054225"/>
          <p14:tracePt t="19168" x="6296025" y="2054225"/>
          <p14:tracePt t="19207" x="6161088" y="2054225"/>
          <p14:tracePt t="19248" x="5653088" y="2054225"/>
          <p14:tracePt t="19287" x="5180013" y="2054225"/>
          <p14:tracePt t="19327" x="4813300" y="2081213"/>
          <p14:tracePt t="19367" x="4348163" y="2143125"/>
          <p14:tracePt t="19406" x="3973513" y="2160588"/>
          <p14:tracePt t="19447" x="3732213" y="2160588"/>
          <p14:tracePt t="19488" x="3384550" y="2160588"/>
          <p14:tracePt t="19528" x="3179763" y="2160588"/>
          <p14:tracePt t="19573" x="3089275" y="2160588"/>
          <p14:tracePt t="19615" x="2973388" y="2197100"/>
          <p14:tracePt t="19655" x="2884488" y="2197100"/>
          <p14:tracePt t="19695" x="2813050" y="2197100"/>
          <p14:tracePt t="19735" x="2679700" y="2197100"/>
          <p14:tracePt t="19774" x="2544763" y="2197100"/>
          <p14:tracePt t="19815" x="2419350" y="2197100"/>
          <p14:tracePt t="19855" x="2303463" y="2187575"/>
          <p14:tracePt t="19895" x="2152650" y="2179638"/>
          <p14:tracePt t="19936" x="2000250" y="2179638"/>
          <p14:tracePt t="19976" x="1884363" y="2187575"/>
          <p14:tracePt t="20016" x="1857375" y="2187575"/>
          <p14:tracePt t="20057" x="1822450" y="2179638"/>
          <p14:tracePt t="20106" x="1795463" y="2160588"/>
          <p14:tracePt t="20131" x="1776413" y="2143125"/>
          <p14:tracePt t="20180" x="1741488" y="2108200"/>
          <p14:tracePt t="20875" x="1758950" y="2108200"/>
          <p14:tracePt t="20915" x="1857375" y="2108200"/>
          <p14:tracePt t="20955" x="2027238" y="2108200"/>
          <p14:tracePt t="20996" x="2152650" y="2081213"/>
          <p14:tracePt t="21036" x="2179638" y="2081213"/>
          <p14:tracePt t="21081" x="2268538" y="2081213"/>
          <p14:tracePt t="21120" x="2276475" y="2081213"/>
          <p14:tracePt t="21160" x="2303463" y="2081213"/>
          <p14:tracePt t="21200" x="2322513" y="2081213"/>
          <p14:tracePt t="21554" x="2357438" y="2081213"/>
          <p14:tracePt t="21578" x="2384425" y="2071688"/>
          <p14:tracePt t="21618" x="2446338" y="2062163"/>
          <p14:tracePt t="21658" x="2509838" y="2062163"/>
          <p14:tracePt t="21699" x="2571750" y="2054225"/>
          <p14:tracePt t="21739" x="2589213" y="2054225"/>
          <p14:tracePt t="21833" x="2652713" y="2054225"/>
          <p14:tracePt t="21875" x="2697163" y="2054225"/>
          <p14:tracePt t="21915" x="2751138" y="2054225"/>
          <p14:tracePt t="22010" x="2786063" y="2054225"/>
          <p14:tracePt t="22156" x="2803525" y="2054225"/>
          <p14:tracePt t="22548" x="2822575" y="2054225"/>
          <p14:tracePt t="22612" x="2867025" y="2054225"/>
          <p14:tracePt t="22672" x="2894013" y="2054225"/>
          <p14:tracePt t="22769" x="2911475" y="2062163"/>
          <p14:tracePt t="23181" x="2928938" y="2062163"/>
          <p14:tracePt t="23221" x="3009900" y="2081213"/>
          <p14:tracePt t="23263" x="3179763" y="2081213"/>
          <p14:tracePt t="23282" x="3232150" y="2081213"/>
          <p14:tracePt t="23321" x="3303588" y="2071688"/>
          <p14:tracePt t="23344" x="3313113" y="2071688"/>
          <p14:tracePt t="23384" x="3348038" y="2071688"/>
          <p14:tracePt t="23444" x="3384550" y="2071688"/>
          <p14:tracePt t="23503" x="3429000" y="2071688"/>
          <p14:tracePt t="23546" x="3455988" y="2071688"/>
          <p14:tracePt t="23588" x="3633788" y="2071688"/>
          <p14:tracePt t="23630" x="3813175" y="2071688"/>
          <p14:tracePt t="23672" x="3946525" y="2071688"/>
          <p14:tracePt t="23693" x="4017963" y="2071688"/>
          <p14:tracePt t="23734" x="4322763" y="2071688"/>
          <p14:tracePt t="23774" x="4518025" y="2036763"/>
          <p14:tracePt t="23814" x="4537075" y="2027238"/>
          <p14:tracePt t="23874" x="4652963" y="1938338"/>
          <p14:tracePt t="23915" x="4822825" y="1874838"/>
          <p14:tracePt t="23934" x="4840288" y="1857375"/>
          <p14:tracePt t="23976" x="4867275" y="1857375"/>
          <p14:tracePt t="24015" x="4875213" y="1857375"/>
          <p14:tracePt t="24268" x="4911725" y="1866900"/>
          <p14:tracePt t="24310" x="4946650" y="1911350"/>
          <p14:tracePt t="24351" x="5045075" y="1919288"/>
          <p14:tracePt t="24393" x="5340350" y="1919288"/>
          <p14:tracePt t="24434" x="6161088" y="1919288"/>
          <p14:tracePt t="24475" x="7099300" y="1919288"/>
          <p14:tracePt t="24515" x="7412038" y="1955800"/>
          <p14:tracePt t="24559" x="7705725" y="1982788"/>
          <p14:tracePt t="24602" x="8001000" y="1982788"/>
          <p14:tracePt t="24643" x="8072438" y="1990725"/>
          <p14:tracePt t="24684" x="8197850" y="2017713"/>
          <p14:tracePt t="24724" x="8340725" y="2036763"/>
          <p14:tracePt t="24765" x="8518525" y="2044700"/>
          <p14:tracePt t="24806" x="8715375" y="2044700"/>
          <p14:tracePt t="24828" x="8848725" y="2044700"/>
          <p14:tracePt t="24869" x="8939213" y="2044700"/>
          <p14:tracePt t="24891" x="8966200" y="2044700"/>
          <p14:tracePt t="25048" x="8991600" y="2044700"/>
          <p14:tracePt t="25474" x="8966200" y="2098675"/>
          <p14:tracePt t="25512" x="8929688" y="2133600"/>
          <p14:tracePt t="25558" x="8796338" y="2197100"/>
          <p14:tracePt t="25600" x="8412163" y="2330450"/>
          <p14:tracePt t="25639" x="7966075" y="2465388"/>
          <p14:tracePt t="25680" x="7527925" y="2562225"/>
          <p14:tracePt t="25720" x="6840538" y="2714625"/>
          <p14:tracePt t="25762" x="6134100" y="2847975"/>
          <p14:tracePt t="25803" x="5419725" y="2955925"/>
          <p14:tracePt t="25822" x="5143500" y="2973388"/>
          <p14:tracePt t="25864" x="4527550" y="3017838"/>
          <p14:tracePt t="25904" x="4170363" y="3017838"/>
          <p14:tracePt t="25945" x="4044950" y="3017838"/>
          <p14:tracePt t="25986" x="4010025" y="3017838"/>
          <p14:tracePt t="26027" x="3776663" y="3000375"/>
          <p14:tracePt t="26068" x="3438525" y="2982913"/>
          <p14:tracePt t="26109" x="3179763" y="2928938"/>
          <p14:tracePt t="26149" x="3044825" y="2901950"/>
          <p14:tracePt t="26189" x="2990850" y="2874963"/>
          <p14:tracePt t="26230" x="2901950" y="2874963"/>
          <p14:tracePt t="26271" x="2759075" y="2874963"/>
          <p14:tracePt t="26311" x="2527300" y="2874963"/>
          <p14:tracePt t="26352" x="2438400" y="2857500"/>
          <p14:tracePt t="26393" x="2384425" y="2830513"/>
          <p14:tracePt t="26433" x="2330450" y="2813050"/>
          <p14:tracePt t="26474" x="2268538" y="2795588"/>
          <p14:tracePt t="26515" x="2259013" y="2786063"/>
          <p14:tracePt t="26560" x="2241550" y="2786063"/>
          <p14:tracePt t="27033" x="2214563" y="2786063"/>
          <p14:tracePt t="27075" x="2152650" y="2786063"/>
          <p14:tracePt t="27115" x="2125663" y="2786063"/>
          <p14:tracePt t="27158" x="2108200" y="2786063"/>
          <p14:tracePt t="27580" x="2143125" y="2786063"/>
          <p14:tracePt t="27621" x="2598738" y="2822575"/>
          <p14:tracePt t="27641" x="3419475" y="2938463"/>
          <p14:tracePt t="27682" x="4643438" y="2965450"/>
          <p14:tracePt t="27722" x="5938838" y="2652713"/>
          <p14:tracePt t="27763" x="7340600" y="2347913"/>
          <p14:tracePt t="27805" x="7912100" y="2286000"/>
          <p14:tracePt t="27844" x="8045450" y="2268538"/>
          <p14:tracePt t="27884" x="8126413" y="2259013"/>
          <p14:tracePt t="27927" x="8161338" y="2259013"/>
          <p14:tracePt t="27946" x="8180388" y="2259013"/>
          <p14:tracePt t="27987" x="8286750" y="2259013"/>
          <p14:tracePt t="28029" x="8466138" y="2259013"/>
          <p14:tracePt t="28073" x="8688388" y="2276475"/>
          <p14:tracePt t="28115" x="8848725" y="2374900"/>
          <p14:tracePt t="28157" x="8912225" y="2482850"/>
          <p14:tracePt t="28196" x="8939213" y="2544763"/>
          <p14:tracePt t="28236" x="8939213" y="2554288"/>
          <p14:tracePt t="28351" x="8939213" y="2598738"/>
          <p14:tracePt t="28393" x="8929688" y="2616200"/>
          <p14:tracePt t="28488" x="8885238" y="2660650"/>
          <p14:tracePt t="28530" x="8732838" y="2660650"/>
          <p14:tracePt t="28578" x="7991475" y="2660650"/>
          <p14:tracePt t="28619" x="6965950" y="2660650"/>
          <p14:tracePt t="28659" x="6215063" y="2660650"/>
          <p14:tracePt t="28701" x="5732463" y="2660650"/>
          <p14:tracePt t="28743" x="5330825" y="2660650"/>
          <p14:tracePt t="28782" x="5108575" y="2660650"/>
          <p14:tracePt t="28802" x="4894263" y="2660650"/>
          <p14:tracePt t="28843" x="4527550" y="2660650"/>
          <p14:tracePt t="28884" x="4313238" y="2670175"/>
          <p14:tracePt t="28925" x="4098925" y="2724150"/>
          <p14:tracePt t="28964" x="3687763" y="2776538"/>
          <p14:tracePt t="29009" x="3000375" y="2847975"/>
          <p14:tracePt t="29050" x="2776538" y="2847975"/>
          <p14:tracePt t="29093" x="2759075" y="2847975"/>
          <p14:tracePt t="29300" x="2857500" y="2847975"/>
          <p14:tracePt t="29342" x="3170238" y="2847975"/>
          <p14:tracePt t="29381" x="3732213" y="2847975"/>
          <p14:tracePt t="29424" x="4660900" y="2847975"/>
          <p14:tracePt t="29469" x="5286375" y="2776538"/>
          <p14:tracePt t="29509" x="5438775" y="2759075"/>
          <p14:tracePt t="29553" x="5483225" y="2759075"/>
          <p14:tracePt t="29596" x="5510213" y="2759075"/>
          <p14:tracePt t="29675" x="5616575" y="2759075"/>
          <p14:tracePt t="29714" x="5732463" y="2759075"/>
          <p14:tracePt t="29755" x="5857875" y="2751138"/>
          <p14:tracePt t="29795" x="5938838" y="2714625"/>
          <p14:tracePt t="29837" x="6037263" y="2697163"/>
          <p14:tracePt t="29878" x="6062663" y="2697163"/>
          <p14:tracePt t="29918" x="6161088" y="2687638"/>
          <p14:tracePt t="29960" x="6259513" y="2687638"/>
          <p14:tracePt t="30075" x="6286500" y="2687638"/>
          <p14:tracePt t="30153" x="6330950" y="2687638"/>
          <p14:tracePt t="30193" x="6384925" y="2697163"/>
          <p14:tracePt t="30234" x="6438900" y="2751138"/>
          <p14:tracePt t="30391" x="6384925" y="2751138"/>
          <p14:tracePt t="30431" x="6276975" y="2768600"/>
          <p14:tracePt t="30473" x="5822950" y="2847975"/>
          <p14:tracePt t="30513" x="5276850" y="2857500"/>
          <p14:tracePt t="30559" x="4938713" y="2857500"/>
          <p14:tracePt t="30600" x="4598988" y="2857500"/>
          <p14:tracePt t="30643" x="4340225" y="2857500"/>
          <p14:tracePt t="30663" x="4322763" y="2857500"/>
          <p14:tracePt t="30704" x="4251325" y="2857500"/>
          <p14:tracePt t="30744" x="4152900" y="2857500"/>
          <p14:tracePt t="30785" x="3938588" y="2857500"/>
          <p14:tracePt t="30825" x="3490913" y="2857500"/>
          <p14:tracePt t="30865" x="3170238" y="2857500"/>
          <p14:tracePt t="30907" x="3054350" y="2857500"/>
          <p14:tracePt t="30926" x="3044825" y="2857500"/>
          <p14:tracePt t="30970" x="3000375" y="2857500"/>
          <p14:tracePt t="31011" x="2919413" y="2857500"/>
          <p14:tracePt t="31052" x="2840038" y="2857500"/>
          <p14:tracePt t="31094" x="2724150" y="2857500"/>
          <p14:tracePt t="31136" x="2660650" y="2857500"/>
          <p14:tracePt t="31177" x="2589213" y="2847975"/>
          <p14:tracePt t="31219" x="2482850" y="2822575"/>
          <p14:tracePt t="31336" x="2455863" y="2822575"/>
          <p14:tracePt t="31675" x="2446338" y="2813050"/>
          <p14:tracePt t="31991" x="2455863" y="2795588"/>
          <p14:tracePt t="32069" x="2465388" y="2768600"/>
          <p14:tracePt t="32149" x="2482850" y="2768600"/>
          <p14:tracePt t="32464" x="2687638" y="2786063"/>
          <p14:tracePt t="32512" x="2982913" y="2795588"/>
          <p14:tracePt t="32562" x="3268663" y="2830513"/>
          <p14:tracePt t="32605" x="4232275" y="2847975"/>
          <p14:tracePt t="32645" x="5313363" y="2847975"/>
          <p14:tracePt t="32685" x="5732463" y="2847975"/>
          <p14:tracePt t="33174" x="5911850" y="2938463"/>
          <p14:tracePt t="33194" x="6456363" y="3017838"/>
          <p14:tracePt t="33236" x="8143875" y="3098800"/>
          <p14:tracePt t="33275" x="8429625" y="3098800"/>
          <p14:tracePt t="33316" x="8501063" y="3081338"/>
          <p14:tracePt t="33356" x="8769350" y="3081338"/>
          <p14:tracePt t="33376" x="8974138" y="3089275"/>
          <p14:tracePt t="33416" x="9099550" y="3089275"/>
          <p14:tracePt t="33530" x="9126538" y="3089275"/>
          <p14:tracePt t="33575" x="9144000" y="3089275"/>
          <p14:tracePt t="35518" x="9153525" y="3089275"/>
          <p14:tracePt t="36575" x="9126538" y="3089275"/>
          <p14:tracePt t="36616" x="9045575" y="3170238"/>
          <p14:tracePt t="36656" x="8848725" y="3268663"/>
          <p14:tracePt t="36696" x="8634413" y="3348038"/>
          <p14:tracePt t="36718" x="8439150" y="3411538"/>
          <p14:tracePt t="36758" x="7947025" y="3554413"/>
          <p14:tracePt t="36800" x="6929438" y="3768725"/>
          <p14:tracePt t="36840" x="5929313" y="3938588"/>
          <p14:tracePt t="36880" x="5465763" y="4017963"/>
          <p14:tracePt t="36922" x="5197475" y="4017963"/>
          <p14:tracePt t="36942" x="5062538" y="4017963"/>
          <p14:tracePt t="36985" x="4340225" y="4017963"/>
          <p14:tracePt t="37026" x="3517900" y="4010025"/>
          <p14:tracePt t="37047" x="3197225" y="3973513"/>
          <p14:tracePt t="37088" x="2938463" y="3956050"/>
          <p14:tracePt t="37110" x="2901950" y="3938588"/>
          <p14:tracePt t="37152" x="2847975" y="3938588"/>
          <p14:tracePt t="37192" x="2822575" y="3929063"/>
          <p14:tracePt t="37233" x="2768600" y="3911600"/>
          <p14:tracePt t="37273" x="2714625" y="3867150"/>
          <p14:tracePt t="37313" x="2660650" y="3813175"/>
          <p14:tracePt t="37353" x="2562225" y="3741738"/>
          <p14:tracePt t="37393" x="2401888" y="3633788"/>
          <p14:tracePt t="37435" x="2268538" y="3562350"/>
          <p14:tracePt t="37455" x="2251075" y="3554413"/>
          <p14:tracePt t="37620" x="2224088" y="3571875"/>
          <p14:tracePt t="37669" x="2357438" y="3598863"/>
          <p14:tracePt t="37716" x="2562225" y="3598863"/>
          <p14:tracePt t="37757" x="2928938" y="3581400"/>
          <p14:tracePt t="37797" x="3197225" y="3536950"/>
          <p14:tracePt t="37837" x="3295650" y="3527425"/>
          <p14:tracePt t="37876" x="3348038" y="3509963"/>
          <p14:tracePt t="37917" x="3509963" y="3490913"/>
          <p14:tracePt t="37957" x="3589338" y="3490913"/>
          <p14:tracePt t="37997" x="3625850" y="3490913"/>
          <p14:tracePt t="38038" x="3741738" y="3490913"/>
          <p14:tracePt t="38080" x="3867150" y="3473450"/>
          <p14:tracePt t="38121" x="3902075" y="3473450"/>
          <p14:tracePt t="38161" x="3956050" y="3473450"/>
          <p14:tracePt t="38276" x="3965575" y="3473450"/>
          <p14:tracePt t="38319" x="4027488" y="3473450"/>
          <p14:tracePt t="38360" x="4179888" y="3473450"/>
          <p14:tracePt t="38402" x="4411663" y="3473450"/>
          <p14:tracePt t="38449" x="4697413" y="3473450"/>
          <p14:tracePt t="38473" x="4741863" y="3473450"/>
          <p14:tracePt t="38520" x="4795838" y="3465513"/>
          <p14:tracePt t="38579" x="4813300" y="3465513"/>
          <p14:tracePt t="38634" x="4929188" y="3465513"/>
          <p14:tracePt t="38679" x="5000625" y="3438525"/>
          <p14:tracePt t="38699" x="5010150" y="3438525"/>
          <p14:tracePt t="38739" x="5062538" y="3438525"/>
          <p14:tracePt t="38779" x="5153025" y="3419475"/>
          <p14:tracePt t="38820" x="5180013" y="3411538"/>
          <p14:tracePt t="38859" x="5251450" y="3402013"/>
          <p14:tracePt t="38899" x="5276850" y="3384550"/>
          <p14:tracePt t="39319" x="5313363" y="3357563"/>
          <p14:tracePt t="39338" x="5340350" y="3322638"/>
          <p14:tracePt t="39378" x="5394325" y="3268663"/>
          <p14:tracePt t="39418" x="5456238" y="3232150"/>
          <p14:tracePt t="39458" x="5483225" y="3205163"/>
          <p14:tracePt t="39499" x="5510213" y="3187700"/>
          <p14:tracePt t="39583" x="5562600" y="3160713"/>
          <p14:tracePt t="40234" x="5581650" y="3170238"/>
          <p14:tracePt t="40599" x="5599113" y="3205163"/>
          <p14:tracePt t="40639" x="5626100" y="3232150"/>
          <p14:tracePt t="40679" x="5643563" y="3251200"/>
          <p14:tracePt t="40810" x="5661025" y="3268663"/>
          <p14:tracePt t="41207" x="5705475" y="3295650"/>
          <p14:tracePt t="41246" x="5705475" y="3303588"/>
          <p14:tracePt t="41285" x="5768975" y="3348038"/>
          <p14:tracePt t="41325" x="5813425" y="3384550"/>
          <p14:tracePt t="41365" x="5830888" y="3402013"/>
          <p14:tracePt t="41404" x="5857875" y="3402013"/>
          <p14:tracePt t="41443" x="5867400" y="3402013"/>
          <p14:tracePt t="41502" x="5884863" y="3411538"/>
          <p14:tracePt t="41566" x="5902325" y="3411538"/>
          <p14:tracePt t="41716" x="5965825" y="3411538"/>
          <p14:tracePt t="41757" x="6018213" y="3411538"/>
          <p14:tracePt t="41797" x="6089650" y="3394075"/>
          <p14:tracePt t="41835" x="6116638" y="3394075"/>
          <p14:tracePt t="41961" x="6134100" y="3394075"/>
          <p14:tracePt t="42038" x="6143625" y="3394075"/>
          <p14:tracePt t="42081" x="6170613" y="3394075"/>
          <p14:tracePt t="42197" x="6205538" y="3429000"/>
          <p14:tracePt t="42235" x="6205538" y="3438525"/>
          <p14:tracePt t="42312" x="6224588" y="3446463"/>
          <p14:tracePt t="42356" x="6259513" y="3446463"/>
          <p14:tracePt t="42397" x="6323013" y="3446463"/>
          <p14:tracePt t="42437" x="6384925" y="3429000"/>
          <p14:tracePt t="42881" x="6384925" y="3419475"/>
          <p14:tracePt t="43073" x="6384925" y="3384550"/>
          <p14:tracePt t="43093" x="6384925" y="3357563"/>
          <p14:tracePt t="43133" x="6384925" y="3340100"/>
          <p14:tracePt t="43173" x="6384925" y="3313113"/>
          <p14:tracePt t="43232" x="6402388" y="3286125"/>
          <p14:tracePt t="43308" x="6411913" y="3286125"/>
          <p14:tracePt t="43347" x="6429375" y="3286125"/>
          <p14:tracePt t="43745" x="6446838" y="3251200"/>
          <p14:tracePt t="43784" x="6527800" y="3143250"/>
          <p14:tracePt t="43824" x="6545263" y="3089275"/>
          <p14:tracePt t="43940" x="6562725" y="3071813"/>
          <p14:tracePt t="43980" x="6581775" y="3054350"/>
          <p14:tracePt t="44098" x="6616700" y="3054350"/>
          <p14:tracePt t="44139" x="6643688" y="3098800"/>
          <p14:tracePt t="44181" x="6661150" y="3125788"/>
          <p14:tracePt t="44277" x="6653213" y="3125788"/>
          <p14:tracePt t="44679" x="6616700" y="3197225"/>
          <p14:tracePt t="44699" x="6616700" y="3224213"/>
          <p14:tracePt t="44921" x="6599238" y="3232150"/>
          <p14:tracePt t="44961" x="6581775" y="3241675"/>
          <p14:tracePt t="45001" x="6554788" y="3251200"/>
          <p14:tracePt t="45045" x="6518275" y="3268663"/>
          <p14:tracePt t="45089" x="6473825" y="3295650"/>
          <p14:tracePt t="45109" x="6465888" y="3295650"/>
          <p14:tracePt t="45149" x="6446838" y="3295650"/>
          <p14:tracePt t="45245" x="6429375" y="3295650"/>
          <p14:tracePt t="45302" x="6429375" y="3286125"/>
          <p14:tracePt t="45527" x="6394450" y="3322638"/>
          <p14:tracePt t="45548" x="6357938" y="3357563"/>
          <p14:tracePt t="45575" x="6242050" y="3419475"/>
          <p14:tracePt t="45615" x="5938838" y="3455988"/>
          <p14:tracePt t="45655" x="5554663" y="3455988"/>
          <p14:tracePt t="45697" x="5268913" y="3455988"/>
          <p14:tracePt t="45736" x="5205413" y="3419475"/>
          <p14:tracePt t="45886" x="5197475" y="3402013"/>
          <p14:tracePt t="45907" x="5197475" y="3375025"/>
          <p14:tracePt t="46080" x="5295900" y="3375025"/>
          <p14:tracePt t="46120" x="5402263" y="3367088"/>
          <p14:tracePt t="46160" x="5411788" y="3348038"/>
          <p14:tracePt t="46441" x="5465763" y="3330575"/>
          <p14:tracePt t="46481" x="5634038" y="3384550"/>
          <p14:tracePt t="46522" x="5795963" y="3402013"/>
          <p14:tracePt t="46569" x="5973763" y="3394075"/>
          <p14:tracePt t="46592" x="6018213" y="3375025"/>
          <p14:tracePt t="46633" x="6054725" y="3348038"/>
          <p14:tracePt t="46675" x="6099175" y="3340100"/>
          <p14:tracePt t="46715" x="6134100" y="3322638"/>
          <p14:tracePt t="46795" x="6197600" y="3286125"/>
          <p14:tracePt t="46834" x="6205538" y="3286125"/>
          <p14:tracePt t="46930" x="6242050" y="3276600"/>
          <p14:tracePt t="46970" x="6259513" y="3276600"/>
          <p14:tracePt t="47046" x="6269038" y="3276600"/>
          <p14:tracePt t="47104" x="6259513" y="3276600"/>
          <p14:tracePt t="47147" x="6134100" y="3313113"/>
          <p14:tracePt t="47166" x="6089650" y="3322638"/>
          <p14:tracePt t="47205" x="5822950" y="3375025"/>
          <p14:tracePt t="47246" x="5653088" y="3357563"/>
          <p14:tracePt t="47288" x="5599113" y="3330575"/>
          <p14:tracePt t="47328" x="5562600" y="3286125"/>
          <p14:tracePt t="47367" x="5545138" y="3276600"/>
          <p14:tracePt t="47406" x="5510213" y="3259138"/>
          <p14:tracePt t="47446" x="5473700" y="3224213"/>
          <p14:tracePt t="47485" x="5473700" y="3214688"/>
          <p14:tracePt t="47585" x="5456238" y="3205163"/>
          <p14:tracePt t="47662" x="5446713" y="3205163"/>
          <p14:tracePt t="47700" x="5429250" y="3205163"/>
          <p14:tracePt t="47741" x="5429250" y="3251200"/>
          <p14:tracePt t="47781" x="5465763" y="3286125"/>
          <p14:tracePt t="47823" x="5599113" y="3313113"/>
          <p14:tracePt t="47863" x="5724525" y="3322638"/>
          <p14:tracePt t="47912" x="5822950" y="3330575"/>
          <p14:tracePt t="47960" x="6010275" y="3330575"/>
          <p14:tracePt t="48009" x="6197600" y="3330575"/>
          <p14:tracePt t="48049" x="6296025" y="3330575"/>
          <p14:tracePt t="48091" x="6357938" y="3330575"/>
          <p14:tracePt t="48150" x="6394450" y="3303588"/>
          <p14:tracePt t="48209" x="6446838" y="3286125"/>
          <p14:tracePt t="48308" x="6456363" y="3276600"/>
          <p14:tracePt t="48710" x="6456363" y="3286125"/>
          <p14:tracePt t="48770" x="6446838" y="3313113"/>
          <p14:tracePt t="48811" x="6402388" y="3340100"/>
          <p14:tracePt t="48891" x="6394450" y="3340100"/>
          <p14:tracePt t="48988" x="6375400" y="3340100"/>
          <p14:tracePt t="49029" x="6367463" y="3367088"/>
          <p14:tracePt t="49164" x="6402388" y="3375025"/>
          <p14:tracePt t="49204" x="6419850" y="3375025"/>
          <p14:tracePt t="49355" x="6375400" y="3357563"/>
          <p14:tracePt t="49396" x="6330950" y="3348038"/>
          <p14:tracePt t="49436" x="6303963" y="3348038"/>
          <p14:tracePt t="49515" x="6296025" y="3348038"/>
          <p14:tracePt t="49671" x="6242050" y="3375025"/>
          <p14:tracePt t="49712" x="6116638" y="3375025"/>
          <p14:tracePt t="49751" x="5956300" y="3375025"/>
          <p14:tracePt t="49792" x="5813425" y="3357563"/>
          <p14:tracePt t="49832" x="5768975" y="3348038"/>
          <p14:tracePt t="49873" x="5724525" y="3348038"/>
          <p14:tracePt t="49912" x="5705475" y="3348038"/>
          <p14:tracePt t="49950" x="5697538" y="3348038"/>
          <p14:tracePt t="49992" x="5759450" y="3348038"/>
          <p14:tracePt t="50031" x="5956300" y="3357563"/>
          <p14:tracePt t="50075" x="6188075" y="3357563"/>
          <p14:tracePt t="50117" x="6465888" y="3348038"/>
          <p14:tracePt t="50137" x="6831013" y="3303588"/>
          <p14:tracePt t="50180" x="7313613" y="3295650"/>
          <p14:tracePt t="50223" x="7527925" y="3295650"/>
          <p14:tracePt t="50244" x="7634288" y="3295650"/>
          <p14:tracePt t="50283" x="7983538" y="3303588"/>
          <p14:tracePt t="50327" x="8197850" y="3303588"/>
          <p14:tracePt t="50368" x="8215313" y="3303588"/>
          <p14:tracePt t="50464" x="8259763" y="3303588"/>
          <p14:tracePt t="50506" x="8367713" y="3303588"/>
          <p14:tracePt t="50551" x="8518525" y="3322638"/>
          <p14:tracePt t="50595" x="8616950" y="3348038"/>
          <p14:tracePt t="50635" x="8670925" y="3367088"/>
          <p14:tracePt t="50655" x="8680450" y="3375025"/>
          <p14:tracePt t="50752" x="8732838" y="3384550"/>
          <p14:tracePt t="50791" x="8751888" y="3402013"/>
          <p14:tracePt t="50831" x="8715375" y="3429000"/>
          <p14:tracePt t="51341" x="8661400" y="3455988"/>
          <p14:tracePt t="51381" x="8528050" y="3473450"/>
          <p14:tracePt t="51421" x="8402638" y="3509963"/>
          <p14:tracePt t="51471" x="8277225" y="3375025"/>
          <p14:tracePt t="51557" x="8197850" y="3375025"/>
          <p14:tracePt t="51600" x="8108950" y="3375025"/>
          <p14:tracePt t="51640" x="8018463" y="3367088"/>
          <p14:tracePt t="51661" x="8001000" y="3367088"/>
          <p14:tracePt t="51720" x="7956550" y="3340100"/>
          <p14:tracePt t="51763" x="7894638" y="3330575"/>
          <p14:tracePt t="51846" x="7885113" y="3313113"/>
          <p14:tracePt t="52065" x="7956550" y="3313113"/>
          <p14:tracePt t="52105" x="8045450" y="3340100"/>
          <p14:tracePt t="52145" x="8054975" y="3348038"/>
          <p14:tracePt t="52185" x="8099425" y="3348038"/>
          <p14:tracePt t="52188" x="8126413" y="3348038"/>
          <p14:tracePt t="52229" x="8205788" y="3348038"/>
          <p14:tracePt t="52270" x="8269288" y="3348038"/>
          <p14:tracePt t="52312" x="8331200" y="3348038"/>
          <p14:tracePt t="52352" x="8429625" y="3357563"/>
          <p14:tracePt t="52392" x="8491538" y="3367088"/>
          <p14:tracePt t="52470" x="8537575" y="3367088"/>
          <p14:tracePt t="52511" x="8545513" y="3367088"/>
          <p14:tracePt t="52575" x="8609013" y="3367088"/>
          <p14:tracePt t="52616" x="8697913" y="3367088"/>
          <p14:tracePt t="52656" x="8742363" y="3367088"/>
          <p14:tracePt t="52676" x="8777288" y="3367088"/>
          <p14:tracePt t="52716" x="8813800" y="3367088"/>
          <p14:tracePt t="52759" x="8902700" y="3367088"/>
          <p14:tracePt t="52800" x="9010650" y="3348038"/>
          <p14:tracePt t="52840" x="9153525" y="3330575"/>
          <p14:tracePt t="52882" x="9259888" y="3303588"/>
          <p14:tracePt t="52923" x="9340850" y="3303588"/>
          <p14:tracePt t="52963" x="9528175" y="3286125"/>
          <p14:tracePt t="52984" x="9582150" y="3268663"/>
          <p14:tracePt t="53027" x="9705975" y="3251200"/>
          <p14:tracePt t="53077" x="9848850" y="3205163"/>
          <p14:tracePt t="53125" x="9885363" y="3205163"/>
          <p14:tracePt t="53208" x="9912350" y="3205163"/>
          <p14:tracePt t="53248" x="9920288" y="3205163"/>
          <p14:tracePt t="53307" x="9947275" y="3214688"/>
          <p14:tracePt t="53365" x="9956800" y="3214688"/>
          <p14:tracePt t="53405" x="10010775" y="3232150"/>
          <p14:tracePt t="53445" x="10072688" y="3232150"/>
          <p14:tracePt t="53484" x="10198100" y="3251200"/>
          <p14:tracePt t="53524" x="10501313" y="3251200"/>
          <p14:tracePt t="53572" x="10858500" y="3251200"/>
          <p14:tracePt t="53612" x="10920413" y="3251200"/>
          <p14:tracePt t="53672" x="11018838" y="3276600"/>
          <p14:tracePt t="53712" x="11028363" y="3286125"/>
          <p14:tracePt t="53751" x="11063288" y="3286125"/>
          <p14:tracePt t="53791" x="11072813" y="3286125"/>
          <p14:tracePt t="53860" x="11099800" y="3286125"/>
          <p14:tracePt t="53900" x="11153775" y="3295650"/>
          <p14:tracePt t="53940" x="11171238" y="3295650"/>
          <p14:tracePt t="54019" x="11188700" y="3295650"/>
          <p14:tracePt t="54917" x="11206163" y="3295650"/>
          <p14:tracePt t="55419" x="11233150" y="3322638"/>
          <p14:tracePt t="55476" x="11242675" y="3322638"/>
          <p14:tracePt t="55519" x="11252200" y="3330575"/>
          <p14:tracePt t="55570" x="11269663" y="3348038"/>
          <p14:tracePt t="55633" x="11287125" y="3357563"/>
          <p14:tracePt t="55733" x="11287125" y="3375025"/>
          <p14:tracePt t="56282" x="11287125" y="3367088"/>
          <p14:tracePt t="59722" x="11296650" y="3367088"/>
          <p14:tracePt t="59763" x="11304588" y="3375025"/>
          <p14:tracePt t="61342" x="11225213" y="3455988"/>
          <p14:tracePt t="61363" x="11206163" y="3465513"/>
          <p14:tracePt t="61404" x="11037888" y="3517900"/>
          <p14:tracePt t="61444" x="10777538" y="3536950"/>
          <p14:tracePt t="61485" x="10269538" y="3536950"/>
          <p14:tracePt t="61525" x="9385300" y="3608388"/>
          <p14:tracePt t="61571" x="8269288" y="3786188"/>
          <p14:tracePt t="61611" x="7796213" y="3822700"/>
          <p14:tracePt t="61650" x="7367588" y="3848100"/>
          <p14:tracePt t="61690" x="6848475" y="3884613"/>
          <p14:tracePt t="61731" x="6491288" y="3884613"/>
          <p14:tracePt t="61771" x="6340475" y="3875088"/>
          <p14:tracePt t="61791" x="6259513" y="3867150"/>
          <p14:tracePt t="61814" x="6081713" y="3867150"/>
          <p14:tracePt t="61854" x="5562600" y="3867150"/>
          <p14:tracePt t="61893" x="5045075" y="3929063"/>
          <p14:tracePt t="61936" x="4589463" y="3929063"/>
          <p14:tracePt t="61977" x="3956050" y="3929063"/>
          <p14:tracePt t="62017" x="3608388" y="3929063"/>
          <p14:tracePt t="62060" x="3340100" y="3938588"/>
          <p14:tracePt t="62102" x="3044825" y="3973513"/>
          <p14:tracePt t="62144" x="2795588" y="3983038"/>
          <p14:tracePt t="62185" x="2527300" y="3983038"/>
          <p14:tracePt t="62227" x="2330450" y="3983038"/>
          <p14:tracePt t="62268" x="2259013" y="3983038"/>
          <p14:tracePt t="62306" x="2251075" y="3983038"/>
          <p14:tracePt t="62387" x="2295525" y="4027488"/>
          <p14:tracePt t="62427" x="2482850" y="4125913"/>
          <p14:tracePt t="62469" x="2776538" y="4179888"/>
          <p14:tracePt t="62509" x="3214688" y="4179888"/>
          <p14:tracePt t="62532" x="3438525" y="4179888"/>
          <p14:tracePt t="62579" x="3608388" y="4179888"/>
          <p14:tracePt t="62599" x="3633788" y="4179888"/>
          <p14:tracePt t="62639" x="3705225" y="4179888"/>
          <p14:tracePt t="62681" x="3786188" y="4179888"/>
          <p14:tracePt t="62721" x="3983038" y="4179888"/>
          <p14:tracePt t="62764" x="4170363" y="4179888"/>
          <p14:tracePt t="62804" x="4197350" y="4179888"/>
          <p14:tracePt t="62823" x="4205288" y="4179888"/>
          <p14:tracePt t="62865" x="4295775" y="4179888"/>
          <p14:tracePt t="62907" x="4483100" y="4179888"/>
          <p14:tracePt t="62928" x="4545013" y="4179888"/>
          <p14:tracePt t="62969" x="4705350" y="4179888"/>
          <p14:tracePt t="63011" x="4902200" y="4179888"/>
          <p14:tracePt t="63052" x="4919663" y="4179888"/>
          <p14:tracePt t="63107" x="4965700" y="4179888"/>
          <p14:tracePt t="63148" x="5018088" y="4187825"/>
          <p14:tracePt t="63191" x="5081588" y="4187825"/>
          <p14:tracePt t="63232" x="5133975" y="4187825"/>
          <p14:tracePt t="63289" x="5153025" y="4187825"/>
          <p14:tracePt t="63331" x="5187950" y="4187825"/>
          <p14:tracePt t="63379" x="5251450" y="4187825"/>
          <p14:tracePt t="63425" x="5268913" y="4187825"/>
          <p14:tracePt t="63511" x="5286375" y="4187825"/>
          <p14:tracePt t="63576" x="5295900" y="4179888"/>
          <p14:tracePt t="63709" x="5303838" y="4170363"/>
          <p14:tracePt t="63748" x="5303838" y="4152900"/>
          <p14:tracePt t="63807" x="5322888" y="4125913"/>
          <p14:tracePt t="63826" x="5330825" y="4116388"/>
          <p14:tracePt t="63866" x="5340350" y="4089400"/>
          <p14:tracePt t="63906" x="5340350" y="4081463"/>
          <p14:tracePt t="63946" x="5348288" y="4062413"/>
          <p14:tracePt t="64006" x="5375275" y="4027488"/>
          <p14:tracePt t="65411" x="5394325" y="4027488"/>
          <p14:tracePt t="65451" x="5419725" y="4027488"/>
          <p14:tracePt t="66155" x="5473700" y="4027488"/>
          <p14:tracePt t="66196" x="5776913" y="4000500"/>
          <p14:tracePt t="66236" x="5902325" y="4000500"/>
          <p14:tracePt t="66315" x="5973763" y="4000500"/>
          <p14:tracePt t="66356" x="6037263" y="4000500"/>
          <p14:tracePt t="66377" x="6081713" y="4000500"/>
          <p14:tracePt t="66418" x="6170613" y="3990975"/>
          <p14:tracePt t="66457" x="6242050" y="3990975"/>
          <p14:tracePt t="66497" x="6402388" y="3965575"/>
          <p14:tracePt t="66539" x="6581775" y="3965575"/>
          <p14:tracePt t="66584" x="6715125" y="3965575"/>
          <p14:tracePt t="66625" x="6804025" y="3956050"/>
          <p14:tracePt t="66665" x="7000875" y="3938588"/>
          <p14:tracePt t="66705" x="7367588" y="3919538"/>
          <p14:tracePt t="66745" x="7697788" y="3902075"/>
          <p14:tracePt t="66787" x="7786688" y="3902075"/>
          <p14:tracePt t="66828" x="7912100" y="3902075"/>
          <p14:tracePt t="66868" x="8099425" y="3902075"/>
          <p14:tracePt t="66908" x="8348663" y="3902075"/>
          <p14:tracePt t="66949" x="8582025" y="3911600"/>
          <p14:tracePt t="66989" x="8840788" y="3911600"/>
          <p14:tracePt t="67030" x="9153525" y="3911600"/>
          <p14:tracePt t="67050" x="9224963" y="3911600"/>
          <p14:tracePt t="67092" x="9358313" y="3911600"/>
          <p14:tracePt t="67131" x="9483725" y="3919538"/>
          <p14:tracePt t="67171" x="9653588" y="3919538"/>
          <p14:tracePt t="67213" x="9875838" y="3929063"/>
          <p14:tracePt t="67253" x="10055225" y="3946525"/>
          <p14:tracePt t="67293" x="10188575" y="3956050"/>
          <p14:tracePt t="67334" x="10287000" y="3956050"/>
          <p14:tracePt t="67377" x="10402888" y="3965575"/>
          <p14:tracePt t="67398" x="10447338" y="3965575"/>
          <p14:tracePt t="67439" x="10510838" y="3965575"/>
          <p14:tracePt t="67478" x="10617200" y="3983038"/>
          <p14:tracePt t="67517" x="10634663" y="3983038"/>
          <p14:tracePt t="68022" x="10653713" y="3983038"/>
          <p14:tracePt t="68769" x="10626725" y="3983038"/>
          <p14:tracePt t="72264" x="10537825" y="3990975"/>
          <p14:tracePt t="72304" x="10117138" y="4108450"/>
          <p14:tracePt t="72345" x="9170988" y="4322763"/>
          <p14:tracePt t="72387" x="8491538" y="4456113"/>
          <p14:tracePt t="72428" x="7858125" y="4589463"/>
          <p14:tracePt t="72469" x="6705600" y="4813300"/>
          <p14:tracePt t="72512" x="5830888" y="4884738"/>
          <p14:tracePt t="72558" x="5099050" y="4911725"/>
          <p14:tracePt t="72599" x="4759325" y="4911725"/>
          <p14:tracePt t="72638" x="4652963" y="4894263"/>
          <p14:tracePt t="72680" x="4429125" y="4848225"/>
          <p14:tracePt t="72720" x="4133850" y="4813300"/>
          <p14:tracePt t="72762" x="3768725" y="4795838"/>
          <p14:tracePt t="72806" x="3259138" y="4795838"/>
          <p14:tracePt t="72848" x="2660650" y="4751388"/>
          <p14:tracePt t="72888" x="2536825" y="4687888"/>
          <p14:tracePt t="72928" x="2536825" y="4679950"/>
          <p14:tracePt t="73025" x="2633663" y="4679950"/>
          <p14:tracePt t="73066" x="2894013" y="4687888"/>
          <p14:tracePt t="73087" x="3054350" y="4687888"/>
          <p14:tracePt t="73129" x="3394075" y="4687888"/>
          <p14:tracePt t="73169" x="3616325" y="4687888"/>
          <p14:tracePt t="73209" x="3857625" y="4687888"/>
          <p14:tracePt t="73249" x="4125913" y="4687888"/>
          <p14:tracePt t="73290" x="4197350" y="4714875"/>
          <p14:tracePt t="73385" x="4224338" y="4714875"/>
          <p14:tracePt t="73446" x="4268788" y="4714875"/>
          <p14:tracePt t="73488" x="4402138" y="4741863"/>
          <p14:tracePt t="73528" x="4598988" y="4741863"/>
          <p14:tracePt t="73575" x="4714875" y="4741863"/>
          <p14:tracePt t="73616" x="4759325" y="4741863"/>
          <p14:tracePt t="73657" x="4848225" y="4741863"/>
          <p14:tracePt t="73697" x="4911725" y="4741863"/>
          <p14:tracePt t="73719" x="4991100" y="4741863"/>
          <p14:tracePt t="73766" x="5116513" y="4741863"/>
          <p14:tracePt t="73837" x="5153025" y="4741863"/>
          <p14:tracePt t="73881" x="5197475" y="4741863"/>
          <p14:tracePt t="73924" x="5276850" y="4751388"/>
          <p14:tracePt t="73964" x="5330825" y="4759325"/>
          <p14:tracePt t="73985" x="5340350" y="4759325"/>
          <p14:tracePt t="74025" x="5411788" y="4759325"/>
          <p14:tracePt t="74072" x="5429250" y="4759325"/>
          <p14:tracePt t="74151" x="5491163" y="4751388"/>
          <p14:tracePt t="74191" x="5527675" y="4741863"/>
          <p14:tracePt t="74346" x="5545138" y="4724400"/>
          <p14:tracePt t="74746" x="5572125" y="4697413"/>
          <p14:tracePt t="74789" x="5589588" y="4652963"/>
          <p14:tracePt t="74828" x="5608638" y="4625975"/>
          <p14:tracePt t="74869" x="5626100" y="4589463"/>
          <p14:tracePt t="74927" x="5653088" y="4581525"/>
          <p14:tracePt t="74969" x="5653088" y="4572000"/>
          <p14:tracePt t="75007" x="5653088" y="4554538"/>
          <p14:tracePt t="75066" x="5653088" y="4527550"/>
          <p14:tracePt t="75271" x="5680075" y="4518025"/>
          <p14:tracePt t="75478" x="5715000" y="4518025"/>
          <p14:tracePt t="75497" x="5732463" y="4518025"/>
          <p14:tracePt t="75520" x="5759450" y="4518025"/>
          <p14:tracePt t="75563" x="5848350" y="4518025"/>
          <p14:tracePt t="75606" x="6153150" y="4500563"/>
          <p14:tracePt t="75625" x="6269038" y="4473575"/>
          <p14:tracePt t="75665" x="6357938" y="4465638"/>
          <p14:tracePt t="75706" x="6384925" y="4465638"/>
          <p14:tracePt t="75747" x="6438900" y="4465638"/>
          <p14:tracePt t="75788" x="6500813" y="4473575"/>
          <p14:tracePt t="75828" x="6616700" y="4491038"/>
          <p14:tracePt t="75870" x="6786563" y="4491038"/>
          <p14:tracePt t="75890" x="6813550" y="4491038"/>
          <p14:tracePt t="75929" x="6858000" y="4491038"/>
          <p14:tracePt t="75970" x="7037388" y="4491038"/>
          <p14:tracePt t="76011" x="7296150" y="4491038"/>
          <p14:tracePt t="76031" x="7402513" y="4510088"/>
          <p14:tracePt t="76074" x="7500938" y="4537075"/>
          <p14:tracePt t="76095" x="7581900" y="4545013"/>
          <p14:tracePt t="76115" x="7608888" y="4554538"/>
          <p14:tracePt t="76156" x="7643813" y="4572000"/>
          <p14:tracePt t="76195" x="7715250" y="4581525"/>
          <p14:tracePt t="76236" x="7777163" y="4581525"/>
          <p14:tracePt t="76276" x="7804150" y="4581525"/>
          <p14:tracePt t="77324" x="7804150" y="4598988"/>
          <p14:tracePt t="77629" x="7912100" y="4643438"/>
          <p14:tracePt t="77668" x="8134350" y="4643438"/>
          <p14:tracePt t="77707" x="8348663" y="4643438"/>
          <p14:tracePt t="77747" x="8483600" y="4643438"/>
          <p14:tracePt t="77786" x="8545513" y="4643438"/>
          <p14:tracePt t="77826" x="8634413" y="4643438"/>
          <p14:tracePt t="77867" x="8813800" y="4643438"/>
          <p14:tracePt t="77907" x="8939213" y="4633913"/>
          <p14:tracePt t="77945" x="9010650" y="4633913"/>
          <p14:tracePt t="77987" x="9082088" y="4633913"/>
          <p14:tracePt t="78027" x="9180513" y="4643438"/>
          <p14:tracePt t="78047" x="9224963" y="4643438"/>
          <p14:tracePt t="78071" x="9286875" y="4643438"/>
          <p14:tracePt t="78111" x="9412288" y="4643438"/>
          <p14:tracePt t="78151" x="9456738" y="4643438"/>
          <p14:tracePt t="78171" x="9474200" y="4643438"/>
          <p14:tracePt t="78212" x="9518650" y="4643438"/>
          <p14:tracePt t="78251" x="9572625" y="4643438"/>
          <p14:tracePt t="78292" x="9617075" y="4660900"/>
          <p14:tracePt t="78332" x="9698038" y="4697413"/>
          <p14:tracePt t="78391" x="9715500" y="4705350"/>
          <p14:tracePt t="78432" x="9777413" y="4714875"/>
          <p14:tracePt t="78471" x="9804400" y="4714875"/>
          <p14:tracePt t="78512" x="9848850" y="4714875"/>
          <p14:tracePt t="85010" x="9777413" y="4741863"/>
          <p14:tracePt t="85051" x="9705975" y="4751388"/>
          <p14:tracePt t="85090" x="9572625" y="4776788"/>
          <p14:tracePt t="85133" x="9269413" y="4840288"/>
          <p14:tracePt t="85173" x="8572500" y="4857750"/>
          <p14:tracePt t="85213" x="7983538" y="4857750"/>
          <p14:tracePt t="85257" x="7385050" y="4867275"/>
          <p14:tracePt t="85297" x="6911975" y="4911725"/>
          <p14:tracePt t="85337" x="6429375" y="4911725"/>
          <p14:tracePt t="85379" x="6357938" y="4911725"/>
          <p14:tracePt t="85438" x="6330950" y="4911725"/>
          <p14:tracePt t="85478" x="6215063" y="4911725"/>
          <p14:tracePt t="85501" x="6134100" y="4902200"/>
          <p14:tracePt t="85544" x="5813425" y="4840288"/>
          <p14:tracePt t="85588" x="5643563" y="4803775"/>
          <p14:tracePt t="85609" x="5599113" y="4795838"/>
          <p14:tracePt t="85782" x="5537200" y="4751388"/>
          <p14:tracePt t="85823" x="5465763" y="4687888"/>
          <p14:tracePt t="85864" x="5446713" y="4652963"/>
          <p14:tracePt t="86679" x="5510213" y="4643438"/>
          <p14:tracePt t="86700" x="5527675" y="4643438"/>
          <p14:tracePt t="86739" x="5545138" y="4643438"/>
          <p14:tracePt t="86854" x="5572125" y="4643438"/>
          <p14:tracePt t="86931" x="5589588" y="4643438"/>
          <p14:tracePt t="87008" x="5608638" y="4643438"/>
          <p14:tracePt t="87047" x="5634038" y="4652963"/>
          <p14:tracePt t="87090" x="5643563" y="4652963"/>
          <p14:tracePt t="87166" x="5680075" y="4652963"/>
          <p14:tracePt t="88018" x="5688013" y="4652963"/>
          <p14:tracePt t="90032" x="5688013" y="4633913"/>
          <p14:tracePt t="90222" x="5688013" y="4616450"/>
          <p14:tracePt t="90263" x="5705475" y="4545013"/>
          <p14:tracePt t="90306" x="5724525" y="4491038"/>
          <p14:tracePt t="90346" x="5741988" y="4340225"/>
          <p14:tracePt t="90387" x="5786438" y="4179888"/>
          <p14:tracePt t="90428" x="5803900" y="4000500"/>
          <p14:tracePt t="90469" x="5830888" y="3894138"/>
          <p14:tracePt t="90511" x="5840413" y="3776663"/>
          <p14:tracePt t="90554" x="5857875" y="3724275"/>
          <p14:tracePt t="90602" x="5875338" y="3660775"/>
          <p14:tracePt t="90643" x="5884863" y="3616325"/>
          <p14:tracePt t="90833" x="5884863" y="3608388"/>
          <p14:tracePt t="91960" x="5884863" y="3616325"/>
          <p14:tracePt t="91999" x="5884863" y="3633788"/>
          <p14:tracePt t="92038" x="5884863" y="3643313"/>
          <p14:tracePt t="92100" x="5884863" y="3652838"/>
          <p14:tracePt t="92177" x="5884863" y="3679825"/>
          <p14:tracePt t="92421" x="5902325" y="3714750"/>
          <p14:tracePt t="92463" x="5911850" y="3724275"/>
          <p14:tracePt t="92564" x="5911850" y="3751263"/>
          <p14:tracePt t="92622" x="5911850" y="3759200"/>
          <p14:tracePt t="92721" x="5919788" y="3795713"/>
          <p14:tracePt t="92761" x="5929313" y="3857625"/>
          <p14:tracePt t="92781" x="5929313" y="3894138"/>
          <p14:tracePt t="92822" x="5929313" y="3929063"/>
          <p14:tracePt t="92861" x="5938838" y="3956050"/>
          <p14:tracePt t="92940" x="5938838" y="3983038"/>
          <p14:tracePt t="93277" x="5938838" y="4000500"/>
          <p14:tracePt t="93317" x="5938838" y="4027488"/>
          <p14:tracePt t="93356" x="5929313" y="4071938"/>
          <p14:tracePt t="93452" x="5911850" y="4116388"/>
          <p14:tracePt t="93510" x="5902325" y="4170363"/>
          <p14:tracePt t="93532" x="5902325" y="4187825"/>
          <p14:tracePt t="93579" x="5875338" y="4232275"/>
          <p14:tracePt t="93620" x="5867400" y="4268788"/>
          <p14:tracePt t="93678" x="5857875" y="4313238"/>
          <p14:tracePt t="93717" x="5857875" y="4330700"/>
          <p14:tracePt t="93757" x="5857875" y="4367213"/>
          <p14:tracePt t="93797" x="5857875" y="4411663"/>
          <p14:tracePt t="93839" x="5857875" y="4446588"/>
          <p14:tracePt t="93878" x="5857875" y="4483100"/>
          <p14:tracePt t="93918" x="5857875" y="4500563"/>
          <p14:tracePt t="93959" x="5857875" y="4545013"/>
          <p14:tracePt t="93999" x="5857875" y="4562475"/>
          <p14:tracePt t="94415" x="5822950" y="4562475"/>
          <p14:tracePt t="94473" x="5803900" y="4537075"/>
          <p14:tracePt t="94513" x="5795963" y="4527550"/>
          <p14:tracePt t="94596" x="5776913" y="4518025"/>
          <p14:tracePt t="94674" x="5768975" y="4510088"/>
          <p14:tracePt t="94736" x="5741988" y="4518025"/>
          <p14:tracePt t="94833" x="5705475" y="4562475"/>
          <p14:tracePt t="94875" x="5697538" y="4608513"/>
          <p14:tracePt t="94913" x="5697538" y="4660900"/>
          <p14:tracePt t="94956" x="5697538" y="4751388"/>
          <p14:tracePt t="94997" x="5705475" y="4830763"/>
          <p14:tracePt t="95037" x="5705475" y="4857750"/>
          <p14:tracePt t="95077" x="5705475" y="4894263"/>
          <p14:tracePt t="95118" x="5705475" y="5010150"/>
          <p14:tracePt t="95159" x="5724525" y="5054600"/>
          <p14:tracePt t="95198" x="5724525" y="5099050"/>
          <p14:tracePt t="95239" x="5724525" y="5126038"/>
          <p14:tracePt t="95541" x="5724525" y="5116513"/>
          <p14:tracePt t="95751" x="5724525" y="5089525"/>
          <p14:tracePt t="95888" x="5724525" y="5081588"/>
          <p14:tracePt t="96344" x="5724525" y="5072063"/>
          <p14:tracePt t="96536" x="5724525" y="5054600"/>
          <p14:tracePt t="98871" x="5697538" y="5099050"/>
          <p14:tracePt t="98911" x="5581650" y="5232400"/>
          <p14:tracePt t="98951" x="5348288" y="5394325"/>
          <p14:tracePt t="98992" x="5116513" y="5491163"/>
          <p14:tracePt t="99032" x="4795838" y="5554663"/>
          <p14:tracePt t="99072" x="4411663" y="5581650"/>
          <p14:tracePt t="99113" x="4081463" y="5581650"/>
          <p14:tracePt t="99153" x="3803650" y="5581650"/>
          <p14:tracePt t="99195" x="3465513" y="5581650"/>
          <p14:tracePt t="99236" x="3036888" y="5572125"/>
          <p14:tracePt t="99276" x="2643188" y="5554663"/>
          <p14:tracePt t="99316" x="2527300" y="5537200"/>
          <p14:tracePt t="99355" x="2490788" y="5527675"/>
          <p14:tracePt t="99375" x="2473325" y="5518150"/>
          <p14:tracePt t="99480" x="2446338" y="5500688"/>
          <p14:tracePt t="99576" x="2446338" y="5491163"/>
          <p14:tracePt t="99622" x="2438400" y="5491163"/>
          <p14:tracePt t="99843" x="2554288" y="5491163"/>
          <p14:tracePt t="99889" x="2911475" y="5438775"/>
          <p14:tracePt t="99935" x="3268663" y="5394325"/>
          <p14:tracePt t="99982" x="3438525" y="5375275"/>
          <p14:tracePt t="100028" x="3589338" y="5375275"/>
          <p14:tracePt t="100073" x="3776663" y="5375275"/>
          <p14:tracePt t="100119" x="3919538" y="5384800"/>
          <p14:tracePt t="100163" x="4089400" y="5384800"/>
          <p14:tracePt t="100187" x="4232275" y="5384800"/>
          <p14:tracePt t="100228" x="4367213" y="5384800"/>
          <p14:tracePt t="100268" x="4419600" y="5402263"/>
          <p14:tracePt t="100307" x="4473575" y="5411788"/>
          <p14:tracePt t="100328" x="4518025" y="5411788"/>
          <p14:tracePt t="100372" x="4581525" y="5411788"/>
          <p14:tracePt t="100412" x="4643438" y="5411788"/>
          <p14:tracePt t="100455" x="4759325" y="5419725"/>
          <p14:tracePt t="100497" x="4803775" y="5419725"/>
          <p14:tracePt t="100541" x="4848225" y="5419725"/>
          <p14:tracePt t="100586" x="4902200" y="5419725"/>
          <p14:tracePt t="100628" x="4956175" y="5438775"/>
          <p14:tracePt t="100669" x="5037138" y="5438775"/>
          <p14:tracePt t="100709" x="5116513" y="5446713"/>
          <p14:tracePt t="100752" x="5259388" y="5446713"/>
          <p14:tracePt t="100791" x="5367338" y="5446713"/>
          <p14:tracePt t="100813" x="5394325" y="5446713"/>
          <p14:tracePt t="100855" x="5465763" y="5446713"/>
          <p14:tracePt t="100897" x="5510213" y="5446713"/>
          <p14:tracePt t="100919" x="5554663" y="5446713"/>
          <p14:tracePt t="100958" x="5572125" y="5446713"/>
          <p14:tracePt t="101000" x="5599113" y="5446713"/>
          <p14:tracePt t="101040" x="5724525" y="5446713"/>
          <p14:tracePt t="101084" x="5875338" y="5446713"/>
          <p14:tracePt t="101127" x="6081713" y="5446713"/>
          <p14:tracePt t="101166" x="6527800" y="5446713"/>
          <p14:tracePt t="101188" x="6769100" y="5446713"/>
          <p14:tracePt t="101231" x="7518400" y="5438775"/>
          <p14:tracePt t="101270" x="7715250" y="5438775"/>
          <p14:tracePt t="101290" x="7742238" y="5438775"/>
          <p14:tracePt t="101330" x="7848600" y="5438775"/>
          <p14:tracePt t="101370" x="8001000" y="5438775"/>
          <p14:tracePt t="101391" x="8072438" y="5438775"/>
          <p14:tracePt t="101413" x="8170863" y="5438775"/>
          <p14:tracePt t="101435" x="8296275" y="5438775"/>
          <p14:tracePt t="101476" x="8420100" y="5438775"/>
          <p14:tracePt t="101516" x="8582025" y="5429250"/>
          <p14:tracePt t="101560" x="8796338" y="5402263"/>
          <p14:tracePt t="101605" x="8902700" y="5394325"/>
          <p14:tracePt t="101626" x="8983663" y="5394325"/>
          <p14:tracePt t="101668" x="9197975" y="5394325"/>
          <p14:tracePt t="101707" x="9644063" y="5446713"/>
          <p14:tracePt t="101748" x="9947275" y="5446713"/>
          <p14:tracePt t="101788" x="10206038" y="5446713"/>
          <p14:tracePt t="101828" x="10491788" y="5419725"/>
          <p14:tracePt t="101869" x="10769600" y="5375275"/>
          <p14:tracePt t="101919" x="11063288" y="5313363"/>
          <p14:tracePt t="101959" x="11082338" y="5313363"/>
          <p14:tracePt t="102000" x="11153775" y="5303838"/>
          <p14:tracePt t="102041" x="11277600" y="5295900"/>
          <p14:tracePt t="102062" x="11376025" y="5295900"/>
          <p14:tracePt t="102082" x="11420475" y="5286375"/>
          <p14:tracePt t="102122" x="11439525" y="5286375"/>
          <p14:tracePt t="102328" x="11412538" y="5276850"/>
          <p14:tracePt t="102368" x="11368088" y="5259388"/>
          <p14:tracePt t="102408" x="11331575" y="5251450"/>
          <p14:tracePt t="102429" x="11314113" y="5241925"/>
          <p14:tracePt t="102472" x="11277600" y="5214938"/>
          <p14:tracePt t="102511" x="11242675" y="5197475"/>
          <p14:tracePt t="102555" x="11225213" y="5187950"/>
          <p14:tracePt t="102578" x="11206163" y="5187950"/>
          <p14:tracePt t="114148" x="11171238" y="5205413"/>
          <p14:tracePt t="114190" x="11161713" y="5214938"/>
          <p14:tracePt t="114495" x="11287125" y="5367338"/>
          <p14:tracePt t="114536" x="11358563" y="5411788"/>
          <p14:tracePt t="114582" x="11090275" y="5367338"/>
          <p14:tracePt t="114625" x="10991850" y="4991100"/>
          <p14:tracePt t="114669" x="10831513" y="4643438"/>
          <p14:tracePt t="114712" x="10626725" y="4510088"/>
          <p14:tracePt t="114759" x="10304463" y="4456113"/>
          <p14:tracePt t="114782" x="9705975" y="4268788"/>
          <p14:tracePt t="114804" x="8966200" y="3983038"/>
          <p14:tracePt t="114846" x="6572250" y="3303588"/>
          <p14:tracePt t="114866" x="6259513" y="3187700"/>
          <p14:tracePt t="114912" x="6259513" y="3170238"/>
          <p14:tracePt t="114960" x="6205538" y="3116263"/>
          <p14:tracePt t="115009" x="6170613" y="3098800"/>
          <p14:tracePt t="115050" x="6116638" y="3054350"/>
          <p14:tracePt t="115071" x="6099175" y="3044825"/>
          <p14:tracePt t="115115" x="5929313" y="2990850"/>
          <p14:tracePt t="115157" x="5776913" y="2990850"/>
          <p14:tracePt t="115198" x="5670550" y="3009900"/>
          <p14:tracePt t="115236" x="5661025" y="3017838"/>
          <p14:tracePt t="115276" x="5608638" y="3036888"/>
          <p14:tracePt t="115316" x="5562600" y="3071813"/>
          <p14:tracePt t="115660" x="5554663" y="3081338"/>
          <p14:tracePt t="115703" x="5510213" y="3116263"/>
          <p14:tracePt t="115745" x="5483225" y="3224213"/>
          <p14:tracePt t="115766" x="5473700" y="3276600"/>
          <p14:tracePt t="115809" x="5456238" y="3411538"/>
          <p14:tracePt t="115849" x="5456238" y="3473450"/>
          <p14:tracePt t="115891" x="5438775" y="3571875"/>
          <p14:tracePt t="115931" x="5429250" y="3608388"/>
          <p14:tracePt t="115972" x="5419725" y="3652838"/>
          <p14:tracePt t="116011" x="5411788" y="3687763"/>
          <p14:tracePt t="116071" x="5411788" y="3705225"/>
          <p14:tracePt t="116150" x="5411788" y="3732213"/>
          <p14:tracePt t="116247" x="5411788" y="3741738"/>
          <p14:tracePt t="116288" x="5419725" y="3776663"/>
          <p14:tracePt t="116329" x="5446713" y="3830638"/>
          <p14:tracePt t="116370" x="5491163" y="3919538"/>
          <p14:tracePt t="116411" x="5562600" y="4081463"/>
          <p14:tracePt t="116451" x="5608638" y="4241800"/>
          <p14:tracePt t="116473" x="5608638" y="4295775"/>
          <p14:tracePt t="116515" x="5634038" y="4438650"/>
          <p14:tracePt t="116561" x="5643563" y="4500563"/>
          <p14:tracePt t="116661" x="5653088" y="4554538"/>
          <p14:tracePt t="116701" x="5670550" y="4625975"/>
          <p14:tracePt t="116741" x="5670550" y="4643438"/>
          <p14:tracePt t="116800" x="5680075" y="4660900"/>
          <p14:tracePt t="116841" x="5688013" y="4670425"/>
          <p14:tracePt t="116974" x="5697538" y="4679950"/>
          <p14:tracePt t="117014" x="5751513" y="4679950"/>
          <p14:tracePt t="117055" x="5803900" y="4679950"/>
          <p14:tracePt t="117076" x="5884863" y="4679950"/>
          <p14:tracePt t="117116" x="6054725" y="4679950"/>
          <p14:tracePt t="117162" x="6313488" y="4679950"/>
          <p14:tracePt t="117183" x="6348413" y="4679950"/>
          <p14:tracePt t="117233" x="6510338" y="4679950"/>
          <p14:tracePt t="117275" x="6697663" y="4660900"/>
          <p14:tracePt t="117379" x="6732588" y="4660900"/>
          <p14:tracePt t="117437" x="6732588" y="4679950"/>
          <p14:tracePt t="117475" x="6732588" y="4687888"/>
          <p14:tracePt t="117707" x="6751638" y="4724400"/>
          <p14:tracePt t="117746" x="6823075" y="4732338"/>
          <p14:tracePt t="117788" x="6991350" y="4751388"/>
          <p14:tracePt t="117829" x="7126288" y="4759325"/>
          <p14:tracePt t="117871" x="7161213" y="4759325"/>
          <p14:tracePt t="117911" x="7269163" y="4759325"/>
          <p14:tracePt t="117951" x="7348538" y="4759325"/>
          <p14:tracePt t="118126" x="7331075" y="4768850"/>
          <p14:tracePt t="118167" x="7286625" y="4768850"/>
          <p14:tracePt t="118208" x="7259638" y="4768850"/>
          <p14:tracePt t="118612" x="7259638" y="4759325"/>
          <p14:tracePt t="118671" x="7259638" y="4724400"/>
          <p14:tracePt t="118732" x="7259638" y="4697413"/>
          <p14:tracePt t="119075" x="7277100" y="4527550"/>
          <p14:tracePt t="119116" x="7367588" y="4197350"/>
          <p14:tracePt t="119156" x="7412038" y="3990975"/>
          <p14:tracePt t="119198" x="7537450" y="3724275"/>
          <p14:tracePt t="119219" x="7608888" y="3581400"/>
          <p14:tracePt t="119258" x="7796213" y="3197225"/>
          <p14:tracePt t="119299" x="7920038" y="2919413"/>
          <p14:tracePt t="119342" x="7966075" y="2776538"/>
          <p14:tracePt t="119361" x="7974013" y="2759075"/>
          <p14:tracePt t="119401" x="8001000" y="2714625"/>
          <p14:tracePt t="119441" x="8054975" y="2652713"/>
          <p14:tracePt t="119481" x="8126413" y="2562225"/>
          <p14:tracePt t="119520" x="8170863" y="2517775"/>
          <p14:tracePt t="119562" x="8180388" y="2509838"/>
          <p14:tracePt t="119681" x="8215313" y="2616200"/>
          <p14:tracePt t="119722" x="8348663" y="2894013"/>
          <p14:tracePt t="119762" x="8510588" y="3133725"/>
          <p14:tracePt t="119803" x="8545513" y="3160713"/>
          <p14:tracePt t="119883" x="8582025" y="3160713"/>
          <p14:tracePt t="119924" x="8823325" y="3160713"/>
          <p14:tracePt t="119964" x="9510713" y="3160713"/>
          <p14:tracePt t="120006" x="10109200" y="3224213"/>
          <p14:tracePt t="120026" x="10180638" y="3251200"/>
          <p14:tracePt t="120075" x="10269538" y="3313113"/>
          <p14:tracePt t="120122" x="10304463" y="3340100"/>
          <p14:tracePt t="120172" x="10313988" y="3394075"/>
          <p14:tracePt t="120214" x="10313988" y="3554413"/>
          <p14:tracePt t="120255" x="10340975" y="3938588"/>
          <p14:tracePt t="120296" x="10375900" y="4429125"/>
          <p14:tracePt t="120339" x="10375900" y="4660900"/>
          <p14:tracePt t="120396" x="10375900" y="4687888"/>
          <p14:tracePt t="120493" x="10375900" y="4741863"/>
          <p14:tracePt t="120535" x="10510838" y="4884738"/>
          <p14:tracePt t="120579" x="10634663" y="5018088"/>
          <p14:tracePt t="120621" x="10742613" y="5089525"/>
          <p14:tracePt t="120699" x="10752138" y="5099050"/>
          <p14:tracePt t="120741" x="10760075" y="5108575"/>
          <p14:tracePt t="120779" x="10777538" y="5116513"/>
          <p14:tracePt t="120821" x="10885488" y="5126038"/>
          <p14:tracePt t="120860" x="11063288" y="5126038"/>
          <p14:tracePt t="120903" x="11161713" y="5133975"/>
          <p14:tracePt t="122760" x="11161713" y="5143500"/>
          <p14:tracePt t="122820" x="11161713" y="5180013"/>
          <p14:tracePt t="122859" x="11109325" y="5251450"/>
          <p14:tracePt t="122899" x="10947400" y="5348288"/>
          <p14:tracePt t="122939" x="10680700" y="5572125"/>
          <p14:tracePt t="122979" x="10304463" y="5822950"/>
          <p14:tracePt t="123001" x="10109200" y="5902325"/>
          <p14:tracePt t="123042" x="9483725" y="6126163"/>
          <p14:tracePt t="123062" x="9224963" y="6188075"/>
          <p14:tracePt t="123103" x="8277225" y="6269038"/>
          <p14:tracePt t="123143" x="7634288" y="6313488"/>
          <p14:tracePt t="123163" x="7572375" y="6313488"/>
          <p14:tracePt t="123206" x="7446963" y="6313488"/>
          <p14:tracePt t="123225" x="7340600" y="6313488"/>
          <p14:tracePt t="123265" x="7062788" y="6313488"/>
          <p14:tracePt t="123306" x="6902450" y="6313488"/>
          <p14:tracePt t="123346" x="6867525" y="6313488"/>
          <p14:tracePt t="123388" x="6796088" y="6205538"/>
          <p14:tracePt t="123446" x="6769100" y="6259513"/>
          <p14:tracePt t="123487" x="6769100" y="6296025"/>
          <p14:tracePt t="124775" x="6769100" y="6269038"/>
          <p14:tracePt t="124817" x="6858000" y="6232525"/>
          <p14:tracePt t="124859" x="7054850" y="6188075"/>
          <p14:tracePt t="124899" x="7126288" y="6188075"/>
          <p14:tracePt t="124939" x="7205663" y="6188075"/>
          <p14:tracePt t="124980" x="7527925" y="6188075"/>
          <p14:tracePt t="125021" x="7759700" y="6126163"/>
          <p14:tracePt t="125062" x="7786688" y="6081713"/>
          <p14:tracePt t="125101" x="7813675" y="6081713"/>
          <p14:tracePt t="125142" x="7947025" y="6081713"/>
          <p14:tracePt t="125185" x="8232775" y="6081713"/>
          <p14:tracePt t="125234" x="8715375" y="6072188"/>
          <p14:tracePt t="125283" x="8777288" y="6037263"/>
          <p14:tracePt t="125330" x="8777288" y="6018213"/>
          <p14:tracePt t="125407" x="8777288" y="6010275"/>
          <p14:tracePt t="125508" x="8769350" y="5965825"/>
          <p14:tracePt t="125551" x="8769350" y="5956300"/>
          <p14:tracePt t="125687" x="8759825" y="5919788"/>
          <p14:tracePt t="125729" x="8732838" y="5875338"/>
          <p14:tracePt t="125974" x="8732838" y="5867400"/>
          <p14:tracePt t="126069" x="8705850" y="5848350"/>
          <p14:tracePt t="126918" x="8697913" y="584835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9171" y="2743200"/>
            <a:ext cx="10515600" cy="1351722"/>
          </a:xfrm>
        </p:spPr>
        <p:txBody>
          <a:bodyPr/>
          <a:lstStyle/>
          <a:p>
            <a:pPr algn="ctr"/>
            <a:r>
              <a:rPr lang="pt-BR" b="1" dirty="0" smtClean="0"/>
              <a:t>Perda de Carga Distribuída (hf)</a:t>
            </a:r>
            <a:endParaRPr lang="pt-BR" b="1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7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398">
        <p14:prism dir="u"/>
      </p:transition>
    </mc:Choice>
    <mc:Fallback xmlns="">
      <p:transition spd="slow" advTm="23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1" x="8705850" y="5776913"/>
          <p14:tracePt t="462" x="8742363" y="5537200"/>
          <p14:tracePt t="501" x="8742363" y="5348288"/>
          <p14:tracePt t="548" x="8777288" y="5224463"/>
          <p14:tracePt t="588" x="8804275" y="5180013"/>
          <p14:tracePt t="709" x="8831263" y="5108575"/>
          <p14:tracePt t="749" x="8912225" y="4946650"/>
          <p14:tracePt t="790" x="9063038" y="4714875"/>
          <p14:tracePt t="830" x="9117013" y="4545013"/>
          <p14:tracePt t="875" x="9215438" y="4322763"/>
          <p14:tracePt t="916" x="9259888" y="4224338"/>
          <p14:tracePt t="957" x="9313863" y="4179888"/>
          <p14:tracePt t="997" x="9367838" y="4143375"/>
          <p14:tracePt t="1038" x="9420225" y="4098925"/>
          <p14:tracePt t="1079" x="9439275" y="4027488"/>
          <p14:tracePt t="1120" x="9456738" y="3956050"/>
          <p14:tracePt t="1140" x="9456738" y="3929063"/>
          <p14:tracePt t="1218" x="9456738" y="3919538"/>
          <p14:tracePt t="1259" x="9466263" y="3884613"/>
          <p14:tracePt t="1299" x="9572625" y="3759200"/>
          <p14:tracePt t="1347" x="9634538" y="3670300"/>
          <p14:tracePt t="1395" x="9661525" y="3633788"/>
          <p14:tracePt t="1499" x="9671050" y="362585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Perda de Carga Distribuída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pt-BR" dirty="0" smtClean="0"/>
                  <a:t>Fórmula Geral (Darcy, 1857)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4000" b="0" i="1" smtClean="0">
                          <a:latin typeface="Cambria Math" panose="02040503050406030204" pitchFamily="18" charset="0"/>
                        </a:rPr>
                        <m:t>h𝑓</m:t>
                      </m:r>
                      <m:r>
                        <a:rPr lang="pt-BR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4000" b="0" i="1" smtClean="0">
                          <a:latin typeface="Cambria Math" panose="02040503050406030204" pitchFamily="18" charset="0"/>
                        </a:rPr>
                        <m:t>𝐾</m:t>
                      </m:r>
                      <m:f>
                        <m:fPr>
                          <m:ctrlPr>
                            <a:rPr lang="pt-BR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pt-BR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4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pt-BR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pt-BR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4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pt-BR" sz="4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pt-BR" sz="4000" dirty="0" smtClean="0"/>
              </a:p>
              <a:p>
                <a:pPr marL="0" indent="0">
                  <a:buNone/>
                </a:pPr>
                <a:endParaRPr lang="pt-BR" sz="2000" dirty="0" smtClean="0"/>
              </a:p>
              <a:p>
                <a:pPr marL="0" indent="0">
                  <a:buNone/>
                </a:pPr>
                <a:r>
                  <a:rPr lang="pt-BR" sz="2200" dirty="0" smtClean="0"/>
                  <a:t>	hf – perda de carga ocorrida ao longo da tubulação, m</a:t>
                </a:r>
              </a:p>
              <a:p>
                <a:pPr marL="0" indent="0">
                  <a:buNone/>
                </a:pPr>
                <a:r>
                  <a:rPr lang="pt-BR" sz="2200" dirty="0" smtClean="0"/>
                  <a:t>	K </a:t>
                </a:r>
                <a:r>
                  <a:rPr lang="pt-BR" sz="2200" dirty="0"/>
                  <a:t>– coeficiente que representa a natureza do material da canalização</a:t>
                </a:r>
              </a:p>
              <a:p>
                <a:pPr marL="0" indent="0">
                  <a:buNone/>
                </a:pPr>
                <a:r>
                  <a:rPr lang="pt-BR" sz="2200" dirty="0" smtClean="0"/>
                  <a:t>	V </a:t>
                </a:r>
                <a:r>
                  <a:rPr lang="pt-BR" sz="2200" dirty="0"/>
                  <a:t>– velocidade do </a:t>
                </a:r>
                <a:r>
                  <a:rPr lang="pt-BR" sz="2200" dirty="0" smtClean="0"/>
                  <a:t>escoamento, m s</a:t>
                </a:r>
                <a:r>
                  <a:rPr lang="pt-BR" sz="2200" baseline="30000" dirty="0" smtClean="0"/>
                  <a:t>-1</a:t>
                </a:r>
                <a:endParaRPr lang="pt-BR" sz="2200" baseline="30000" dirty="0"/>
              </a:p>
              <a:p>
                <a:pPr marL="0" indent="0">
                  <a:buNone/>
                </a:pPr>
                <a:r>
                  <a:rPr lang="pt-BR" sz="2200" dirty="0" smtClean="0"/>
                  <a:t>	L </a:t>
                </a:r>
                <a:r>
                  <a:rPr lang="pt-BR" sz="2200" dirty="0"/>
                  <a:t>– comprimento da </a:t>
                </a:r>
                <a:r>
                  <a:rPr lang="pt-BR" sz="2200" dirty="0" smtClean="0"/>
                  <a:t>canalização, m</a:t>
                </a:r>
                <a:endParaRPr lang="pt-BR" sz="2200" dirty="0"/>
              </a:p>
              <a:p>
                <a:pPr marL="0" indent="0">
                  <a:buNone/>
                </a:pPr>
                <a:r>
                  <a:rPr lang="pt-BR" sz="2200" dirty="0" smtClean="0"/>
                  <a:t>	D </a:t>
                </a:r>
                <a:r>
                  <a:rPr lang="pt-BR" sz="2200" dirty="0"/>
                  <a:t>– </a:t>
                </a:r>
                <a:r>
                  <a:rPr lang="pt-BR" sz="2200" dirty="0" smtClean="0"/>
                  <a:t>diâmetro, m</a:t>
                </a:r>
                <a:endParaRPr lang="pt-BR" sz="2200" dirty="0"/>
              </a:p>
              <a:p>
                <a:pPr marL="0" indent="0">
                  <a:buNone/>
                </a:pPr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1043" t="-212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4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01"/>
    </mc:Choice>
    <mc:Fallback xmlns="">
      <p:transition spd="slow" advTm="39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79" x="9671050" y="3571875"/>
          <p14:tracePt t="1219" x="9555163" y="3348038"/>
          <p14:tracePt t="1260" x="9259888" y="2955925"/>
          <p14:tracePt t="1299" x="8920163" y="2571750"/>
          <p14:tracePt t="1339" x="8616950" y="2339975"/>
          <p14:tracePt t="1360" x="8518525" y="2276475"/>
          <p14:tracePt t="1401" x="8045450" y="2116138"/>
          <p14:tracePt t="1443" x="6384925" y="1608138"/>
          <p14:tracePt t="1483" x="5581650" y="1276350"/>
          <p14:tracePt t="1525" x="5251450" y="1062038"/>
          <p14:tracePt t="1566" x="4857750" y="884238"/>
          <p14:tracePt t="1606" x="4687888" y="830263"/>
          <p14:tracePt t="1648" x="4608513" y="830263"/>
          <p14:tracePt t="1688" x="4465638" y="884238"/>
          <p14:tracePt t="1727" x="4411663" y="884238"/>
          <p14:tracePt t="1788" x="4357688" y="901700"/>
          <p14:tracePt t="1827" x="4357688" y="911225"/>
          <p14:tracePt t="1847" x="4348163" y="901700"/>
          <p14:tracePt t="1888" x="4491038" y="812800"/>
          <p14:tracePt t="1928" x="4732338" y="704850"/>
          <p14:tracePt t="1969" x="5099050" y="633413"/>
          <p14:tracePt t="2008" x="5813425" y="633413"/>
          <p14:tracePt t="2047" x="6884988" y="696913"/>
          <p14:tracePt t="2088" x="7697788" y="723900"/>
          <p14:tracePt t="2130" x="8062913" y="625475"/>
          <p14:tracePt t="2175" x="8108950" y="625475"/>
          <p14:tracePt t="2214" x="8126413" y="625475"/>
          <p14:tracePt t="2273" x="8143875" y="642938"/>
          <p14:tracePt t="2312" x="8161338" y="669925"/>
          <p14:tracePt t="2354" x="8180388" y="731838"/>
          <p14:tracePt t="2375" x="8224838" y="768350"/>
          <p14:tracePt t="2415" x="8402638" y="830263"/>
          <p14:tracePt t="2455" x="8688388" y="847725"/>
          <p14:tracePt t="2495" x="8813800" y="830263"/>
          <p14:tracePt t="2533" x="8823325" y="822325"/>
          <p14:tracePt t="2594" x="8867775" y="847725"/>
          <p14:tracePt t="2922" x="8840788" y="866775"/>
          <p14:tracePt t="3020" x="8831263" y="893763"/>
          <p14:tracePt t="3060" x="8813800" y="955675"/>
          <p14:tracePt t="3460" x="8813800" y="1000125"/>
          <p14:tracePt t="3500" x="8786813" y="1125538"/>
          <p14:tracePt t="3542" x="8751888" y="1169988"/>
          <p14:tracePt t="3582" x="8643938" y="1133475"/>
          <p14:tracePt t="3625" x="8331200" y="1089025"/>
          <p14:tracePt t="3666" x="7920038" y="1054100"/>
          <p14:tracePt t="3686" x="7562850" y="1036638"/>
          <p14:tracePt t="3727" x="6527800" y="1036638"/>
          <p14:tracePt t="3767" x="5822950" y="1036638"/>
          <p14:tracePt t="3808" x="5384800" y="1071563"/>
          <p14:tracePt t="3848" x="4929188" y="1152525"/>
          <p14:tracePt t="3890" x="4545013" y="1214438"/>
          <p14:tracePt t="3909" x="4367213" y="1250950"/>
          <p14:tracePt t="3948" x="4054475" y="1303338"/>
          <p14:tracePt t="3989" x="3759200" y="1322388"/>
          <p14:tracePt t="4029" x="3411538" y="1322388"/>
          <p14:tracePt t="4074" x="3187700" y="1330325"/>
          <p14:tracePt t="4124" x="3009900" y="1347788"/>
          <p14:tracePt t="4176" x="2554288" y="1428750"/>
          <p14:tracePt t="4223" x="2339975" y="1490663"/>
          <p14:tracePt t="4264" x="2286000" y="1517650"/>
          <p14:tracePt t="4303" x="2187575" y="1536700"/>
          <p14:tracePt t="4345" x="2027238" y="1554163"/>
          <p14:tracePt t="4385" x="1857375" y="1554163"/>
          <p14:tracePt t="4426" x="1625600" y="1571625"/>
          <p14:tracePt t="4466" x="1411288" y="1670050"/>
          <p14:tracePt t="4506" x="1401763" y="1670050"/>
          <p14:tracePt t="4565" x="1384300" y="1697038"/>
          <p14:tracePt t="4607" x="1366838" y="1768475"/>
          <p14:tracePt t="4646" x="1357313" y="1803400"/>
          <p14:tracePt t="4706" x="1312863" y="1857375"/>
          <p14:tracePt t="4747" x="1223963" y="2009775"/>
          <p14:tracePt t="4787" x="1196975" y="2108200"/>
          <p14:tracePt t="4825" x="1196975" y="2116138"/>
          <p14:tracePt t="5168" x="1214438" y="2062163"/>
          <p14:tracePt t="5210" x="1223963" y="1990725"/>
          <p14:tracePt t="5249" x="1231900" y="1928813"/>
          <p14:tracePt t="5291" x="1231900" y="1874838"/>
          <p14:tracePt t="5330" x="1231900" y="1857375"/>
          <p14:tracePt t="5483" x="1285875" y="1901825"/>
          <p14:tracePt t="5524" x="1330325" y="1982788"/>
          <p14:tracePt t="5564" x="1374775" y="2036763"/>
          <p14:tracePt t="5606" x="1608138" y="2098675"/>
          <p14:tracePt t="5625" x="1893888" y="2143125"/>
          <p14:tracePt t="5668" x="3375025" y="2232025"/>
          <p14:tracePt t="5709" x="4071938" y="2295525"/>
          <p14:tracePt t="5749" x="4152900" y="2295525"/>
          <p14:tracePt t="5789" x="4224338" y="2295525"/>
          <p14:tracePt t="5864" x="4224338" y="2303463"/>
          <p14:tracePt t="5904" x="4187825" y="2312988"/>
          <p14:tracePt t="5945" x="4116388" y="2312988"/>
          <p14:tracePt t="5985" x="4037013" y="2295525"/>
          <p14:tracePt t="6025" x="3946525" y="2259013"/>
          <p14:tracePt t="6065" x="3867150" y="2187575"/>
          <p14:tracePt t="6104" x="3840163" y="2179638"/>
          <p14:tracePt t="6204" x="3803650" y="2160588"/>
          <p14:tracePt t="6243" x="3768725" y="2143125"/>
          <p14:tracePt t="6283" x="3741738" y="2133600"/>
          <p14:tracePt t="6323" x="3705225" y="2125663"/>
          <p14:tracePt t="6362" x="3687763" y="2108200"/>
          <p14:tracePt t="6401" x="3670300" y="2089150"/>
          <p14:tracePt t="6671" x="3652838" y="2071688"/>
          <p14:tracePt t="6785" x="3679825" y="2071688"/>
          <p14:tracePt t="6826" x="3741738" y="2071688"/>
          <p14:tracePt t="6867" x="3813175" y="2089150"/>
          <p14:tracePt t="6907" x="3894138" y="2089150"/>
          <p14:tracePt t="6950" x="4000500" y="2108200"/>
          <p14:tracePt t="6969" x="4010025" y="2108200"/>
          <p14:tracePt t="7010" x="4054475" y="2116138"/>
          <p14:tracePt t="7070" x="4081463" y="2116138"/>
          <p14:tracePt t="7132" x="4143375" y="2116138"/>
          <p14:tracePt t="7176" x="4197350" y="2116138"/>
          <p14:tracePt t="7217" x="4276725" y="2116138"/>
          <p14:tracePt t="7257" x="4375150" y="2116138"/>
          <p14:tracePt t="7298" x="4419600" y="2116138"/>
          <p14:tracePt t="7338" x="4429125" y="2116138"/>
          <p14:tracePt t="7421" x="4446588" y="2116138"/>
          <p14:tracePt t="7515" x="4483100" y="2116138"/>
          <p14:tracePt t="7555" x="4510088" y="2081213"/>
          <p14:tracePt t="7595" x="4545013" y="2054225"/>
          <p14:tracePt t="7637" x="4589463" y="2017713"/>
          <p14:tracePt t="7676" x="4608513" y="2000250"/>
          <p14:tracePt t="7791" x="4616450" y="2009775"/>
          <p14:tracePt t="7832" x="4643438" y="2054225"/>
          <p14:tracePt t="7908" x="4652963" y="2044700"/>
          <p14:tracePt t="7929" x="4670425" y="2036763"/>
          <p14:tracePt t="7969" x="4705350" y="2027238"/>
          <p14:tracePt t="8008" x="4795838" y="2027238"/>
          <p14:tracePt t="8049" x="4894263" y="2027238"/>
          <p14:tracePt t="8089" x="4902200" y="2027238"/>
          <p14:tracePt t="8133" x="4946650" y="2009775"/>
          <p14:tracePt t="8175" x="4983163" y="1982788"/>
          <p14:tracePt t="8216" x="5010150" y="1982788"/>
          <p14:tracePt t="8256" x="5037138" y="1982788"/>
          <p14:tracePt t="8391" x="5062538" y="2000250"/>
          <p14:tracePt t="8433" x="5116513" y="2054225"/>
          <p14:tracePt t="8475" x="5214938" y="2179638"/>
          <p14:tracePt t="8515" x="5268913" y="2295525"/>
          <p14:tracePt t="8555" x="5286375" y="2347913"/>
          <p14:tracePt t="8617" x="5322888" y="2411413"/>
          <p14:tracePt t="8658" x="5394325" y="2616200"/>
          <p14:tracePt t="8700" x="5491163" y="2759075"/>
          <p14:tracePt t="8740" x="5562600" y="2813050"/>
          <p14:tracePt t="8802" x="5572125" y="2840038"/>
          <p14:tracePt t="8822" x="5537200" y="2884488"/>
          <p14:tracePt t="8861" x="5483225" y="2928938"/>
          <p14:tracePt t="9379" x="5473700" y="2938463"/>
          <p14:tracePt t="9419" x="5384800" y="3009900"/>
          <p14:tracePt t="9459" x="5384800" y="3027363"/>
          <p14:tracePt t="9502" x="5340350" y="3098800"/>
          <p14:tracePt t="9543" x="5241925" y="3224213"/>
          <p14:tracePt t="9564" x="5241925" y="3232150"/>
          <p14:tracePt t="9702" x="5180013" y="3224213"/>
          <p14:tracePt t="9742" x="5062538" y="3232150"/>
          <p14:tracePt t="9783" x="5027613" y="3232150"/>
          <p14:tracePt t="9823" x="4983163" y="3232150"/>
          <p14:tracePt t="9863" x="4938713" y="3241675"/>
          <p14:tracePt t="9903" x="4919663" y="3241675"/>
          <p14:tracePt t="9943" x="4884738" y="3241675"/>
          <p14:tracePt t="9963" x="4875213" y="3232150"/>
          <p14:tracePt t="10588" x="4848225" y="3251200"/>
          <p14:tracePt t="10669" x="4840288" y="3268663"/>
          <p14:tracePt t="10840" x="4822825" y="3295650"/>
          <p14:tracePt t="10902" x="4795838" y="3322638"/>
          <p14:tracePt t="10923" x="4786313" y="3330575"/>
          <p14:tracePt t="10963" x="4759325" y="3330575"/>
          <p14:tracePt t="11004" x="4732338" y="3330575"/>
          <p14:tracePt t="11042" x="4724400" y="3330575"/>
          <p14:tracePt t="11141" x="4697413" y="3330575"/>
          <p14:tracePt t="11220" x="4687888" y="3330575"/>
          <p14:tracePt t="11408" x="4633913" y="3303588"/>
          <p14:tracePt t="11447" x="4598988" y="3268663"/>
          <p14:tracePt t="11493" x="4581525" y="3251200"/>
          <p14:tracePt t="11538" x="4562475" y="3224213"/>
          <p14:tracePt t="11689" x="4537075" y="3205163"/>
          <p14:tracePt t="11730" x="4491038" y="3133725"/>
          <p14:tracePt t="11751" x="4465638" y="3089275"/>
          <p14:tracePt t="11792" x="4456113" y="3017838"/>
          <p14:tracePt t="11832" x="4456113" y="2965450"/>
          <p14:tracePt t="11909" x="4456113" y="2938463"/>
          <p14:tracePt t="12023" x="4456113" y="2894013"/>
          <p14:tracePt t="12063" x="4500563" y="2786063"/>
          <p14:tracePt t="12103" x="4545013" y="2652713"/>
          <p14:tracePt t="12151" x="4581525" y="2465388"/>
          <p14:tracePt t="12191" x="4608513" y="2384425"/>
          <p14:tracePt t="12232" x="4625975" y="2312988"/>
          <p14:tracePt t="12272" x="4714875" y="2241550"/>
          <p14:tracePt t="12311" x="4803775" y="2197100"/>
          <p14:tracePt t="12352" x="4902200" y="2133600"/>
          <p14:tracePt t="12392" x="5045075" y="2081213"/>
          <p14:tracePt t="12434" x="5205413" y="2036763"/>
          <p14:tracePt t="12475" x="5473700" y="1982788"/>
          <p14:tracePt t="12495" x="5616575" y="1965325"/>
          <p14:tracePt t="12536" x="5956300" y="1938338"/>
          <p14:tracePt t="12575" x="6340475" y="1938338"/>
          <p14:tracePt t="12617" x="6589713" y="1919288"/>
          <p14:tracePt t="12658" x="6715125" y="1901825"/>
          <p14:tracePt t="12697" x="6804025" y="1901825"/>
          <p14:tracePt t="12738" x="6973888" y="1901825"/>
          <p14:tracePt t="12779" x="7134225" y="1901825"/>
          <p14:tracePt t="12818" x="7205663" y="1911350"/>
          <p14:tracePt t="12896" x="7259638" y="1946275"/>
          <p14:tracePt t="12935" x="7296150" y="1982788"/>
          <p14:tracePt t="12976" x="7340600" y="2017713"/>
          <p14:tracePt t="13017" x="7429500" y="2081213"/>
          <p14:tracePt t="13059" x="7473950" y="2116138"/>
          <p14:tracePt t="13098" x="7527925" y="2170113"/>
          <p14:tracePt t="13144" x="7599363" y="2259013"/>
          <p14:tracePt t="13187" x="7634288" y="2330450"/>
          <p14:tracePt t="13229" x="7670800" y="2384425"/>
          <p14:tracePt t="13270" x="7697788" y="2446338"/>
          <p14:tracePt t="13311" x="7724775" y="2554288"/>
          <p14:tracePt t="13350" x="7724775" y="2652713"/>
          <p14:tracePt t="13391" x="7724775" y="2751138"/>
          <p14:tracePt t="13433" x="7724775" y="2857500"/>
          <p14:tracePt t="13454" x="7724775" y="2884488"/>
          <p14:tracePt t="13496" x="7724775" y="2946400"/>
          <p14:tracePt t="13554" x="7724775" y="2982913"/>
          <p14:tracePt t="13594" x="7724775" y="3027363"/>
          <p14:tracePt t="13636" x="7732713" y="3044825"/>
          <p14:tracePt t="13732" x="7759700" y="3044825"/>
          <p14:tracePt t="13773" x="7786688" y="3027363"/>
          <p14:tracePt t="13814" x="7823200" y="3009900"/>
          <p14:tracePt t="13852" x="7823200" y="2990850"/>
          <p14:tracePt t="13892" x="7848600" y="2946400"/>
          <p14:tracePt t="14274" x="7813675" y="2946400"/>
          <p14:tracePt t="14294" x="7804150" y="2946400"/>
          <p14:tracePt t="14334" x="7786688" y="2946400"/>
          <p14:tracePt t="14373" x="7777163" y="2946400"/>
          <p14:tracePt t="14509" x="7777163" y="2973388"/>
          <p14:tracePt t="14778" x="7751763" y="3017838"/>
          <p14:tracePt t="14819" x="7653338" y="3054350"/>
          <p14:tracePt t="14859" x="7581900" y="3089275"/>
          <p14:tracePt t="14898" x="7554913" y="3089275"/>
          <p14:tracePt t="14938" x="7527925" y="3098800"/>
          <p14:tracePt t="14979" x="7483475" y="3108325"/>
          <p14:tracePt t="15019" x="7375525" y="3116263"/>
          <p14:tracePt t="15040" x="7323138" y="3116263"/>
          <p14:tracePt t="15082" x="7108825" y="3116263"/>
          <p14:tracePt t="15125" x="6840538" y="3116263"/>
          <p14:tracePt t="15168" x="6626225" y="3089275"/>
          <p14:tracePt t="15207" x="6491288" y="3089275"/>
          <p14:tracePt t="15248" x="6323013" y="3089275"/>
          <p14:tracePt t="15287" x="6197600" y="3089275"/>
          <p14:tracePt t="15328" x="6081713" y="3089275"/>
          <p14:tracePt t="15367" x="6027738" y="3089275"/>
          <p14:tracePt t="15407" x="6000750" y="3081338"/>
          <p14:tracePt t="15449" x="5965825" y="3044825"/>
          <p14:tracePt t="15470" x="5956300" y="3044825"/>
          <p14:tracePt t="15510" x="5946775" y="3044825"/>
          <p14:tracePt t="16395" x="5965825" y="3044825"/>
          <p14:tracePt t="16437" x="5875338" y="3251200"/>
          <p14:tracePt t="16480" x="5384800" y="3670300"/>
          <p14:tracePt t="16519" x="4884738" y="3867150"/>
          <p14:tracePt t="16559" x="4313238" y="4010025"/>
          <p14:tracePt t="16601" x="3795713" y="4205288"/>
          <p14:tracePt t="16643" x="3625850" y="4276725"/>
          <p14:tracePt t="16684" x="3517900" y="4295775"/>
          <p14:tracePt t="16723" x="3375025" y="4340225"/>
          <p14:tracePt t="16764" x="3241675" y="4375150"/>
          <p14:tracePt t="16803" x="3133725" y="4375150"/>
          <p14:tracePt t="16843" x="3027363" y="4394200"/>
          <p14:tracePt t="16883" x="2822575" y="4465638"/>
          <p14:tracePt t="16924" x="2652713" y="4537075"/>
          <p14:tracePt t="16965" x="2625725" y="4554538"/>
          <p14:tracePt t="17005" x="2608263" y="4572000"/>
          <p14:tracePt t="17047" x="2554288" y="4572000"/>
          <p14:tracePt t="17066" x="2544763" y="4572000"/>
          <p14:tracePt t="17280" x="2544763" y="4598988"/>
          <p14:tracePt t="17320" x="2608263" y="4608513"/>
          <p14:tracePt t="17360" x="2705100" y="4652963"/>
          <p14:tracePt t="17400" x="2938463" y="4670425"/>
          <p14:tracePt t="17440" x="3402013" y="4679950"/>
          <p14:tracePt t="17482" x="4010025" y="4679950"/>
          <p14:tracePt t="17522" x="4295775" y="4687888"/>
          <p14:tracePt t="17561" x="4394200" y="4697413"/>
          <p14:tracePt t="17581" x="4491038" y="4705350"/>
          <p14:tracePt t="17602" x="4589463" y="4705350"/>
          <p14:tracePt t="17642" x="4714875" y="4705350"/>
          <p14:tracePt t="17682" x="4902200" y="4705350"/>
          <p14:tracePt t="17721" x="5259388" y="4705350"/>
          <p14:tracePt t="17763" x="5348288" y="4705350"/>
          <p14:tracePt t="17802" x="5375275" y="4705350"/>
          <p14:tracePt t="17842" x="5500688" y="4705350"/>
          <p14:tracePt t="17882" x="5599113" y="4705350"/>
          <p14:tracePt t="17940" x="5643563" y="4705350"/>
          <p14:tracePt t="17981" x="5732463" y="4705350"/>
          <p14:tracePt t="18022" x="5867400" y="4705350"/>
          <p14:tracePt t="18041" x="5884863" y="4705350"/>
          <p14:tracePt t="18080" x="6010275" y="4705350"/>
          <p14:tracePt t="18123" x="6170613" y="4705350"/>
          <p14:tracePt t="18166" x="6242050" y="4705350"/>
          <p14:tracePt t="18207" x="6330950" y="4705350"/>
          <p14:tracePt t="18248" x="6456363" y="4697413"/>
          <p14:tracePt t="18288" x="6518275" y="4697413"/>
          <p14:tracePt t="18328" x="6599238" y="4697413"/>
          <p14:tracePt t="18368" x="6786563" y="4687888"/>
          <p14:tracePt t="18409" x="7037388" y="4670425"/>
          <p14:tracePt t="18449" x="7331075" y="4652963"/>
          <p14:tracePt t="18490" x="7572375" y="4652963"/>
          <p14:tracePt t="18530" x="7742238" y="4652963"/>
          <p14:tracePt t="18571" x="7966075" y="4652963"/>
          <p14:tracePt t="18595" x="8161338" y="4652963"/>
          <p14:tracePt t="18635" x="8501063" y="4660900"/>
          <p14:tracePt t="18675" x="8867775" y="4660900"/>
          <p14:tracePt t="18715" x="9072563" y="4660900"/>
          <p14:tracePt t="18736" x="9099550" y="4660900"/>
          <p14:tracePt t="18777" x="9180513" y="4660900"/>
          <p14:tracePt t="18816" x="9259888" y="4616450"/>
          <p14:tracePt t="18856" x="9348788" y="4572000"/>
          <p14:tracePt t="18896" x="9456738" y="4572000"/>
          <p14:tracePt t="18937" x="9528175" y="4554538"/>
          <p14:tracePt t="18977" x="9582150" y="4554538"/>
          <p14:tracePt t="19037" x="9599613" y="4554538"/>
          <p14:tracePt t="19077" x="9609138" y="4554538"/>
          <p14:tracePt t="20789" x="9609138" y="4545013"/>
          <p14:tracePt t="20851" x="9474200" y="4518025"/>
          <p14:tracePt t="20892" x="9358313" y="4510088"/>
          <p14:tracePt t="20933" x="9304338" y="4500563"/>
          <p14:tracePt t="20973" x="9277350" y="4500563"/>
          <p14:tracePt t="21013" x="9259888" y="4500563"/>
          <p14:tracePt t="21055" x="9170988" y="4500563"/>
          <p14:tracePt t="21096" x="9072563" y="4483100"/>
          <p14:tracePt t="21142" x="8902700" y="4402138"/>
          <p14:tracePt t="21186" x="8653463" y="4241800"/>
          <p14:tracePt t="21206" x="8555038" y="4170363"/>
          <p14:tracePt t="21246" x="8402638" y="4071938"/>
          <p14:tracePt t="21288" x="8331200" y="4027488"/>
          <p14:tracePt t="21330" x="8242300" y="3990975"/>
          <p14:tracePt t="21350" x="8188325" y="3965575"/>
          <p14:tracePt t="21390" x="8001000" y="3929063"/>
          <p14:tracePt t="21430" x="7831138" y="3830638"/>
          <p14:tracePt t="21472" x="7599363" y="3687763"/>
          <p14:tracePt t="21513" x="7456488" y="3554413"/>
          <p14:tracePt t="21555" x="7367588" y="3394075"/>
          <p14:tracePt t="21595" x="7313613" y="3313113"/>
          <p14:tracePt t="21637" x="7251700" y="3259138"/>
          <p14:tracePt t="21659" x="7215188" y="3224213"/>
          <p14:tracePt t="21698" x="7116763" y="3125788"/>
          <p14:tracePt t="21738" x="7027863" y="3044825"/>
          <p14:tracePt t="21779" x="6946900" y="2982913"/>
          <p14:tracePt t="21819" x="6902450" y="2938463"/>
          <p14:tracePt t="21879" x="6858000" y="2928938"/>
          <p14:tracePt t="21938" x="6804025" y="2874963"/>
          <p14:tracePt t="21978" x="6751638" y="2822575"/>
          <p14:tracePt t="22019" x="6697663" y="2759075"/>
          <p14:tracePt t="22059" x="6661150" y="2724150"/>
          <p14:tracePt t="22079" x="6643688" y="2724150"/>
          <p14:tracePt t="22119" x="6616700" y="2724150"/>
          <p14:tracePt t="22404" x="6608763" y="2741613"/>
          <p14:tracePt t="22446" x="6518275" y="3081338"/>
          <p14:tracePt t="22465" x="6375400" y="3367088"/>
          <p14:tracePt t="22506" x="5875338" y="4071938"/>
          <p14:tracePt t="22546" x="5491163" y="4322763"/>
          <p14:tracePt t="22586" x="5126038" y="4402138"/>
          <p14:tracePt t="22626" x="4660900" y="4581525"/>
          <p14:tracePt t="22647" x="4384675" y="4741863"/>
          <p14:tracePt t="22688" x="4000500" y="5000625"/>
          <p14:tracePt t="22730" x="3625850" y="5224463"/>
          <p14:tracePt t="22768" x="3295650" y="5394325"/>
          <p14:tracePt t="22809" x="3116263" y="5473700"/>
          <p14:tracePt t="22849" x="3000375" y="5473700"/>
          <p14:tracePt t="22889" x="2867025" y="5473700"/>
          <p14:tracePt t="22929" x="2840038" y="5473700"/>
          <p14:tracePt t="23217" x="2830513" y="5473700"/>
          <p14:tracePt t="23718" x="2955925" y="5473700"/>
          <p14:tracePt t="23738" x="3044825" y="5473700"/>
          <p14:tracePt t="23777" x="3652838" y="5491163"/>
          <p14:tracePt t="23798" x="3983038" y="5491163"/>
          <p14:tracePt t="23817" x="4160838" y="5491163"/>
          <p14:tracePt t="23858" x="4518025" y="5483225"/>
          <p14:tracePt t="23896" x="4786313" y="5456238"/>
          <p14:tracePt t="23935" x="4902200" y="5429250"/>
          <p14:tracePt t="23974" x="5054600" y="5375275"/>
          <p14:tracePt t="23993" x="5108575" y="5357813"/>
          <p14:tracePt t="24033" x="5286375" y="5268913"/>
          <p14:tracePt t="24073" x="5384800" y="5099050"/>
          <p14:tracePt t="24113" x="5438775" y="4697413"/>
          <p14:tracePt t="24158" x="5456238" y="3973513"/>
          <p14:tracePt t="24198" x="5456238" y="3571875"/>
          <p14:tracePt t="24220" x="5465763" y="3473450"/>
          <p14:tracePt t="24262" x="5491163" y="3313113"/>
          <p14:tracePt t="24281" x="5518150" y="3251200"/>
          <p14:tracePt t="24321" x="5581650" y="3143250"/>
          <p14:tracePt t="24361" x="5634038" y="3062288"/>
          <p14:tracePt t="24401" x="5768975" y="2965450"/>
          <p14:tracePt t="24442" x="5857875" y="2840038"/>
          <p14:tracePt t="24481" x="5919788" y="2776538"/>
          <p14:tracePt t="24521" x="6116638" y="2679700"/>
          <p14:tracePt t="24541" x="6205538" y="2633663"/>
          <p14:tracePt t="24581" x="6303963" y="2562225"/>
          <p14:tracePt t="24621" x="6323013" y="2544763"/>
          <p14:tracePt t="24662" x="6357938" y="2536825"/>
          <p14:tracePt t="24709" x="6367463" y="2517775"/>
          <p14:tracePt t="24799" x="6384925" y="2517775"/>
          <p14:tracePt t="25003" x="6402388" y="2517775"/>
          <p14:tracePt t="25121" x="6429375" y="2527300"/>
          <p14:tracePt t="25333" x="6429375" y="2544763"/>
          <p14:tracePt t="25372" x="6419850" y="2571750"/>
          <p14:tracePt t="25412" x="6394450" y="2598738"/>
          <p14:tracePt t="25451" x="6367463" y="2679700"/>
          <p14:tracePt t="25492" x="6340475" y="2732088"/>
          <p14:tracePt t="25532" x="6276975" y="2847975"/>
          <p14:tracePt t="25573" x="6116638" y="3044825"/>
          <p14:tracePt t="25612" x="5803900" y="3394075"/>
          <p14:tracePt t="25656" x="5419725" y="3732213"/>
          <p14:tracePt t="25696" x="5108575" y="4000500"/>
          <p14:tracePt t="25717" x="4929188" y="4152900"/>
          <p14:tracePt t="25758" x="4660900" y="4348163"/>
          <p14:tracePt t="25798" x="4483100" y="4510088"/>
          <p14:tracePt t="25838" x="4214813" y="4714875"/>
          <p14:tracePt t="25878" x="3929063" y="4894263"/>
          <p14:tracePt t="25919" x="3633788" y="5045075"/>
          <p14:tracePt t="25958" x="3224213" y="5187950"/>
          <p14:tracePt t="25998" x="3071813" y="5224463"/>
          <p14:tracePt t="26017" x="3054350" y="5224463"/>
          <p14:tracePt t="26058" x="3009900" y="5224463"/>
          <p14:tracePt t="26098" x="2955925" y="5224463"/>
          <p14:tracePt t="26118" x="2919413" y="5224463"/>
          <p14:tracePt t="26163" x="2847975" y="5160963"/>
          <p14:tracePt t="26222" x="2847975" y="5133975"/>
          <p14:tracePt t="26262" x="2847975" y="5081588"/>
          <p14:tracePt t="26302" x="2847975" y="5054600"/>
          <p14:tracePt t="26342" x="2847975" y="5018088"/>
          <p14:tracePt t="26382" x="2813050" y="5000625"/>
          <p14:tracePt t="26422" x="2803525" y="5000625"/>
          <p14:tracePt t="26819" x="2795588" y="5000625"/>
          <p14:tracePt t="27050" x="2813050" y="5000625"/>
          <p14:tracePt t="27094" x="2822575" y="5000625"/>
          <p14:tracePt t="27165" x="2840038" y="5000625"/>
          <p14:tracePt t="27210" x="2867025" y="5000625"/>
          <p14:tracePt t="27267" x="3036888" y="5000625"/>
          <p14:tracePt t="27310" x="3187700" y="5000625"/>
          <p14:tracePt t="27350" x="3429000" y="5018088"/>
          <p14:tracePt t="27390" x="3714750" y="5018088"/>
          <p14:tracePt t="27431" x="4259263" y="5018088"/>
          <p14:tracePt t="27471" x="4633913" y="5037138"/>
          <p14:tracePt t="27510" x="4660900" y="5037138"/>
          <p14:tracePt t="27555" x="4751388" y="5037138"/>
          <p14:tracePt t="27595" x="4795838" y="5037138"/>
          <p14:tracePt t="27637" x="4902200" y="5037138"/>
          <p14:tracePt t="27658" x="5000625" y="5037138"/>
          <p14:tracePt t="27702" x="5108575" y="5037138"/>
          <p14:tracePt t="27747" x="5180013" y="5037138"/>
          <p14:tracePt t="27788" x="5251450" y="5037138"/>
          <p14:tracePt t="27828" x="5384800" y="5000625"/>
          <p14:tracePt t="27868" x="5599113" y="4786313"/>
          <p14:tracePt t="27908" x="5768975" y="4268788"/>
          <p14:tracePt t="27949" x="5929313" y="3741738"/>
          <p14:tracePt t="27988" x="6072188" y="3303588"/>
          <p14:tracePt t="28031" x="6197600" y="2973388"/>
          <p14:tracePt t="28071" x="6296025" y="2867025"/>
          <p14:tracePt t="28110" x="6446838" y="2732088"/>
          <p14:tracePt t="28133" x="6537325" y="2670175"/>
          <p14:tracePt t="28177" x="6769100" y="2482850"/>
          <p14:tracePt t="28217" x="6946900" y="2366963"/>
          <p14:tracePt t="28262" x="7089775" y="2268538"/>
          <p14:tracePt t="28310" x="7224713" y="2179638"/>
          <p14:tracePt t="28351" x="7313613" y="2133600"/>
          <p14:tracePt t="28392" x="7367588" y="2133600"/>
          <p14:tracePt t="28431" x="7412038" y="2133600"/>
          <p14:tracePt t="28472" x="7429500" y="2133600"/>
          <p14:tracePt t="28588" x="7429500" y="2143125"/>
          <p14:tracePt t="28666" x="7412038" y="2152650"/>
          <p14:tracePt t="28855" x="7402513" y="2160588"/>
          <p14:tracePt t="29010" x="7385050" y="2179638"/>
          <p14:tracePt t="29051" x="7313613" y="2268538"/>
          <p14:tracePt t="29091" x="7170738" y="2455863"/>
          <p14:tracePt t="29136" x="6840538" y="2946400"/>
          <p14:tracePt t="29178" x="6367463" y="3616325"/>
          <p14:tracePt t="29217" x="6018213" y="4010025"/>
          <p14:tracePt t="29258" x="5661025" y="4295775"/>
          <p14:tracePt t="29301" x="5205413" y="4633913"/>
          <p14:tracePt t="29343" x="4687888" y="4991100"/>
          <p14:tracePt t="29383" x="4241800" y="5295900"/>
          <p14:tracePt t="29423" x="3768725" y="5589588"/>
          <p14:tracePt t="29463" x="3375025" y="5848350"/>
          <p14:tracePt t="29504" x="3295650" y="5875338"/>
          <p14:tracePt t="29545" x="3251200" y="5875338"/>
          <p14:tracePt t="29588" x="3125788" y="5867400"/>
          <p14:tracePt t="29628" x="2990850" y="5822950"/>
          <p14:tracePt t="29668" x="2847975" y="5776913"/>
          <p14:tracePt t="29709" x="2670175" y="5776913"/>
          <p14:tracePt t="29750" x="2500313" y="5776913"/>
          <p14:tracePt t="29772" x="2473325" y="5768975"/>
          <p14:tracePt t="29812" x="2347913" y="5751513"/>
          <p14:tracePt t="29862" x="2214563" y="5741988"/>
          <p14:tracePt t="29886" x="2205038" y="5732463"/>
          <p14:tracePt t="30011" x="2170113" y="5741988"/>
          <p14:tracePt t="30053" x="2170113" y="5813425"/>
          <p14:tracePt t="30093" x="2170113" y="5867400"/>
          <p14:tracePt t="30233" x="2133600" y="5867400"/>
          <p14:tracePt t="30274" x="2081213" y="5848350"/>
          <p14:tracePt t="30313" x="2071688" y="5830888"/>
          <p14:tracePt t="30493" x="2286000" y="5830888"/>
          <p14:tracePt t="30533" x="3295650" y="5500688"/>
          <p14:tracePt t="30573" x="4313238" y="4991100"/>
          <p14:tracePt t="30613" x="4714875" y="4598988"/>
          <p14:tracePt t="30659" x="5116513" y="4160838"/>
          <p14:tracePt t="30700" x="5348288" y="3990975"/>
          <p14:tracePt t="30741" x="5545138" y="3902075"/>
          <p14:tracePt t="30782" x="5803900" y="3813175"/>
          <p14:tracePt t="30822" x="6010275" y="3751263"/>
          <p14:tracePt t="30862" x="6116638" y="3714750"/>
          <p14:tracePt t="30902" x="6134100" y="3697288"/>
          <p14:tracePt t="30923" x="6215063" y="3643313"/>
          <p14:tracePt t="30964" x="6411913" y="3544888"/>
          <p14:tracePt t="30986" x="6518275" y="3490913"/>
          <p14:tracePt t="31006" x="6554788" y="3465513"/>
          <p14:tracePt t="31048" x="6616700" y="3429000"/>
          <p14:tracePt t="31088" x="6661150" y="3411538"/>
          <p14:tracePt t="31903" x="6661150" y="3402013"/>
          <p14:tracePt t="31923" x="6661150" y="3375025"/>
          <p14:tracePt t="31963" x="6608763" y="3224213"/>
          <p14:tracePt t="31986" x="6545263" y="2955925"/>
          <p14:tracePt t="32006" x="6537325" y="2813050"/>
          <p14:tracePt t="32046" x="6537325" y="2697163"/>
          <p14:tracePt t="32085" x="6527800" y="2670175"/>
          <p14:tracePt t="32411" x="6527800" y="2660650"/>
          <p14:tracePt t="32893" x="6589713" y="2660650"/>
          <p14:tracePt t="32935" x="6680200" y="2633663"/>
          <p14:tracePt t="32976" x="6769100" y="2598738"/>
          <p14:tracePt t="33018" x="6875463" y="2581275"/>
          <p14:tracePt t="33058" x="6911975" y="2554288"/>
          <p14:tracePt t="33080" x="6929438" y="2544763"/>
          <p14:tracePt t="33123" x="6983413" y="2527300"/>
          <p14:tracePt t="33168" x="7000875" y="2509838"/>
          <p14:tracePt t="33208" x="7010400" y="2509838"/>
          <p14:tracePt t="33513" x="7010400" y="2660650"/>
          <p14:tracePt t="33554" x="7010400" y="2874963"/>
          <p14:tracePt t="33596" x="7000875" y="2973388"/>
          <p14:tracePt t="33638" x="7000875" y="3062288"/>
          <p14:tracePt t="33657" x="6991350" y="3089275"/>
          <p14:tracePt t="33698" x="6965950" y="3170238"/>
          <p14:tracePt t="33739" x="6938963" y="3214688"/>
          <p14:tracePt t="33780" x="6929438" y="3251200"/>
          <p14:tracePt t="33911" x="6911975" y="3251200"/>
          <p14:tracePt t="34067" x="6858000" y="3232150"/>
          <p14:tracePt t="34107" x="6697663" y="3062288"/>
          <p14:tracePt t="34152" x="6483350" y="2874963"/>
          <p14:tracePt t="34193" x="6242050" y="2822575"/>
          <p14:tracePt t="34234" x="6000750" y="2822575"/>
          <p14:tracePt t="34273" x="5973763" y="2822575"/>
          <p14:tracePt t="34294" x="5956300" y="2822575"/>
          <p14:tracePt t="34318" x="5946775" y="2830513"/>
          <p14:tracePt t="34413" x="5929313" y="2830513"/>
          <p14:tracePt t="34894" x="5919788" y="2830513"/>
          <p14:tracePt t="35152" x="5840413" y="2776538"/>
          <p14:tracePt t="35193" x="5500688" y="2536825"/>
          <p14:tracePt t="35235" x="5241925" y="2330450"/>
          <p14:tracePt t="35275" x="5126038" y="2241550"/>
          <p14:tracePt t="35316" x="5000625" y="2205038"/>
          <p14:tracePt t="35357" x="4741863" y="2081213"/>
          <p14:tracePt t="35378" x="4625975" y="2027238"/>
          <p14:tracePt t="35419" x="4402138" y="1982788"/>
          <p14:tracePt t="35459" x="4367213" y="1982788"/>
          <p14:tracePt t="35502" x="4286250" y="2071688"/>
          <p14:tracePt t="35521" x="4259263" y="2098675"/>
          <p14:tracePt t="35564" x="4179888" y="2214563"/>
          <p14:tracePt t="35606" x="4125913" y="2455863"/>
          <p14:tracePt t="35625" x="4108450" y="2554288"/>
          <p14:tracePt t="35668" x="4133850" y="2813050"/>
          <p14:tracePt t="35708" x="4224338" y="2965450"/>
          <p14:tracePt t="35749" x="4259263" y="3000375"/>
          <p14:tracePt t="35789" x="4313238" y="3036888"/>
          <p14:tracePt t="35830" x="4429125" y="3081338"/>
          <p14:tracePt t="35871" x="4545013" y="3116263"/>
          <p14:tracePt t="35892" x="4589463" y="3133725"/>
          <p14:tracePt t="35933" x="4867275" y="3214688"/>
          <p14:tracePt t="35953" x="5018088" y="3251200"/>
          <p14:tracePt t="35993" x="5510213" y="3303588"/>
          <p14:tracePt t="36033" x="5938838" y="3303588"/>
          <p14:tracePt t="36073" x="6232525" y="3330575"/>
          <p14:tracePt t="36112" x="6581775" y="3348038"/>
          <p14:tracePt t="36158" x="6991350" y="3348038"/>
          <p14:tracePt t="36201" x="7197725" y="3340100"/>
          <p14:tracePt t="36241" x="7296150" y="3295650"/>
          <p14:tracePt t="36283" x="7527925" y="3133725"/>
          <p14:tracePt t="36323" x="7680325" y="2982913"/>
          <p14:tracePt t="36365" x="7777163" y="2741613"/>
          <p14:tracePt t="36406" x="7858125" y="2482850"/>
          <p14:tracePt t="36450" x="7858125" y="2251075"/>
          <p14:tracePt t="36470" x="7823200" y="2179638"/>
          <p14:tracePt t="36515" x="7715250" y="2081213"/>
          <p14:tracePt t="36554" x="7554913" y="2044700"/>
          <p14:tracePt t="36596" x="7402513" y="2027238"/>
          <p14:tracePt t="36637" x="7215188" y="2027238"/>
          <p14:tracePt t="36658" x="7161213" y="2027238"/>
          <p14:tracePt t="36680" x="7099300" y="2027238"/>
          <p14:tracePt t="36719" x="6777038" y="2027238"/>
          <p14:tracePt t="36759" x="6367463" y="2027238"/>
          <p14:tracePt t="36800" x="6089650" y="2027238"/>
          <p14:tracePt t="36821" x="5973763" y="2036763"/>
          <p14:tracePt t="36862" x="5741988" y="2081213"/>
          <p14:tracePt t="36903" x="5357813" y="2133600"/>
          <p14:tracePt t="36943" x="5108575" y="2170113"/>
          <p14:tracePt t="37023" x="5037138" y="2214563"/>
          <p14:tracePt t="37063" x="4965700" y="2259013"/>
          <p14:tracePt t="37104" x="4911725" y="2276475"/>
          <p14:tracePt t="37152" x="4687888" y="2322513"/>
          <p14:tracePt t="37192" x="4589463" y="2357438"/>
          <p14:tracePt t="37251" x="4562475" y="2411413"/>
          <p14:tracePt t="37291" x="4554538" y="2544763"/>
          <p14:tracePt t="37331" x="4581525" y="2847975"/>
          <p14:tracePt t="37372" x="4670425" y="3089275"/>
          <p14:tracePt t="37392" x="4705350" y="3125788"/>
          <p14:tracePt t="37434" x="4732338" y="3152775"/>
          <p14:tracePt t="37454" x="4751388" y="3170238"/>
          <p14:tracePt t="37496" x="4848225" y="3224213"/>
          <p14:tracePt t="37516" x="5000625" y="3322638"/>
          <p14:tracePt t="37558" x="5438775" y="3581400"/>
          <p14:tracePt t="37599" x="5857875" y="3660775"/>
          <p14:tracePt t="37639" x="6000750" y="3652838"/>
          <p14:tracePt t="37678" x="6180138" y="3571875"/>
          <p14:tracePt t="37719" x="6313488" y="3544888"/>
          <p14:tracePt t="37758" x="6323013" y="3536950"/>
          <p14:tracePt t="37815" x="6411913" y="3536950"/>
          <p14:tracePt t="37854" x="6769100" y="3536950"/>
          <p14:tracePt t="37895" x="7277100" y="3536950"/>
          <p14:tracePt t="37935" x="7466013" y="3536950"/>
          <p14:tracePt t="37976" x="7518400" y="3527425"/>
          <p14:tracePt t="38016" x="7643813" y="3429000"/>
          <p14:tracePt t="38056" x="7831138" y="3348038"/>
          <p14:tracePt t="38097" x="7894638" y="3303588"/>
          <p14:tracePt t="38326" x="7912100" y="3295650"/>
          <p14:tracePt t="38348" x="7929563" y="3268663"/>
          <p14:tracePt t="38389" x="7947025" y="3241675"/>
          <p14:tracePt t="38427" x="7956550" y="3232150"/>
          <p14:tracePt t="38539" x="7966075" y="3197225"/>
          <p14:tracePt t="38581" x="7983538" y="3170238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Perda de Carga Distribuída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pt-BR" dirty="0" smtClean="0"/>
                  <a:t>Perda de carga unitária (J): perda a cada unidade de comprimento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40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pt-BR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4000" b="0" i="1" smtClean="0">
                          <a:latin typeface="Cambria Math" panose="02040503050406030204" pitchFamily="18" charset="0"/>
                        </a:rPr>
                        <m:t>𝐾</m:t>
                      </m:r>
                      <m:f>
                        <m:fPr>
                          <m:ctrlPr>
                            <a:rPr lang="pt-BR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pt-BR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4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pt-BR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pt-BR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4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pt-BR" sz="4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pt-BR" sz="4000" dirty="0" smtClean="0"/>
              </a:p>
              <a:p>
                <a:pPr marL="0" indent="0">
                  <a:buNone/>
                </a:pPr>
                <a:endParaRPr lang="pt-BR" sz="2000" dirty="0" smtClean="0"/>
              </a:p>
              <a:p>
                <a:pPr marL="0" indent="0">
                  <a:buNone/>
                </a:pPr>
                <a:r>
                  <a:rPr lang="pt-BR" sz="2200" dirty="0" smtClean="0"/>
                  <a:t>	J – perda de carga unitária, m m</a:t>
                </a:r>
                <a:r>
                  <a:rPr lang="pt-BR" sz="2200" baseline="30000" dirty="0" smtClean="0"/>
                  <a:t>-1</a:t>
                </a:r>
              </a:p>
              <a:p>
                <a:pPr marL="0" indent="0">
                  <a:buNone/>
                </a:pPr>
                <a:r>
                  <a:rPr lang="pt-BR" sz="2200" dirty="0" smtClean="0"/>
                  <a:t>	K </a:t>
                </a:r>
                <a:r>
                  <a:rPr lang="pt-BR" sz="2200" dirty="0"/>
                  <a:t>– coeficiente que representa a natureza do material da canalização</a:t>
                </a:r>
              </a:p>
              <a:p>
                <a:pPr marL="0" indent="0">
                  <a:buNone/>
                </a:pPr>
                <a:r>
                  <a:rPr lang="pt-BR" sz="2200" dirty="0" smtClean="0"/>
                  <a:t>	V </a:t>
                </a:r>
                <a:r>
                  <a:rPr lang="pt-BR" sz="2200" dirty="0"/>
                  <a:t>– velocidade do </a:t>
                </a:r>
                <a:r>
                  <a:rPr lang="pt-BR" sz="2200" dirty="0" smtClean="0"/>
                  <a:t>escoamento, m s</a:t>
                </a:r>
                <a:r>
                  <a:rPr lang="pt-BR" sz="2200" baseline="30000" dirty="0" smtClean="0"/>
                  <a:t>-1</a:t>
                </a:r>
                <a:endParaRPr lang="pt-BR" sz="2200" baseline="30000" dirty="0"/>
              </a:p>
              <a:p>
                <a:pPr marL="0" indent="0">
                  <a:buNone/>
                </a:pPr>
                <a:r>
                  <a:rPr lang="pt-BR" sz="2200" dirty="0" smtClean="0"/>
                  <a:t>	D </a:t>
                </a:r>
                <a:r>
                  <a:rPr lang="pt-BR" sz="2200" dirty="0"/>
                  <a:t>– </a:t>
                </a:r>
                <a:r>
                  <a:rPr lang="pt-BR" sz="2200" dirty="0" smtClean="0"/>
                  <a:t>diâmetro, m</a:t>
                </a:r>
                <a:endParaRPr lang="pt-BR" sz="2200" dirty="0"/>
              </a:p>
              <a:p>
                <a:pPr marL="0" indent="0">
                  <a:buNone/>
                </a:pPr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1043" t="-212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3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03"/>
    </mc:Choice>
    <mc:Fallback xmlns="">
      <p:transition spd="slow" advTm="25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40" x="7991475" y="3179763"/>
          <p14:tracePt t="8798" x="7983538" y="3187700"/>
          <p14:tracePt t="8837" x="7966075" y="3197225"/>
          <p14:tracePt t="8877" x="7518400" y="3295650"/>
          <p14:tracePt t="8898" x="6751638" y="3384550"/>
          <p14:tracePt t="8941" x="5956300" y="3357563"/>
          <p14:tracePt t="8979" x="5946775" y="3357563"/>
          <p14:tracePt t="9021" x="5911850" y="3357563"/>
          <p14:tracePt t="9083" x="5884863" y="3303588"/>
          <p14:tracePt t="9124" x="5884863" y="3232150"/>
          <p14:tracePt t="9162" x="5884863" y="3152775"/>
          <p14:tracePt t="9204" x="5875338" y="3062288"/>
          <p14:tracePt t="9244" x="5867400" y="3017838"/>
          <p14:tracePt t="9304" x="5867400" y="3000375"/>
          <p14:tracePt t="9344" x="5983288" y="2965450"/>
          <p14:tracePt t="9364" x="6161088" y="2946400"/>
          <p14:tracePt t="9405" x="6465888" y="2874963"/>
          <p14:tracePt t="9443" x="6465888" y="2830513"/>
          <p14:tracePt t="9505" x="6465888" y="2786063"/>
          <p14:tracePt t="9572" x="6465888" y="2759075"/>
          <p14:tracePt t="9612" x="6473825" y="2741613"/>
          <p14:tracePt t="9653" x="6500813" y="2714625"/>
          <p14:tracePt t="9841" x="6500813" y="2705100"/>
          <p14:tracePt t="9882" x="6500813" y="2670175"/>
          <p14:tracePt t="10000" x="6518275" y="2643188"/>
          <p14:tracePt t="10045" x="6537325" y="2616200"/>
          <p14:tracePt t="10214" x="6554788" y="2633663"/>
          <p14:tracePt t="10255" x="6581775" y="2670175"/>
          <p14:tracePt t="10294" x="6589713" y="2714625"/>
          <p14:tracePt t="10337" x="6589713" y="2741613"/>
          <p14:tracePt t="10431" x="6608763" y="2795588"/>
          <p14:tracePt t="10473" x="6688138" y="2911475"/>
          <p14:tracePt t="10494" x="6724650" y="2946400"/>
          <p14:tracePt t="10537" x="6751638" y="2965450"/>
          <p14:tracePt t="10706" x="6777038" y="2965450"/>
          <p14:tracePt t="10746" x="6965950" y="2946400"/>
          <p14:tracePt t="10788" x="7062788" y="2911475"/>
          <p14:tracePt t="10808" x="7072313" y="2901950"/>
          <p14:tracePt t="10884" x="7134225" y="2894013"/>
          <p14:tracePt t="10925" x="7143750" y="2894013"/>
          <p14:tracePt t="10965" x="7153275" y="2894013"/>
          <p14:tracePt t="11006" x="7134225" y="2894013"/>
          <p14:tracePt t="11073" x="7099300" y="2911475"/>
          <p14:tracePt t="11113" x="7018338" y="2894013"/>
          <p14:tracePt t="11135" x="6946900" y="2884488"/>
          <p14:tracePt t="11175" x="6848475" y="2857500"/>
          <p14:tracePt t="11215" x="6786563" y="2857500"/>
          <p14:tracePt t="11254" x="6777038" y="2857500"/>
          <p14:tracePt t="11337" x="6831013" y="2822575"/>
          <p14:tracePt t="11387" x="7054850" y="2616200"/>
          <p14:tracePt t="11436" x="7205663" y="2490788"/>
          <p14:tracePt t="11497" x="7251700" y="2490788"/>
          <p14:tracePt t="11539" x="7340600" y="2455863"/>
          <p14:tracePt t="11579" x="7385050" y="2428875"/>
          <p14:tracePt t="11621" x="7466013" y="2411413"/>
          <p14:tracePt t="11661" x="7616825" y="2465388"/>
          <p14:tracePt t="11681" x="7688263" y="2490788"/>
          <p14:tracePt t="11722" x="7732713" y="2517775"/>
          <p14:tracePt t="11761" x="7732713" y="2554288"/>
          <p14:tracePt t="11802" x="7732713" y="2581275"/>
          <p14:tracePt t="11878" x="7724775" y="2589213"/>
          <p14:tracePt t="11920" x="7670800" y="2589213"/>
          <p14:tracePt t="11960" x="7643813" y="2589213"/>
          <p14:tracePt t="12003" x="7608888" y="2589213"/>
          <p14:tracePt t="12049" x="7500938" y="2571750"/>
          <p14:tracePt t="12089" x="7439025" y="2562225"/>
          <p14:tracePt t="12129" x="7402513" y="2536825"/>
          <p14:tracePt t="12171" x="7358063" y="2536825"/>
          <p14:tracePt t="12211" x="7313613" y="2554288"/>
          <p14:tracePt t="12251" x="7251700" y="2571750"/>
          <p14:tracePt t="12291" x="7205663" y="2598738"/>
          <p14:tracePt t="12330" x="7153275" y="2608263"/>
          <p14:tracePt t="12372" x="7054850" y="2670175"/>
          <p14:tracePt t="12411" x="6938963" y="2751138"/>
          <p14:tracePt t="12432" x="6831013" y="2830513"/>
          <p14:tracePt t="12453" x="6626225" y="2955925"/>
          <p14:tracePt t="12494" x="6170613" y="3268663"/>
          <p14:tracePt t="12535" x="5840413" y="3473450"/>
          <p14:tracePt t="12576" x="5741988" y="3536950"/>
          <p14:tracePt t="12615" x="5626100" y="3598863"/>
          <p14:tracePt t="12656" x="5473700" y="3660775"/>
          <p14:tracePt t="12697" x="5295900" y="3724275"/>
          <p14:tracePt t="12735" x="5081588" y="3786188"/>
          <p14:tracePt t="12775" x="4830763" y="3840163"/>
          <p14:tracePt t="12815" x="4456113" y="3884613"/>
          <p14:tracePt t="12855" x="4071938" y="3929063"/>
          <p14:tracePt t="12895" x="3679825" y="4010025"/>
          <p14:tracePt t="12935" x="3259138" y="4054475"/>
          <p14:tracePt t="12975" x="2741613" y="4133850"/>
          <p14:tracePt t="13018" x="2259013" y="4197350"/>
          <p14:tracePt t="13041" x="2133600" y="4224338"/>
          <p14:tracePt t="13081" x="2000250" y="4224338"/>
          <p14:tracePt t="13121" x="1928813" y="4224338"/>
          <p14:tracePt t="13161" x="1874838" y="4214813"/>
          <p14:tracePt t="13201" x="1847850" y="4205288"/>
          <p14:tracePt t="13241" x="1822450" y="4205288"/>
          <p14:tracePt t="13281" x="1785938" y="4205288"/>
          <p14:tracePt t="13360" x="1741488" y="4179888"/>
          <p14:tracePt t="13401" x="1724025" y="4170363"/>
          <p14:tracePt t="13443" x="1697038" y="4152900"/>
          <p14:tracePt t="14220" x="1758950" y="4143375"/>
          <p14:tracePt t="14260" x="1973263" y="4081463"/>
          <p14:tracePt t="14301" x="2241550" y="3965575"/>
          <p14:tracePt t="14341" x="2687638" y="3759200"/>
          <p14:tracePt t="14382" x="3232150" y="3517900"/>
          <p14:tracePt t="14423" x="3625850" y="3402013"/>
          <p14:tracePt t="14463" x="3983038" y="3367088"/>
          <p14:tracePt t="14505" x="4384675" y="3276600"/>
          <p14:tracePt t="14526" x="4500563" y="3232150"/>
          <p14:tracePt t="14567" x="4562475" y="3179763"/>
          <p14:tracePt t="14607" x="4625975" y="3108325"/>
          <p14:tracePt t="14650" x="4697413" y="3044825"/>
          <p14:tracePt t="14689" x="4776788" y="3000375"/>
          <p14:tracePt t="14749" x="4803775" y="2990850"/>
          <p14:tracePt t="14789" x="4867275" y="2990850"/>
          <p14:tracePt t="15206" x="4803775" y="3108325"/>
          <p14:tracePt t="15250" x="4741863" y="3394075"/>
          <p14:tracePt t="15290" x="4732338" y="3679825"/>
          <p14:tracePt t="15329" x="4732338" y="3714750"/>
          <p14:tracePt t="15406" x="4751388" y="3759200"/>
          <p14:tracePt t="15449" x="4776788" y="3830638"/>
          <p14:tracePt t="15508" x="4803775" y="3884613"/>
          <p14:tracePt t="15551" x="4840288" y="3929063"/>
          <p14:tracePt t="15591" x="4857750" y="3946525"/>
          <p14:tracePt t="15631" x="4867275" y="3956050"/>
          <p14:tracePt t="15766" x="4867275" y="3973513"/>
          <p14:tracePt t="15844" x="4894263" y="3990975"/>
          <p14:tracePt t="15956" x="4902200" y="4010025"/>
          <p14:tracePt t="15997" x="4911725" y="4027488"/>
          <p14:tracePt t="16156" x="4911725" y="4044950"/>
          <p14:tracePt t="16793" x="4919663" y="4062413"/>
          <p14:tracePt t="16832" x="4919663" y="4071938"/>
          <p14:tracePt t="17077" x="4956175" y="4108450"/>
          <p14:tracePt t="17154" x="4991100" y="4133850"/>
          <p14:tracePt t="17193" x="5010150" y="4152900"/>
          <p14:tracePt t="17676" x="5018088" y="4160838"/>
          <p14:tracePt t="17698" x="5027613" y="4160838"/>
          <p14:tracePt t="18484" x="5072063" y="4160838"/>
          <p14:tracePt t="18504" x="5108575" y="4160838"/>
          <p14:tracePt t="18548" x="5187950" y="4152900"/>
          <p14:tracePt t="18569" x="5214938" y="4152900"/>
          <p14:tracePt t="18664" x="5224463" y="4152900"/>
          <p14:tracePt t="18703" x="5276850" y="4152900"/>
          <p14:tracePt t="18743" x="5367338" y="4152900"/>
          <p14:tracePt t="18784" x="5429250" y="4133850"/>
          <p14:tracePt t="18857" x="5446713" y="4125913"/>
          <p14:tracePt t="19356" x="5456238" y="4125913"/>
          <p14:tracePt t="19582" x="5473700" y="4125913"/>
          <p14:tracePt t="20017" x="5429250" y="4133850"/>
          <p14:tracePt t="20061" x="5340350" y="4160838"/>
          <p14:tracePt t="20103" x="5197475" y="4170363"/>
          <p14:tracePt t="20145" x="4991100" y="4170363"/>
          <p14:tracePt t="20165" x="4894263" y="4187825"/>
          <p14:tracePt t="20205" x="4633913" y="4241800"/>
          <p14:tracePt t="20245" x="4446588" y="4286250"/>
          <p14:tracePt t="20286" x="4170363" y="4340225"/>
          <p14:tracePt t="20326" x="3813175" y="4438650"/>
          <p14:tracePt t="20367" x="3384550" y="4545013"/>
          <p14:tracePt t="20406" x="3259138" y="4562475"/>
          <p14:tracePt t="20447" x="3251200" y="4562475"/>
          <p14:tracePt t="20487" x="3116263" y="4562475"/>
          <p14:tracePt t="20528" x="3062288" y="4562475"/>
          <p14:tracePt t="20567" x="3036888" y="4537075"/>
          <p14:tracePt t="20587" x="3017838" y="4537075"/>
          <p14:tracePt t="20626" x="2973388" y="4537075"/>
          <p14:tracePt t="20667" x="2847975" y="4537075"/>
          <p14:tracePt t="20707" x="2660650" y="4537075"/>
          <p14:tracePt t="20747" x="2482850" y="4527550"/>
          <p14:tracePt t="20787" x="2312988" y="4527550"/>
          <p14:tracePt t="20829" x="2187575" y="4527550"/>
          <p14:tracePt t="20869" x="2098675" y="4527550"/>
          <p14:tracePt t="20911" x="2044700" y="4510088"/>
          <p14:tracePt t="20950" x="2017713" y="4500563"/>
          <p14:tracePt t="20989" x="1982788" y="4483100"/>
          <p14:tracePt t="21010" x="1946275" y="4465638"/>
          <p14:tracePt t="21054" x="1919288" y="4456113"/>
          <p14:tracePt t="21095" x="1911350" y="4446588"/>
          <p14:tracePt t="21138" x="1866900" y="4429125"/>
          <p14:tracePt t="21180" x="1830388" y="4411663"/>
          <p14:tracePt t="21219" x="1812925" y="4394200"/>
          <p14:tracePt t="21436" x="1803400" y="4394200"/>
          <p14:tracePt t="22062" x="1803400" y="4483100"/>
          <p14:tracePt t="22102" x="1803400" y="4562475"/>
          <p14:tracePt t="22144" x="1803400" y="4581525"/>
          <p14:tracePt t="22184" x="1803400" y="4608513"/>
          <p14:tracePt t="22225" x="1795463" y="4633913"/>
          <p14:tracePt t="22266" x="1768475" y="4670425"/>
          <p14:tracePt t="22305" x="1751013" y="4697413"/>
          <p14:tracePt t="22345" x="1724025" y="4724400"/>
          <p14:tracePt t="22440" x="1724025" y="4741863"/>
          <p14:tracePt t="22478" x="1714500" y="4741863"/>
          <p14:tracePt t="22516" x="1714500" y="4751388"/>
          <p14:tracePt t="22651" x="1714500" y="4759325"/>
          <p14:tracePt t="22913" x="1714500" y="4776788"/>
          <p14:tracePt t="23049" x="1724025" y="4803775"/>
          <p14:tracePt t="23145" x="1751013" y="4822825"/>
          <p14:tracePt t="23185" x="1768475" y="4911725"/>
          <p14:tracePt t="23225" x="1795463" y="5072063"/>
          <p14:tracePt t="23264" x="1874838" y="5259388"/>
          <p14:tracePt t="23304" x="1901825" y="5357813"/>
          <p14:tracePt t="23346" x="1911350" y="5402263"/>
          <p14:tracePt t="23423" x="1911350" y="5429250"/>
          <p14:tracePt t="23482" x="1911350" y="5438775"/>
          <p14:tracePt t="23560" x="1911350" y="5446713"/>
          <p14:tracePt t="23695" x="1965325" y="5375275"/>
          <p14:tracePt t="23736" x="2224088" y="5187950"/>
          <p14:tracePt t="23778" x="3429000" y="4795838"/>
          <p14:tracePt t="23817" x="4357688" y="4652963"/>
          <p14:tracePt t="23858" x="4776788" y="4652963"/>
          <p14:tracePt t="23896" x="5357813" y="4652963"/>
          <p14:tracePt t="23936" x="6232525" y="4616450"/>
          <p14:tracePt t="23977" x="6867525" y="4510088"/>
          <p14:tracePt t="24018" x="6894513" y="4491038"/>
          <p14:tracePt t="24063" x="7018338" y="4491038"/>
          <p14:tracePt t="24104" x="7188200" y="4456113"/>
          <p14:tracePt t="24125" x="7215188" y="4456113"/>
          <p14:tracePt t="24241" x="7215188" y="4446588"/>
          <p14:tracePt t="24335" x="7224713" y="443865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Fórmulas de Perda de Carga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dirty="0" smtClean="0"/>
              <a:t>Empíricas: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pt-BR" sz="2800" dirty="0" smtClean="0"/>
              <a:t>Hazen-Williams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pt-BR" sz="2800" dirty="0" smtClean="0"/>
              <a:t>Flamant</a:t>
            </a:r>
          </a:p>
          <a:p>
            <a:pPr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dirty="0" smtClean="0"/>
              <a:t>Semi-empírica: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pt-BR" sz="2800" dirty="0" smtClean="0"/>
              <a:t>Darcy-Weisbach (Fórmula Universal)</a:t>
            </a:r>
            <a:endParaRPr lang="pt-BR" sz="280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3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40"/>
    </mc:Choice>
    <mc:Fallback xmlns="">
      <p:transition spd="slow" advTm="41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803" x="7188200" y="4438650"/>
          <p14:tracePt t="7875" x="7170738" y="4429125"/>
          <p14:tracePt t="8257" x="7232650" y="4510088"/>
          <p14:tracePt t="8643" x="7242175" y="4545013"/>
          <p14:tracePt t="8685" x="7323138" y="4411663"/>
          <p14:tracePt t="8732" x="7581900" y="4027488"/>
          <p14:tracePt t="8773" x="7518400" y="3840163"/>
          <p14:tracePt t="8813" x="7446963" y="3803650"/>
          <p14:tracePt t="9190" x="7412038" y="3786188"/>
          <p14:tracePt t="9238" x="7358063" y="3759200"/>
          <p14:tracePt t="9280" x="7348538" y="3679825"/>
          <p14:tracePt t="9322" x="7232650" y="3500438"/>
          <p14:tracePt t="9364" x="7062788" y="3411538"/>
          <p14:tracePt t="9404" x="6919913" y="3375025"/>
          <p14:tracePt t="9425" x="6777038" y="3348038"/>
          <p14:tracePt t="9466" x="6545263" y="3313113"/>
          <p14:tracePt t="9508" x="6330950" y="3276600"/>
          <p14:tracePt t="9549" x="6251575" y="3197225"/>
          <p14:tracePt t="9592" x="6205538" y="2973388"/>
          <p14:tracePt t="9633" x="6197600" y="2894013"/>
          <p14:tracePt t="9672" x="6161088" y="2919413"/>
          <p14:tracePt t="9713" x="6045200" y="2919413"/>
          <p14:tracePt t="9757" x="5973763" y="2901950"/>
          <p14:tracePt t="9798" x="5848350" y="2911475"/>
          <p14:tracePt t="9839" x="5688013" y="2946400"/>
          <p14:tracePt t="9879" x="5340350" y="2973388"/>
          <p14:tracePt t="9921" x="3867150" y="2973388"/>
          <p14:tracePt t="9942" x="2322513" y="2973388"/>
          <p14:tracePt t="9984" x="660400" y="2973388"/>
          <p14:tracePt t="10004" x="633413" y="2938463"/>
          <p14:tracePt t="10047" x="608013" y="2911475"/>
          <p14:tracePt t="10086" x="598488" y="2911475"/>
          <p14:tracePt t="10165" x="615950" y="2911475"/>
          <p14:tracePt t="10206" x="660400" y="2938463"/>
          <p14:tracePt t="10250" x="812800" y="2857500"/>
          <p14:tracePt t="11106" x="822325" y="2813050"/>
          <p14:tracePt t="11185" x="812800" y="2795588"/>
          <p14:tracePt t="11224" x="822325" y="2776538"/>
          <p14:tracePt t="11282" x="822325" y="2768600"/>
          <p14:tracePt t="11321" x="812800" y="2751138"/>
          <p14:tracePt t="11419" x="812800" y="2741613"/>
          <p14:tracePt t="11479" x="776288" y="2679700"/>
          <p14:tracePt t="11520" x="758825" y="2581275"/>
          <p14:tracePt t="11561" x="750888" y="2473325"/>
          <p14:tracePt t="11601" x="750888" y="2384425"/>
          <p14:tracePt t="11641" x="768350" y="2268538"/>
          <p14:tracePt t="11681" x="785813" y="2205038"/>
          <p14:tracePt t="11731" x="785813" y="2152650"/>
          <p14:tracePt t="11785" x="785813" y="2108200"/>
          <p14:tracePt t="11854" x="830263" y="2062163"/>
          <p14:tracePt t="11893" x="857250" y="2017713"/>
          <p14:tracePt t="11933" x="866775" y="2000250"/>
          <p14:tracePt t="11953" x="874713" y="1982788"/>
          <p14:tracePt t="11994" x="884238" y="1928813"/>
          <p14:tracePt t="12034" x="884238" y="1901825"/>
          <p14:tracePt t="13158" x="938213" y="1928813"/>
          <p14:tracePt t="13200" x="1000125" y="1946275"/>
          <p14:tracePt t="13240" x="1179513" y="1982788"/>
          <p14:tracePt t="13281" x="1322388" y="2000250"/>
          <p14:tracePt t="13321" x="1357313" y="2017713"/>
          <p14:tracePt t="13364" x="1465263" y="2044700"/>
          <p14:tracePt t="13405" x="1633538" y="2081213"/>
          <p14:tracePt t="13446" x="1731963" y="2081213"/>
          <p14:tracePt t="13466" x="1812925" y="2081213"/>
          <p14:tracePt t="13506" x="2000250" y="2081213"/>
          <p14:tracePt t="13548" x="2089150" y="2081213"/>
          <p14:tracePt t="13589" x="2108200" y="2081213"/>
          <p14:tracePt t="13630" x="2160588" y="2081213"/>
          <p14:tracePt t="13670" x="2303463" y="2081213"/>
          <p14:tracePt t="13710" x="2589213" y="2062163"/>
          <p14:tracePt t="13756" x="2679700" y="2044700"/>
          <p14:tracePt t="14365" x="2670175" y="2062163"/>
          <p14:tracePt t="14423" x="2625725" y="2071688"/>
          <p14:tracePt t="14464" x="2536825" y="2116138"/>
          <p14:tracePt t="14485" x="2465388" y="2143125"/>
          <p14:tracePt t="14526" x="2347913" y="2160588"/>
          <p14:tracePt t="14566" x="2108200" y="2197100"/>
          <p14:tracePt t="14607" x="1847850" y="2232025"/>
          <p14:tracePt t="14648" x="1608138" y="2259013"/>
          <p14:tracePt t="14688" x="1322388" y="2268538"/>
          <p14:tracePt t="14735" x="1125538" y="2268538"/>
          <p14:tracePt t="14778" x="1089025" y="2268538"/>
          <p14:tracePt t="14853" x="1071563" y="2268538"/>
          <p14:tracePt t="14931" x="1054100" y="2268538"/>
          <p14:tracePt t="15157" x="1108075" y="2232025"/>
          <p14:tracePt t="15200" x="1143000" y="2197100"/>
          <p14:tracePt t="15242" x="1204913" y="2179638"/>
          <p14:tracePt t="15282" x="1303338" y="2170113"/>
          <p14:tracePt t="15301" x="1347788" y="2170113"/>
          <p14:tracePt t="15343" x="1455738" y="2170113"/>
          <p14:tracePt t="15382" x="1679575" y="2170113"/>
          <p14:tracePt t="15421" x="1919288" y="2170113"/>
          <p14:tracePt t="15495" x="1946275" y="2170113"/>
          <p14:tracePt t="15515" x="1982788" y="2170113"/>
          <p14:tracePt t="15557" x="2054225" y="2170113"/>
          <p14:tracePt t="15596" x="2259013" y="2170113"/>
          <p14:tracePt t="15636" x="2544763" y="2170113"/>
          <p14:tracePt t="15675" x="2598738" y="2152650"/>
          <p14:tracePt t="15716" x="2625725" y="2133600"/>
          <p14:tracePt t="16165" x="2633663" y="2133600"/>
          <p14:tracePt t="16320" x="2616200" y="2125663"/>
          <p14:tracePt t="16435" x="2527300" y="2152650"/>
          <p14:tracePt t="16475" x="2339975" y="2214563"/>
          <p14:tracePt t="16515" x="2116138" y="2268538"/>
          <p14:tracePt t="16535" x="1965325" y="2276475"/>
          <p14:tracePt t="16576" x="1652588" y="2322513"/>
          <p14:tracePt t="16616" x="1490663" y="2374900"/>
          <p14:tracePt t="16656" x="1428750" y="2411413"/>
          <p14:tracePt t="16723" x="1401763" y="2428875"/>
          <p14:tracePt t="16766" x="1393825" y="2428875"/>
          <p14:tracePt t="16806" x="1357313" y="2455863"/>
          <p14:tracePt t="16868" x="1303338" y="2455863"/>
          <p14:tracePt t="16915" x="1241425" y="2490788"/>
          <p14:tracePt t="16965" x="1179513" y="2509838"/>
          <p14:tracePt t="16989" x="1133475" y="2527300"/>
          <p14:tracePt t="17014" x="1125538" y="2536825"/>
          <p14:tracePt t="17499" x="1143000" y="2598738"/>
          <p14:tracePt t="17520" x="1143000" y="2670175"/>
          <p14:tracePt t="17562" x="1152525" y="2795588"/>
          <p14:tracePt t="17601" x="1152525" y="2874963"/>
          <p14:tracePt t="17642" x="1152525" y="2901950"/>
          <p14:tracePt t="17682" x="1125538" y="2946400"/>
          <p14:tracePt t="17727" x="1071563" y="3081338"/>
          <p14:tracePt t="17768" x="1027113" y="3241675"/>
          <p14:tracePt t="17809" x="1017588" y="3322638"/>
          <p14:tracePt t="17849" x="1017588" y="3375025"/>
          <p14:tracePt t="17890" x="1017588" y="3446463"/>
          <p14:tracePt t="17931" x="1027113" y="3554413"/>
          <p14:tracePt t="17971" x="1081088" y="3679825"/>
          <p14:tracePt t="18011" x="1098550" y="3759200"/>
          <p14:tracePt t="18051" x="1116013" y="3813175"/>
          <p14:tracePt t="18093" x="1116013" y="3857625"/>
          <p14:tracePt t="18133" x="1116013" y="3902075"/>
          <p14:tracePt t="18154" x="1116013" y="3919538"/>
          <p14:tracePt t="18195" x="1116013" y="3973513"/>
          <p14:tracePt t="18235" x="1116013" y="4010025"/>
          <p14:tracePt t="18277" x="1116013" y="4037013"/>
          <p14:tracePt t="18316" x="1116013" y="4071938"/>
          <p14:tracePt t="18357" x="1116013" y="4125913"/>
          <p14:tracePt t="18378" x="1116013" y="4143375"/>
          <p14:tracePt t="18416" x="1133475" y="4170363"/>
          <p14:tracePt t="18457" x="1152525" y="4179888"/>
          <p14:tracePt t="18515" x="1152525" y="4197350"/>
          <p14:tracePt t="18632" x="1152525" y="4214813"/>
          <p14:tracePt t="18690" x="1152525" y="4251325"/>
          <p14:tracePt t="18735" x="1152525" y="4268788"/>
          <p14:tracePt t="18775" x="1152525" y="4276725"/>
          <p14:tracePt t="18852" x="1152525" y="4303713"/>
          <p14:tracePt t="18894" x="1152525" y="4348163"/>
          <p14:tracePt t="18992" x="1152525" y="4367213"/>
          <p14:tracePt t="19107" x="1152525" y="4384675"/>
          <p14:tracePt t="19200" x="1152525" y="4402138"/>
          <p14:tracePt t="19299" x="1143000" y="4429125"/>
          <p14:tracePt t="19683" x="1143000" y="4438650"/>
          <p14:tracePt t="19766" x="1160463" y="4438650"/>
          <p14:tracePt t="19823" x="1179513" y="4438650"/>
          <p14:tracePt t="19862" x="1196975" y="4438650"/>
          <p14:tracePt t="19901" x="1241425" y="4438650"/>
          <p14:tracePt t="19959" x="1276350" y="4446588"/>
          <p14:tracePt t="19998" x="1295400" y="4456113"/>
          <p14:tracePt t="20019" x="1322388" y="4465638"/>
          <p14:tracePt t="20080" x="1357313" y="4465638"/>
          <p14:tracePt t="20119" x="1366838" y="4465638"/>
          <p14:tracePt t="20276" x="1438275" y="4465638"/>
          <p14:tracePt t="20316" x="1544638" y="4465638"/>
          <p14:tracePt t="20357" x="1751013" y="4465638"/>
          <p14:tracePt t="20378" x="1822450" y="4465638"/>
          <p14:tracePt t="20420" x="1911350" y="4465638"/>
          <p14:tracePt t="20461" x="1990725" y="4465638"/>
          <p14:tracePt t="20503" x="2152650" y="4419600"/>
          <p14:tracePt t="20544" x="2276475" y="4419600"/>
          <p14:tracePt t="20584" x="2347913" y="4419600"/>
          <p14:tracePt t="20624" x="2438400" y="4419600"/>
          <p14:tracePt t="20645" x="2509838" y="4419600"/>
          <p14:tracePt t="20686" x="2670175" y="4411663"/>
          <p14:tracePt t="20728" x="2776538" y="4402138"/>
          <p14:tracePt t="20770" x="2894013" y="4402138"/>
          <p14:tracePt t="20812" x="3027363" y="4402138"/>
          <p14:tracePt t="20853" x="3081338" y="4394200"/>
          <p14:tracePt t="20894" x="3143250" y="4394200"/>
          <p14:tracePt t="20934" x="3224213" y="4394200"/>
          <p14:tracePt t="20975" x="3268663" y="4384675"/>
          <p14:tracePt t="21015" x="3357563" y="4384675"/>
          <p14:tracePt t="21056" x="3402013" y="4384675"/>
          <p14:tracePt t="21096" x="3429000" y="4384675"/>
          <p14:tracePt t="21138" x="3446463" y="4384675"/>
          <p14:tracePt t="21965" x="3455988" y="4384675"/>
          <p14:tracePt t="22115" x="3438525" y="4384675"/>
          <p14:tracePt t="22219" x="3429000" y="4394200"/>
          <p14:tracePt t="22397" x="3411538" y="4419600"/>
          <p14:tracePt t="22496" x="3384550" y="4429125"/>
          <p14:tracePt t="22537" x="3340100" y="4456113"/>
          <p14:tracePt t="22576" x="3286125" y="4483100"/>
          <p14:tracePt t="22617" x="3241675" y="4483100"/>
          <p14:tracePt t="22660" x="3205163" y="4491038"/>
          <p14:tracePt t="22707" x="3125788" y="4537075"/>
          <p14:tracePt t="22757" x="3098800" y="4554538"/>
          <p14:tracePt t="22802" x="3098800" y="4562475"/>
          <p14:tracePt t="22920" x="3071813" y="4598988"/>
          <p14:tracePt t="22979" x="3054350" y="4625975"/>
          <p14:tracePt t="23020" x="3044825" y="4660900"/>
          <p14:tracePt t="23060" x="3027363" y="4697413"/>
          <p14:tracePt t="23082" x="3009900" y="4724400"/>
          <p14:tracePt t="23125" x="2965450" y="4768850"/>
          <p14:tracePt t="23144" x="2965450" y="4776788"/>
          <p14:tracePt t="23185" x="2928938" y="4803775"/>
          <p14:tracePt t="23225" x="2874963" y="4840288"/>
          <p14:tracePt t="23266" x="2857500" y="4867275"/>
          <p14:tracePt t="23307" x="2830513" y="4911725"/>
          <p14:tracePt t="23345" x="2822575" y="4956175"/>
          <p14:tracePt t="23385" x="2822575" y="4973638"/>
          <p14:tracePt t="23481" x="2830513" y="4991100"/>
          <p14:tracePt t="23522" x="2874963" y="5037138"/>
          <p14:tracePt t="23562" x="2990850" y="5089525"/>
          <p14:tracePt t="23603" x="3224213" y="5143500"/>
          <p14:tracePt t="23643" x="3322638" y="5187950"/>
          <p14:tracePt t="23681" x="3330575" y="5187950"/>
          <p14:tracePt t="23916" x="3375025" y="5143500"/>
          <p14:tracePt t="23956" x="3455988" y="5126038"/>
          <p14:tracePt t="23995" x="3571875" y="5099050"/>
          <p14:tracePt t="24039" x="3670300" y="5099050"/>
          <p14:tracePt t="24079" x="3751263" y="5099050"/>
          <p14:tracePt t="24100" x="3803650" y="5099050"/>
          <p14:tracePt t="24142" x="4000500" y="5099050"/>
          <p14:tracePt t="24182" x="4205288" y="5099050"/>
          <p14:tracePt t="24223" x="4598988" y="5099050"/>
          <p14:tracePt t="24263" x="4795838" y="5099050"/>
          <p14:tracePt t="24306" x="4840288" y="5099050"/>
          <p14:tracePt t="24346" x="5000625" y="5099050"/>
          <p14:tracePt t="24385" x="5313363" y="5099050"/>
          <p14:tracePt t="24426" x="5634038" y="5099050"/>
          <p14:tracePt t="24467" x="5956300" y="5099050"/>
          <p14:tracePt t="24508" x="6188075" y="5099050"/>
          <p14:tracePt t="24550" x="6411913" y="5099050"/>
          <p14:tracePt t="24590" x="6545263" y="5089525"/>
          <p14:tracePt t="24610" x="6608763" y="5089525"/>
          <p14:tracePt t="24652" x="6724650" y="5089525"/>
          <p14:tracePt t="24693" x="6831013" y="5089525"/>
          <p14:tracePt t="24738" x="6983413" y="5089525"/>
          <p14:tracePt t="24778" x="7126288" y="5108575"/>
          <p14:tracePt t="24818" x="7153275" y="5108575"/>
          <p14:tracePt t="24857" x="7161213" y="5108575"/>
          <p14:tracePt t="25259" x="7099300" y="5099050"/>
          <p14:tracePt t="25316" x="7081838" y="5099050"/>
          <p14:tracePt t="25392" x="7062788" y="5099050"/>
          <p14:tracePt t="25432" x="7054850" y="5099050"/>
          <p14:tracePt t="26136" x="7000875" y="5116513"/>
          <p14:tracePt t="26176" x="6965950" y="5133975"/>
          <p14:tracePt t="26215" x="6938963" y="5133975"/>
          <p14:tracePt t="26295" x="6929438" y="5133975"/>
          <p14:tracePt t="26429" x="6875463" y="5133975"/>
          <p14:tracePt t="26470" x="6796088" y="5126038"/>
          <p14:tracePt t="26511" x="6697663" y="5062538"/>
          <p14:tracePt t="26550" x="6510338" y="5018088"/>
          <p14:tracePt t="26592" x="6438900" y="5018088"/>
          <p14:tracePt t="26613" x="6394450" y="5018088"/>
          <p14:tracePt t="26657" x="6259513" y="5081588"/>
          <p14:tracePt t="26699" x="6215063" y="5081588"/>
          <p14:tracePt t="26723" x="6161088" y="5116513"/>
          <p14:tracePt t="26766" x="6045200" y="5143500"/>
          <p14:tracePt t="26807" x="5848350" y="5160963"/>
          <p14:tracePt t="26847" x="5438775" y="5160963"/>
          <p14:tracePt t="26887" x="4965700" y="5180013"/>
          <p14:tracePt t="26928" x="4562475" y="5232400"/>
          <p14:tracePt t="26971" x="3776663" y="5348288"/>
          <p14:tracePt t="27011" x="3303588" y="5357813"/>
          <p14:tracePt t="27053" x="3054350" y="5340350"/>
          <p14:tracePt t="27093" x="2840038" y="5303838"/>
          <p14:tracePt t="27135" x="2813050" y="5295900"/>
          <p14:tracePt t="27200" x="2803525" y="5295900"/>
          <p14:tracePt t="27249" x="2768600" y="5268913"/>
          <p14:tracePt t="27297" x="2705100" y="5259388"/>
          <p14:tracePt t="27340" x="2633663" y="5259388"/>
          <p14:tracePt t="27380" x="2482850" y="5259388"/>
          <p14:tracePt t="27418" x="2339975" y="5251450"/>
          <p14:tracePt t="27459" x="2241550" y="5232400"/>
          <p14:tracePt t="27499" x="2116138" y="5232400"/>
          <p14:tracePt t="27541" x="1973263" y="5232400"/>
          <p14:tracePt t="27582" x="1847850" y="5232400"/>
          <p14:tracePt t="27621" x="1795463" y="5214938"/>
          <p14:tracePt t="27661" x="1758950" y="5187950"/>
          <p14:tracePt t="27703" x="1687513" y="5160963"/>
          <p14:tracePt t="27822" x="1679575" y="5160963"/>
          <p14:tracePt t="27881" x="1660525" y="5160963"/>
          <p14:tracePt t="28089" x="1731963" y="5160963"/>
          <p14:tracePt t="28130" x="1847850" y="5160963"/>
          <p14:tracePt t="28151" x="1938338" y="5160963"/>
          <p14:tracePt t="28190" x="2098675" y="5160963"/>
          <p14:tracePt t="28234" x="2286000" y="5160963"/>
          <p14:tracePt t="28279" x="2465388" y="5160963"/>
          <p14:tracePt t="28323" x="2581275" y="5143500"/>
          <p14:tracePt t="28370" x="2822575" y="5143500"/>
          <p14:tracePt t="28428" x="3205163" y="5133975"/>
          <p14:tracePt t="28489" x="3687763" y="5116513"/>
          <p14:tracePt t="28531" x="4133850" y="5116513"/>
          <p14:tracePt t="28573" x="4616450" y="5116513"/>
          <p14:tracePt t="28593" x="4724400" y="5116513"/>
          <p14:tracePt t="28635" x="4938713" y="5116513"/>
          <p14:tracePt t="28656" x="5081588" y="5116513"/>
          <p14:tracePt t="28702" x="5313363" y="5116513"/>
          <p14:tracePt t="28748" x="5446713" y="5116513"/>
          <p14:tracePt t="28788" x="5572125" y="5116513"/>
          <p14:tracePt t="28828" x="5724525" y="5116513"/>
          <p14:tracePt t="28868" x="5867400" y="5116513"/>
          <p14:tracePt t="28909" x="6072188" y="5116513"/>
          <p14:tracePt t="28951" x="6375400" y="5116513"/>
          <p14:tracePt t="28990" x="6518275" y="5116513"/>
          <p14:tracePt t="29033" x="6626225" y="5116513"/>
          <p14:tracePt t="29072" x="6777038" y="5116513"/>
          <p14:tracePt t="29112" x="6796088" y="5089525"/>
          <p14:tracePt t="29209" x="6840538" y="5089525"/>
          <p14:tracePt t="29251" x="6902450" y="5089525"/>
          <p14:tracePt t="29760" x="6919913" y="5072063"/>
          <p14:tracePt t="29799" x="6919913" y="5062538"/>
          <p14:tracePt t="29912" x="6919913" y="5027613"/>
          <p14:tracePt t="30180" x="6938963" y="5018088"/>
          <p14:tracePt t="30220" x="6956425" y="5010150"/>
          <p14:tracePt t="30979" x="6965950" y="5010150"/>
          <p14:tracePt t="31019" x="6831013" y="5010150"/>
          <p14:tracePt t="31058" x="6688138" y="5018088"/>
          <p14:tracePt t="31101" x="6608763" y="5018088"/>
          <p14:tracePt t="31141" x="6483350" y="5018088"/>
          <p14:tracePt t="31182" x="6375400" y="5018088"/>
          <p14:tracePt t="31203" x="6303963" y="5045075"/>
          <p14:tracePt t="31243" x="6143625" y="5108575"/>
          <p14:tracePt t="31282" x="5946775" y="5170488"/>
          <p14:tracePt t="31323" x="5465763" y="5232400"/>
          <p14:tracePt t="31362" x="4527550" y="5268913"/>
          <p14:tracePt t="31402" x="3795713" y="5268913"/>
          <p14:tracePt t="31443" x="3438525" y="5268913"/>
          <p14:tracePt t="31483" x="3214688" y="5276850"/>
          <p14:tracePt t="31503" x="3187700" y="5286375"/>
          <p14:tracePt t="31543" x="3071813" y="5286375"/>
          <p14:tracePt t="31584" x="2919413" y="5286375"/>
          <p14:tracePt t="31624" x="2616200" y="5295900"/>
          <p14:tracePt t="31644" x="2455863" y="5313363"/>
          <p14:tracePt t="31684" x="2224088" y="5340350"/>
          <p14:tracePt t="31705" x="2125663" y="5340350"/>
          <p14:tracePt t="31752" x="1973263" y="5340350"/>
          <p14:tracePt t="31793" x="1919288" y="5340350"/>
          <p14:tracePt t="31833" x="1911350" y="5340350"/>
          <p14:tracePt t="31872" x="1866900" y="5340350"/>
          <p14:tracePt t="31911" x="1847850" y="5340350"/>
          <p14:tracePt t="31990" x="1839913" y="5340350"/>
          <p14:tracePt t="32107" x="1893888" y="5357813"/>
          <p14:tracePt t="32149" x="1965325" y="5384800"/>
          <p14:tracePt t="32189" x="2044700" y="5375275"/>
          <p14:tracePt t="32208" x="2062163" y="5375275"/>
          <p14:tracePt t="32269" x="2098675" y="5367338"/>
          <p14:tracePt t="32308" x="2133600" y="5367338"/>
          <p14:tracePt t="32359" x="2143125" y="5340350"/>
          <p14:tracePt t="32406" x="2143125" y="5303838"/>
          <p14:tracePt t="32456" x="2098675" y="5268913"/>
          <p14:tracePt t="32499" x="2036763" y="5259388"/>
          <p14:tracePt t="32540" x="1990725" y="5251450"/>
          <p14:tracePt t="32618" x="1982788" y="5251450"/>
          <p14:tracePt t="32758" x="2054225" y="5251450"/>
          <p14:tracePt t="32799" x="2251075" y="5251450"/>
          <p14:tracePt t="32840" x="2473325" y="5251450"/>
          <p14:tracePt t="32881" x="2822575" y="5251450"/>
          <p14:tracePt t="32901" x="2830513" y="5251450"/>
          <p14:tracePt t="32958" x="2867025" y="5251450"/>
          <p14:tracePt t="32999" x="2946400" y="5232400"/>
          <p14:tracePt t="33040" x="2990850" y="5232400"/>
          <p14:tracePt t="33082" x="3152775" y="5232400"/>
          <p14:tracePt t="33122" x="3438525" y="5232400"/>
          <p14:tracePt t="33162" x="3554413" y="5214938"/>
          <p14:tracePt t="33224" x="3625850" y="5205413"/>
          <p14:tracePt t="33269" x="3732213" y="5180013"/>
          <p14:tracePt t="33309" x="3741738" y="5180013"/>
          <p14:tracePt t="33370" x="3795713" y="5180013"/>
          <p14:tracePt t="33409" x="3830638" y="5180013"/>
          <p14:tracePt t="33469" x="3840163" y="5170488"/>
          <p14:tracePt t="33510" x="3938588" y="5160963"/>
          <p14:tracePt t="33550" x="4197350" y="5116513"/>
          <p14:tracePt t="33591" x="4224338" y="5116513"/>
          <p14:tracePt t="33668" x="4295775" y="5116513"/>
          <p14:tracePt t="33709" x="4465638" y="5116513"/>
          <p14:tracePt t="33734" x="4652963" y="5116513"/>
          <p14:tracePt t="33776" x="4768850" y="5116513"/>
          <p14:tracePt t="33945" x="4830763" y="5116513"/>
          <p14:tracePt t="33986" x="5000625" y="5126038"/>
          <p14:tracePt t="34026" x="5295900" y="5143500"/>
          <p14:tracePt t="34066" x="5983288" y="5143500"/>
          <p14:tracePt t="34106" x="6205538" y="5143500"/>
          <p14:tracePt t="34165" x="6313488" y="5143500"/>
          <p14:tracePt t="34206" x="6429375" y="5108575"/>
          <p14:tracePt t="34288" x="6545263" y="5099050"/>
          <p14:tracePt t="34330" x="6769100" y="5054600"/>
          <p14:tracePt t="34370" x="6813550" y="5037138"/>
          <p14:tracePt t="34540" x="6823075" y="5037138"/>
          <p14:tracePt t="34581" x="6823075" y="5072063"/>
          <p14:tracePt t="35001" x="6823075" y="5081588"/>
          <p14:tracePt t="35098" x="6823075" y="5018088"/>
          <p14:tracePt t="35140" x="6848475" y="4946650"/>
          <p14:tracePt t="35181" x="6848475" y="4857750"/>
          <p14:tracePt t="35221" x="6867525" y="4803775"/>
          <p14:tracePt t="35263" x="6867525" y="4786313"/>
          <p14:tracePt t="35302" x="6884988" y="4724400"/>
          <p14:tracePt t="35344" x="6911975" y="4652963"/>
          <p14:tracePt t="35385" x="6938963" y="4616450"/>
          <p14:tracePt t="35426" x="6973888" y="4554538"/>
          <p14:tracePt t="35465" x="6973888" y="4545013"/>
          <p14:tracePt t="35562" x="6973888" y="4554538"/>
          <p14:tracePt t="36189" x="6911975" y="4545013"/>
          <p14:tracePt t="36210" x="6867525" y="4545013"/>
          <p14:tracePt t="36250" x="6680200" y="4545013"/>
          <p14:tracePt t="36270" x="6473825" y="4537075"/>
          <p14:tracePt t="36312" x="5902325" y="4402138"/>
          <p14:tracePt t="36353" x="4919663" y="4224338"/>
          <p14:tracePt t="36392" x="4081463" y="4062413"/>
          <p14:tracePt t="36432" x="3625850" y="3983038"/>
          <p14:tracePt t="36472" x="2928938" y="3894138"/>
          <p14:tracePt t="36515" x="2251075" y="3768725"/>
          <p14:tracePt t="36554" x="2089150" y="3670300"/>
          <p14:tracePt t="36596" x="1847850" y="3544888"/>
          <p14:tracePt t="36635" x="1598613" y="3375025"/>
          <p14:tracePt t="36677" x="1509713" y="3179763"/>
          <p14:tracePt t="36719" x="1455738" y="3044825"/>
          <p14:tracePt t="36763" x="1438275" y="2982913"/>
          <p14:tracePt t="36804" x="1428750" y="2847975"/>
          <p14:tracePt t="36847" x="1357313" y="2562225"/>
          <p14:tracePt t="36886" x="1258888" y="2232025"/>
          <p14:tracePt t="36928" x="1196975" y="2071688"/>
          <p14:tracePt t="36969" x="1179513" y="2009775"/>
          <p14:tracePt t="36990" x="1179513" y="2000250"/>
          <p14:tracePt t="37050" x="1160463" y="1965325"/>
          <p14:tracePt t="37091" x="1133475" y="1919288"/>
          <p14:tracePt t="37113" x="1125538" y="1893888"/>
          <p14:tracePt t="37134" x="1125538" y="1874838"/>
          <p14:tracePt t="37173" x="1108075" y="1847850"/>
          <p14:tracePt t="37326" x="1098550" y="1847850"/>
          <p14:tracePt t="37386" x="1089025" y="1884363"/>
          <p14:tracePt t="37405" x="1089025" y="1901825"/>
          <p14:tracePt t="37445" x="1071563" y="1938338"/>
          <p14:tracePt t="37485" x="1062038" y="1955800"/>
          <p14:tracePt t="37603" x="1027113" y="1982788"/>
          <p14:tracePt t="38078" x="1044575" y="2027238"/>
          <p14:tracePt t="38118" x="1062038" y="2108200"/>
          <p14:tracePt t="38160" x="1071563" y="2187575"/>
          <p14:tracePt t="38200" x="1081088" y="2259013"/>
          <p14:tracePt t="38241" x="1081088" y="2286000"/>
          <p14:tracePt t="38281" x="1081088" y="2347913"/>
          <p14:tracePt t="38325" x="1081088" y="2401888"/>
          <p14:tracePt t="38383" x="1081088" y="2419350"/>
          <p14:tracePt t="38443" x="1081088" y="2446338"/>
          <p14:tracePt t="38483" x="1081088" y="2473325"/>
          <p14:tracePt t="38504" x="1081088" y="2490788"/>
          <p14:tracePt t="38548" x="1081088" y="2536825"/>
          <p14:tracePt t="38686" x="1081088" y="2571750"/>
          <p14:tracePt t="38707" x="1081088" y="2598738"/>
          <p14:tracePt t="38756" x="1116013" y="2643188"/>
          <p14:tracePt t="38797" x="1143000" y="2660650"/>
          <p14:tracePt t="38838" x="1152525" y="2660650"/>
          <p14:tracePt t="38987" x="1160463" y="2670175"/>
          <p14:tracePt t="39441" x="1214438" y="2670175"/>
          <p14:tracePt t="39481" x="1303338" y="2679700"/>
          <p14:tracePt t="39521" x="1401763" y="2776538"/>
          <p14:tracePt t="39560" x="1446213" y="2822575"/>
          <p14:tracePt t="39601" x="1446213" y="2840038"/>
          <p14:tracePt t="39659" x="1446213" y="2867025"/>
          <p14:tracePt t="39699" x="1438275" y="2911475"/>
          <p14:tracePt t="39745" x="1411288" y="2973388"/>
          <p14:tracePt t="39787" x="1384300" y="3036888"/>
          <p14:tracePt t="39809" x="1384300" y="3089275"/>
          <p14:tracePt t="39848" x="1384300" y="3125788"/>
          <p14:tracePt t="39927" x="1384300" y="3160713"/>
          <p14:tracePt t="40022" x="1384300" y="3197225"/>
          <p14:tracePt t="40064" x="1401763" y="3286125"/>
          <p14:tracePt t="40105" x="1455738" y="3330575"/>
          <p14:tracePt t="40147" x="1473200" y="3357563"/>
          <p14:tracePt t="40320" x="1500188" y="3375025"/>
          <p14:tracePt t="40361" x="1544638" y="3411538"/>
          <p14:tracePt t="40402" x="1660525" y="3419475"/>
          <p14:tracePt t="40442" x="1822450" y="3438525"/>
          <p14:tracePt t="40483" x="1911350" y="3438525"/>
          <p14:tracePt t="40504" x="1982788" y="3438525"/>
          <p14:tracePt t="40546" x="2108200" y="3438525"/>
          <p14:tracePt t="40585" x="2286000" y="3438525"/>
          <p14:tracePt t="40626" x="2554288" y="3438525"/>
          <p14:tracePt t="40666" x="2795588" y="3438525"/>
          <p14:tracePt t="40707" x="3044825" y="3367088"/>
          <p14:tracePt t="40752" x="3438525" y="3303588"/>
          <p14:tracePt t="40793" x="3894138" y="3303588"/>
          <p14:tracePt t="40835" x="5027613" y="3482975"/>
          <p14:tracePt t="40877" x="6483350" y="3616325"/>
          <p14:tracePt t="40896" x="6769100" y="3616325"/>
          <p14:tracePt t="40937" x="6991350" y="3633788"/>
          <p14:tracePt t="40978" x="7170738" y="3670300"/>
          <p14:tracePt t="41019" x="7269163" y="3697288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Perda de Carga – Fórmulas Empíricas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2512" y="1501254"/>
            <a:ext cx="10699845" cy="4858603"/>
          </a:xfrm>
        </p:spPr>
        <p:txBody>
          <a:bodyPr numCol="2">
            <a:normAutofit/>
          </a:bodyPr>
          <a:lstStyle/>
          <a:p>
            <a:r>
              <a:rPr lang="pt-BR" dirty="0" smtClean="0"/>
              <a:t>Obtidas </a:t>
            </a:r>
            <a:r>
              <a:rPr lang="pt-BR" dirty="0"/>
              <a:t>em laboratório</a:t>
            </a:r>
          </a:p>
          <a:p>
            <a:r>
              <a:rPr lang="pt-BR" dirty="0" smtClean="0"/>
              <a:t>Válidas em </a:t>
            </a:r>
            <a:r>
              <a:rPr lang="pt-BR" dirty="0"/>
              <a:t>condições específicas: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pt-BR" sz="2600" dirty="0" smtClean="0"/>
              <a:t>Grupo </a:t>
            </a:r>
            <a:r>
              <a:rPr lang="pt-BR" sz="2600" dirty="0"/>
              <a:t>de materiais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pt-BR" sz="2600" dirty="0" smtClean="0"/>
              <a:t>Tipo </a:t>
            </a:r>
            <a:r>
              <a:rPr lang="pt-BR" sz="2600" dirty="0"/>
              <a:t>de líquido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pt-BR" sz="2600" dirty="0" smtClean="0"/>
              <a:t>Temperatura </a:t>
            </a:r>
            <a:r>
              <a:rPr lang="pt-BR" sz="2600" dirty="0"/>
              <a:t>do líquido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pt-BR" sz="2600" dirty="0" smtClean="0"/>
              <a:t>Faixa </a:t>
            </a:r>
            <a:r>
              <a:rPr lang="pt-BR" sz="2600" dirty="0"/>
              <a:t>de diâmetros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pt-BR" sz="2600" dirty="0" smtClean="0"/>
              <a:t>Geralmente escoamento turbulento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endParaRPr lang="pt-BR" sz="2600" dirty="0"/>
          </a:p>
          <a:p>
            <a:r>
              <a:rPr lang="pt-BR" u="sng" dirty="0"/>
              <a:t>Componentes</a:t>
            </a:r>
            <a:r>
              <a:rPr lang="pt-BR" dirty="0"/>
              <a:t>:</a:t>
            </a:r>
            <a:endParaRPr lang="pt-BR" sz="1800" dirty="0"/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pt-BR" sz="2600" dirty="0" smtClean="0"/>
              <a:t>hf </a:t>
            </a:r>
            <a:r>
              <a:rPr lang="pt-BR" sz="2600" dirty="0"/>
              <a:t>– perda de carga, mca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pt-BR" sz="2600" dirty="0" smtClean="0"/>
              <a:t>Q </a:t>
            </a:r>
            <a:r>
              <a:rPr lang="pt-BR" sz="2600" dirty="0"/>
              <a:t>– vazão, </a:t>
            </a:r>
            <a:r>
              <a:rPr lang="pt-BR" sz="2600" dirty="0" smtClean="0"/>
              <a:t>m</a:t>
            </a:r>
            <a:r>
              <a:rPr lang="pt-BR" sz="2600" baseline="30000" dirty="0" smtClean="0"/>
              <a:t>3</a:t>
            </a:r>
            <a:r>
              <a:rPr lang="pt-BR" sz="2600" dirty="0" smtClean="0"/>
              <a:t> s</a:t>
            </a:r>
            <a:r>
              <a:rPr lang="pt-BR" sz="2600" baseline="30000" dirty="0" smtClean="0"/>
              <a:t>-1</a:t>
            </a:r>
            <a:r>
              <a:rPr lang="pt-BR" sz="2600" dirty="0" smtClean="0"/>
              <a:t> </a:t>
            </a:r>
            <a:endParaRPr lang="pt-BR" sz="2600" dirty="0"/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pt-BR" sz="2600" dirty="0" smtClean="0"/>
              <a:t>V </a:t>
            </a:r>
            <a:r>
              <a:rPr lang="pt-BR" sz="2600" dirty="0"/>
              <a:t>– velocidade, </a:t>
            </a:r>
            <a:r>
              <a:rPr lang="pt-BR" sz="2600" dirty="0" smtClean="0"/>
              <a:t>m s</a:t>
            </a:r>
            <a:r>
              <a:rPr lang="pt-BR" sz="2600" baseline="30000" dirty="0" smtClean="0"/>
              <a:t>-1</a:t>
            </a:r>
            <a:endParaRPr lang="pt-BR" sz="2600" baseline="30000" dirty="0"/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pt-BR" sz="2600" dirty="0" smtClean="0"/>
              <a:t>L </a:t>
            </a:r>
            <a:r>
              <a:rPr lang="pt-BR" sz="2600" dirty="0"/>
              <a:t>– comprimento, m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pt-BR" sz="2600" dirty="0" smtClean="0"/>
              <a:t>D </a:t>
            </a:r>
            <a:r>
              <a:rPr lang="pt-BR" sz="2600" dirty="0"/>
              <a:t>– diâmetro, m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endParaRPr lang="pt-BR" sz="2600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386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37"/>
    </mc:Choice>
    <mc:Fallback xmlns="">
      <p:transition spd="slow" advTm="49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 bldLvl="2"/>
    </p:bldLst>
  </p:timing>
  <p:extLst>
    <p:ext uri="{3A86A75C-4F4B-4683-9AE1-C65F6400EC91}">
      <p14:laserTraceLst xmlns:p14="http://schemas.microsoft.com/office/powerpoint/2010/main">
        <p14:tracePtLst>
          <p14:tracePt t="3358" x="893763" y="5072063"/>
          <p14:tracePt t="3436" x="893763" y="5018088"/>
          <p14:tracePt t="3497" x="893763" y="5010150"/>
          <p14:tracePt t="5708" x="982663" y="4786313"/>
          <p14:tracePt t="5773" x="1044575" y="4259263"/>
          <p14:tracePt t="5804" x="1044575" y="4098925"/>
          <p14:tracePt t="5868" x="1044575" y="3581400"/>
          <p14:tracePt t="5932" x="1036638" y="3098800"/>
          <p14:tracePt t="5995" x="1036638" y="2482850"/>
          <p14:tracePt t="6061" x="1017588" y="2009775"/>
          <p14:tracePt t="6093" x="990600" y="1874838"/>
          <p14:tracePt t="6127" x="946150" y="1660525"/>
          <p14:tracePt t="6191" x="901700" y="1571625"/>
          <p14:tracePt t="6223" x="901700" y="1554163"/>
          <p14:tracePt t="6291" x="893763" y="1455738"/>
          <p14:tracePt t="6356" x="893763" y="1438275"/>
          <p14:tracePt t="6566" x="946150" y="1490663"/>
          <p14:tracePt t="6599" x="973138" y="1509713"/>
          <p14:tracePt t="6727" x="990600" y="1517650"/>
          <p14:tracePt t="8169" x="982663" y="1901825"/>
          <p14:tracePt t="8234" x="1000125" y="2643188"/>
          <p14:tracePt t="8303" x="1017588" y="2732088"/>
          <p14:tracePt t="8779" x="990600" y="2697163"/>
          <p14:tracePt t="9044" x="982663" y="2679700"/>
          <p14:tracePt t="9136" x="965200" y="2643188"/>
          <p14:tracePt t="9226" x="946150" y="2625725"/>
          <p14:tracePt t="9493" x="928688" y="2608263"/>
          <p14:tracePt t="10775" x="928688" y="2589213"/>
          <p14:tracePt t="10865" x="928688" y="2571750"/>
          <p14:tracePt t="10896" x="901700" y="2554288"/>
          <p14:tracePt t="11755" x="901700" y="2544763"/>
          <p14:tracePt t="11875" x="901700" y="2562225"/>
          <p14:tracePt t="14183" x="901700" y="2589213"/>
          <p14:tracePt t="14244" x="973138" y="2751138"/>
          <p14:tracePt t="14308" x="982663" y="2795588"/>
          <p14:tracePt t="14373" x="982663" y="2847975"/>
          <p14:tracePt t="14467" x="1009650" y="2894013"/>
          <p14:tracePt t="14529" x="1081088" y="2973388"/>
          <p14:tracePt t="14650" x="1108075" y="3000375"/>
          <p14:tracePt t="17407" x="1116013" y="3044825"/>
          <p14:tracePt t="17470" x="1116013" y="3241675"/>
          <p14:tracePt t="17532" x="1116013" y="3251200"/>
          <p14:tracePt t="17593" x="1116013" y="3268663"/>
          <p14:tracePt t="17654" x="1116013" y="3286125"/>
          <p14:tracePt t="17720" x="1116013" y="3313113"/>
          <p14:tracePt t="17785" x="1116013" y="3402013"/>
          <p14:tracePt t="17817" x="1116013" y="3429000"/>
          <p14:tracePt t="17881" x="1116013" y="3446463"/>
          <p14:tracePt t="17947" x="1116013" y="3482975"/>
          <p14:tracePt t="18009" x="1116013" y="3490913"/>
          <p14:tracePt t="19634" x="1116013" y="3625850"/>
          <p14:tracePt t="19698" x="1108075" y="3741738"/>
          <p14:tracePt t="19767" x="1108075" y="3875088"/>
          <p14:tracePt t="19832" x="1108075" y="3929063"/>
          <p14:tracePt t="19898" x="1108075" y="3990975"/>
          <p14:tracePt t="19959" x="1108075" y="4027488"/>
          <p14:tracePt t="20019" x="1108075" y="4089400"/>
          <p14:tracePt t="20082" x="1108075" y="4205288"/>
          <p14:tracePt t="20114" x="1108075" y="4241800"/>
          <p14:tracePt t="20180" x="1108075" y="4251325"/>
          <p14:tracePt t="20329" x="1108075" y="4276725"/>
          <p14:tracePt t="24276" x="1116013" y="4419600"/>
          <p14:tracePt t="24351" x="1116013" y="4473575"/>
          <p14:tracePt t="24426" x="1116013" y="4518025"/>
          <p14:tracePt t="24500" x="1116013" y="4545013"/>
          <p14:tracePt t="24564" x="1116013" y="4633913"/>
          <p14:tracePt t="24690" x="1108075" y="4697413"/>
          <p14:tracePt t="24764" x="1108075" y="4732338"/>
          <p14:tracePt t="28470" x="1089025" y="4724400"/>
          <p14:tracePt t="28620" x="1089025" y="4714875"/>
          <p14:tracePt t="31063" x="1089025" y="4768850"/>
          <p14:tracePt t="31127" x="1089025" y="4894263"/>
          <p14:tracePt t="31190" x="1071563" y="5037138"/>
          <p14:tracePt t="31255" x="1071563" y="5187950"/>
          <p14:tracePt t="31320" x="1071563" y="5411788"/>
          <p14:tracePt t="31384" x="1098550" y="5510213"/>
          <p14:tracePt t="31452" x="1098550" y="5545138"/>
          <p14:tracePt t="31964" x="1071563" y="5537200"/>
          <p14:tracePt t="31997" x="1062038" y="5537200"/>
          <p14:tracePt t="32458" x="1054100" y="5518150"/>
          <p14:tracePt t="33578" x="1054100" y="5500688"/>
          <p14:tracePt t="33773" x="1054100" y="5491163"/>
          <p14:tracePt t="33837" x="1054100" y="5473700"/>
          <p14:tracePt t="34501" x="1054100" y="5465763"/>
          <p14:tracePt t="34859" x="1054100" y="5438775"/>
          <p14:tracePt t="34921" x="1054100" y="5429250"/>
          <p14:tracePt t="35337" x="1108075" y="5456238"/>
          <p14:tracePt t="35399" x="1268413" y="5491163"/>
          <p14:tracePt t="35459" x="1562100" y="5491163"/>
          <p14:tracePt t="35522" x="2608263" y="5276850"/>
          <p14:tracePt t="35585" x="3036888" y="5259388"/>
          <p14:tracePt t="35646" x="3652838" y="5259388"/>
          <p14:tracePt t="35710" x="5045075" y="5205413"/>
          <p14:tracePt t="35775" x="6429375" y="4991100"/>
          <p14:tracePt t="35837" x="8062913" y="4625975"/>
          <p14:tracePt t="35900" x="8331200" y="4500563"/>
          <p14:tracePt t="35960" x="8394700" y="4429125"/>
          <p14:tracePt t="36025" x="8732838" y="4214813"/>
          <p14:tracePt t="36091" x="9144000" y="3938588"/>
          <p14:tracePt t="36155" x="9348788" y="3732213"/>
          <p14:tracePt t="36219" x="9402763" y="3625850"/>
          <p14:tracePt t="36285" x="9572625" y="3554413"/>
          <p14:tracePt t="36348" x="9732963" y="3438525"/>
          <p14:tracePt t="36380" x="9698038" y="3473450"/>
          <p14:tracePt t="36681" x="9688513" y="3438525"/>
          <p14:tracePt t="36716" x="9572625" y="3411538"/>
          <p14:tracePt t="36782" x="9474200" y="3241675"/>
          <p14:tracePt t="36843" x="9358313" y="3098800"/>
          <p14:tracePt t="36907" x="9286875" y="3098800"/>
          <p14:tracePt t="36969" x="9072563" y="3081338"/>
          <p14:tracePt t="37031" x="8991600" y="3098800"/>
          <p14:tracePt t="37062" x="8966200" y="3098800"/>
          <p14:tracePt t="37125" x="8599488" y="3098800"/>
          <p14:tracePt t="37189" x="7116763" y="3276600"/>
          <p14:tracePt t="37254" x="6446838" y="3384550"/>
          <p14:tracePt t="37344" x="6554788" y="3411538"/>
          <p14:tracePt t="37406" x="6670675" y="3411538"/>
          <p14:tracePt t="37497" x="6626225" y="3322638"/>
          <p14:tracePt t="37559" x="6616700" y="3259138"/>
          <p14:tracePt t="37598" x="6608763" y="3187700"/>
          <p14:tracePt t="37673" x="6608763" y="3152775"/>
          <p14:tracePt t="38045" x="6616700" y="3286125"/>
          <p14:tracePt t="38107" x="6661150" y="3482975"/>
          <p14:tracePt t="38171" x="6705600" y="3581400"/>
          <p14:tracePt t="38234" x="6751638" y="3643313"/>
          <p14:tracePt t="38297" x="6804025" y="3724275"/>
          <p14:tracePt t="38327" x="6823075" y="3759200"/>
          <p14:tracePt t="38388" x="6848475" y="3786188"/>
          <p14:tracePt t="38870" x="6867525" y="3830638"/>
          <p14:tracePt t="38933" x="6867525" y="3911600"/>
          <p14:tracePt t="38965" x="6867525" y="3938588"/>
          <p14:tracePt t="39057" x="6867525" y="3946525"/>
          <p14:tracePt t="39089" x="6867525" y="3965575"/>
          <p14:tracePt t="39210" x="6884988" y="4000500"/>
          <p14:tracePt t="39274" x="6894513" y="4054475"/>
          <p14:tracePt t="39336" x="6894513" y="4089400"/>
          <p14:tracePt t="39426" x="6894513" y="4108450"/>
          <p14:tracePt t="39492" x="6911975" y="4152900"/>
          <p14:tracePt t="39553" x="6911975" y="4187825"/>
          <p14:tracePt t="39875" x="6911975" y="4197350"/>
          <p14:tracePt t="39994" x="6911975" y="4214813"/>
          <p14:tracePt t="40382" x="6911975" y="4224338"/>
          <p14:tracePt t="40501" x="6894513" y="4232275"/>
          <p14:tracePt t="40597" x="6894513" y="4286250"/>
          <p14:tracePt t="40630" x="6894513" y="4367213"/>
          <p14:tracePt t="40661" x="6894513" y="4429125"/>
          <p14:tracePt t="40692" x="6894513" y="4572000"/>
          <p14:tracePt t="40759" x="6840538" y="4919663"/>
          <p14:tracePt t="40820" x="6823075" y="4946650"/>
          <p14:tracePt t="40882" x="6796088" y="4973638"/>
          <p14:tracePt t="40943" x="6777038" y="5027613"/>
          <p14:tracePt t="41123" x="6777038" y="5054600"/>
          <p14:tracePt t="41445" x="6813550" y="5037138"/>
          <p14:tracePt t="41507" x="6858000" y="4983163"/>
          <p14:tracePt t="41566" x="6858000" y="4965700"/>
          <p14:tracePt t="41839" x="6858000" y="4946650"/>
          <p14:tracePt t="42197" x="6823075" y="5160963"/>
          <p14:tracePt t="42260" x="6796088" y="5286375"/>
          <p14:tracePt t="42322" x="6796088" y="5330825"/>
          <p14:tracePt t="42385" x="6796088" y="5357813"/>
          <p14:tracePt t="42450" x="6796088" y="5419725"/>
          <p14:tracePt t="42513" x="6796088" y="5473700"/>
          <p14:tracePt t="42575" x="6796088" y="5510213"/>
          <p14:tracePt t="43522" x="6777038" y="5232400"/>
          <p14:tracePt t="43585" x="6724650" y="4840288"/>
          <p14:tracePt t="43618" x="6724650" y="4795838"/>
          <p14:tracePt t="43651" x="6724650" y="4759325"/>
          <p14:tracePt t="43717" x="6732588" y="4625975"/>
          <p14:tracePt t="43782" x="6804025" y="4411663"/>
          <p14:tracePt t="43848" x="6875463" y="4268788"/>
          <p14:tracePt t="43913" x="6894513" y="4224338"/>
          <p14:tracePt t="44933" x="6902450" y="4205288"/>
          <p14:tracePt t="44997" x="6911975" y="4170363"/>
          <p14:tracePt t="45092" x="6911975" y="4081463"/>
          <p14:tracePt t="45154" x="6902450" y="3875088"/>
          <p14:tracePt t="45186" x="6902450" y="3759200"/>
          <p14:tracePt t="45254" x="6902450" y="3562350"/>
          <p14:tracePt t="45318" x="6902450" y="3527425"/>
          <p14:tracePt t="45410" x="6902450" y="3490913"/>
          <p14:tracePt t="46197" x="6902450" y="3509963"/>
          <p14:tracePt t="46323" x="6875463" y="3536950"/>
          <p14:tracePt t="46384" x="6840538" y="3581400"/>
          <p14:tracePt t="46477" x="6823075" y="3598863"/>
          <p14:tracePt t="46721" x="6831013" y="3608388"/>
          <p14:tracePt t="46816" x="6831013" y="3633788"/>
          <p14:tracePt t="46880" x="6804025" y="3803650"/>
          <p14:tracePt t="46943" x="6724650" y="4214813"/>
          <p14:tracePt t="47007" x="6680200" y="4446588"/>
          <p14:tracePt t="47068" x="6680200" y="4456113"/>
          <p14:tracePt t="47129" x="6670675" y="4465638"/>
          <p14:tracePt t="47220" x="6670675" y="4357688"/>
          <p14:tracePt t="47284" x="6661150" y="3884613"/>
          <p14:tracePt t="47347" x="6653213" y="3786188"/>
          <p14:tracePt t="47409" x="6653213" y="3768725"/>
          <p14:tracePt t="47468" x="6634163" y="3768725"/>
          <p14:tracePt t="47589" x="6589713" y="3571875"/>
          <p14:tracePt t="47650" x="6581775" y="3554413"/>
          <p14:tracePt t="47961" x="6554788" y="3527425"/>
          <p14:tracePt t="48034" x="6527800" y="3509963"/>
          <p14:tracePt t="48165" x="6491288" y="3652838"/>
          <p14:tracePt t="48229" x="6375400" y="3919538"/>
          <p14:tracePt t="48293" x="6357938" y="3965575"/>
          <p14:tracePt t="48628" x="6340475" y="3990975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2"/>
            <a:ext cx="10168502" cy="1185818"/>
          </a:xfrm>
        </p:spPr>
        <p:txBody>
          <a:bodyPr/>
          <a:lstStyle/>
          <a:p>
            <a:pPr algn="ctr"/>
            <a:r>
              <a:rPr lang="pt-BR" dirty="0" smtClean="0"/>
              <a:t>Fórmula de Hazen-Williams</a:t>
            </a:r>
            <a:endParaRPr lang="pt-B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37481"/>
                <a:ext cx="10515600" cy="4894073"/>
              </a:xfrm>
            </p:spPr>
            <p:txBody>
              <a:bodyPr>
                <a:normAutofit/>
              </a:bodyPr>
              <a:lstStyle/>
              <a:p>
                <a:r>
                  <a:rPr lang="de-CH" dirty="0" smtClean="0"/>
                  <a:t>Allan </a:t>
                </a:r>
                <a:r>
                  <a:rPr lang="de-CH" dirty="0"/>
                  <a:t>Hazen e Gardner Williams (USA, 1920)</a:t>
                </a:r>
                <a:endParaRPr lang="pt-BR" dirty="0"/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dirty="0" smtClean="0"/>
                  <a:t>Aplicação: </a:t>
                </a:r>
              </a:p>
              <a:p>
                <a:pPr lvl="1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2600" dirty="0" smtClean="0"/>
                  <a:t>Todos os materiais</a:t>
                </a:r>
              </a:p>
              <a:p>
                <a:pPr lvl="1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2600" dirty="0" smtClean="0"/>
                  <a:t>Diâmetro</a:t>
                </a:r>
                <a:r>
                  <a:rPr lang="pt-BR" sz="2600" dirty="0"/>
                  <a:t>: 2” a </a:t>
                </a:r>
                <a:r>
                  <a:rPr lang="pt-BR" sz="2600" dirty="0" smtClean="0"/>
                  <a:t>1200” </a:t>
                </a:r>
                <a:r>
                  <a:rPr lang="pt-BR" sz="2600" dirty="0"/>
                  <a:t>(50 a </a:t>
                </a:r>
                <a:r>
                  <a:rPr lang="pt-BR" sz="2600" dirty="0" smtClean="0"/>
                  <a:t>3000 </a:t>
                </a:r>
                <a:r>
                  <a:rPr lang="pt-BR" sz="2600" dirty="0"/>
                  <a:t>mm</a:t>
                </a:r>
                <a:r>
                  <a:rPr lang="pt-BR" sz="2600" dirty="0" smtClean="0"/>
                  <a:t>) e V ≤ 3 m/s</a:t>
                </a:r>
                <a:endParaRPr lang="pt-BR" sz="2600" dirty="0"/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4000" b="0" i="1" smtClean="0">
                          <a:latin typeface="Cambria Math" panose="02040503050406030204" pitchFamily="18" charset="0"/>
                        </a:rPr>
                        <m:t>h𝑓</m:t>
                      </m:r>
                      <m:r>
                        <a:rPr lang="pt-BR" sz="4000" b="0" i="1" smtClean="0">
                          <a:latin typeface="Cambria Math" panose="02040503050406030204" pitchFamily="18" charset="0"/>
                        </a:rPr>
                        <m:t>=10,65</m:t>
                      </m:r>
                      <m:sSup>
                        <m:sSupPr>
                          <m:ctrlPr>
                            <a:rPr lang="pt-BR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40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num>
                                <m:den>
                                  <m:r>
                                    <a:rPr lang="pt-BR" sz="40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1,852</m:t>
                          </m:r>
                        </m:sup>
                      </m:sSup>
                      <m:f>
                        <m:fPr>
                          <m:ctrlPr>
                            <a:rPr lang="pt-BR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sSup>
                            <m:sSupPr>
                              <m:ctrlPr>
                                <a:rPr lang="pt-BR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4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sz="4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pt-BR" sz="4000" b="0" i="1" smtClean="0">
                                  <a:latin typeface="Cambria Math" panose="02040503050406030204" pitchFamily="18" charset="0"/>
                                </a:rPr>
                                <m:t>4,87</m:t>
                              </m:r>
                            </m:sup>
                          </m:sSup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pt-BR" sz="4000" dirty="0" smtClean="0"/>
              </a:p>
              <a:p>
                <a:pPr marL="0" indent="0" algn="just">
                  <a:lnSpc>
                    <a:spcPct val="150000"/>
                  </a:lnSpc>
                  <a:spcBef>
                    <a:spcPts val="0"/>
                  </a:spcBef>
                  <a:buNone/>
                </a:pPr>
                <a:r>
                  <a:rPr lang="pt-BR" sz="4000" dirty="0" smtClean="0"/>
                  <a:t>		</a:t>
                </a:r>
                <a:r>
                  <a:rPr lang="pt-BR" dirty="0" smtClean="0"/>
                  <a:t>C – fator de atrito (depende do material)</a:t>
                </a:r>
                <a:endParaRPr lang="pt-BR" dirty="0"/>
              </a:p>
            </p:txBody>
          </p:sp>
        </mc:Choice>
        <mc:Fallback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37481"/>
                <a:ext cx="10515600" cy="4894073"/>
              </a:xfrm>
              <a:blipFill rotWithShape="0">
                <a:blip r:embed="rId4"/>
                <a:stretch>
                  <a:fillRect l="-1043" t="-199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8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95"/>
    </mc:Choice>
    <mc:Fallback xmlns="">
      <p:transition spd="slow" advTm="74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558" x="6518275" y="3929063"/>
          <p14:tracePt t="1622" x="6911975" y="3803650"/>
          <p14:tracePt t="1685" x="7439025" y="3303588"/>
          <p14:tracePt t="1749" x="8099425" y="2509838"/>
          <p14:tracePt t="1814" x="8304213" y="2393950"/>
          <p14:tracePt t="1876" x="8643938" y="2366963"/>
          <p14:tracePt t="1941" x="9277350" y="2446338"/>
          <p14:tracePt t="2002" x="9323388" y="2473325"/>
          <p14:tracePt t="2369" x="9323388" y="2490788"/>
          <p14:tracePt t="2434" x="9323388" y="2509838"/>
          <p14:tracePt t="2523" x="9269413" y="2393950"/>
          <p14:tracePt t="2585" x="9491663" y="1857375"/>
          <p14:tracePt t="2649" x="9501188" y="1812925"/>
          <p14:tracePt t="2710" x="9563100" y="1946275"/>
          <p14:tracePt t="2804" x="9563100" y="1965325"/>
          <p14:tracePt t="3191" x="9474200" y="1982788"/>
          <p14:tracePt t="3254" x="9394825" y="2054225"/>
          <p14:tracePt t="3324" x="9367838" y="2089150"/>
          <p14:tracePt t="3421" x="9340850" y="2152650"/>
          <p14:tracePt t="3483" x="9412288" y="2357438"/>
          <p14:tracePt t="3546" x="9688513" y="3027363"/>
          <p14:tracePt t="3607" x="9725025" y="3071813"/>
          <p14:tracePt t="4020" x="9777413" y="3036888"/>
          <p14:tracePt t="4084" x="9725025" y="2946400"/>
          <p14:tracePt t="4147" x="9688513" y="2874963"/>
          <p14:tracePt t="4209" x="9634538" y="2714625"/>
          <p14:tracePt t="4277" x="9634538" y="2562225"/>
          <p14:tracePt t="4342" x="9634538" y="2357438"/>
          <p14:tracePt t="4403" x="9634538" y="2322513"/>
          <p14:tracePt t="4550" x="9634538" y="2312988"/>
          <p14:tracePt t="4639" x="9671050" y="2295525"/>
          <p14:tracePt t="4702" x="9705975" y="2295525"/>
          <p14:tracePt t="4764" x="9715500" y="2295525"/>
          <p14:tracePt t="4887" x="9725025" y="2295525"/>
          <p14:tracePt t="5305" x="9725025" y="2268538"/>
          <p14:tracePt t="5574" x="9752013" y="2232025"/>
          <p14:tracePt t="6287" x="9715500" y="2241550"/>
          <p14:tracePt t="6351" x="9705975" y="2251075"/>
          <p14:tracePt t="6415" x="9609138" y="2295525"/>
          <p14:tracePt t="6446" x="9510713" y="2312988"/>
          <p14:tracePt t="6508" x="8991600" y="2339975"/>
          <p14:tracePt t="6571" x="8304213" y="2419350"/>
          <p14:tracePt t="6635" x="7608888" y="2419350"/>
          <p14:tracePt t="6699" x="6919913" y="2465388"/>
          <p14:tracePt t="6765" x="5929313" y="2527300"/>
          <p14:tracePt t="6826" x="4510088" y="2527300"/>
          <p14:tracePt t="6891" x="3589338" y="2527300"/>
          <p14:tracePt t="6954" x="3062288" y="2517775"/>
          <p14:tracePt t="7018" x="2322513" y="2455863"/>
          <p14:tracePt t="7081" x="1428750" y="2347913"/>
          <p14:tracePt t="7143" x="1223963" y="2312988"/>
          <p14:tracePt t="7205" x="1108075" y="2241550"/>
          <p14:tracePt t="7271" x="1108075" y="2089150"/>
          <p14:tracePt t="7337" x="1108075" y="2017713"/>
          <p14:tracePt t="7400" x="1108075" y="1965325"/>
          <p14:tracePt t="7430" x="1108075" y="1946275"/>
          <p14:tracePt t="7496" x="1081088" y="1847850"/>
          <p14:tracePt t="7526" x="1062038" y="1839913"/>
          <p14:tracePt t="7587" x="1036638" y="1758950"/>
          <p14:tracePt t="7650" x="1017588" y="1741488"/>
          <p14:tracePt t="7773" x="1062038" y="1776413"/>
          <p14:tracePt t="7842" x="1133475" y="1803400"/>
          <p14:tracePt t="7904" x="1204913" y="1839913"/>
          <p14:tracePt t="7936" x="1223963" y="1839913"/>
          <p14:tracePt t="8092" x="1268413" y="1839913"/>
          <p14:tracePt t="8154" x="1393825" y="1839913"/>
          <p14:tracePt t="8218" x="1812925" y="1839913"/>
          <p14:tracePt t="8285" x="2017713" y="1839913"/>
          <p14:tracePt t="8348" x="2224088" y="1830388"/>
          <p14:tracePt t="8410" x="2276475" y="1830388"/>
          <p14:tracePt t="8471" x="2419350" y="1830388"/>
          <p14:tracePt t="8504" x="2724150" y="1857375"/>
          <p14:tracePt t="8569" x="3027363" y="1911350"/>
          <p14:tracePt t="8634" x="3054350" y="1919288"/>
          <p14:tracePt t="8754" x="3062288" y="1919288"/>
          <p14:tracePt t="8869" x="3340100" y="1901825"/>
          <p14:tracePt t="8937" x="3786188" y="1901825"/>
          <p14:tracePt t="9006" x="3795713" y="1866900"/>
          <p14:tracePt t="9171" x="3776663" y="1884363"/>
          <p14:tracePt t="9509" x="4017963" y="1901825"/>
          <p14:tracePt t="9570" x="4340225" y="1901825"/>
          <p14:tracePt t="9635" x="4456113" y="1901825"/>
          <p14:tracePt t="9699" x="4759325" y="1874838"/>
          <p14:tracePt t="9761" x="4884738" y="1866900"/>
          <p14:tracePt t="9825" x="5062538" y="1866900"/>
          <p14:tracePt t="9887" x="5286375" y="1874838"/>
          <p14:tracePt t="9948" x="5510213" y="1874838"/>
          <p14:tracePt t="10011" x="5670550" y="1901825"/>
          <p14:tracePt t="10075" x="5715000" y="1901825"/>
          <p14:tracePt t="10136" x="5813425" y="1901825"/>
          <p14:tracePt t="10199" x="5929313" y="1928813"/>
          <p14:tracePt t="10263" x="6000750" y="1928813"/>
          <p14:tracePt t="10329" x="6072188" y="1928813"/>
          <p14:tracePt t="10449" x="6116638" y="1928813"/>
          <p14:tracePt t="10512" x="6197600" y="1928813"/>
          <p14:tracePt t="10578" x="6259513" y="1928813"/>
          <p14:tracePt t="10639" x="6276975" y="1928813"/>
          <p14:tracePt t="10729" x="6348413" y="1928813"/>
          <p14:tracePt t="10791" x="6527800" y="1946275"/>
          <p14:tracePt t="10852" x="7224713" y="1965325"/>
          <p14:tracePt t="10914" x="7456488" y="1982788"/>
          <p14:tracePt t="10979" x="7527925" y="1982788"/>
          <p14:tracePt t="11011" x="7589838" y="1982788"/>
          <p14:tracePt t="11072" x="7599363" y="1990725"/>
          <p14:tracePt t="11194" x="7688263" y="1982788"/>
          <p14:tracePt t="11254" x="7697788" y="1982788"/>
          <p14:tracePt t="11587" x="7697788" y="1973263"/>
          <p14:tracePt t="11649" x="7643813" y="1965325"/>
          <p14:tracePt t="11712" x="7554913" y="1955800"/>
          <p14:tracePt t="11834" x="7537450" y="1938338"/>
          <p14:tracePt t="12428" x="7518400" y="1938338"/>
          <p14:tracePt t="12459" x="7510463" y="1938338"/>
          <p14:tracePt t="12519" x="7466013" y="1893888"/>
          <p14:tracePt t="12967" x="7446963" y="1946275"/>
          <p14:tracePt t="13088" x="7419975" y="1965325"/>
          <p14:tracePt t="13179" x="7385050" y="2009775"/>
          <p14:tracePt t="13243" x="7358063" y="2036763"/>
          <p14:tracePt t="13312" x="7358063" y="2044700"/>
          <p14:tracePt t="13432" x="7348538" y="2044700"/>
          <p14:tracePt t="14110" x="7277100" y="2071688"/>
          <p14:tracePt t="14171" x="7180263" y="2108200"/>
          <p14:tracePt t="14234" x="7045325" y="2143125"/>
          <p14:tracePt t="14301" x="6599238" y="2197100"/>
          <p14:tracePt t="14366" x="5072063" y="2295525"/>
          <p14:tracePt t="14429" x="3919538" y="2366963"/>
          <p14:tracePt t="14491" x="3322638" y="2490788"/>
          <p14:tracePt t="14556" x="2741613" y="2562225"/>
          <p14:tracePt t="14618" x="2643188" y="2562225"/>
          <p14:tracePt t="14681" x="2286000" y="2608263"/>
          <p14:tracePt t="14746" x="2205038" y="2608263"/>
          <p14:tracePt t="14809" x="2017713" y="2625725"/>
          <p14:tracePt t="14870" x="1946275" y="2643188"/>
          <p14:tracePt t="14932" x="1776413" y="2643188"/>
          <p14:tracePt t="14996" x="1643063" y="2643188"/>
          <p14:tracePt t="15062" x="1438275" y="2643188"/>
          <p14:tracePt t="15125" x="1250950" y="2616200"/>
          <p14:tracePt t="15187" x="1196975" y="2608263"/>
          <p14:tracePt t="15249" x="1133475" y="2608263"/>
          <p14:tracePt t="16888" x="1133475" y="2598738"/>
          <p14:tracePt t="25763" x="1125538" y="2598738"/>
          <p14:tracePt t="25857" x="1401763" y="2187575"/>
          <p14:tracePt t="25920" x="1803400" y="1598613"/>
          <p14:tracePt t="25982" x="2330450" y="847725"/>
          <p14:tracePt t="26051" x="2347913" y="911225"/>
          <p14:tracePt t="26116" x="2366963" y="955675"/>
          <p14:tracePt t="26493" x="2205038" y="1071563"/>
          <p14:tracePt t="26556" x="1704975" y="1608138"/>
          <p14:tracePt t="26618" x="0" y="3446463"/>
          <p14:tracePt t="26651" x="0" y="3544888"/>
          <p14:tracePt t="26834" x="44450" y="3509963"/>
          <p14:tracePt t="26896" x="53975" y="3500438"/>
          <p14:tracePt t="26956" x="214313" y="3490913"/>
          <p14:tracePt t="27416" x="214313" y="3241675"/>
          <p14:tracePt t="27477" x="214313" y="3044825"/>
          <p14:tracePt t="27539" x="214313" y="2965450"/>
          <p14:tracePt t="27602" x="214313" y="2901950"/>
          <p14:tracePt t="27666" x="330200" y="2490788"/>
          <p14:tracePt t="27727" x="347663" y="2428875"/>
          <p14:tracePt t="27938" x="366713" y="2428875"/>
          <p14:tracePt t="28088" x="393700" y="2438400"/>
          <p14:tracePt t="28149" x="393700" y="2455863"/>
          <p14:tracePt t="28211" x="401638" y="2473325"/>
          <p14:tracePt t="29464" x="411163" y="2598738"/>
          <p14:tracePt t="29533" x="455613" y="2724150"/>
          <p14:tracePt t="29596" x="517525" y="2874963"/>
          <p14:tracePt t="29626" x="581025" y="2928938"/>
          <p14:tracePt t="29659" x="803275" y="3062288"/>
          <p14:tracePt t="29722" x="1803400" y="3500438"/>
          <p14:tracePt t="29784" x="2393950" y="3705225"/>
          <p14:tracePt t="30049" x="2482850" y="3741738"/>
          <p14:tracePt t="30112" x="2705100" y="3786188"/>
          <p14:tracePt t="30146" x="2830513" y="3795713"/>
          <p14:tracePt t="30208" x="2884488" y="3786188"/>
          <p14:tracePt t="30240" x="2901950" y="3759200"/>
          <p14:tracePt t="30310" x="2901950" y="3697288"/>
          <p14:tracePt t="30373" x="2938463" y="3633788"/>
          <p14:tracePt t="30438" x="3152775" y="3527425"/>
          <p14:tracePt t="30501" x="3187700" y="3490913"/>
          <p14:tracePt t="30620" x="3232150" y="3455988"/>
          <p14:tracePt t="30653" x="3268663" y="3446463"/>
          <p14:tracePt t="30715" x="3446463" y="3446463"/>
          <p14:tracePt t="30780" x="3562350" y="3429000"/>
          <p14:tracePt t="30964" x="3571875" y="3419475"/>
          <p14:tracePt t="31027" x="3625850" y="3394075"/>
          <p14:tracePt t="31089" x="3679825" y="3384550"/>
          <p14:tracePt t="31152" x="3751263" y="3348038"/>
          <p14:tracePt t="31216" x="3946525" y="3268663"/>
          <p14:tracePt t="31284" x="4062413" y="3205163"/>
          <p14:tracePt t="31348" x="4108450" y="3187700"/>
          <p14:tracePt t="31409" x="4160838" y="3187700"/>
          <p14:tracePt t="31471" x="4179888" y="3187700"/>
          <p14:tracePt t="31680" x="4197350" y="3179763"/>
          <p14:tracePt t="32966" x="4179888" y="3179763"/>
          <p14:tracePt t="33233" x="4197350" y="3197225"/>
          <p14:tracePt t="33329" x="4205288" y="3197225"/>
          <p14:tracePt t="33512" x="4251325" y="3224213"/>
          <p14:tracePt t="33573" x="4295775" y="3241675"/>
          <p14:tracePt t="33636" x="4367213" y="3268663"/>
          <p14:tracePt t="33667" x="4402138" y="3295650"/>
          <p14:tracePt t="33702" x="4456113" y="3303588"/>
          <p14:tracePt t="33766" x="4537075" y="3303588"/>
          <p14:tracePt t="34180" x="4572000" y="3303588"/>
          <p14:tracePt t="34273" x="4616450" y="3303588"/>
          <p14:tracePt t="34422" x="4643438" y="3303588"/>
          <p14:tracePt t="35044" x="4670425" y="3322638"/>
          <p14:tracePt t="35109" x="4741863" y="3330575"/>
          <p14:tracePt t="35169" x="4830763" y="3330575"/>
          <p14:tracePt t="35232" x="5045075" y="3340100"/>
          <p14:tracePt t="35299" x="5232400" y="3340100"/>
          <p14:tracePt t="35363" x="5286375" y="3340100"/>
          <p14:tracePt t="35426" x="5330825" y="3340100"/>
          <p14:tracePt t="35458" x="5384800" y="3340100"/>
          <p14:tracePt t="35522" x="5581650" y="3322638"/>
          <p14:tracePt t="35584" x="5661025" y="3322638"/>
          <p14:tracePt t="36139" x="5680075" y="3322638"/>
          <p14:tracePt t="36200" x="5741988" y="3322638"/>
          <p14:tracePt t="36229" x="5795963" y="3322638"/>
          <p14:tracePt t="36264" x="5902325" y="3322638"/>
          <p14:tracePt t="36298" x="5965825" y="3322638"/>
          <p14:tracePt t="36360" x="6116638" y="3286125"/>
          <p14:tracePt t="36422" x="6340475" y="3259138"/>
          <p14:tracePt t="36483" x="6438900" y="3241675"/>
          <p14:tracePt t="36546" x="6537325" y="3241675"/>
          <p14:tracePt t="36607" x="6545263" y="3241675"/>
          <p14:tracePt t="36669" x="6616700" y="3251200"/>
          <p14:tracePt t="36731" x="6670675" y="3251200"/>
          <p14:tracePt t="36827" x="6759575" y="3251200"/>
          <p14:tracePt t="36892" x="7813675" y="3251200"/>
          <p14:tracePt t="36955" x="8045450" y="3232150"/>
          <p14:tracePt t="37016" x="8108950" y="3251200"/>
          <p14:tracePt t="37077" x="8126413" y="3259138"/>
          <p14:tracePt t="37137" x="8180388" y="3295650"/>
          <p14:tracePt t="37198" x="8394700" y="3322638"/>
          <p14:tracePt t="37262" x="8724900" y="3330575"/>
          <p14:tracePt t="37330" x="8831263" y="3330575"/>
          <p14:tracePt t="37393" x="8885238" y="3330575"/>
          <p14:tracePt t="37454" x="8929688" y="3330575"/>
          <p14:tracePt t="37516" x="8974138" y="3330575"/>
          <p14:tracePt t="37637" x="8983663" y="3313113"/>
          <p14:tracePt t="37786" x="8983663" y="3295650"/>
          <p14:tracePt t="37848" x="8983663" y="3286125"/>
          <p14:tracePt t="38053" x="9001125" y="3286125"/>
          <p14:tracePt t="38256" x="8983663" y="3286125"/>
          <p14:tracePt t="38411" x="8920163" y="3276600"/>
          <p14:tracePt t="38443" x="8777288" y="3232150"/>
          <p14:tracePt t="38507" x="8134350" y="3071813"/>
          <p14:tracePt t="38585" x="5751513" y="2946400"/>
          <p14:tracePt t="38657" x="4867275" y="2946400"/>
          <p14:tracePt t="38808" x="4840288" y="2928938"/>
          <p14:tracePt t="38873" x="4652963" y="2759075"/>
          <p14:tracePt t="38936" x="4510088" y="2732088"/>
          <p14:tracePt t="38999" x="4348163" y="2776538"/>
          <p14:tracePt t="39063" x="4286250" y="2840038"/>
          <p14:tracePt t="39280" x="4340225" y="2901950"/>
          <p14:tracePt t="39314" x="4394200" y="2919413"/>
          <p14:tracePt t="39377" x="4465638" y="2955925"/>
          <p14:tracePt t="39440" x="4572000" y="2990850"/>
          <p14:tracePt t="39501" x="4687888" y="3009900"/>
          <p14:tracePt t="39564" x="4911725" y="3036888"/>
          <p14:tracePt t="39628" x="5062538" y="3062288"/>
          <p14:tracePt t="39662" x="5108575" y="3062288"/>
          <p14:tracePt t="39740" x="5224463" y="3098800"/>
          <p14:tracePt t="39812" x="5340350" y="3133725"/>
          <p14:tracePt t="39877" x="5500688" y="3160713"/>
          <p14:tracePt t="39943" x="5670550" y="3160713"/>
          <p14:tracePt t="40006" x="5795963" y="3160713"/>
          <p14:tracePt t="40068" x="5902325" y="3160713"/>
          <p14:tracePt t="40131" x="5973763" y="3152775"/>
          <p14:tracePt t="40195" x="6027738" y="3152775"/>
          <p14:tracePt t="40259" x="6081713" y="3152775"/>
          <p14:tracePt t="40325" x="6161088" y="3143250"/>
          <p14:tracePt t="40388" x="6215063" y="3133725"/>
          <p14:tracePt t="40419" x="6232525" y="3116263"/>
          <p14:tracePt t="40512" x="6303963" y="3116263"/>
          <p14:tracePt t="40575" x="6367463" y="3116263"/>
          <p14:tracePt t="40640" x="6446838" y="3125788"/>
          <p14:tracePt t="40703" x="6510338" y="3125788"/>
          <p14:tracePt t="40766" x="6527800" y="3125788"/>
          <p14:tracePt t="41005" x="6545263" y="3125788"/>
          <p14:tracePt t="41398" x="6670675" y="3125788"/>
          <p14:tracePt t="41461" x="6796088" y="3125788"/>
          <p14:tracePt t="41525" x="6848475" y="3125788"/>
          <p14:tracePt t="41587" x="7062788" y="3125788"/>
          <p14:tracePt t="41652" x="7269163" y="3125788"/>
          <p14:tracePt t="41772" x="7331075" y="3133725"/>
          <p14:tracePt t="41837" x="7581900" y="3152775"/>
          <p14:tracePt t="41897" x="8224838" y="3152775"/>
          <p14:tracePt t="41960" x="8582025" y="3152775"/>
          <p14:tracePt t="41990" x="8875713" y="3152775"/>
          <p14:tracePt t="42052" x="9188450" y="3152775"/>
          <p14:tracePt t="42112" x="9215438" y="3179763"/>
          <p14:tracePt t="42175" x="9259888" y="3205163"/>
          <p14:tracePt t="42237" x="9348788" y="3303588"/>
          <p14:tracePt t="42271" x="9402763" y="3384550"/>
          <p14:tracePt t="42338" x="9439275" y="3473450"/>
          <p14:tracePt t="42369" x="9439275" y="3482975"/>
          <p14:tracePt t="42461" x="9466263" y="3544888"/>
          <p14:tracePt t="42640" x="9447213" y="3598863"/>
          <p14:tracePt t="42703" x="9394825" y="3660775"/>
          <p14:tracePt t="42797" x="9385300" y="3670300"/>
          <p14:tracePt t="42863" x="9348788" y="3768725"/>
          <p14:tracePt t="42955" x="9348788" y="3822700"/>
          <p14:tracePt t="43016" x="9331325" y="3875088"/>
          <p14:tracePt t="43080" x="9304338" y="4010025"/>
          <p14:tracePt t="43110" x="9286875" y="4089400"/>
          <p14:tracePt t="43172" x="9215438" y="4473575"/>
          <p14:tracePt t="43234" x="8813800" y="5116513"/>
          <p14:tracePt t="43304" x="8277225" y="5394325"/>
          <p14:tracePt t="43368" x="7554913" y="5394325"/>
          <p14:tracePt t="43431" x="6715125" y="5394325"/>
          <p14:tracePt t="43494" x="5670550" y="5313363"/>
          <p14:tracePt t="43560" x="5045075" y="5313363"/>
          <p14:tracePt t="43624" x="4348163" y="5180013"/>
          <p14:tracePt t="43688" x="3840163" y="4938713"/>
          <p14:tracePt t="43750" x="3741738" y="4848225"/>
          <p14:tracePt t="43812" x="3625850" y="4679950"/>
          <p14:tracePt t="43842" x="3544888" y="4616450"/>
          <p14:tracePt t="43921" x="3295650" y="4537075"/>
          <p14:tracePt t="43995" x="3071813" y="4491038"/>
          <p14:tracePt t="44062" x="3054350" y="4483100"/>
          <p14:tracePt t="44192" x="2982913" y="4456113"/>
          <p14:tracePt t="44455" x="2982913" y="4465638"/>
          <p14:tracePt t="44516" x="2982913" y="4491038"/>
          <p14:tracePt t="44578" x="3044825" y="4562475"/>
          <p14:tracePt t="44640" x="3187700" y="4714875"/>
          <p14:tracePt t="44703" x="3322638" y="4768850"/>
          <p14:tracePt t="44794" x="3375025" y="4768850"/>
          <p14:tracePt t="45057" x="3402013" y="4759325"/>
          <p14:tracePt t="45119" x="3402013" y="4714875"/>
          <p14:tracePt t="45180" x="3411538" y="4660900"/>
          <p14:tracePt t="45243" x="3411538" y="4652963"/>
          <p14:tracePt t="46309" x="3411538" y="4633913"/>
          <p14:tracePt t="46372" x="3500438" y="4633913"/>
          <p14:tracePt t="46437" x="3813175" y="4670425"/>
          <p14:tracePt t="46501" x="3990975" y="4687888"/>
          <p14:tracePt t="46564" x="4170363" y="4687888"/>
          <p14:tracePt t="46626" x="4214813" y="4687888"/>
          <p14:tracePt t="46690" x="4456113" y="4660900"/>
          <p14:tracePt t="46753" x="4660900" y="4589463"/>
          <p14:tracePt t="46786" x="4714875" y="4581525"/>
          <p14:tracePt t="46869" x="4795838" y="4572000"/>
          <p14:tracePt t="46901" x="4813300" y="4572000"/>
          <p14:tracePt t="47028" x="4884738" y="4554538"/>
          <p14:tracePt t="47060" x="4911725" y="4554538"/>
          <p14:tracePt t="47183" x="4919663" y="4554538"/>
          <p14:tracePt t="47751" x="4929188" y="4554538"/>
          <p14:tracePt t="47814" x="4875213" y="4537075"/>
          <p14:tracePt t="47875" x="4643438" y="4491038"/>
          <p14:tracePt t="47905" x="4545013" y="4483100"/>
          <p14:tracePt t="47968" x="4411663" y="4473575"/>
          <p14:tracePt t="48033" x="4303713" y="4473575"/>
          <p14:tracePt t="48093" x="4133850" y="4473575"/>
          <p14:tracePt t="48154" x="4089400" y="4473575"/>
          <p14:tracePt t="48307" x="4108450" y="4491038"/>
          <p14:tracePt t="48369" x="4340225" y="4510088"/>
          <p14:tracePt t="48401" x="4537075" y="4510088"/>
          <p14:tracePt t="48465" x="4714875" y="4510088"/>
          <p14:tracePt t="48525" x="4867275" y="4510088"/>
          <p14:tracePt t="48588" x="4919663" y="4510088"/>
          <p14:tracePt t="48653" x="5116513" y="4510088"/>
          <p14:tracePt t="48717" x="5153025" y="4518025"/>
          <p14:tracePt t="49189" x="5251450" y="4518025"/>
          <p14:tracePt t="49252" x="5456238" y="4518025"/>
          <p14:tracePt t="49320" x="5483225" y="4518025"/>
          <p14:tracePt t="49384" x="5527675" y="4500563"/>
          <p14:tracePt t="49444" x="5599113" y="4438650"/>
          <p14:tracePt t="49507" x="5680075" y="4367213"/>
          <p14:tracePt t="49571" x="5751513" y="4295775"/>
          <p14:tracePt t="49633" x="5776913" y="4268788"/>
          <p14:tracePt t="49696" x="5840413" y="4205288"/>
          <p14:tracePt t="49759" x="5875338" y="4170363"/>
          <p14:tracePt t="49820" x="5902325" y="4152900"/>
          <p14:tracePt t="50134" x="5884863" y="4170363"/>
          <p14:tracePt t="50196" x="5867400" y="4170363"/>
          <p14:tracePt t="50293" x="5848350" y="4179888"/>
          <p14:tracePt t="50354" x="5768975" y="4197350"/>
          <p14:tracePt t="50415" x="5759450" y="4197350"/>
          <p14:tracePt t="50892" x="5776913" y="4170363"/>
          <p14:tracePt t="50956" x="5919788" y="4071938"/>
          <p14:tracePt t="50990" x="6010275" y="4017963"/>
          <p14:tracePt t="51053" x="6108700" y="3965575"/>
          <p14:tracePt t="51114" x="6116638" y="3946525"/>
          <p14:tracePt t="51176" x="6116638" y="3919538"/>
          <p14:tracePt t="51240" x="6116638" y="3894138"/>
          <p14:tracePt t="51309" x="6143625" y="3840163"/>
          <p14:tracePt t="51370" x="6143625" y="3813175"/>
          <p14:tracePt t="51554" x="6143625" y="3902075"/>
          <p14:tracePt t="51617" x="6215063" y="4259263"/>
          <p14:tracePt t="51681" x="6242050" y="4446588"/>
          <p14:tracePt t="51744" x="6242050" y="4518025"/>
          <p14:tracePt t="51809" x="6242050" y="4598988"/>
          <p14:tracePt t="51870" x="6251575" y="4643438"/>
          <p14:tracePt t="52020" x="6286500" y="4527550"/>
          <p14:tracePt t="52051" x="6296025" y="4446588"/>
          <p14:tracePt t="52115" x="6367463" y="4197350"/>
          <p14:tracePt t="52146" x="6429375" y="4081463"/>
          <p14:tracePt t="52208" x="6500813" y="3884613"/>
          <p14:tracePt t="52273" x="6545263" y="3714750"/>
          <p14:tracePt t="52338" x="6562725" y="3652838"/>
          <p14:tracePt t="52401" x="6589713" y="3571875"/>
          <p14:tracePt t="52642" x="6626225" y="3562350"/>
          <p14:tracePt t="52703" x="6643688" y="3562350"/>
          <p14:tracePt t="52766" x="6724650" y="3581400"/>
          <p14:tracePt t="52833" x="6894513" y="3616325"/>
          <p14:tracePt t="52900" x="6965950" y="3643313"/>
          <p14:tracePt t="53082" x="6991350" y="3660775"/>
          <p14:tracePt t="53148" x="7134225" y="3705225"/>
          <p14:tracePt t="53212" x="7197725" y="3714750"/>
          <p14:tracePt t="53337" x="7215188" y="3714750"/>
          <p14:tracePt t="53399" x="7286625" y="3714750"/>
          <p14:tracePt t="53464" x="7367588" y="3714750"/>
          <p14:tracePt t="53496" x="7412038" y="3714750"/>
          <p14:tracePt t="53556" x="7473950" y="3714750"/>
          <p14:tracePt t="53618" x="7572375" y="3705225"/>
          <p14:tracePt t="53681" x="7661275" y="3705225"/>
          <p14:tracePt t="53742" x="7705725" y="3705225"/>
          <p14:tracePt t="53806" x="7813675" y="3705225"/>
          <p14:tracePt t="53869" x="7840663" y="3705225"/>
          <p14:tracePt t="54494" x="7848600" y="3705225"/>
          <p14:tracePt t="54560" x="8072438" y="3857625"/>
          <p14:tracePt t="54592" x="8205788" y="3929063"/>
          <p14:tracePt t="54623" x="8224838" y="3938588"/>
          <p14:tracePt t="54747" x="8251825" y="3956050"/>
          <p14:tracePt t="54986" x="8242300" y="3956050"/>
          <p14:tracePt t="55050" x="8188325" y="3965575"/>
          <p14:tracePt t="55117" x="7947025" y="4089400"/>
          <p14:tracePt t="55192" x="7697788" y="4268788"/>
          <p14:tracePt t="55265" x="7589838" y="4295775"/>
          <p14:tracePt t="55342" x="7500938" y="4295775"/>
          <p14:tracePt t="55413" x="7419975" y="4303713"/>
          <p14:tracePt t="55491" x="7402513" y="4322763"/>
          <p14:tracePt t="55703" x="7572375" y="4286250"/>
          <p14:tracePt t="55734" x="7653338" y="4259263"/>
          <p14:tracePt t="55796" x="8081963" y="4205288"/>
          <p14:tracePt t="55858" x="8510588" y="4089400"/>
          <p14:tracePt t="55921" x="8528050" y="3983038"/>
          <p14:tracePt t="55983" x="8528050" y="3929063"/>
          <p14:tracePt t="56046" x="8537575" y="3830638"/>
          <p14:tracePt t="56108" x="8537575" y="3786188"/>
          <p14:tracePt t="56166" x="8537575" y="3751263"/>
          <p14:tracePt t="56942" x="8537575" y="3768725"/>
          <p14:tracePt t="57006" x="8537575" y="3867150"/>
          <p14:tracePt t="57068" x="8537575" y="3884613"/>
          <p14:tracePt t="57193" x="8537575" y="3894138"/>
          <p14:tracePt t="58776" x="8491538" y="4081463"/>
          <p14:tracePt t="58840" x="8474075" y="4251325"/>
          <p14:tracePt t="58902" x="8429625" y="4322763"/>
          <p14:tracePt t="58964" x="8367713" y="4438650"/>
          <p14:tracePt t="59026" x="8224838" y="4660900"/>
          <p14:tracePt t="59089" x="8161338" y="4741863"/>
          <p14:tracePt t="59238" x="8161338" y="4759325"/>
          <p14:tracePt t="59630" x="8161338" y="4776788"/>
          <p14:tracePt t="59661" x="8197850" y="4759325"/>
          <p14:tracePt t="59726" x="8232775" y="4714875"/>
          <p14:tracePt t="59788" x="8242300" y="4705350"/>
          <p14:tracePt t="59881" x="8259763" y="4697413"/>
          <p14:tracePt t="59943" x="8358188" y="4625975"/>
          <p14:tracePt t="60032" x="8367713" y="4608513"/>
          <p14:tracePt t="60124" x="8367713" y="4589463"/>
          <p14:tracePt t="60241" x="8367713" y="4572000"/>
          <p14:tracePt t="60473" x="8367713" y="4545013"/>
          <p14:tracePt t="60624" x="8402638" y="4518025"/>
          <p14:tracePt t="60688" x="8537575" y="4510088"/>
          <p14:tracePt t="60718" x="8609013" y="4510088"/>
          <p14:tracePt t="60781" x="8705850" y="4473575"/>
          <p14:tracePt t="60845" x="8813800" y="4473575"/>
          <p14:tracePt t="60909" x="9028113" y="4473575"/>
          <p14:tracePt t="60971" x="9055100" y="4473575"/>
          <p14:tracePt t="61156" x="9018588" y="4473575"/>
          <p14:tracePt t="61217" x="8966200" y="4473575"/>
          <p14:tracePt t="61282" x="8894763" y="4510088"/>
          <p14:tracePt t="61346" x="8813800" y="4537075"/>
          <p14:tracePt t="61410" x="8715375" y="4572000"/>
          <p14:tracePt t="61475" x="8661400" y="4608513"/>
          <p14:tracePt t="61538" x="8661400" y="4616450"/>
          <p14:tracePt t="61802" x="8661400" y="4643438"/>
          <p14:tracePt t="61892" x="8680450" y="4616450"/>
          <p14:tracePt t="61981" x="8643938" y="4616450"/>
          <p14:tracePt t="62044" x="8582025" y="4660900"/>
          <p14:tracePt t="62074" x="8555038" y="4687888"/>
          <p14:tracePt t="62138" x="8466138" y="4714875"/>
          <p14:tracePt t="62201" x="8286750" y="4813300"/>
          <p14:tracePt t="62265" x="8010525" y="4884738"/>
          <p14:tracePt t="62332" x="7518400" y="4983163"/>
          <p14:tracePt t="62361" x="7331075" y="5018088"/>
          <p14:tracePt t="62425" x="6777038" y="5108575"/>
          <p14:tracePt t="62488" x="5973763" y="5187950"/>
          <p14:tracePt t="62549" x="4973638" y="5348288"/>
          <p14:tracePt t="62581" x="4562475" y="5429250"/>
          <p14:tracePt t="62644" x="3108325" y="5581650"/>
          <p14:tracePt t="62706" x="2830513" y="5626100"/>
          <p14:tracePt t="62797" x="2813050" y="5626100"/>
          <p14:tracePt t="62887" x="2822575" y="5616575"/>
          <p14:tracePt t="62946" x="2830513" y="5608638"/>
          <p14:tracePt t="63335" x="2894013" y="5608638"/>
          <p14:tracePt t="63426" x="2919413" y="5581650"/>
          <p14:tracePt t="63516" x="3411538" y="5724525"/>
          <p14:tracePt t="63545" x="4205288" y="5840413"/>
          <p14:tracePt t="63580" x="4848225" y="5857875"/>
          <p14:tracePt t="63612" x="4919663" y="5840413"/>
          <p14:tracePt t="63645" x="5018088" y="5822950"/>
          <p14:tracePt t="63710" x="5133975" y="5822950"/>
          <p14:tracePt t="63772" x="5384800" y="5822950"/>
          <p14:tracePt t="63835" x="5653088" y="5803900"/>
          <p14:tracePt t="63864" x="5697538" y="5786438"/>
          <p14:tracePt t="63926" x="5822950" y="5751513"/>
          <p14:tracePt t="63989" x="6000750" y="5751513"/>
          <p14:tracePt t="64049" x="6303963" y="5751513"/>
          <p14:tracePt t="64110" x="6670675" y="5751513"/>
          <p14:tracePt t="64173" x="7500938" y="5715000"/>
          <p14:tracePt t="64234" x="7804150" y="5661025"/>
          <p14:tracePt t="64299" x="7840663" y="5653088"/>
          <p14:tracePt t="64360" x="7912100" y="5653088"/>
          <p14:tracePt t="64422" x="8010525" y="5653088"/>
          <p14:tracePt t="64482" x="8027988" y="5653088"/>
          <p14:tracePt t="68466" x="8813800" y="5537200"/>
          <p14:tracePt t="68527" x="8823325" y="5510213"/>
          <p14:tracePt t="68591" x="8858250" y="5446713"/>
          <p14:tracePt t="68712" x="9170988" y="5357813"/>
          <p14:tracePt t="68775" x="9518650" y="5367338"/>
          <p14:tracePt t="69154" x="9367838" y="5375275"/>
          <p14:tracePt t="69186" x="9348788" y="5375275"/>
          <p14:tracePt t="69249" x="9251950" y="5330825"/>
          <p14:tracePt t="69318" x="9242425" y="5160963"/>
          <p14:tracePt t="69349" x="9242425" y="5126038"/>
          <p14:tracePt t="69411" x="9242425" y="5099050"/>
          <p14:tracePt t="69972" x="9090025" y="5126038"/>
          <p14:tracePt t="70035" x="8555038" y="5330825"/>
          <p14:tracePt t="70097" x="7732713" y="5419725"/>
          <p14:tracePt t="70157" x="6197600" y="5143500"/>
          <p14:tracePt t="70188" x="6045200" y="5037138"/>
          <p14:tracePt t="70263" x="6018213" y="5054600"/>
          <p14:tracePt t="70390" x="6099175" y="5072063"/>
          <p14:tracePt t="70452" x="6340475" y="5045075"/>
          <p14:tracePt t="70514" x="6375400" y="4973638"/>
          <p14:tracePt t="70584" x="6375400" y="4965700"/>
          <p14:tracePt t="70692" x="6375400" y="4911725"/>
          <p14:tracePt t="70755" x="6375400" y="4822825"/>
          <p14:tracePt t="70819" x="6286500" y="4795838"/>
          <p14:tracePt t="70882" x="6251575" y="4776788"/>
          <p14:tracePt t="70971" x="6242050" y="4776788"/>
          <p14:tracePt t="71060" x="6215063" y="4776788"/>
          <p14:tracePt t="71121" x="6215063" y="4768850"/>
          <p14:tracePt t="71214" x="6269038" y="4759325"/>
          <p14:tracePt t="71278" x="6313488" y="4759325"/>
          <p14:tracePt t="71341" x="6323013" y="4759325"/>
          <p14:tracePt t="71433" x="6340475" y="4759325"/>
          <p14:tracePt t="71966" x="6313488" y="4759325"/>
          <p14:tracePt t="72057" x="6286500" y="4759325"/>
          <p14:tracePt t="72861" x="6286500" y="4776788"/>
          <p14:tracePt t="73186" x="6313488" y="4911725"/>
          <p14:tracePt t="73249" x="6296025" y="5232400"/>
          <p14:tracePt t="73318" x="6330950" y="5500688"/>
          <p14:tracePt t="73382" x="6340475" y="5518150"/>
          <p14:tracePt t="73471" x="6348413" y="5527675"/>
          <p14:tracePt t="73534" x="6367463" y="5402263"/>
          <p14:tracePt t="73598" x="6375400" y="538480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2"/>
            <a:ext cx="10168502" cy="817327"/>
          </a:xfrm>
        </p:spPr>
        <p:txBody>
          <a:bodyPr/>
          <a:lstStyle/>
          <a:p>
            <a:pPr algn="ctr"/>
            <a:r>
              <a:rPr lang="pt-BR" dirty="0" smtClean="0"/>
              <a:t>Fórmula de Hazen-Williams</a:t>
            </a:r>
            <a:endParaRPr lang="pt-BR" dirty="0"/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8116183"/>
              </p:ext>
            </p:extLst>
          </p:nvPr>
        </p:nvGraphicFramePr>
        <p:xfrm>
          <a:off x="552734" y="1501253"/>
          <a:ext cx="11086532" cy="498643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166493"/>
                <a:gridCol w="1920039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Material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Coeficiente</a:t>
                      </a:r>
                      <a:r>
                        <a:rPr lang="pt-BR" sz="2400" baseline="0" dirty="0" smtClean="0"/>
                        <a:t> C</a:t>
                      </a:r>
                      <a:endParaRPr lang="pt-B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200" dirty="0" smtClean="0"/>
                        <a:t>Plástico, polietileno (PE), PVC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150</a:t>
                      </a:r>
                      <a:endParaRPr lang="pt-BR" sz="2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200" dirty="0" smtClean="0"/>
                        <a:t>Latão, cobre, chumbo, estanho, chapas de ferro estanhado novos, cimento amianto, mangueiras de tecido revestidas de borracha de boa qualidade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140</a:t>
                      </a:r>
                      <a:endParaRPr lang="pt-BR" sz="2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200" dirty="0" smtClean="0"/>
                        <a:t>Alumínio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135</a:t>
                      </a:r>
                      <a:endParaRPr lang="pt-BR" sz="2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200" dirty="0" smtClean="0"/>
                        <a:t>Aço galvanizado, concreto de acabamento liso, ferro fundido e aço revestidos de cimento liso novos, ferro fundido novo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130</a:t>
                      </a:r>
                      <a:endParaRPr lang="pt-BR" sz="2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200" dirty="0" smtClean="0"/>
                        <a:t>Ferro galvanizado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125</a:t>
                      </a:r>
                      <a:endParaRPr lang="pt-BR" sz="2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200" dirty="0" smtClean="0"/>
                        <a:t>Alumínio c/ juntas de acoplamento rápido, Manilha de argila comum p/ drenos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120</a:t>
                      </a:r>
                      <a:endParaRPr lang="pt-BR" sz="2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200" dirty="0" smtClean="0"/>
                        <a:t>Manilhas de ferro para esgoto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110</a:t>
                      </a:r>
                      <a:endParaRPr lang="pt-BR" sz="2200" dirty="0"/>
                    </a:p>
                  </a:txBody>
                  <a:tcPr anchor="ctr"/>
                </a:tc>
              </a:tr>
              <a:tr h="444917">
                <a:tc>
                  <a:txBody>
                    <a:bodyPr/>
                    <a:lstStyle/>
                    <a:p>
                      <a:pPr algn="just"/>
                      <a:r>
                        <a:rPr lang="pt-BR" sz="2200" dirty="0" smtClean="0"/>
                        <a:t>Alvenaria de tijolos revestido de cimento liso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100</a:t>
                      </a:r>
                      <a:endParaRPr lang="pt-BR" sz="2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200" dirty="0" smtClean="0"/>
                        <a:t>Tubos corrugados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60</a:t>
                      </a:r>
                      <a:endParaRPr lang="pt-BR" sz="2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1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57"/>
    </mc:Choice>
    <mc:Fallback xmlns="">
      <p:transition spd="slow" advTm="79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32" x="6419850" y="5286375"/>
          <p14:tracePt t="1601" x="5205413" y="5232400"/>
          <p14:tracePt t="1939" x="5081588" y="5251450"/>
          <p14:tracePt t="2002" x="4956175" y="5197475"/>
          <p14:tracePt t="2064" x="4813300" y="5018088"/>
          <p14:tracePt t="2100" x="4786313" y="4991100"/>
          <p14:tracePt t="2192" x="4768850" y="4929188"/>
          <p14:tracePt t="2255" x="4714875" y="4714875"/>
          <p14:tracePt t="2319" x="4705350" y="4367213"/>
          <p14:tracePt t="2381" x="4724400" y="4276725"/>
          <p14:tracePt t="2442" x="4822825" y="4241800"/>
          <p14:tracePt t="2506" x="5268913" y="4187825"/>
          <p14:tracePt t="2570" x="8072438" y="3268663"/>
          <p14:tracePt t="2602" x="9582150" y="2687638"/>
          <p14:tracePt t="2668" x="10742613" y="2179638"/>
          <p14:tracePt t="2732" x="10929938" y="2160588"/>
          <p14:tracePt t="2793" x="11072813" y="2160588"/>
          <p14:tracePt t="2856" x="11126788" y="2160588"/>
          <p14:tracePt t="2890" x="11296650" y="2160588"/>
          <p14:tracePt t="2954" x="11563350" y="2152650"/>
          <p14:tracePt t="3017" x="11537950" y="2054225"/>
          <p14:tracePt t="3083" x="11385550" y="2017713"/>
          <p14:tracePt t="3117" x="11277600" y="2017713"/>
          <p14:tracePt t="3180" x="10902950" y="2036763"/>
          <p14:tracePt t="3242" x="10491788" y="2027238"/>
          <p14:tracePt t="3334" x="10439400" y="2017713"/>
          <p14:tracePt t="3396" x="10385425" y="2017713"/>
          <p14:tracePt t="3458" x="10287000" y="2017713"/>
          <p14:tracePt t="3521" x="10117138" y="2036763"/>
          <p14:tracePt t="3587" x="9902825" y="2036763"/>
          <p14:tracePt t="3622" x="9769475" y="2036763"/>
          <p14:tracePt t="3687" x="9001125" y="2017713"/>
          <p14:tracePt t="3750" x="7429500" y="2036763"/>
          <p14:tracePt t="3814" x="5197475" y="2509838"/>
          <p14:tracePt t="3874" x="4089400" y="2625725"/>
          <p14:tracePt t="3937" x="3509963" y="2643188"/>
          <p14:tracePt t="4000" x="3268663" y="2643188"/>
          <p14:tracePt t="4065" x="2955925" y="2643188"/>
          <p14:tracePt t="4129" x="2143125" y="2643188"/>
          <p14:tracePt t="4190" x="1366838" y="2643188"/>
          <p14:tracePt t="4253" x="874713" y="2643188"/>
          <p14:tracePt t="4315" x="776288" y="2616200"/>
          <p14:tracePt t="4379" x="696913" y="2554288"/>
          <p14:tracePt t="4449" x="588963" y="2500313"/>
          <p14:tracePt t="4481" x="544513" y="2482850"/>
          <p14:tracePt t="4550" x="473075" y="2446338"/>
          <p14:tracePt t="4616" x="438150" y="2428875"/>
          <p14:tracePt t="4710" x="438150" y="2357438"/>
          <p14:tracePt t="4772" x="438150" y="2339975"/>
          <p14:tracePt t="4983" x="393700" y="2286000"/>
          <p14:tracePt t="5048" x="357188" y="2241550"/>
          <p14:tracePt t="6309" x="411163" y="2187575"/>
          <p14:tracePt t="6491" x="419100" y="2187575"/>
          <p14:tracePt t="6555" x="419100" y="2197100"/>
          <p14:tracePt t="6621" x="419100" y="2224088"/>
          <p14:tracePt t="6657" x="411163" y="2251075"/>
          <p14:tracePt t="6695" x="401638" y="2276475"/>
          <p14:tracePt t="6766" x="401638" y="2393950"/>
          <p14:tracePt t="6829" x="428625" y="2509838"/>
          <p14:tracePt t="6893" x="446088" y="2581275"/>
          <p14:tracePt t="6956" x="446088" y="2589213"/>
          <p14:tracePt t="7021" x="473075" y="2633663"/>
          <p14:tracePt t="7090" x="588963" y="2697163"/>
          <p14:tracePt t="7124" x="652463" y="2732088"/>
          <p14:tracePt t="7453" x="785813" y="2732088"/>
          <p14:tracePt t="7517" x="1054100" y="2724150"/>
          <p14:tracePt t="7581" x="1152525" y="2705100"/>
          <p14:tracePt t="7643" x="1169988" y="2705100"/>
          <p14:tracePt t="7704" x="1204913" y="2705100"/>
          <p14:tracePt t="7767" x="1268413" y="2705100"/>
          <p14:tracePt t="7831" x="1438275" y="2795588"/>
          <p14:tracePt t="7893" x="1679575" y="2894013"/>
          <p14:tracePt t="7956" x="1938338" y="2938463"/>
          <p14:tracePt t="7987" x="2009775" y="2938463"/>
          <p14:tracePt t="8051" x="2108200" y="2911475"/>
          <p14:tracePt t="8121" x="2197100" y="2911475"/>
          <p14:tracePt t="8214" x="2241550" y="2911475"/>
          <p14:tracePt t="8248" x="2286000" y="2911475"/>
          <p14:tracePt t="8281" x="2428875" y="2911475"/>
          <p14:tracePt t="8346" x="3259138" y="2911475"/>
          <p14:tracePt t="8411" x="3500438" y="2911475"/>
          <p14:tracePt t="8471" x="3625850" y="2911475"/>
          <p14:tracePt t="8534" x="3857625" y="2911475"/>
          <p14:tracePt t="8601" x="4313238" y="2911475"/>
          <p14:tracePt t="8670" x="4830763" y="2911475"/>
          <p14:tracePt t="8703" x="5062538" y="2919413"/>
          <p14:tracePt t="8768" x="5438775" y="2928938"/>
          <p14:tracePt t="8800" x="5483225" y="2928938"/>
          <p14:tracePt t="8833" x="5518150" y="2928938"/>
          <p14:tracePt t="8895" x="5545138" y="2911475"/>
          <p14:tracePt t="9315" x="5572125" y="2901950"/>
          <p14:tracePt t="9378" x="5643563" y="2901950"/>
          <p14:tracePt t="9439" x="5857875" y="3054350"/>
          <p14:tracePt t="9502" x="6608763" y="3276600"/>
          <p14:tracePt t="9565" x="7134225" y="3232150"/>
          <p14:tracePt t="9631" x="7205663" y="3133725"/>
          <p14:tracePt t="9696" x="7224713" y="3027363"/>
          <p14:tracePt t="9727" x="7232650" y="3009900"/>
          <p14:tracePt t="9762" x="7348538" y="2982913"/>
          <p14:tracePt t="9825" x="7902575" y="2928938"/>
          <p14:tracePt t="9886" x="8348663" y="2884488"/>
          <p14:tracePt t="9949" x="8501063" y="2874963"/>
          <p14:tracePt t="9983" x="8599488" y="2874963"/>
          <p14:tracePt t="10051" x="8769350" y="2874963"/>
          <p14:tracePt t="10121" x="9018588" y="2911475"/>
          <p14:tracePt t="10242" x="9037638" y="2911475"/>
          <p14:tracePt t="10332" x="9126538" y="2928938"/>
          <p14:tracePt t="10395" x="9180513" y="2946400"/>
          <p14:tracePt t="10578" x="9144000" y="2955925"/>
          <p14:tracePt t="10669" x="9018588" y="2965450"/>
          <p14:tracePt t="10731" x="8920163" y="2965450"/>
          <p14:tracePt t="10764" x="8912225" y="2965450"/>
          <p14:tracePt t="10830" x="8680450" y="2965450"/>
          <p14:tracePt t="10895" x="7697788" y="2965450"/>
          <p14:tracePt t="10959" x="7027863" y="2946400"/>
          <p14:tracePt t="11052" x="6965950" y="2946400"/>
          <p14:tracePt t="11093" x="6875463" y="2955925"/>
          <p14:tracePt t="11129" x="6769100" y="2965450"/>
          <p14:tracePt t="11202" x="6018213" y="3081338"/>
          <p14:tracePt t="11275" x="5286375" y="3197225"/>
          <p14:tracePt t="11351" x="4867275" y="3268663"/>
          <p14:tracePt t="11415" x="4268788" y="3268663"/>
          <p14:tracePt t="11479" x="3857625" y="3303588"/>
          <p14:tracePt t="11544" x="3652838" y="3340100"/>
          <p14:tracePt t="11611" x="3500438" y="3348038"/>
          <p14:tracePt t="11677" x="3259138" y="3348038"/>
          <p14:tracePt t="11738" x="3054350" y="3322638"/>
          <p14:tracePt t="11808" x="2938463" y="3295650"/>
          <p14:tracePt t="11883" x="2705100" y="3295650"/>
          <p14:tracePt t="11949" x="2347913" y="3295650"/>
          <p14:tracePt t="11978" x="2116138" y="3295650"/>
          <p14:tracePt t="12043" x="1839913" y="3295650"/>
          <p14:tracePt t="12109" x="1830388" y="3295650"/>
          <p14:tracePt t="12171" x="1955800" y="3348038"/>
          <p14:tracePt t="12201" x="2187575" y="3357563"/>
          <p14:tracePt t="12265" x="2724150" y="3357563"/>
          <p14:tracePt t="12484" x="2776538" y="3313113"/>
          <p14:tracePt t="12546" x="2803525" y="3286125"/>
          <p14:tracePt t="12611" x="3000375" y="3241675"/>
          <p14:tracePt t="12676" x="3054350" y="3224213"/>
          <p14:tracePt t="12796" x="3062288" y="3205163"/>
          <p14:tracePt t="12919" x="3160713" y="3170238"/>
          <p14:tracePt t="12951" x="3429000" y="3170238"/>
          <p14:tracePt t="13015" x="4241800" y="3170238"/>
          <p14:tracePt t="13081" x="4679950" y="3170238"/>
          <p14:tracePt t="13147" x="5143500" y="3143250"/>
          <p14:tracePt t="13210" x="5670550" y="3089275"/>
          <p14:tracePt t="13273" x="6089650" y="3071813"/>
          <p14:tracePt t="13306" x="6348413" y="3071813"/>
          <p14:tracePt t="13373" x="6769100" y="3071813"/>
          <p14:tracePt t="13437" x="6831013" y="3071813"/>
          <p14:tracePt t="13502" x="7054850" y="3071813"/>
          <p14:tracePt t="13565" x="7224713" y="3071813"/>
          <p14:tracePt t="13632" x="7367588" y="3071813"/>
          <p14:tracePt t="13695" x="7724775" y="3071813"/>
          <p14:tracePt t="13759" x="7974013" y="3071813"/>
          <p14:tracePt t="13821" x="8089900" y="3062288"/>
          <p14:tracePt t="13884" x="8116888" y="3062288"/>
          <p14:tracePt t="14005" x="8170863" y="3062288"/>
          <p14:tracePt t="14067" x="8242300" y="3071813"/>
          <p14:tracePt t="14135" x="8447088" y="3133725"/>
          <p14:tracePt t="14198" x="8609013" y="3160713"/>
          <p14:tracePt t="14260" x="8626475" y="3160713"/>
          <p14:tracePt t="14447" x="8616950" y="3160713"/>
          <p14:tracePt t="15136" x="8831263" y="3133725"/>
          <p14:tracePt t="15198" x="9010650" y="3071813"/>
          <p14:tracePt t="15348" x="8983663" y="3071813"/>
          <p14:tracePt t="15415" x="8902700" y="3062288"/>
          <p14:tracePt t="16149" x="8875713" y="3036888"/>
          <p14:tracePt t="16573" x="8858250" y="3036888"/>
          <p14:tracePt t="16638" x="8840788" y="3036888"/>
          <p14:tracePt t="17262" x="8572500" y="3009900"/>
          <p14:tracePt t="17296" x="8420100" y="2990850"/>
          <p14:tracePt t="17360" x="8232775" y="3009900"/>
          <p14:tracePt t="17392" x="8054975" y="3071813"/>
          <p14:tracePt t="17457" x="7661275" y="3152775"/>
          <p14:tracePt t="17518" x="5446713" y="3455988"/>
          <p14:tracePt t="17580" x="4187825" y="3554413"/>
          <p14:tracePt t="17613" x="3840163" y="3562350"/>
          <p14:tracePt t="17677" x="3009900" y="3446463"/>
          <p14:tracePt t="17740" x="2813050" y="3348038"/>
          <p14:tracePt t="17770" x="2803525" y="3348038"/>
          <p14:tracePt t="17889" x="2803525" y="3384550"/>
          <p14:tracePt t="17981" x="2759075" y="3411538"/>
          <p14:tracePt t="18014" x="2616200" y="3384550"/>
          <p14:tracePt t="18092" x="2241550" y="3330575"/>
          <p14:tracePt t="18156" x="1785938" y="3330575"/>
          <p14:tracePt t="18221" x="1679575" y="3330575"/>
          <p14:tracePt t="18282" x="1554163" y="3330575"/>
          <p14:tracePt t="18346" x="1411288" y="3330575"/>
          <p14:tracePt t="18379" x="1330325" y="3330575"/>
          <p14:tracePt t="18442" x="1268413" y="3330575"/>
          <p14:tracePt t="18504" x="1250950" y="3330575"/>
          <p14:tracePt t="18660" x="1250950" y="3357563"/>
          <p14:tracePt t="18754" x="1250950" y="3419475"/>
          <p14:tracePt t="18815" x="1258888" y="3527425"/>
          <p14:tracePt t="18878" x="1303338" y="3608388"/>
          <p14:tracePt t="18910" x="1312863" y="3633788"/>
          <p14:tracePt t="18974" x="1366838" y="3687763"/>
          <p14:tracePt t="19037" x="1428750" y="3751263"/>
          <p14:tracePt t="19195" x="1446213" y="3840163"/>
          <p14:tracePt t="19257" x="1625600" y="4044950"/>
          <p14:tracePt t="19969" x="1517650" y="4125913"/>
          <p14:tracePt t="20029" x="1500188" y="4143375"/>
          <p14:tracePt t="20334" x="1465263" y="4197350"/>
          <p14:tracePt t="20396" x="1384300" y="4259263"/>
          <p14:tracePt t="20429" x="1366838" y="4286250"/>
          <p14:tracePt t="20493" x="1347788" y="4402138"/>
          <p14:tracePt t="20556" x="1339850" y="4562475"/>
          <p14:tracePt t="20768" x="1322388" y="4616450"/>
          <p14:tracePt t="20830" x="1258888" y="4687888"/>
          <p14:tracePt t="20894" x="1143000" y="4768850"/>
          <p14:tracePt t="20956" x="1062038" y="4857750"/>
          <p14:tracePt t="21019" x="973138" y="4973638"/>
          <p14:tracePt t="21088" x="866775" y="5205413"/>
          <p14:tracePt t="21120" x="839788" y="5313363"/>
          <p14:tracePt t="21153" x="812800" y="5384800"/>
          <p14:tracePt t="21186" x="795338" y="5465763"/>
          <p14:tracePt t="21251" x="768350" y="5616575"/>
          <p14:tracePt t="21314" x="741363" y="5715000"/>
          <p14:tracePt t="21376" x="714375" y="5795963"/>
          <p14:tracePt t="21407" x="679450" y="5840413"/>
          <p14:tracePt t="21470" x="625475" y="5857875"/>
          <p14:tracePt t="21535" x="581025" y="5724525"/>
          <p14:tracePt t="21595" x="554038" y="5438775"/>
          <p14:tracePt t="21661" x="554038" y="4973638"/>
          <p14:tracePt t="21723" x="554038" y="4840288"/>
          <p14:tracePt t="21785" x="581025" y="4741863"/>
          <p14:tracePt t="21847" x="588963" y="4697413"/>
          <p14:tracePt t="21993" x="588963" y="4670425"/>
          <p14:tracePt t="22055" x="588963" y="4652963"/>
          <p14:tracePt t="22559" x="608013" y="4687888"/>
          <p14:tracePt t="22623" x="608013" y="4884738"/>
          <p14:tracePt t="22686" x="608013" y="5018088"/>
          <p14:tracePt t="22718" x="615950" y="5108575"/>
          <p14:tracePt t="22781" x="615950" y="5286375"/>
          <p14:tracePt t="22845" x="615950" y="5446713"/>
          <p14:tracePt t="22909" x="615950" y="5680075"/>
          <p14:tracePt t="22941" x="625475" y="5786438"/>
          <p14:tracePt t="23007" x="633413" y="5938838"/>
          <p14:tracePt t="23072" x="633413" y="5991225"/>
          <p14:tracePt t="23108" x="633413" y="6010275"/>
          <p14:tracePt t="23285" x="633413" y="6027738"/>
          <p14:tracePt t="23704" x="633413" y="6089650"/>
          <p14:tracePt t="23767" x="633413" y="6180138"/>
          <p14:tracePt t="23832" x="633413" y="6259513"/>
          <p14:tracePt t="23895" x="633413" y="6348413"/>
          <p14:tracePt t="23959" x="633413" y="6384925"/>
          <p14:tracePt t="24021" x="642938" y="6419850"/>
          <p14:tracePt t="24118" x="642938" y="6438900"/>
          <p14:tracePt t="24212" x="660400" y="6446838"/>
          <p14:tracePt t="24275" x="857250" y="6446838"/>
          <p14:tracePt t="24340" x="1143000" y="6446838"/>
          <p14:tracePt t="24419" x="1401763" y="6446838"/>
          <p14:tracePt t="24460" x="1482725" y="6446838"/>
          <p14:tracePt t="24527" x="1687513" y="6446838"/>
          <p14:tracePt t="24592" x="1839913" y="6446838"/>
          <p14:tracePt t="24657" x="2071688" y="6438900"/>
          <p14:tracePt t="24720" x="2465388" y="6438900"/>
          <p14:tracePt t="24785" x="2660650" y="6438900"/>
          <p14:tracePt t="24849" x="2990850" y="6438900"/>
          <p14:tracePt t="24914" x="3089275" y="6438900"/>
          <p14:tracePt t="24977" x="3170238" y="6438900"/>
          <p14:tracePt t="25040" x="3259138" y="6438900"/>
          <p14:tracePt t="25109" x="3419475" y="6438900"/>
          <p14:tracePt t="25174" x="3705225" y="6438900"/>
          <p14:tracePt t="25239" x="3938588" y="6438900"/>
          <p14:tracePt t="25303" x="4187825" y="6438900"/>
          <p14:tracePt t="25367" x="4572000" y="6438900"/>
          <p14:tracePt t="25433" x="5116513" y="6446838"/>
          <p14:tracePt t="25494" x="5724525" y="6446838"/>
          <p14:tracePt t="25558" x="6153150" y="6446838"/>
          <p14:tracePt t="25622" x="6589713" y="6446838"/>
          <p14:tracePt t="25654" x="6742113" y="6446838"/>
          <p14:tracePt t="25720" x="6956425" y="6446838"/>
          <p14:tracePt t="25750" x="7027863" y="6446838"/>
          <p14:tracePt t="25813" x="7126288" y="6446838"/>
          <p14:tracePt t="25875" x="7296150" y="6446838"/>
          <p14:tracePt t="25937" x="7412038" y="6446838"/>
          <p14:tracePt t="25999" x="7616825" y="6446838"/>
          <p14:tracePt t="26032" x="7670800" y="6446838"/>
          <p14:tracePt t="26099" x="7697788" y="6446838"/>
          <p14:tracePt t="26222" x="7732713" y="6465888"/>
          <p14:tracePt t="26315" x="7796213" y="6491288"/>
          <p14:tracePt t="26379" x="7875588" y="6491288"/>
          <p14:tracePt t="26442" x="7902575" y="6491288"/>
          <p14:tracePt t="26505" x="7956550" y="6491288"/>
          <p14:tracePt t="27018" x="7983538" y="6491288"/>
          <p14:tracePt t="27086" x="7991475" y="6483350"/>
          <p14:tracePt t="27151" x="7920038" y="6429375"/>
          <p14:tracePt t="27216" x="7867650" y="6323013"/>
          <p14:tracePt t="27292" x="7885113" y="6286500"/>
          <p14:tracePt t="27363" x="8037513" y="6296025"/>
          <p14:tracePt t="27427" x="8643938" y="6375400"/>
          <p14:tracePt t="27491" x="9055100" y="6394450"/>
          <p14:tracePt t="27522" x="9286875" y="6394450"/>
          <p14:tracePt t="27588" x="9752013" y="6394450"/>
          <p14:tracePt t="27651" x="9939338" y="6394450"/>
          <p14:tracePt t="27715" x="10269538" y="6394450"/>
          <p14:tracePt t="27777" x="10742613" y="6367463"/>
          <p14:tracePt t="27837" x="11198225" y="6357938"/>
          <p14:tracePt t="27899" x="11447463" y="6357938"/>
          <p14:tracePt t="27959" x="11518900" y="6340475"/>
          <p14:tracePt t="28021" x="11555413" y="6340475"/>
          <p14:tracePt t="28148" x="11563350" y="6340475"/>
          <p14:tracePt t="28297" x="11563350" y="6375400"/>
          <p14:tracePt t="28564" x="11555413" y="6402388"/>
          <p14:tracePt t="28718" x="11537950" y="6402388"/>
          <p14:tracePt t="28782" x="11483975" y="6303963"/>
          <p14:tracePt t="28846" x="11403013" y="5991225"/>
          <p14:tracePt t="28908" x="11341100" y="5456238"/>
          <p14:tracePt t="28973" x="11349038" y="4759325"/>
          <p14:tracePt t="29038" x="11349038" y="4456113"/>
          <p14:tracePt t="29072" x="11341100" y="4286250"/>
          <p14:tracePt t="29140" x="11314113" y="3857625"/>
          <p14:tracePt t="29172" x="11314113" y="3544888"/>
          <p14:tracePt t="29207" x="11314113" y="3268663"/>
          <p14:tracePt t="29271" x="11314113" y="2741613"/>
          <p14:tracePt t="29336" x="11314113" y="2232025"/>
          <p14:tracePt t="29402" x="11314113" y="2027238"/>
          <p14:tracePt t="29436" x="11314113" y="1965325"/>
          <p14:tracePt t="29469" x="11314113" y="1938338"/>
          <p14:tracePt t="29681" x="11314113" y="1919288"/>
          <p14:tracePt t="29804" x="11323638" y="1919288"/>
          <p14:tracePt t="29865" x="11341100" y="1938338"/>
          <p14:tracePt t="29987" x="11474450" y="1946275"/>
          <p14:tracePt t="30049" x="11804650" y="1982788"/>
          <p14:tracePt t="30295" x="11804650" y="1938338"/>
          <p14:tracePt t="30473" x="11796713" y="1901825"/>
          <p14:tracePt t="30536" x="11760200" y="1857375"/>
          <p14:tracePt t="30721" x="11733213" y="1822450"/>
          <p14:tracePt t="30784" x="11715750" y="1812925"/>
          <p14:tracePt t="31359" x="11688763" y="1847850"/>
          <p14:tracePt t="31421" x="11671300" y="1965325"/>
          <p14:tracePt t="31483" x="11671300" y="1990725"/>
          <p14:tracePt t="31607" x="11671300" y="2009775"/>
          <p14:tracePt t="31819" x="11661775" y="2108200"/>
          <p14:tracePt t="31883" x="11634788" y="2251075"/>
          <p14:tracePt t="31947" x="11634788" y="2276475"/>
          <p14:tracePt t="32008" x="11626850" y="2295525"/>
          <p14:tracePt t="32196" x="11626850" y="2357438"/>
          <p14:tracePt t="32255" x="11626850" y="2446338"/>
          <p14:tracePt t="32318" x="11626850" y="2482850"/>
          <p14:tracePt t="32384" x="11644313" y="2643188"/>
          <p14:tracePt t="32421" x="11671300" y="2741613"/>
          <p14:tracePt t="32497" x="11671300" y="2874963"/>
          <p14:tracePt t="32530" x="11671300" y="2919413"/>
          <p14:tracePt t="32596" x="11680825" y="3044825"/>
          <p14:tracePt t="32664" x="11680825" y="3179763"/>
          <p14:tracePt t="32697" x="11706225" y="3251200"/>
          <p14:tracePt t="32762" x="11715750" y="3357563"/>
          <p14:tracePt t="32826" x="11715750" y="3527425"/>
          <p14:tracePt t="32858" x="11715750" y="3608388"/>
          <p14:tracePt t="32921" x="11715750" y="3894138"/>
          <p14:tracePt t="32988" x="11715750" y="4251325"/>
          <p14:tracePt t="33052" x="11706225" y="4394200"/>
          <p14:tracePt t="33092" x="11698288" y="4456113"/>
          <p14:tracePt t="33159" x="11661775" y="4527550"/>
          <p14:tracePt t="33222" x="11582400" y="4732338"/>
          <p14:tracePt t="33284" x="11545888" y="4894263"/>
          <p14:tracePt t="33349" x="11528425" y="5062538"/>
          <p14:tracePt t="33414" x="11528425" y="5232400"/>
          <p14:tracePt t="33476" x="11518900" y="5438775"/>
          <p14:tracePt t="33539" x="11510963" y="5572125"/>
          <p14:tracePt t="33603" x="11501438" y="5768975"/>
          <p14:tracePt t="33670" x="11491913" y="5946775"/>
          <p14:tracePt t="33734" x="11474450" y="6134100"/>
          <p14:tracePt t="33800" x="11456988" y="6276975"/>
          <p14:tracePt t="33863" x="11456988" y="6303963"/>
          <p14:tracePt t="33927" x="11456988" y="6348413"/>
          <p14:tracePt t="34016" x="11456988" y="6384925"/>
          <p14:tracePt t="35717" x="11474450" y="6394450"/>
          <p14:tracePt t="35952" x="11474450" y="6367463"/>
          <p14:tracePt t="36108" x="11456988" y="6286500"/>
          <p14:tracePt t="36141" x="11430000" y="6126163"/>
          <p14:tracePt t="36202" x="11412538" y="5554663"/>
          <p14:tracePt t="36265" x="11412538" y="5108575"/>
          <p14:tracePt t="36328" x="11395075" y="4857750"/>
          <p14:tracePt t="36394" x="11395075" y="4330700"/>
          <p14:tracePt t="36459" x="11395075" y="3990975"/>
          <p14:tracePt t="36523" x="11395075" y="3786188"/>
          <p14:tracePt t="36587" x="11368088" y="3490913"/>
          <p14:tracePt t="36650" x="11368088" y="3303588"/>
          <p14:tracePt t="36716" x="11296650" y="3170238"/>
          <p14:tracePt t="36778" x="11225213" y="2946400"/>
          <p14:tracePt t="36842" x="11188700" y="2867025"/>
          <p14:tracePt t="36905" x="11144250" y="2786063"/>
          <p14:tracePt t="36967" x="11072813" y="2687638"/>
          <p14:tracePt t="37029" x="11018838" y="2643188"/>
          <p14:tracePt t="37098" x="10895013" y="2562225"/>
          <p14:tracePt t="37162" x="10760075" y="2562225"/>
          <p14:tracePt t="37225" x="9831388" y="2562225"/>
          <p14:tracePt t="37290" x="8126413" y="2562225"/>
          <p14:tracePt t="37357" x="6759575" y="2562225"/>
          <p14:tracePt t="37421" x="5313363" y="2562225"/>
          <p14:tracePt t="37486" x="5037138" y="2517775"/>
          <p14:tracePt t="37557" x="4446588" y="2490788"/>
          <p14:tracePt t="37634" x="3652838" y="2446338"/>
          <p14:tracePt t="37669" x="3187700" y="2446338"/>
          <p14:tracePt t="37733" x="2482850" y="2446338"/>
          <p14:tracePt t="37796" x="1544638" y="2446338"/>
          <p14:tracePt t="37862" x="1223963" y="2446338"/>
          <p14:tracePt t="37925" x="982663" y="2446338"/>
          <p14:tracePt t="37987" x="946150" y="2411413"/>
          <p14:tracePt t="38049" x="795338" y="2259013"/>
          <p14:tracePt t="38120" x="679450" y="2179638"/>
          <p14:tracePt t="38151" x="615950" y="2170113"/>
          <p14:tracePt t="38215" x="465138" y="2152650"/>
          <p14:tracePt t="38339" x="411163" y="2152650"/>
          <p14:tracePt t="39174" x="384175" y="2152650"/>
          <p14:tracePt t="39235" x="339725" y="2133600"/>
          <p14:tracePt t="39414" x="339725" y="2125663"/>
          <p14:tracePt t="42639" x="419100" y="2214563"/>
          <p14:tracePt t="42710" x="465138" y="2419350"/>
          <p14:tracePt t="42749" x="465138" y="2589213"/>
          <p14:tracePt t="42821" x="465138" y="3000375"/>
          <p14:tracePt t="42882" x="455613" y="3017838"/>
          <p14:tracePt t="42975" x="411163" y="3179763"/>
          <p14:tracePt t="43040" x="411163" y="3402013"/>
          <p14:tracePt t="43076" x="411163" y="3482975"/>
          <p14:tracePt t="43145" x="411163" y="3536950"/>
          <p14:tracePt t="43299" x="411163" y="3554413"/>
          <p14:tracePt t="43713" x="411163" y="3500438"/>
          <p14:tracePt t="43776" x="411163" y="3455988"/>
          <p14:tracePt t="43892" x="411163" y="3438525"/>
          <p14:tracePt t="43956" x="411163" y="3375025"/>
          <p14:tracePt t="44019" x="438150" y="3259138"/>
          <p14:tracePt t="44084" x="438150" y="3187700"/>
          <p14:tracePt t="44175" x="446088" y="3170238"/>
          <p14:tracePt t="44238" x="473075" y="3143250"/>
          <p14:tracePt t="44269" x="500063" y="3108325"/>
          <p14:tracePt t="44332" x="517525" y="3054350"/>
          <p14:tracePt t="44393" x="517525" y="3009900"/>
          <p14:tracePt t="44471" x="517525" y="2965450"/>
          <p14:tracePt t="44533" x="517525" y="2946400"/>
          <p14:tracePt t="44593" x="517525" y="2928938"/>
          <p14:tracePt t="44658" x="527050" y="2857500"/>
          <p14:tracePt t="44720" x="527050" y="2840038"/>
          <p14:tracePt t="45383" x="527050" y="2822575"/>
          <p14:tracePt t="45591" x="536575" y="2822575"/>
          <p14:tracePt t="45654" x="544513" y="2822575"/>
          <p14:tracePt t="45776" x="652463" y="2840038"/>
          <p14:tracePt t="45855" x="1017588" y="2847975"/>
          <p14:tracePt t="45919" x="1223963" y="2847975"/>
          <p14:tracePt t="46030" x="1312863" y="2857500"/>
          <p14:tracePt t="46114" x="1295400" y="2874963"/>
          <p14:tracePt t="46190" x="1214438" y="2919413"/>
          <p14:tracePt t="46257" x="982663" y="3108325"/>
          <p14:tracePt t="46291" x="911225" y="3214688"/>
          <p14:tracePt t="46375" x="866775" y="3500438"/>
          <p14:tracePt t="46456" x="866775" y="3598863"/>
          <p14:tracePt t="46530" x="758825" y="3751263"/>
          <p14:tracePt t="46601" x="554038" y="3983038"/>
          <p14:tracePt t="46670" x="517525" y="4017963"/>
          <p14:tracePt t="46765" x="482600" y="4062413"/>
          <p14:tracePt t="46796" x="455613" y="4098925"/>
          <p14:tracePt t="46829" x="446088" y="4108450"/>
          <p14:tracePt t="47290" x="446088" y="4116388"/>
          <p14:tracePt t="47352" x="615950" y="3813175"/>
          <p14:tracePt t="47384" x="642938" y="3751263"/>
          <p14:tracePt t="47534" x="554038" y="3884613"/>
          <p14:tracePt t="47598" x="438150" y="4062413"/>
          <p14:tracePt t="47660" x="419100" y="4089400"/>
          <p14:tracePt t="47720" x="419100" y="4098925"/>
          <p14:tracePt t="47885" x="401638" y="4143375"/>
          <p14:tracePt t="48316" x="401638" y="4160838"/>
          <p14:tracePt t="48769" x="374650" y="4160838"/>
          <p14:tracePt t="48919" x="339725" y="4133850"/>
          <p14:tracePt t="49583" x="339725" y="4116388"/>
          <p14:tracePt t="50021" x="339725" y="4108450"/>
          <p14:tracePt t="50090" x="374650" y="4054475"/>
          <p14:tracePt t="50153" x="438150" y="3965575"/>
          <p14:tracePt t="50215" x="446088" y="3965575"/>
          <p14:tracePt t="50395" x="473075" y="3956050"/>
          <p14:tracePt t="50458" x="1009650" y="4017963"/>
          <p14:tracePt t="50520" x="3732213" y="4037013"/>
          <p14:tracePt t="50583" x="4875213" y="4116388"/>
          <p14:tracePt t="50647" x="5367338" y="4295775"/>
          <p14:tracePt t="50709" x="6340475" y="4456113"/>
          <p14:tracePt t="50772" x="7375525" y="4348163"/>
          <p14:tracePt t="50837" x="8626475" y="4187825"/>
          <p14:tracePt t="50869" x="8875713" y="4187825"/>
          <p14:tracePt t="50933" x="9420225" y="4187825"/>
          <p14:tracePt t="50966" x="10010775" y="4152900"/>
          <p14:tracePt t="51031" x="10456863" y="4098925"/>
          <p14:tracePt t="51097" x="10626725" y="4054475"/>
          <p14:tracePt t="51161" x="10760075" y="4017963"/>
          <p14:tracePt t="51224" x="11028363" y="4010025"/>
          <p14:tracePt t="51283" x="11037888" y="4010025"/>
          <p14:tracePt t="51936" x="11018838" y="3990975"/>
          <p14:tracePt t="60902" x="11010900" y="3990975"/>
          <p14:tracePt t="61054" x="11001375" y="4017963"/>
          <p14:tracePt t="61121" x="10974388" y="4027488"/>
          <p14:tracePt t="61182" x="10947400" y="4054475"/>
          <p14:tracePt t="61244" x="10885488" y="4081463"/>
          <p14:tracePt t="61307" x="10841038" y="4133850"/>
          <p14:tracePt t="61369" x="10760075" y="4214813"/>
          <p14:tracePt t="61430" x="10671175" y="4340225"/>
          <p14:tracePt t="61491" x="10644188" y="4411663"/>
          <p14:tracePt t="61523" x="10644188" y="4446588"/>
          <p14:tracePt t="61592" x="10644188" y="4527550"/>
          <p14:tracePt t="61658" x="10653713" y="4545013"/>
          <p14:tracePt t="61719" x="10680700" y="4562475"/>
          <p14:tracePt t="61778" x="10698163" y="4572000"/>
          <p14:tracePt t="61955" x="10742613" y="4581525"/>
          <p14:tracePt t="62017" x="10777538" y="4598988"/>
          <p14:tracePt t="62142" x="10787063" y="4598988"/>
          <p14:tracePt t="62233" x="10841038" y="4625975"/>
          <p14:tracePt t="62297" x="10895013" y="4643438"/>
          <p14:tracePt t="62415" x="10939463" y="4679950"/>
          <p14:tracePt t="62477" x="10956925" y="4705350"/>
          <p14:tracePt t="62540" x="10956925" y="4724400"/>
          <p14:tracePt t="62598" x="10956925" y="4732338"/>
          <p14:tracePt t="62690" x="10956925" y="4741863"/>
          <p14:tracePt t="62754" x="10956925" y="4776788"/>
          <p14:tracePt t="62816" x="10966450" y="4803775"/>
          <p14:tracePt t="62881" x="10991850" y="4857750"/>
          <p14:tracePt t="62942" x="10991850" y="4867275"/>
          <p14:tracePt t="63221" x="10991850" y="4803775"/>
          <p14:tracePt t="63283" x="10974388" y="4768850"/>
          <p14:tracePt t="63540" x="10966450" y="4751388"/>
          <p14:tracePt t="63638" x="10974388" y="4705350"/>
          <p14:tracePt t="63704" x="10991850" y="4652963"/>
          <p14:tracePt t="63798" x="11028363" y="4616450"/>
          <p14:tracePt t="63861" x="11045825" y="4598988"/>
          <p14:tracePt t="63924" x="11117263" y="4598988"/>
          <p14:tracePt t="63954" x="11134725" y="4598988"/>
          <p14:tracePt t="64323" x="11144250" y="4598988"/>
          <p14:tracePt t="64387" x="11161713" y="4598988"/>
          <p14:tracePt t="66396" x="11180763" y="4616450"/>
          <p14:tracePt t="66474" x="11180763" y="4660900"/>
          <p14:tracePt t="66560" x="11180763" y="4714875"/>
          <p14:tracePt t="66592" x="11180763" y="4759325"/>
          <p14:tracePt t="66659" x="11180763" y="4840288"/>
          <p14:tracePt t="66731" x="11180763" y="4894263"/>
          <p14:tracePt t="66805" x="11180763" y="4929188"/>
          <p14:tracePt t="66871" x="11180763" y="4983163"/>
          <p14:tracePt t="66939" x="11171238" y="5045075"/>
          <p14:tracePt t="67602" x="11171238" y="5054600"/>
          <p14:tracePt t="67874" x="11126788" y="5072063"/>
          <p14:tracePt t="67936" x="10868025" y="5072063"/>
          <p14:tracePt t="68000" x="10063163" y="5072063"/>
          <p14:tracePt t="68064" x="8412163" y="5072063"/>
          <p14:tracePt t="68130" x="7589838" y="5054600"/>
          <p14:tracePt t="68192" x="7045325" y="5089525"/>
          <p14:tracePt t="68255" x="6581775" y="5089525"/>
          <p14:tracePt t="68318" x="6126163" y="5089525"/>
          <p14:tracePt t="68380" x="5419725" y="5089525"/>
          <p14:tracePt t="68497" x="4679950" y="5099050"/>
          <p14:tracePt t="68581" x="4652963" y="5099050"/>
          <p14:tracePt t="68762" x="4867275" y="5160963"/>
          <p14:tracePt t="68833" x="5919788" y="5170488"/>
          <p14:tracePt t="68896" x="6715125" y="5099050"/>
          <p14:tracePt t="68957" x="7483475" y="5010150"/>
          <p14:tracePt t="69021" x="8188325" y="5010150"/>
          <p14:tracePt t="69090" x="8562975" y="4983163"/>
          <p14:tracePt t="69156" x="8732838" y="4983163"/>
          <p14:tracePt t="69221" x="9028113" y="5027613"/>
          <p14:tracePt t="69286" x="9402763" y="5081588"/>
          <p14:tracePt t="69352" x="9894888" y="5081588"/>
          <p14:tracePt t="69418" x="9991725" y="5081588"/>
          <p14:tracePt t="69452" x="10144125" y="5116513"/>
          <p14:tracePt t="69516" x="10367963" y="5160963"/>
          <p14:tracePt t="69578" x="10483850" y="5160963"/>
          <p14:tracePt t="69644" x="10814050" y="5160963"/>
          <p14:tracePt t="69709" x="10858500" y="5160963"/>
          <p14:tracePt t="69790" x="11082338" y="5160963"/>
          <p14:tracePt t="69884" x="11090275" y="5160963"/>
          <p14:tracePt t="70461" x="11109325" y="5143500"/>
          <p14:tracePt t="70522" x="11109325" y="5126038"/>
          <p14:tracePt t="71086" x="11225213" y="5116513"/>
          <p14:tracePt t="71159" x="11287125" y="5089525"/>
          <p14:tracePt t="71194" x="11296650" y="5081588"/>
          <p14:tracePt t="71265" x="11447463" y="5045075"/>
          <p14:tracePt t="71352" x="11555413" y="5000625"/>
          <p14:tracePt t="71417" x="11599863" y="4973638"/>
          <p14:tracePt t="73563" x="11653838" y="4768850"/>
          <p14:tracePt t="73630" x="11545888" y="4187825"/>
          <p14:tracePt t="73704" x="11474450" y="3473450"/>
          <p14:tracePt t="73774" x="11510963" y="2955925"/>
          <p14:tracePt t="73835" x="11456988" y="2633663"/>
          <p14:tracePt t="73897" x="11395075" y="2428875"/>
          <p14:tracePt t="73961" x="11358563" y="2312988"/>
          <p14:tracePt t="74021" x="11349038" y="2286000"/>
          <p14:tracePt t="74453" x="11341100" y="2401888"/>
          <p14:tracePt t="74522" x="11341100" y="2608263"/>
          <p14:tracePt t="74586" x="11358563" y="2786063"/>
          <p14:tracePt t="74650" x="11368088" y="3009900"/>
          <p14:tracePt t="74713" x="11395075" y="3330575"/>
          <p14:tracePt t="74746" x="11403013" y="3482975"/>
          <p14:tracePt t="74809" x="11439525" y="3660775"/>
          <p14:tracePt t="74871" x="11456988" y="3830638"/>
          <p14:tracePt t="74934" x="11466513" y="4054475"/>
          <p14:tracePt t="74967" x="11466513" y="4133850"/>
          <p14:tracePt t="75031" x="11466513" y="4268788"/>
          <p14:tracePt t="75100" x="11491913" y="4545013"/>
          <p14:tracePt t="75130" x="11518900" y="4625975"/>
          <p14:tracePt t="75196" x="11545888" y="4776788"/>
          <p14:tracePt t="75226" x="11572875" y="4857750"/>
          <p14:tracePt t="75260" x="11634788" y="4983163"/>
          <p14:tracePt t="75290" x="11653838" y="5018088"/>
          <p14:tracePt t="75353" x="11698288" y="5081588"/>
          <p14:tracePt t="75415" x="11706225" y="5133975"/>
          <p14:tracePt t="75477" x="11715750" y="5153025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2"/>
            <a:ext cx="10168502" cy="1185818"/>
          </a:xfrm>
        </p:spPr>
        <p:txBody>
          <a:bodyPr/>
          <a:lstStyle/>
          <a:p>
            <a:pPr algn="ctr"/>
            <a:r>
              <a:rPr lang="pt-BR" dirty="0" smtClean="0"/>
              <a:t>Fórmula de Hazen-Williams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52293" y="1045934"/>
                <a:ext cx="11101168" cy="5341614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pt-BR" sz="2600" b="0" dirty="0" smtClean="0"/>
                  <a:t> </a:t>
                </a:r>
                <a14:m>
                  <m:oMath xmlns:m="http://schemas.openxmlformats.org/officeDocument/2006/math">
                    <m:r>
                      <a:rPr lang="pt-BR" sz="2600" b="0" i="1" smtClean="0">
                        <a:latin typeface="Cambria Math" panose="02040503050406030204" pitchFamily="18" charset="0"/>
                      </a:rPr>
                      <m:t>h𝑓</m:t>
                    </m:r>
                    <m:r>
                      <a:rPr lang="pt-BR" sz="2600" b="0" i="1" smtClean="0">
                        <a:latin typeface="Cambria Math" panose="02040503050406030204" pitchFamily="18" charset="0"/>
                      </a:rPr>
                      <m:t>=10,65</m:t>
                    </m:r>
                    <m:sSup>
                      <m:sSupPr>
                        <m:ctrlPr>
                          <a:rPr lang="pt-BR" sz="2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2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2600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num>
                              <m:den>
                                <m:r>
                                  <a:rPr lang="pt-BR" sz="26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1,852</m:t>
                        </m:r>
                      </m:sup>
                    </m:sSup>
                    <m:f>
                      <m:fPr>
                        <m:ctrlPr>
                          <a:rPr lang="pt-BR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sSup>
                          <m:sSupPr>
                            <m:ctrlPr>
                              <a:rPr lang="pt-BR" sz="2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6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sz="2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pt-BR" sz="2600" b="0" i="1" smtClean="0">
                                <a:latin typeface="Cambria Math" panose="02040503050406030204" pitchFamily="18" charset="0"/>
                              </a:rPr>
                              <m:t>4,87</m:t>
                            </m:r>
                          </m:sup>
                        </m:sSup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b="0" dirty="0" smtClean="0"/>
                  <a:t>	</a:t>
                </a:r>
              </a:p>
              <a:p>
                <a:pPr marL="0" indent="0" algn="just">
                  <a:spcBef>
                    <a:spcPts val="600"/>
                  </a:spcBef>
                  <a:spcAft>
                    <a:spcPts val="600"/>
                  </a:spcAft>
                  <a:buNone/>
                </a:pPr>
                <a:endParaRPr lang="pt-BR" sz="1200" b="0" dirty="0" smtClean="0"/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pt-BR" sz="2600" b="0" dirty="0" smtClean="0"/>
                  <a:t> </a:t>
                </a:r>
                <a14:m>
                  <m:oMath xmlns:m="http://schemas.openxmlformats.org/officeDocument/2006/math">
                    <m:r>
                      <a:rPr lang="pt-BR" sz="2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h𝑓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2600" b="0" dirty="0" smtClean="0"/>
                  <a:t>		</a:t>
                </a:r>
                <a14:m>
                  <m:oMath xmlns:m="http://schemas.openxmlformats.org/officeDocument/2006/math">
                    <m:r>
                      <a:rPr lang="pt-BR" sz="26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= 10,65 ∙ </m:t>
                    </m:r>
                    <m:f>
                      <m:f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1,852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1,852</m:t>
                            </m:r>
                          </m:sup>
                        </m:s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4,87  </m:t>
                            </m:r>
                          </m:sup>
                        </m:sSup>
                      </m:den>
                    </m:f>
                  </m:oMath>
                </a14:m>
                <a:endParaRPr lang="pt-BR" sz="2600" b="0" dirty="0" smtClean="0"/>
              </a:p>
              <a:p>
                <a:pPr marL="0" indent="0" algn="just">
                  <a:spcBef>
                    <a:spcPts val="600"/>
                  </a:spcBef>
                  <a:spcAft>
                    <a:spcPts val="600"/>
                  </a:spcAft>
                  <a:buNone/>
                </a:pPr>
                <a:endParaRPr lang="pt-BR" sz="1200" dirty="0"/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r>
                      <a:rPr lang="pt-BR" sz="260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= 0,2788 ∙ 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∙ 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2,63</m:t>
                        </m:r>
                      </m:sup>
                    </m:sSup>
                    <m:r>
                      <a:rPr lang="pt-BR" sz="2600" i="1">
                        <a:latin typeface="Cambria Math" panose="02040503050406030204" pitchFamily="18" charset="0"/>
                      </a:rPr>
                      <m:t>∙ 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2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h𝑓</m:t>
                                </m:r>
                              </m:num>
                              <m:den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0,54</m:t>
                        </m:r>
                      </m:sup>
                    </m:sSup>
                    <m:r>
                      <a:rPr lang="pt-BR" sz="2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2600" dirty="0"/>
                  <a:t> 	ou	</a:t>
                </a:r>
                <a14:m>
                  <m:oMath xmlns:m="http://schemas.openxmlformats.org/officeDocument/2006/math">
                    <m:r>
                      <a:rPr lang="pt-BR" sz="260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= 0,2788 ∙ 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∙ 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2,63</m:t>
                        </m:r>
                      </m:sup>
                    </m:sSup>
                    <m:r>
                      <a:rPr lang="pt-BR" sz="2600" i="1">
                        <a:latin typeface="Cambria Math" panose="02040503050406030204" pitchFamily="18" charset="0"/>
                      </a:rPr>
                      <m:t>∙ 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0,54</m:t>
                        </m:r>
                      </m:sup>
                    </m:sSup>
                    <m:r>
                      <a:rPr lang="pt-BR" sz="2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pt-BR" sz="2600" dirty="0" smtClean="0"/>
              </a:p>
              <a:p>
                <a:pPr marL="0" indent="0" algn="just">
                  <a:spcBef>
                    <a:spcPts val="600"/>
                  </a:spcBef>
                  <a:spcAft>
                    <a:spcPts val="600"/>
                  </a:spcAft>
                  <a:buNone/>
                </a:pPr>
                <a:endParaRPr lang="pt-BR" sz="1200" dirty="0" smtClean="0"/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r>
                      <a:rPr lang="pt-BR" sz="26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= 0,355 ∙ 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∙ 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0,63</m:t>
                        </m:r>
                      </m:sup>
                    </m:sSup>
                    <m:r>
                      <a:rPr lang="pt-BR" sz="2600" i="1">
                        <a:latin typeface="Cambria Math" panose="02040503050406030204" pitchFamily="18" charset="0"/>
                      </a:rPr>
                      <m:t>∙ 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2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h𝑓</m:t>
                                </m:r>
                              </m:num>
                              <m:den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0,54</m:t>
                        </m:r>
                      </m:sup>
                    </m:sSup>
                    <m:r>
                      <a:rPr lang="pt-BR" sz="2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2600" dirty="0"/>
                  <a:t> 	ou	</a:t>
                </a:r>
                <a14:m>
                  <m:oMath xmlns:m="http://schemas.openxmlformats.org/officeDocument/2006/math">
                    <m:r>
                      <a:rPr lang="pt-BR" sz="26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= 0,355 ∙ 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∙ 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0,63</m:t>
                        </m:r>
                      </m:sup>
                    </m:sSup>
                    <m:r>
                      <a:rPr lang="pt-BR" sz="2600" i="1">
                        <a:latin typeface="Cambria Math" panose="02040503050406030204" pitchFamily="18" charset="0"/>
                      </a:rPr>
                      <m:t>∙ 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0,54</m:t>
                        </m:r>
                      </m:sup>
                    </m:sSup>
                  </m:oMath>
                </a14:m>
                <a:endParaRPr lang="pt-BR" sz="2600" dirty="0"/>
              </a:p>
              <a:p>
                <a:pPr marL="0" indent="0" algn="just">
                  <a:spcBef>
                    <a:spcPts val="600"/>
                  </a:spcBef>
                  <a:spcAft>
                    <a:spcPts val="600"/>
                  </a:spcAft>
                  <a:buNone/>
                </a:pPr>
                <a:endParaRPr lang="pt-BR" sz="2600" dirty="0"/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r>
                      <a:rPr lang="pt-BR" sz="26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= 1,625 ∙ 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2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num>
                              <m:den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0,38</m:t>
                        </m:r>
                      </m:sup>
                    </m:sSup>
                    <m:r>
                      <a:rPr lang="pt-BR" sz="2600" i="1">
                        <a:latin typeface="Cambria Math" panose="02040503050406030204" pitchFamily="18" charset="0"/>
                      </a:rPr>
                      <m:t>∙ 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2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h𝑓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0,205</m:t>
                        </m:r>
                      </m:sup>
                    </m:sSup>
                  </m:oMath>
                </a14:m>
                <a:r>
                  <a:rPr lang="pt-BR" sz="2600" dirty="0"/>
                  <a:t>	ou	</a:t>
                </a:r>
                <a14:m>
                  <m:oMath xmlns:m="http://schemas.openxmlformats.org/officeDocument/2006/math">
                    <m:r>
                      <a:rPr lang="pt-BR" sz="26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= 1,625 ∙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2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num>
                              <m:den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0,38</m:t>
                        </m:r>
                      </m:sup>
                    </m:sSup>
                    <m:r>
                      <a:rPr lang="pt-BR" sz="260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0,205</m:t>
                            </m:r>
                          </m:sup>
                        </m:s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pt-BR" sz="26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2293" y="1045934"/>
                <a:ext cx="11101168" cy="5341614"/>
              </a:xfr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903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713"/>
    </mc:Choice>
    <mc:Fallback xmlns="">
      <p:transition spd="slow" advTm="126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4763" x="12063413" y="4795838"/>
          <p14:tracePt t="4826" x="12188825" y="4491038"/>
          <p14:tracePt t="5290" x="9599613" y="5286375"/>
          <p14:tracePt t="5353" x="5438775" y="4830763"/>
          <p14:tracePt t="5416" x="4375150" y="4375150"/>
          <p14:tracePt t="5477" x="4089400" y="4268788"/>
          <p14:tracePt t="5510" x="3724275" y="4152900"/>
          <p14:tracePt t="5573" x="3054350" y="4071938"/>
          <p14:tracePt t="5635" x="2473325" y="3946525"/>
          <p14:tracePt t="5700" x="1223963" y="3357563"/>
          <p14:tracePt t="5771" x="625475" y="3017838"/>
          <p14:tracePt t="5801" x="581025" y="2946400"/>
          <p14:tracePt t="5864" x="527050" y="2901950"/>
          <p14:tracePt t="5984" x="419100" y="2509838"/>
          <p14:tracePt t="6017" x="330200" y="2160588"/>
          <p14:tracePt t="6080" x="322263" y="2089150"/>
          <p14:tracePt t="6176" x="714375" y="2081213"/>
          <p14:tracePt t="6239" x="1250950" y="1955800"/>
          <p14:tracePt t="6303" x="1250950" y="1938338"/>
          <p14:tracePt t="6364" x="1258888" y="1919288"/>
          <p14:tracePt t="6513" x="1241425" y="1911350"/>
          <p14:tracePt t="6613" x="1241425" y="1901825"/>
          <p14:tracePt t="6676" x="1231900" y="1901825"/>
          <p14:tracePt t="13393" x="1231900" y="1893888"/>
          <p14:tracePt t="13453" x="1330325" y="1893888"/>
          <p14:tracePt t="13517" x="1473200" y="1973263"/>
          <p14:tracePt t="13578" x="1482725" y="1982788"/>
          <p14:tracePt t="13768" x="1455738" y="2000250"/>
          <p14:tracePt t="13831" x="1330325" y="2000250"/>
          <p14:tracePt t="13893" x="1276350" y="2000250"/>
          <p14:tracePt t="13954" x="1223963" y="2000250"/>
          <p14:tracePt t="14017" x="1036638" y="2000250"/>
          <p14:tracePt t="14079" x="866775" y="2000250"/>
          <p14:tracePt t="14110" x="830263" y="2000250"/>
          <p14:tracePt t="14172" x="822325" y="2000250"/>
          <p14:tracePt t="14234" x="768350" y="2000250"/>
          <p14:tracePt t="14295" x="731838" y="2000250"/>
          <p14:tracePt t="14384" x="696913" y="2000250"/>
          <p14:tracePt t="19565" x="714375" y="2054225"/>
          <p14:tracePt t="19656" x="741363" y="2098675"/>
          <p14:tracePt t="19688" x="776288" y="2152650"/>
          <p14:tracePt t="19757" x="857250" y="2259013"/>
          <p14:tracePt t="19821" x="928688" y="2384425"/>
          <p14:tracePt t="19887" x="1071563" y="2562225"/>
          <p14:tracePt t="19949" x="1098550" y="2660650"/>
          <p14:tracePt t="20344" x="1098550" y="2670175"/>
          <p14:tracePt t="20443" x="1108075" y="2687638"/>
          <p14:tracePt t="20651" x="1133475" y="2724150"/>
          <p14:tracePt t="20680" x="1169988" y="2741613"/>
          <p14:tracePt t="20714" x="1187450" y="2759075"/>
          <p14:tracePt t="20836" x="1196975" y="2759075"/>
          <p14:tracePt t="21099" x="1204913" y="2759075"/>
          <p14:tracePt t="21220" x="1204913" y="2751138"/>
          <p14:tracePt t="21355" x="1204913" y="2714625"/>
          <p14:tracePt t="21422" x="1268413" y="2697163"/>
          <p14:tracePt t="21492" x="1384300" y="2670175"/>
          <p14:tracePt t="21554" x="1465263" y="2670175"/>
          <p14:tracePt t="21618" x="1517650" y="2643188"/>
          <p14:tracePt t="21679" x="1581150" y="2633663"/>
          <p14:tracePt t="21713" x="1616075" y="2625725"/>
          <p14:tracePt t="21807" x="1785938" y="2608263"/>
          <p14:tracePt t="21883" x="1839913" y="2608263"/>
          <p14:tracePt t="21999" x="1901825" y="2598738"/>
          <p14:tracePt t="22063" x="2009775" y="2571750"/>
          <p14:tracePt t="22092" x="2017713" y="2571750"/>
          <p14:tracePt t="22184" x="2044700" y="2509838"/>
          <p14:tracePt t="22216" x="2044700" y="2438400"/>
          <p14:tracePt t="22284" x="2044700" y="2241550"/>
          <p14:tracePt t="22352" x="1946275" y="2044700"/>
          <p14:tracePt t="22415" x="1822450" y="1901825"/>
          <p14:tracePt t="22445" x="1785938" y="1874838"/>
          <p14:tracePt t="22507" x="1625600" y="1857375"/>
          <p14:tracePt t="22570" x="1455738" y="1866900"/>
          <p14:tracePt t="22634" x="1339850" y="1938338"/>
          <p14:tracePt t="22696" x="1196975" y="2000250"/>
          <p14:tracePt t="22732" x="1125538" y="2027238"/>
          <p14:tracePt t="22799" x="982663" y="2125663"/>
          <p14:tracePt t="22860" x="955675" y="2187575"/>
          <p14:tracePt t="22891" x="955675" y="2232025"/>
          <p14:tracePt t="22955" x="955675" y="2322513"/>
          <p14:tracePt t="23024" x="955675" y="2339975"/>
          <p14:tracePt t="23116" x="955675" y="2347913"/>
          <p14:tracePt t="23267" x="973138" y="2384425"/>
          <p14:tracePt t="23332" x="1017588" y="2428875"/>
          <p14:tracePt t="23392" x="1027113" y="2438400"/>
          <p14:tracePt t="23661" x="1044575" y="2438400"/>
          <p14:tracePt t="23730" x="1116013" y="2438400"/>
          <p14:tracePt t="23763" x="1152525" y="2438400"/>
          <p14:tracePt t="23827" x="1357313" y="2393950"/>
          <p14:tracePt t="23889" x="1384300" y="2393950"/>
          <p14:tracePt t="23952" x="1411288" y="2384425"/>
          <p14:tracePt t="23985" x="1438275" y="2347913"/>
          <p14:tracePt t="24050" x="1428750" y="2133600"/>
          <p14:tracePt t="24114" x="1366838" y="1946275"/>
          <p14:tracePt t="24176" x="1339850" y="1884363"/>
          <p14:tracePt t="24238" x="1303338" y="1822450"/>
          <p14:tracePt t="24271" x="1276350" y="1785938"/>
          <p14:tracePt t="24334" x="1214438" y="1633538"/>
          <p14:tracePt t="24395" x="1204913" y="1608138"/>
          <p14:tracePt t="24927" x="1204913" y="1625600"/>
          <p14:tracePt t="24988" x="1276350" y="1704975"/>
          <p14:tracePt t="25052" x="1357313" y="1830388"/>
          <p14:tracePt t="25124" x="1438275" y="1938338"/>
          <p14:tracePt t="25158" x="1500188" y="2017713"/>
          <p14:tracePt t="25233" x="1643063" y="2160588"/>
          <p14:tracePt t="25270" x="1652588" y="2170113"/>
          <p14:tracePt t="25390" x="1660525" y="2170113"/>
          <p14:tracePt t="25422" x="1670050" y="2170113"/>
          <p14:tracePt t="25514" x="1687513" y="2197100"/>
          <p14:tracePt t="25884" x="1714500" y="2251075"/>
          <p14:tracePt t="25950" x="1768475" y="2401888"/>
          <p14:tracePt t="26015" x="1795463" y="2536825"/>
          <p14:tracePt t="26076" x="1795463" y="2633663"/>
          <p14:tracePt t="26137" x="1795463" y="2652713"/>
          <p14:tracePt t="26232" x="1812925" y="2687638"/>
          <p14:tracePt t="27035" x="1812925" y="2697163"/>
          <p14:tracePt t="27247" x="1893888" y="2714625"/>
          <p14:tracePt t="27279" x="1982788" y="2714625"/>
          <p14:tracePt t="27312" x="2036763" y="2714625"/>
          <p14:tracePt t="27344" x="2089150" y="2714625"/>
          <p14:tracePt t="27405" x="2357438" y="2633663"/>
          <p14:tracePt t="27438" x="2500313" y="2581275"/>
          <p14:tracePt t="27501" x="2741613" y="2455863"/>
          <p14:tracePt t="27563" x="2928938" y="2322513"/>
          <p14:tracePt t="27595" x="3027363" y="2232025"/>
          <p14:tracePt t="27661" x="3116263" y="2098675"/>
          <p14:tracePt t="27727" x="3251200" y="1938338"/>
          <p14:tracePt t="27792" x="3340100" y="1839913"/>
          <p14:tracePt t="27824" x="3455988" y="1714500"/>
          <p14:tracePt t="27887" x="3589338" y="1500188"/>
          <p14:tracePt t="27918" x="3633788" y="1455738"/>
          <p14:tracePt t="27981" x="3813175" y="1419225"/>
          <p14:tracePt t="28073" x="3929063" y="1339850"/>
          <p14:tracePt t="28135" x="4054475" y="1295400"/>
          <p14:tracePt t="28165" x="4116388" y="1285875"/>
          <p14:tracePt t="28230" x="4187825" y="1268413"/>
          <p14:tracePt t="28934" x="4197350" y="1276350"/>
          <p14:tracePt t="28997" x="4259263" y="1347788"/>
          <p14:tracePt t="29060" x="4384675" y="1393825"/>
          <p14:tracePt t="29124" x="4518025" y="1401763"/>
          <p14:tracePt t="29186" x="4660900" y="1401763"/>
          <p14:tracePt t="29251" x="4768850" y="1401763"/>
          <p14:tracePt t="29316" x="4938713" y="1428750"/>
          <p14:tracePt t="29347" x="5081588" y="1482725"/>
          <p14:tracePt t="29409" x="5330825" y="1633538"/>
          <p14:tracePt t="29473" x="5491163" y="1795463"/>
          <p14:tracePt t="29537" x="5643563" y="1893888"/>
          <p14:tracePt t="29599" x="5705475" y="1938338"/>
          <p14:tracePt t="29663" x="5929313" y="2143125"/>
          <p14:tracePt t="29693" x="5973763" y="2179638"/>
          <p14:tracePt t="29763" x="6081713" y="2276475"/>
          <p14:tracePt t="29824" x="6099175" y="2295525"/>
          <p14:tracePt t="29918" x="6161088" y="2384425"/>
          <p14:tracePt t="29982" x="6197600" y="2562225"/>
          <p14:tracePt t="30046" x="6269038" y="2705100"/>
          <p14:tracePt t="30110" x="6419850" y="2803525"/>
          <p14:tracePt t="30175" x="6680200" y="2840038"/>
          <p14:tracePt t="30236" x="6884988" y="2840038"/>
          <p14:tracePt t="30302" x="7072313" y="2759075"/>
          <p14:tracePt t="30378" x="7215188" y="2687638"/>
          <p14:tracePt t="30415" x="7340600" y="2589213"/>
          <p14:tracePt t="30481" x="7466013" y="2366963"/>
          <p14:tracePt t="30545" x="7483475" y="2160588"/>
          <p14:tracePt t="30606" x="7394575" y="2098675"/>
          <p14:tracePt t="30673" x="7161213" y="2036763"/>
          <p14:tracePt t="30704" x="6858000" y="2000250"/>
          <p14:tracePt t="30775" x="6197600" y="1965325"/>
          <p14:tracePt t="30835" x="5983288" y="1965325"/>
          <p14:tracePt t="30867" x="5884863" y="2000250"/>
          <p14:tracePt t="30931" x="5562600" y="2027238"/>
          <p14:tracePt t="30994" x="5375275" y="2027238"/>
          <p14:tracePt t="31115" x="5357813" y="2071688"/>
          <p14:tracePt t="31177" x="5357813" y="2108200"/>
          <p14:tracePt t="31240" x="5108575" y="2152650"/>
          <p14:tracePt t="31305" x="3956050" y="2108200"/>
          <p14:tracePt t="31369" x="3527425" y="2017713"/>
          <p14:tracePt t="31401" x="3446463" y="1982788"/>
          <p14:tracePt t="31465" x="3197225" y="1928813"/>
          <p14:tracePt t="31529" x="3036888" y="1911350"/>
          <p14:tracePt t="31618" x="2982913" y="1911350"/>
          <p14:tracePt t="31683" x="2759075" y="1830388"/>
          <p14:tracePt t="31716" x="2670175" y="1785938"/>
          <p14:tracePt t="31782" x="2562225" y="1785938"/>
          <p14:tracePt t="31978" x="2536825" y="1768475"/>
          <p14:tracePt t="32071" x="2500313" y="1768475"/>
          <p14:tracePt t="32249" x="2490788" y="1768475"/>
          <p14:tracePt t="32400" x="2562225" y="1795463"/>
          <p14:tracePt t="32464" x="3044825" y="2036763"/>
          <p14:tracePt t="32527" x="3536950" y="2322513"/>
          <p14:tracePt t="32588" x="3946525" y="2527300"/>
          <p14:tracePt t="32650" x="4510088" y="2714625"/>
          <p14:tracePt t="32715" x="4724400" y="2768600"/>
          <p14:tracePt t="32751" x="4830763" y="2795588"/>
          <p14:tracePt t="32814" x="4991100" y="2822575"/>
          <p14:tracePt t="32879" x="5010150" y="2830513"/>
          <p14:tracePt t="33090" x="4929188" y="2822575"/>
          <p14:tracePt t="33153" x="4724400" y="2768600"/>
          <p14:tracePt t="33215" x="4017963" y="2268538"/>
          <p14:tracePt t="33280" x="3429000" y="1839913"/>
          <p14:tracePt t="33344" x="3419475" y="1839913"/>
          <p14:tracePt t="33407" x="3251200" y="1803400"/>
          <p14:tracePt t="33470" x="3044825" y="1687513"/>
          <p14:tracePt t="33501" x="2955925" y="1633538"/>
          <p14:tracePt t="33565" x="2938463" y="1571625"/>
          <p14:tracePt t="33627" x="2919413" y="1500188"/>
          <p14:tracePt t="33690" x="2919413" y="1482725"/>
          <p14:tracePt t="34108" x="2982913" y="1562100"/>
          <p14:tracePt t="34170" x="3224213" y="1812925"/>
          <p14:tracePt t="34232" x="3544888" y="2017713"/>
          <p14:tracePt t="34295" x="4108450" y="2276475"/>
          <p14:tracePt t="34357" x="4857750" y="2536825"/>
          <p14:tracePt t="34420" x="5340350" y="2562225"/>
          <p14:tracePt t="34482" x="5562600" y="2562225"/>
          <p14:tracePt t="34544" x="5643563" y="2544763"/>
          <p14:tracePt t="34608" x="5741988" y="2446338"/>
          <p14:tracePt t="34671" x="5848350" y="2411413"/>
          <p14:tracePt t="34700" x="5867400" y="2393950"/>
          <p14:tracePt t="35089" x="5884863" y="2428875"/>
          <p14:tracePt t="35151" x="5848350" y="2544763"/>
          <p14:tracePt t="35244" x="5848350" y="2581275"/>
          <p14:tracePt t="35366" x="5848350" y="2589213"/>
          <p14:tracePt t="35459" x="5848350" y="2608263"/>
          <p14:tracePt t="35604" x="5956300" y="2633663"/>
          <p14:tracePt t="35667" x="6411913" y="2643188"/>
          <p14:tracePt t="35735" x="6572250" y="2643188"/>
          <p14:tracePt t="35798" x="6599238" y="2643188"/>
          <p14:tracePt t="35954" x="6608763" y="2643188"/>
          <p14:tracePt t="36045" x="6599238" y="2652713"/>
          <p14:tracePt t="36078" x="6581775" y="2687638"/>
          <p14:tracePt t="36144" x="7429500" y="3036888"/>
          <p14:tracePt t="36208" x="7902575" y="3251200"/>
          <p14:tracePt t="36417" x="7848600" y="3251200"/>
          <p14:tracePt t="36477" x="7804150" y="3241675"/>
          <p14:tracePt t="36539" x="7786688" y="3224213"/>
          <p14:tracePt t="36601" x="7751763" y="3224213"/>
          <p14:tracePt t="36665" x="7715250" y="3205163"/>
          <p14:tracePt t="36751" x="7680325" y="3187700"/>
          <p14:tracePt t="37393" x="7626350" y="3187700"/>
          <p14:tracePt t="37466" x="7572375" y="3187700"/>
          <p14:tracePt t="37499" x="7527925" y="3187700"/>
          <p14:tracePt t="37566" x="7419975" y="3187700"/>
          <p14:tracePt t="37631" x="6599238" y="3509963"/>
          <p14:tracePt t="37695" x="5697538" y="3929063"/>
          <p14:tracePt t="37766" x="5153025" y="4187825"/>
          <p14:tracePt t="37887" x="5197475" y="4187825"/>
          <p14:tracePt t="37952" x="5170488" y="4160838"/>
          <p14:tracePt t="38487" x="5160963" y="4160838"/>
          <p14:tracePt t="38577" x="5153025" y="4160838"/>
          <p14:tracePt t="38639" x="5126038" y="4143375"/>
          <p14:tracePt t="38698" x="5108575" y="4133850"/>
          <p14:tracePt t="38766" x="4946650" y="4116388"/>
          <p14:tracePt t="38828" x="4214813" y="4116388"/>
          <p14:tracePt t="38860" x="3509963" y="4116388"/>
          <p14:tracePt t="38926" x="2152650" y="4170363"/>
          <p14:tracePt t="38991" x="1366838" y="4170363"/>
          <p14:tracePt t="39056" x="822325" y="4037013"/>
          <p14:tracePt t="39119" x="490538" y="3938588"/>
          <p14:tracePt t="39149" x="401638" y="3938588"/>
          <p14:tracePt t="39212" x="169863" y="3938588"/>
          <p14:tracePt t="39275" x="98425" y="3911600"/>
          <p14:tracePt t="39338" x="80963" y="3894138"/>
          <p14:tracePt t="39431" x="187325" y="3830638"/>
          <p14:tracePt t="39494" x="357188" y="3803650"/>
          <p14:tracePt t="39589" x="366713" y="3751263"/>
          <p14:tracePt t="39653" x="366713" y="3679825"/>
          <p14:tracePt t="39717" x="366713" y="3581400"/>
          <p14:tracePt t="39780" x="366713" y="3544888"/>
          <p14:tracePt t="39841" x="366713" y="3536950"/>
          <p14:tracePt t="40368" x="374650" y="3509963"/>
          <p14:tracePt t="40516" x="384175" y="3509963"/>
          <p14:tracePt t="41256" x="571500" y="3581400"/>
          <p14:tracePt t="41319" x="2160588" y="3652838"/>
          <p14:tracePt t="41348" x="2581275" y="3670300"/>
          <p14:tracePt t="41411" x="3322638" y="3751263"/>
          <p14:tracePt t="41473" x="4367213" y="3544888"/>
          <p14:tracePt t="41563" x="4394200" y="3589338"/>
          <p14:tracePt t="42475" x="4633913" y="3357563"/>
          <p14:tracePt t="42505" x="4724400" y="3340100"/>
          <p14:tracePt t="42572" x="4687888" y="3303588"/>
          <p14:tracePt t="42635" x="4732338" y="3286125"/>
          <p14:tracePt t="42699" x="4884738" y="3276600"/>
          <p14:tracePt t="42734" x="5000625" y="3197225"/>
          <p14:tracePt t="43180" x="4919663" y="3322638"/>
          <p14:tracePt t="43242" x="4902200" y="3357563"/>
          <p14:tracePt t="43336" x="4894263" y="3375025"/>
          <p14:tracePt t="43401" x="4830763" y="3419475"/>
          <p14:tracePt t="43463" x="4652963" y="3473450"/>
          <p14:tracePt t="43526" x="4394200" y="3500438"/>
          <p14:tracePt t="43556" x="4348163" y="3500438"/>
          <p14:tracePt t="43620" x="4224338" y="3500438"/>
          <p14:tracePt t="43685" x="4152900" y="3500438"/>
          <p14:tracePt t="43754" x="3973513" y="3509963"/>
          <p14:tracePt t="43817" x="3857625" y="3544888"/>
          <p14:tracePt t="43878" x="3840163" y="3562350"/>
          <p14:tracePt t="43940" x="3840163" y="3571875"/>
          <p14:tracePt t="44535" x="4116388" y="3670300"/>
          <p14:tracePt t="44568" x="4205288" y="3679825"/>
          <p14:tracePt t="44632" x="4411663" y="3697288"/>
          <p14:tracePt t="44693" x="4625975" y="3714750"/>
          <p14:tracePt t="44761" x="4795838" y="3705225"/>
          <p14:tracePt t="44822" x="4840288" y="3705225"/>
          <p14:tracePt t="45090" x="4795838" y="3697288"/>
          <p14:tracePt t="45155" x="4518025" y="3679825"/>
          <p14:tracePt t="45216" x="4143375" y="3608388"/>
          <p14:tracePt t="45279" x="3990975" y="3562350"/>
          <p14:tracePt t="45341" x="3840163" y="3554413"/>
          <p14:tracePt t="45405" x="3751263" y="3544888"/>
          <p14:tracePt t="45469" x="3643313" y="3544888"/>
          <p14:tracePt t="45535" x="3562350" y="3544888"/>
          <p14:tracePt t="45565" x="3517900" y="3544888"/>
          <p14:tracePt t="45627" x="3465513" y="3544888"/>
          <p14:tracePt t="45692" x="3411538" y="3544888"/>
          <p14:tracePt t="45764" x="3322638" y="3544888"/>
          <p14:tracePt t="45836" x="3251200" y="3544888"/>
          <p14:tracePt t="45937" x="3214688" y="3544888"/>
          <p14:tracePt t="47451" x="3197225" y="3643313"/>
          <p14:tracePt t="47514" x="3160713" y="3705225"/>
          <p14:tracePt t="47545" x="3133725" y="3751263"/>
          <p14:tracePt t="47608" x="2965450" y="3875088"/>
          <p14:tracePt t="47639" x="2911475" y="3894138"/>
          <p14:tracePt t="47706" x="2741613" y="3938588"/>
          <p14:tracePt t="47773" x="2259013" y="3983038"/>
          <p14:tracePt t="47836" x="1652588" y="3911600"/>
          <p14:tracePt t="47899" x="1169988" y="3840163"/>
          <p14:tracePt t="47961" x="866775" y="3813175"/>
          <p14:tracePt t="48023" x="696913" y="3786188"/>
          <p14:tracePt t="48085" x="561975" y="3759200"/>
          <p14:tracePt t="48117" x="500063" y="3759200"/>
          <p14:tracePt t="48180" x="419100" y="3724275"/>
          <p14:tracePt t="48240" x="393700" y="3714750"/>
          <p14:tracePt t="48419" x="428625" y="3652838"/>
          <p14:tracePt t="48480" x="500063" y="3571875"/>
          <p14:tracePt t="48543" x="517525" y="3544888"/>
          <p14:tracePt t="48632" x="527050" y="3536950"/>
          <p14:tracePt t="48841" x="527050" y="3527425"/>
          <p14:tracePt t="48901" x="527050" y="3473450"/>
          <p14:tracePt t="48964" x="527050" y="3438525"/>
          <p14:tracePt t="49119" x="527050" y="3429000"/>
          <p14:tracePt t="49299" x="509588" y="3419475"/>
          <p14:tracePt t="49363" x="482600" y="3411538"/>
          <p14:tracePt t="49718" x="571500" y="3367088"/>
          <p14:tracePt t="49784" x="687388" y="3330575"/>
          <p14:tracePt t="49963" x="731838" y="3330575"/>
          <p14:tracePt t="49993" x="776288" y="3357563"/>
          <p14:tracePt t="50055" x="938213" y="3446463"/>
          <p14:tracePt t="50118" x="1009650" y="3490913"/>
          <p14:tracePt t="50211" x="1000125" y="3509963"/>
          <p14:tracePt t="50276" x="982663" y="3509963"/>
          <p14:tracePt t="50337" x="965200" y="3517900"/>
          <p14:tracePt t="50402" x="938213" y="3544888"/>
          <p14:tracePt t="50465" x="928688" y="3562350"/>
          <p14:tracePt t="50527" x="919163" y="3598863"/>
          <p14:tracePt t="50645" x="911225" y="3608388"/>
          <p14:tracePt t="50707" x="874713" y="3608388"/>
          <p14:tracePt t="50805" x="839788" y="3608388"/>
          <p14:tracePt t="50897" x="803275" y="3608388"/>
          <p14:tracePt t="50966" x="776288" y="3608388"/>
          <p14:tracePt t="51155" x="776288" y="3598863"/>
          <p14:tracePt t="52433" x="776288" y="3589338"/>
          <p14:tracePt t="52493" x="741363" y="3536950"/>
          <p14:tracePt t="52555" x="652463" y="3313113"/>
          <p14:tracePt t="52616" x="581025" y="2965450"/>
          <p14:tracePt t="52677" x="608013" y="2616200"/>
          <p14:tracePt t="52710" x="625475" y="2544763"/>
          <p14:tracePt t="52777" x="633413" y="2509838"/>
          <p14:tracePt t="52838" x="642938" y="2473325"/>
          <p14:tracePt t="52900" x="696913" y="2322513"/>
          <p14:tracePt t="52971" x="741363" y="2116138"/>
          <p14:tracePt t="53037" x="776288" y="1982788"/>
          <p14:tracePt t="53099" x="857250" y="1901825"/>
          <p14:tracePt t="53192" x="928688" y="1822450"/>
          <p14:tracePt t="53223" x="1000125" y="1768475"/>
          <p14:tracePt t="53287" x="1062038" y="1731963"/>
          <p14:tracePt t="53348" x="1081088" y="1724025"/>
          <p14:tracePt t="53466" x="1081088" y="1704975"/>
          <p14:tracePt t="53850" x="1098550" y="1704975"/>
          <p14:tracePt t="55359" x="1098550" y="1768475"/>
          <p14:tracePt t="55420" x="1098550" y="1785938"/>
          <p14:tracePt t="55482" x="1027113" y="1938338"/>
          <p14:tracePt t="55546" x="1017588" y="2170113"/>
          <p14:tracePt t="55579" x="1017588" y="2268538"/>
          <p14:tracePt t="55644" x="1017588" y="2490788"/>
          <p14:tracePt t="55708" x="1000125" y="2687638"/>
          <p14:tracePt t="55746" x="982663" y="2803525"/>
          <p14:tracePt t="55815" x="938213" y="2911475"/>
          <p14:tracePt t="55885" x="928688" y="2973388"/>
          <p14:tracePt t="55955" x="857250" y="3179763"/>
          <p14:tracePt t="56026" x="839788" y="3251200"/>
          <p14:tracePt t="56099" x="839788" y="3295650"/>
          <p14:tracePt t="56175" x="830263" y="3340100"/>
          <p14:tracePt t="56249" x="822325" y="3384550"/>
          <p14:tracePt t="56454" x="822325" y="3419475"/>
          <p14:tracePt t="56573" x="803275" y="3438525"/>
          <p14:tracePt t="56662" x="803275" y="3446463"/>
          <p14:tracePt t="56727" x="803275" y="3465513"/>
          <p14:tracePt t="56908" x="785813" y="3490913"/>
          <p14:tracePt t="58167" x="785813" y="3500438"/>
          <p14:tracePt t="58262" x="847725" y="3544888"/>
          <p14:tracePt t="58292" x="857250" y="3544888"/>
          <p14:tracePt t="58385" x="884238" y="3562350"/>
          <p14:tracePt t="58447" x="946150" y="3581400"/>
          <p14:tracePt t="58510" x="1036638" y="3598863"/>
          <p14:tracePt t="58573" x="1071563" y="3598863"/>
          <p14:tracePt t="58633" x="1223963" y="3608388"/>
          <p14:tracePt t="58694" x="1517650" y="3643313"/>
          <p14:tracePt t="58761" x="1795463" y="3660775"/>
          <p14:tracePt t="58792" x="1965325" y="3660775"/>
          <p14:tracePt t="58858" x="2303463" y="3660775"/>
          <p14:tracePt t="58891" x="2366963" y="3660775"/>
          <p14:tracePt t="58955" x="2598738" y="3660775"/>
          <p14:tracePt t="59018" x="2867025" y="3679825"/>
          <p14:tracePt t="59083" x="3348038" y="3679825"/>
          <p14:tracePt t="59148" x="3562350" y="3679825"/>
          <p14:tracePt t="59214" x="3786188" y="3714750"/>
          <p14:tracePt t="59276" x="4000500" y="3741738"/>
          <p14:tracePt t="59309" x="4152900" y="3776663"/>
          <p14:tracePt t="59375" x="4572000" y="3795713"/>
          <p14:tracePt t="59439" x="4598988" y="3795713"/>
          <p14:tracePt t="59502" x="4768850" y="3803650"/>
          <p14:tracePt t="59562" x="4795838" y="3803650"/>
          <p14:tracePt t="59624" x="4822825" y="3803650"/>
          <p14:tracePt t="59757" x="4965700" y="3830638"/>
          <p14:tracePt t="59820" x="5027613" y="3830638"/>
          <p14:tracePt t="59881" x="5072063" y="3830638"/>
          <p14:tracePt t="59974" x="5108575" y="3830638"/>
          <p14:tracePt t="60037" x="5133975" y="3840163"/>
          <p14:tracePt t="60099" x="5160963" y="3848100"/>
          <p14:tracePt t="60809" x="5180013" y="3848100"/>
          <p14:tracePt t="61140" x="5170488" y="3848100"/>
          <p14:tracePt t="61235" x="5153025" y="3848100"/>
          <p14:tracePt t="61312" x="5133975" y="3840163"/>
          <p14:tracePt t="62303" x="5045075" y="3803650"/>
          <p14:tracePt t="62338" x="4965700" y="3768725"/>
          <p14:tracePt t="62402" x="4483100" y="3554413"/>
          <p14:tracePt t="62463" x="4010025" y="3367088"/>
          <p14:tracePt t="62525" x="3911600" y="3340100"/>
          <p14:tracePt t="62587" x="3830638" y="3187700"/>
          <p14:tracePt t="62648" x="3776663" y="3000375"/>
          <p14:tracePt t="62713" x="3751263" y="2867025"/>
          <p14:tracePt t="62779" x="3751263" y="2830513"/>
          <p14:tracePt t="62842" x="3724275" y="2741613"/>
          <p14:tracePt t="62904" x="3697288" y="2687638"/>
          <p14:tracePt t="62969" x="3697288" y="2660650"/>
          <p14:tracePt t="63305" x="3714750" y="2705100"/>
          <p14:tracePt t="63339" x="3857625" y="2867025"/>
          <p14:tracePt t="63404" x="4214813" y="3125788"/>
          <p14:tracePt t="63475" x="4394200" y="3224213"/>
          <p14:tracePt t="63539" x="4500563" y="3276600"/>
          <p14:tracePt t="63604" x="4616450" y="3340100"/>
          <p14:tracePt t="63667" x="4786313" y="3411538"/>
          <p14:tracePt t="63734" x="4946650" y="3465513"/>
          <p14:tracePt t="63801" x="5153025" y="3536950"/>
          <p14:tracePt t="63865" x="5438775" y="3589338"/>
          <p14:tracePt t="63929" x="5795963" y="3625850"/>
          <p14:tracePt t="63991" x="6554788" y="3625850"/>
          <p14:tracePt t="64054" x="7010400" y="3625850"/>
          <p14:tracePt t="64118" x="7572375" y="3625850"/>
          <p14:tracePt t="64180" x="7894638" y="3625850"/>
          <p14:tracePt t="64244" x="8108950" y="3598863"/>
          <p14:tracePt t="64309" x="8269288" y="3589338"/>
          <p14:tracePt t="64348" x="8323263" y="3581400"/>
          <p14:tracePt t="64413" x="8412163" y="3581400"/>
          <p14:tracePt t="64477" x="8510588" y="3581400"/>
          <p14:tracePt t="64548" x="8813800" y="3581400"/>
          <p14:tracePt t="64609" x="9269413" y="3581400"/>
          <p14:tracePt t="64641" x="9653588" y="3581400"/>
          <p14:tracePt t="64705" x="10447338" y="3581400"/>
          <p14:tracePt t="64773" x="10787063" y="3581400"/>
          <p14:tracePt t="64836" x="11072813" y="3581400"/>
          <p14:tracePt t="64867" x="11304588" y="3581400"/>
          <p14:tracePt t="64932" x="11385550" y="3562350"/>
          <p14:tracePt t="65033" x="11430000" y="3554413"/>
          <p14:tracePt t="65523" x="11349038" y="3598863"/>
          <p14:tracePt t="65585" x="11215688" y="3625850"/>
          <p14:tracePt t="65652" x="10752138" y="3652838"/>
          <p14:tracePt t="65717" x="10134600" y="3652838"/>
          <p14:tracePt t="65782" x="9286875" y="3751263"/>
          <p14:tracePt t="65813" x="8902700" y="3795713"/>
          <p14:tracePt t="65876" x="8045450" y="3857625"/>
          <p14:tracePt t="65907" x="7751763" y="3884613"/>
          <p14:tracePt t="65940" x="7661275" y="3894138"/>
          <p14:tracePt t="66003" x="7572375" y="3894138"/>
          <p14:tracePt t="66098" x="7500938" y="3911600"/>
          <p14:tracePt t="66130" x="7456488" y="3911600"/>
          <p14:tracePt t="66192" x="7242175" y="3946525"/>
          <p14:tracePt t="66255" x="7037388" y="3956050"/>
          <p14:tracePt t="66319" x="6823075" y="3919538"/>
          <p14:tracePt t="66388" x="6680200" y="3867150"/>
          <p14:tracePt t="66464" x="6446838" y="3830638"/>
          <p14:tracePt t="66530" x="6303963" y="3803650"/>
          <p14:tracePt t="66591" x="6116638" y="3768725"/>
          <p14:tracePt t="66654" x="5973763" y="3724275"/>
          <p14:tracePt t="66686" x="5840413" y="3705225"/>
          <p14:tracePt t="66754" x="5599113" y="3660775"/>
          <p14:tracePt t="66815" x="5375275" y="3660775"/>
          <p14:tracePt t="66877" x="5133975" y="3625850"/>
          <p14:tracePt t="66939" x="5018088" y="3581400"/>
          <p14:tracePt t="67002" x="5000625" y="3581400"/>
          <p14:tracePt t="67095" x="4938713" y="3554413"/>
          <p14:tracePt t="67158" x="4911725" y="3490913"/>
          <p14:tracePt t="67188" x="4894263" y="3473450"/>
          <p14:tracePt t="67251" x="4894263" y="3367088"/>
          <p14:tracePt t="67317" x="4919663" y="3268663"/>
          <p14:tracePt t="67378" x="4938713" y="3205163"/>
          <p14:tracePt t="67408" x="4938713" y="3187700"/>
          <p14:tracePt t="67527" x="4946650" y="3187700"/>
          <p14:tracePt t="67743" x="4946650" y="3241675"/>
          <p14:tracePt t="67805" x="4956175" y="3357563"/>
          <p14:tracePt t="67868" x="4956175" y="3429000"/>
          <p14:tracePt t="67930" x="4956175" y="3446463"/>
          <p14:tracePt t="67991" x="4956175" y="3500438"/>
          <p14:tracePt t="68053" x="4965700" y="3536950"/>
          <p14:tracePt t="68116" x="4965700" y="3581400"/>
          <p14:tracePt t="68176" x="4965700" y="3643313"/>
          <p14:tracePt t="68667" x="4983163" y="3652838"/>
          <p14:tracePt t="68734" x="5081588" y="3660775"/>
          <p14:tracePt t="68798" x="5214938" y="3660775"/>
          <p14:tracePt t="68828" x="5286375" y="3660775"/>
          <p14:tracePt t="68889" x="5537200" y="3660775"/>
          <p14:tracePt t="68921" x="5705475" y="3660775"/>
          <p14:tracePt t="68983" x="6269038" y="3705225"/>
          <p14:tracePt t="69047" x="6973888" y="3705225"/>
          <p14:tracePt t="69111" x="8420100" y="3679825"/>
          <p14:tracePt t="69171" x="9090025" y="3679825"/>
          <p14:tracePt t="69234" x="9358313" y="3697288"/>
          <p14:tracePt t="69298" x="9752013" y="3697288"/>
          <p14:tracePt t="69389" x="9912350" y="3697288"/>
          <p14:tracePt t="69421" x="10225088" y="3697288"/>
          <p14:tracePt t="69484" x="10447338" y="3714750"/>
          <p14:tracePt t="69516" x="10545763" y="3714750"/>
          <p14:tracePt t="69578" x="10769600" y="3714750"/>
          <p14:tracePt t="69609" x="10796588" y="3714750"/>
          <p14:tracePt t="69672" x="10858500" y="3697288"/>
          <p14:tracePt t="69739" x="10929938" y="3670300"/>
          <p14:tracePt t="69888" x="10939463" y="3652838"/>
          <p14:tracePt t="70277" x="10912475" y="3652838"/>
          <p14:tracePt t="70337" x="10895013" y="3652838"/>
          <p14:tracePt t="70428" x="10875963" y="3652838"/>
          <p14:tracePt t="70488" x="10875963" y="3625850"/>
          <p14:tracePt t="70579" x="10912475" y="3616325"/>
          <p14:tracePt t="73435" x="10804525" y="3670300"/>
          <p14:tracePt t="73497" x="10269538" y="3875088"/>
          <p14:tracePt t="73559" x="9224963" y="4054475"/>
          <p14:tracePt t="73620" x="7099300" y="4375150"/>
          <p14:tracePt t="73685" x="5983288" y="4625975"/>
          <p14:tracePt t="73757" x="4768850" y="4813300"/>
          <p14:tracePt t="73828" x="3402013" y="4867275"/>
          <p14:tracePt t="73860" x="2973388" y="4894263"/>
          <p14:tracePt t="73922" x="2759075" y="4875213"/>
          <p14:tracePt t="73984" x="2473325" y="4911725"/>
          <p14:tracePt t="74017" x="2455863" y="5000625"/>
          <p14:tracePt t="74080" x="2419350" y="5187950"/>
          <p14:tracePt t="74491" x="2411413" y="5268913"/>
          <p14:tracePt t="74581" x="2125663" y="5322888"/>
          <p14:tracePt t="74643" x="2098675" y="5322888"/>
          <p14:tracePt t="74703" x="1893888" y="5322888"/>
          <p14:tracePt t="74773" x="1295400" y="5251450"/>
          <p14:tracePt t="74834" x="723900" y="5143500"/>
          <p14:tracePt t="74927" x="669925" y="5072063"/>
          <p14:tracePt t="74992" x="608013" y="4938713"/>
          <p14:tracePt t="75023" x="608013" y="4857750"/>
          <p14:tracePt t="75086" x="608013" y="4724400"/>
          <p14:tracePt t="75149" x="598488" y="4633913"/>
          <p14:tracePt t="75306" x="660400" y="4518025"/>
          <p14:tracePt t="75336" x="696913" y="4465638"/>
          <p14:tracePt t="75398" x="696913" y="4419600"/>
          <p14:tracePt t="76112" x="696913" y="4402138"/>
          <p14:tracePt t="78737" x="723900" y="4411663"/>
          <p14:tracePt t="79416" x="731838" y="4411663"/>
          <p14:tracePt t="79779" x="741363" y="4394200"/>
          <p14:tracePt t="80574" x="750888" y="4394200"/>
          <p14:tracePt t="80603" x="750888" y="4375150"/>
          <p14:tracePt t="80693" x="741363" y="4295775"/>
          <p14:tracePt t="80791" x="731838" y="4224338"/>
          <p14:tracePt t="80854" x="731838" y="4071938"/>
          <p14:tracePt t="80917" x="741363" y="3938588"/>
          <p14:tracePt t="80979" x="741363" y="3867150"/>
          <p14:tracePt t="81041" x="731838" y="3830638"/>
          <p14:tracePt t="81103" x="731838" y="3803650"/>
          <p14:tracePt t="81167" x="795338" y="3660775"/>
          <p14:tracePt t="81229" x="795338" y="3589338"/>
          <p14:tracePt t="81324" x="803275" y="3571875"/>
          <p14:tracePt t="81386" x="830263" y="3527425"/>
          <p14:tracePt t="81449" x="847725" y="3482975"/>
          <p14:tracePt t="81510" x="874713" y="3465513"/>
          <p14:tracePt t="82624" x="857250" y="3465513"/>
          <p14:tracePt t="83141" x="847725" y="3465513"/>
          <p14:tracePt t="83173" x="847725" y="3482975"/>
          <p14:tracePt t="83236" x="822325" y="3643313"/>
          <p14:tracePt t="83303" x="812800" y="3875088"/>
          <p14:tracePt t="83366" x="785813" y="4081463"/>
          <p14:tracePt t="83399" x="768350" y="4170363"/>
          <p14:tracePt t="83462" x="768350" y="4251325"/>
          <p14:tracePt t="83524" x="768350" y="4313238"/>
          <p14:tracePt t="83589" x="768350" y="4411663"/>
          <p14:tracePt t="83655" x="768350" y="4510088"/>
          <p14:tracePt t="83750" x="768350" y="4527550"/>
          <p14:tracePt t="84137" x="758825" y="4545013"/>
          <p14:tracePt t="84169" x="758825" y="4518025"/>
          <p14:tracePt t="84234" x="741363" y="4465638"/>
          <p14:tracePt t="84297" x="714375" y="4322763"/>
          <p14:tracePt t="84359" x="714375" y="4276725"/>
          <p14:tracePt t="84421" x="714375" y="4152900"/>
          <p14:tracePt t="84482" x="723900" y="3938588"/>
          <p14:tracePt t="84511" x="723900" y="3884613"/>
          <p14:tracePt t="84573" x="741363" y="3803650"/>
          <p14:tracePt t="84636" x="741363" y="3768725"/>
          <p14:tracePt t="84667" x="741363" y="3741738"/>
          <p14:tracePt t="84736" x="758825" y="3633788"/>
          <p14:tracePt t="84799" x="776288" y="3509963"/>
          <p14:tracePt t="84859" x="785813" y="3455988"/>
          <p14:tracePt t="85840" x="803275" y="3473450"/>
          <p14:tracePt t="85903" x="803275" y="3536950"/>
          <p14:tracePt t="85964" x="812800" y="3643313"/>
          <p14:tracePt t="86025" x="822325" y="3724275"/>
          <p14:tracePt t="86087" x="822325" y="3867150"/>
          <p14:tracePt t="86150" x="822325" y="4000500"/>
          <p14:tracePt t="86213" x="830263" y="4089400"/>
          <p14:tracePt t="86280" x="839788" y="4152900"/>
          <p14:tracePt t="86340" x="847725" y="4197350"/>
          <p14:tracePt t="86402" x="857250" y="4286250"/>
          <p14:tracePt t="86434" x="857250" y="4313238"/>
          <p14:tracePt t="86963" x="857250" y="4330700"/>
          <p14:tracePt t="87027" x="847725" y="4348163"/>
          <p14:tracePt t="87136" x="847725" y="4367213"/>
          <p14:tracePt t="88527" x="839788" y="4394200"/>
          <p14:tracePt t="88708" x="830263" y="4411663"/>
          <p14:tracePt t="89124" x="822325" y="4330700"/>
          <p14:tracePt t="89187" x="822325" y="4017963"/>
          <p14:tracePt t="89252" x="822325" y="3840163"/>
          <p14:tracePt t="89316" x="822325" y="3768725"/>
          <p14:tracePt t="89377" x="830263" y="3705225"/>
          <p14:tracePt t="89470" x="830263" y="3633788"/>
          <p14:tracePt t="89534" x="830263" y="3536950"/>
          <p14:tracePt t="89595" x="830263" y="3509963"/>
          <p14:tracePt t="90276" x="830263" y="3633788"/>
          <p14:tracePt t="90339" x="795338" y="4419600"/>
          <p14:tracePt t="90401" x="795338" y="4545013"/>
          <p14:tracePt t="90490" x="785813" y="4572000"/>
          <p14:tracePt t="90581" x="758825" y="4598988"/>
          <p14:tracePt t="90641" x="731838" y="4660900"/>
          <p14:tracePt t="90702" x="731838" y="4714875"/>
          <p14:tracePt t="91034" x="696913" y="4670425"/>
          <p14:tracePt t="91096" x="642938" y="4491038"/>
          <p14:tracePt t="91158" x="625475" y="4251325"/>
          <p14:tracePt t="91221" x="615950" y="4125913"/>
          <p14:tracePt t="91284" x="642938" y="3875088"/>
          <p14:tracePt t="91316" x="679450" y="3751263"/>
          <p14:tracePt t="91380" x="731838" y="3581400"/>
          <p14:tracePt t="91440" x="741363" y="3544888"/>
          <p14:tracePt t="91946" x="741363" y="3527425"/>
          <p14:tracePt t="92122" x="803275" y="3608388"/>
          <p14:tracePt t="92192" x="839788" y="3875088"/>
          <p14:tracePt t="92268" x="857250" y="4483100"/>
          <p14:tracePt t="92335" x="857250" y="4581525"/>
          <p14:tracePt t="92803" x="847725" y="4589463"/>
          <p14:tracePt t="92834" x="847725" y="4572000"/>
          <p14:tracePt t="92953" x="847725" y="4545013"/>
          <p14:tracePt t="92984" x="847725" y="4537075"/>
          <p14:tracePt t="93108" x="847725" y="4527550"/>
          <p14:tracePt t="93258" x="839788" y="4527550"/>
          <p14:tracePt t="93350" x="839788" y="4518025"/>
          <p14:tracePt t="93539" x="822325" y="4491038"/>
          <p14:tracePt t="94152" x="822325" y="4483100"/>
          <p14:tracePt t="94302" x="795338" y="4483100"/>
          <p14:tracePt t="94481" x="758825" y="4456113"/>
          <p14:tracePt t="94924" x="768350" y="4456113"/>
          <p14:tracePt t="94984" x="822325" y="4545013"/>
          <p14:tracePt t="95016" x="857250" y="4598988"/>
          <p14:tracePt t="95079" x="884238" y="4697413"/>
          <p14:tracePt t="95110" x="901700" y="4724400"/>
          <p14:tracePt t="95174" x="901700" y="4983163"/>
          <p14:tracePt t="95205" x="901700" y="5037138"/>
          <p14:tracePt t="95274" x="839788" y="5313363"/>
          <p14:tracePt t="95354" x="830263" y="5384800"/>
          <p14:tracePt t="95390" x="830263" y="5394325"/>
          <p14:tracePt t="95465" x="785813" y="5438775"/>
          <p14:tracePt t="95501" x="758825" y="5491163"/>
          <p14:tracePt t="95570" x="687388" y="5599113"/>
          <p14:tracePt t="95695" x="679450" y="5616575"/>
          <p14:tracePt t="95764" x="679450" y="5626100"/>
          <p14:tracePt t="95918" x="652463" y="5670550"/>
          <p14:tracePt t="97214" x="598488" y="5268913"/>
          <p14:tracePt t="97282" x="598488" y="4411663"/>
          <p14:tracePt t="97313" x="598488" y="4357688"/>
          <p14:tracePt t="97388" x="581025" y="4170363"/>
          <p14:tracePt t="97463" x="581025" y="3652838"/>
          <p14:tracePt t="97528" x="615950" y="3071813"/>
          <p14:tracePt t="97594" x="687388" y="2581275"/>
          <p14:tracePt t="97626" x="731838" y="2401888"/>
          <p14:tracePt t="97686" x="795338" y="2179638"/>
          <p14:tracePt t="97757" x="857250" y="1965325"/>
          <p14:tracePt t="97820" x="893763" y="1893888"/>
          <p14:tracePt t="97883" x="965200" y="1822450"/>
          <p14:tracePt t="97947" x="1009650" y="1758950"/>
          <p14:tracePt t="98008" x="1036638" y="1660525"/>
          <p14:tracePt t="98071" x="1036638" y="1652588"/>
          <p14:tracePt t="99064" x="1098550" y="1687513"/>
          <p14:tracePt t="99128" x="1204913" y="1731963"/>
          <p14:tracePt t="99194" x="1303338" y="1758950"/>
          <p14:tracePt t="99257" x="1490663" y="1803400"/>
          <p14:tracePt t="99319" x="1758950" y="1830388"/>
          <p14:tracePt t="99381" x="2160588" y="1884363"/>
          <p14:tracePt t="99413" x="2339975" y="1884363"/>
          <p14:tracePt t="99476" x="2732088" y="1893888"/>
          <p14:tracePt t="99539" x="3081338" y="1893888"/>
          <p14:tracePt t="99602" x="3187700" y="1874838"/>
          <p14:tracePt t="99666" x="3438525" y="1874838"/>
          <p14:tracePt t="99734" x="3643313" y="1874838"/>
          <p14:tracePt t="99799" x="3902075" y="1822450"/>
          <p14:tracePt t="99864" x="4000500" y="1768475"/>
          <p14:tracePt t="99925" x="4037013" y="1768475"/>
          <p14:tracePt t="99956" x="4044950" y="1758950"/>
          <p14:tracePt t="100162" x="4017963" y="1758950"/>
          <p14:tracePt t="100342" x="4010025" y="1758950"/>
          <p14:tracePt t="100666" x="3946525" y="1758950"/>
          <p14:tracePt t="100735" x="3732213" y="1758950"/>
          <p14:tracePt t="100796" x="3340100" y="1812925"/>
          <p14:tracePt t="100859" x="2928938" y="1847850"/>
          <p14:tracePt t="100921" x="2608263" y="1893888"/>
          <p14:tracePt t="100951" x="2411413" y="1911350"/>
          <p14:tracePt t="101014" x="2017713" y="1990725"/>
          <p14:tracePt t="101077" x="1633538" y="2044700"/>
          <p14:tracePt t="101139" x="1428750" y="2062163"/>
          <p14:tracePt t="101201" x="1204913" y="2116138"/>
          <p14:tracePt t="101264" x="1108075" y="2160588"/>
          <p14:tracePt t="101327" x="1017588" y="2232025"/>
          <p14:tracePt t="101360" x="965200" y="2322513"/>
          <p14:tracePt t="101426" x="795338" y="2616200"/>
          <p14:tracePt t="101489" x="679450" y="2884488"/>
          <p14:tracePt t="101550" x="536575" y="3205163"/>
          <p14:tracePt t="101612" x="500063" y="3465513"/>
          <p14:tracePt t="101677" x="446088" y="3938588"/>
          <p14:tracePt t="101745" x="339725" y="4537075"/>
          <p14:tracePt t="101808" x="339725" y="4857750"/>
          <p14:tracePt t="101870" x="339725" y="5108575"/>
          <p14:tracePt t="101933" x="339725" y="5268913"/>
          <p14:tracePt t="101996" x="339725" y="5357813"/>
          <p14:tracePt t="102061" x="339725" y="5491163"/>
          <p14:tracePt t="102124" x="339725" y="5626100"/>
          <p14:tracePt t="102185" x="347663" y="5680075"/>
          <p14:tracePt t="102246" x="357188" y="5697538"/>
          <p14:tracePt t="102396" x="384175" y="5705475"/>
          <p14:tracePt t="102427" x="411163" y="5705475"/>
          <p14:tracePt t="102493" x="490538" y="5705475"/>
          <p14:tracePt t="102569" x="561975" y="5705475"/>
          <p14:tracePt t="102636" x="588963" y="5705475"/>
          <p14:tracePt t="102697" x="660400" y="5705475"/>
          <p14:tracePt t="102734" x="723900" y="5705475"/>
          <p14:tracePt t="102798" x="768350" y="5688013"/>
          <p14:tracePt t="102860" x="795338" y="5688013"/>
          <p14:tracePt t="103512" x="803275" y="5680075"/>
          <p14:tracePt t="105300" x="893763" y="5786438"/>
          <p14:tracePt t="105362" x="1295400" y="5894388"/>
          <p14:tracePt t="105425" x="1581150" y="5938838"/>
          <p14:tracePt t="105457" x="1670050" y="5946775"/>
          <p14:tracePt t="105519" x="1866900" y="6000750"/>
          <p14:tracePt t="105579" x="2224088" y="6010275"/>
          <p14:tracePt t="105642" x="2687638" y="6010275"/>
          <p14:tracePt t="105704" x="2732088" y="6010275"/>
          <p14:tracePt t="105771" x="2813050" y="6010275"/>
          <p14:tracePt t="105834" x="3081338" y="5946775"/>
          <p14:tracePt t="105895" x="3500438" y="5848350"/>
          <p14:tracePt t="105958" x="3875088" y="5680075"/>
          <p14:tracePt t="105990" x="3875088" y="5653088"/>
          <p14:tracePt t="106022" x="3875088" y="5608638"/>
          <p14:tracePt t="106084" x="3840163" y="5545138"/>
          <p14:tracePt t="106147" x="3697288" y="5465763"/>
          <p14:tracePt t="106209" x="3598863" y="5394325"/>
          <p14:tracePt t="106273" x="3571875" y="5384800"/>
          <p14:tracePt t="106421" x="3536950" y="5384800"/>
          <p14:tracePt t="106453" x="3527425" y="5384800"/>
          <p14:tracePt t="106486" x="3527425" y="5429250"/>
          <p14:tracePt t="106551" x="4044950" y="5599113"/>
          <p14:tracePt t="106612" x="4473575" y="5634038"/>
          <p14:tracePt t="106701" x="4483100" y="5634038"/>
          <p14:tracePt t="106971" x="4545013" y="5705475"/>
          <p14:tracePt t="107033" x="4589463" y="5759450"/>
          <p14:tracePt t="107122" x="4616450" y="5768975"/>
          <p14:tracePt t="107329" x="4616450" y="5786438"/>
          <p14:tracePt t="107391" x="4411663" y="5643563"/>
          <p14:tracePt t="107454" x="3652838" y="5313363"/>
          <p14:tracePt t="107486" x="3394075" y="5259388"/>
          <p14:tracePt t="107550" x="2982913" y="5241925"/>
          <p14:tracePt t="107612" x="2419350" y="5160963"/>
          <p14:tracePt t="107688" x="2214563" y="5099050"/>
          <p14:tracePt t="107767" x="2125663" y="5037138"/>
          <p14:tracePt t="107833" x="2116138" y="4965700"/>
          <p14:tracePt t="107896" x="2098675" y="4857750"/>
          <p14:tracePt t="107958" x="2044700" y="4687888"/>
          <p14:tracePt t="107989" x="2009775" y="4616450"/>
          <p14:tracePt t="108052" x="1946275" y="4527550"/>
          <p14:tracePt t="108112" x="1938338" y="4527550"/>
          <p14:tracePt t="108262" x="1901825" y="4527550"/>
          <p14:tracePt t="108445" x="1901825" y="4562475"/>
          <p14:tracePt t="108505" x="1901825" y="4581525"/>
          <p14:tracePt t="108625" x="1938338" y="4625975"/>
          <p14:tracePt t="108688" x="2125663" y="4813300"/>
          <p14:tracePt t="108754" x="2197100" y="5072063"/>
          <p14:tracePt t="108818" x="2197100" y="5205413"/>
          <p14:tracePt t="108848" x="2152650" y="5251450"/>
          <p14:tracePt t="108912" x="1990725" y="5419725"/>
          <p14:tracePt t="108973" x="1812925" y="5653088"/>
          <p14:tracePt t="109005" x="1751013" y="5768975"/>
          <p14:tracePt t="109069" x="1704975" y="5840413"/>
          <p14:tracePt t="109134" x="1687513" y="5857875"/>
          <p14:tracePt t="109223" x="1687513" y="5867400"/>
          <p14:tracePt t="109409" x="1687513" y="5902325"/>
          <p14:tracePt t="109472" x="1795463" y="5938838"/>
          <p14:tracePt t="109504" x="1938338" y="5946775"/>
          <p14:tracePt t="109568" x="2625725" y="5946775"/>
          <p14:tracePt t="109630" x="3348038" y="5946775"/>
          <p14:tracePt t="109660" x="3429000" y="5938838"/>
          <p14:tracePt t="109729" x="3687763" y="5919788"/>
          <p14:tracePt t="109793" x="4054475" y="5840413"/>
          <p14:tracePt t="109855" x="4313238" y="5822950"/>
          <p14:tracePt t="109918" x="4411663" y="5822950"/>
          <p14:tracePt t="110036" x="4446588" y="5822950"/>
          <p14:tracePt t="110631" x="4589463" y="5786438"/>
          <p14:tracePt t="110691" x="4652963" y="5786438"/>
          <p14:tracePt t="110761" x="4867275" y="5786438"/>
          <p14:tracePt t="110824" x="5133975" y="5786438"/>
          <p14:tracePt t="111013" x="5045075" y="5732463"/>
          <p14:tracePt t="111079" x="4965700" y="5429250"/>
          <p14:tracePt t="111111" x="4946650" y="5251450"/>
          <p14:tracePt t="111142" x="4938713" y="5133975"/>
          <p14:tracePt t="111205" x="4929188" y="4919663"/>
          <p14:tracePt t="111271" x="4938713" y="4795838"/>
          <p14:tracePt t="111332" x="4965700" y="4751388"/>
          <p14:tracePt t="111393" x="4973638" y="4732338"/>
          <p14:tracePt t="111455" x="4983163" y="4679950"/>
          <p14:tracePt t="111517" x="4983163" y="4608513"/>
          <p14:tracePt t="111639" x="4983163" y="4554538"/>
          <p14:tracePt t="111672" x="4983163" y="4527550"/>
          <p14:tracePt t="111741" x="4983163" y="4456113"/>
          <p14:tracePt t="111809" x="4973638" y="4402138"/>
          <p14:tracePt t="111948" x="4973638" y="4367213"/>
          <p14:tracePt t="112024" x="4946650" y="4295775"/>
          <p14:tracePt t="112143" x="4946650" y="4268788"/>
          <p14:tracePt t="112321" x="4956175" y="4375150"/>
          <p14:tracePt t="112384" x="4973638" y="4813300"/>
          <p14:tracePt t="112447" x="4973638" y="5062538"/>
          <p14:tracePt t="112507" x="4919663" y="5268913"/>
          <p14:tracePt t="112569" x="4902200" y="5340350"/>
          <p14:tracePt t="112687" x="4894263" y="5295900"/>
          <p14:tracePt t="112754" x="4894263" y="5126038"/>
          <p14:tracePt t="112900" x="4830763" y="5491163"/>
          <p14:tracePt t="112968" x="4776788" y="5697538"/>
          <p14:tracePt t="113317" x="5465763" y="5705475"/>
          <p14:tracePt t="113382" x="5813425" y="5759450"/>
          <p14:tracePt t="113445" x="6134100" y="5830888"/>
          <p14:tracePt t="113506" x="6465888" y="5830888"/>
          <p14:tracePt t="113539" x="6724650" y="5803900"/>
          <p14:tracePt t="113603" x="7134225" y="5786438"/>
          <p14:tracePt t="113667" x="7939088" y="5786438"/>
          <p14:tracePt t="113738" x="9197975" y="5715000"/>
          <p14:tracePt t="113802" x="9323388" y="5634038"/>
          <p14:tracePt t="113834" x="9367838" y="5581650"/>
          <p14:tracePt t="113898" x="9501188" y="5465763"/>
          <p14:tracePt t="113962" x="9661525" y="5276850"/>
          <p14:tracePt t="114028" x="9912350" y="4929188"/>
          <p14:tracePt t="114060" x="10001250" y="4776788"/>
          <p14:tracePt t="114124" x="10233025" y="4537075"/>
          <p14:tracePt t="114185" x="10483850" y="4456113"/>
          <p14:tracePt t="114250" x="10617200" y="4419600"/>
          <p14:tracePt t="114286" x="10653713" y="4419600"/>
          <p14:tracePt t="114350" x="10680700" y="4419600"/>
          <p14:tracePt t="114412" x="10858500" y="4438650"/>
          <p14:tracePt t="114474" x="10947400" y="4446588"/>
          <p14:tracePt t="115036" x="10956925" y="4446588"/>
          <p14:tracePt t="115226" x="10956925" y="4473575"/>
          <p14:tracePt t="115349" x="10947400" y="4510088"/>
          <p14:tracePt t="115410" x="10939463" y="4518025"/>
          <p14:tracePt t="115532" x="10929938" y="4527550"/>
          <p14:tracePt t="115772" x="10868025" y="4608513"/>
          <p14:tracePt t="115836" x="10537825" y="4956175"/>
          <p14:tracePt t="115900" x="10242550" y="5330825"/>
          <p14:tracePt t="115964" x="9983788" y="5653088"/>
          <p14:tracePt t="116028" x="9885363" y="5795963"/>
          <p14:tracePt t="116060" x="9867900" y="5822950"/>
          <p14:tracePt t="116122" x="9831388" y="5867400"/>
          <p14:tracePt t="116185" x="9759950" y="5946775"/>
          <p14:tracePt t="117220" x="9715500" y="5929313"/>
          <p14:tracePt t="117282" x="9197975" y="5822950"/>
          <p14:tracePt t="117347" x="7340600" y="5653088"/>
          <p14:tracePt t="117409" x="5295900" y="5795963"/>
          <p14:tracePt t="117471" x="4214813" y="6037263"/>
          <p14:tracePt t="117534" x="4027488" y="6045200"/>
          <p14:tracePt t="117565" x="3990975" y="6045200"/>
          <p14:tracePt t="117598" x="3983038" y="6045200"/>
          <p14:tracePt t="117659" x="3875088" y="6027738"/>
          <p14:tracePt t="117727" x="3848100" y="6027738"/>
          <p14:tracePt t="117946" x="4027488" y="5991225"/>
          <p14:tracePt t="117984" x="4170363" y="5983288"/>
          <p14:tracePt t="118058" x="4214813" y="5965825"/>
          <p14:tracePt t="118090" x="4268788" y="5956300"/>
          <p14:tracePt t="118123" x="4330700" y="5938838"/>
          <p14:tracePt t="118186" x="4473575" y="5894388"/>
          <p14:tracePt t="118216" x="4537075" y="5875338"/>
          <p14:tracePt t="118281" x="4679950" y="5776913"/>
          <p14:tracePt t="118345" x="4724400" y="5661025"/>
          <p14:tracePt t="118409" x="4732338" y="5562600"/>
          <p14:tracePt t="118472" x="4732338" y="5446713"/>
          <p14:tracePt t="118532" x="4705350" y="5348288"/>
          <p14:tracePt t="118595" x="4643438" y="5259388"/>
          <p14:tracePt t="118657" x="4554538" y="5214938"/>
          <p14:tracePt t="118688" x="4510088" y="5197475"/>
          <p14:tracePt t="118756" x="4446588" y="5160963"/>
          <p14:tracePt t="118817" x="4367213" y="5160963"/>
          <p14:tracePt t="118880" x="4224338" y="5276850"/>
          <p14:tracePt t="118941" x="4170363" y="5357813"/>
          <p14:tracePt t="119003" x="4152900" y="5456238"/>
          <p14:tracePt t="119066" x="4143375" y="5581650"/>
          <p14:tracePt t="119097" x="4143375" y="5608638"/>
          <p14:tracePt t="119161" x="4143375" y="5670550"/>
          <p14:tracePt t="119222" x="4152900" y="5724525"/>
          <p14:tracePt t="119285" x="4187825" y="5776913"/>
          <p14:tracePt t="119408" x="4187825" y="5795963"/>
          <p14:tracePt t="119704" x="4214813" y="5776913"/>
          <p14:tracePt t="119772" x="4295775" y="5661025"/>
          <p14:tracePt t="119834" x="4357688" y="5626100"/>
          <p14:tracePt t="119865" x="4394200" y="5589588"/>
          <p14:tracePt t="119929" x="4411663" y="5562600"/>
          <p14:tracePt t="119991" x="4429125" y="5554663"/>
          <p14:tracePt t="120052" x="4429125" y="5518150"/>
          <p14:tracePt t="120498" x="4429125" y="5581650"/>
          <p14:tracePt t="120560" x="4429125" y="5680075"/>
          <p14:tracePt t="120622" x="4456113" y="5724525"/>
          <p14:tracePt t="120683" x="4483100" y="5759450"/>
          <p14:tracePt t="120749" x="4483100" y="5776913"/>
          <p14:tracePt t="121134" x="4483100" y="5786438"/>
          <p14:tracePt t="121494" x="4483100" y="5795963"/>
          <p14:tracePt t="121882" x="4483100" y="5653088"/>
          <p14:tracePt t="121945" x="4491038" y="5330825"/>
          <p14:tracePt t="122010" x="4510088" y="5143500"/>
          <p14:tracePt t="122075" x="4537075" y="4938713"/>
          <p14:tracePt t="122140" x="4562475" y="4705350"/>
          <p14:tracePt t="122205" x="4581525" y="4581525"/>
          <p14:tracePt t="122267" x="4598988" y="4500563"/>
          <p14:tracePt t="122329" x="4625975" y="4473575"/>
          <p14:tracePt t="122447" x="4633913" y="4465638"/>
          <p14:tracePt t="122509" x="4643438" y="4429125"/>
          <p14:tracePt t="122571" x="4660900" y="4340225"/>
          <p14:tracePt t="122632" x="4670425" y="4152900"/>
          <p14:tracePt t="122663" x="4670425" y="4037013"/>
          <p14:tracePt t="122729" x="4687888" y="3759200"/>
          <p14:tracePt t="122794" x="4697413" y="3652838"/>
          <p14:tracePt t="122857" x="4714875" y="3643313"/>
          <p14:tracePt t="122919" x="4724400" y="3598863"/>
          <p14:tracePt t="122981" x="4768850" y="3500438"/>
          <p14:tracePt t="123043" x="4786313" y="3490913"/>
          <p14:tracePt t="123108" x="4803775" y="3465513"/>
          <p14:tracePt t="123184" x="4830763" y="3429000"/>
          <p14:tracePt t="123406" x="4857750" y="3536950"/>
          <p14:tracePt t="123438" x="4857750" y="3697288"/>
          <p14:tracePt t="123470" x="4867275" y="3938588"/>
          <p14:tracePt t="123501" x="4875213" y="4010025"/>
          <p14:tracePt t="123563" x="4875213" y="4044950"/>
          <p14:tracePt t="123595" x="4875213" y="4071938"/>
          <p14:tracePt t="123662" x="4884738" y="4205288"/>
          <p14:tracePt t="123694" x="4884738" y="4303713"/>
          <p14:tracePt t="123733" x="4884738" y="4394200"/>
          <p14:tracePt t="123767" x="4884738" y="4483100"/>
          <p14:tracePt t="123798" x="4884738" y="4510088"/>
          <p14:tracePt t="123863" x="4875213" y="4510088"/>
          <p14:tracePt t="124078" x="4875213" y="4608513"/>
          <p14:tracePt t="124112" x="4867275" y="4679950"/>
          <p14:tracePt t="124155" x="4857750" y="4848225"/>
          <p14:tracePt t="124245" x="4848225" y="5054600"/>
          <p14:tracePt t="124312" x="4848225" y="5081588"/>
          <p14:tracePt t="124408" x="4848225" y="5126038"/>
          <p14:tracePt t="124473" x="4867275" y="5205413"/>
          <p14:tracePt t="124538" x="4875213" y="5357813"/>
          <p14:tracePt t="124571" x="4875213" y="5419725"/>
          <p14:tracePt t="124633" x="4875213" y="5500688"/>
          <p14:tracePt t="124727" x="4875213" y="5562600"/>
          <p14:tracePt t="124792" x="4875213" y="5608638"/>
          <p14:tracePt t="124855" x="4875213" y="5634038"/>
          <p14:tracePt t="125484" x="5259388" y="6037263"/>
          <p14:tracePt t="125621" x="5446713" y="6037263"/>
          <p14:tracePt t="125772" x="5527675" y="6037263"/>
          <p14:tracePt t="125882" x="6777038" y="6180138"/>
          <p14:tracePt t="125930" x="7081838" y="6197600"/>
          <p14:tracePt t="126114" x="7116763" y="6197600"/>
          <p14:tracePt t="126241" x="7126288" y="6205538"/>
          <p14:tracePt t="126415" x="7108825" y="6205538"/>
          <p14:tracePt t="126712" x="7099300" y="6205538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1076635"/>
          </a:xfrm>
        </p:spPr>
        <p:txBody>
          <a:bodyPr/>
          <a:lstStyle/>
          <a:p>
            <a:pPr algn="ctr"/>
            <a:r>
              <a:rPr lang="pt-BR" dirty="0" smtClean="0"/>
              <a:t>Exemplo 1 - </a:t>
            </a:r>
            <a:r>
              <a:rPr lang="pt-BR" dirty="0"/>
              <a:t>Hazen-Williams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53386" y="4042903"/>
            <a:ext cx="10885227" cy="261856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dirty="0" smtClean="0"/>
              <a:t>Considerando o esquema da figura, pede-se:</a:t>
            </a:r>
          </a:p>
          <a:p>
            <a:pPr marL="514350" indent="-336550">
              <a:buAutoNum type="alphaLcParenR"/>
            </a:pPr>
            <a:r>
              <a:rPr lang="pt-BR" dirty="0" smtClean="0"/>
              <a:t>Diâmetro </a:t>
            </a:r>
            <a:r>
              <a:rPr lang="pt-BR" dirty="0"/>
              <a:t>teórico para vazão de </a:t>
            </a:r>
            <a:r>
              <a:rPr lang="pt-BR" dirty="0" smtClean="0"/>
              <a:t>25 L/s;</a:t>
            </a:r>
          </a:p>
          <a:p>
            <a:pPr marL="514350" indent="-336550">
              <a:buAutoNum type="alphaLcParenR"/>
            </a:pPr>
            <a:r>
              <a:rPr lang="pt-BR" dirty="0" smtClean="0"/>
              <a:t>O </a:t>
            </a:r>
            <a:r>
              <a:rPr lang="pt-BR" dirty="0"/>
              <a:t>diâmetro comercial </a:t>
            </a:r>
            <a:r>
              <a:rPr lang="pt-BR" dirty="0" smtClean="0"/>
              <a:t>adotado (disponível para compra);</a:t>
            </a:r>
          </a:p>
          <a:p>
            <a:pPr marL="514350" indent="-336550">
              <a:buAutoNum type="alphaLcParenR"/>
            </a:pPr>
            <a:r>
              <a:rPr lang="pt-BR" dirty="0" smtClean="0"/>
              <a:t>A vazão </a:t>
            </a:r>
            <a:r>
              <a:rPr lang="pt-BR" dirty="0"/>
              <a:t>efetiva </a:t>
            </a:r>
            <a:r>
              <a:rPr lang="pt-BR" dirty="0" smtClean="0"/>
              <a:t>(sem controle) com </a:t>
            </a:r>
            <a:r>
              <a:rPr lang="pt-BR" dirty="0"/>
              <a:t>o </a:t>
            </a:r>
            <a:r>
              <a:rPr lang="pt-BR" dirty="0" smtClean="0"/>
              <a:t>diâmetro comercial </a:t>
            </a:r>
            <a:r>
              <a:rPr lang="pt-BR" dirty="0"/>
              <a:t>adotado </a:t>
            </a:r>
            <a:r>
              <a:rPr lang="pt-BR" dirty="0" smtClean="0"/>
              <a:t>(item b);</a:t>
            </a:r>
          </a:p>
          <a:p>
            <a:pPr marL="514350" indent="-336550">
              <a:buAutoNum type="alphaLcParenR"/>
            </a:pPr>
            <a:r>
              <a:rPr lang="pt-BR" dirty="0" smtClean="0"/>
              <a:t>A </a:t>
            </a:r>
            <a:r>
              <a:rPr lang="pt-BR" dirty="0"/>
              <a:t>perda de carga </a:t>
            </a:r>
            <a:r>
              <a:rPr lang="pt-BR" dirty="0" smtClean="0"/>
              <a:t>localizada necessária para manter Q = 25 L/s (c/ controle).</a:t>
            </a:r>
            <a:endParaRPr lang="pt-BR" dirty="0"/>
          </a:p>
        </p:txBody>
      </p:sp>
      <p:grpSp>
        <p:nvGrpSpPr>
          <p:cNvPr id="6" name="Grupo 5"/>
          <p:cNvGrpSpPr/>
          <p:nvPr/>
        </p:nvGrpSpPr>
        <p:grpSpPr>
          <a:xfrm>
            <a:off x="3130479" y="1013100"/>
            <a:ext cx="5931040" cy="3029803"/>
            <a:chOff x="3130479" y="1119116"/>
            <a:chExt cx="5931040" cy="3029803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5">
              <a:lum bright="-20000" contrast="40000"/>
            </a:blip>
            <a:stretch>
              <a:fillRect/>
            </a:stretch>
          </p:blipFill>
          <p:spPr>
            <a:xfrm>
              <a:off x="3130479" y="1119116"/>
              <a:ext cx="5931040" cy="3029803"/>
            </a:xfrm>
            <a:prstGeom prst="rect">
              <a:avLst/>
            </a:prstGeom>
          </p:spPr>
        </p:pic>
        <p:sp>
          <p:nvSpPr>
            <p:cNvPr id="5" name="CaixaDeTexto 4"/>
            <p:cNvSpPr txBox="1"/>
            <p:nvPr/>
          </p:nvSpPr>
          <p:spPr>
            <a:xfrm>
              <a:off x="5481850" y="2195751"/>
              <a:ext cx="191068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L = 100 m</a:t>
              </a:r>
            </a:p>
            <a:p>
              <a:r>
                <a:rPr lang="pt-BR" dirty="0" smtClean="0"/>
                <a:t>PVC  C = 150</a:t>
              </a:r>
              <a:endParaRPr lang="pt-BR" dirty="0"/>
            </a:p>
          </p:txBody>
        </p:sp>
      </p:grpSp>
      <p:sp>
        <p:nvSpPr>
          <p:cNvPr id="7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10" name="Á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579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887"/>
    </mc:Choice>
    <mc:Fallback xmlns="">
      <p:transition spd="slow" advTm="114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3980" x="625475" y="5000625"/>
          <p14:tracePt t="4100" x="696913" y="4956175"/>
          <p14:tracePt t="4136" x="901700" y="5054600"/>
          <p14:tracePt t="4152" x="938213" y="5126038"/>
          <p14:tracePt t="4186" x="928688" y="5153025"/>
          <p14:tracePt t="4668" x="1062038" y="5027613"/>
          <p14:tracePt t="4700" x="1179513" y="4894263"/>
          <p14:tracePt t="4732" x="1125538" y="4894263"/>
          <p14:tracePt t="4884" x="1268413" y="4840288"/>
          <p14:tracePt t="4918" x="1581150" y="4724400"/>
          <p14:tracePt t="4951" x="1795463" y="4598988"/>
          <p14:tracePt t="4985" x="1830388" y="4545013"/>
          <p14:tracePt t="5029" x="1830388" y="4527550"/>
          <p14:tracePt t="5128" x="1812925" y="4491038"/>
          <p14:tracePt t="5158" x="1768475" y="4446588"/>
          <p14:tracePt t="5198" x="1768475" y="4438650"/>
          <p14:tracePt t="5310" x="1751013" y="4438650"/>
          <p14:tracePt t="5901" x="1847850" y="4276725"/>
          <p14:tracePt t="5931" x="1866900" y="4152900"/>
          <p14:tracePt t="5963" x="1955800" y="4000500"/>
          <p14:tracePt t="5995" x="2170113" y="3822700"/>
          <p14:tracePt t="6026" x="2438400" y="3643313"/>
          <p14:tracePt t="6058" x="3251200" y="3081338"/>
          <p14:tracePt t="6073" x="3446463" y="2928938"/>
          <p14:tracePt t="6090" x="4010025" y="2384425"/>
          <p14:tracePt t="6106" x="4303713" y="2044700"/>
          <p14:tracePt t="6123" x="4438650" y="1884363"/>
          <p14:tracePt t="6151" x="4438650" y="1874838"/>
          <p14:tracePt t="6213" x="4473575" y="1928813"/>
          <p14:tracePt t="6244" x="4483100" y="2044700"/>
          <p14:tracePt t="6270" x="4527550" y="2152650"/>
          <p14:tracePt t="6299" x="4572000" y="2197100"/>
          <p14:tracePt t="6335" x="4616450" y="2205038"/>
          <p14:tracePt t="6371" x="4697413" y="2133600"/>
          <p14:tracePt t="6389" x="4697413" y="2089150"/>
          <p14:tracePt t="6429" x="4581525" y="2009775"/>
          <p14:tracePt t="6472" x="4197350" y="1955800"/>
          <p14:tracePt t="6511" x="3759200" y="2036763"/>
          <p14:tracePt t="6546" x="3625850" y="2133600"/>
          <p14:tracePt t="6599" x="3608388" y="2143125"/>
          <p14:tracePt t="6821" x="3616325" y="2197100"/>
          <p14:tracePt t="6851" x="3633788" y="2276475"/>
          <p14:tracePt t="6881" x="3652838" y="2339975"/>
          <p14:tracePt t="6912" x="3660775" y="2366963"/>
          <p14:tracePt t="6968" x="3670300" y="2384425"/>
          <p14:tracePt t="7044" x="3679825" y="2393950"/>
          <p14:tracePt t="7089" x="3687763" y="2393950"/>
          <p14:tracePt t="7324" x="3697288" y="2401888"/>
          <p14:tracePt t="7503" x="3679825" y="2438400"/>
          <p14:tracePt t="7534" x="3670300" y="2446338"/>
          <p14:tracePt t="7969" x="3705225" y="2446338"/>
          <p14:tracePt t="8044" x="3732213" y="2473325"/>
          <p14:tracePt t="8088" x="3741738" y="2500313"/>
          <p14:tracePt t="8118" x="3776663" y="2562225"/>
          <p14:tracePt t="8135" x="3776663" y="2571750"/>
          <p14:tracePt t="8166" x="3803650" y="2598738"/>
          <p14:tracePt t="8197" x="3822700" y="2616200"/>
          <p14:tracePt t="8226" x="3848100" y="2616200"/>
          <p14:tracePt t="8256" x="3902075" y="2616200"/>
          <p14:tracePt t="8287" x="3965575" y="2652713"/>
          <p14:tracePt t="8319" x="4037013" y="2687638"/>
          <p14:tracePt t="8364" x="4062413" y="2714625"/>
          <p14:tracePt t="8394" x="4071938" y="2714625"/>
          <p14:tracePt t="8427" x="4108450" y="2714625"/>
          <p14:tracePt t="8486" x="4116388" y="2714625"/>
          <p14:tracePt t="8522" x="4125913" y="2714625"/>
          <p14:tracePt t="8553" x="4152900" y="2714625"/>
          <p14:tracePt t="8584" x="4232275" y="2652713"/>
          <p14:tracePt t="8617" x="4313238" y="2598738"/>
          <p14:tracePt t="8649" x="4375150" y="2571750"/>
          <p14:tracePt t="8681" x="4438650" y="2536825"/>
          <p14:tracePt t="8711" x="4510088" y="2517775"/>
          <p14:tracePt t="8743" x="4572000" y="2455863"/>
          <p14:tracePt t="8757" x="4581525" y="2455863"/>
          <p14:tracePt t="8785" x="4608513" y="2419350"/>
          <p14:tracePt t="8938" x="4616450" y="2446338"/>
          <p14:tracePt t="8985" x="4616450" y="2490788"/>
          <p14:tracePt t="9017" x="4652963" y="2544763"/>
          <p14:tracePt t="9051" x="4724400" y="2616200"/>
          <p14:tracePt t="9083" x="4929188" y="2670175"/>
          <p14:tracePt t="9098" x="5108575" y="2687638"/>
          <p14:tracePt t="9129" x="5473700" y="2687638"/>
          <p14:tracePt t="9160" x="5688013" y="2687638"/>
          <p14:tracePt t="9191" x="5786438" y="2687638"/>
          <p14:tracePt t="9206" x="5803900" y="2687638"/>
          <p14:tracePt t="9239" x="5830888" y="2705100"/>
          <p14:tracePt t="9271" x="5875338" y="2705100"/>
          <p14:tracePt t="9304" x="5946775" y="2714625"/>
          <p14:tracePt t="9335" x="5956300" y="2714625"/>
          <p14:tracePt t="9377" x="5991225" y="2714625"/>
          <p14:tracePt t="9421" x="6010275" y="2714625"/>
          <p14:tracePt t="9567" x="6010275" y="2724150"/>
          <p14:tracePt t="9625" x="5991225" y="2724150"/>
          <p14:tracePt t="9669" x="5956300" y="2724150"/>
          <p14:tracePt t="9752" x="5946775" y="2714625"/>
          <p14:tracePt t="9793" x="5929313" y="2714625"/>
          <p14:tracePt t="9886" x="5875338" y="2714625"/>
          <p14:tracePt t="9986" x="5857875" y="2714625"/>
          <p14:tracePt t="10080" x="5875338" y="2714625"/>
          <p14:tracePt t="10122" x="5911850" y="2714625"/>
          <p14:tracePt t="10150" x="5965825" y="2714625"/>
          <p14:tracePt t="10176" x="6045200" y="2714625"/>
          <p14:tracePt t="10205" x="6054725" y="2724150"/>
          <p14:tracePt t="10237" x="6062663" y="2724150"/>
          <p14:tracePt t="10268" x="6081713" y="2724150"/>
          <p14:tracePt t="10299" x="6126163" y="2732088"/>
          <p14:tracePt t="10330" x="6143625" y="2741613"/>
          <p14:tracePt t="10897" x="6153150" y="2741613"/>
          <p14:tracePt t="10926" x="6251575" y="2751138"/>
          <p14:tracePt t="10957" x="6473825" y="2751138"/>
          <p14:tracePt t="10987" x="6545263" y="2751138"/>
          <p14:tracePt t="11430" x="6589713" y="2751138"/>
          <p14:tracePt t="11460" x="6616700" y="2759075"/>
          <p14:tracePt t="11566" x="6634163" y="2759075"/>
          <p14:tracePt t="11782" x="6643688" y="2759075"/>
          <p14:tracePt t="12219" x="6527800" y="2768600"/>
          <p14:tracePt t="12260" x="6340475" y="2867025"/>
          <p14:tracePt t="12291" x="6251575" y="2911475"/>
          <p14:tracePt t="12325" x="6180138" y="2919413"/>
          <p14:tracePt t="12356" x="6072188" y="2919413"/>
          <p14:tracePt t="12389" x="5929313" y="2919413"/>
          <p14:tracePt t="12423" x="5724525" y="2919413"/>
          <p14:tracePt t="12459" x="5446713" y="2847975"/>
          <p14:tracePt t="12490" x="5153025" y="2776538"/>
          <p14:tracePt t="12505" x="5089525" y="2768600"/>
          <p14:tracePt t="12538" x="4759325" y="2724150"/>
          <p14:tracePt t="12554" x="4697413" y="2714625"/>
          <p14:tracePt t="12571" x="4679950" y="2714625"/>
          <p14:tracePt t="12628" x="4643438" y="2714625"/>
          <p14:tracePt t="12660" x="4527550" y="2714625"/>
          <p14:tracePt t="12693" x="4438650" y="2714625"/>
          <p14:tracePt t="12724" x="4367213" y="2714625"/>
          <p14:tracePt t="12755" x="4348163" y="2714625"/>
          <p14:tracePt t="12785" x="4330700" y="2687638"/>
          <p14:tracePt t="12815" x="4322763" y="2643188"/>
          <p14:tracePt t="12845" x="4322763" y="2571750"/>
          <p14:tracePt t="12875" x="4322763" y="2490788"/>
          <p14:tracePt t="12907" x="4295775" y="2446338"/>
          <p14:tracePt t="12938" x="4276725" y="2446338"/>
          <p14:tracePt t="13020" x="4251325" y="2446338"/>
          <p14:tracePt t="13076" x="4251325" y="2465388"/>
          <p14:tracePt t="13309" x="4295775" y="2482850"/>
          <p14:tracePt t="13340" x="4330700" y="2490788"/>
          <p14:tracePt t="13372" x="4402138" y="2509838"/>
          <p14:tracePt t="13402" x="4456113" y="2517775"/>
          <p14:tracePt t="13436" x="4510088" y="2536825"/>
          <p14:tracePt t="13466" x="4589463" y="2536825"/>
          <p14:tracePt t="13496" x="4724400" y="2536825"/>
          <p14:tracePt t="13526" x="4857750" y="2562225"/>
          <p14:tracePt t="13542" x="4938713" y="2589213"/>
          <p14:tracePt t="13559" x="5018088" y="2616200"/>
          <p14:tracePt t="13590" x="5197475" y="2705100"/>
          <p14:tracePt t="13606" x="5286375" y="2732088"/>
          <p14:tracePt t="13623" x="5313363" y="2751138"/>
          <p14:tracePt t="13655" x="5394325" y="2803525"/>
          <p14:tracePt t="13672" x="5419725" y="2822575"/>
          <p14:tracePt t="13714" x="5562600" y="2901950"/>
          <p14:tracePt t="13743" x="5705475" y="2990850"/>
          <p14:tracePt t="13771" x="5830888" y="3062288"/>
          <p14:tracePt t="13810" x="6000750" y="3160713"/>
          <p14:tracePt t="13839" x="6143625" y="3224213"/>
          <p14:tracePt t="13868" x="6188075" y="3241675"/>
          <p14:tracePt t="13898" x="6232525" y="3286125"/>
          <p14:tracePt t="13931" x="6313488" y="3330575"/>
          <p14:tracePt t="13962" x="6394450" y="3375025"/>
          <p14:tracePt t="13993" x="6429375" y="3411538"/>
          <p14:tracePt t="14025" x="6473825" y="3465513"/>
          <p14:tracePt t="14056" x="6527800" y="3527425"/>
          <p14:tracePt t="14086" x="6581775" y="3571875"/>
          <p14:tracePt t="14115" x="6626225" y="3608388"/>
          <p14:tracePt t="14132" x="6653213" y="3633788"/>
          <p14:tracePt t="14164" x="6724650" y="3652838"/>
          <p14:tracePt t="14194" x="6813550" y="3697288"/>
          <p14:tracePt t="14224" x="6911975" y="3714750"/>
          <p14:tracePt t="14255" x="7027863" y="3714750"/>
          <p14:tracePt t="14269" x="7037388" y="3714750"/>
          <p14:tracePt t="14299" x="7081838" y="3741738"/>
          <p14:tracePt t="14329" x="7153275" y="3741738"/>
          <p14:tracePt t="14361" x="7188200" y="3741738"/>
          <p14:tracePt t="14392" x="7232650" y="3741738"/>
          <p14:tracePt t="14441" x="7277100" y="3741738"/>
          <p14:tracePt t="14471" x="7331075" y="3741738"/>
          <p14:tracePt t="14514" x="7394575" y="3751263"/>
          <p14:tracePt t="14545" x="7439025" y="3759200"/>
          <p14:tracePt t="14576" x="7473950" y="3776663"/>
          <p14:tracePt t="14690" x="7500938" y="3776663"/>
          <p14:tracePt t="14888" x="7510463" y="3776663"/>
          <p14:tracePt t="14917" x="7537450" y="3786188"/>
          <p14:tracePt t="14965" x="7554913" y="3786188"/>
          <p14:tracePt t="15236" x="7527925" y="3786188"/>
          <p14:tracePt t="15267" x="7446963" y="3786188"/>
          <p14:tracePt t="15299" x="7340600" y="3786188"/>
          <p14:tracePt t="15333" x="7143750" y="3786188"/>
          <p14:tracePt t="15365" x="6894513" y="3768725"/>
          <p14:tracePt t="15396" x="6616700" y="3679825"/>
          <p14:tracePt t="15430" x="6188075" y="3527425"/>
          <p14:tracePt t="15463" x="5527675" y="3357563"/>
          <p14:tracePt t="15493" x="5180013" y="3241675"/>
          <p14:tracePt t="15524" x="4894263" y="3054350"/>
          <p14:tracePt t="15554" x="4724400" y="2857500"/>
          <p14:tracePt t="15582" x="4562475" y="2705100"/>
          <p14:tracePt t="15596" x="4527550" y="2670175"/>
          <p14:tracePt t="15626" x="4411663" y="2536825"/>
          <p14:tracePt t="15668" x="4232275" y="2330450"/>
          <p14:tracePt t="15700" x="4027488" y="2187575"/>
          <p14:tracePt t="15729" x="3875088" y="2071688"/>
          <p14:tracePt t="15759" x="3776663" y="1982788"/>
          <p14:tracePt t="15788" x="3714750" y="1884363"/>
          <p14:tracePt t="15817" x="3608388" y="1785938"/>
          <p14:tracePt t="15848" x="3544888" y="1741488"/>
          <p14:tracePt t="15879" x="3490913" y="1704975"/>
          <p14:tracePt t="15910" x="3419475" y="1652588"/>
          <p14:tracePt t="15941" x="3357563" y="1589088"/>
          <p14:tracePt t="15969" x="3340100" y="1571625"/>
          <p14:tracePt t="16133" x="3330575" y="1544638"/>
          <p14:tracePt t="16167" x="3330575" y="1527175"/>
          <p14:tracePt t="16217" x="3330575" y="1500188"/>
          <p14:tracePt t="16387" x="3348038" y="1509713"/>
          <p14:tracePt t="16449" x="3367088" y="1500188"/>
          <p14:tracePt t="17367" x="3375025" y="1500188"/>
          <p14:tracePt t="17986" x="3384550" y="1500188"/>
          <p14:tracePt t="18017" x="3429000" y="1500188"/>
          <p14:tracePt t="18048" x="3473450" y="1490663"/>
          <p14:tracePt t="18080" x="3544888" y="1490663"/>
          <p14:tracePt t="18111" x="3589338" y="1490663"/>
          <p14:tracePt t="18144" x="3616325" y="1490663"/>
          <p14:tracePt t="18401" x="3616325" y="1536700"/>
          <p14:tracePt t="18437" x="3660775" y="1704975"/>
          <p14:tracePt t="18470" x="3822700" y="1982788"/>
          <p14:tracePt t="18502" x="4089400" y="2286000"/>
          <p14:tracePt t="18534" x="4554538" y="2500313"/>
          <p14:tracePt t="18566" x="5429250" y="2687638"/>
          <p14:tracePt t="18598" x="6367463" y="2894013"/>
          <p14:tracePt t="18628" x="6894513" y="3089275"/>
          <p14:tracePt t="18658" x="7099300" y="3187700"/>
          <p14:tracePt t="18676" x="7197725" y="3224213"/>
          <p14:tracePt t="18705" x="7242175" y="3232150"/>
          <p14:tracePt t="18736" x="7296150" y="3286125"/>
          <p14:tracePt t="18766" x="7385050" y="3367088"/>
          <p14:tracePt t="18797" x="7500938" y="3446463"/>
          <p14:tracePt t="18841" x="7705725" y="3509963"/>
          <p14:tracePt t="18872" x="7777163" y="3536950"/>
          <p14:tracePt t="18904" x="7813675" y="3554413"/>
          <p14:tracePt t="18935" x="7813675" y="3581400"/>
          <p14:tracePt t="18966" x="7813675" y="3633788"/>
          <p14:tracePt t="18997" x="7796213" y="3697288"/>
          <p14:tracePt t="19027" x="7777163" y="3786188"/>
          <p14:tracePt t="19056" x="7759700" y="3813175"/>
          <p14:tracePt t="19130" x="7732713" y="3840163"/>
          <p14:tracePt t="19175" x="7715250" y="3848100"/>
          <p14:tracePt t="19205" x="7680325" y="3867150"/>
          <p14:tracePt t="19237" x="7653338" y="3867150"/>
          <p14:tracePt t="19307" x="7608888" y="3884613"/>
          <p14:tracePt t="19337" x="7589838" y="3884613"/>
          <p14:tracePt t="19724" x="7643813" y="3884613"/>
          <p14:tracePt t="19754" x="7653338" y="3884613"/>
          <p14:tracePt t="19822" x="7670800" y="3875088"/>
          <p14:tracePt t="19880" x="7670800" y="3867150"/>
          <p14:tracePt t="19936" x="7697788" y="3867150"/>
          <p14:tracePt t="19979" x="7697788" y="3848100"/>
          <p14:tracePt t="20008" x="7732713" y="3803650"/>
          <p14:tracePt t="21821" x="7715250" y="3803650"/>
          <p14:tracePt t="21852" x="7688263" y="3803650"/>
          <p14:tracePt t="21935" x="7670800" y="3803650"/>
          <p14:tracePt t="21978" x="7661275" y="3803650"/>
          <p14:tracePt t="22130" x="7705725" y="3751263"/>
          <p14:tracePt t="22166" x="7831138" y="3581400"/>
          <p14:tracePt t="22183" x="7912100" y="3429000"/>
          <p14:tracePt t="22214" x="8215313" y="2982913"/>
          <p14:tracePt t="22245" x="8358188" y="2724150"/>
          <p14:tracePt t="22275" x="8358188" y="2687638"/>
          <p14:tracePt t="22320" x="8340725" y="2643188"/>
          <p14:tracePt t="22351" x="8232775" y="2554288"/>
          <p14:tracePt t="22380" x="8027988" y="2473325"/>
          <p14:tracePt t="22411" x="7634288" y="2330450"/>
          <p14:tracePt t="22446" x="7242175" y="2179638"/>
          <p14:tracePt t="22477" x="6938963" y="2044700"/>
          <p14:tracePt t="22509" x="6643688" y="1928813"/>
          <p14:tracePt t="22539" x="6269038" y="1830388"/>
          <p14:tracePt t="22552" x="6170613" y="1803400"/>
          <p14:tracePt t="22582" x="5848350" y="1687513"/>
          <p14:tracePt t="22611" x="5518150" y="1571625"/>
          <p14:tracePt t="22642" x="5081588" y="1446213"/>
          <p14:tracePt t="22658" x="4867275" y="1411288"/>
          <p14:tracePt t="22675" x="4679950" y="1384300"/>
          <p14:tracePt t="22691" x="4554538" y="1357313"/>
          <p14:tracePt t="22723" x="4419600" y="1322388"/>
          <p14:tracePt t="22753" x="4340225" y="1322388"/>
          <p14:tracePt t="22783" x="4205288" y="1322388"/>
          <p14:tracePt t="22813" x="4054475" y="1374775"/>
          <p14:tracePt t="22847" x="3983038" y="1393825"/>
          <p14:tracePt t="22878" x="3911600" y="1428750"/>
          <p14:tracePt t="22909" x="3894138" y="1438275"/>
          <p14:tracePt t="22939" x="3884613" y="1438275"/>
          <p14:tracePt t="23010" x="3867150" y="1465263"/>
          <p14:tracePt t="23025" x="3857625" y="1473200"/>
          <p14:tracePt t="23055" x="3848100" y="1490663"/>
          <p14:tracePt t="23272" x="3848100" y="1500188"/>
          <p14:tracePt t="23317" x="3946525" y="1517650"/>
          <p14:tracePt t="23346" x="4160838" y="1554163"/>
          <p14:tracePt t="23379" x="4751388" y="1616075"/>
          <p14:tracePt t="23408" x="5411788" y="1670050"/>
          <p14:tracePt t="23444" x="6010275" y="1670050"/>
          <p14:tracePt t="23476" x="6251575" y="1670050"/>
          <p14:tracePt t="23506" x="6394450" y="1670050"/>
          <p14:tracePt t="23521" x="6465888" y="1670050"/>
          <p14:tracePt t="23550" x="6831013" y="1670050"/>
          <p14:tracePt t="23580" x="7215188" y="1670050"/>
          <p14:tracePt t="23613" x="7491413" y="1670050"/>
          <p14:tracePt t="23644" x="7680325" y="1670050"/>
          <p14:tracePt t="23685" x="7751763" y="1670050"/>
          <p14:tracePt t="23715" x="7813675" y="1643063"/>
          <p14:tracePt t="23745" x="7920038" y="1616075"/>
          <p14:tracePt t="23776" x="8062913" y="1589088"/>
          <p14:tracePt t="23807" x="8180388" y="1554163"/>
          <p14:tracePt t="23835" x="8188325" y="1554163"/>
          <p14:tracePt t="23933" x="8215313" y="1554163"/>
          <p14:tracePt t="23979" x="8232775" y="1554163"/>
          <p14:tracePt t="24022" x="8259763" y="1562100"/>
          <p14:tracePt t="24064" x="8277225" y="1581150"/>
          <p14:tracePt t="24095" x="8286750" y="1633538"/>
          <p14:tracePt t="24138" x="8331200" y="1803400"/>
          <p14:tracePt t="24153" x="8348663" y="1874838"/>
          <p14:tracePt t="24183" x="8402638" y="2187575"/>
          <p14:tracePt t="24199" x="8447088" y="2374900"/>
          <p14:tracePt t="24232" x="8483600" y="2714625"/>
          <p14:tracePt t="24264" x="8483600" y="3071813"/>
          <p14:tracePt t="24296" x="8483600" y="3367088"/>
          <p14:tracePt t="24341" x="8491538" y="3660775"/>
          <p14:tracePt t="24371" x="8491538" y="3803650"/>
          <p14:tracePt t="24403" x="8491538" y="3990975"/>
          <p14:tracePt t="24420" x="8491538" y="4010025"/>
          <p14:tracePt t="24454" x="8483600" y="4044950"/>
          <p14:tracePt t="24539" x="8474075" y="4062413"/>
          <p14:tracePt t="24691" x="8474075" y="4027488"/>
          <p14:tracePt t="24708" x="8474075" y="4010025"/>
          <p14:tracePt t="24737" x="8474075" y="3965575"/>
          <p14:tracePt t="24768" x="8447088" y="3919538"/>
          <p14:tracePt t="24799" x="8439150" y="3884613"/>
          <p14:tracePt t="24830" x="8439150" y="3867150"/>
          <p14:tracePt t="25129" x="8439150" y="3857625"/>
          <p14:tracePt t="25198" x="8439150" y="3848100"/>
          <p14:tracePt t="25523" x="8420100" y="3848100"/>
          <p14:tracePt t="26350" x="8412163" y="3848100"/>
          <p14:tracePt t="26509" x="8412163" y="3830638"/>
          <p14:tracePt t="26537" x="8412163" y="3822700"/>
          <p14:tracePt t="26570" x="8412163" y="3795713"/>
          <p14:tracePt t="26696" x="8412163" y="3786188"/>
          <p14:tracePt t="27157" x="8412163" y="3759200"/>
          <p14:tracePt t="28011" x="8412163" y="3741738"/>
          <p14:tracePt t="29756" x="8340725" y="3795713"/>
          <p14:tracePt t="29787" x="8161338" y="3919538"/>
          <p14:tracePt t="29817" x="7786688" y="4160838"/>
          <p14:tracePt t="29846" x="7510463" y="4295775"/>
          <p14:tracePt t="29875" x="7072313" y="4446588"/>
          <p14:tracePt t="29907" x="6330950" y="4537075"/>
          <p14:tracePt t="29937" x="5518150" y="4589463"/>
          <p14:tracePt t="29995" x="4625975" y="4687888"/>
          <p14:tracePt t="30026" x="4071938" y="4776788"/>
          <p14:tracePt t="30058" x="3313113" y="4840288"/>
          <p14:tracePt t="30089" x="2625725" y="4848225"/>
          <p14:tracePt t="30119" x="2224088" y="4848225"/>
          <p14:tracePt t="30150" x="2017713" y="4848225"/>
          <p14:tracePt t="30176" x="1731963" y="4848225"/>
          <p14:tracePt t="30207" x="1393825" y="4840288"/>
          <p14:tracePt t="30238" x="1152525" y="4813300"/>
          <p14:tracePt t="30270" x="1036638" y="4786313"/>
          <p14:tracePt t="30301" x="1009650" y="4776788"/>
          <p14:tracePt t="30330" x="955675" y="4776788"/>
          <p14:tracePt t="30360" x="866775" y="4786313"/>
          <p14:tracePt t="30392" x="776288" y="4813300"/>
          <p14:tracePt t="30424" x="741363" y="4822825"/>
          <p14:tracePt t="30526" x="696913" y="4822825"/>
          <p14:tracePt t="30557" x="679450" y="4822825"/>
          <p14:tracePt t="31009" x="669925" y="4822825"/>
          <p14:tracePt t="31055" x="741363" y="4848225"/>
          <p14:tracePt t="31086" x="768350" y="4848225"/>
          <p14:tracePt t="31338" x="866775" y="4867275"/>
          <p14:tracePt t="31364" x="1009650" y="4884738"/>
          <p14:tracePt t="31394" x="1411288" y="4902200"/>
          <p14:tracePt t="31428" x="1724025" y="4902200"/>
          <p14:tracePt t="31462" x="2098675" y="4902200"/>
          <p14:tracePt t="31477" x="2241550" y="4902200"/>
          <p14:tracePt t="31509" x="3054350" y="4902200"/>
          <p14:tracePt t="31541" x="3714750" y="4902200"/>
          <p14:tracePt t="31571" x="4071938" y="4911725"/>
          <p14:tracePt t="31603" x="4125913" y="4919663"/>
          <p14:tracePt t="31635" x="4143375" y="4919663"/>
          <p14:tracePt t="31679" x="4160838" y="4919663"/>
          <p14:tracePt t="31711" x="4214813" y="4938713"/>
          <p14:tracePt t="31745" x="4241800" y="4938713"/>
          <p14:tracePt t="31778" x="4303713" y="4946650"/>
          <p14:tracePt t="31809" x="4330700" y="4946650"/>
          <p14:tracePt t="31840" x="4357688" y="4946650"/>
          <p14:tracePt t="32198" x="4429125" y="4946650"/>
          <p14:tracePt t="32228" x="4527550" y="4946650"/>
          <p14:tracePt t="32259" x="4652963" y="4983163"/>
          <p14:tracePt t="32289" x="4732338" y="5010150"/>
          <p14:tracePt t="32349" x="4751388" y="5010150"/>
          <p14:tracePt t="32379" x="4786313" y="5010150"/>
          <p14:tracePt t="32412" x="4822825" y="5010150"/>
          <p14:tracePt t="32455" x="4929188" y="5010150"/>
          <p14:tracePt t="32491" x="5072063" y="5010150"/>
          <p14:tracePt t="32524" x="5465763" y="5010150"/>
          <p14:tracePt t="32559" x="5822950" y="4965700"/>
          <p14:tracePt t="32593" x="5848350" y="4956175"/>
          <p14:tracePt t="32636" x="5919788" y="4938713"/>
          <p14:tracePt t="32664" x="6037263" y="4938713"/>
          <p14:tracePt t="32695" x="6188075" y="4919663"/>
          <p14:tracePt t="32725" x="6303963" y="4894263"/>
          <p14:tracePt t="32756" x="6313488" y="4894263"/>
          <p14:tracePt t="32931" x="6296025" y="4894263"/>
          <p14:tracePt t="33102" x="6323013" y="4894263"/>
          <p14:tracePt t="33131" x="6348413" y="4857750"/>
          <p14:tracePt t="33163" x="6357938" y="4857750"/>
          <p14:tracePt t="33370" x="6375400" y="4840288"/>
          <p14:tracePt t="33398" x="6402388" y="4830763"/>
          <p14:tracePt t="33640" x="6402388" y="4822825"/>
          <p14:tracePt t="33684" x="6411913" y="4795838"/>
          <p14:tracePt t="34223" x="6473825" y="4786313"/>
          <p14:tracePt t="34252" x="6527800" y="4786313"/>
          <p14:tracePt t="34280" x="6589713" y="4786313"/>
          <p14:tracePt t="34324" x="6956425" y="4786313"/>
          <p14:tracePt t="34351" x="7027863" y="4795838"/>
          <p14:tracePt t="36582" x="7224713" y="4840288"/>
          <p14:tracePt t="36938" x="7242175" y="4813300"/>
          <p14:tracePt t="36970" x="7375525" y="4643438"/>
          <p14:tracePt t="37001" x="7581900" y="4402138"/>
          <p14:tracePt t="37031" x="7831138" y="4170363"/>
          <p14:tracePt t="37063" x="7966075" y="4044950"/>
          <p14:tracePt t="37079" x="8001000" y="4017963"/>
          <p14:tracePt t="37096" x="8010525" y="3990975"/>
          <p14:tracePt t="37111" x="8010525" y="3983038"/>
          <p14:tracePt t="37167" x="8027988" y="3965575"/>
          <p14:tracePt t="37340" x="8027988" y="3894138"/>
          <p14:tracePt t="37371" x="8027988" y="3848100"/>
          <p14:tracePt t="37402" x="8027988" y="3830638"/>
          <p14:tracePt t="37436" x="8010525" y="3830638"/>
          <p14:tracePt t="37454" x="8001000" y="3830638"/>
          <p14:tracePt t="37528" x="7974013" y="3830638"/>
          <p14:tracePt t="37557" x="7947025" y="3830638"/>
          <p14:tracePt t="37588" x="7920038" y="3813175"/>
          <p14:tracePt t="37620" x="7894638" y="3768725"/>
          <p14:tracePt t="37656" x="7885113" y="3768725"/>
          <p14:tracePt t="37803" x="7885113" y="3776663"/>
          <p14:tracePt t="38287" x="7804150" y="3894138"/>
          <p14:tracePt t="38322" x="7724775" y="4054475"/>
          <p14:tracePt t="38368" x="7715250" y="4160838"/>
          <p14:tracePt t="38399" x="7634288" y="4313238"/>
          <p14:tracePt t="38431" x="7634288" y="4419600"/>
          <p14:tracePt t="38467" x="7653338" y="4510088"/>
          <p14:tracePt t="38513" x="7661275" y="4545013"/>
          <p14:tracePt t="38541" x="7670800" y="4545013"/>
          <p14:tracePt t="38631" x="7680325" y="4554538"/>
          <p14:tracePt t="38779" x="7680325" y="4562475"/>
          <p14:tracePt t="38829" x="7688263" y="4581525"/>
          <p14:tracePt t="38862" x="7680325" y="4598988"/>
          <p14:tracePt t="39246" x="7643813" y="4616450"/>
          <p14:tracePt t="39276" x="7562850" y="4670425"/>
          <p14:tracePt t="39308" x="7500938" y="4732338"/>
          <p14:tracePt t="39340" x="7419975" y="4875213"/>
          <p14:tracePt t="39371" x="7269163" y="5037138"/>
          <p14:tracePt t="39403" x="6786563" y="5411788"/>
          <p14:tracePt t="39437" x="6054725" y="5857875"/>
          <p14:tracePt t="39495" x="5089525" y="6205538"/>
          <p14:tracePt t="39525" x="4759325" y="6276975"/>
          <p14:tracePt t="39557" x="4276725" y="6340475"/>
          <p14:tracePt t="39587" x="3724275" y="6357938"/>
          <p14:tracePt t="39617" x="3367088" y="6357938"/>
          <p14:tracePt t="39646" x="3017838" y="6303963"/>
          <p14:tracePt t="39673" x="2874963" y="6286500"/>
          <p14:tracePt t="39716" x="2724150" y="6205538"/>
          <p14:tracePt t="39745" x="2660650" y="6116638"/>
          <p14:tracePt t="39775" x="2527300" y="5938838"/>
          <p14:tracePt t="39807" x="2455863" y="5840413"/>
          <p14:tracePt t="39823" x="2455863" y="5830888"/>
          <p14:tracePt t="39855" x="2446338" y="5813425"/>
          <p14:tracePt t="39899" x="2411413" y="5857875"/>
          <p14:tracePt t="39929" x="2446338" y="5919788"/>
          <p14:tracePt t="39960" x="2803525" y="5902325"/>
          <p14:tracePt t="39991" x="2813050" y="5902325"/>
          <p14:tracePt t="40664" x="2840038" y="5875338"/>
          <p14:tracePt t="40752" x="2874963" y="5840413"/>
          <p14:tracePt t="40783" x="2938463" y="5795963"/>
          <p14:tracePt t="40836" x="2946400" y="5786438"/>
          <p14:tracePt t="40849" x="3009900" y="5768975"/>
          <p14:tracePt t="40878" x="3429000" y="5697538"/>
          <p14:tracePt t="40892" x="3536950" y="5670550"/>
          <p14:tracePt t="40922" x="3875088" y="5626100"/>
          <p14:tracePt t="40953" x="3929063" y="5626100"/>
          <p14:tracePt t="40997" x="4044950" y="5616575"/>
          <p14:tracePt t="41027" x="4276725" y="5581650"/>
          <p14:tracePt t="41059" x="4429125" y="5581650"/>
          <p14:tracePt t="41090" x="4491038" y="5581650"/>
          <p14:tracePt t="41135" x="4537075" y="5572125"/>
          <p14:tracePt t="41164" x="4554538" y="5572125"/>
          <p14:tracePt t="41208" x="4581525" y="5554663"/>
          <p14:tracePt t="41239" x="4652963" y="5518150"/>
          <p14:tracePt t="41270" x="4840288" y="5491163"/>
          <p14:tracePt t="41286" x="4902200" y="5456238"/>
          <p14:tracePt t="41302" x="4956175" y="5456238"/>
          <p14:tracePt t="41317" x="4973638" y="5456238"/>
          <p14:tracePt t="41348" x="5045075" y="5456238"/>
          <p14:tracePt t="41378" x="5153025" y="5456238"/>
          <p14:tracePt t="41408" x="5259388" y="5456238"/>
          <p14:tracePt t="41443" x="5375275" y="5456238"/>
          <p14:tracePt t="41471" x="5500688" y="5465763"/>
          <p14:tracePt t="41513" x="5562600" y="5465763"/>
          <p14:tracePt t="41985" x="5572125" y="5465763"/>
          <p14:tracePt t="42352" x="5581650" y="5465763"/>
          <p14:tracePt t="42509" x="5599113" y="5465763"/>
          <p14:tracePt t="42580" x="5608638" y="5465763"/>
          <p14:tracePt t="42610" x="5661025" y="5465763"/>
          <p14:tracePt t="42641" x="5697538" y="5465763"/>
          <p14:tracePt t="42683" x="5803900" y="5465763"/>
          <p14:tracePt t="42713" x="5875338" y="5465763"/>
          <p14:tracePt t="42747" x="5956300" y="5456238"/>
          <p14:tracePt t="42778" x="6027738" y="5446713"/>
          <p14:tracePt t="42814" x="6205538" y="5446713"/>
          <p14:tracePt t="42848" x="6419850" y="5446713"/>
          <p14:tracePt t="42867" x="6572250" y="5446713"/>
          <p14:tracePt t="42915" x="6929438" y="5446713"/>
          <p14:tracePt t="42949" x="7126288" y="5446713"/>
          <p14:tracePt t="42984" x="7419975" y="5446713"/>
          <p14:tracePt t="43023" x="7777163" y="5419725"/>
          <p14:tracePt t="43052" x="7885113" y="5419725"/>
          <p14:tracePt t="43083" x="8001000" y="5419725"/>
          <p14:tracePt t="43114" x="8170863" y="5419725"/>
          <p14:tracePt t="43144" x="8474075" y="5419725"/>
          <p14:tracePt t="43175" x="8715375" y="5419725"/>
          <p14:tracePt t="43204" x="8804275" y="5419725"/>
          <p14:tracePt t="43249" x="8902700" y="5419725"/>
          <p14:tracePt t="43266" x="8920163" y="5419725"/>
          <p14:tracePt t="43297" x="8974138" y="5419725"/>
          <p14:tracePt t="43328" x="9001125" y="5419725"/>
          <p14:tracePt t="43360" x="9045575" y="5419725"/>
          <p14:tracePt t="43403" x="9055100" y="5419725"/>
          <p14:tracePt t="43572" x="9037638" y="5419725"/>
          <p14:tracePt t="43657" x="9010650" y="5411788"/>
          <p14:tracePt t="43700" x="8974138" y="5375275"/>
          <p14:tracePt t="43731" x="8956675" y="5375275"/>
          <p14:tracePt t="43830" x="8947150" y="5367338"/>
          <p14:tracePt t="44332" x="8929688" y="5367338"/>
          <p14:tracePt t="44362" x="8912225" y="5367338"/>
          <p14:tracePt t="44448" x="8912225" y="5330825"/>
          <p14:tracePt t="44534" x="8894763" y="5313363"/>
          <p14:tracePt t="44664" x="8875713" y="5313363"/>
          <p14:tracePt t="44707" x="8831263" y="5322888"/>
          <p14:tracePt t="44721" x="8823325" y="5322888"/>
          <p14:tracePt t="44752" x="8715375" y="5322888"/>
          <p14:tracePt t="44783" x="8599488" y="5303838"/>
          <p14:tracePt t="44814" x="8447088" y="5303838"/>
          <p14:tracePt t="44846" x="8304213" y="5303838"/>
          <p14:tracePt t="44878" x="8062913" y="5303838"/>
          <p14:tracePt t="44909" x="7777163" y="5303838"/>
          <p14:tracePt t="44938" x="7608888" y="5303838"/>
          <p14:tracePt t="44970" x="7358063" y="5303838"/>
          <p14:tracePt t="45005" x="7045325" y="5303838"/>
          <p14:tracePt t="45038" x="6705600" y="5259388"/>
          <p14:tracePt t="45071" x="6402388" y="5205413"/>
          <p14:tracePt t="45105" x="5929313" y="5160963"/>
          <p14:tracePt t="45126" x="5456238" y="5099050"/>
          <p14:tracePt t="45159" x="4902200" y="5072063"/>
          <p14:tracePt t="45193" x="4456113" y="5072063"/>
          <p14:tracePt t="45236" x="3813175" y="5072063"/>
          <p14:tracePt t="45270" x="3554413" y="5072063"/>
          <p14:tracePt t="45301" x="3517900" y="5072063"/>
          <p14:tracePt t="45333" x="3490913" y="5072063"/>
          <p14:tracePt t="45365" x="3446463" y="5072063"/>
          <p14:tracePt t="45397" x="3384550" y="5054600"/>
          <p14:tracePt t="45430" x="3295650" y="5045075"/>
          <p14:tracePt t="45463" x="3197225" y="4965700"/>
          <p14:tracePt t="45492" x="3062288" y="4875213"/>
          <p14:tracePt t="45522" x="2973388" y="4830763"/>
          <p14:tracePt t="45538" x="2946400" y="4813300"/>
          <p14:tracePt t="45632" x="2884488" y="4813300"/>
          <p14:tracePt t="45662" x="2741613" y="4840288"/>
          <p14:tracePt t="45702" x="2473325" y="4840288"/>
          <p14:tracePt t="45744" x="2009775" y="4840288"/>
          <p14:tracePt t="45770" x="1741488" y="4840288"/>
          <p14:tracePt t="45784" x="1616075" y="4840288"/>
          <p14:tracePt t="45814" x="1500188" y="4840288"/>
          <p14:tracePt t="45916" x="1465263" y="4867275"/>
          <p14:tracePt t="45993" x="1446213" y="4875213"/>
          <p14:tracePt t="46026" x="1438275" y="4884738"/>
          <p14:tracePt t="46161" x="1438275" y="4902200"/>
          <p14:tracePt t="46192" x="1465263" y="4946650"/>
          <p14:tracePt t="46225" x="1517650" y="4983163"/>
          <p14:tracePt t="46258" x="1571625" y="5000625"/>
          <p14:tracePt t="46289" x="1589088" y="5000625"/>
          <p14:tracePt t="46363" x="1608138" y="5000625"/>
          <p14:tracePt t="46392" x="1643063" y="5000625"/>
          <p14:tracePt t="46426" x="1776413" y="5018088"/>
          <p14:tracePt t="46456" x="1919288" y="5027613"/>
          <p14:tracePt t="46485" x="2054225" y="5027613"/>
          <p14:tracePt t="46516" x="2133600" y="5027613"/>
          <p14:tracePt t="46547" x="2205038" y="5027613"/>
          <p14:tracePt t="46579" x="2295525" y="5027613"/>
          <p14:tracePt t="46606" x="2374900" y="5027613"/>
          <p14:tracePt t="46637" x="2455863" y="5027613"/>
          <p14:tracePt t="46668" x="2527300" y="5027613"/>
          <p14:tracePt t="46698" x="2581275" y="5018088"/>
          <p14:tracePt t="46755" x="2616200" y="5018088"/>
          <p14:tracePt t="46786" x="2714625" y="5018088"/>
          <p14:tracePt t="46816" x="2786063" y="5010150"/>
          <p14:tracePt t="46860" x="2813050" y="5010150"/>
          <p14:tracePt t="46904" x="2919413" y="4973638"/>
          <p14:tracePt t="46935" x="2965450" y="4956175"/>
          <p14:tracePt t="46964" x="2982913" y="4938713"/>
          <p14:tracePt t="47020" x="3000375" y="4938713"/>
          <p14:tracePt t="47051" x="3044825" y="4938713"/>
          <p14:tracePt t="47082" x="3081338" y="4938713"/>
          <p14:tracePt t="47169" x="3116263" y="4938713"/>
          <p14:tracePt t="47705" x="3125788" y="4938713"/>
          <p14:tracePt t="47735" x="3116263" y="4973638"/>
          <p14:tracePt t="47778" x="3089275" y="5018088"/>
          <p14:tracePt t="47808" x="3089275" y="5027613"/>
          <p14:tracePt t="47853" x="3089275" y="5054600"/>
          <p14:tracePt t="47910" x="3089275" y="5081588"/>
          <p14:tracePt t="47939" x="3071813" y="5160963"/>
          <p14:tracePt t="47982" x="3054350" y="5232400"/>
          <p14:tracePt t="48011" x="3054350" y="5276850"/>
          <p14:tracePt t="48046" x="3044825" y="5313363"/>
          <p14:tracePt t="48063" x="3044825" y="5330825"/>
          <p14:tracePt t="48098" x="3044825" y="5357813"/>
          <p14:tracePt t="48159" x="3017838" y="5402263"/>
          <p14:tracePt t="48195" x="3017838" y="5411788"/>
          <p14:tracePt t="48225" x="3017838" y="5438775"/>
          <p14:tracePt t="48256" x="3017838" y="5446713"/>
          <p14:tracePt t="48473" x="3017838" y="5465763"/>
          <p14:tracePt t="48527" x="3054350" y="5465763"/>
          <p14:tracePt t="48594" x="3062288" y="5465763"/>
          <p14:tracePt t="48638" x="3098800" y="5465763"/>
          <p14:tracePt t="48654" x="3125788" y="5465763"/>
          <p14:tracePt t="48688" x="3160713" y="5465763"/>
          <p14:tracePt t="48719" x="3224213" y="5465763"/>
          <p14:tracePt t="48751" x="3276600" y="5465763"/>
          <p14:tracePt t="48795" x="3375025" y="5465763"/>
          <p14:tracePt t="48825" x="3429000" y="5465763"/>
          <p14:tracePt t="48856" x="3473450" y="5465763"/>
          <p14:tracePt t="48887" x="3517900" y="5465763"/>
          <p14:tracePt t="48903" x="3544888" y="5465763"/>
          <p14:tracePt t="48934" x="3652838" y="5465763"/>
          <p14:tracePt t="48949" x="3705225" y="5465763"/>
          <p14:tracePt t="48979" x="3813175" y="5465763"/>
          <p14:tracePt t="49009" x="3867150" y="5465763"/>
          <p14:tracePt t="49041" x="3938588" y="5465763"/>
          <p14:tracePt t="49072" x="4000500" y="5446713"/>
          <p14:tracePt t="49101" x="4037013" y="5446713"/>
          <p14:tracePt t="49129" x="4054475" y="5446713"/>
          <p14:tracePt t="49197" x="4071938" y="5446713"/>
          <p14:tracePt t="49227" x="4089400" y="5446713"/>
          <p14:tracePt t="50379" x="4152900" y="5446713"/>
          <p14:tracePt t="50410" x="4268788" y="5446713"/>
          <p14:tracePt t="50444" x="4367213" y="5446713"/>
          <p14:tracePt t="50477" x="4402138" y="5446713"/>
          <p14:tracePt t="50509" x="4456113" y="5446713"/>
          <p14:tracePt t="50539" x="4527550" y="5446713"/>
          <p14:tracePt t="50570" x="4598988" y="5446713"/>
          <p14:tracePt t="50614" x="4625975" y="5446713"/>
          <p14:tracePt t="50645" x="4705350" y="5446713"/>
          <p14:tracePt t="50674" x="4768850" y="5438775"/>
          <p14:tracePt t="50729" x="4795838" y="5438775"/>
          <p14:tracePt t="50802" x="4813300" y="5438775"/>
          <p14:tracePt t="50860" x="4840288" y="5438775"/>
          <p14:tracePt t="50892" x="4840288" y="5446713"/>
          <p14:tracePt t="50933" x="4894263" y="5465763"/>
          <p14:tracePt t="50948" x="4938713" y="5465763"/>
          <p14:tracePt t="50978" x="5089525" y="5465763"/>
          <p14:tracePt t="51007" x="5197475" y="5465763"/>
          <p14:tracePt t="51039" x="5295900" y="5465763"/>
          <p14:tracePt t="51068" x="5322888" y="5465763"/>
          <p14:tracePt t="51112" x="5367338" y="5465763"/>
          <p14:tracePt t="51143" x="5438775" y="5465763"/>
          <p14:tracePt t="51175" x="5500688" y="5465763"/>
          <p14:tracePt t="51205" x="5599113" y="5491163"/>
          <p14:tracePt t="51249" x="5634038" y="5491163"/>
          <p14:tracePt t="51279" x="5697538" y="5491163"/>
          <p14:tracePt t="51312" x="5803900" y="5473700"/>
          <p14:tracePt t="51358" x="5902325" y="5438775"/>
          <p14:tracePt t="51388" x="5956300" y="5438775"/>
          <p14:tracePt t="51417" x="6062663" y="5438775"/>
          <p14:tracePt t="51452" x="6589713" y="5429250"/>
          <p14:tracePt t="51483" x="6983413" y="5429250"/>
          <p14:tracePt t="51530" x="7947025" y="5330825"/>
          <p14:tracePt t="51548" x="8081963" y="5295900"/>
          <p14:tracePt t="51578" x="8143875" y="5286375"/>
          <p14:tracePt t="51625" x="8215313" y="5286375"/>
          <p14:tracePt t="51656" x="8394700" y="5286375"/>
          <p14:tracePt t="51699" x="8796338" y="5286375"/>
          <p14:tracePt t="51729" x="8831263" y="5286375"/>
          <p14:tracePt t="51761" x="8867775" y="5286375"/>
          <p14:tracePt t="51792" x="8894763" y="5286375"/>
          <p14:tracePt t="51822" x="8939213" y="5276850"/>
          <p14:tracePt t="51850" x="8947150" y="5268913"/>
          <p14:tracePt t="51924" x="8966200" y="5259388"/>
          <p14:tracePt t="51953" x="9010650" y="5259388"/>
          <p14:tracePt t="51984" x="9090025" y="5259388"/>
          <p14:tracePt t="52015" x="9153525" y="5232400"/>
          <p14:tracePt t="52047" x="9269413" y="5214938"/>
          <p14:tracePt t="52104" x="9286875" y="5214938"/>
          <p14:tracePt t="52157" x="9296400" y="5214938"/>
          <p14:tracePt t="52282" x="9259888" y="5232400"/>
          <p14:tracePt t="52315" x="9180513" y="5251450"/>
          <p14:tracePt t="52346" x="9153525" y="5259388"/>
          <p14:tracePt t="52377" x="9134475" y="5259388"/>
          <p14:tracePt t="52422" x="9109075" y="5268913"/>
          <p14:tracePt t="52455" x="9055100" y="5276850"/>
          <p14:tracePt t="52498" x="9028113" y="5295900"/>
          <p14:tracePt t="53015" x="9045575" y="5286375"/>
          <p14:tracePt t="56710" x="9045575" y="5276850"/>
          <p14:tracePt t="65180" x="8939213" y="5330825"/>
          <p14:tracePt t="65211" x="8715375" y="5438775"/>
          <p14:tracePt t="65243" x="8375650" y="5589588"/>
          <p14:tracePt t="65276" x="7599363" y="5894388"/>
          <p14:tracePt t="65309" x="6438900" y="6296025"/>
          <p14:tracePt t="65343" x="4830763" y="6626225"/>
          <p14:tracePt t="65361" x="4268788" y="6715125"/>
          <p14:tracePt t="65393" x="3598863" y="6831013"/>
          <p14:tracePt t="65426" x="3429000" y="6848475"/>
          <p14:tracePt t="65460" x="3303588" y="6848475"/>
          <p14:tracePt t="65491" x="2990850" y="6786563"/>
          <p14:tracePt t="65522" x="2490788" y="6697663"/>
          <p14:tracePt t="65735" x="669925" y="6483350"/>
          <p14:tracePt t="65767" x="642938" y="6446838"/>
          <p14:tracePt t="65798" x="633413" y="6402388"/>
          <p14:tracePt t="65830" x="615950" y="6323013"/>
          <p14:tracePt t="65860" x="615950" y="6232525"/>
          <p14:tracePt t="65891" x="642938" y="6153150"/>
          <p14:tracePt t="65923" x="803275" y="6099175"/>
          <p14:tracePt t="65955" x="1357313" y="6054725"/>
          <p14:tracePt t="65987" x="1839913" y="6054725"/>
          <p14:tracePt t="66019" x="1919288" y="6054725"/>
          <p14:tracePt t="66199" x="1938338" y="6054725"/>
          <p14:tracePt t="66257" x="1965325" y="6054725"/>
          <p14:tracePt t="66290" x="2062163" y="6062663"/>
          <p14:tracePt t="66325" x="2205038" y="6089650"/>
          <p14:tracePt t="66358" x="2411413" y="6099175"/>
          <p14:tracePt t="66388" x="2554288" y="6099175"/>
          <p14:tracePt t="66422" x="2894013" y="6099175"/>
          <p14:tracePt t="66458" x="3152775" y="6099175"/>
          <p14:tracePt t="66489" x="3438525" y="6099175"/>
          <p14:tracePt t="66521" x="3500438" y="6099175"/>
          <p14:tracePt t="66568" x="3536950" y="6099175"/>
          <p14:tracePt t="66600" x="3608388" y="6126163"/>
          <p14:tracePt t="66631" x="3697288" y="6134100"/>
          <p14:tracePt t="66664" x="3857625" y="6188075"/>
          <p14:tracePt t="66696" x="4010025" y="6205538"/>
          <p14:tracePt t="66726" x="4143375" y="6205538"/>
          <p14:tracePt t="66760" x="4259263" y="6205538"/>
          <p14:tracePt t="66794" x="4375150" y="6205538"/>
          <p14:tracePt t="66814" x="4446588" y="6205538"/>
          <p14:tracePt t="66848" x="4608513" y="6205538"/>
          <p14:tracePt t="66881" x="4643438" y="6205538"/>
          <p14:tracePt t="66915" x="4679950" y="6205538"/>
          <p14:tracePt t="66942" x="4724400" y="6205538"/>
          <p14:tracePt t="66971" x="4776788" y="6188075"/>
          <p14:tracePt t="67001" x="4867275" y="6170613"/>
          <p14:tracePt t="67042" x="4938713" y="6161088"/>
          <p14:tracePt t="67073" x="5045075" y="6161088"/>
          <p14:tracePt t="67114" x="5197475" y="6143625"/>
          <p14:tracePt t="67129" x="5276850" y="6126163"/>
          <p14:tracePt t="67162" x="5419725" y="6108700"/>
          <p14:tracePt t="67192" x="5465763" y="6108700"/>
          <p14:tracePt t="67224" x="5537200" y="6108700"/>
          <p14:tracePt t="67257" x="5653088" y="6081713"/>
          <p14:tracePt t="67288" x="5776913" y="6072188"/>
          <p14:tracePt t="67321" x="5857875" y="6072188"/>
          <p14:tracePt t="67354" x="5919788" y="6072188"/>
          <p14:tracePt t="67388" x="6027738" y="6072188"/>
          <p14:tracePt t="67420" x="6170613" y="6072188"/>
          <p14:tracePt t="67439" x="6251575" y="6072188"/>
          <p14:tracePt t="67473" x="6473825" y="6072188"/>
          <p14:tracePt t="67505" x="6804025" y="6072188"/>
          <p14:tracePt t="67534" x="7205663" y="6072188"/>
          <p14:tracePt t="67565" x="7608888" y="6062663"/>
          <p14:tracePt t="67596" x="7875588" y="6045200"/>
          <p14:tracePt t="67627" x="7956550" y="6045200"/>
          <p14:tracePt t="67644" x="8010525" y="6089650"/>
          <p14:tracePt t="67676" x="8180388" y="6134100"/>
          <p14:tracePt t="67708" x="8385175" y="6134100"/>
          <p14:tracePt t="67740" x="8609013" y="6126163"/>
          <p14:tracePt t="67770" x="8804275" y="6108700"/>
          <p14:tracePt t="67802" x="9072563" y="6072188"/>
          <p14:tracePt t="67833" x="9348788" y="6054725"/>
          <p14:tracePt t="67862" x="9671050" y="6037263"/>
          <p14:tracePt t="67895" x="9966325" y="6010275"/>
          <p14:tracePt t="67926" x="10090150" y="6000750"/>
          <p14:tracePt t="67957" x="10215563" y="6000750"/>
          <p14:tracePt t="67986" x="10348913" y="6000750"/>
          <p14:tracePt t="68000" x="10402888" y="5991225"/>
          <p14:tracePt t="68043" x="10617200" y="5956300"/>
          <p14:tracePt t="68072" x="10752138" y="5929313"/>
          <p14:tracePt t="68099" x="11001375" y="5875338"/>
          <p14:tracePt t="68127" x="11099800" y="5867400"/>
          <p14:tracePt t="68143" x="11153775" y="5848350"/>
          <p14:tracePt t="68173" x="11180763" y="5848350"/>
          <p14:tracePt t="68213" x="11188700" y="5848350"/>
          <p14:tracePt t="68370" x="11225213" y="5848350"/>
          <p14:tracePt t="68674" x="11215688" y="5848350"/>
          <p14:tracePt t="68703" x="11188700" y="5848350"/>
          <p14:tracePt t="68738" x="11099800" y="5848350"/>
          <p14:tracePt t="68771" x="10991850" y="5848350"/>
          <p14:tracePt t="68805" x="10831513" y="5848350"/>
          <p14:tracePt t="68840" x="10609263" y="5830888"/>
          <p14:tracePt t="68873" x="10358438" y="5759450"/>
          <p14:tracePt t="68901" x="10090150" y="5697538"/>
          <p14:tracePt t="68935" x="9661525" y="5653088"/>
          <p14:tracePt t="68963" x="9134475" y="5653088"/>
          <p14:tracePt t="68995" x="8688388" y="5643563"/>
          <p14:tracePt t="69027" x="8215313" y="5581650"/>
          <p14:tracePt t="69059" x="7277100" y="5500688"/>
          <p14:tracePt t="69090" x="6180138" y="5473700"/>
          <p14:tracePt t="69123" x="5232400" y="5367338"/>
          <p14:tracePt t="69153" x="4724400" y="5276850"/>
          <p14:tracePt t="69181" x="4259263" y="5197475"/>
          <p14:tracePt t="69212" x="3956050" y="5153025"/>
          <p14:tracePt t="69245" x="3741738" y="5108575"/>
          <p14:tracePt t="69274" x="3536950" y="5099050"/>
          <p14:tracePt t="69304" x="3322638" y="5099050"/>
          <p14:tracePt t="69331" x="3108325" y="5099050"/>
          <p14:tracePt t="69361" x="2946400" y="5099050"/>
          <p14:tracePt t="69391" x="2633663" y="5099050"/>
          <p14:tracePt t="69422" x="2357438" y="5099050"/>
          <p14:tracePt t="69455" x="2125663" y="5099050"/>
          <p14:tracePt t="69495" x="1812925" y="5153025"/>
          <p14:tracePt t="69525" x="1704975" y="5180013"/>
          <p14:tracePt t="69559" x="1633538" y="5180013"/>
          <p14:tracePt t="69588" x="1482725" y="5197475"/>
          <p14:tracePt t="69616" x="1169988" y="5214938"/>
          <p14:tracePt t="69645" x="982663" y="5214938"/>
          <p14:tracePt t="69675" x="955675" y="5214938"/>
          <p14:tracePt t="69689" x="928688" y="5214938"/>
          <p14:tracePt t="69735" x="839788" y="5214938"/>
          <p14:tracePt t="69779" x="795338" y="5214938"/>
          <p14:tracePt t="69809" x="758825" y="5232400"/>
          <p14:tracePt t="69836" x="679450" y="5268913"/>
          <p14:tracePt t="69865" x="527050" y="5348288"/>
          <p14:tracePt t="69895" x="527050" y="5357813"/>
          <p14:tracePt t="70037" x="544513" y="5357813"/>
          <p14:tracePt t="70065" x="615950" y="5367338"/>
          <p14:tracePt t="70096" x="660400" y="5367338"/>
          <p14:tracePt t="70714" x="714375" y="5446713"/>
          <p14:tracePt t="70745" x="847725" y="5634038"/>
          <p14:tracePt t="70775" x="1054100" y="5813425"/>
          <p14:tracePt t="70808" x="1250950" y="5875338"/>
          <p14:tracePt t="70836" x="1393825" y="5875338"/>
          <p14:tracePt t="70864" x="1562100" y="5875338"/>
          <p14:tracePt t="70896" x="1670050" y="5902325"/>
          <p14:tracePt t="70927" x="1724025" y="5919788"/>
          <p14:tracePt t="71082" x="1704975" y="5919788"/>
          <p14:tracePt t="71243" x="1785938" y="5919788"/>
          <p14:tracePt t="71269" x="1946275" y="5919788"/>
          <p14:tracePt t="71299" x="2438400" y="5956300"/>
          <p14:tracePt t="71329" x="3027363" y="5956300"/>
          <p14:tracePt t="71368" x="3419475" y="5956300"/>
          <p14:tracePt t="71397" x="3625850" y="5973763"/>
          <p14:tracePt t="71429" x="4027488" y="5973763"/>
          <p14:tracePt t="71462" x="4340225" y="5973763"/>
          <p14:tracePt t="71531" x="4375150" y="5973763"/>
          <p14:tracePt t="71573" x="4491038" y="5973763"/>
          <p14:tracePt t="71599" x="4589463" y="5973763"/>
          <p14:tracePt t="71630" x="4608513" y="5973763"/>
          <p14:tracePt t="71966" x="4705350" y="5973763"/>
          <p14:tracePt t="71980" x="4751388" y="5973763"/>
          <p14:tracePt t="72009" x="4822825" y="5973763"/>
          <p14:tracePt t="72036" x="4848225" y="5973763"/>
          <p14:tracePt t="72066" x="4946650" y="5973763"/>
          <p14:tracePt t="72095" x="5027613" y="5973763"/>
          <p14:tracePt t="72147" x="5037138" y="5973763"/>
          <p14:tracePt t="72505" x="5045075" y="5973763"/>
          <p14:tracePt t="72572" x="5081588" y="5973763"/>
          <p14:tracePt t="72599" x="5160963" y="5973763"/>
          <p14:tracePt t="72630" x="5214938" y="5973763"/>
          <p14:tracePt t="73328" x="5411788" y="5848350"/>
          <p14:tracePt t="73371" x="5857875" y="5554663"/>
          <p14:tracePt t="73408" x="6134100" y="5276850"/>
          <p14:tracePt t="73443" x="6411913" y="4919663"/>
          <p14:tracePt t="73480" x="6616700" y="4660900"/>
          <p14:tracePt t="73500" x="6715125" y="4545013"/>
          <p14:tracePt t="73546" x="6786563" y="4411663"/>
          <p14:tracePt t="73563" x="6813550" y="4375150"/>
          <p14:tracePt t="73598" x="6858000" y="4303713"/>
          <p14:tracePt t="73631" x="6884988" y="4259263"/>
          <p14:tracePt t="73664" x="6956425" y="4197350"/>
          <p14:tracePt t="73702" x="7072313" y="4116388"/>
          <p14:tracePt t="73736" x="7108825" y="4081463"/>
          <p14:tracePt t="73770" x="7153275" y="4054475"/>
          <p14:tracePt t="73804" x="7161213" y="4017963"/>
          <p14:tracePt t="73837" x="7180263" y="4000500"/>
          <p14:tracePt t="73905" x="7188200" y="3983038"/>
          <p14:tracePt t="73923" x="7205663" y="3956050"/>
          <p14:tracePt t="73960" x="7251700" y="3946525"/>
          <p14:tracePt t="73994" x="7259638" y="3938588"/>
          <p14:tracePt t="74045" x="7259638" y="3929063"/>
          <p14:tracePt t="74109" x="7242175" y="3894138"/>
          <p14:tracePt t="74142" x="7224713" y="3884613"/>
          <p14:tracePt t="74239" x="7242175" y="3857625"/>
          <p14:tracePt t="74272" x="7331075" y="3830638"/>
          <p14:tracePt t="74306" x="7402513" y="3803650"/>
          <p14:tracePt t="74641" x="7402513" y="3795713"/>
          <p14:tracePt t="74711" x="7402513" y="3776663"/>
          <p14:tracePt t="74803" x="7412038" y="3759200"/>
          <p14:tracePt t="74833" x="7412038" y="3751263"/>
          <p14:tracePt t="75276" x="7412038" y="3741738"/>
          <p14:tracePt t="75306" x="7412038" y="3768725"/>
          <p14:tracePt t="76437" x="7412038" y="3786188"/>
          <p14:tracePt t="76492" x="7412038" y="3813175"/>
          <p14:tracePt t="76535" x="7412038" y="3830638"/>
          <p14:tracePt t="76662" x="7412038" y="3840163"/>
          <p14:tracePt t="76898" x="7412038" y="3759200"/>
          <p14:tracePt t="76925" x="7412038" y="3741738"/>
          <p14:tracePt t="77185" x="7402513" y="3724275"/>
          <p14:tracePt t="77371" x="7394575" y="3724275"/>
          <p14:tracePt t="77399" x="7394575" y="3751263"/>
          <p14:tracePt t="77487" x="7375525" y="3751263"/>
          <p14:tracePt t="77526" x="7340600" y="3751263"/>
          <p14:tracePt t="77556" x="7331075" y="3751263"/>
          <p14:tracePt t="77635" x="7296150" y="3776663"/>
          <p14:tracePt t="77662" x="7286625" y="3803650"/>
          <p14:tracePt t="85784" x="7269163" y="3840163"/>
          <p14:tracePt t="85824" x="7215188" y="3938588"/>
          <p14:tracePt t="85855" x="7134225" y="4187825"/>
          <p14:tracePt t="85885" x="6973888" y="4625975"/>
          <p14:tracePt t="85914" x="6500813" y="5518150"/>
          <p14:tracePt t="85942" x="5803900" y="6456363"/>
          <p14:tracePt t="85957" x="5634038" y="6634163"/>
          <p14:tracePt t="85985" x="5081588" y="6848475"/>
          <p14:tracePt t="86026" x="4562475" y="6848475"/>
          <p14:tracePt t="86055" x="4197350" y="6848475"/>
          <p14:tracePt t="86084" x="3911600" y="6848475"/>
          <p14:tracePt t="86111" x="3589338" y="6848475"/>
          <p14:tracePt t="86140" x="3411538" y="6848475"/>
          <p14:tracePt t="86183" x="3232150" y="6848475"/>
          <p14:tracePt t="86210" x="3089275" y="6823075"/>
          <p14:tracePt t="86239" x="2874963" y="6688138"/>
          <p14:tracePt t="86267" x="2724150" y="6545263"/>
          <p14:tracePt t="86310" x="2571750" y="6357938"/>
          <p14:tracePt t="86338" x="2562225" y="6348413"/>
          <p14:tracePt t="86417" x="2571750" y="6394450"/>
          <p14:tracePt t="86450" x="2652713" y="6491288"/>
          <p14:tracePt t="86478" x="2741613" y="6589713"/>
          <p14:tracePt t="86493" x="2768600" y="6608763"/>
          <p14:tracePt t="86521" x="2884488" y="6616700"/>
          <p14:tracePt t="86550" x="3125788" y="6616700"/>
          <p14:tracePt t="86564" x="3197225" y="6616700"/>
          <p14:tracePt t="86605" x="3517900" y="6616700"/>
          <p14:tracePt t="86634" x="3616325" y="6616700"/>
          <p14:tracePt t="86662" x="3705225" y="6616700"/>
          <p14:tracePt t="86676" x="3732213" y="6616700"/>
          <p14:tracePt t="86704" x="3813175" y="6626225"/>
          <p14:tracePt t="86746" x="3857625" y="6634163"/>
          <p14:tracePt t="86774" x="3911600" y="6634163"/>
          <p14:tracePt t="86788" x="3929063" y="6634163"/>
          <p14:tracePt t="86817" x="4000500" y="6634163"/>
          <p14:tracePt t="86832" x="4037013" y="6634163"/>
          <p14:tracePt t="86860" x="4125913" y="6634163"/>
          <p14:tracePt t="86902" x="4402138" y="6634163"/>
          <p14:tracePt t="86931" x="4491038" y="6634163"/>
          <p14:tracePt t="86959" x="4581525" y="6634163"/>
          <p14:tracePt t="86988" x="4697413" y="6634163"/>
          <p14:tracePt t="87017" x="4813300" y="6634163"/>
          <p14:tracePt t="87046" x="4867275" y="6634163"/>
          <p14:tracePt t="87088" x="4973638" y="6634163"/>
          <p14:tracePt t="87118" x="5081588" y="6634163"/>
          <p14:tracePt t="87131" x="5133975" y="6634163"/>
          <p14:tracePt t="87162" x="5241925" y="6634163"/>
          <p14:tracePt t="87190" x="5357813" y="6634163"/>
          <p14:tracePt t="87230" x="5500688" y="6634163"/>
          <p14:tracePt t="87260" x="5616575" y="6634163"/>
          <p14:tracePt t="87290" x="5653088" y="6634163"/>
          <p14:tracePt t="87333" x="5705475" y="6634163"/>
          <p14:tracePt t="87362" x="5830888" y="6634163"/>
          <p14:tracePt t="87376" x="5875338" y="6634163"/>
          <p14:tracePt t="87419" x="6054725" y="6626225"/>
          <p14:tracePt t="87449" x="6143625" y="6608763"/>
          <p14:tracePt t="87478" x="6269038" y="6581775"/>
          <p14:tracePt t="87507" x="6384925" y="6562725"/>
          <p14:tracePt t="87536" x="6473825" y="6562725"/>
          <p14:tracePt t="87566" x="6581775" y="6545263"/>
          <p14:tracePt t="87594" x="6697663" y="6527800"/>
          <p14:tracePt t="87635" x="6946900" y="6483350"/>
          <p14:tracePt t="87662" x="7037388" y="6483350"/>
          <p14:tracePt t="87692" x="7054850" y="6483350"/>
          <p14:tracePt t="87744" x="7089775" y="6473825"/>
          <p14:tracePt t="87821" x="7134225" y="6473825"/>
          <p14:tracePt t="87848" x="7153275" y="6473825"/>
          <p14:tracePt t="87877" x="7180263" y="6473825"/>
          <p14:tracePt t="88035" x="7215188" y="6473825"/>
          <p14:tracePt t="88340" x="7188200" y="6473825"/>
          <p14:tracePt t="88380" x="7170738" y="6473825"/>
          <p14:tracePt t="88621" x="7161213" y="6286500"/>
          <p14:tracePt t="88650" x="7161213" y="5776913"/>
          <p14:tracePt t="88664" x="7161213" y="5608638"/>
          <p14:tracePt t="88695" x="7232650" y="5000625"/>
          <p14:tracePt t="88725" x="7358063" y="4660900"/>
          <p14:tracePt t="88754" x="7367588" y="4633913"/>
          <p14:tracePt t="88782" x="7367588" y="4625975"/>
          <p14:tracePt t="88850" x="7394575" y="4598988"/>
          <p14:tracePt t="88879" x="7394575" y="4562475"/>
          <p14:tracePt t="88906" x="7419975" y="4483100"/>
          <p14:tracePt t="88949" x="7473950" y="4313238"/>
          <p14:tracePt t="88977" x="7510463" y="4224338"/>
          <p14:tracePt t="89006" x="7510463" y="4160838"/>
          <p14:tracePt t="89032" x="7510463" y="4133850"/>
          <p14:tracePt t="89063" x="7510463" y="4098925"/>
          <p14:tracePt t="89105" x="7510463" y="4071938"/>
          <p14:tracePt t="89160" x="7510463" y="4054475"/>
          <p14:tracePt t="89188" x="7527925" y="3965575"/>
          <p14:tracePt t="89230" x="7527925" y="3884613"/>
          <p14:tracePt t="89258" x="7527925" y="3875088"/>
          <p14:tracePt t="89420" x="7510463" y="3840163"/>
          <p14:tracePt t="89457" x="7500938" y="3830638"/>
          <p14:tracePt t="89504" x="7483475" y="3813175"/>
          <p14:tracePt t="89580" x="7466013" y="3768725"/>
          <p14:tracePt t="89635" x="7446963" y="3759200"/>
          <p14:tracePt t="89800" x="7439025" y="3732213"/>
          <p14:tracePt t="89829" x="7439025" y="3714750"/>
          <p14:tracePt t="90160" x="7429500" y="3714750"/>
          <p14:tracePt t="90201" x="7429500" y="3751263"/>
          <p14:tracePt t="90230" x="7429500" y="3830638"/>
          <p14:tracePt t="90258" x="7429500" y="3884613"/>
          <p14:tracePt t="90284" x="7429500" y="3911600"/>
          <p14:tracePt t="90316" x="7429500" y="3956050"/>
          <p14:tracePt t="90346" x="7429500" y="3983038"/>
          <p14:tracePt t="90511" x="7402513" y="3919538"/>
          <p14:tracePt t="90538" x="7394575" y="3884613"/>
          <p14:tracePt t="90567" x="7385050" y="3875088"/>
          <p14:tracePt t="90660" x="7385050" y="3857625"/>
          <p14:tracePt t="90700" x="7385050" y="3848100"/>
          <p14:tracePt t="90742" x="7375525" y="3848100"/>
          <p14:tracePt t="90768" x="7367588" y="3822700"/>
          <p14:tracePt t="90822" x="7358063" y="3795713"/>
          <p14:tracePt t="90864" x="7358063" y="3751263"/>
          <p14:tracePt t="90894" x="7358063" y="3724275"/>
          <p14:tracePt t="90948" x="7348538" y="3705225"/>
          <p14:tracePt t="91087" x="7348538" y="3687763"/>
          <p14:tracePt t="91288" x="7348538" y="3724275"/>
          <p14:tracePt t="91317" x="7358063" y="3768725"/>
          <p14:tracePt t="91347" x="7367588" y="3786188"/>
          <p14:tracePt t="91375" x="7367588" y="3803650"/>
          <p14:tracePt t="91459" x="7367588" y="3830638"/>
          <p14:tracePt t="91647" x="7367588" y="3840163"/>
          <p14:tracePt t="91699" x="7367588" y="3813175"/>
          <p14:tracePt t="91728" x="7367588" y="3803650"/>
          <p14:tracePt t="91793" x="7367588" y="3776663"/>
          <p14:tracePt t="92134" x="7367588" y="3956050"/>
          <p14:tracePt t="92163" x="7367588" y="4098925"/>
          <p14:tracePt t="92190" x="7367588" y="4268788"/>
          <p14:tracePt t="92232" x="7367588" y="4429125"/>
          <p14:tracePt t="92260" x="7367588" y="4537075"/>
          <p14:tracePt t="92287" x="7340600" y="4768850"/>
          <p14:tracePt t="92317" x="7296150" y="5018088"/>
          <p14:tracePt t="92346" x="7197725" y="5340350"/>
          <p14:tracePt t="92375" x="7134225" y="5589588"/>
          <p14:tracePt t="92404" x="7108825" y="5724525"/>
          <p14:tracePt t="92438" x="7037388" y="5867400"/>
          <p14:tracePt t="92454" x="7018338" y="5938838"/>
          <p14:tracePt t="92496" x="6867525" y="6188075"/>
          <p14:tracePt t="92522" x="6769100" y="6330950"/>
          <p14:tracePt t="92552" x="6680200" y="6446838"/>
          <p14:tracePt t="92580" x="6634163" y="6500813"/>
          <p14:tracePt t="92621" x="6562725" y="6581775"/>
          <p14:tracePt t="92650" x="6500813" y="6634163"/>
          <p14:tracePt t="92679" x="6473825" y="6653213"/>
          <p14:tracePt t="92756" x="6465888" y="6653213"/>
          <p14:tracePt t="92847" x="6446838" y="6653213"/>
          <p14:tracePt t="92899" x="6438900" y="6643688"/>
          <p14:tracePt t="92981" x="6438900" y="6608763"/>
          <p14:tracePt t="93009" x="6518275" y="6500813"/>
          <p14:tracePt t="93037" x="6554788" y="6438900"/>
          <p14:tracePt t="93065" x="6626225" y="6357938"/>
          <p14:tracePt t="93194" x="6626225" y="6348413"/>
          <p14:tracePt t="93325" x="6599238" y="6348413"/>
          <p14:tracePt t="93404" x="6589713" y="6357938"/>
          <p14:tracePt t="93464" x="6589713" y="6384925"/>
          <p14:tracePt t="93602" x="6626225" y="6384925"/>
          <p14:tracePt t="93615" x="6653213" y="6411913"/>
          <p14:tracePt t="93644" x="6724650" y="6411913"/>
          <p14:tracePt t="93684" x="6804025" y="6411913"/>
          <p14:tracePt t="93712" x="6884988" y="6411913"/>
          <p14:tracePt t="93740" x="7000875" y="6411913"/>
          <p14:tracePt t="93769" x="7108825" y="6411913"/>
          <p14:tracePt t="93783" x="7161213" y="6411913"/>
          <p14:tracePt t="93823" x="7313613" y="6411913"/>
          <p14:tracePt t="93851" x="7456488" y="6402388"/>
          <p14:tracePt t="93880" x="7554913" y="6402388"/>
          <p14:tracePt t="93908" x="7643813" y="6402388"/>
          <p14:tracePt t="93939" x="7705725" y="6402388"/>
          <p14:tracePt t="93979" x="7813675" y="6402388"/>
          <p14:tracePt t="94007" x="7875588" y="6402388"/>
          <p14:tracePt t="94037" x="7920038" y="6402388"/>
          <p14:tracePt t="94079" x="7966075" y="6402388"/>
          <p14:tracePt t="94120" x="8010525" y="6402388"/>
          <p14:tracePt t="94153" x="8062913" y="6384925"/>
          <p14:tracePt t="94180" x="8126413" y="6384925"/>
          <p14:tracePt t="94210" x="8180388" y="6384925"/>
          <p14:tracePt t="94242" x="8224838" y="6384925"/>
          <p14:tracePt t="94271" x="8232775" y="6384925"/>
          <p14:tracePt t="94532" x="8269288" y="6384925"/>
          <p14:tracePt t="94574" x="8323263" y="6384925"/>
          <p14:tracePt t="94608" x="8412163" y="6384925"/>
          <p14:tracePt t="94642" x="8456613" y="6384925"/>
          <p14:tracePt t="94720" x="8501063" y="6384925"/>
          <p14:tracePt t="94750" x="8572500" y="6384925"/>
          <p14:tracePt t="94793" x="8688388" y="6384925"/>
          <p14:tracePt t="94827" x="8823325" y="6384925"/>
          <p14:tracePt t="94856" x="8848725" y="6384925"/>
          <p14:tracePt t="94885" x="8858250" y="6384925"/>
          <p14:tracePt t="94912" x="8875713" y="6384925"/>
          <p14:tracePt t="94957" x="8912225" y="6384925"/>
          <p14:tracePt t="94985" x="8929688" y="6384925"/>
          <p14:tracePt t="95025" x="8939213" y="6384925"/>
          <p14:tracePt t="95054" x="8974138" y="6394450"/>
          <p14:tracePt t="95081" x="8983663" y="6394450"/>
          <p14:tracePt t="95110" x="9028113" y="6411913"/>
          <p14:tracePt t="95141" x="9072563" y="6419850"/>
          <p14:tracePt t="95184" x="9144000" y="6419850"/>
          <p14:tracePt t="95210" x="9180513" y="6419850"/>
          <p14:tracePt t="95240" x="9224963" y="6419850"/>
          <p14:tracePt t="95268" x="9269413" y="6419850"/>
          <p14:tracePt t="95309" x="9296400" y="6419850"/>
          <p14:tracePt t="95339" x="9323388" y="6419850"/>
          <p14:tracePt t="95366" x="9348788" y="6419850"/>
          <p14:tracePt t="95393" x="9375775" y="6419850"/>
          <p14:tracePt t="95427" x="9394825" y="6419850"/>
          <p14:tracePt t="95458" x="9456738" y="6419850"/>
          <p14:tracePt t="95488" x="9501188" y="6419850"/>
          <p14:tracePt t="95528" x="9572625" y="6419850"/>
          <p14:tracePt t="95558" x="9661525" y="6419850"/>
          <p14:tracePt t="95586" x="9777413" y="6419850"/>
          <p14:tracePt t="95614" x="9920288" y="6411913"/>
          <p14:tracePt t="95642" x="10055225" y="6402388"/>
          <p14:tracePt t="95673" x="10188575" y="6402388"/>
          <p14:tracePt t="95715" x="10367963" y="6384925"/>
          <p14:tracePt t="95743" x="10439400" y="6375400"/>
          <p14:tracePt t="95773" x="10491788" y="6375400"/>
          <p14:tracePt t="95799" x="10528300" y="6375400"/>
          <p14:tracePt t="95828" x="10653713" y="6375400"/>
          <p14:tracePt t="95872" x="10848975" y="6340475"/>
          <p14:tracePt t="95900" x="10966450" y="6313488"/>
          <p14:tracePt t="95928" x="11037888" y="6296025"/>
          <p14:tracePt t="95959" x="11090275" y="6269038"/>
          <p14:tracePt t="95988" x="11126788" y="6269038"/>
          <p14:tracePt t="96028" x="11144250" y="6269038"/>
          <p14:tracePt t="96056" x="11161713" y="6269038"/>
          <p14:tracePt t="96096" x="11180763" y="6269038"/>
          <p14:tracePt t="96126" x="11215688" y="6269038"/>
          <p14:tracePt t="96167" x="11225213" y="6269038"/>
          <p14:tracePt t="96488" x="11242675" y="6269038"/>
          <p14:tracePt t="96543" x="11242675" y="6276975"/>
          <p14:tracePt t="96585" x="11242675" y="6286500"/>
          <p14:tracePt t="96690" x="11252200" y="6296025"/>
          <p14:tracePt t="96830" x="11252200" y="6303963"/>
          <p14:tracePt t="96886" x="11225213" y="6303963"/>
          <p14:tracePt t="96913" x="11198225" y="6303963"/>
          <p14:tracePt t="96929" x="11180763" y="6303963"/>
          <p14:tracePt t="96958" x="11072813" y="6303963"/>
          <p14:tracePt t="96987" x="10991850" y="6313488"/>
          <p14:tracePt t="97028" x="10725150" y="6313488"/>
          <p14:tracePt t="97058" x="10483850" y="6330950"/>
          <p14:tracePt t="97087" x="10225088" y="6330950"/>
          <p14:tracePt t="97113" x="10018713" y="6330950"/>
          <p14:tracePt t="97144" x="9759950" y="6357938"/>
          <p14:tracePt t="97173" x="9555163" y="6375400"/>
          <p14:tracePt t="97214" x="8920163" y="6456363"/>
          <p14:tracePt t="97228" x="8751888" y="6465888"/>
          <p14:tracePt t="97258" x="8018463" y="6562725"/>
          <p14:tracePt t="97287" x="7456488" y="6608763"/>
          <p14:tracePt t="97319" x="6858000" y="6608763"/>
          <p14:tracePt t="97346" x="6276975" y="6608763"/>
          <p14:tracePt t="97375" x="5491163" y="6608763"/>
          <p14:tracePt t="97418" x="4938713" y="6572250"/>
          <p14:tracePt t="97434" x="4786313" y="6527800"/>
          <p14:tracePt t="97464" x="4473575" y="6473825"/>
          <p14:tracePt t="97493" x="4322763" y="6456363"/>
          <p14:tracePt t="97522" x="4259263" y="6402388"/>
          <p14:tracePt t="97547" x="4187825" y="6375400"/>
          <p14:tracePt t="97578" x="4062413" y="6348413"/>
          <p14:tracePt t="97619" x="3919538" y="6348413"/>
          <p14:tracePt t="97646" x="3643313" y="6348413"/>
          <p14:tracePt t="97660" x="3544888" y="6348413"/>
          <p14:tracePt t="97690" x="3179763" y="6348413"/>
          <p14:tracePt t="97729" x="2840038" y="6348413"/>
          <p14:tracePt t="97758" x="2705100" y="6348413"/>
          <p14:tracePt t="97772" x="2679700" y="6348413"/>
          <p14:tracePt t="97798" x="2633663" y="6357938"/>
          <p14:tracePt t="97839" x="2500313" y="6375400"/>
          <p14:tracePt t="97866" x="2428875" y="6375400"/>
          <p14:tracePt t="97895" x="2312988" y="6394450"/>
          <p14:tracePt t="97923" x="2295525" y="6394450"/>
          <p14:tracePt t="97976" x="2286000" y="6394450"/>
          <p14:tracePt t="98090" x="2428875" y="6394450"/>
          <p14:tracePt t="98117" x="2660650" y="6394450"/>
          <p14:tracePt t="98146" x="3098800" y="6394450"/>
          <p14:tracePt t="98176" x="3500438" y="6394450"/>
          <p14:tracePt t="98204" x="3652838" y="6394450"/>
          <p14:tracePt t="98245" x="3724275" y="6394450"/>
          <p14:tracePt t="98274" x="3786188" y="6394450"/>
          <p14:tracePt t="98303" x="3867150" y="6394450"/>
          <p14:tracePt t="98329" x="3956050" y="6419850"/>
          <p14:tracePt t="98372" x="4071938" y="6429375"/>
          <p14:tracePt t="98400" x="4133850" y="6438900"/>
          <p14:tracePt t="98433" x="4187825" y="6456363"/>
          <p14:tracePt t="98450" x="4224338" y="6456363"/>
          <p14:tracePt t="98478" x="4394200" y="6456363"/>
          <p14:tracePt t="98492" x="4438650" y="6456363"/>
          <p14:tracePt t="98522" x="4545013" y="6456363"/>
          <p14:tracePt t="98548" x="4589463" y="6456363"/>
          <p14:tracePt t="98591" x="4705350" y="6456363"/>
          <p14:tracePt t="98618" x="4822825" y="6456363"/>
          <p14:tracePt t="98646" x="5037138" y="6456363"/>
          <p14:tracePt t="98676" x="5153025" y="6456363"/>
          <p14:tracePt t="98706" x="5205413" y="6456363"/>
          <p14:tracePt t="98761" x="5348288" y="6456363"/>
          <p14:tracePt t="98790" x="5491163" y="6456363"/>
          <p14:tracePt t="98817" x="5527675" y="6456363"/>
          <p14:tracePt t="98846" x="5562600" y="6456363"/>
          <p14:tracePt t="98904" x="5634038" y="6456363"/>
          <p14:tracePt t="98930" x="5680075" y="6456363"/>
          <p14:tracePt t="98946" x="5697538" y="6456363"/>
          <p14:tracePt t="98975" x="5724525" y="6456363"/>
          <p14:tracePt t="99303" x="5813425" y="6456363"/>
          <p14:tracePt t="99330" x="6018213" y="6456363"/>
          <p14:tracePt t="99359" x="6108700" y="6456363"/>
          <p14:tracePt t="99399" x="6197600" y="6456363"/>
          <p14:tracePt t="99432" x="6296025" y="6456363"/>
          <p14:tracePt t="99448" x="6367463" y="6456363"/>
          <p14:tracePt t="99477" x="6589713" y="6456363"/>
          <p14:tracePt t="99505" x="6688138" y="6456363"/>
          <p14:tracePt t="99534" x="6759575" y="6456363"/>
          <p14:tracePt t="99576" x="6884988" y="6456363"/>
          <p14:tracePt t="99604" x="7037388" y="6456363"/>
          <p14:tracePt t="99632" x="7232650" y="6456363"/>
          <p14:tracePt t="99661" x="7473950" y="6446838"/>
          <p14:tracePt t="99701" x="7545388" y="6446838"/>
          <p14:tracePt t="99728" x="7572375" y="6446838"/>
          <p14:tracePt t="99761" x="7608888" y="6446838"/>
          <p14:tracePt t="99793" x="7643813" y="6446838"/>
          <p14:tracePt t="99826" x="7732713" y="6446838"/>
          <p14:tracePt t="99859" x="7875588" y="6429375"/>
          <p14:tracePt t="99893" x="7991475" y="6419850"/>
          <p14:tracePt t="99924" x="8108950" y="6402388"/>
          <p14:tracePt t="99957" x="8242300" y="6375400"/>
          <p14:tracePt t="99989" x="8323263" y="6375400"/>
          <p14:tracePt t="100035" x="8348663" y="6367463"/>
          <p14:tracePt t="100137" x="8358188" y="6367463"/>
          <p14:tracePt t="100342" x="8394700" y="6367463"/>
          <p14:tracePt t="100372" x="8501063" y="6367463"/>
          <p14:tracePt t="100403" x="8751888" y="6367463"/>
          <p14:tracePt t="100439" x="9028113" y="6367463"/>
          <p14:tracePt t="100469" x="9224963" y="6367463"/>
          <p14:tracePt t="100511" x="9483725" y="6367463"/>
          <p14:tracePt t="100539" x="9688513" y="6367463"/>
          <p14:tracePt t="100567" x="9777413" y="6367463"/>
          <p14:tracePt t="100597" x="9840913" y="6367463"/>
          <p14:tracePt t="100638" x="9956800" y="6367463"/>
          <p14:tracePt t="100667" x="10117138" y="6367463"/>
          <p14:tracePt t="100694" x="10313988" y="6367463"/>
          <p14:tracePt t="100721" x="10412413" y="6367463"/>
          <p14:tracePt t="100751" x="10439400" y="6367463"/>
          <p14:tracePt t="100791" x="10466388" y="6367463"/>
          <p14:tracePt t="100960" x="10483850" y="6367463"/>
          <p14:tracePt t="101433" x="10439400" y="6367463"/>
          <p14:tracePt t="101461" x="10161588" y="6197600"/>
          <p14:tracePt t="101476" x="9939338" y="6000750"/>
          <p14:tracePt t="101504" x="9644063" y="5741988"/>
          <p14:tracePt t="101533" x="9205913" y="5510213"/>
          <p14:tracePt t="101574" x="8661400" y="5268913"/>
          <p14:tracePt t="101602" x="8259763" y="5010150"/>
          <p14:tracePt t="101616" x="8161338" y="4946650"/>
          <p14:tracePt t="101643" x="7813675" y="4741863"/>
          <p14:tracePt t="101686" x="7670800" y="4660900"/>
          <p14:tracePt t="101714" x="7562850" y="4598988"/>
          <p14:tracePt t="101728" x="7545388" y="4589463"/>
          <p14:tracePt t="101755" x="7483475" y="4527550"/>
          <p14:tracePt t="101785" x="7419975" y="4446588"/>
          <p14:tracePt t="101814" x="7340600" y="4367213"/>
          <p14:tracePt t="101854" x="7304088" y="4340225"/>
          <p14:tracePt t="101895" x="7296150" y="4313238"/>
          <p14:tracePt t="101922" x="7277100" y="4295775"/>
          <p14:tracePt t="101988" x="7277100" y="4268788"/>
          <p14:tracePt t="102019" x="7313613" y="4224338"/>
          <p14:tracePt t="102048" x="7358063" y="4170363"/>
          <p14:tracePt t="102089" x="7446963" y="4081463"/>
          <p14:tracePt t="102170" x="7446963" y="4054475"/>
          <p14:tracePt t="102262" x="7446963" y="4017963"/>
          <p14:tracePt t="102290" x="7446963" y="3983038"/>
          <p14:tracePt t="102323" x="7446963" y="3973513"/>
          <p14:tracePt t="102353" x="7446963" y="3938588"/>
          <p14:tracePt t="102477" x="7446963" y="3911600"/>
          <p14:tracePt t="102492" x="7446963" y="3902075"/>
          <p14:tracePt t="102521" x="7446963" y="3875088"/>
          <p14:tracePt t="102550" x="7439025" y="3867150"/>
          <p14:tracePt t="103032" x="7439025" y="3848100"/>
          <p14:tracePt t="103151" x="7439025" y="3840163"/>
          <p14:tracePt t="103180" x="7439025" y="3803650"/>
          <p14:tracePt t="103209" x="7439025" y="3795713"/>
          <p14:tracePt t="103274" x="7439025" y="3786188"/>
          <p14:tracePt t="103305" x="7439025" y="3759200"/>
          <p14:tracePt t="103452" x="7439025" y="3732213"/>
          <p14:tracePt t="103481" x="7429500" y="3705225"/>
          <p14:tracePt t="103637" x="7429500" y="3687763"/>
          <p14:tracePt t="103802" x="7429500" y="3652838"/>
          <p14:tracePt t="103829" x="7429500" y="3625850"/>
          <p14:tracePt t="103871" x="7429500" y="3571875"/>
          <p14:tracePt t="103910" x="7429500" y="3554413"/>
          <p14:tracePt t="104210" x="7429500" y="3571875"/>
          <p14:tracePt t="104238" x="7429500" y="3608388"/>
          <p14:tracePt t="104291" x="7429500" y="3616325"/>
          <p14:tracePt t="104454" x="7412038" y="3660775"/>
          <p14:tracePt t="104495" x="7412038" y="3714750"/>
          <p14:tracePt t="104523" x="7402513" y="3724275"/>
          <p14:tracePt t="104588" x="7402513" y="3741738"/>
          <p14:tracePt t="104617" x="7402513" y="3768725"/>
          <p14:tracePt t="104643" x="7402513" y="3786188"/>
          <p14:tracePt t="104833" x="7402513" y="3803650"/>
          <p14:tracePt t="104886" x="7402513" y="3822700"/>
          <p14:tracePt t="105400" x="7402513" y="3813175"/>
          <p14:tracePt t="105635" x="7402513" y="3795713"/>
          <p14:tracePt t="105673" x="7402513" y="3776663"/>
          <p14:tracePt t="105800" x="7402513" y="3768725"/>
          <p14:tracePt t="105892" x="7402513" y="3759200"/>
          <p14:tracePt t="106070" x="7402513" y="3741738"/>
          <p14:tracePt t="106260" x="7402513" y="3714750"/>
          <p14:tracePt t="106852" x="7402513" y="3741738"/>
          <p14:tracePt t="106879" x="7402513" y="3768725"/>
          <p14:tracePt t="107008" x="7402513" y="3786188"/>
          <p14:tracePt t="107090" x="7402513" y="3803650"/>
          <p14:tracePt t="108056" x="7402513" y="3830638"/>
          <p14:tracePt t="108084" x="7412038" y="3911600"/>
          <p14:tracePt t="108099" x="7419975" y="3956050"/>
          <p14:tracePt t="108134" x="7527925" y="4295775"/>
          <p14:tracePt t="108155" x="7626350" y="4572000"/>
          <p14:tracePt t="108199" x="8188325" y="5599113"/>
          <p14:tracePt t="108228" x="8331200" y="5803900"/>
          <p14:tracePt t="108255" x="8394700" y="5884863"/>
          <p14:tracePt t="108283" x="8429625" y="5929313"/>
          <p14:tracePt t="108316" x="8456613" y="5956300"/>
          <p14:tracePt t="108347" x="8491538" y="5973763"/>
          <p14:tracePt t="108399" x="8510588" y="5991225"/>
          <p14:tracePt t="108447" x="8537575" y="6018213"/>
          <p14:tracePt t="108476" x="8555038" y="6054725"/>
          <p14:tracePt t="108503" x="8589963" y="6099175"/>
          <p14:tracePt t="108532" x="8616950" y="6126163"/>
          <p14:tracePt t="108564" x="8661400" y="6153150"/>
          <p14:tracePt t="108594" x="8670925" y="6170613"/>
          <p14:tracePt t="108662" x="8697913" y="6205538"/>
          <p14:tracePt t="108690" x="8705850" y="6251575"/>
          <p14:tracePt t="108718" x="8715375" y="6303963"/>
          <p14:tracePt t="108762" x="8742363" y="6384925"/>
          <p14:tracePt t="108789" x="8751888" y="6411913"/>
          <p14:tracePt t="109120" x="8751888" y="6419850"/>
          <p14:tracePt t="109149" x="8759825" y="6429375"/>
          <p14:tracePt t="109180" x="8786813" y="6456363"/>
          <p14:tracePt t="109208" x="8848725" y="6473825"/>
          <p14:tracePt t="109236" x="8867775" y="6473825"/>
          <p14:tracePt t="109266" x="8875713" y="6473825"/>
          <p14:tracePt t="109360" x="8894763" y="6473825"/>
          <p14:tracePt t="109835" x="8912225" y="647382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9171" y="2743200"/>
            <a:ext cx="10515600" cy="1351722"/>
          </a:xfrm>
        </p:spPr>
        <p:txBody>
          <a:bodyPr/>
          <a:lstStyle/>
          <a:p>
            <a:pPr algn="ctr"/>
            <a:r>
              <a:rPr lang="pt-BR" b="1" dirty="0" smtClean="0"/>
              <a:t>CONCEITO</a:t>
            </a:r>
            <a:endParaRPr lang="pt-BR" b="1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7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32">
        <p14:prism/>
      </p:transition>
    </mc:Choice>
    <mc:Fallback xmlns="">
      <p:transition spd="slow" advTm="5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846433"/>
          </a:xfrm>
        </p:spPr>
        <p:txBody>
          <a:bodyPr/>
          <a:lstStyle/>
          <a:p>
            <a:pPr algn="just"/>
            <a:r>
              <a:rPr lang="pt-BR" dirty="0" smtClean="0"/>
              <a:t>	Exemplo 1 – Solução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653386" y="1603513"/>
                <a:ext cx="10663971" cy="5163972"/>
              </a:xfrm>
            </p:spPr>
            <p:txBody>
              <a:bodyPr numCol="2"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pt-BR" u="sng" dirty="0" smtClean="0"/>
                  <a:t>Dados</a:t>
                </a:r>
                <a:r>
                  <a:rPr lang="pt-BR" dirty="0"/>
                  <a:t>:		</a:t>
                </a:r>
              </a:p>
              <a:p>
                <a:pPr marL="265113" indent="0">
                  <a:buNone/>
                </a:pPr>
                <a:r>
                  <a:rPr lang="pt-BR" dirty="0"/>
                  <a:t>C = </a:t>
                </a:r>
                <a:r>
                  <a:rPr lang="pt-BR" dirty="0" smtClean="0"/>
                  <a:t>150</a:t>
                </a:r>
                <a:r>
                  <a:rPr lang="pt-BR" dirty="0"/>
                  <a:t>	</a:t>
                </a:r>
              </a:p>
              <a:p>
                <a:pPr marL="265113" indent="0">
                  <a:buNone/>
                </a:pPr>
                <a:r>
                  <a:rPr lang="pt-BR" dirty="0"/>
                  <a:t>Q </a:t>
                </a:r>
                <a:r>
                  <a:rPr lang="pt-BR" dirty="0" smtClean="0"/>
                  <a:t>= 25 L/s = 0,025 m</a:t>
                </a:r>
                <a:r>
                  <a:rPr lang="pt-BR" baseline="30000" dirty="0" smtClean="0"/>
                  <a:t>3</a:t>
                </a:r>
                <a:r>
                  <a:rPr lang="pt-BR" dirty="0" smtClean="0"/>
                  <a:t>/s</a:t>
                </a:r>
              </a:p>
              <a:p>
                <a:pPr marL="265113" indent="0">
                  <a:buNone/>
                </a:pPr>
                <a:r>
                  <a:rPr lang="pt-BR" dirty="0" smtClean="0"/>
                  <a:t>L </a:t>
                </a:r>
                <a:r>
                  <a:rPr lang="pt-BR" dirty="0"/>
                  <a:t>= </a:t>
                </a:r>
                <a:r>
                  <a:rPr lang="pt-BR" dirty="0" smtClean="0"/>
                  <a:t>100 m</a:t>
                </a:r>
                <a:endParaRPr lang="pt-BR" dirty="0"/>
              </a:p>
              <a:p>
                <a:pPr marL="265113" indent="0">
                  <a:buNone/>
                </a:pPr>
                <a:r>
                  <a:rPr lang="pt-BR" dirty="0">
                    <a:latin typeface="Symbol" panose="05050102010706020507" pitchFamily="18" charset="2"/>
                  </a:rPr>
                  <a:t>D</a:t>
                </a:r>
                <a:r>
                  <a:rPr lang="pt-BR" dirty="0"/>
                  <a:t>z = </a:t>
                </a:r>
                <a:r>
                  <a:rPr lang="pt-BR" dirty="0" smtClean="0"/>
                  <a:t>10 m</a:t>
                </a:r>
                <a:endParaRPr lang="pt-BR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pt-BR" u="sng" dirty="0" smtClean="0"/>
                  <a:t>Cálculos iniciais</a:t>
                </a:r>
                <a:r>
                  <a:rPr lang="pt-BR" dirty="0" smtClean="0"/>
                  <a:t>: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hf = </a:t>
                </a:r>
                <a:r>
                  <a:rPr lang="pt-BR" dirty="0" smtClean="0">
                    <a:latin typeface="Symbol" panose="05050102010706020507" pitchFamily="18" charset="2"/>
                  </a:rPr>
                  <a:t>D</a:t>
                </a:r>
                <a:r>
                  <a:rPr lang="pt-BR" dirty="0" smtClean="0"/>
                  <a:t>z = 10 mca</a:t>
                </a:r>
                <a:endParaRPr lang="pt-BR" dirty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u="sng" dirty="0" smtClean="0"/>
                  <a:t>Cálculos</a:t>
                </a:r>
                <a:r>
                  <a:rPr lang="pt-BR" dirty="0" smtClean="0"/>
                  <a:t>:</a:t>
                </a:r>
              </a:p>
              <a:p>
                <a:pPr marL="0" indent="0">
                  <a:buNone/>
                </a:pPr>
                <a:r>
                  <a:rPr lang="pt-BR" dirty="0" smtClean="0"/>
                  <a:t>a)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pt-BR">
                        <a:latin typeface="Cambria Math" panose="02040503050406030204" pitchFamily="18" charset="0"/>
                      </a:rPr>
                      <m:t>=1,625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num>
                              <m:den>
                                <m:r>
                                  <a:rPr lang="pt-B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0,38</m:t>
                        </m:r>
                      </m:sup>
                    </m:sSup>
                    <m:r>
                      <a:rPr lang="pt-BR" i="1"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h𝑓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</a:rPr>
                          <m:t>0,205</m:t>
                        </m:r>
                      </m:sup>
                    </m:sSup>
                  </m:oMath>
                </a14:m>
                <a:endParaRPr lang="pt-BR" dirty="0" smtClean="0"/>
              </a:p>
              <a:p>
                <a:pPr marL="357188" indent="0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None/>
                </a:pPr>
                <a:r>
                  <a:rPr lang="pt-BR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>
                        <a:latin typeface="Cambria Math" panose="02040503050406030204" pitchFamily="18" charset="0"/>
                      </a:rPr>
                      <m:t>D</m:t>
                    </m:r>
                    <m:r>
                      <a:rPr lang="pt-BR">
                        <a:latin typeface="Cambria Math" panose="02040503050406030204" pitchFamily="18" charset="0"/>
                      </a:rPr>
                      <m:t>=1,625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0,025</m:t>
                                </m:r>
                              </m:num>
                              <m:den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150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0,38</m:t>
                        </m:r>
                      </m:sup>
                    </m:sSup>
                    <m:r>
                      <a:rPr lang="pt-BR" i="1"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num>
                              <m:den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</a:rPr>
                          <m:t>0,205</m:t>
                        </m:r>
                      </m:sup>
                    </m:sSup>
                  </m:oMath>
                </a14:m>
                <a:endParaRPr lang="pt-BR" dirty="0" smtClean="0"/>
              </a:p>
              <a:p>
                <a:pPr marL="357188" indent="0">
                  <a:lnSpc>
                    <a:spcPct val="150000"/>
                  </a:lnSpc>
                  <a:spcAft>
                    <a:spcPts val="1200"/>
                  </a:spcAft>
                  <a:buNone/>
                </a:pPr>
                <a:r>
                  <a:rPr lang="pt-BR" dirty="0" smtClean="0"/>
                  <a:t> </a:t>
                </a:r>
                <a:r>
                  <a:rPr lang="pt-BR" dirty="0" err="1" smtClean="0"/>
                  <a:t>D</a:t>
                </a:r>
                <a:r>
                  <a:rPr lang="pt-BR" baseline="-25000" dirty="0" err="1" smtClean="0"/>
                  <a:t>t</a:t>
                </a:r>
                <a:r>
                  <a:rPr lang="pt-BR" dirty="0" smtClean="0"/>
                  <a:t> = 0,0955 m ou  95,5 mm</a:t>
                </a:r>
              </a:p>
              <a:p>
                <a:pPr marL="0" indent="0">
                  <a:lnSpc>
                    <a:spcPct val="150000"/>
                  </a:lnSpc>
                  <a:spcBef>
                    <a:spcPts val="600"/>
                  </a:spcBef>
                  <a:buNone/>
                </a:pPr>
                <a:r>
                  <a:rPr lang="pt-BR" dirty="0" smtClean="0"/>
                  <a:t> b) Dc = 100 mm ou 0,1 m</a:t>
                </a:r>
              </a:p>
              <a:p>
                <a:pPr marL="0" indent="0">
                  <a:lnSpc>
                    <a:spcPct val="110000"/>
                  </a:lnSpc>
                  <a:spcBef>
                    <a:spcPts val="1800"/>
                  </a:spcBef>
                  <a:buNone/>
                </a:pPr>
                <a:r>
                  <a:rPr lang="pt-BR" sz="2600" dirty="0" smtClean="0"/>
                  <a:t>Obs.: Tabelas de diâmetro interno dos fabricantes mostram valores diferentes, de acordo com a classe de pressão.</a:t>
                </a:r>
                <a:endParaRPr lang="pt-BR" sz="26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3386" y="1603513"/>
                <a:ext cx="10663971" cy="5163972"/>
              </a:xfrm>
              <a:blipFill rotWithShape="0">
                <a:blip r:embed="rId5"/>
                <a:stretch>
                  <a:fillRect l="-1029" t="-295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upo 5"/>
          <p:cNvGrpSpPr/>
          <p:nvPr/>
        </p:nvGrpSpPr>
        <p:grpSpPr>
          <a:xfrm>
            <a:off x="8348870" y="42481"/>
            <a:ext cx="2729948" cy="1463674"/>
            <a:chOff x="3130479" y="1119116"/>
            <a:chExt cx="5931040" cy="3029803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6">
              <a:lum bright="-20000" contrast="40000"/>
            </a:blip>
            <a:stretch>
              <a:fillRect/>
            </a:stretch>
          </p:blipFill>
          <p:spPr>
            <a:xfrm>
              <a:off x="3130479" y="1119116"/>
              <a:ext cx="5931040" cy="3029803"/>
            </a:xfrm>
            <a:prstGeom prst="rect">
              <a:avLst/>
            </a:prstGeom>
          </p:spPr>
        </p:pic>
        <p:sp>
          <p:nvSpPr>
            <p:cNvPr id="5" name="CaixaDeTexto 4"/>
            <p:cNvSpPr txBox="1"/>
            <p:nvPr/>
          </p:nvSpPr>
          <p:spPr>
            <a:xfrm>
              <a:off x="5481851" y="2195751"/>
              <a:ext cx="1910687" cy="8282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1000" dirty="0" smtClean="0"/>
                <a:t>L = 100 m</a:t>
              </a:r>
            </a:p>
            <a:p>
              <a:r>
                <a:rPr lang="pt-BR" sz="1000" dirty="0" smtClean="0"/>
                <a:t>PVC  C = 150</a:t>
              </a:r>
              <a:endParaRPr lang="pt-BR" sz="1000" dirty="0"/>
            </a:p>
          </p:txBody>
        </p:sp>
      </p:grpSp>
      <p:sp>
        <p:nvSpPr>
          <p:cNvPr id="7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9" name="Á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622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64"/>
    </mc:Choice>
    <mc:Fallback xmlns="">
      <p:transition spd="slow" advTm="111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1213" x="8894763" y="6473825"/>
          <p14:tracePt t="1912" x="8867775" y="6500813"/>
          <p14:tracePt t="1941" x="8813800" y="6562725"/>
          <p14:tracePt t="1982" x="8769350" y="6608763"/>
          <p14:tracePt t="2009" x="8769350" y="6626225"/>
          <p14:tracePt t="2116" x="8724900" y="6643688"/>
          <p14:tracePt t="2171" x="8705850" y="6643688"/>
          <p14:tracePt t="2211" x="8680450" y="6643688"/>
          <p14:tracePt t="2572" x="8670925" y="6643688"/>
          <p14:tracePt t="2598" x="8653463" y="6643688"/>
          <p14:tracePt t="8459" x="8626475" y="6626225"/>
          <p14:tracePt t="8501" x="8447088" y="6465888"/>
          <p14:tracePt t="8530" x="7394575" y="5894388"/>
          <p14:tracePt t="8546" x="6697663" y="5562600"/>
          <p14:tracePt t="8563" x="6054725" y="5232400"/>
          <p14:tracePt t="8593" x="5187950" y="4687888"/>
          <p14:tracePt t="8620" x="4276725" y="4000500"/>
          <p14:tracePt t="8650" x="3741738" y="3652838"/>
          <p14:tracePt t="8677" x="3500438" y="3589338"/>
          <p14:tracePt t="8719" x="3027363" y="3527425"/>
          <p14:tracePt t="8748" x="2357438" y="3411538"/>
          <p14:tracePt t="8774" x="1571625" y="3152775"/>
          <p14:tracePt t="8803" x="615950" y="2776538"/>
          <p14:tracePt t="8833" x="196850" y="2598738"/>
          <p14:tracePt t="8872" x="0" y="2490788"/>
          <p14:tracePt t="9098" x="0" y="2482850"/>
          <p14:tracePt t="9162" x="53975" y="2482850"/>
          <p14:tracePt t="9176" x="71438" y="2482850"/>
          <p14:tracePt t="9219" x="125413" y="2527300"/>
          <p14:tracePt t="9250" x="152400" y="2562225"/>
          <p14:tracePt t="9263" x="152400" y="2571750"/>
          <p14:tracePt t="9290" x="152400" y="2616200"/>
          <p14:tracePt t="9355" x="160338" y="2633663"/>
          <p14:tracePt t="9450" x="250825" y="2652713"/>
          <p14:tracePt t="9477" x="322263" y="2679700"/>
          <p14:tracePt t="9506" x="482600" y="2679700"/>
          <p14:tracePt t="9520" x="527050" y="2679700"/>
          <p14:tracePt t="9552" x="581025" y="2679700"/>
          <p14:tracePt t="9583" x="608013" y="2679700"/>
          <p14:tracePt t="9649" x="625475" y="2679700"/>
          <p14:tracePt t="9676" x="669925" y="2697163"/>
          <p14:tracePt t="10520" x="758825" y="2732088"/>
          <p14:tracePt t="10555" x="1036638" y="2803525"/>
          <p14:tracePt t="10587" x="1517650" y="2813050"/>
          <p14:tracePt t="10616" x="1776413" y="2813050"/>
          <p14:tracePt t="10645" x="1866900" y="2813050"/>
          <p14:tracePt t="10686" x="1919288" y="2822575"/>
          <p14:tracePt t="10714" x="2036763" y="2822575"/>
          <p14:tracePt t="10727" x="2089150" y="2822575"/>
          <p14:tracePt t="10759" x="2224088" y="2813050"/>
          <p14:tracePt t="10793" x="2527300" y="2759075"/>
          <p14:tracePt t="10810" x="2697163" y="2741613"/>
          <p14:tracePt t="10844" x="3017838" y="2697163"/>
          <p14:tracePt t="10877" x="3232150" y="2679700"/>
          <p14:tracePt t="10972" x="3268663" y="2679700"/>
          <p14:tracePt t="11014" x="3375025" y="2679700"/>
          <p14:tracePt t="11042" x="3536950" y="2687638"/>
          <p14:tracePt t="11056" x="3571875" y="2687638"/>
          <p14:tracePt t="11085" x="3643313" y="2687638"/>
          <p14:tracePt t="11152" x="3670300" y="2687638"/>
          <p14:tracePt t="11181" x="3751263" y="2705100"/>
          <p14:tracePt t="11208" x="3822700" y="2724150"/>
          <p14:tracePt t="11251" x="3919538" y="2724150"/>
          <p14:tracePt t="11279" x="3956050" y="2741613"/>
          <p14:tracePt t="11308" x="3983038" y="2759075"/>
          <p14:tracePt t="11349" x="4000500" y="2768600"/>
          <p14:tracePt t="11402" x="4071938" y="2768600"/>
          <p14:tracePt t="11435" x="4205288" y="2768600"/>
          <p14:tracePt t="11467" x="4268788" y="2768600"/>
          <p14:tracePt t="11495" x="4286250" y="2768600"/>
          <p14:tracePt t="11772" x="4268788" y="2768600"/>
          <p14:tracePt t="11826" x="4251325" y="2751138"/>
          <p14:tracePt t="11867" x="4241800" y="2732088"/>
          <p14:tracePt t="11895" x="4232275" y="2724150"/>
          <p14:tracePt t="11951" x="4224338" y="2697163"/>
          <p14:tracePt t="13251" x="4197350" y="2697163"/>
          <p14:tracePt t="13760" x="4197350" y="2714625"/>
          <p14:tracePt t="13827" x="4179888" y="2751138"/>
          <p14:tracePt t="13856" x="4116388" y="2786063"/>
          <p14:tracePt t="13882" x="4017963" y="2840038"/>
          <p14:tracePt t="13913" x="3884613" y="2884488"/>
          <p14:tracePt t="13943" x="3759200" y="2919413"/>
          <p14:tracePt t="13983" x="3517900" y="2973388"/>
          <p14:tracePt t="14013" x="3367088" y="3000375"/>
          <p14:tracePt t="14041" x="3152775" y="3036888"/>
          <p14:tracePt t="14055" x="3089275" y="3036888"/>
          <p14:tracePt t="14083" x="2901950" y="3036888"/>
          <p14:tracePt t="14112" x="2857500" y="3036888"/>
          <p14:tracePt t="14144" x="2786063" y="3044825"/>
          <p14:tracePt t="14174" x="2697163" y="3044825"/>
          <p14:tracePt t="14216" x="2490788" y="3044825"/>
          <p14:tracePt t="14247" x="2268538" y="3062288"/>
          <p14:tracePt t="14277" x="2089150" y="3089275"/>
          <p14:tracePt t="14305" x="1946275" y="3089275"/>
          <p14:tracePt t="14319" x="1919288" y="3089275"/>
          <p14:tracePt t="14350" x="1857375" y="3089275"/>
          <p14:tracePt t="14380" x="1847850" y="3089275"/>
          <p14:tracePt t="14411" x="1795463" y="3108325"/>
          <p14:tracePt t="14450" x="1652588" y="3187700"/>
          <p14:tracePt t="14479" x="1455738" y="3224213"/>
          <p14:tracePt t="14510" x="1081088" y="3259138"/>
          <p14:tracePt t="14540" x="857250" y="3259138"/>
          <p14:tracePt t="14572" x="839788" y="3232150"/>
          <p14:tracePt t="14600" x="812800" y="3214688"/>
          <p14:tracePt t="14666" x="812800" y="3187700"/>
          <p14:tracePt t="14732" x="812800" y="3160713"/>
          <p14:tracePt t="14786" x="812800" y="3152775"/>
          <p14:tracePt t="14841" x="812800" y="3143250"/>
          <p14:tracePt t="15897" x="822325" y="3143250"/>
          <p14:tracePt t="16003" x="822325" y="3152775"/>
          <p14:tracePt t="16051" x="822325" y="3179763"/>
          <p14:tracePt t="16081" x="822325" y="3232150"/>
          <p14:tracePt t="16122" x="822325" y="3259138"/>
          <p14:tracePt t="16200" x="822325" y="3295650"/>
          <p14:tracePt t="16229" x="822325" y="3313113"/>
          <p14:tracePt t="16258" x="822325" y="3348038"/>
          <p14:tracePt t="16299" x="803275" y="3357563"/>
          <p14:tracePt t="16613" x="830263" y="3384550"/>
          <p14:tracePt t="16654" x="874713" y="3419475"/>
          <p14:tracePt t="16683" x="928688" y="3429000"/>
          <p14:tracePt t="16712" x="938213" y="3446463"/>
          <p14:tracePt t="17009" x="946150" y="3455988"/>
          <p14:tracePt t="17238" x="946150" y="3473450"/>
          <p14:tracePt t="17727" x="965200" y="3509963"/>
          <p14:tracePt t="17763" x="1000125" y="3517900"/>
          <p14:tracePt t="17795" x="1054100" y="3544888"/>
          <p14:tracePt t="17830" x="1133475" y="3544888"/>
          <p14:tracePt t="17862" x="1152525" y="3544888"/>
          <p14:tracePt t="17948" x="1133475" y="3554413"/>
          <p14:tracePt t="17978" x="1062038" y="3562350"/>
          <p14:tracePt t="18006" x="1027113" y="3562350"/>
          <p14:tracePt t="18034" x="990600" y="3562350"/>
          <p14:tracePt t="18089" x="965200" y="3562350"/>
          <p14:tracePt t="18168" x="938213" y="3562350"/>
          <p14:tracePt t="18197" x="928688" y="3554413"/>
          <p14:tracePt t="19563" x="911225" y="3536950"/>
          <p14:tracePt t="20056" x="919163" y="3536950"/>
          <p14:tracePt t="20104" x="938213" y="3536950"/>
          <p14:tracePt t="20137" x="946150" y="3554413"/>
          <p14:tracePt t="20184" x="946150" y="3571875"/>
          <p14:tracePt t="20217" x="919163" y="3616325"/>
          <p14:tracePt t="20264" x="857250" y="3679825"/>
          <p14:tracePt t="20309" x="731838" y="3840163"/>
          <p14:tracePt t="20343" x="669925" y="3973513"/>
          <p14:tracePt t="20375" x="625475" y="4108450"/>
          <p14:tracePt t="20406" x="615950" y="4187825"/>
          <p14:tracePt t="20439" x="615950" y="4251325"/>
          <p14:tracePt t="20474" x="615950" y="4313238"/>
          <p14:tracePt t="20514" x="615950" y="4429125"/>
          <p14:tracePt t="20527" x="615950" y="4456113"/>
          <p14:tracePt t="20560" x="615950" y="4510088"/>
          <p14:tracePt t="20579" x="615950" y="4572000"/>
          <p14:tracePt t="20622" x="633413" y="4687888"/>
          <p14:tracePt t="20648" x="633413" y="4714875"/>
          <p14:tracePt t="20676" x="633413" y="4759325"/>
          <p14:tracePt t="20708" x="633413" y="4786313"/>
          <p14:tracePt t="20740" x="633413" y="4813300"/>
          <p14:tracePt t="20779" x="633413" y="4857750"/>
          <p14:tracePt t="20821" x="633413" y="4894263"/>
          <p14:tracePt t="20852" x="633413" y="4938713"/>
          <p14:tracePt t="20878" x="660400" y="4965700"/>
          <p14:tracePt t="20909" x="696913" y="5000625"/>
          <p14:tracePt t="20956" x="785813" y="5045075"/>
          <p14:tracePt t="20995" x="822325" y="5054600"/>
          <p14:tracePt t="21026" x="893763" y="5054600"/>
          <p14:tracePt t="21055" x="955675" y="5037138"/>
          <p14:tracePt t="21088" x="1044575" y="5010150"/>
          <p14:tracePt t="21106" x="1071563" y="5000625"/>
          <p14:tracePt t="21139" x="1196975" y="4938713"/>
          <p14:tracePt t="21172" x="1401763" y="4822825"/>
          <p14:tracePt t="21208" x="2197100" y="4537075"/>
          <p14:tracePt t="21242" x="4125913" y="3751263"/>
          <p14:tracePt t="21271" x="4991100" y="3303588"/>
          <p14:tracePt t="21302" x="5768975" y="2901950"/>
          <p14:tracePt t="21337" x="6269038" y="2633663"/>
          <p14:tracePt t="21368" x="6715125" y="2411413"/>
          <p14:tracePt t="21395" x="7000875" y="2224088"/>
          <p14:tracePt t="21429" x="7108825" y="2125663"/>
          <p14:tracePt t="21461" x="7232650" y="2054225"/>
          <p14:tracePt t="21491" x="7358063" y="1990725"/>
          <p14:tracePt t="21519" x="7402513" y="1973263"/>
          <p14:tracePt t="21549" x="7473950" y="1911350"/>
          <p14:tracePt t="21583" x="7643813" y="1751013"/>
          <p14:tracePt t="21597" x="7715250" y="1687513"/>
          <p14:tracePt t="21640" x="7902575" y="1482725"/>
          <p14:tracePt t="21670" x="7939088" y="1357313"/>
          <p14:tracePt t="21698" x="7974013" y="1241425"/>
          <p14:tracePt t="21728" x="8018463" y="1169988"/>
          <p14:tracePt t="21759" x="8062913" y="1116013"/>
          <p14:tracePt t="21788" x="8134350" y="1081088"/>
          <p14:tracePt t="21818" x="8224838" y="965200"/>
          <p14:tracePt t="21832" x="8259763" y="928688"/>
          <p14:tracePt t="21862" x="8375650" y="803275"/>
          <p14:tracePt t="21904" x="8466138" y="714375"/>
          <p14:tracePt t="21935" x="8501063" y="687388"/>
          <p14:tracePt t="22051" x="8528050" y="679450"/>
          <p14:tracePt t="22095" x="8555038" y="669925"/>
          <p14:tracePt t="22109" x="8572500" y="669925"/>
          <p14:tracePt t="22138" x="8599488" y="652463"/>
          <p14:tracePt t="22176" x="8609013" y="652463"/>
          <p14:tracePt t="22222" x="8643938" y="652463"/>
          <p14:tracePt t="22262" x="8751888" y="723900"/>
          <p14:tracePt t="22292" x="8912225" y="812800"/>
          <p14:tracePt t="22325" x="9063038" y="857250"/>
          <p14:tracePt t="22354" x="9180513" y="911225"/>
          <p14:tracePt t="22382" x="9269413" y="946150"/>
          <p14:tracePt t="22411" x="9367838" y="990600"/>
          <p14:tracePt t="22442" x="9483725" y="1062038"/>
          <p14:tracePt t="22474" x="9617075" y="1133475"/>
          <p14:tracePt t="22513" x="9769475" y="1204913"/>
          <p14:tracePt t="22543" x="9875838" y="1223963"/>
          <p14:tracePt t="22577" x="9912350" y="1250950"/>
          <p14:tracePt t="22606" x="9929813" y="1250950"/>
          <p14:tracePt t="22621" x="9966325" y="1258888"/>
          <p14:tracePt t="22635" x="9974263" y="1268413"/>
          <p14:tracePt t="22662" x="10055225" y="1276350"/>
          <p14:tracePt t="22691" x="10134600" y="1285875"/>
          <p14:tracePt t="22722" x="10242550" y="1285875"/>
          <p14:tracePt t="22763" x="10331450" y="1285875"/>
          <p14:tracePt t="22858" x="10358438" y="1303338"/>
          <p14:tracePt t="22885" x="10367963" y="1312863"/>
          <p14:tracePt t="22926" x="10394950" y="1322388"/>
          <p14:tracePt t="22980" x="10412413" y="1339850"/>
          <p14:tracePt t="23010" x="10439400" y="1366838"/>
          <p14:tracePt t="23038" x="10456863" y="1384300"/>
          <p14:tracePt t="23066" x="10466388" y="1384300"/>
          <p14:tracePt t="23198" x="10474325" y="1384300"/>
          <p14:tracePt t="23456" x="10491788" y="1384300"/>
          <p14:tracePt t="23498" x="10501313" y="1384300"/>
          <p14:tracePt t="23699" x="10518775" y="1411288"/>
          <p14:tracePt t="23825" x="10537825" y="1411288"/>
          <p14:tracePt t="24616" x="10599738" y="1411288"/>
          <p14:tracePt t="25006" x="10609263" y="1411288"/>
          <p14:tracePt t="25171" x="10609263" y="1419225"/>
          <p14:tracePt t="25199" x="10599738" y="1419225"/>
          <p14:tracePt t="25240" x="10582275" y="1419225"/>
          <p14:tracePt t="25759" x="10572750" y="1419225"/>
          <p14:tracePt t="26489" x="10572750" y="1411288"/>
          <p14:tracePt t="26577" x="10599738" y="1393825"/>
          <p14:tracePt t="26670" x="10599738" y="1384300"/>
          <p14:tracePt t="26699" x="10599738" y="1347788"/>
          <p14:tracePt t="26753" x="10599738" y="1322388"/>
          <p14:tracePt t="26820" x="10590213" y="1322388"/>
          <p14:tracePt t="26850" x="10572750" y="1339850"/>
          <p14:tracePt t="26889" x="10563225" y="1438275"/>
          <p14:tracePt t="26904" x="10563225" y="1446213"/>
          <p14:tracePt t="26933" x="10572750" y="1482725"/>
          <p14:tracePt t="27041" x="10599738" y="1465263"/>
          <p14:tracePt t="27070" x="10599738" y="1419225"/>
          <p14:tracePt t="27102" x="10599738" y="1393825"/>
          <p14:tracePt t="27155" x="10599738" y="1384300"/>
          <p14:tracePt t="27226" x="10599738" y="1374775"/>
          <p14:tracePt t="27270" x="10582275" y="1428750"/>
          <p14:tracePt t="27300" x="10582275" y="1438275"/>
          <p14:tracePt t="27504" x="10582275" y="1446213"/>
          <p14:tracePt t="29045" x="10563225" y="1490663"/>
          <p14:tracePt t="29072" x="10518775" y="1554163"/>
          <p14:tracePt t="29102" x="10447338" y="1633538"/>
          <p14:tracePt t="29130" x="10340975" y="1714500"/>
          <p14:tracePt t="29163" x="10153650" y="1830388"/>
          <p14:tracePt t="29190" x="9813925" y="2054225"/>
          <p14:tracePt t="29207" x="9617075" y="2224088"/>
          <p14:tracePt t="29237" x="9259888" y="2500313"/>
          <p14:tracePt t="29252" x="9180513" y="2544763"/>
          <p14:tracePt t="29285" x="8732838" y="2741613"/>
          <p14:tracePt t="29327" x="8001000" y="3009900"/>
          <p14:tracePt t="29357" x="7537450" y="3224213"/>
          <p14:tracePt t="29389" x="6491288" y="3660775"/>
          <p14:tracePt t="29404" x="6286500" y="3751263"/>
          <p14:tracePt t="29435" x="5643563" y="3990975"/>
          <p14:tracePt t="29463" x="5268913" y="4152900"/>
          <p14:tracePt t="29490" x="5037138" y="4251325"/>
          <p14:tracePt t="29521" x="4724400" y="4394200"/>
          <p14:tracePt t="29553" x="4375150" y="4518025"/>
          <p14:tracePt t="29585" x="4116388" y="4581525"/>
          <p14:tracePt t="29614" x="3884613" y="4633913"/>
          <p14:tracePt t="29643" x="3625850" y="4697413"/>
          <p14:tracePt t="29686" x="2687638" y="4919663"/>
          <p14:tracePt t="29702" x="2374900" y="4991100"/>
          <p14:tracePt t="29730" x="2027238" y="5062538"/>
          <p14:tracePt t="29758" x="1652588" y="5126038"/>
          <p14:tracePt t="29790" x="1285875" y="5170488"/>
          <p14:tracePt t="29820" x="1027113" y="5205413"/>
          <p14:tracePt t="29848" x="768350" y="5268913"/>
          <p14:tracePt t="29890" x="615950" y="5276850"/>
          <p14:tracePt t="29920" x="509588" y="5276850"/>
          <p14:tracePt t="29950" x="401638" y="5295900"/>
          <p14:tracePt t="29964" x="384175" y="5295900"/>
          <p14:tracePt t="30099" x="374650" y="5295900"/>
          <p14:tracePt t="30141" x="419100" y="5295900"/>
          <p14:tracePt t="30184" x="455613" y="5295900"/>
          <p14:tracePt t="30213" x="465138" y="5295900"/>
          <p14:tracePt t="30243" x="482600" y="5295900"/>
          <p14:tracePt t="30273" x="536575" y="5295900"/>
          <p14:tracePt t="30316" x="704850" y="5295900"/>
          <p14:tracePt t="30358" x="812800" y="5295900"/>
          <p14:tracePt t="30374" x="830263" y="5295900"/>
          <p14:tracePt t="30403" x="839788" y="5295900"/>
          <p14:tracePt t="30435" x="884238" y="5295900"/>
          <p14:tracePt t="30463" x="955675" y="5295900"/>
          <p14:tracePt t="30492" x="1027113" y="5295900"/>
          <p14:tracePt t="30520" x="1143000" y="5322888"/>
          <p14:tracePt t="30556" x="1231900" y="5322888"/>
          <p14:tracePt t="30586" x="1357313" y="5322888"/>
          <p14:tracePt t="30616" x="1509713" y="5322888"/>
          <p14:tracePt t="30643" x="1724025" y="5295900"/>
          <p14:tracePt t="30686" x="2054225" y="5268913"/>
          <p14:tracePt t="30715" x="2143125" y="5268913"/>
          <p14:tracePt t="30744" x="2179638" y="5268913"/>
          <p14:tracePt t="30774" x="2205038" y="5268913"/>
          <p14:tracePt t="30804" x="2268538" y="5268913"/>
          <p14:tracePt t="30832" x="2286000" y="5268913"/>
          <p14:tracePt t="30912" x="2322513" y="5251450"/>
          <p14:tracePt t="30943" x="2339975" y="5251450"/>
          <p14:tracePt t="31437" x="2339975" y="5259388"/>
          <p14:tracePt t="31550" x="2339975" y="5276850"/>
          <p14:tracePt t="32060" x="2428875" y="5276850"/>
          <p14:tracePt t="32089" x="2446338" y="5251450"/>
          <p14:tracePt t="32144" x="2455863" y="5251450"/>
          <p14:tracePt t="32409" x="2473325" y="5251450"/>
          <p14:tracePt t="32479" x="2500313" y="5232400"/>
          <p14:tracePt t="32578" x="2544763" y="5214938"/>
          <p14:tracePt t="32606" x="2598738" y="5214938"/>
          <p14:tracePt t="32633" x="2687638" y="5187950"/>
          <p14:tracePt t="32663" x="2803525" y="5170488"/>
          <p14:tracePt t="32695" x="2857500" y="5170488"/>
          <p14:tracePt t="32724" x="2884488" y="5170488"/>
          <p14:tracePt t="32740" x="2901950" y="5170488"/>
          <p14:tracePt t="32782" x="2965450" y="5170488"/>
          <p14:tracePt t="32813" x="2982913" y="5160963"/>
          <p14:tracePt t="32841" x="3009900" y="5160963"/>
          <p14:tracePt t="32854" x="3017838" y="5160963"/>
          <p14:tracePt t="32882" x="3044825" y="5160963"/>
          <p14:tracePt t="32925" x="3054350" y="5153025"/>
          <p14:tracePt t="32959" x="3081338" y="5126038"/>
          <p14:tracePt t="32989" x="3108325" y="5116513"/>
          <p14:tracePt t="33294" x="3081338" y="5143500"/>
          <p14:tracePt t="33340" x="3071813" y="5153025"/>
          <p14:tracePt t="33715" x="3027363" y="5187950"/>
          <p14:tracePt t="33816" x="3009900" y="5205413"/>
          <p14:tracePt t="35039" x="3044825" y="5180013"/>
          <p14:tracePt t="35121" x="3081338" y="5153025"/>
          <p14:tracePt t="35149" x="3089275" y="5153025"/>
          <p14:tracePt t="35481" x="3108325" y="5143500"/>
          <p14:tracePt t="35703" x="3108325" y="5133975"/>
          <p14:tracePt t="35759" x="3098800" y="5133975"/>
          <p14:tracePt t="36793" x="3081338" y="5133975"/>
          <p14:tracePt t="36879" x="3062288" y="5133975"/>
          <p14:tracePt t="39214" x="3081338" y="5000625"/>
          <p14:tracePt t="39227" x="3089275" y="4956175"/>
          <p14:tracePt t="39257" x="3133725" y="4776788"/>
          <p14:tracePt t="39286" x="3214688" y="4625975"/>
          <p14:tracePt t="39317" x="3251200" y="4572000"/>
          <p14:tracePt t="39332" x="3259138" y="4537075"/>
          <p14:tracePt t="39375" x="3330575" y="4348163"/>
          <p14:tracePt t="39406" x="3394075" y="4197350"/>
          <p14:tracePt t="39421" x="3473450" y="4071938"/>
          <p14:tracePt t="39453" x="3616325" y="3867150"/>
          <p14:tracePt t="39467" x="3652838" y="3813175"/>
          <p14:tracePt t="39495" x="3751263" y="3660775"/>
          <p14:tracePt t="39524" x="3848100" y="3625850"/>
          <p14:tracePt t="39559" x="4214813" y="3589338"/>
          <p14:tracePt t="39592" x="4652963" y="3589338"/>
          <p14:tracePt t="39620" x="4724400" y="3589338"/>
          <p14:tracePt t="39677" x="4687888" y="3608388"/>
          <p14:tracePt t="39708" x="4527550" y="3643313"/>
          <p14:tracePt t="40010" x="4500563" y="3643313"/>
          <p14:tracePt t="40058" x="4483100" y="3633788"/>
          <p14:tracePt t="40086" x="4562475" y="3554413"/>
          <p14:tracePt t="40114" x="4919663" y="3411538"/>
          <p14:tracePt t="40145" x="5224463" y="3259138"/>
          <p14:tracePt t="40177" x="5241925" y="3241675"/>
          <p14:tracePt t="40207" x="5303838" y="3179763"/>
          <p14:tracePt t="40247" x="5572125" y="3036888"/>
          <p14:tracePt t="40280" x="5919788" y="2894013"/>
          <p14:tracePt t="40310" x="6099175" y="2830513"/>
          <p14:tracePt t="40339" x="6170613" y="2795588"/>
          <p14:tracePt t="40354" x="6197600" y="2768600"/>
          <p14:tracePt t="40381" x="6224588" y="2759075"/>
          <p14:tracePt t="40417" x="6276975" y="2705100"/>
          <p14:tracePt t="40445" x="6323013" y="2670175"/>
          <p14:tracePt t="40475" x="6367463" y="2625725"/>
          <p14:tracePt t="40503" x="6394450" y="2544763"/>
          <p14:tracePt t="40534" x="6394450" y="2500313"/>
          <p14:tracePt t="40569" x="6402388" y="2473325"/>
          <p14:tracePt t="40637" x="6411913" y="2482850"/>
          <p14:tracePt t="40679" x="6419850" y="2500313"/>
          <p14:tracePt t="41005" x="6429375" y="2509838"/>
          <p14:tracePt t="41150" x="6446838" y="2509838"/>
          <p14:tracePt t="41489" x="6491288" y="2544763"/>
          <p14:tracePt t="42042" x="6500813" y="2544763"/>
          <p14:tracePt t="44130" x="6510338" y="2544763"/>
          <p14:tracePt t="44186" x="6483350" y="2544763"/>
          <p14:tracePt t="44214" x="6465888" y="2544763"/>
          <p14:tracePt t="44241" x="6446838" y="2544763"/>
          <p14:tracePt t="44325" x="6419850" y="2554288"/>
          <p14:tracePt t="44404" x="6402388" y="2554288"/>
          <p14:tracePt t="44419" x="6394450" y="2554288"/>
          <p14:tracePt t="44464" x="6367463" y="2554288"/>
          <p14:tracePt t="44544" x="6330950" y="2554288"/>
          <p14:tracePt t="44755" x="6340475" y="2536825"/>
          <p14:tracePt t="46950" x="6348413" y="2536825"/>
          <p14:tracePt t="46984" x="6357938" y="2544763"/>
          <p14:tracePt t="47018" x="6402388" y="2554288"/>
          <p14:tracePt t="47054" x="6446838" y="2562225"/>
          <p14:tracePt t="47087" x="6465888" y="2571750"/>
          <p14:tracePt t="47118" x="6500813" y="2581275"/>
          <p14:tracePt t="47146" x="6518275" y="2581275"/>
          <p14:tracePt t="47163" x="6527800" y="2581275"/>
          <p14:tracePt t="47192" x="6562725" y="2598738"/>
          <p14:tracePt t="47222" x="6643688" y="2608263"/>
          <p14:tracePt t="47265" x="6813550" y="2616200"/>
          <p14:tracePt t="47279" x="6848475" y="2616200"/>
          <p14:tracePt t="47310" x="6956425" y="2616200"/>
          <p14:tracePt t="47339" x="7242175" y="2616200"/>
          <p14:tracePt t="47369" x="7518400" y="2581275"/>
          <p14:tracePt t="47383" x="7554913" y="2581275"/>
          <p14:tracePt t="47410" x="7616825" y="2581275"/>
          <p14:tracePt t="47441" x="7643813" y="2581275"/>
          <p14:tracePt t="47474" x="7688263" y="2581275"/>
          <p14:tracePt t="47503" x="7759700" y="2581275"/>
          <p14:tracePt t="47547" x="7956550" y="2581275"/>
          <p14:tracePt t="47581" x="8037513" y="2581275"/>
          <p14:tracePt t="47623" x="8170863" y="2581275"/>
          <p14:tracePt t="47653" x="8296275" y="2581275"/>
          <p14:tracePt t="47680" x="8439150" y="2589213"/>
          <p14:tracePt t="47709" x="8643938" y="2616200"/>
          <p14:tracePt t="47741" x="8939213" y="2643188"/>
          <p14:tracePt t="47770" x="9277350" y="2643188"/>
          <p14:tracePt t="47809" x="9590088" y="2643188"/>
          <p14:tracePt t="47824" x="9634538" y="2643188"/>
          <p14:tracePt t="47856" x="9680575" y="2643188"/>
          <p14:tracePt t="47886" x="9725025" y="2660650"/>
          <p14:tracePt t="47915" x="9813925" y="2687638"/>
          <p14:tracePt t="47942" x="9840913" y="2687638"/>
          <p14:tracePt t="48060" x="9858375" y="2687638"/>
          <p14:tracePt t="48221" x="9813925" y="2687638"/>
          <p14:tracePt t="48260" x="9769475" y="2687638"/>
          <p14:tracePt t="48289" x="9732963" y="2687638"/>
          <p14:tracePt t="48319" x="9715500" y="2687638"/>
          <p14:tracePt t="48350" x="9680575" y="2687638"/>
          <p14:tracePt t="48563" x="9732963" y="2687638"/>
          <p14:tracePt t="48595" x="9742488" y="2697163"/>
          <p14:tracePt t="48800" x="9759950" y="2697163"/>
          <p14:tracePt t="49006" x="9769475" y="2697163"/>
          <p14:tracePt t="49036" x="9831388" y="2697163"/>
          <p14:tracePt t="49078" x="10001250" y="2697163"/>
          <p14:tracePt t="49108" x="10134600" y="2724150"/>
          <p14:tracePt t="49139" x="10180638" y="2724150"/>
          <p14:tracePt t="49934" x="10134600" y="2741613"/>
          <p14:tracePt t="49962" x="10072688" y="2776538"/>
          <p14:tracePt t="49992" x="9974263" y="2830513"/>
          <p14:tracePt t="50023" x="9777413" y="2894013"/>
          <p14:tracePt t="50052" x="9617075" y="2928938"/>
          <p14:tracePt t="50096" x="9348788" y="3000375"/>
          <p14:tracePt t="50130" x="9197975" y="3036888"/>
          <p14:tracePt t="50165" x="9018588" y="3081338"/>
          <p14:tracePt t="50197" x="8759825" y="3152775"/>
          <p14:tracePt t="50214" x="8680450" y="3170238"/>
          <p14:tracePt t="50247" x="8545513" y="3224213"/>
          <p14:tracePt t="50279" x="8456613" y="3259138"/>
          <p14:tracePt t="50327" x="8402638" y="3268663"/>
          <p14:tracePt t="50349" x="8385175" y="3268663"/>
          <p14:tracePt t="50378" x="8358188" y="3276600"/>
          <p14:tracePt t="50465" x="8323263" y="3303588"/>
          <p14:tracePt t="50493" x="8259763" y="3322638"/>
          <p14:tracePt t="50507" x="8188325" y="3330575"/>
          <p14:tracePt t="50538" x="8081963" y="3340100"/>
          <p14:tracePt t="50574" x="7796213" y="3367088"/>
          <p14:tracePt t="50603" x="7616825" y="3367088"/>
          <p14:tracePt t="50631" x="7296150" y="3367088"/>
          <p14:tracePt t="50659" x="6991350" y="3367088"/>
          <p14:tracePt t="50702" x="6276975" y="3367088"/>
          <p14:tracePt t="50730" x="5938838" y="3367088"/>
          <p14:tracePt t="50759" x="5473700" y="3367088"/>
          <p14:tracePt t="50786" x="5170488" y="3357563"/>
          <p14:tracePt t="50829" x="4741863" y="3251200"/>
          <p14:tracePt t="50873" x="4276725" y="3197225"/>
          <p14:tracePt t="50902" x="3884613" y="3170238"/>
          <p14:tracePt t="50916" x="3822700" y="3160713"/>
          <p14:tracePt t="50947" x="3741738" y="3116263"/>
          <p14:tracePt t="50977" x="3643313" y="3089275"/>
          <p14:tracePt t="51006" x="3490913" y="3062288"/>
          <p14:tracePt t="51034" x="3394075" y="3036888"/>
          <p14:tracePt t="51076" x="3303588" y="3000375"/>
          <p14:tracePt t="51106" x="3187700" y="2990850"/>
          <p14:tracePt t="51136" x="2847975" y="2990850"/>
          <p14:tracePt t="51164" x="2581275" y="2982913"/>
          <p14:tracePt t="51194" x="2357438" y="2973388"/>
          <p14:tracePt t="51236" x="2197100" y="2973388"/>
          <p14:tracePt t="51391" x="2276475" y="2973388"/>
          <p14:tracePt t="51419" x="2322513" y="2973388"/>
          <p14:tracePt t="51448" x="2347913" y="2946400"/>
          <p14:tracePt t="51478" x="2411413" y="2901950"/>
          <p14:tracePt t="51491" x="2446338" y="2874963"/>
          <p14:tracePt t="51521" x="2571750" y="2867025"/>
          <p14:tracePt t="51557" x="2714625" y="2840038"/>
          <p14:tracePt t="51587" x="2830513" y="2822575"/>
          <p14:tracePt t="51616" x="2867025" y="2822575"/>
          <p14:tracePt t="51645" x="2884488" y="2822575"/>
          <p14:tracePt t="51999" x="2894013" y="2822575"/>
          <p14:tracePt t="52029" x="2946400" y="2857500"/>
          <p14:tracePt t="52056" x="3251200" y="2965450"/>
          <p14:tracePt t="52085" x="4170363" y="3197225"/>
          <p14:tracePt t="52103" x="4687888" y="3295650"/>
          <p14:tracePt t="52138" x="5483225" y="3429000"/>
          <p14:tracePt t="52154" x="5697538" y="3465513"/>
          <p14:tracePt t="52170" x="5875338" y="3509963"/>
          <p14:tracePt t="52202" x="6330950" y="3554413"/>
          <p14:tracePt t="52239" x="7089775" y="3562350"/>
          <p14:tracePt t="52274" x="7742238" y="3562350"/>
          <p14:tracePt t="52289" x="7759700" y="3562350"/>
          <p14:tracePt t="52348" x="7831138" y="3562350"/>
          <p14:tracePt t="52389" x="8018463" y="3562350"/>
          <p14:tracePt t="52420" x="8089900" y="3562350"/>
          <p14:tracePt t="52450" x="8116888" y="3562350"/>
          <p14:tracePt t="52493" x="8161338" y="3527425"/>
          <p14:tracePt t="52507" x="8224838" y="3490913"/>
          <p14:tracePt t="52538" x="8304213" y="3411538"/>
          <p14:tracePt t="52577" x="8340725" y="3340100"/>
          <p14:tracePt t="52604" x="8358188" y="3313113"/>
          <p14:tracePt t="52633" x="8375650" y="3268663"/>
          <p14:tracePt t="52649" x="8375650" y="3251200"/>
          <p14:tracePt t="52678" x="8375650" y="3205163"/>
          <p14:tracePt t="52707" x="8375650" y="3179763"/>
          <p14:tracePt t="52751" x="8385175" y="3152775"/>
          <p14:tracePt t="52969" x="8385175" y="3133725"/>
          <p14:tracePt t="53121" x="8367713" y="3160713"/>
          <p14:tracePt t="53151" x="8340725" y="3232150"/>
          <p14:tracePt t="53183" x="8232775" y="3322638"/>
          <p14:tracePt t="53212" x="7974013" y="3465513"/>
          <p14:tracePt t="53244" x="7205663" y="3527425"/>
          <p14:tracePt t="53282" x="5500688" y="3490913"/>
          <p14:tracePt t="53315" x="4625975" y="3330575"/>
          <p14:tracePt t="53356" x="4187825" y="3232150"/>
          <p14:tracePt t="53385" x="3830638" y="3224213"/>
          <p14:tracePt t="53400" x="3741738" y="3214688"/>
          <p14:tracePt t="53433" x="3384550" y="3152775"/>
          <p14:tracePt t="53449" x="3303588" y="3116263"/>
          <p14:tracePt t="53478" x="3116263" y="3027363"/>
          <p14:tracePt t="53507" x="2714625" y="2847975"/>
          <p14:tracePt t="53537" x="2330450" y="2759075"/>
          <p14:tracePt t="53575" x="2241550" y="2724150"/>
          <p14:tracePt t="53605" x="2197100" y="2687638"/>
          <p14:tracePt t="53634" x="2179638" y="2660650"/>
          <p14:tracePt t="53666" x="2152650" y="2633663"/>
          <p14:tracePt t="53694" x="2143125" y="2589213"/>
          <p14:tracePt t="53726" x="2108200" y="2500313"/>
          <p14:tracePt t="53757" x="2027238" y="2366963"/>
          <p14:tracePt t="53786" x="1919288" y="2224088"/>
          <p14:tracePt t="53817" x="1822450" y="2125663"/>
          <p14:tracePt t="53848" x="1795463" y="2116138"/>
          <p14:tracePt t="54206" x="1822450" y="2125663"/>
          <p14:tracePt t="54249" x="1857375" y="2160588"/>
          <p14:tracePt t="54264" x="1874838" y="2170113"/>
          <p14:tracePt t="54295" x="1938338" y="2205038"/>
          <p14:tracePt t="54325" x="1990725" y="2232025"/>
          <p14:tracePt t="54366" x="2000250" y="2251075"/>
          <p14:tracePt t="54396" x="2036763" y="2268538"/>
          <p14:tracePt t="54426" x="2044700" y="2268538"/>
          <p14:tracePt t="54833" x="2116138" y="2303463"/>
          <p14:tracePt t="54848" x="2125663" y="2322513"/>
          <p14:tracePt t="54888" x="2759075" y="2589213"/>
          <p14:tracePt t="54917" x="4205288" y="3098800"/>
          <p14:tracePt t="54948" x="5545138" y="3509963"/>
          <p14:tracePt t="54978" x="6259513" y="3633788"/>
          <p14:tracePt t="55005" x="6732588" y="3643313"/>
          <p14:tracePt t="55034" x="7616825" y="3581400"/>
          <p14:tracePt t="55075" x="8269288" y="3562350"/>
          <p14:tracePt t="55105" x="8412163" y="3562350"/>
          <p14:tracePt t="55135" x="8562975" y="3562350"/>
          <p14:tracePt t="55164" x="8724900" y="3536950"/>
          <p14:tracePt t="55193" x="9037638" y="3527425"/>
          <p14:tracePt t="55222" x="9251950" y="3527425"/>
          <p14:tracePt t="55253" x="9277350" y="3527425"/>
          <p14:tracePt t="55312" x="9323388" y="3500438"/>
          <p14:tracePt t="55338" x="9367838" y="3482975"/>
          <p14:tracePt t="55369" x="9474200" y="3446463"/>
          <p14:tracePt t="55401" x="9510713" y="3419475"/>
          <p14:tracePt t="55434" x="9537700" y="3394075"/>
          <p14:tracePt t="55464" x="9563100" y="3375025"/>
          <p14:tracePt t="55491" x="9617075" y="3322638"/>
          <p14:tracePt t="55524" x="9715500" y="3286125"/>
          <p14:tracePt t="55557" x="9831388" y="3232150"/>
          <p14:tracePt t="55590" x="9867900" y="3214688"/>
          <p14:tracePt t="55701" x="9912350" y="3205163"/>
          <p14:tracePt t="55730" x="9956800" y="3187700"/>
          <p14:tracePt t="55758" x="9966325" y="3187700"/>
          <p14:tracePt t="56170" x="9956800" y="3187700"/>
          <p14:tracePt t="56202" x="9848850" y="3187700"/>
          <p14:tracePt t="56231" x="9626600" y="3187700"/>
          <p14:tracePt t="56258" x="9001125" y="3187700"/>
          <p14:tracePt t="56287" x="7456488" y="3187700"/>
          <p14:tracePt t="56316" x="6510338" y="3187700"/>
          <p14:tracePt t="56346" x="5653088" y="3187700"/>
          <p14:tracePt t="56387" x="4776788" y="3187700"/>
          <p14:tracePt t="56417" x="4187825" y="3187700"/>
          <p14:tracePt t="56444" x="3919538" y="3187700"/>
          <p14:tracePt t="56472" x="3795713" y="3187700"/>
          <p14:tracePt t="56514" x="3732213" y="3170238"/>
          <p14:tracePt t="56546" x="3660775" y="3152775"/>
          <p14:tracePt t="56578" x="3536950" y="3133725"/>
          <p14:tracePt t="56607" x="3375025" y="3098800"/>
          <p14:tracePt t="56636" x="3224213" y="3081338"/>
          <p14:tracePt t="56665" x="2928938" y="3081338"/>
          <p14:tracePt t="56693" x="2660650" y="3081338"/>
          <p14:tracePt t="56722" x="2517775" y="3081338"/>
          <p14:tracePt t="56763" x="2509838" y="3081338"/>
          <p14:tracePt t="56790" x="2465388" y="3081338"/>
          <p14:tracePt t="56820" x="2393950" y="3081338"/>
          <p14:tracePt t="56848" x="2347913" y="3081338"/>
          <p14:tracePt t="56890" x="2339975" y="3081338"/>
          <p14:tracePt t="56919" x="2295525" y="3044825"/>
          <p14:tracePt t="57122" x="2322513" y="3044825"/>
          <p14:tracePt t="57640" x="2330450" y="3044825"/>
          <p14:tracePt t="57669" x="2295525" y="3125788"/>
          <p14:tracePt t="57698" x="2276475" y="3187700"/>
          <p14:tracePt t="57727" x="2241550" y="3251200"/>
          <p14:tracePt t="57758" x="2179638" y="3322638"/>
          <p14:tracePt t="57785" x="2160588" y="3357563"/>
          <p14:tracePt t="57828" x="2125663" y="3419475"/>
          <p14:tracePt t="57859" x="2071688" y="3473450"/>
          <p14:tracePt t="57889" x="2036763" y="3527425"/>
          <p14:tracePt t="57917" x="2027238" y="3536950"/>
          <p14:tracePt t="58025" x="1982788" y="3554413"/>
          <p14:tracePt t="58054" x="1911350" y="3562350"/>
          <p14:tracePt t="58082" x="1901825" y="3562350"/>
          <p14:tracePt t="58496" x="1990725" y="3571875"/>
          <p14:tracePt t="58526" x="2374900" y="3625850"/>
          <p14:tracePt t="58557" x="3741738" y="3840163"/>
          <p14:tracePt t="58588" x="5027613" y="3919538"/>
          <p14:tracePt t="58603" x="5465763" y="3919538"/>
          <p14:tracePt t="58631" x="5840413" y="3919538"/>
          <p14:tracePt t="58661" x="6143625" y="3919538"/>
          <p14:tracePt t="58691" x="6537325" y="3919538"/>
          <p14:tracePt t="58731" x="7269163" y="3919538"/>
          <p14:tracePt t="58761" x="7786688" y="3919538"/>
          <p14:tracePt t="58777" x="8037513" y="3919538"/>
          <p14:tracePt t="58793" x="8251825" y="3919538"/>
          <p14:tracePt t="58823" x="8653463" y="3894138"/>
          <p14:tracePt t="58854" x="9109075" y="3830638"/>
          <p14:tracePt t="58881" x="9439275" y="3768725"/>
          <p14:tracePt t="58896" x="9483725" y="3759200"/>
          <p14:tracePt t="58927" x="9752013" y="3679825"/>
          <p14:tracePt t="58955" x="10117138" y="3625850"/>
          <p14:tracePt t="59000" x="10742613" y="3562350"/>
          <p14:tracePt t="59029" x="10902950" y="3536950"/>
          <p14:tracePt t="59123" x="10912475" y="3536950"/>
          <p14:tracePt t="59178" x="10912475" y="3527425"/>
          <p14:tracePt t="59223" x="10804525" y="3517900"/>
          <p14:tracePt t="59265" x="10617200" y="3517900"/>
          <p14:tracePt t="59296" x="10456863" y="3517900"/>
          <p14:tracePt t="59327" x="10358438" y="3517900"/>
          <p14:tracePt t="59357" x="10323513" y="3517900"/>
          <p14:tracePt t="59479" x="10287000" y="3527425"/>
          <p14:tracePt t="59511" x="10161588" y="3527425"/>
          <p14:tracePt t="59543" x="10126663" y="3527425"/>
          <p14:tracePt t="59888" x="10126663" y="3544888"/>
          <p14:tracePt t="60087" x="10153650" y="3554413"/>
          <p14:tracePt t="60114" x="10242550" y="3571875"/>
          <p14:tracePt t="60147" x="10358438" y="3625850"/>
          <p14:tracePt t="60177" x="10474325" y="3687763"/>
          <p14:tracePt t="60207" x="10501313" y="3697288"/>
          <p14:tracePt t="60248" x="10528300" y="3724275"/>
          <p14:tracePt t="60293" x="10545763" y="3751263"/>
          <p14:tracePt t="60333" x="10555288" y="3768725"/>
          <p14:tracePt t="60363" x="10582275" y="3795713"/>
          <p14:tracePt t="63129" x="10582275" y="3822700"/>
          <p14:tracePt t="63159" x="10563225" y="3840163"/>
          <p14:tracePt t="63203" x="10518775" y="3867150"/>
          <p14:tracePt t="63234" x="10466388" y="3911600"/>
          <p14:tracePt t="63263" x="10412413" y="3929063"/>
          <p14:tracePt t="63291" x="10340975" y="3973513"/>
          <p14:tracePt t="63320" x="10277475" y="4010025"/>
          <p14:tracePt t="63351" x="10171113" y="4054475"/>
          <p14:tracePt t="63379" x="10018713" y="4133850"/>
          <p14:tracePt t="63410" x="9483725" y="4259263"/>
          <p14:tracePt t="63452" x="8367713" y="4384675"/>
          <p14:tracePt t="63482" x="7939088" y="4411663"/>
          <p14:tracePt t="63510" x="7894638" y="4456113"/>
          <p14:tracePt t="63537" x="7840663" y="4510088"/>
          <p14:tracePt t="63572" x="7724775" y="4554538"/>
          <p14:tracePt t="63605" x="7599363" y="4554538"/>
          <p14:tracePt t="63635" x="7572375" y="4554538"/>
          <p14:tracePt t="63663" x="7562850" y="4554538"/>
          <p14:tracePt t="63691" x="7545388" y="4554538"/>
          <p14:tracePt t="63838" x="7545388" y="4562475"/>
          <p14:tracePt t="64160" x="7572375" y="4572000"/>
          <p14:tracePt t="64176" x="7608888" y="4572000"/>
          <p14:tracePt t="64205" x="7680325" y="4572000"/>
          <p14:tracePt t="64254" x="7742238" y="4572000"/>
          <p14:tracePt t="64295" x="7902575" y="4581525"/>
          <p14:tracePt t="64324" x="8143875" y="4581525"/>
          <p14:tracePt t="64354" x="8323263" y="4581525"/>
          <p14:tracePt t="64385" x="8358188" y="4581525"/>
          <p14:tracePt t="64413" x="8375650" y="4572000"/>
          <p14:tracePt t="64441" x="8447088" y="4545013"/>
          <p14:tracePt t="64456" x="8474075" y="4545013"/>
          <p14:tracePt t="64498" x="8742363" y="4491038"/>
          <p14:tracePt t="64526" x="8831263" y="4491038"/>
          <p14:tracePt t="64557" x="8947150" y="4491038"/>
          <p14:tracePt t="64589" x="8983663" y="4491038"/>
          <p14:tracePt t="64620" x="9045575" y="4483100"/>
          <p14:tracePt t="64648" x="9072563" y="4473575"/>
          <p14:tracePt t="64690" x="9109075" y="4465638"/>
          <p14:tracePt t="64734" x="9170988" y="4438650"/>
          <p14:tracePt t="64762" x="9180513" y="4429125"/>
          <p14:tracePt t="65057" x="9180513" y="4402138"/>
          <p14:tracePt t="65101" x="9224963" y="4402138"/>
          <p14:tracePt t="65130" x="9269413" y="4394200"/>
          <p14:tracePt t="65158" x="9296400" y="4394200"/>
          <p14:tracePt t="65190" x="9331325" y="4394200"/>
          <p14:tracePt t="65236" x="9358313" y="4384675"/>
          <p14:tracePt t="65276" x="9367838" y="4375150"/>
          <p14:tracePt t="65319" x="9375775" y="4375150"/>
          <p14:tracePt t="65414" x="9385300" y="4375150"/>
          <p14:tracePt t="66463" x="9394825" y="4375150"/>
          <p14:tracePt t="66775" x="9358313" y="4375150"/>
          <p14:tracePt t="66805" x="9286875" y="4357688"/>
          <p14:tracePt t="66835" x="9215438" y="4357688"/>
          <p14:tracePt t="66862" x="9082088" y="4357688"/>
          <p14:tracePt t="66908" x="8840788" y="4357688"/>
          <p14:tracePt t="66950" x="8491538" y="4357688"/>
          <p14:tracePt t="66977" x="8394700" y="4357688"/>
          <p14:tracePt t="67007" x="8277225" y="4348163"/>
          <p14:tracePt t="67037" x="8188325" y="4340225"/>
          <p14:tracePt t="67077" x="8134350" y="4340225"/>
          <p14:tracePt t="67107" x="8099425" y="4340225"/>
          <p14:tracePt t="67134" x="8010525" y="4330700"/>
          <p14:tracePt t="67165" x="7929563" y="4330700"/>
          <p14:tracePt t="67208" x="7875588" y="4340225"/>
          <p14:tracePt t="67222" x="7867650" y="4340225"/>
          <p14:tracePt t="67262" x="7742238" y="4357688"/>
          <p14:tracePt t="67292" x="7661275" y="4375150"/>
          <p14:tracePt t="67323" x="7562850" y="4375150"/>
          <p14:tracePt t="67351" x="7510463" y="4394200"/>
          <p14:tracePt t="67407" x="7473950" y="4394200"/>
          <p14:tracePt t="67425" x="7429500" y="4394200"/>
          <p14:tracePt t="67467" x="7331075" y="4394200"/>
          <p14:tracePt t="67494" x="7242175" y="4394200"/>
          <p14:tracePt t="67526" x="7188200" y="4411663"/>
          <p14:tracePt t="67557" x="7180263" y="4411663"/>
          <p14:tracePt t="67574" x="7161213" y="4411663"/>
          <p14:tracePt t="67605" x="7153275" y="4411663"/>
          <p14:tracePt t="67655" x="7116763" y="4411663"/>
          <p14:tracePt t="67688" x="7081838" y="4411663"/>
          <p14:tracePt t="67722" x="7062788" y="4411663"/>
          <p14:tracePt t="68090" x="7116763" y="4429125"/>
          <p14:tracePt t="68120" x="7180263" y="4429125"/>
          <p14:tracePt t="68147" x="7215188" y="4446588"/>
          <p14:tracePt t="68176" x="7286625" y="4446588"/>
          <p14:tracePt t="68207" x="7348538" y="4446588"/>
          <p14:tracePt t="68223" x="7412038" y="4456113"/>
          <p14:tracePt t="68268" x="7554913" y="4473575"/>
          <p14:tracePt t="68309" x="7670800" y="4473575"/>
          <p14:tracePt t="68340" x="7697788" y="4473575"/>
          <p14:tracePt t="68368" x="7742238" y="4473575"/>
          <p14:tracePt t="68396" x="7769225" y="4473575"/>
          <p14:tracePt t="68441" x="7804150" y="4473575"/>
          <p14:tracePt t="68483" x="7867650" y="4473575"/>
          <p14:tracePt t="68511" x="7929563" y="4473575"/>
          <p14:tracePt t="68541" x="7991475" y="4473575"/>
          <p14:tracePt t="68574" x="8018463" y="4446588"/>
          <p14:tracePt t="68620" x="8027988" y="4446588"/>
          <p14:tracePt t="68725" x="8045450" y="4438650"/>
          <p14:tracePt t="68947" x="8081963" y="4402138"/>
          <p14:tracePt t="68975" x="8099425" y="4394200"/>
          <p14:tracePt t="69413" x="8126413" y="4394200"/>
          <p14:tracePt t="69442" x="8143875" y="4394200"/>
          <p14:tracePt t="69524" x="8153400" y="4384675"/>
          <p14:tracePt t="69598" x="8180388" y="4375150"/>
          <p14:tracePt t="69651" x="8197850" y="4357688"/>
          <p14:tracePt t="70628" x="8232775" y="4357688"/>
          <p14:tracePt t="70670" x="8323263" y="4402138"/>
          <p14:tracePt t="70700" x="8501063" y="4500563"/>
          <p14:tracePt t="70731" x="8616950" y="4545013"/>
          <p14:tracePt t="70764" x="8688388" y="4562475"/>
          <p14:tracePt t="70794" x="8823325" y="4562475"/>
          <p14:tracePt t="70824" x="8902700" y="4554538"/>
          <p14:tracePt t="70852" x="8974138" y="4545013"/>
          <p14:tracePt t="70881" x="9063038" y="4527550"/>
          <p14:tracePt t="70910" x="9188450" y="4510088"/>
          <p14:tracePt t="70942" x="9340850" y="4491038"/>
          <p14:tracePt t="70984" x="9420225" y="4465638"/>
          <p14:tracePt t="71014" x="9466263" y="4429125"/>
          <p14:tracePt t="71041" x="9528175" y="4394200"/>
          <p14:tracePt t="71055" x="9537700" y="4384675"/>
          <p14:tracePt t="71085" x="9555163" y="4375150"/>
          <p14:tracePt t="71269" x="9563100" y="4375150"/>
          <p14:tracePt t="71300" x="9563100" y="4367213"/>
          <p14:tracePt t="71474" x="9599613" y="4348163"/>
          <p14:tracePt t="71516" x="9653588" y="4348163"/>
          <p14:tracePt t="71545" x="9688513" y="4348163"/>
          <p14:tracePt t="71578" x="9752013" y="4348163"/>
          <p14:tracePt t="71607" x="9786938" y="4340225"/>
          <p14:tracePt t="71636" x="9813925" y="4340225"/>
          <p14:tracePt t="71667" x="9840913" y="4340225"/>
          <p14:tracePt t="71698" x="9929813" y="4322763"/>
          <p14:tracePt t="71727" x="9983788" y="4313238"/>
          <p14:tracePt t="71756" x="10010775" y="4313238"/>
          <p14:tracePt t="71771" x="10028238" y="4295775"/>
          <p14:tracePt t="71803" x="10063163" y="4276725"/>
          <p14:tracePt t="71833" x="10090150" y="4276725"/>
          <p14:tracePt t="72044" x="10109200" y="4276725"/>
          <p14:tracePt t="72165" x="10117138" y="4276725"/>
          <p14:tracePt t="72262" x="10099675" y="4268788"/>
          <p14:tracePt t="72464" x="10117138" y="4268788"/>
          <p14:tracePt t="72497" x="10144125" y="4268788"/>
          <p14:tracePt t="72527" x="10171113" y="4276725"/>
          <p14:tracePt t="72554" x="10180638" y="4286250"/>
          <p14:tracePt t="72832" x="10171113" y="4286250"/>
          <p14:tracePt t="74952" x="10090150" y="4322763"/>
          <p14:tracePt t="74981" x="10010775" y="4384675"/>
          <p14:tracePt t="75008" x="9966325" y="4446588"/>
          <p14:tracePt t="75037" x="9867900" y="4500563"/>
          <p14:tracePt t="75066" x="9752013" y="4537075"/>
          <p14:tracePt t="75109" x="9447213" y="4598988"/>
          <p14:tracePt t="75137" x="9126538" y="4652963"/>
          <p14:tracePt t="75168" x="8777288" y="4714875"/>
          <p14:tracePt t="75197" x="8412163" y="4751388"/>
          <p14:tracePt t="75227" x="8304213" y="4751388"/>
          <p14:tracePt t="75255" x="8232775" y="4759325"/>
          <p14:tracePt t="75285" x="8037513" y="4795838"/>
          <p14:tracePt t="75315" x="7643813" y="4867275"/>
          <p14:tracePt t="75346" x="7367588" y="4911725"/>
          <p14:tracePt t="75405" x="7340600" y="4911725"/>
          <p14:tracePt t="75436" x="7286625" y="4911725"/>
          <p14:tracePt t="75467" x="7251700" y="4911725"/>
          <p14:tracePt t="75495" x="7224713" y="4919663"/>
          <p14:tracePt t="75523" x="7170738" y="4983163"/>
          <p14:tracePt t="75553" x="7081838" y="5045075"/>
          <p14:tracePt t="75569" x="7054850" y="5062538"/>
          <p14:tracePt t="75604" x="7027863" y="5089525"/>
          <p14:tracePt t="75634" x="7000875" y="5089525"/>
          <p14:tracePt t="75666" x="6973888" y="5089525"/>
          <p14:tracePt t="75810" x="7000875" y="5126038"/>
          <p14:tracePt t="75839" x="7045325" y="5133975"/>
          <p14:tracePt t="75870" x="7116763" y="5153025"/>
          <p14:tracePt t="75900" x="7205663" y="5153025"/>
          <p14:tracePt t="75929" x="7313613" y="5153025"/>
          <p14:tracePt t="75957" x="7653338" y="5126038"/>
          <p14:tracePt t="75990" x="7831138" y="5062538"/>
          <p14:tracePt t="76018" x="7840663" y="5054600"/>
          <p14:tracePt t="76059" x="7894638" y="5054600"/>
          <p14:tracePt t="76087" x="7947025" y="5062538"/>
          <p14:tracePt t="76119" x="8054975" y="5099050"/>
          <p14:tracePt t="76148" x="8224838" y="5116513"/>
          <p14:tracePt t="76175" x="8429625" y="5116513"/>
          <p14:tracePt t="76218" x="8688388" y="5116513"/>
          <p14:tracePt t="76249" x="8759825" y="5116513"/>
          <p14:tracePt t="76278" x="8947150" y="5116513"/>
          <p14:tracePt t="76308" x="9251950" y="5116513"/>
          <p14:tracePt t="76336" x="9483725" y="5116513"/>
          <p14:tracePt t="76352" x="9537700" y="5116513"/>
          <p14:tracePt t="76382" x="9599613" y="5116513"/>
          <p14:tracePt t="76410" x="9626600" y="5116513"/>
          <p14:tracePt t="76451" x="9644063" y="5116513"/>
          <p14:tracePt t="77025" x="9626600" y="5108575"/>
          <p14:tracePt t="77233" x="9634538" y="5062538"/>
          <p14:tracePt t="77263" x="9634538" y="5037138"/>
          <p14:tracePt t="79820" x="9634538" y="5045075"/>
          <p14:tracePt t="79850" x="9617075" y="5143500"/>
          <p14:tracePt t="79882" x="9617075" y="5251450"/>
          <p14:tracePt t="79914" x="9590088" y="5313363"/>
          <p14:tracePt t="79943" x="9582150" y="5340350"/>
          <p14:tracePt t="79974" x="9555163" y="5394325"/>
          <p14:tracePt t="80015" x="9555163" y="5483225"/>
          <p14:tracePt t="80045" x="9555163" y="5537200"/>
          <p14:tracePt t="80071" x="9590088" y="5581650"/>
          <p14:tracePt t="80106" x="9752013" y="5705475"/>
          <p14:tracePt t="80139" x="9939338" y="5840413"/>
          <p14:tracePt t="80169" x="10072688" y="5894388"/>
          <p14:tracePt t="80202" x="10233025" y="5938838"/>
          <p14:tracePt t="80234" x="10260013" y="5946775"/>
          <p14:tracePt t="80253" x="10269538" y="5956300"/>
          <p14:tracePt t="80288" x="10287000" y="5965825"/>
          <p14:tracePt t="80490" x="10296525" y="5983288"/>
          <p14:tracePt t="80531" x="10304463" y="5991225"/>
          <p14:tracePt t="80616" x="10323513" y="5991225"/>
          <p14:tracePt t="80659" x="10358438" y="5973763"/>
          <p14:tracePt t="80702" x="10429875" y="5911850"/>
          <p14:tracePt t="80732" x="10572750" y="5902325"/>
          <p14:tracePt t="80762" x="10653713" y="5902325"/>
          <p14:tracePt t="80790" x="10671175" y="5919788"/>
          <p14:tracePt t="80882" x="10671175" y="5894388"/>
          <p14:tracePt t="81026" x="10671175" y="5867400"/>
          <p14:tracePt t="81107" x="10626725" y="5867400"/>
          <p14:tracePt t="81161" x="10582275" y="5822950"/>
          <p14:tracePt t="81295" x="10572750" y="5795963"/>
          <p14:tracePt t="81327" x="10599738" y="5741988"/>
          <p14:tracePt t="81361" x="10609263" y="5715000"/>
          <p14:tracePt t="81558" x="10626725" y="5688013"/>
          <p14:tracePt t="81994" x="10626725" y="5741988"/>
          <p14:tracePt t="82021" x="10653713" y="5813425"/>
          <p14:tracePt t="82035" x="10653713" y="5822950"/>
          <p14:tracePt t="82077" x="10653713" y="5830888"/>
          <p14:tracePt t="82238" x="10653713" y="5848350"/>
          <p14:tracePt t="82317" x="10653713" y="5857875"/>
          <p14:tracePt t="82697" x="10653713" y="5884863"/>
          <p14:tracePt t="82793" x="10653713" y="5902325"/>
          <p14:tracePt t="82820" x="10634663" y="5929313"/>
          <p14:tracePt t="82849" x="10590213" y="6010275"/>
          <p14:tracePt t="82879" x="10555288" y="6062663"/>
          <p14:tracePt t="82920" x="10545763" y="6072188"/>
          <p14:tracePt t="83013" x="10528300" y="6116638"/>
          <p14:tracePt t="83027" x="10528300" y="6134100"/>
          <p14:tracePt t="83057" x="10528300" y="6161088"/>
          <p14:tracePt t="89645" x="10518775" y="6170613"/>
          <p14:tracePt t="89701" x="10456863" y="6170613"/>
          <p14:tracePt t="89732" x="10447338" y="6170613"/>
          <p14:tracePt t="91856" x="10394950" y="6153150"/>
          <p14:tracePt t="91886" x="10180638" y="6010275"/>
          <p14:tracePt t="91916" x="9956800" y="5840413"/>
          <p14:tracePt t="91944" x="9777413" y="5688013"/>
          <p14:tracePt t="91973" x="9742488" y="5626100"/>
          <p14:tracePt t="92018" x="9725025" y="5608638"/>
          <p14:tracePt t="92060" x="9698038" y="5589588"/>
          <p14:tracePt t="92088" x="9653588" y="5537200"/>
          <p14:tracePt t="92120" x="9617075" y="5491163"/>
          <p14:tracePt t="92150" x="9590088" y="5411788"/>
          <p14:tracePt t="92178" x="9582150" y="5340350"/>
          <p14:tracePt t="92206" x="9582150" y="5286375"/>
          <p14:tracePt t="92238" x="9582150" y="5276850"/>
          <p14:tracePt t="92307" x="9582150" y="5259388"/>
          <p14:tracePt t="93439" x="9582150" y="5251450"/>
          <p14:tracePt t="93504" x="9582150" y="5214938"/>
          <p14:tracePt t="93702" x="9582150" y="5197475"/>
          <p14:tracePt t="93819" x="9582150" y="5187950"/>
          <p14:tracePt t="94370" x="9582150" y="5214938"/>
          <p14:tracePt t="94426" x="9545638" y="5241925"/>
          <p14:tracePt t="94468" x="9528175" y="5268913"/>
          <p14:tracePt t="94494" x="9501188" y="5268913"/>
          <p14:tracePt t="94524" x="9402763" y="5268913"/>
          <p14:tracePt t="94553" x="9251950" y="5268913"/>
          <p14:tracePt t="94583" x="9082088" y="5268913"/>
          <p14:tracePt t="94614" x="8823325" y="5259388"/>
          <p14:tracePt t="94632" x="8705850" y="5259388"/>
          <p14:tracePt t="94660" x="8589963" y="5259388"/>
          <p14:tracePt t="94702" x="8277225" y="5259388"/>
          <p14:tracePt t="94731" x="7991475" y="5259388"/>
          <p14:tracePt t="94759" x="7608888" y="5259388"/>
          <p14:tracePt t="94791" x="7500938" y="5259388"/>
          <p14:tracePt t="94821" x="7473950" y="5259388"/>
          <p14:tracePt t="94849" x="7419975" y="5259388"/>
          <p14:tracePt t="94890" x="7331075" y="5259388"/>
          <p14:tracePt t="94921" x="7313613" y="5259388"/>
          <p14:tracePt t="94951" x="7296150" y="5251450"/>
          <p14:tracePt t="94978" x="7242175" y="5241925"/>
          <p14:tracePt t="95007" x="7197725" y="5232400"/>
          <p14:tracePt t="95037" x="7126288" y="5224463"/>
          <p14:tracePt t="95065" x="7054850" y="5187950"/>
          <p14:tracePt t="95105" x="6965950" y="5143500"/>
          <p14:tracePt t="95137" x="6875463" y="5116513"/>
          <p14:tracePt t="95166" x="6831013" y="5099050"/>
          <p14:tracePt t="95258" x="6813550" y="5099050"/>
          <p14:tracePt t="95447" x="6875463" y="5099050"/>
          <p14:tracePt t="95475" x="6965950" y="5099050"/>
          <p14:tracePt t="95507" x="7180263" y="5099050"/>
          <p14:tracePt t="95537" x="7323138" y="5099050"/>
          <p14:tracePt t="95565" x="7340600" y="5099050"/>
          <p14:tracePt t="95612" x="7394575" y="5099050"/>
          <p14:tracePt t="95654" x="7439025" y="5108575"/>
          <p14:tracePt t="95684" x="7483475" y="5108575"/>
          <p14:tracePt t="95712" x="7510463" y="5108575"/>
          <p14:tracePt t="95807" x="7537450" y="5108575"/>
          <p14:tracePt t="95837" x="7572375" y="5108575"/>
          <p14:tracePt t="95851" x="7581900" y="5108575"/>
          <p14:tracePt t="95879" x="7626350" y="5108575"/>
          <p14:tracePt t="95921" x="7653338" y="5108575"/>
          <p14:tracePt t="95950" x="7705725" y="5108575"/>
          <p14:tracePt t="95979" x="7769225" y="5108575"/>
          <p14:tracePt t="96008" x="7867650" y="5108575"/>
          <p14:tracePt t="96037" x="7947025" y="5108575"/>
          <p14:tracePt t="96080" x="8089900" y="5108575"/>
          <p14:tracePt t="96122" x="8259763" y="5108575"/>
          <p14:tracePt t="96151" x="8385175" y="5108575"/>
          <p14:tracePt t="96180" x="8555038" y="5108575"/>
          <p14:tracePt t="96213" x="8875713" y="5099050"/>
          <p14:tracePt t="96242" x="9010650" y="5099050"/>
          <p14:tracePt t="96271" x="9099550" y="5099050"/>
          <p14:tracePt t="96300" x="9126538" y="5099050"/>
          <p14:tracePt t="96423" x="9180513" y="5099050"/>
          <p14:tracePt t="96464" x="9224963" y="5099050"/>
          <p14:tracePt t="96494" x="9323388" y="5099050"/>
          <p14:tracePt t="96535" x="9340850" y="5099050"/>
          <p14:tracePt t="96592" x="9367838" y="5099050"/>
          <p14:tracePt t="96688" x="9385300" y="5099050"/>
          <p14:tracePt t="96717" x="9402763" y="5108575"/>
          <p14:tracePt t="96771" x="9402763" y="5116513"/>
          <p14:tracePt t="96811" x="9412288" y="5133975"/>
          <p14:tracePt t="104460" x="9412288" y="5143500"/>
          <p14:tracePt t="105293" x="9402763" y="5205413"/>
          <p14:tracePt t="105338" x="9286875" y="5286375"/>
          <p14:tracePt t="105366" x="9144000" y="5357813"/>
          <p14:tracePt t="105396" x="8894763" y="5483225"/>
          <p14:tracePt t="105429" x="8545513" y="5616575"/>
          <p14:tracePt t="105445" x="8304213" y="5688013"/>
          <p14:tracePt t="105476" x="8116888" y="5705475"/>
          <p14:tracePt t="105505" x="7929563" y="5715000"/>
          <p14:tracePt t="105536" x="7670800" y="5715000"/>
          <p14:tracePt t="105578" x="7304088" y="5626100"/>
          <p14:tracePt t="105613" x="7010400" y="5581650"/>
          <p14:tracePt t="105629" x="6965950" y="5581650"/>
          <p14:tracePt t="105660" x="6902450" y="5581650"/>
          <p14:tracePt t="105703" x="6724650" y="5527675"/>
          <p14:tracePt t="105730" x="6653213" y="5491163"/>
          <p14:tracePt t="105761" x="6626225" y="5483225"/>
          <p14:tracePt t="105791" x="6616700" y="5473700"/>
          <p14:tracePt t="105831" x="6581775" y="5456238"/>
          <p14:tracePt t="105901" x="6581775" y="5429250"/>
          <p14:tracePt t="105945" x="6581775" y="5394325"/>
          <p14:tracePt t="105975" x="6599238" y="5322888"/>
          <p14:tracePt t="106005" x="6634163" y="5251450"/>
          <p14:tracePt t="106046" x="6653213" y="5197475"/>
          <p14:tracePt t="106179" x="6670675" y="5197475"/>
          <p14:tracePt t="106210" x="6742113" y="5205413"/>
          <p14:tracePt t="106238" x="6777038" y="5214938"/>
          <p14:tracePt t="106695" x="6804025" y="5214938"/>
          <p14:tracePt t="106724" x="6929438" y="5232400"/>
          <p14:tracePt t="106765" x="7205663" y="5232400"/>
          <p14:tracePt t="106795" x="7385050" y="5232400"/>
          <p14:tracePt t="106810" x="7402513" y="5232400"/>
          <p14:tracePt t="106839" x="7412038" y="5232400"/>
          <p14:tracePt t="107020" x="7456488" y="5232400"/>
          <p14:tracePt t="107060" x="7527925" y="5232400"/>
          <p14:tracePt t="107177" x="7545388" y="5224463"/>
          <p14:tracePt t="107230" x="7599363" y="5205413"/>
          <p14:tracePt t="107260" x="7670800" y="5180013"/>
          <p14:tracePt t="107291" x="7759700" y="5170488"/>
          <p14:tracePt t="107305" x="7804150" y="5153025"/>
          <p14:tracePt t="107332" x="7858125" y="5153025"/>
          <p14:tracePt t="107361" x="7983538" y="5126038"/>
          <p14:tracePt t="107406" x="8099425" y="5126038"/>
          <p14:tracePt t="107433" x="8153400" y="5126038"/>
          <p14:tracePt t="107463" x="8224838" y="5126038"/>
          <p14:tracePt t="107494" x="8385175" y="5133975"/>
          <p14:tracePt t="107523" x="8823325" y="5153025"/>
          <p14:tracePt t="107551" x="9205913" y="5153025"/>
          <p14:tracePt t="107580" x="9491663" y="5153025"/>
          <p14:tracePt t="107657" x="9518650" y="5153025"/>
          <p14:tracePt t="107682" x="9528175" y="5153025"/>
          <p14:tracePt t="107779" x="9563100" y="5153025"/>
          <p14:tracePt t="107888" x="9572625" y="5153025"/>
          <p14:tracePt t="107981" x="9582150" y="5153025"/>
          <p14:tracePt t="108399" x="9563100" y="5153025"/>
          <p14:tracePt t="108428" x="9491663" y="5143500"/>
          <p14:tracePt t="108459" x="9412288" y="5126038"/>
          <p14:tracePt t="108487" x="9323388" y="5126038"/>
          <p14:tracePt t="108530" x="9117013" y="5126038"/>
          <p14:tracePt t="108559" x="9090025" y="5116513"/>
          <p14:tracePt t="108589" x="9072563" y="5116513"/>
          <p14:tracePt t="108635" x="9045575" y="5116513"/>
          <p14:tracePt t="108839" x="9055100" y="5099050"/>
          <p14:tracePt t="108866" x="9117013" y="5099050"/>
          <p14:tracePt t="108900" x="9224963" y="5099050"/>
          <p14:tracePt t="108935" x="9394825" y="5089525"/>
          <p14:tracePt t="108969" x="9572625" y="5089525"/>
          <p14:tracePt t="109003" x="9698038" y="5081588"/>
          <p14:tracePt t="109037" x="9840913" y="5054600"/>
          <p14:tracePt t="109068" x="9974263" y="5054600"/>
          <p14:tracePt t="109097" x="10161588" y="5054600"/>
          <p14:tracePt t="109141" x="10348913" y="5054600"/>
          <p14:tracePt t="109170" x="10447338" y="5045075"/>
          <p14:tracePt t="109201" x="10537825" y="5045075"/>
          <p14:tracePt t="109229" x="10644188" y="5045075"/>
          <p14:tracePt t="109243" x="10680700" y="5045075"/>
          <p14:tracePt t="109272" x="10715625" y="5045075"/>
          <p14:tracePt t="109302" x="10742613" y="5045075"/>
          <p14:tracePt t="109331" x="10752138" y="5045075"/>
          <p14:tracePt t="109374" x="10804525" y="5045075"/>
          <p14:tracePt t="109402" x="10875963" y="5045075"/>
          <p14:tracePt t="109433" x="11028363" y="5045075"/>
          <p14:tracePt t="109461" x="11153775" y="5045075"/>
          <p14:tracePt t="109475" x="11188700" y="5037138"/>
          <p14:tracePt t="109504" x="11287125" y="5027613"/>
          <p14:tracePt t="109534" x="11296650" y="5027613"/>
          <p14:tracePt t="110358" x="11314113" y="501015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846433"/>
          </a:xfrm>
        </p:spPr>
        <p:txBody>
          <a:bodyPr/>
          <a:lstStyle/>
          <a:p>
            <a:pPr algn="just"/>
            <a:r>
              <a:rPr lang="pt-BR" dirty="0" smtClean="0"/>
              <a:t>	Exemplo 1 – Solução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653386" y="1603513"/>
                <a:ext cx="11220562" cy="5163972"/>
              </a:xfrm>
            </p:spPr>
            <p:txBody>
              <a:bodyPr numCol="2"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pt-BR" sz="3000" u="sng" dirty="0" smtClean="0"/>
                  <a:t>Cálculos</a:t>
                </a:r>
                <a:r>
                  <a:rPr lang="pt-BR" sz="3000" dirty="0" smtClean="0"/>
                  <a:t>:</a:t>
                </a:r>
                <a:endParaRPr lang="pt-BR" sz="3000" dirty="0"/>
              </a:p>
              <a:p>
                <a:pPr marL="514350" indent="-514350">
                  <a:buAutoNum type="alphaLcParenR" startAt="3"/>
                </a:pPr>
                <a:r>
                  <a:rPr lang="pt-BR" sz="2600" dirty="0" smtClean="0"/>
                  <a:t>Vazão efetiva (sem controle)</a:t>
                </a:r>
              </a:p>
              <a:p>
                <a:pPr marL="0" indent="0">
                  <a:buNone/>
                  <a:tabLst>
                    <a:tab pos="357188" algn="l"/>
                  </a:tabLst>
                </a:pPr>
                <a:r>
                  <a:rPr lang="pt-BR" sz="2600" dirty="0" smtClean="0"/>
                  <a:t> 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600">
                        <a:latin typeface="Cambria Math" panose="02040503050406030204" pitchFamily="18" charset="0"/>
                      </a:rPr>
                      <m:t>Q</m:t>
                    </m:r>
                    <m:r>
                      <a:rPr lang="pt-BR" sz="2600">
                        <a:latin typeface="Cambria Math" panose="02040503050406030204" pitchFamily="18" charset="0"/>
                      </a:rPr>
                      <m:t>=0,2788 </m:t>
                    </m:r>
                    <m:r>
                      <a:rPr lang="pt-BR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pt-BR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∙</m:t>
                    </m:r>
                    <m:sSubSup>
                      <m:sSubSupPr>
                        <m:ctrlPr>
                          <a:rPr lang="pt-BR" sz="2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2,63</m:t>
                        </m:r>
                      </m:sup>
                    </m:sSubSup>
                    <m:r>
                      <a:rPr lang="pt-BR" sz="2600" i="1"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2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h𝑓</m:t>
                                </m:r>
                              </m:num>
                              <m:den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0,54</m:t>
                        </m:r>
                      </m:sup>
                    </m:sSup>
                  </m:oMath>
                </a14:m>
                <a:endParaRPr lang="pt-BR" sz="2600" dirty="0" smtClean="0"/>
              </a:p>
              <a:p>
                <a:pPr marL="0" indent="0">
                  <a:lnSpc>
                    <a:spcPct val="150000"/>
                  </a:lnSpc>
                  <a:buNone/>
                  <a:tabLst>
                    <a:tab pos="357188" algn="l"/>
                  </a:tabLst>
                </a:pPr>
                <a:r>
                  <a:rPr lang="pt-BR" sz="2600" dirty="0" smtClean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600">
                        <a:latin typeface="Cambria Math" panose="02040503050406030204" pitchFamily="18" charset="0"/>
                      </a:rPr>
                      <m:t>Q</m:t>
                    </m:r>
                    <m:r>
                      <a:rPr lang="pt-BR" sz="2600">
                        <a:latin typeface="Cambria Math" panose="02040503050406030204" pitchFamily="18" charset="0"/>
                      </a:rPr>
                      <m:t>=0,2788 </m:t>
                    </m:r>
                    <m:r>
                      <a:rPr lang="pt-BR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pt-B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150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2,63</m:t>
                        </m:r>
                      </m:sup>
                    </m:sSup>
                    <m:r>
                      <a:rPr lang="pt-BR" sz="2600" i="1"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2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2600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num>
                              <m:den>
                                <m:r>
                                  <a:rPr lang="pt-BR" sz="2600" b="0" i="1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0,54</m:t>
                        </m:r>
                      </m:sup>
                    </m:sSup>
                  </m:oMath>
                </a14:m>
                <a:endParaRPr lang="pt-BR" sz="2600" dirty="0" smtClean="0"/>
              </a:p>
              <a:p>
                <a:pPr marL="0" indent="0">
                  <a:lnSpc>
                    <a:spcPct val="200000"/>
                  </a:lnSpc>
                  <a:buNone/>
                  <a:tabLst>
                    <a:tab pos="357188" algn="l"/>
                  </a:tabLst>
                </a:pPr>
                <a:r>
                  <a:rPr lang="pt-BR" sz="2600" dirty="0" smtClean="0"/>
                  <a:t>	Q = 0,02827 m</a:t>
                </a:r>
                <a:r>
                  <a:rPr lang="pt-BR" sz="2600" baseline="30000" dirty="0" smtClean="0"/>
                  <a:t>3</a:t>
                </a:r>
                <a:r>
                  <a:rPr lang="pt-BR" sz="2600" dirty="0" smtClean="0"/>
                  <a:t>/s ou 28,27 L/s </a:t>
                </a:r>
              </a:p>
              <a:p>
                <a:pPr marL="0" indent="0">
                  <a:buNone/>
                </a:pPr>
                <a:endParaRPr lang="pt-BR" sz="2600" dirty="0" smtClean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d) hf</a:t>
                </a:r>
                <a:r>
                  <a:rPr lang="pt-BR" baseline="-25000" dirty="0" smtClean="0"/>
                  <a:t>L</a:t>
                </a:r>
                <a:r>
                  <a:rPr lang="pt-BR" dirty="0" smtClean="0"/>
                  <a:t> com Q controlada por registro</a:t>
                </a:r>
                <a:endParaRPr lang="pt-BR" dirty="0"/>
              </a:p>
              <a:p>
                <a:pPr marL="0" indent="0">
                  <a:buNone/>
                  <a:tabLst>
                    <a:tab pos="357188" algn="l"/>
                  </a:tabLst>
                </a:pPr>
                <a:r>
                  <a:rPr lang="pt-BR" dirty="0" smtClean="0"/>
                  <a:t>	</a:t>
                </a:r>
                <a:r>
                  <a:rPr lang="pt-BR" sz="2600" dirty="0" smtClean="0"/>
                  <a:t>Q = 0,025 m</a:t>
                </a:r>
                <a:r>
                  <a:rPr lang="pt-BR" sz="2600" baseline="30000" dirty="0" smtClean="0"/>
                  <a:t>3</a:t>
                </a:r>
                <a:r>
                  <a:rPr lang="pt-BR" sz="2600" dirty="0" smtClean="0"/>
                  <a:t>/s; 	hf</a:t>
                </a:r>
                <a:r>
                  <a:rPr lang="pt-BR" sz="2600" baseline="-25000" dirty="0" smtClean="0"/>
                  <a:t>Total</a:t>
                </a:r>
                <a:r>
                  <a:rPr lang="pt-BR" sz="2600" dirty="0" smtClean="0"/>
                  <a:t> = 10 mca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800"/>
                  </a:spcBef>
                  <a:buNone/>
                  <a:tabLst>
                    <a:tab pos="357188" algn="l"/>
                  </a:tabLst>
                </a:pPr>
                <a:r>
                  <a:rPr lang="pt-BR" sz="2600" dirty="0"/>
                  <a:t>	</a:t>
                </a:r>
                <a:r>
                  <a:rPr lang="pt-BR" sz="2600" dirty="0" smtClean="0"/>
                  <a:t>Perda distribuída: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tabLst>
                    <a:tab pos="357188" algn="l"/>
                  </a:tabLst>
                </a:pPr>
                <a:r>
                  <a:rPr lang="pt-BR" sz="2600" dirty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600">
                        <a:latin typeface="Cambria Math" panose="02040503050406030204" pitchFamily="18" charset="0"/>
                      </a:rPr>
                      <m:t>hf</m:t>
                    </m:r>
                    <m:r>
                      <a:rPr lang="pt-BR" sz="2600">
                        <a:latin typeface="Cambria Math" panose="02040503050406030204" pitchFamily="18" charset="0"/>
                      </a:rPr>
                      <m:t>=10,65</m:t>
                    </m:r>
                    <m:r>
                      <a:rPr lang="pt-BR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2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2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num>
                              <m:den>
                                <m:r>
                                  <a:rPr lang="pt-BR" sz="2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1,852</m:t>
                        </m:r>
                      </m:sup>
                    </m:sSup>
                    <m:r>
                      <a:rPr lang="pt-BR" sz="2600" i="1">
                        <a:latin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sSup>
                          <m:sSup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4,87</m:t>
                            </m:r>
                          </m:sup>
                        </m:s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pt-BR" sz="2600" dirty="0" smtClean="0"/>
              </a:p>
              <a:p>
                <a:pPr marL="0" indent="0">
                  <a:lnSpc>
                    <a:spcPct val="150000"/>
                  </a:lnSpc>
                  <a:buNone/>
                  <a:tabLst>
                    <a:tab pos="357188" algn="l"/>
                  </a:tabLst>
                </a:pPr>
                <a:r>
                  <a:rPr lang="pt-BR" sz="2600" dirty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600">
                        <a:latin typeface="Cambria Math" panose="02040503050406030204" pitchFamily="18" charset="0"/>
                      </a:rPr>
                      <m:t>hf</m:t>
                    </m:r>
                    <m:r>
                      <a:rPr lang="pt-BR" sz="2600">
                        <a:latin typeface="Cambria Math" panose="02040503050406030204" pitchFamily="18" charset="0"/>
                      </a:rPr>
                      <m:t>=10,65</m:t>
                    </m:r>
                    <m:r>
                      <a:rPr lang="pt-BR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2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2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0,025</m:t>
                                </m:r>
                              </m:num>
                              <m:den>
                                <m:r>
                                  <a:rPr lang="pt-BR" sz="2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150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1,852</m:t>
                        </m:r>
                      </m:sup>
                    </m:sSup>
                    <m:r>
                      <a:rPr lang="pt-BR" sz="2600" i="1">
                        <a:latin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sSup>
                          <m:sSup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sz="26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  <m:sup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4,87</m:t>
                            </m:r>
                          </m:sup>
                        </m:s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pt-BR" sz="2600" dirty="0" smtClean="0"/>
              </a:p>
              <a:p>
                <a:pPr marL="0" indent="0">
                  <a:lnSpc>
                    <a:spcPct val="100000"/>
                  </a:lnSpc>
                  <a:buNone/>
                  <a:tabLst>
                    <a:tab pos="357188" algn="l"/>
                  </a:tabLst>
                </a:pPr>
                <a:r>
                  <a:rPr lang="pt-BR" sz="2600" dirty="0"/>
                  <a:t>	</a:t>
                </a:r>
                <a:r>
                  <a:rPr lang="pt-BR" sz="2600" dirty="0" smtClean="0"/>
                  <a:t>hf = 7,95 mca</a:t>
                </a:r>
              </a:p>
              <a:p>
                <a:pPr marL="0" indent="0">
                  <a:lnSpc>
                    <a:spcPct val="100000"/>
                  </a:lnSpc>
                  <a:buNone/>
                  <a:tabLst>
                    <a:tab pos="357188" algn="l"/>
                  </a:tabLst>
                </a:pPr>
                <a:r>
                  <a:rPr lang="pt-BR" sz="2600" dirty="0"/>
                  <a:t>	</a:t>
                </a:r>
                <a:r>
                  <a:rPr lang="pt-BR" sz="2600" dirty="0" smtClean="0"/>
                  <a:t>hf</a:t>
                </a:r>
                <a:r>
                  <a:rPr lang="pt-BR" sz="2600" baseline="-25000" dirty="0" smtClean="0"/>
                  <a:t>L</a:t>
                </a:r>
                <a:r>
                  <a:rPr lang="pt-BR" sz="2600" dirty="0" smtClean="0"/>
                  <a:t> = hf</a:t>
                </a:r>
                <a:r>
                  <a:rPr lang="pt-BR" sz="2600" baseline="-25000" dirty="0" smtClean="0"/>
                  <a:t>Total</a:t>
                </a:r>
                <a:r>
                  <a:rPr lang="pt-BR" sz="2600" dirty="0" smtClean="0"/>
                  <a:t> – hf = 10 – 7,95</a:t>
                </a:r>
              </a:p>
              <a:p>
                <a:pPr marL="0" indent="0">
                  <a:lnSpc>
                    <a:spcPct val="150000"/>
                  </a:lnSpc>
                  <a:buNone/>
                  <a:tabLst>
                    <a:tab pos="357188" algn="l"/>
                  </a:tabLst>
                </a:pPr>
                <a:r>
                  <a:rPr lang="pt-BR" sz="2600" dirty="0"/>
                  <a:t>	</a:t>
                </a:r>
                <a:r>
                  <a:rPr lang="pt-BR" sz="2600" dirty="0" smtClean="0"/>
                  <a:t>hf</a:t>
                </a:r>
                <a:r>
                  <a:rPr lang="pt-BR" sz="2600" baseline="-25000" dirty="0" smtClean="0"/>
                  <a:t>L</a:t>
                </a:r>
                <a:r>
                  <a:rPr lang="pt-BR" sz="2600" dirty="0" smtClean="0"/>
                  <a:t> = 2,05 mca</a:t>
                </a: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3386" y="1603513"/>
                <a:ext cx="11220562" cy="5163972"/>
              </a:xfrm>
              <a:blipFill rotWithShape="0">
                <a:blip r:embed="rId4"/>
                <a:stretch>
                  <a:fillRect l="-1086" t="-259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upo 5"/>
          <p:cNvGrpSpPr/>
          <p:nvPr/>
        </p:nvGrpSpPr>
        <p:grpSpPr>
          <a:xfrm>
            <a:off x="8348870" y="42481"/>
            <a:ext cx="2729948" cy="1463674"/>
            <a:chOff x="3130479" y="1119116"/>
            <a:chExt cx="5931040" cy="3029803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5">
              <a:lum bright="-20000" contrast="40000"/>
            </a:blip>
            <a:stretch>
              <a:fillRect/>
            </a:stretch>
          </p:blipFill>
          <p:spPr>
            <a:xfrm>
              <a:off x="3130479" y="1119116"/>
              <a:ext cx="5931040" cy="3029803"/>
            </a:xfrm>
            <a:prstGeom prst="rect">
              <a:avLst/>
            </a:prstGeom>
          </p:spPr>
        </p:pic>
        <p:sp>
          <p:nvSpPr>
            <p:cNvPr id="5" name="CaixaDeTexto 4"/>
            <p:cNvSpPr txBox="1"/>
            <p:nvPr/>
          </p:nvSpPr>
          <p:spPr>
            <a:xfrm>
              <a:off x="5481851" y="2195751"/>
              <a:ext cx="1910687" cy="8282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1000" dirty="0" smtClean="0"/>
                <a:t>L = 100 m</a:t>
              </a:r>
            </a:p>
            <a:p>
              <a:r>
                <a:rPr lang="pt-BR" sz="1000" dirty="0" smtClean="0"/>
                <a:t>PVC  C = 150</a:t>
              </a:r>
              <a:endParaRPr lang="pt-BR" sz="1000" dirty="0"/>
            </a:p>
          </p:txBody>
        </p:sp>
      </p:grpSp>
      <p:sp>
        <p:nvSpPr>
          <p:cNvPr id="7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25"/>
    </mc:Choice>
    <mc:Fallback xmlns="">
      <p:transition spd="slow" advTm="106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25" x="11296650" y="5018088"/>
          <p14:tracePt t="1056" x="11277600" y="5054600"/>
          <p14:tracePt t="1086" x="11233150" y="5089525"/>
          <p14:tracePt t="1112" x="11134725" y="5089525"/>
          <p14:tracePt t="1143" x="10991850" y="5089525"/>
          <p14:tracePt t="1173" x="10858500" y="5089525"/>
          <p14:tracePt t="1217" x="10491788" y="5072063"/>
          <p14:tracePt t="1263" x="9439275" y="4946650"/>
          <p14:tracePt t="1308" x="8974138" y="4867275"/>
          <p14:tracePt t="1338" x="8894763" y="4803775"/>
          <p14:tracePt t="1364" x="8804275" y="4741863"/>
          <p14:tracePt t="1393" x="8501063" y="4652963"/>
          <p14:tracePt t="1422" x="7661275" y="4438650"/>
          <p14:tracePt t="1462" x="6705600" y="4152900"/>
          <p14:tracePt t="1493" x="6330950" y="4037013"/>
          <p14:tracePt t="1506" x="6251575" y="4017963"/>
          <p14:tracePt t="1536" x="5965825" y="3973513"/>
          <p14:tracePt t="1561" x="5715000" y="3973513"/>
          <p14:tracePt t="1594" x="5330825" y="3973513"/>
          <p14:tracePt t="1623" x="5027613" y="3946525"/>
          <p14:tracePt t="1663" x="4840288" y="3938588"/>
          <p14:tracePt t="1693" x="4724400" y="3946525"/>
          <p14:tracePt t="1708" x="4660900" y="3965575"/>
          <p14:tracePt t="1737" x="4125913" y="4027488"/>
          <p14:tracePt t="1777" x="3303588" y="4037013"/>
          <p14:tracePt t="1806" x="2840038" y="4037013"/>
          <p14:tracePt t="1835" x="2536825" y="4044950"/>
          <p14:tracePt t="1864" x="2170113" y="4116388"/>
          <p14:tracePt t="1898" x="1866900" y="4170363"/>
          <p14:tracePt t="1933" x="1633538" y="4170363"/>
          <p14:tracePt t="1961" x="1571625" y="4179888"/>
          <p14:tracePt t="1992" x="1536700" y="4187825"/>
          <p14:tracePt t="2023" x="1482725" y="4214813"/>
          <p14:tracePt t="2054" x="1384300" y="4224338"/>
          <p14:tracePt t="2080" x="1295400" y="4224338"/>
          <p14:tracePt t="2110" x="1071563" y="4224338"/>
          <p14:tracePt t="2138" x="928688" y="4224338"/>
          <p14:tracePt t="2181" x="741363" y="4187825"/>
          <p14:tracePt t="2210" x="642938" y="4143375"/>
          <p14:tracePt t="2242" x="561975" y="4089400"/>
          <p14:tracePt t="2275" x="490538" y="4027488"/>
          <p14:tracePt t="2306" x="490538" y="3983038"/>
          <p14:tracePt t="2334" x="482600" y="3946525"/>
          <p14:tracePt t="2361" x="465138" y="3929063"/>
          <p14:tracePt t="2391" x="455613" y="3884613"/>
          <p14:tracePt t="2421" x="455613" y="3857625"/>
          <p14:tracePt t="2461" x="455613" y="3813175"/>
          <p14:tracePt t="2492" x="465138" y="3776663"/>
          <p14:tracePt t="2522" x="509588" y="3670300"/>
          <p14:tracePt t="2553" x="554038" y="3554413"/>
          <p14:tracePt t="2580" x="581025" y="3473450"/>
          <p14:tracePt t="2609" x="581025" y="3429000"/>
          <p14:tracePt t="2664" x="581025" y="3411538"/>
          <p14:tracePt t="2741" x="581025" y="3394075"/>
          <p14:tracePt t="2774" x="581025" y="3367088"/>
          <p14:tracePt t="2809" x="581025" y="3357563"/>
          <p14:tracePt t="2827" x="581025" y="3330575"/>
          <p14:tracePt t="2858" x="581025" y="3295650"/>
          <p14:tracePt t="2899" x="581025" y="3232150"/>
          <p14:tracePt t="2929" x="581025" y="3160713"/>
          <p14:tracePt t="2943" x="581025" y="3152775"/>
          <p14:tracePt t="2973" x="581025" y="3108325"/>
          <p14:tracePt t="3002" x="581025" y="3081338"/>
          <p14:tracePt t="3031" x="581025" y="3054350"/>
          <p14:tracePt t="3062" x="581025" y="3044825"/>
          <p14:tracePt t="3143" x="598488" y="3000375"/>
          <p14:tracePt t="3172" x="633413" y="2946400"/>
          <p14:tracePt t="3214" x="652463" y="2874963"/>
          <p14:tracePt t="3274" x="652463" y="2830513"/>
          <p14:tracePt t="3302" x="652463" y="2813050"/>
          <p14:tracePt t="3330" x="652463" y="2768600"/>
          <p14:tracePt t="3383" x="652463" y="2759075"/>
          <p14:tracePt t="3423" x="652463" y="2741613"/>
          <p14:tracePt t="3462" x="652463" y="2697163"/>
          <p14:tracePt t="3493" x="652463" y="2670175"/>
          <p14:tracePt t="3749" x="652463" y="2643188"/>
          <p14:tracePt t="3791" x="758825" y="2581275"/>
          <p14:tracePt t="3818" x="884238" y="2509838"/>
          <p14:tracePt t="3847" x="901700" y="2500313"/>
          <p14:tracePt t="3916" x="928688" y="2500313"/>
          <p14:tracePt t="3946" x="965200" y="2490788"/>
          <p14:tracePt t="3988" x="990600" y="2490788"/>
          <p14:tracePt t="4665" x="1000125" y="2490788"/>
          <p14:tracePt t="5572" x="990600" y="2490788"/>
          <p14:tracePt t="5602" x="990600" y="2482850"/>
          <p14:tracePt t="5968" x="990600" y="2465388"/>
          <p14:tracePt t="6802" x="990600" y="2517775"/>
          <p14:tracePt t="6831" x="990600" y="2571750"/>
          <p14:tracePt t="6861" x="990600" y="2598738"/>
          <p14:tracePt t="6889" x="990600" y="2625725"/>
          <p14:tracePt t="6958" x="990600" y="2633663"/>
          <p14:tracePt t="7015" x="990600" y="2652713"/>
          <p14:tracePt t="7056" x="990600" y="2660650"/>
          <p14:tracePt t="7088" x="990600" y="2697163"/>
          <p14:tracePt t="7118" x="973138" y="2705100"/>
          <p14:tracePt t="7160" x="973138" y="2741613"/>
          <p14:tracePt t="7188" x="973138" y="2768600"/>
          <p14:tracePt t="7219" x="973138" y="2795588"/>
          <p14:tracePt t="7251" x="973138" y="2803525"/>
          <p14:tracePt t="7284" x="965200" y="2822575"/>
          <p14:tracePt t="7313" x="965200" y="2830513"/>
          <p14:tracePt t="7520" x="965200" y="2847975"/>
          <p14:tracePt t="7681" x="938213" y="2874963"/>
          <p14:tracePt t="7706" x="928688" y="2874963"/>
          <p14:tracePt t="7902" x="928688" y="2884488"/>
          <p14:tracePt t="7968" x="928688" y="2901950"/>
          <p14:tracePt t="8082" x="946150" y="2919413"/>
          <p14:tracePt t="8151" x="965200" y="2928938"/>
          <p14:tracePt t="8787" x="990600" y="2938463"/>
          <p14:tracePt t="8817" x="1044575" y="2946400"/>
          <p14:tracePt t="8842" x="1089025" y="2946400"/>
          <p14:tracePt t="8886" x="1187450" y="2955925"/>
          <p14:tracePt t="8914" x="1285875" y="2973388"/>
          <p14:tracePt t="8941" x="1347788" y="2982913"/>
          <p14:tracePt t="8971" x="1411288" y="2982913"/>
          <p14:tracePt t="9001" x="1490663" y="2990850"/>
          <p14:tracePt t="9041" x="1598613" y="3009900"/>
          <p14:tracePt t="9070" x="1679575" y="3027363"/>
          <p14:tracePt t="9099" x="1758950" y="3036888"/>
          <p14:tracePt t="9128" x="1866900" y="3054350"/>
          <p14:tracePt t="9156" x="1973263" y="3062288"/>
          <p14:tracePt t="9185" x="2098675" y="3071813"/>
          <p14:tracePt t="9226" x="2205038" y="3071813"/>
          <p14:tracePt t="9259" x="2241550" y="3071813"/>
          <p14:tracePt t="9289" x="2312988" y="3089275"/>
          <p14:tracePt t="9303" x="2330450" y="3108325"/>
          <p14:tracePt t="9333" x="2473325" y="3108325"/>
          <p14:tracePt t="9362" x="2670175" y="3108325"/>
          <p14:tracePt t="9390" x="2776538" y="3108325"/>
          <p14:tracePt t="9432" x="2928938" y="3108325"/>
          <p14:tracePt t="9459" x="3081338" y="3108325"/>
          <p14:tracePt t="9489" x="3295650" y="3108325"/>
          <p14:tracePt t="9518" x="3465513" y="3108325"/>
          <p14:tracePt t="9558" x="3741738" y="3108325"/>
          <p14:tracePt t="9589" x="3965575" y="3108325"/>
          <p14:tracePt t="9603" x="4054475" y="3108325"/>
          <p14:tracePt t="9633" x="4187825" y="3108325"/>
          <p14:tracePt t="9645" x="4205288" y="3108325"/>
          <p14:tracePt t="9673" x="4330700" y="3108325"/>
          <p14:tracePt t="9705" x="4562475" y="3108325"/>
          <p14:tracePt t="9734" x="4670425" y="3098800"/>
          <p14:tracePt t="9775" x="4697413" y="3098800"/>
          <p14:tracePt t="9819" x="4759325" y="3098800"/>
          <p14:tracePt t="9846" x="4768850" y="3098800"/>
          <p14:tracePt t="9875" x="4786313" y="3098800"/>
          <p14:tracePt t="10711" x="4795838" y="3098800"/>
          <p14:tracePt t="11505" x="4759325" y="3098800"/>
          <p14:tracePt t="11533" x="4724400" y="3108325"/>
          <p14:tracePt t="11577" x="4608513" y="3125788"/>
          <p14:tracePt t="11617" x="4411663" y="3152775"/>
          <p14:tracePt t="11632" x="4259263" y="3179763"/>
          <p14:tracePt t="11662" x="3965575" y="3214688"/>
          <p14:tracePt t="11690" x="3732213" y="3241675"/>
          <p14:tracePt t="11718" x="3322638" y="3276600"/>
          <p14:tracePt t="11759" x="2901950" y="3348038"/>
          <p14:tracePt t="11789" x="2643188" y="3394075"/>
          <p14:tracePt t="11817" x="2465388" y="3419475"/>
          <p14:tracePt t="11847" x="2366963" y="3419475"/>
          <p14:tracePt t="11877" x="2312988" y="3419475"/>
          <p14:tracePt t="11907" x="2286000" y="3419475"/>
          <p14:tracePt t="11962" x="2241550" y="3419475"/>
          <p14:tracePt t="11993" x="2205038" y="3402013"/>
          <p14:tracePt t="12020" x="2187575" y="3384550"/>
          <p14:tracePt t="12050" x="2179638" y="3367088"/>
          <p14:tracePt t="12080" x="2152650" y="3340100"/>
          <p14:tracePt t="12109" x="2143125" y="3340100"/>
          <p14:tracePt t="12260" x="2170113" y="3340100"/>
          <p14:tracePt t="12292" x="2251075" y="3357563"/>
          <p14:tracePt t="12319" x="2347913" y="3357563"/>
          <p14:tracePt t="12349" x="2490788" y="3357563"/>
          <p14:tracePt t="12364" x="2527300" y="3357563"/>
          <p14:tracePt t="12380" x="2562225" y="3357563"/>
          <p14:tracePt t="12410" x="2581275" y="3348038"/>
          <p14:tracePt t="12556" x="2581275" y="3303588"/>
          <p14:tracePt t="12583" x="2490788" y="3232150"/>
          <p14:tracePt t="12615" x="2384425" y="3179763"/>
          <p14:tracePt t="12631" x="2312988" y="3152775"/>
          <p14:tracePt t="12661" x="2232025" y="3108325"/>
          <p14:tracePt t="12675" x="2224088" y="3108325"/>
          <p14:tracePt t="12706" x="2205038" y="3108325"/>
          <p14:tracePt t="12733" x="2160588" y="3108325"/>
          <p14:tracePt t="12764" x="2108200" y="3108325"/>
          <p14:tracePt t="12806" x="1973263" y="3098800"/>
          <p14:tracePt t="12849" x="1946275" y="3089275"/>
          <p14:tracePt t="12947" x="2081213" y="3089275"/>
          <p14:tracePt t="12976" x="2401888" y="3089275"/>
          <p14:tracePt t="13006" x="2660650" y="3089275"/>
          <p14:tracePt t="13042" x="2714625" y="3081338"/>
          <p14:tracePt t="13197" x="2724150" y="3062288"/>
          <p14:tracePt t="13238" x="2724150" y="3054350"/>
          <p14:tracePt t="13268" x="2687638" y="3044825"/>
          <p14:tracePt t="13299" x="2598738" y="3044825"/>
          <p14:tracePt t="13330" x="2517775" y="3081338"/>
          <p14:tracePt t="13360" x="2411413" y="3108325"/>
          <p14:tracePt t="13400" x="2286000" y="3160713"/>
          <p14:tracePt t="13432" x="2187575" y="3224213"/>
          <p14:tracePt t="13461" x="2108200" y="3322638"/>
          <p14:tracePt t="13488" x="2054225" y="3429000"/>
          <p14:tracePt t="13517" x="2044700" y="3527425"/>
          <p14:tracePt t="13549" x="2044700" y="3660775"/>
          <p14:tracePt t="13580" x="2062163" y="3751263"/>
          <p14:tracePt t="13608" x="2108200" y="3795713"/>
          <p14:tracePt t="13649" x="2116138" y="3803650"/>
          <p14:tracePt t="13757" x="2205038" y="3857625"/>
          <p14:tracePt t="13785" x="2268538" y="3894138"/>
          <p14:tracePt t="13816" x="2446338" y="3973513"/>
          <p14:tracePt t="13846" x="2554288" y="4000500"/>
          <p14:tracePt t="13900" x="2589213" y="4000500"/>
          <p14:tracePt t="13930" x="2660650" y="4000500"/>
          <p14:tracePt t="13960" x="2697163" y="4000500"/>
          <p14:tracePt t="13989" x="2759075" y="4000500"/>
          <p14:tracePt t="14017" x="2803525" y="3990975"/>
          <p14:tracePt t="14049" x="2847975" y="3973513"/>
          <p14:tracePt t="14083" x="2874963" y="3973513"/>
          <p14:tracePt t="14117" x="2928938" y="3973513"/>
          <p14:tracePt t="14139" x="2946400" y="3973513"/>
          <p14:tracePt t="14183" x="2990850" y="3956050"/>
          <p14:tracePt t="14213" x="3036888" y="3956050"/>
          <p14:tracePt t="14249" x="3081338" y="3956050"/>
          <p14:tracePt t="14365" x="3098800" y="3929063"/>
          <p14:tracePt t="14613" x="3108325" y="3929063"/>
          <p14:tracePt t="15085" x="3108325" y="3813175"/>
          <p14:tracePt t="15114" x="3062288" y="3562350"/>
          <p14:tracePt t="15142" x="3036888" y="3446463"/>
          <p14:tracePt t="15170" x="3036888" y="3419475"/>
          <p14:tracePt t="15213" x="3036888" y="3384550"/>
          <p14:tracePt t="15242" x="3027363" y="3340100"/>
          <p14:tracePt t="15273" x="3027363" y="3313113"/>
          <p14:tracePt t="15301" x="3017838" y="3268663"/>
          <p14:tracePt t="15331" x="3009900" y="3232150"/>
          <p14:tracePt t="15359" x="3009900" y="3205163"/>
          <p14:tracePt t="15400" x="3009900" y="3197225"/>
          <p14:tracePt t="15430" x="3009900" y="3160713"/>
          <p14:tracePt t="15610" x="3017838" y="3160713"/>
          <p14:tracePt t="15685" x="3054350" y="3170238"/>
          <p14:tracePt t="15743" x="3116263" y="3295650"/>
          <p14:tracePt t="15769" x="3133725" y="3340100"/>
          <p14:tracePt t="15812" x="3133725" y="3367088"/>
          <p14:tracePt t="15853" x="3143250" y="3402013"/>
          <p14:tracePt t="15882" x="3170238" y="3438525"/>
          <p14:tracePt t="15910" x="3179763" y="3473450"/>
          <p14:tracePt t="15938" x="3187700" y="3517900"/>
          <p14:tracePt t="15969" x="3205163" y="3554413"/>
          <p14:tracePt t="15983" x="3205163" y="3562350"/>
          <p14:tracePt t="16050" x="3205163" y="3571875"/>
          <p14:tracePt t="16182" x="3205163" y="3473450"/>
          <p14:tracePt t="16197" x="3232150" y="3384550"/>
          <p14:tracePt t="16228" x="3268663" y="3251200"/>
          <p14:tracePt t="16261" x="3330575" y="3143250"/>
          <p14:tracePt t="16291" x="3384550" y="3071813"/>
          <p14:tracePt t="16319" x="3446463" y="3027363"/>
          <p14:tracePt t="16349" x="3473450" y="2990850"/>
          <p14:tracePt t="16380" x="3490913" y="2965450"/>
          <p14:tracePt t="16408" x="3500438" y="2965450"/>
          <p14:tracePt t="16436" x="3527425" y="2965450"/>
          <p14:tracePt t="16749" x="3544888" y="3017838"/>
          <p14:tracePt t="16791" x="3589338" y="3179763"/>
          <p14:tracePt t="16819" x="3625850" y="3232150"/>
          <p14:tracePt t="16849" x="3652838" y="3295650"/>
          <p14:tracePt t="16917" x="3679825" y="3357563"/>
          <p14:tracePt t="16930" x="3687763" y="3367088"/>
          <p14:tracePt t="16959" x="3705225" y="3394075"/>
          <p14:tracePt t="17000" x="3714750" y="3419475"/>
          <p14:tracePt t="17046" x="3724275" y="3438525"/>
          <p14:tracePt t="17100" x="3732213" y="3465513"/>
          <p14:tracePt t="17141" x="3732213" y="3482975"/>
          <p14:tracePt t="18359" x="3732213" y="3490913"/>
          <p14:tracePt t="18413" x="3776663" y="3490913"/>
          <p14:tracePt t="18441" x="3803650" y="3465513"/>
          <p14:tracePt t="18473" x="3830638" y="3411538"/>
          <p14:tracePt t="18501" x="3840163" y="3375025"/>
          <p14:tracePt t="18557" x="3857625" y="3340100"/>
          <p14:tracePt t="18570" x="3875088" y="3340100"/>
          <p14:tracePt t="18602" x="3956050" y="3340100"/>
          <p14:tracePt t="18629" x="4116388" y="3357563"/>
          <p14:tracePt t="18658" x="4214813" y="3384550"/>
          <p14:tracePt t="18687" x="4340225" y="3402013"/>
          <p14:tracePt t="18727" x="4438650" y="3411538"/>
          <p14:tracePt t="18757" x="4581525" y="3429000"/>
          <p14:tracePt t="18786" x="4670425" y="3429000"/>
          <p14:tracePt t="18813" x="4705350" y="3429000"/>
          <p14:tracePt t="18843" x="4724400" y="3429000"/>
          <p14:tracePt t="18911" x="4724400" y="3394075"/>
          <p14:tracePt t="19005" x="4768850" y="3438525"/>
          <p14:tracePt t="19032" x="4830763" y="3473450"/>
          <p14:tracePt t="19061" x="4894263" y="3536950"/>
          <p14:tracePt t="19105" x="4938713" y="3554413"/>
          <p14:tracePt t="19278" x="4830763" y="3419475"/>
          <p14:tracePt t="19308" x="4759325" y="3286125"/>
          <p14:tracePt t="19323" x="4697413" y="3170238"/>
          <p14:tracePt t="19351" x="4616450" y="2982913"/>
          <p14:tracePt t="19378" x="4598988" y="2919413"/>
          <p14:tracePt t="19409" x="4572000" y="2874963"/>
          <p14:tracePt t="19438" x="4562475" y="2857500"/>
          <p14:tracePt t="19493" x="4554538" y="2830513"/>
          <p14:tracePt t="19536" x="4545013" y="2803525"/>
          <p14:tracePt t="19562" x="4545013" y="2776538"/>
          <p14:tracePt t="19593" x="4545013" y="2724150"/>
          <p14:tracePt t="19624" x="4545013" y="2714625"/>
          <p14:tracePt t="19662" x="4545013" y="2705100"/>
          <p14:tracePt t="20131" x="4581525" y="2768600"/>
          <p14:tracePt t="20161" x="4652963" y="2965450"/>
          <p14:tracePt t="20175" x="4697413" y="3036888"/>
          <p14:tracePt t="20205" x="4803775" y="3276600"/>
          <p14:tracePt t="20250" x="4875213" y="3402013"/>
          <p14:tracePt t="20281" x="4902200" y="3465513"/>
          <p14:tracePt t="20313" x="4929188" y="3517900"/>
          <p14:tracePt t="20344" x="4938713" y="3554413"/>
          <p14:tracePt t="20375" x="4946650" y="3616325"/>
          <p14:tracePt t="20417" x="4956175" y="3652838"/>
          <p14:tracePt t="20444" x="4956175" y="3670300"/>
          <p14:tracePt t="20473" x="4973638" y="3714750"/>
          <p14:tracePt t="20500" x="4983163" y="3751263"/>
          <p14:tracePt t="20557" x="5000625" y="3768725"/>
          <p14:tracePt t="20638" x="5000625" y="3786188"/>
          <p14:tracePt t="20694" x="5000625" y="3813175"/>
          <p14:tracePt t="20735" x="5000625" y="3830638"/>
          <p14:tracePt t="20778" x="5000625" y="3848100"/>
          <p14:tracePt t="20859" x="5000625" y="3875088"/>
          <p14:tracePt t="20889" x="5018088" y="3902075"/>
          <p14:tracePt t="20930" x="5037138" y="3938588"/>
          <p14:tracePt t="20959" x="5037138" y="3956050"/>
          <p14:tracePt t="21050" x="5018088" y="3919538"/>
          <p14:tracePt t="21079" x="4956175" y="3795713"/>
          <p14:tracePt t="21111" x="4867275" y="3589338"/>
          <p14:tracePt t="21140" x="4786313" y="3367088"/>
          <p14:tracePt t="21182" x="4751388" y="3241675"/>
          <p14:tracePt t="21212" x="4714875" y="3197225"/>
          <p14:tracePt t="21242" x="4697413" y="3143250"/>
          <p14:tracePt t="21275" x="4616450" y="3036888"/>
          <p14:tracePt t="21303" x="4581525" y="2990850"/>
          <p14:tracePt t="21330" x="4581525" y="2982913"/>
          <p14:tracePt t="21610" x="4598988" y="2982913"/>
          <p14:tracePt t="21639" x="4608513" y="3000375"/>
          <p14:tracePt t="21679" x="4625975" y="3009900"/>
          <p14:tracePt t="21758" x="4625975" y="3017838"/>
          <p14:tracePt t="21812" x="4625975" y="3062288"/>
          <p14:tracePt t="21842" x="4625975" y="3108325"/>
          <p14:tracePt t="21882" x="4633913" y="3125788"/>
          <p14:tracePt t="21962" x="4652963" y="3152775"/>
          <p14:tracePt t="21991" x="4652963" y="3170238"/>
          <p14:tracePt t="22019" x="4660900" y="3224213"/>
          <p14:tracePt t="22051" x="4660900" y="3340100"/>
          <p14:tracePt t="22080" x="4660900" y="3419475"/>
          <p14:tracePt t="22111" x="4660900" y="3633788"/>
          <p14:tracePt t="22141" x="4625975" y="3857625"/>
          <p14:tracePt t="22181" x="4527550" y="4108450"/>
          <p14:tracePt t="22210" x="4411663" y="4313238"/>
          <p14:tracePt t="22241" x="4187825" y="4491038"/>
          <p14:tracePt t="22275" x="3973513" y="4608513"/>
          <p14:tracePt t="22304" x="3732213" y="4705350"/>
          <p14:tracePt t="22318" x="3643313" y="4732338"/>
          <p14:tracePt t="22346" x="3500438" y="4741863"/>
          <p14:tracePt t="22377" x="3268663" y="4759325"/>
          <p14:tracePt t="22406" x="3062288" y="4768850"/>
          <p14:tracePt t="22447" x="2822575" y="4786313"/>
          <p14:tracePt t="22476" x="2697163" y="4813300"/>
          <p14:tracePt t="22507" x="2589213" y="4822825"/>
          <p14:tracePt t="22533" x="2536825" y="4822825"/>
          <p14:tracePt t="22562" x="2482850" y="4822825"/>
          <p14:tracePt t="22592" x="2446338" y="4822825"/>
          <p14:tracePt t="22632" x="2357438" y="4822825"/>
          <p14:tracePt t="22662" x="2259013" y="4822825"/>
          <p14:tracePt t="22691" x="2232025" y="4822825"/>
          <p14:tracePt t="22719" x="2187575" y="4822825"/>
          <p14:tracePt t="22776" x="2098675" y="4822825"/>
          <p14:tracePt t="22804" x="2062163" y="4822825"/>
          <p14:tracePt t="22831" x="2036763" y="4822825"/>
          <p14:tracePt t="22861" x="2017713" y="4822825"/>
          <p14:tracePt t="22890" x="1982788" y="4822825"/>
          <p14:tracePt t="22933" x="1884363" y="4840288"/>
          <p14:tracePt t="22961" x="1847850" y="4848225"/>
          <p14:tracePt t="22990" x="1785938" y="4848225"/>
          <p14:tracePt t="23018" x="1741488" y="4848225"/>
          <p14:tracePt t="23049" x="1670050" y="4848225"/>
          <p14:tracePt t="23079" x="1652588" y="4848225"/>
          <p14:tracePt t="23121" x="1616075" y="4848225"/>
          <p14:tracePt t="23148" x="1571625" y="4848225"/>
          <p14:tracePt t="23176" x="1517650" y="4857750"/>
          <p14:tracePt t="23218" x="1465263" y="4857750"/>
          <p14:tracePt t="23277" x="1384300" y="4857750"/>
          <p14:tracePt t="23305" x="1357313" y="4857750"/>
          <p14:tracePt t="23336" x="1303338" y="4857750"/>
          <p14:tracePt t="23370" x="1241425" y="4848225"/>
          <p14:tracePt t="23403" x="1204913" y="4840288"/>
          <p14:tracePt t="23438" x="1187450" y="4830763"/>
          <p14:tracePt t="23548" x="1187450" y="4813300"/>
          <p14:tracePt t="23602" x="1214438" y="4795838"/>
          <p14:tracePt t="23632" x="1231900" y="4795838"/>
          <p14:tracePt t="23660" x="1241425" y="4795838"/>
          <p14:tracePt t="23832" x="1268413" y="4795838"/>
          <p14:tracePt t="23846" x="1276350" y="4795838"/>
          <p14:tracePt t="23875" x="1303338" y="4795838"/>
          <p14:tracePt t="23929" x="1312863" y="4795838"/>
          <p14:tracePt t="24867" x="1339850" y="4795838"/>
          <p14:tracePt t="24894" x="1455738" y="4795838"/>
          <p14:tracePt t="24923" x="1625600" y="4795838"/>
          <p14:tracePt t="24953" x="1768475" y="4795838"/>
          <p14:tracePt t="24983" x="1857375" y="4795838"/>
          <p14:tracePt t="25025" x="2017713" y="4840288"/>
          <p14:tracePt t="25054" x="2152650" y="4848225"/>
          <p14:tracePt t="25085" x="2232025" y="4848225"/>
          <p14:tracePt t="25114" x="2276475" y="4848225"/>
          <p14:tracePt t="25142" x="2303463" y="4848225"/>
          <p14:tracePt t="25281" x="2330450" y="4848225"/>
          <p14:tracePt t="25322" x="2357438" y="4848225"/>
          <p14:tracePt t="25363" x="2393950" y="4848225"/>
          <p14:tracePt t="25390" x="2455863" y="4848225"/>
          <p14:tracePt t="25426" x="2608263" y="4848225"/>
          <p14:tracePt t="25455" x="2687638" y="4848225"/>
          <p14:tracePt t="25485" x="2741613" y="4848225"/>
          <p14:tracePt t="25513" x="2768600" y="4848225"/>
          <p14:tracePt t="25555" x="2822575" y="4848225"/>
          <p14:tracePt t="25585" x="2938463" y="4848225"/>
          <p14:tracePt t="25614" x="2973388" y="4840288"/>
          <p14:tracePt t="25642" x="2982913" y="4840288"/>
          <p14:tracePt t="25671" x="3000375" y="4830763"/>
          <p14:tracePt t="26065" x="3062288" y="4830763"/>
          <p14:tracePt t="26094" x="3125788" y="4803775"/>
          <p14:tracePt t="26122" x="3303588" y="4705350"/>
          <p14:tracePt t="26166" x="3465513" y="4446588"/>
          <p14:tracePt t="26194" x="3643313" y="4133850"/>
          <p14:tracePt t="26224" x="3751263" y="3946525"/>
          <p14:tracePt t="26259" x="3857625" y="3724275"/>
          <p14:tracePt t="26290" x="3973513" y="3554413"/>
          <p14:tracePt t="26322" x="4017963" y="3500438"/>
          <p14:tracePt t="26353" x="4044950" y="3473450"/>
          <p14:tracePt t="26382" x="4071938" y="3473450"/>
          <p14:tracePt t="26410" x="4133850" y="3411538"/>
          <p14:tracePt t="26439" x="4187825" y="3375025"/>
          <p14:tracePt t="26471" x="4241800" y="3340100"/>
          <p14:tracePt t="26501" x="4295775" y="3322638"/>
          <p14:tracePt t="26541" x="4367213" y="3268663"/>
          <p14:tracePt t="26585" x="4384675" y="3251200"/>
          <p14:tracePt t="26669" x="4446588" y="3276600"/>
          <p14:tracePt t="26709" x="4527550" y="3402013"/>
          <p14:tracePt t="26740" x="4562475" y="3490913"/>
          <p14:tracePt t="26771" x="4562475" y="3517900"/>
          <p14:tracePt t="26852" x="4562475" y="3554413"/>
          <p14:tracePt t="26883" x="4545013" y="3581400"/>
          <p14:tracePt t="26898" x="4527550" y="3598863"/>
          <p14:tracePt t="26924" x="4438650" y="3660775"/>
          <p14:tracePt t="26954" x="4367213" y="3697288"/>
          <p14:tracePt t="26983" x="4340225" y="3714750"/>
          <p14:tracePt t="27025" x="4286250" y="3724275"/>
          <p14:tracePt t="27071" x="4241800" y="3732213"/>
          <p14:tracePt t="27102" x="4179888" y="3751263"/>
          <p14:tracePt t="27129" x="4152900" y="3751263"/>
          <p14:tracePt t="27157" x="4143375" y="3768725"/>
          <p14:tracePt t="27225" x="4116388" y="3768725"/>
          <p14:tracePt t="27260" x="4062413" y="3786188"/>
          <p14:tracePt t="27289" x="4010025" y="3803650"/>
          <p14:tracePt t="27319" x="3990975" y="3822700"/>
          <p14:tracePt t="27399" x="3956050" y="3822700"/>
          <p14:tracePt t="27425" x="3946525" y="3830638"/>
          <p14:tracePt t="27568" x="3929063" y="3848100"/>
          <p14:tracePt t="28504" x="3902075" y="3884613"/>
          <p14:tracePt t="28538" x="3840163" y="3956050"/>
          <p14:tracePt t="28575" x="3830638" y="4098925"/>
          <p14:tracePt t="28609" x="3822700" y="4224338"/>
          <p14:tracePt t="28643" x="3822700" y="4322763"/>
          <p14:tracePt t="28671" x="3803650" y="4375150"/>
          <p14:tracePt t="28701" x="3803650" y="4429125"/>
          <p14:tracePt t="28744" x="3822700" y="4473575"/>
          <p14:tracePt t="28776" x="3830638" y="4491038"/>
          <p14:tracePt t="28811" x="3830638" y="4510088"/>
          <p14:tracePt t="28844" x="3840163" y="4545013"/>
          <p14:tracePt t="28878" x="3867150" y="4598988"/>
          <p14:tracePt t="28910" x="3867150" y="4616450"/>
          <p14:tracePt t="29008" x="3867150" y="4643438"/>
          <p14:tracePt t="29039" x="3875088" y="4687888"/>
          <p14:tracePt t="29081" x="3894138" y="4714875"/>
          <p14:tracePt t="29109" x="3894138" y="4741863"/>
          <p14:tracePt t="29369" x="3902075" y="4776788"/>
          <p14:tracePt t="29662" x="3902075" y="4786313"/>
          <p14:tracePt t="29705" x="3946525" y="4786313"/>
          <p14:tracePt t="29734" x="3990975" y="4786313"/>
          <p14:tracePt t="29775" x="4037013" y="4786313"/>
          <p14:tracePt t="29818" x="4089400" y="4786313"/>
          <p14:tracePt t="29846" x="4133850" y="4786313"/>
          <p14:tracePt t="29876" x="4152900" y="4803775"/>
          <p14:tracePt t="29931" x="4187825" y="4803775"/>
          <p14:tracePt t="29948" x="4197350" y="4803775"/>
          <p14:tracePt t="29986" x="4214813" y="4803775"/>
          <p14:tracePt t="30036" x="4224338" y="4803775"/>
          <p14:tracePt t="30080" x="4232275" y="4803775"/>
          <p14:tracePt t="30158" x="4251325" y="4803775"/>
          <p14:tracePt t="30491" x="4259263" y="4803775"/>
          <p14:tracePt t="30519" x="4276725" y="4803775"/>
          <p14:tracePt t="30561" x="4286250" y="4803775"/>
          <p14:tracePt t="30807" x="4295775" y="4803775"/>
          <p14:tracePt t="31453" x="4303713" y="4803775"/>
          <p14:tracePt t="31804" x="4295775" y="4813300"/>
          <p14:tracePt t="31833" x="4232275" y="4848225"/>
          <p14:tracePt t="31865" x="4116388" y="4867275"/>
          <p14:tracePt t="31901" x="4000500" y="4875213"/>
          <p14:tracePt t="31921" x="3875088" y="4875213"/>
          <p14:tracePt t="31937" x="3776663" y="4875213"/>
          <p14:tracePt t="31954" x="3660775" y="4875213"/>
          <p14:tracePt t="31968" x="3562350" y="4875213"/>
          <p14:tracePt t="31985" x="3509963" y="4875213"/>
          <p14:tracePt t="32015" x="3438525" y="4875213"/>
          <p14:tracePt t="32045" x="3348038" y="4875213"/>
          <p14:tracePt t="32076" x="3205163" y="4857750"/>
          <p14:tracePt t="32118" x="3108325" y="4840288"/>
          <p14:tracePt t="32148" x="3044825" y="4840288"/>
          <p14:tracePt t="32178" x="2973388" y="4840288"/>
          <p14:tracePt t="32206" x="2911475" y="4830763"/>
          <p14:tracePt t="32235" x="2840038" y="4830763"/>
          <p14:tracePt t="32271" x="2724150" y="4830763"/>
          <p14:tracePt t="32300" x="2643188" y="4830763"/>
          <p14:tracePt t="32330" x="2536825" y="4830763"/>
          <p14:tracePt t="32357" x="2438400" y="4830763"/>
          <p14:tracePt t="32400" x="2268538" y="4867275"/>
          <p14:tracePt t="32431" x="2160588" y="4867275"/>
          <p14:tracePt t="32459" x="2089150" y="4867275"/>
          <p14:tracePt t="32486" x="2062163" y="4867275"/>
          <p14:tracePt t="32516" x="2036763" y="4867275"/>
          <p14:tracePt t="32549" x="2017713" y="4867275"/>
          <p14:tracePt t="32579" x="1973263" y="4867275"/>
          <p14:tracePt t="32621" x="1911350" y="4867275"/>
          <p14:tracePt t="32649" x="1901825" y="4867275"/>
          <p14:tracePt t="32756" x="1874838" y="4867275"/>
          <p14:tracePt t="32785" x="1839913" y="4857750"/>
          <p14:tracePt t="32817" x="1803400" y="4848225"/>
          <p14:tracePt t="32849" x="1751013" y="4840288"/>
          <p14:tracePt t="33018" x="1751013" y="4813300"/>
          <p14:tracePt t="33052" x="1776413" y="4813300"/>
          <p14:tracePt t="33083" x="1874838" y="4813300"/>
          <p14:tracePt t="33113" x="1982788" y="4813300"/>
          <p14:tracePt t="33127" x="2017713" y="4813300"/>
          <p14:tracePt t="33167" x="2251075" y="4813300"/>
          <p14:tracePt t="33199" x="2536825" y="4822825"/>
          <p14:tracePt t="33228" x="2598738" y="4822825"/>
          <p14:tracePt t="33315" x="2625725" y="4822825"/>
          <p14:tracePt t="33359" x="2643188" y="4822825"/>
          <p14:tracePt t="33401" x="2759075" y="4822825"/>
          <p14:tracePt t="33430" x="2813050" y="4822825"/>
          <p14:tracePt t="33458" x="2822575" y="4822825"/>
          <p14:tracePt t="33500" x="2830513" y="4822825"/>
          <p14:tracePt t="33530" x="2847975" y="4822825"/>
          <p14:tracePt t="33598" x="2874963" y="4813300"/>
          <p14:tracePt t="33628" x="2911475" y="4803775"/>
          <p14:tracePt t="33656" x="2928938" y="4795838"/>
          <p14:tracePt t="33690" x="2946400" y="4795838"/>
          <p14:tracePt t="33816" x="2955925" y="4795838"/>
          <p14:tracePt t="34232" x="3036888" y="4803775"/>
          <p14:tracePt t="34267" x="3062288" y="4822825"/>
          <p14:tracePt t="34297" x="3089275" y="4830763"/>
          <p14:tracePt t="34350" x="3108325" y="4840288"/>
          <p14:tracePt t="34430" x="3125788" y="4848225"/>
          <p14:tracePt t="35290" x="3205163" y="4875213"/>
          <p14:tracePt t="35319" x="3375025" y="4902200"/>
          <p14:tracePt t="35349" x="3598863" y="4911725"/>
          <p14:tracePt t="35377" x="3652838" y="4929188"/>
          <p14:tracePt t="35417" x="3714750" y="4938713"/>
          <p14:tracePt t="35445" x="3768725" y="4938713"/>
          <p14:tracePt t="35472" x="3813175" y="4938713"/>
          <p14:tracePt t="35502" x="3857625" y="4938713"/>
          <p14:tracePt t="35545" x="3884613" y="4938713"/>
          <p14:tracePt t="35572" x="3929063" y="4919663"/>
          <p14:tracePt t="35588" x="3965575" y="4902200"/>
          <p14:tracePt t="35603" x="3973513" y="4894263"/>
          <p14:tracePt t="35633" x="4071938" y="4848225"/>
          <p14:tracePt t="35661" x="4108450" y="4822825"/>
          <p14:tracePt t="35689" x="4152900" y="4813300"/>
          <p14:tracePt t="35719" x="4187825" y="4795838"/>
          <p14:tracePt t="35759" x="4241800" y="4776788"/>
          <p14:tracePt t="35787" x="4251325" y="4776788"/>
          <p14:tracePt t="35983" x="4276725" y="4795838"/>
          <p14:tracePt t="36037" x="4276725" y="4822825"/>
          <p14:tracePt t="36253" x="4295775" y="4857750"/>
          <p14:tracePt t="36334" x="4313238" y="4884738"/>
          <p14:tracePt t="36429" x="4340225" y="4884738"/>
          <p14:tracePt t="36520" x="4357688" y="4894263"/>
          <p14:tracePt t="36758" x="4384675" y="4911725"/>
          <p14:tracePt t="36800" x="4483100" y="4919663"/>
          <p14:tracePt t="36828" x="4759325" y="4946650"/>
          <p14:tracePt t="36842" x="5018088" y="4946650"/>
          <p14:tracePt t="36883" x="5313363" y="4911725"/>
          <p14:tracePt t="36910" x="5330825" y="4875213"/>
          <p14:tracePt t="36939" x="5357813" y="4857750"/>
          <p14:tracePt t="36967" x="5367338" y="4848225"/>
          <p14:tracePt t="37009" x="5286375" y="4848225"/>
          <p14:tracePt t="37039" x="5170488" y="4875213"/>
          <p14:tracePt t="37068" x="4894263" y="5224463"/>
          <p14:tracePt t="37097" x="4884738" y="5232400"/>
          <p14:tracePt t="37310" x="4822825" y="5224463"/>
          <p14:tracePt t="37351" x="4776788" y="5170488"/>
          <p14:tracePt t="37379" x="4830763" y="5089525"/>
          <p14:tracePt t="37409" x="4894263" y="5010150"/>
          <p14:tracePt t="37475" x="4894263" y="4991100"/>
          <p14:tracePt t="37516" x="4894263" y="4911725"/>
          <p14:tracePt t="37545" x="4919663" y="4776788"/>
          <p14:tracePt t="37587" x="4938713" y="4732338"/>
          <p14:tracePt t="37615" x="4938713" y="4697413"/>
          <p14:tracePt t="37644" x="4938713" y="4670425"/>
          <p14:tracePt t="37673" x="4938713" y="4625975"/>
          <p14:tracePt t="37832" x="5000625" y="4589463"/>
          <p14:tracePt t="37860" x="5465763" y="4295775"/>
          <p14:tracePt t="37891" x="5741988" y="3990975"/>
          <p14:tracePt t="37920" x="5894388" y="3759200"/>
          <p14:tracePt t="37961" x="6375400" y="3384550"/>
          <p14:tracePt t="37992" x="6589713" y="3251200"/>
          <p14:tracePt t="38022" x="6840538" y="3125788"/>
          <p14:tracePt t="38053" x="7108825" y="3062288"/>
          <p14:tracePt t="38083" x="7419975" y="2990850"/>
          <p14:tracePt t="38112" x="7537450" y="2955925"/>
          <p14:tracePt t="38142" x="7554913" y="2894013"/>
          <p14:tracePt t="38172" x="7554913" y="2840038"/>
          <p14:tracePt t="38225" x="7537450" y="2822575"/>
          <p14:tracePt t="38350" x="7581900" y="2813050"/>
          <p14:tracePt t="38379" x="7705725" y="2795588"/>
          <p14:tracePt t="38410" x="7875588" y="2759075"/>
          <p14:tracePt t="38439" x="8099425" y="2724150"/>
          <p14:tracePt t="38479" x="8537575" y="2724150"/>
          <p14:tracePt t="38511" x="8939213" y="2724150"/>
          <p14:tracePt t="38539" x="9205913" y="2724150"/>
          <p14:tracePt t="38567" x="9323388" y="2724150"/>
          <p14:tracePt t="38581" x="9375775" y="2714625"/>
          <p14:tracePt t="38612" x="9510713" y="2660650"/>
          <p14:tracePt t="38642" x="9725025" y="2589213"/>
          <p14:tracePt t="38671" x="10018713" y="2527300"/>
          <p14:tracePt t="38713" x="10304463" y="2473325"/>
          <p14:tracePt t="38745" x="10358438" y="2455863"/>
          <p14:tracePt t="38773" x="10358438" y="2446338"/>
          <p14:tracePt t="39010" x="10340975" y="2446338"/>
          <p14:tracePt t="39236" x="10323513" y="2455863"/>
          <p14:tracePt t="39271" x="10277475" y="2517775"/>
          <p14:tracePt t="39301" x="10225088" y="2581275"/>
          <p14:tracePt t="39536" x="10233025" y="2598738"/>
          <p14:tracePt t="39564" x="10367963" y="2616200"/>
          <p14:tracePt t="39595" x="10466388" y="2633663"/>
          <p14:tracePt t="39624" x="10510838" y="2633663"/>
          <p14:tracePt t="39650" x="10518775" y="2633663"/>
          <p14:tracePt t="39680" x="10563225" y="2633663"/>
          <p14:tracePt t="39696" x="10590213" y="2633663"/>
          <p14:tracePt t="39726" x="10653713" y="2616200"/>
          <p14:tracePt t="39754" x="10661650" y="2608263"/>
          <p14:tracePt t="39797" x="10671175" y="2581275"/>
          <p14:tracePt t="39827" x="10715625" y="2571750"/>
          <p14:tracePt t="39867" x="10752138" y="2562225"/>
          <p14:tracePt t="39911" x="10858500" y="2562225"/>
          <p14:tracePt t="39942" x="11028363" y="2473325"/>
          <p14:tracePt t="39972" x="11082338" y="2465388"/>
          <p14:tracePt t="40500" x="11117263" y="2428875"/>
          <p14:tracePt t="40567" x="11117263" y="2411413"/>
          <p14:tracePt t="40596" x="11134725" y="2393950"/>
          <p14:tracePt t="40907" x="11161713" y="2366963"/>
          <p14:tracePt t="40947" x="11180763" y="2347913"/>
          <p14:tracePt t="41113" x="11198225" y="2330450"/>
          <p14:tracePt t="41244" x="11206163" y="2322513"/>
          <p14:tracePt t="41568" x="11198225" y="2303463"/>
          <p14:tracePt t="41596" x="11180763" y="2286000"/>
          <p14:tracePt t="41663" x="11161713" y="2276475"/>
          <p14:tracePt t="41783" x="11153775" y="2276475"/>
          <p14:tracePt t="41855" x="11144250" y="2276475"/>
          <p14:tracePt t="41888" x="11134725" y="2295525"/>
          <p14:tracePt t="42395" x="11126788" y="2286000"/>
          <p14:tracePt t="42475" x="11109325" y="2295525"/>
          <p14:tracePt t="42504" x="11037888" y="2330450"/>
          <p14:tracePt t="42541" x="10858500" y="2393950"/>
          <p14:tracePt t="42568" x="10563225" y="2482850"/>
          <p14:tracePt t="42597" x="9813925" y="2633663"/>
          <p14:tracePt t="42627" x="9153525" y="2705100"/>
          <p14:tracePt t="42656" x="8296275" y="2751138"/>
          <p14:tracePt t="42696" x="7653338" y="2884488"/>
          <p14:tracePt t="42726" x="7385050" y="3044825"/>
          <p14:tracePt t="42754" x="7251700" y="3116263"/>
          <p14:tracePt t="42783" x="7099300" y="3125788"/>
          <p14:tracePt t="42811" x="7027863" y="3098800"/>
          <p14:tracePt t="42842" x="7010400" y="3089275"/>
          <p14:tracePt t="42884" x="6983413" y="3098800"/>
          <p14:tracePt t="42914" x="6902450" y="3170238"/>
          <p14:tracePt t="42944" x="6796088" y="3224213"/>
          <p14:tracePt t="42958" x="6777038" y="3224213"/>
          <p14:tracePt t="42985" x="6777038" y="3232150"/>
          <p14:tracePt t="43041" x="6769100" y="3224213"/>
          <p14:tracePt t="43096" x="6769100" y="3214688"/>
          <p14:tracePt t="43110" x="6769100" y="3197225"/>
          <p14:tracePt t="43126" x="6769100" y="3187700"/>
          <p14:tracePt t="43261" x="6777038" y="3125788"/>
          <p14:tracePt t="43290" x="6777038" y="3108325"/>
          <p14:tracePt t="43482" x="6777038" y="3089275"/>
          <p14:tracePt t="43688" x="6777038" y="3071813"/>
          <p14:tracePt t="43743" x="6796088" y="3062288"/>
          <p14:tracePt t="43771" x="6840538" y="3062288"/>
          <p14:tracePt t="43801" x="6902450" y="3062288"/>
          <p14:tracePt t="43830" x="6911975" y="3062288"/>
          <p14:tracePt t="43858" x="6956425" y="3044825"/>
          <p14:tracePt t="43903" x="7000875" y="3017838"/>
          <p14:tracePt t="43930" x="7027863" y="3009900"/>
          <p14:tracePt t="43959" x="7054850" y="3000375"/>
          <p14:tracePt t="43991" x="7089775" y="2973388"/>
          <p14:tracePt t="44040" x="7116763" y="2955925"/>
          <p14:tracePt t="44073" x="7188200" y="2938463"/>
          <p14:tracePt t="44106" x="7259638" y="2938463"/>
          <p14:tracePt t="44141" x="7323138" y="2938463"/>
          <p14:tracePt t="44157" x="7394575" y="2911475"/>
          <p14:tracePt t="44187" x="7473950" y="2911475"/>
          <p14:tracePt t="44218" x="7527925" y="2911475"/>
          <p14:tracePt t="44304" x="7554913" y="2911475"/>
          <p14:tracePt t="44334" x="7581900" y="2901950"/>
          <p14:tracePt t="44374" x="7589838" y="2901950"/>
          <p14:tracePt t="44431" x="7626350" y="2901950"/>
          <p14:tracePt t="44459" x="7670800" y="2901950"/>
          <p14:tracePt t="44489" x="7715250" y="2901950"/>
          <p14:tracePt t="44533" x="7759700" y="2901950"/>
          <p14:tracePt t="44588" x="7786688" y="2901950"/>
          <p14:tracePt t="44655" x="7796213" y="2901950"/>
          <p14:tracePt t="44847" x="7813675" y="2911475"/>
          <p14:tracePt t="45072" x="7840663" y="2911475"/>
          <p14:tracePt t="45099" x="7840663" y="2919413"/>
          <p14:tracePt t="45273" x="7858125" y="2928938"/>
          <p14:tracePt t="45316" x="7867650" y="2928938"/>
          <p14:tracePt t="45343" x="7894638" y="2938463"/>
          <p14:tracePt t="45411" x="7912100" y="2938463"/>
          <p14:tracePt t="45453" x="7920038" y="2938463"/>
          <p14:tracePt t="45484" x="7947025" y="2938463"/>
          <p14:tracePt t="45738" x="7991475" y="2965450"/>
          <p14:tracePt t="45780" x="8018463" y="2973388"/>
          <p14:tracePt t="45825" x="8072438" y="2973388"/>
          <p14:tracePt t="45855" x="8099425" y="2973388"/>
          <p14:tracePt t="45896" x="8116888" y="2973388"/>
          <p14:tracePt t="45925" x="8143875" y="2973388"/>
          <p14:tracePt t="45970" x="8161338" y="2973388"/>
          <p14:tracePt t="46118" x="8134350" y="2965450"/>
          <p14:tracePt t="46149" x="8089900" y="2955925"/>
          <p14:tracePt t="46163" x="8072438" y="2955925"/>
          <p14:tracePt t="46193" x="8018463" y="2946400"/>
          <p14:tracePt t="46223" x="7983538" y="2946400"/>
          <p14:tracePt t="46255" x="7939088" y="2946400"/>
          <p14:tracePt t="46287" x="7858125" y="2946400"/>
          <p14:tracePt t="46315" x="7813675" y="2946400"/>
          <p14:tracePt t="46342" x="7751763" y="2946400"/>
          <p14:tracePt t="46373" x="7643813" y="2946400"/>
          <p14:tracePt t="46415" x="7527925" y="2946400"/>
          <p14:tracePt t="46442" x="7518400" y="2946400"/>
          <p14:tracePt t="46473" x="7483475" y="2938463"/>
          <p14:tracePt t="46504" x="7429500" y="2919413"/>
          <p14:tracePt t="46531" x="7402513" y="2919413"/>
          <p14:tracePt t="46588" x="7367588" y="2919413"/>
          <p14:tracePt t="46602" x="7358063" y="2919413"/>
          <p14:tracePt t="46631" x="7331075" y="2919413"/>
          <p14:tracePt t="46660" x="7313613" y="2911475"/>
          <p14:tracePt t="46691" x="7296150" y="2911475"/>
          <p14:tracePt t="46940" x="7313613" y="2911475"/>
          <p14:tracePt t="46971" x="7340600" y="2911475"/>
          <p14:tracePt t="47000" x="7367588" y="2911475"/>
          <p14:tracePt t="47407" x="7473950" y="2911475"/>
          <p14:tracePt t="47447" x="7537450" y="2911475"/>
          <p14:tracePt t="47601" x="7562850" y="2911475"/>
          <p14:tracePt t="47656" x="7581900" y="2911475"/>
          <p14:tracePt t="47851" x="7572375" y="2919413"/>
          <p14:tracePt t="47877" x="7545388" y="2928938"/>
          <p14:tracePt t="47906" x="7537450" y="2928938"/>
          <p14:tracePt t="47936" x="7500938" y="2946400"/>
          <p14:tracePt t="47976" x="7473950" y="2973388"/>
          <p14:tracePt t="48006" x="7429500" y="2990850"/>
          <p14:tracePt t="48032" x="7412038" y="2990850"/>
          <p14:tracePt t="48060" x="7385050" y="2990850"/>
          <p14:tracePt t="48119" x="7323138" y="3000375"/>
          <p14:tracePt t="48145" x="7304088" y="3000375"/>
          <p14:tracePt t="48283" x="7313613" y="3017838"/>
          <p14:tracePt t="48313" x="7402513" y="3027363"/>
          <p14:tracePt t="48343" x="7500938" y="3027363"/>
          <p14:tracePt t="48385" x="7510463" y="3027363"/>
          <p14:tracePt t="48453" x="7537450" y="3027363"/>
          <p14:tracePt t="48506" x="7589838" y="3017838"/>
          <p14:tracePt t="48537" x="7616825" y="3017838"/>
          <p14:tracePt t="48550" x="7670800" y="3017838"/>
          <p14:tracePt t="48579" x="7796213" y="3017838"/>
          <p14:tracePt t="48621" x="7920038" y="3017838"/>
          <p14:tracePt t="48649" x="7966075" y="3000375"/>
          <p14:tracePt t="48691" x="7983538" y="2982913"/>
          <p14:tracePt t="48735" x="8010525" y="2965450"/>
          <p14:tracePt t="48804" x="8037513" y="2955925"/>
          <p14:tracePt t="48844" x="8054975" y="2955925"/>
          <p14:tracePt t="48991" x="8062913" y="2955925"/>
          <p14:tracePt t="49020" x="8099425" y="2938463"/>
          <p14:tracePt t="49051" x="8143875" y="2928938"/>
          <p14:tracePt t="49080" x="8232775" y="2928938"/>
          <p14:tracePt t="49109" x="8269288" y="2928938"/>
          <p14:tracePt t="49167" x="8286750" y="2928938"/>
          <p14:tracePt t="49201" x="8313738" y="2928938"/>
          <p14:tracePt t="49217" x="8348663" y="2928938"/>
          <p14:tracePt t="49235" x="8385175" y="2928938"/>
          <p14:tracePt t="49275" x="8466138" y="2919413"/>
          <p14:tracePt t="49309" x="8474075" y="2919413"/>
          <p14:tracePt t="49376" x="8501063" y="2919413"/>
          <p14:tracePt t="49433" x="8555038" y="2919413"/>
          <p14:tracePt t="49461" x="8589963" y="2919413"/>
          <p14:tracePt t="49490" x="8643938" y="2919413"/>
          <p14:tracePt t="49518" x="8680450" y="2919413"/>
          <p14:tracePt t="49547" x="8688388" y="2919413"/>
          <p14:tracePt t="49588" x="8715375" y="2919413"/>
          <p14:tracePt t="49946" x="8840788" y="2928938"/>
          <p14:tracePt t="49974" x="8974138" y="2938463"/>
          <p14:tracePt t="50001" x="9205913" y="2938463"/>
          <p14:tracePt t="50015" x="9251950" y="2938463"/>
          <p14:tracePt t="50045" x="9313863" y="2938463"/>
          <p14:tracePt t="50100" x="9358313" y="2938463"/>
          <p14:tracePt t="50130" x="9394825" y="2946400"/>
          <p14:tracePt t="50159" x="9420225" y="2946400"/>
          <p14:tracePt t="50187" x="9439275" y="2955925"/>
          <p14:tracePt t="50259" x="9466263" y="2965450"/>
          <p14:tracePt t="50287" x="9501188" y="2965450"/>
          <p14:tracePt t="50316" x="9537700" y="2982913"/>
          <p14:tracePt t="50344" x="9590088" y="2982913"/>
          <p14:tracePt t="50400" x="9644063" y="2955925"/>
          <p14:tracePt t="50414" x="9661525" y="2955925"/>
          <p14:tracePt t="50445" x="9813925" y="2955925"/>
          <p14:tracePt t="50473" x="10037763" y="2955925"/>
          <p14:tracePt t="50486" x="10082213" y="2955925"/>
          <p14:tracePt t="50515" x="10206038" y="2955925"/>
          <p14:tracePt t="50556" x="10287000" y="2955925"/>
          <p14:tracePt t="50585" x="10348913" y="2955925"/>
          <p14:tracePt t="50614" x="10402888" y="2955925"/>
          <p14:tracePt t="50645" x="10429875" y="2965450"/>
          <p14:tracePt t="50674" x="10447338" y="2982913"/>
          <p14:tracePt t="50701" x="10447338" y="2990850"/>
          <p14:tracePt t="50746" x="10348913" y="3044825"/>
          <p14:tracePt t="50775" x="10340975" y="3054350"/>
          <p14:tracePt t="51117" x="10269538" y="3017838"/>
          <p14:tracePt t="51147" x="10188575" y="3017838"/>
          <p14:tracePt t="51177" x="10171113" y="2990850"/>
          <p14:tracePt t="51205" x="10161588" y="2946400"/>
          <p14:tracePt t="51250" x="10099675" y="2928938"/>
          <p14:tracePt t="51281" x="10045700" y="2894013"/>
          <p14:tracePt t="51310" x="10028238" y="2874963"/>
          <p14:tracePt t="51351" x="10001250" y="2874963"/>
          <p14:tracePt t="51454" x="9947275" y="2874963"/>
          <p14:tracePt t="51484" x="9858375" y="2867025"/>
          <p14:tracePt t="51514" x="9777413" y="2867025"/>
          <p14:tracePt t="51555" x="9705975" y="2867025"/>
          <p14:tracePt t="51584" x="9661525" y="2867025"/>
          <p14:tracePt t="51600" x="9626600" y="2867025"/>
          <p14:tracePt t="51773" x="9715500" y="2874963"/>
          <p14:tracePt t="51801" x="9929813" y="2901950"/>
          <p14:tracePt t="51833" x="10082213" y="2911475"/>
          <p14:tracePt t="51862" x="10090150" y="2911475"/>
          <p14:tracePt t="51903" x="10109200" y="2911475"/>
          <p14:tracePt t="51948" x="10215563" y="2911475"/>
          <p14:tracePt t="51963" x="10233025" y="2911475"/>
          <p14:tracePt t="51993" x="10260013" y="2911475"/>
          <p14:tracePt t="52021" x="10287000" y="2911475"/>
          <p14:tracePt t="52051" x="10304463" y="2911475"/>
          <p14:tracePt t="52347" x="10331450" y="2911475"/>
          <p14:tracePt t="52374" x="10402888" y="2911475"/>
          <p14:tracePt t="52417" x="10483850" y="2928938"/>
          <p14:tracePt t="52447" x="10537825" y="2928938"/>
          <p14:tracePt t="52501" x="10572750" y="2928938"/>
          <p14:tracePt t="52541" x="10706100" y="2884488"/>
          <p14:tracePt t="52554" x="10715625" y="2884488"/>
          <p14:tracePt t="52585" x="10752138" y="2884488"/>
          <p14:tracePt t="52614" x="10804525" y="2884488"/>
          <p14:tracePt t="52642" x="10814050" y="2884488"/>
          <p14:tracePt t="52685" x="10848975" y="2884488"/>
          <p14:tracePt t="52727" x="10875963" y="2874963"/>
          <p14:tracePt t="52782" x="10895013" y="2874963"/>
          <p14:tracePt t="53927" x="10895013" y="2894013"/>
          <p14:tracePt t="54655" x="10895013" y="2901950"/>
          <p14:tracePt t="54698" x="10875963" y="2901950"/>
          <p14:tracePt t="54752" x="10858500" y="2901950"/>
          <p14:tracePt t="54961" x="10814050" y="2911475"/>
          <p14:tracePt t="55057" x="10752138" y="2938463"/>
          <p14:tracePt t="55087" x="10698163" y="2965450"/>
          <p14:tracePt t="55118" x="10634663" y="2982913"/>
          <p14:tracePt t="55148" x="10528300" y="3027363"/>
          <p14:tracePt t="55176" x="10456863" y="3044825"/>
          <p14:tracePt t="55204" x="10367963" y="3081338"/>
          <p14:tracePt t="55236" x="10269538" y="3125788"/>
          <p14:tracePt t="55269" x="10153650" y="3160713"/>
          <p14:tracePt t="55298" x="10001250" y="3187700"/>
          <p14:tracePt t="55325" x="9823450" y="3232150"/>
          <p14:tracePt t="55369" x="9197975" y="3357563"/>
          <p14:tracePt t="55397" x="8894763" y="3402013"/>
          <p14:tracePt t="55425" x="8653463" y="3465513"/>
          <p14:tracePt t="55438" x="8616950" y="3482975"/>
          <p14:tracePt t="55471" x="8429625" y="3554413"/>
          <p14:tracePt t="55501" x="8188325" y="3633788"/>
          <p14:tracePt t="55532" x="7974013" y="3687763"/>
          <p14:tracePt t="55561" x="7804150" y="3714750"/>
          <p14:tracePt t="55592" x="7670800" y="3768725"/>
          <p14:tracePt t="55608" x="7634288" y="3776663"/>
          <p14:tracePt t="55650" x="7510463" y="3857625"/>
          <p14:tracePt t="55680" x="7500938" y="3867150"/>
          <p14:tracePt t="55708" x="7473950" y="3884613"/>
          <p14:tracePt t="55737" x="7456488" y="3911600"/>
          <p14:tracePt t="55803" x="7446963" y="3911600"/>
          <p14:tracePt t="55894" x="7446963" y="3919538"/>
          <p14:tracePt t="55936" x="7446963" y="3938588"/>
          <p14:tracePt t="56182" x="7483475" y="3973513"/>
          <p14:tracePt t="56209" x="7518400" y="3983038"/>
          <p14:tracePt t="56239" x="7572375" y="3983038"/>
          <p14:tracePt t="56274" x="7670800" y="4010025"/>
          <p14:tracePt t="56303" x="7705725" y="4010025"/>
          <p14:tracePt t="56333" x="7751763" y="4027488"/>
          <p14:tracePt t="56360" x="7848600" y="4037013"/>
          <p14:tracePt t="56389" x="7956550" y="4054475"/>
          <p14:tracePt t="56433" x="8081963" y="4071938"/>
          <p14:tracePt t="56500" x="8108950" y="4071938"/>
          <p14:tracePt t="56541" x="8170863" y="4081463"/>
          <p14:tracePt t="56570" x="8259763" y="4081463"/>
          <p14:tracePt t="56598" x="8331200" y="4081463"/>
          <p14:tracePt t="56628" x="8402638" y="4081463"/>
          <p14:tracePt t="56657" x="8466138" y="4071938"/>
          <p14:tracePt t="56699" x="8670925" y="4062413"/>
          <p14:tracePt t="56728" x="8939213" y="4027488"/>
          <p14:tracePt t="56744" x="9045575" y="4017963"/>
          <p14:tracePt t="56759" x="9090025" y="4017963"/>
          <p14:tracePt t="56788" x="9188450" y="4010025"/>
          <p14:tracePt t="56819" x="9286875" y="4010025"/>
          <p14:tracePt t="56847" x="9367838" y="4010025"/>
          <p14:tracePt t="56877" x="9420225" y="4010025"/>
          <p14:tracePt t="57227" x="9439275" y="4010025"/>
          <p14:tracePt t="57258" x="9456738" y="4027488"/>
          <p14:tracePt t="57392" x="9447213" y="4062413"/>
          <p14:tracePt t="57405" x="9447213" y="4081463"/>
          <p14:tracePt t="57445" x="9340850" y="4179888"/>
          <p14:tracePt t="57475" x="9188450" y="4313238"/>
          <p14:tracePt t="57501" x="9090025" y="4411663"/>
          <p14:tracePt t="57531" x="9018588" y="4491038"/>
          <p14:tracePt t="57561" x="8991600" y="4545013"/>
          <p14:tracePt t="57602" x="8991600" y="4616450"/>
          <p14:tracePt t="57629" x="8983663" y="4660900"/>
          <p14:tracePt t="57661" x="8966200" y="4724400"/>
          <p14:tracePt t="57693" x="8966200" y="4803775"/>
          <p14:tracePt t="57723" x="8983663" y="4857750"/>
          <p14:tracePt t="57755" x="9134475" y="4911725"/>
          <p14:tracePt t="57783" x="9501188" y="4911725"/>
          <p14:tracePt t="57812" x="9902825" y="4911725"/>
          <p14:tracePt t="57829" x="10010775" y="4911725"/>
          <p14:tracePt t="57857" x="10055225" y="4919663"/>
          <p14:tracePt t="57898" x="10082213" y="4919663"/>
          <p14:tracePt t="57928" x="10126663" y="4919663"/>
          <p14:tracePt t="57956" x="10153650" y="4919663"/>
          <p14:tracePt t="58025" x="10198100" y="4919663"/>
          <p14:tracePt t="58054" x="10206038" y="4919663"/>
          <p14:tracePt t="58244" x="10215563" y="4929188"/>
          <p14:tracePt t="58330" x="10215563" y="4946650"/>
          <p14:tracePt t="58359" x="10215563" y="4965700"/>
          <p14:tracePt t="58518" x="10215563" y="4973638"/>
          <p14:tracePt t="59192" x="10144125" y="5010150"/>
          <p14:tracePt t="59218" x="10018713" y="5037138"/>
          <p14:tracePt t="59250" x="9752013" y="5081588"/>
          <p14:tracePt t="59284" x="9491663" y="5099050"/>
          <p14:tracePt t="59314" x="9340850" y="5108575"/>
          <p14:tracePt t="59345" x="9153525" y="5133975"/>
          <p14:tracePt t="59374" x="9045575" y="5143500"/>
          <p14:tracePt t="59416" x="8947150" y="5170488"/>
          <p14:tracePt t="59445" x="8848725" y="5205413"/>
          <p14:tracePt t="59473" x="8796338" y="5251450"/>
          <p14:tracePt t="59506" x="8751888" y="5259388"/>
          <p14:tracePt t="59540" x="8609013" y="5303838"/>
          <p14:tracePt t="59557" x="8555038" y="5313363"/>
          <p14:tracePt t="59591" x="8518525" y="5322888"/>
          <p14:tracePt t="59652" x="8510588" y="5348288"/>
          <p14:tracePt t="59812" x="8510588" y="5357813"/>
          <p14:tracePt t="60046" x="8491538" y="5357813"/>
          <p14:tracePt t="60099" x="8491538" y="5348288"/>
          <p14:tracePt t="60446" x="8412163" y="5303838"/>
          <p14:tracePt t="60477" x="8242300" y="5170488"/>
          <p14:tracePt t="60503" x="8116888" y="5072063"/>
          <p14:tracePt t="60532" x="8001000" y="4946650"/>
          <p14:tracePt t="60563" x="7912100" y="4822825"/>
          <p14:tracePt t="60602" x="7715250" y="4562475"/>
          <p14:tracePt t="60631" x="7608888" y="4419600"/>
          <p14:tracePt t="60661" x="7483475" y="4276725"/>
          <p14:tracePt t="60691" x="7439025" y="4197350"/>
          <p14:tracePt t="60718" x="7385050" y="4152900"/>
          <p14:tracePt t="60761" x="7251700" y="4054475"/>
          <p14:tracePt t="60789" x="7134225" y="4000500"/>
          <p14:tracePt t="60818" x="6973888" y="3929063"/>
          <p14:tracePt t="60833" x="6938963" y="3919538"/>
          <p14:tracePt t="60862" x="6902450" y="3911600"/>
          <p14:tracePt t="60889" x="6894513" y="3911600"/>
          <p14:tracePt t="60957" x="6840538" y="3919538"/>
          <p14:tracePt t="60983" x="6777038" y="3956050"/>
          <p14:tracePt t="61014" x="6697663" y="3983038"/>
          <p14:tracePt t="61047" x="6626225" y="3983038"/>
          <p14:tracePt t="61076" x="6599238" y="3983038"/>
          <p14:tracePt t="61246" x="6599238" y="4010025"/>
          <p14:tracePt t="61278" x="6616700" y="4027488"/>
          <p14:tracePt t="61304" x="6643688" y="4027488"/>
          <p14:tracePt t="61347" x="6670675" y="4037013"/>
          <p14:tracePt t="61375" x="6715125" y="4054475"/>
          <p14:tracePt t="61415" x="6796088" y="4054475"/>
          <p14:tracePt t="61444" x="6848475" y="4054475"/>
          <p14:tracePt t="61471" x="6875463" y="4054475"/>
          <p14:tracePt t="61500" x="6973888" y="4054475"/>
          <p14:tracePt t="61529" x="7062788" y="4054475"/>
          <p14:tracePt t="61569" x="7143750" y="4054475"/>
          <p14:tracePt t="61597" x="7224713" y="4054475"/>
          <p14:tracePt t="61627" x="7313613" y="4054475"/>
          <p14:tracePt t="61654" x="7545388" y="4037013"/>
          <p14:tracePt t="61697" x="7742238" y="4037013"/>
          <p14:tracePt t="61727" x="8010525" y="4037013"/>
          <p14:tracePt t="61754" x="8331200" y="4037013"/>
          <p14:tracePt t="61783" x="8715375" y="4037013"/>
          <p14:tracePt t="61813" x="8991600" y="4037013"/>
          <p14:tracePt t="61854" x="9188450" y="4037013"/>
          <p14:tracePt t="61873" x="9232900" y="4037013"/>
          <p14:tracePt t="61911" x="9331325" y="4017963"/>
          <p14:tracePt t="61941" x="9474200" y="3983038"/>
          <p14:tracePt t="61955" x="9518650" y="3973513"/>
          <p14:tracePt t="61983" x="9617075" y="3956050"/>
          <p14:tracePt t="62026" x="9671050" y="3938588"/>
          <p14:tracePt t="62055" x="9742488" y="3938588"/>
          <p14:tracePt t="62084" x="9867900" y="3938588"/>
          <p14:tracePt t="62099" x="9894888" y="3938588"/>
          <p14:tracePt t="62128" x="10010775" y="3956050"/>
          <p14:tracePt t="62158" x="10099675" y="3983038"/>
          <p14:tracePt t="62185" x="10161588" y="3983038"/>
          <p14:tracePt t="62229" x="10242550" y="3983038"/>
          <p14:tracePt t="62290" x="10260013" y="3983038"/>
          <p14:tracePt t="62462" x="10269538" y="3990975"/>
          <p14:tracePt t="62529" x="10269538" y="4010025"/>
          <p14:tracePt t="62570" x="10287000" y="4037013"/>
          <p14:tracePt t="62674" x="10296525" y="4081463"/>
          <p14:tracePt t="62702" x="10296525" y="4098925"/>
          <p14:tracePt t="62732" x="10304463" y="4143375"/>
          <p14:tracePt t="62774" x="10304463" y="4259263"/>
          <p14:tracePt t="62803" x="10313988" y="4367213"/>
          <p14:tracePt t="62833" x="10323513" y="4438650"/>
          <p14:tracePt t="62862" x="10331450" y="4473575"/>
          <p14:tracePt t="62891" x="10331450" y="4518025"/>
          <p14:tracePt t="62921" x="10331450" y="4554538"/>
          <p14:tracePt t="62964" x="10331450" y="4598988"/>
          <p14:tracePt t="62993" x="10252075" y="4670425"/>
          <p14:tracePt t="63022" x="10171113" y="4724400"/>
          <p14:tracePt t="63053" x="10099675" y="4759325"/>
          <p14:tracePt t="63083" x="10045700" y="4795838"/>
          <p14:tracePt t="63112" x="10001250" y="4813300"/>
          <p14:tracePt t="63164" x="9966325" y="4848225"/>
          <p14:tracePt t="63207" x="9956800" y="4867275"/>
          <p14:tracePt t="63234" x="9939338" y="4894263"/>
          <p14:tracePt t="63267" x="9912350" y="4929188"/>
          <p14:tracePt t="63297" x="9858375" y="4946650"/>
          <p14:tracePt t="63339" x="9715500" y="4946650"/>
          <p14:tracePt t="63367" x="9680575" y="4956175"/>
          <p14:tracePt t="63522" x="9653588" y="4973638"/>
          <p14:tracePt t="63562" x="9644063" y="4983163"/>
          <p14:tracePt t="63627" x="9644063" y="4991100"/>
          <p14:tracePt t="63680" x="9626600" y="5027613"/>
          <p14:tracePt t="63707" x="9537700" y="5045075"/>
          <p14:tracePt t="63737" x="9429750" y="5054600"/>
          <p14:tracePt t="63765" x="9358313" y="5054600"/>
          <p14:tracePt t="63807" x="9259888" y="5062538"/>
          <p14:tracePt t="63837" x="9232900" y="5089525"/>
          <p14:tracePt t="63905" x="9205913" y="5089525"/>
          <p14:tracePt t="63959" x="9188450" y="5099050"/>
          <p14:tracePt t="63989" x="9144000" y="5116513"/>
          <p14:tracePt t="64019" x="9090025" y="5133975"/>
          <p14:tracePt t="64046" x="9045575" y="5143500"/>
          <p14:tracePt t="64090" x="9028113" y="5153025"/>
          <p14:tracePt t="64120" x="8974138" y="5187950"/>
          <p14:tracePt t="64146" x="8939213" y="5197475"/>
          <p14:tracePt t="64175" x="8867775" y="5214938"/>
          <p14:tracePt t="64205" x="8759825" y="5214938"/>
          <p14:tracePt t="64236" x="8688388" y="5214938"/>
          <p14:tracePt t="64253" x="8670925" y="5214938"/>
          <p14:tracePt t="64283" x="8634413" y="5214938"/>
          <p14:tracePt t="64391" x="8626475" y="5160963"/>
          <p14:tracePt t="64421" x="8626475" y="5089525"/>
          <p14:tracePt t="64461" x="8626475" y="5037138"/>
          <p14:tracePt t="64491" x="8643938" y="5000625"/>
          <p14:tracePt t="64519" x="8661400" y="4956175"/>
          <p14:tracePt t="64552" x="8670925" y="4929188"/>
          <p14:tracePt t="64580" x="8697913" y="4894263"/>
          <p14:tracePt t="64610" x="8715375" y="4857750"/>
          <p14:tracePt t="64642" x="8732838" y="4803775"/>
          <p14:tracePt t="64674" x="8742363" y="4751388"/>
          <p14:tracePt t="64708" x="8742363" y="4714875"/>
          <p14:tracePt t="64725" x="8742363" y="4697413"/>
          <p14:tracePt t="64758" x="8751888" y="4670425"/>
          <p14:tracePt t="64793" x="8751888" y="4660900"/>
          <p14:tracePt t="64825" x="8751888" y="4625975"/>
          <p14:tracePt t="64884" x="8751888" y="4616450"/>
          <p14:tracePt t="65322" x="8759825" y="4616450"/>
          <p14:tracePt t="65441" x="8759825" y="4625975"/>
          <p14:tracePt t="65805" x="8759825" y="4643438"/>
          <p14:tracePt t="65834" x="8759825" y="4660900"/>
          <p14:tracePt t="65861" x="8759825" y="4741863"/>
          <p14:tracePt t="65877" x="8759825" y="4786313"/>
          <p14:tracePt t="65906" x="8759825" y="4848225"/>
          <p14:tracePt t="65946" x="8759825" y="4929188"/>
          <p14:tracePt t="65977" x="8759825" y="5000625"/>
          <p14:tracePt t="66007" x="8705850" y="5089525"/>
          <p14:tracePt t="66037" x="8670925" y="5126038"/>
          <p14:tracePt t="66081" x="8653463" y="5153025"/>
          <p14:tracePt t="66124" x="8634413" y="5170488"/>
          <p14:tracePt t="66180" x="8582025" y="5224463"/>
          <p14:tracePt t="66209" x="8555038" y="5251450"/>
          <p14:tracePt t="66240" x="8545513" y="5268913"/>
          <p14:tracePt t="66337" x="8545513" y="5295900"/>
          <p14:tracePt t="66379" x="8518525" y="5303838"/>
          <p14:tracePt t="66395" x="8510588" y="5303838"/>
          <p14:tracePt t="66502" x="8501063" y="5322888"/>
          <p14:tracePt t="66529" x="8483600" y="5330825"/>
          <p14:tracePt t="66600" x="8456613" y="5330825"/>
          <p14:tracePt t="66613" x="8456613" y="5340350"/>
          <p14:tracePt t="66644" x="8447088" y="5340350"/>
          <p14:tracePt t="69425" x="8439150" y="5340350"/>
          <p14:tracePt t="73742" x="8501063" y="5241925"/>
          <p14:tracePt t="73773" x="8616950" y="5099050"/>
          <p14:tracePt t="73804" x="8715375" y="4919663"/>
          <p14:tracePt t="73819" x="8742363" y="4875213"/>
          <p14:tracePt t="73848" x="8813800" y="4705350"/>
          <p14:tracePt t="73874" x="8885238" y="4589463"/>
          <p14:tracePt t="73904" x="8966200" y="4419600"/>
          <p14:tracePt t="73935" x="9063038" y="4241800"/>
          <p14:tracePt t="73976" x="9126538" y="3983038"/>
          <p14:tracePt t="74004" x="9134475" y="3956050"/>
          <p14:tracePt t="74048" x="9134475" y="3929063"/>
          <p14:tracePt t="74155" x="9117013" y="4000500"/>
          <p14:tracePt t="74185" x="9028113" y="4232275"/>
          <p14:tracePt t="74226" x="8840788" y="4697413"/>
          <p14:tracePt t="74261" x="8680450" y="5045075"/>
          <p14:tracePt t="74306" x="8609013" y="5187950"/>
          <p14:tracePt t="74335" x="8555038" y="5251450"/>
          <p14:tracePt t="74365" x="8483600" y="5348288"/>
          <p14:tracePt t="74379" x="8466138" y="5384800"/>
          <p14:tracePt t="74409" x="8394700" y="5473700"/>
          <p14:tracePt t="74438" x="8286750" y="5608638"/>
          <p14:tracePt t="74467" x="8197850" y="5680075"/>
          <p14:tracePt t="74508" x="8126413" y="5705475"/>
          <p14:tracePt t="74524" x="8108950" y="5724525"/>
          <p14:tracePt t="74539" x="8072438" y="5724525"/>
          <p14:tracePt t="74569" x="8045450" y="5732463"/>
          <p14:tracePt t="74598" x="8027988" y="5732463"/>
          <p14:tracePt t="74625" x="8001000" y="5732463"/>
          <p14:tracePt t="74656" x="7947025" y="5732463"/>
          <p14:tracePt t="74697" x="7867650" y="5732463"/>
          <p14:tracePt t="74725" x="7831138" y="5732463"/>
          <p14:tracePt t="74740" x="7813675" y="5741988"/>
          <p14:tracePt t="74770" x="7804150" y="5741988"/>
          <p14:tracePt t="74798" x="7759700" y="5759450"/>
          <p14:tracePt t="74852" x="7715250" y="5803900"/>
          <p14:tracePt t="74881" x="7697788" y="5803900"/>
          <p14:tracePt t="74909" x="7688263" y="5813425"/>
          <p14:tracePt t="74953" x="7670800" y="5830888"/>
          <p14:tracePt t="75027" x="7661275" y="5840413"/>
          <p14:tracePt t="75045" x="7653338" y="5848350"/>
          <p14:tracePt t="75262" x="7697788" y="5875338"/>
          <p14:tracePt t="75292" x="7867650" y="5911850"/>
          <p14:tracePt t="75320" x="7991475" y="5911850"/>
          <p14:tracePt t="75336" x="8037513" y="5911850"/>
          <p14:tracePt t="75351" x="8045450" y="5911850"/>
          <p14:tracePt t="75379" x="8108950" y="5911850"/>
          <p14:tracePt t="75409" x="8153400" y="5902325"/>
          <p14:tracePt t="75437" x="8170863" y="5902325"/>
          <p14:tracePt t="75453" x="8215313" y="5902325"/>
          <p14:tracePt t="75494" x="8375650" y="5875338"/>
          <p14:tracePt t="75680" x="8385175" y="5875338"/>
          <p14:tracePt t="75723" x="8323263" y="5875338"/>
          <p14:tracePt t="75753" x="8215313" y="5875338"/>
          <p14:tracePt t="75781" x="8062913" y="5875338"/>
          <p14:tracePt t="75813" x="7670800" y="5875338"/>
          <p14:tracePt t="75842" x="7161213" y="5875338"/>
          <p14:tracePt t="75884" x="6929438" y="5875338"/>
          <p14:tracePt t="75915" x="6884988" y="5875338"/>
          <p14:tracePt t="75945" x="6831013" y="5875338"/>
          <p14:tracePt t="75959" x="6823075" y="5875338"/>
          <p14:tracePt t="76344" x="6823075" y="5902325"/>
          <p14:tracePt t="76462" x="6823075" y="5919788"/>
          <p14:tracePt t="76558" x="6823075" y="5946775"/>
          <p14:tracePt t="76587" x="6823075" y="5956300"/>
          <p14:tracePt t="76630" x="6823075" y="5965825"/>
          <p14:tracePt t="77186" x="6848475" y="5973763"/>
          <p14:tracePt t="77229" x="6929438" y="5973763"/>
          <p14:tracePt t="77344" x="6973888" y="5973763"/>
          <p14:tracePt t="77375" x="7027863" y="5973763"/>
          <p14:tracePt t="77416" x="7153275" y="5973763"/>
          <p14:tracePt t="77431" x="7197725" y="5956300"/>
          <p14:tracePt t="77460" x="7581900" y="5751513"/>
          <p14:tracePt t="77474" x="7786688" y="5608638"/>
          <p14:tracePt t="77502" x="7902575" y="5537200"/>
          <p14:tracePt t="77531" x="7920038" y="5483225"/>
          <p14:tracePt t="77561" x="8018463" y="5241925"/>
          <p14:tracePt t="77602" x="8412163" y="4411663"/>
          <p14:tracePt t="77631" x="8537575" y="4160838"/>
          <p14:tracePt t="77660" x="8582025" y="4027488"/>
          <p14:tracePt t="77687" x="8643938" y="3938588"/>
          <p14:tracePt t="77730" x="8929688" y="3697288"/>
          <p14:tracePt t="77760" x="9001125" y="3643313"/>
          <p14:tracePt t="77789" x="9037638" y="3608388"/>
          <p14:tracePt t="77816" x="9205913" y="3482975"/>
          <p14:tracePt t="77849" x="9491663" y="3259138"/>
          <p14:tracePt t="77880" x="9634538" y="3116263"/>
          <p14:tracePt t="77896" x="9653588" y="3098800"/>
          <p14:tracePt t="77914" x="9653588" y="3081338"/>
          <p14:tracePt t="77943" x="9688513" y="3054350"/>
          <p14:tracePt t="77972" x="9742488" y="3027363"/>
          <p14:tracePt t="77987" x="9759950" y="3017838"/>
          <p14:tracePt t="78057" x="9796463" y="2990850"/>
          <p14:tracePt t="78085" x="9840913" y="2982913"/>
          <p14:tracePt t="78115" x="9912350" y="2955925"/>
          <p14:tracePt t="78146" x="9920288" y="2955925"/>
          <p14:tracePt t="78174" x="9929813" y="2946400"/>
          <p14:tracePt t="79018" x="9929813" y="2901950"/>
          <p14:tracePt t="79048" x="9947275" y="2803525"/>
          <p14:tracePt t="79080" x="9991725" y="2714625"/>
          <p14:tracePt t="79109" x="10082213" y="2536825"/>
          <p14:tracePt t="79151" x="10161588" y="2276475"/>
          <p14:tracePt t="79181" x="10233025" y="2036763"/>
          <p14:tracePt t="79210" x="10296525" y="1874838"/>
          <p14:tracePt t="79240" x="10367963" y="1679575"/>
          <p14:tracePt t="79272" x="10412413" y="1571625"/>
          <p14:tracePt t="79300" x="10447338" y="1527175"/>
          <p14:tracePt t="79331" x="10456863" y="1509713"/>
          <p14:tracePt t="79376" x="10474325" y="1482725"/>
          <p14:tracePt t="79430" x="10518775" y="1438275"/>
          <p14:tracePt t="79474" x="10528300" y="1419225"/>
          <p14:tracePt t="80199" x="10545763" y="1419225"/>
          <p14:tracePt t="80267" x="10582275" y="1393825"/>
          <p14:tracePt t="80342" x="10634663" y="1393825"/>
          <p14:tracePt t="80383" x="10644188" y="1393825"/>
          <p14:tracePt t="81364" x="10626725" y="1393825"/>
          <p14:tracePt t="81505" x="10609263" y="1393825"/>
          <p14:tracePt t="81561" x="10582275" y="1393825"/>
          <p14:tracePt t="81601" x="10555288" y="1393825"/>
          <p14:tracePt t="81643" x="10537825" y="1393825"/>
          <p14:tracePt t="82019" x="10518775" y="1393825"/>
          <p14:tracePt t="83067" x="10518775" y="1384300"/>
          <p14:tracePt t="84359" x="10537825" y="1393825"/>
          <p14:tracePt t="84455" x="10572750" y="1393825"/>
          <p14:tracePt t="84483" x="10590213" y="1393825"/>
          <p14:tracePt t="84526" x="10609263" y="1393825"/>
          <p14:tracePt t="84636" x="10617200" y="1419225"/>
          <p14:tracePt t="84663" x="10626725" y="1473200"/>
          <p14:tracePt t="84693" x="10626725" y="1482725"/>
          <p14:tracePt t="84760" x="10626725" y="1517650"/>
          <p14:tracePt t="84790" x="10609263" y="1581150"/>
          <p14:tracePt t="84818" x="10563225" y="1724025"/>
          <p14:tracePt t="84845" x="10394950" y="2268538"/>
          <p14:tracePt t="84876" x="10090150" y="3268663"/>
          <p14:tracePt t="84892" x="9974263" y="3813175"/>
          <p14:tracePt t="84909" x="9912350" y="4232275"/>
          <p14:tracePt t="84940" x="9848850" y="4705350"/>
          <p14:tracePt t="84954" x="9831388" y="4768850"/>
          <p14:tracePt t="84983" x="9796463" y="4848225"/>
          <p14:tracePt t="85027" x="9769475" y="4894263"/>
          <p14:tracePt t="85057" x="9759950" y="4911725"/>
          <p14:tracePt t="85085" x="9742488" y="4956175"/>
          <p14:tracePt t="85097" x="9742488" y="4973638"/>
          <p14:tracePt t="85128" x="9725025" y="5037138"/>
          <p14:tracePt t="85159" x="9653588" y="5054600"/>
          <p14:tracePt t="85187" x="9474200" y="5054600"/>
          <p14:tracePt t="85227" x="9109075" y="5072063"/>
          <p14:tracePt t="85726" x="9037638" y="5197475"/>
          <p14:tracePt t="85805" x="9072563" y="5170488"/>
          <p14:tracePt t="85833" x="8947150" y="5268913"/>
          <p14:tracePt t="85863" x="8562975" y="5581650"/>
          <p14:tracePt t="85894" x="8474075" y="5705475"/>
          <p14:tracePt t="85923" x="8439150" y="5626100"/>
          <p14:tracePt t="85964" x="8277225" y="5626100"/>
          <p14:tracePt t="85979" x="8215313" y="5626100"/>
          <p14:tracePt t="86009" x="7974013" y="5634038"/>
          <p14:tracePt t="86038" x="7823200" y="5688013"/>
          <p14:tracePt t="86066" x="7759700" y="5751513"/>
          <p14:tracePt t="86082" x="7732713" y="5786438"/>
          <p14:tracePt t="86111" x="7705725" y="5830888"/>
          <p14:tracePt t="86142" x="7705725" y="5848350"/>
          <p14:tracePt t="86225" x="7680325" y="5848350"/>
          <p14:tracePt t="86259" x="7634288" y="5848350"/>
          <p14:tracePt t="86290" x="7581900" y="5848350"/>
          <p14:tracePt t="86318" x="7537450" y="5848350"/>
          <p14:tracePt t="86346" x="7402513" y="5840413"/>
          <p14:tracePt t="86376" x="7251700" y="5848350"/>
          <p14:tracePt t="86406" x="7108825" y="5884863"/>
          <p14:tracePt t="86447" x="7072313" y="5911850"/>
          <p14:tracePt t="86476" x="7054850" y="5911850"/>
          <p14:tracePt t="86555" x="7037388" y="5929313"/>
          <p14:tracePt t="86595" x="7027863" y="5929313"/>
          <p14:tracePt t="86663" x="7000875" y="5929313"/>
          <p14:tracePt t="86881" x="6991350" y="5929313"/>
          <p14:tracePt t="86911" x="6991350" y="5938838"/>
          <p14:tracePt t="86978" x="6991350" y="5946775"/>
          <p14:tracePt t="87074" x="6991350" y="5956300"/>
          <p14:tracePt t="87102" x="6991350" y="5965825"/>
          <p14:tracePt t="87202" x="6973888" y="5973763"/>
          <p14:tracePt t="87484" x="6965950" y="5973763"/>
          <p14:tracePt t="87678" x="6983413" y="5973763"/>
          <p14:tracePt t="88076" x="6991350" y="5973763"/>
          <p14:tracePt t="88902" x="7045325" y="5973763"/>
          <p14:tracePt t="88937" x="7116763" y="5973763"/>
          <p14:tracePt t="88971" x="7188200" y="5973763"/>
          <p14:tracePt t="89010" x="7331075" y="5973763"/>
          <p14:tracePt t="89044" x="7439025" y="5965825"/>
          <p14:tracePt t="89060" x="7456488" y="5965825"/>
          <p14:tracePt t="89093" x="7518400" y="5956300"/>
          <p14:tracePt t="89125" x="7545388" y="5956300"/>
          <p14:tracePt t="89195" x="7589838" y="5956300"/>
          <p14:tracePt t="89223" x="7616825" y="5956300"/>
          <p14:tracePt t="89283" x="7626350" y="5956300"/>
          <p14:tracePt t="89311" x="7643813" y="5956300"/>
          <p14:tracePt t="89670" x="7634288" y="5956300"/>
          <p14:tracePt t="89955" x="7626350" y="5956300"/>
          <p14:tracePt t="90795" x="7608888" y="5956300"/>
          <p14:tracePt t="90888" x="7581900" y="5938838"/>
          <p14:tracePt t="90932" x="7537450" y="5911850"/>
          <p14:tracePt t="90973" x="7466013" y="5840413"/>
          <p14:tracePt t="91002" x="7402513" y="5786438"/>
          <p14:tracePt t="91032" x="7277100" y="5715000"/>
          <p14:tracePt t="91074" x="7215188" y="5661025"/>
          <p14:tracePt t="91104" x="7170738" y="5616575"/>
          <p14:tracePt t="91132" x="7143750" y="5589588"/>
          <p14:tracePt t="91146" x="7116763" y="5581650"/>
          <p14:tracePt t="91175" x="7089775" y="5572125"/>
          <p14:tracePt t="91205" x="7081838" y="5562600"/>
          <p14:tracePt t="91264" x="7081838" y="5545138"/>
          <p14:tracePt t="91322" x="7081838" y="5527675"/>
          <p14:tracePt t="91444" x="7108825" y="5500688"/>
          <p14:tracePt t="91457" x="7126288" y="5500688"/>
          <p14:tracePt t="91487" x="7224713" y="5394325"/>
          <p14:tracePt t="91517" x="7439025" y="4973638"/>
          <p14:tracePt t="91558" x="7867650" y="4251325"/>
          <p14:tracePt t="91587" x="7974013" y="4098925"/>
          <p14:tracePt t="91617" x="7983538" y="4081463"/>
          <p14:tracePt t="91646" x="8010525" y="4054475"/>
          <p14:tracePt t="91675" x="8072438" y="4010025"/>
          <p14:tracePt t="91706" x="8126413" y="3956050"/>
          <p14:tracePt t="91737" x="8153400" y="3919538"/>
          <p14:tracePt t="91767" x="8180388" y="3894138"/>
          <p14:tracePt t="91795" x="8180388" y="3884613"/>
          <p14:tracePt t="91900" x="8170863" y="3973513"/>
          <p14:tracePt t="91927" x="8134350" y="4062413"/>
          <p14:tracePt t="91957" x="8134350" y="4205288"/>
          <p14:tracePt t="91987" x="8116888" y="4340225"/>
          <p14:tracePt t="92016" x="8089900" y="4429125"/>
          <p14:tracePt t="92059" x="8045450" y="4589463"/>
          <p14:tracePt t="92090" x="8045450" y="4660900"/>
          <p14:tracePt t="92133" x="8099425" y="4660900"/>
          <p14:tracePt t="92159" x="8232775" y="4500563"/>
          <p14:tracePt t="92175" x="8394700" y="4214813"/>
          <p14:tracePt t="92205" x="8751888" y="3500438"/>
          <p14:tracePt t="92236" x="8912225" y="3179763"/>
          <p14:tracePt t="92272" x="9063038" y="3017838"/>
          <p14:tracePt t="92286" x="9090025" y="3017838"/>
          <p14:tracePt t="92316" x="9180513" y="3000375"/>
          <p14:tracePt t="92344" x="9259888" y="3000375"/>
          <p14:tracePt t="92374" x="9358313" y="2982913"/>
          <p14:tracePt t="92417" x="9439275" y="2965450"/>
          <p14:tracePt t="92458" x="9466263" y="2955925"/>
          <p14:tracePt t="92488" x="9483725" y="2946400"/>
          <p14:tracePt t="92540" x="9510713" y="2938463"/>
          <p14:tracePt t="92571" x="9545638" y="2938463"/>
          <p14:tracePt t="92600" x="9609138" y="2938463"/>
          <p14:tracePt t="92613" x="9626600" y="2938463"/>
          <p14:tracePt t="92642" x="9725025" y="2938463"/>
          <p14:tracePt t="92671" x="9848850" y="2919413"/>
          <p14:tracePt t="92687" x="9939338" y="2901950"/>
          <p14:tracePt t="92717" x="10055225" y="2874963"/>
          <p14:tracePt t="92759" x="10144125" y="2847975"/>
          <p14:tracePt t="92788" x="10171113" y="2847975"/>
          <p14:tracePt t="93097" x="10090150" y="2938463"/>
          <p14:tracePt t="93136" x="9786938" y="3303588"/>
          <p14:tracePt t="93151" x="9715500" y="3419475"/>
          <p14:tracePt t="93179" x="9304338" y="4089400"/>
          <p14:tracePt t="93209" x="8894763" y="4732338"/>
          <p14:tracePt t="93242" x="8688388" y="5126038"/>
          <p14:tracePt t="93282" x="8599488" y="5357813"/>
          <p14:tracePt t="93323" x="8528050" y="5483225"/>
          <p14:tracePt t="93353" x="8412163" y="5616575"/>
          <p14:tracePt t="93378" x="8358188" y="5715000"/>
          <p14:tracePt t="93407" x="8323263" y="5759450"/>
          <p14:tracePt t="93437" x="8286750" y="5795963"/>
          <p14:tracePt t="93477" x="8116888" y="5929313"/>
          <p14:tracePt t="93506" x="7991475" y="6000750"/>
          <p14:tracePt t="93534" x="7920038" y="6037263"/>
          <p14:tracePt t="93566" x="7867650" y="6054725"/>
          <p14:tracePt t="93593" x="7804150" y="6054725"/>
          <p14:tracePt t="93635" x="7759700" y="6054725"/>
          <p14:tracePt t="93665" x="7732713" y="6054725"/>
          <p14:tracePt t="93692" x="7680325" y="6054725"/>
          <p14:tracePt t="93735" x="7653338" y="6045200"/>
          <p14:tracePt t="94260" x="7608888" y="5965825"/>
          <p14:tracePt t="94291" x="7518400" y="5848350"/>
          <p14:tracePt t="94319" x="7429500" y="5724525"/>
          <p14:tracePt t="94348" x="7304088" y="5537200"/>
          <p14:tracePt t="94376" x="7242175" y="5456238"/>
          <p14:tracePt t="94405" x="7205663" y="5429250"/>
          <p14:tracePt t="94447" x="7153275" y="5375275"/>
          <p14:tracePt t="94502" x="7134225" y="5375275"/>
          <p14:tracePt t="94910" x="7126288" y="5375275"/>
          <p14:tracePt t="94952" x="7126288" y="5384800"/>
          <p14:tracePt t="95087" x="7170738" y="5411788"/>
          <p14:tracePt t="95114" x="7205663" y="5438775"/>
          <p14:tracePt t="95143" x="7224713" y="5456238"/>
          <p14:tracePt t="95333" x="7242175" y="5456238"/>
          <p14:tracePt t="95634" x="7251700" y="5456238"/>
          <p14:tracePt t="95681" x="7304088" y="5483225"/>
          <p14:tracePt t="95713" x="7394575" y="5483225"/>
          <p14:tracePt t="95748" x="7562850" y="5518150"/>
          <p14:tracePt t="95765" x="7634288" y="5527675"/>
          <p14:tracePt t="95800" x="7759700" y="5572125"/>
          <p14:tracePt t="95828" x="7867650" y="5626100"/>
          <p14:tracePt t="95842" x="7875588" y="5634038"/>
          <p14:tracePt t="95885" x="7966075" y="5715000"/>
          <p14:tracePt t="95915" x="8045450" y="5759450"/>
          <p14:tracePt t="95944" x="8116888" y="5813425"/>
          <p14:tracePt t="95973" x="8251825" y="5875338"/>
          <p14:tracePt t="96002" x="8358188" y="5929313"/>
          <p14:tracePt t="96031" x="8412163" y="5946775"/>
          <p14:tracePt t="96061" x="8420100" y="5956300"/>
          <p14:tracePt t="97160" x="8412163" y="5956300"/>
          <p14:tracePt t="97568" x="8491538" y="5965825"/>
          <p14:tracePt t="97583" x="8518525" y="5965825"/>
          <p14:tracePt t="97614" x="8680450" y="6000750"/>
          <p14:tracePt t="97641" x="8848725" y="6037263"/>
          <p14:tracePt t="97670" x="8947150" y="6062663"/>
          <p14:tracePt t="97714" x="9109075" y="6081713"/>
          <p14:tracePt t="97729" x="9126538" y="6089650"/>
          <p14:tracePt t="97757" x="9144000" y="6089650"/>
          <p14:tracePt t="97785" x="9188450" y="6089650"/>
          <p14:tracePt t="97816" x="9224963" y="6089650"/>
          <p14:tracePt t="97844" x="9232900" y="6089650"/>
          <p14:tracePt t="97885" x="9296400" y="6089650"/>
          <p14:tracePt t="97915" x="9358313" y="6089650"/>
          <p14:tracePt t="97946" x="9402763" y="6089650"/>
          <p14:tracePt t="97973" x="9412288" y="6089650"/>
          <p14:tracePt t="98048" x="9439275" y="6089650"/>
          <p14:tracePt t="98108" x="9456738" y="6089650"/>
          <p14:tracePt t="98151" x="9501188" y="6089650"/>
          <p14:tracePt t="98182" x="9510713" y="6089650"/>
          <p14:tracePt t="98315" x="9474200" y="6062663"/>
          <p14:tracePt t="98344" x="9375775" y="6062663"/>
          <p14:tracePt t="98386" x="9170988" y="6062663"/>
          <p14:tracePt t="98416" x="8983663" y="6072188"/>
          <p14:tracePt t="98458" x="8796338" y="6116638"/>
          <p14:tracePt t="98487" x="8751888" y="6126163"/>
          <p14:tracePt t="98518" x="8670925" y="6143625"/>
          <p14:tracePt t="98549" x="8609013" y="6170613"/>
          <p14:tracePt t="98578" x="8537575" y="6188075"/>
          <p14:tracePt t="98609" x="8456613" y="6205538"/>
          <p14:tracePt t="98651" x="8367713" y="6224588"/>
          <p14:tracePt t="98683" x="8286750" y="6232525"/>
          <p14:tracePt t="98710" x="8205788" y="6232525"/>
          <p14:tracePt t="98743" x="8037513" y="6232525"/>
          <p14:tracePt t="98759" x="7956550" y="6242050"/>
          <p14:tracePt t="98789" x="7894638" y="6242050"/>
          <p14:tracePt t="98821" x="7848600" y="6259513"/>
          <p14:tracePt t="98852" x="7804150" y="6286500"/>
          <p14:tracePt t="98883" x="7724775" y="6313488"/>
          <p14:tracePt t="98913" x="7680325" y="6357938"/>
          <p14:tracePt t="98942" x="7643813" y="6367463"/>
          <p14:tracePt t="98969" x="7599363" y="6394450"/>
          <p14:tracePt t="99001" x="7572375" y="6402388"/>
          <p14:tracePt t="99030" x="7537450" y="6419850"/>
          <p14:tracePt t="99078" x="7518400" y="6429375"/>
          <p14:tracePt t="99252" x="7510463" y="6446838"/>
          <p14:tracePt t="99286" x="7491413" y="6465888"/>
          <p14:tracePt t="99315" x="7483475" y="6473825"/>
          <p14:tracePt t="99345" x="7483475" y="6500813"/>
          <p14:tracePt t="99421" x="7456488" y="6527800"/>
          <p14:tracePt t="99501" x="7439025" y="6527800"/>
          <p14:tracePt t="99754" x="7429500" y="6537325"/>
          <p14:tracePt t="100638" x="7456488" y="6545263"/>
          <p14:tracePt t="100683" x="7626350" y="6554788"/>
          <p14:tracePt t="100715" x="7653338" y="6554788"/>
          <p14:tracePt t="101427" x="7680325" y="6554788"/>
          <p14:tracePt t="101455" x="7759700" y="6554788"/>
          <p14:tracePt t="101484" x="7912100" y="6554788"/>
          <p14:tracePt t="101516" x="8161338" y="6545263"/>
          <p14:tracePt t="101547" x="8331200" y="6518275"/>
          <p14:tracePt t="101592" x="8340725" y="6518275"/>
          <p14:tracePt t="101634" x="8367713" y="6518275"/>
          <p14:tracePt t="101662" x="8394700" y="6510338"/>
          <p14:tracePt t="101717" x="8412163" y="6510338"/>
          <p14:tracePt t="101797" x="8439150" y="6510338"/>
          <p14:tracePt t="102158" x="8420100" y="6510338"/>
          <p14:tracePt t="102306" x="8412163" y="6510338"/>
          <p14:tracePt t="102819" x="8439150" y="6510338"/>
          <p14:tracePt t="103427" x="8456613" y="6510338"/>
          <p14:tracePt t="103456" x="8510588" y="6500813"/>
          <p14:tracePt t="103469" x="8545513" y="6483350"/>
          <p14:tracePt t="103511" x="8688388" y="6456363"/>
          <p14:tracePt t="103540" x="8804275" y="6438900"/>
          <p14:tracePt t="103644" x="8823325" y="6411913"/>
          <p14:tracePt t="103751" x="8831263" y="6394450"/>
          <p14:tracePt t="103832" x="8902700" y="6394450"/>
          <p14:tracePt t="103861" x="9018588" y="6394450"/>
          <p14:tracePt t="103893" x="9055100" y="6394450"/>
          <p14:tracePt t="103921" x="9063038" y="6394450"/>
          <p14:tracePt t="103975" x="9090025" y="639445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1076635"/>
          </a:xfrm>
        </p:spPr>
        <p:txBody>
          <a:bodyPr/>
          <a:lstStyle/>
          <a:p>
            <a:pPr algn="ctr"/>
            <a:r>
              <a:rPr lang="pt-BR" dirty="0" smtClean="0"/>
              <a:t>Exemplo 2 - </a:t>
            </a:r>
            <a:r>
              <a:rPr lang="pt-BR" dirty="0"/>
              <a:t>Hazen-Williams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4901" y="1546658"/>
            <a:ext cx="5645425" cy="4398734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pt-BR" dirty="0"/>
              <a:t>Uma bomba instalada na cota 200 m recalca 30 L/s através de uma tubulação de PVC (tubos novos) com </a:t>
            </a:r>
            <a:r>
              <a:rPr lang="pt-BR" dirty="0" smtClean="0"/>
              <a:t>150 mm </a:t>
            </a:r>
            <a:r>
              <a:rPr lang="pt-BR" dirty="0"/>
              <a:t>de diâmetro e 800 m de comprimento, para um reservatório cujo nível d’água (N.A.) situa-se na cota 250 m.  </a:t>
            </a:r>
            <a:endParaRPr lang="pt-BR" dirty="0" smtClean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 smtClean="0"/>
              <a:t>Determinar </a:t>
            </a:r>
            <a:r>
              <a:rPr lang="pt-BR" dirty="0"/>
              <a:t>a pressão do conduto distante 600 m da bomba e tendo cota igual a 240 m. (Usar a Fórmula de Hazen-Williams e adotar C = 150</a:t>
            </a:r>
            <a:r>
              <a:rPr lang="pt-BR" dirty="0" smtClean="0"/>
              <a:t>).</a:t>
            </a:r>
            <a:endParaRPr lang="pt-BR" dirty="0"/>
          </a:p>
        </p:txBody>
      </p:sp>
      <p:grpSp>
        <p:nvGrpSpPr>
          <p:cNvPr id="4" name="Grupo 3"/>
          <p:cNvGrpSpPr/>
          <p:nvPr/>
        </p:nvGrpSpPr>
        <p:grpSpPr>
          <a:xfrm>
            <a:off x="6323334" y="1546658"/>
            <a:ext cx="5760118" cy="3277135"/>
            <a:chOff x="6270326" y="1546658"/>
            <a:chExt cx="5760118" cy="3277135"/>
          </a:xfrm>
        </p:grpSpPr>
        <p:grpSp>
          <p:nvGrpSpPr>
            <p:cNvPr id="16" name="Grupo 15"/>
            <p:cNvGrpSpPr/>
            <p:nvPr/>
          </p:nvGrpSpPr>
          <p:grpSpPr>
            <a:xfrm>
              <a:off x="6270326" y="1546658"/>
              <a:ext cx="5760118" cy="3277135"/>
              <a:chOff x="6301406" y="1546658"/>
              <a:chExt cx="5760118" cy="3277135"/>
            </a:xfrm>
          </p:grpSpPr>
          <p:grpSp>
            <p:nvGrpSpPr>
              <p:cNvPr id="15" name="Grupo 14"/>
              <p:cNvGrpSpPr/>
              <p:nvPr/>
            </p:nvGrpSpPr>
            <p:grpSpPr>
              <a:xfrm>
                <a:off x="6301406" y="1546658"/>
                <a:ext cx="5760118" cy="3277135"/>
                <a:chOff x="6301406" y="1546658"/>
                <a:chExt cx="5760118" cy="3277135"/>
              </a:xfrm>
            </p:grpSpPr>
            <p:grpSp>
              <p:nvGrpSpPr>
                <p:cNvPr id="10" name="Grupo 9"/>
                <p:cNvGrpSpPr/>
                <p:nvPr/>
              </p:nvGrpSpPr>
              <p:grpSpPr>
                <a:xfrm>
                  <a:off x="6612833" y="1546658"/>
                  <a:ext cx="5448691" cy="3277135"/>
                  <a:chOff x="6743309" y="1440640"/>
                  <a:chExt cx="5448691" cy="3277135"/>
                </a:xfrm>
              </p:grpSpPr>
              <p:pic>
                <p:nvPicPr>
                  <p:cNvPr id="6" name="Espaço Reservado para Conteúdo 4"/>
                  <p:cNvPicPr>
                    <a:picLocks/>
                  </p:cNvPicPr>
                  <p:nvPr/>
                </p:nvPicPr>
                <p:blipFill rotWithShape="1">
                  <a:blip r:embed="rId5" cstate="print"/>
                  <a:srcRect l="14514" t="2343" r="9143" b="1874"/>
                  <a:stretch/>
                </p:blipFill>
                <p:spPr bwMode="auto">
                  <a:xfrm>
                    <a:off x="6743309" y="1756469"/>
                    <a:ext cx="5402304" cy="296130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sp>
                <p:nvSpPr>
                  <p:cNvPr id="7" name="CaixaDeTexto 6"/>
                  <p:cNvSpPr txBox="1"/>
                  <p:nvPr/>
                </p:nvSpPr>
                <p:spPr>
                  <a:xfrm>
                    <a:off x="11299519" y="1925030"/>
                    <a:ext cx="503587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pt-BR" sz="2000" dirty="0" smtClean="0"/>
                      <a:t>R</a:t>
                    </a:r>
                    <a:endParaRPr lang="pt-BR" sz="2000" dirty="0"/>
                  </a:p>
                </p:txBody>
              </p:sp>
              <p:sp>
                <p:nvSpPr>
                  <p:cNvPr id="8" name="CaixaDeTexto 7"/>
                  <p:cNvSpPr txBox="1"/>
                  <p:nvPr/>
                </p:nvSpPr>
                <p:spPr>
                  <a:xfrm>
                    <a:off x="11429995" y="1440640"/>
                    <a:ext cx="762005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pt-BR" sz="2000" dirty="0" smtClean="0"/>
                      <a:t>N.A.</a:t>
                    </a:r>
                    <a:endParaRPr lang="pt-BR" sz="2000" dirty="0"/>
                  </a:p>
                </p:txBody>
              </p:sp>
              <p:sp>
                <p:nvSpPr>
                  <p:cNvPr id="9" name="Seta dobrada para cima 8"/>
                  <p:cNvSpPr/>
                  <p:nvPr/>
                </p:nvSpPr>
                <p:spPr>
                  <a:xfrm rot="10800000">
                    <a:off x="11383367" y="1757358"/>
                    <a:ext cx="326719" cy="189408"/>
                  </a:xfrm>
                  <a:prstGeom prst="bentUpArrow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1" name="CaixaDeTexto 10"/>
                <p:cNvSpPr txBox="1"/>
                <p:nvPr/>
              </p:nvSpPr>
              <p:spPr>
                <a:xfrm>
                  <a:off x="9965635" y="1662432"/>
                  <a:ext cx="126394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dirty="0" smtClean="0"/>
                    <a:t>Cota 250 m</a:t>
                  </a:r>
                  <a:endParaRPr lang="pt-BR" dirty="0"/>
                </a:p>
              </p:txBody>
            </p:sp>
            <p:sp>
              <p:nvSpPr>
                <p:cNvPr id="12" name="CaixaDeTexto 11"/>
                <p:cNvSpPr txBox="1"/>
                <p:nvPr/>
              </p:nvSpPr>
              <p:spPr>
                <a:xfrm>
                  <a:off x="6301406" y="3693016"/>
                  <a:ext cx="125233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dirty="0" smtClean="0"/>
                    <a:t>Cota 200 m</a:t>
                  </a:r>
                  <a:endParaRPr lang="pt-BR" dirty="0"/>
                </a:p>
              </p:txBody>
            </p:sp>
            <p:sp>
              <p:nvSpPr>
                <p:cNvPr id="13" name="CaixaDeTexto 12"/>
                <p:cNvSpPr txBox="1"/>
                <p:nvPr/>
              </p:nvSpPr>
              <p:spPr>
                <a:xfrm>
                  <a:off x="8991600" y="2246492"/>
                  <a:ext cx="126394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dirty="0" smtClean="0"/>
                    <a:t>Cota 240 m</a:t>
                  </a:r>
                  <a:endParaRPr lang="pt-BR" dirty="0"/>
                </a:p>
              </p:txBody>
            </p:sp>
          </p:grpSp>
          <p:sp>
            <p:nvSpPr>
              <p:cNvPr id="14" name="Elipse 13"/>
              <p:cNvSpPr/>
              <p:nvPr/>
            </p:nvSpPr>
            <p:spPr>
              <a:xfrm>
                <a:off x="10268793" y="2443546"/>
                <a:ext cx="107659" cy="15931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8" name="CaixaDeTexto 17"/>
            <p:cNvSpPr txBox="1"/>
            <p:nvPr/>
          </p:nvSpPr>
          <p:spPr>
            <a:xfrm>
              <a:off x="7929529" y="4062348"/>
              <a:ext cx="3458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B</a:t>
              </a:r>
              <a:endParaRPr lang="pt-BR" dirty="0"/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10237713" y="2645307"/>
              <a:ext cx="3458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C</a:t>
              </a:r>
              <a:endParaRPr lang="pt-BR" dirty="0"/>
            </a:p>
          </p:txBody>
        </p:sp>
      </p:grpSp>
      <p:sp>
        <p:nvSpPr>
          <p:cNvPr id="20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17" name="Á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043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202"/>
    </mc:Choice>
    <mc:Fallback xmlns="">
      <p:transition spd="slow" advTm="167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3657" x="822325" y="5037138"/>
          <p14:tracePt t="3810" x="874713" y="5018088"/>
          <p14:tracePt t="3841" x="1027113" y="4946650"/>
          <p14:tracePt t="3876" x="1268413" y="4751388"/>
          <p14:tracePt t="3906" x="1500188" y="4500563"/>
          <p14:tracePt t="3935" x="1581150" y="4276725"/>
          <p14:tracePt t="3999" x="1554163" y="4348163"/>
          <p14:tracePt t="4029" x="1554163" y="4375150"/>
          <p14:tracePt t="4060" x="1554163" y="4384675"/>
          <p14:tracePt t="4361" x="1490663" y="4429125"/>
          <p14:tracePt t="4391" x="1509713" y="4375150"/>
          <p14:tracePt t="4422" x="1589088" y="4205288"/>
          <p14:tracePt t="4437" x="1589088" y="4179888"/>
          <p14:tracePt t="4496" x="1589088" y="4098925"/>
          <p14:tracePt t="4527" x="1589088" y="4062413"/>
          <p14:tracePt t="4563" x="1643063" y="3973513"/>
          <p14:tracePt t="4594" x="1660525" y="3938588"/>
          <p14:tracePt t="7299" x="1704975" y="3911600"/>
          <p14:tracePt t="7405" x="1714500" y="3911600"/>
          <p14:tracePt t="7438" x="1724025" y="4017963"/>
          <p14:tracePt t="7469" x="1724025" y="4027488"/>
          <p14:tracePt t="7552" x="1751013" y="4054475"/>
          <p14:tracePt t="7582" x="2214563" y="4071938"/>
          <p14:tracePt t="7610" x="2527300" y="4108450"/>
          <p14:tracePt t="7621" x="2732088" y="4143375"/>
          <p14:tracePt t="7640" x="3687763" y="4214813"/>
          <p14:tracePt t="7668" x="6438900" y="4251325"/>
          <p14:tracePt t="7701" x="8251825" y="4330700"/>
          <p14:tracePt t="7731" x="8680450" y="4438650"/>
          <p14:tracePt t="7762" x="8902700" y="4554538"/>
          <p14:tracePt t="7778" x="8974138" y="4589463"/>
          <p14:tracePt t="7811" x="9001125" y="4625975"/>
          <p14:tracePt t="7844" x="9010650" y="4652963"/>
          <p14:tracePt t="7876" x="9037638" y="4697413"/>
          <p14:tracePt t="7906" x="9045575" y="4705350"/>
          <p14:tracePt t="7964" x="9045575" y="4714875"/>
          <p14:tracePt t="8003" x="8983663" y="4714875"/>
          <p14:tracePt t="8034" x="8894763" y="4687888"/>
          <p14:tracePt t="8066" x="8804275" y="4643438"/>
          <p14:tracePt t="8074" x="8796338" y="4643438"/>
          <p14:tracePt t="8090" x="8759825" y="4643438"/>
          <p14:tracePt t="8122" x="8742363" y="4643438"/>
          <p14:tracePt t="8188" x="8715375" y="4643438"/>
          <p14:tracePt t="8246" x="8688388" y="4608513"/>
          <p14:tracePt t="8277" x="8680450" y="4554538"/>
          <p14:tracePt t="8309" x="8680450" y="4527550"/>
          <p14:tracePt t="8487" x="8670925" y="4537075"/>
          <p14:tracePt t="9422" x="8562975" y="4616450"/>
          <p14:tracePt t="9482" x="8518525" y="4625975"/>
          <p14:tracePt t="9536" x="8402638" y="4633913"/>
          <p14:tracePt t="9562" x="8313738" y="4633913"/>
          <p14:tracePt t="9595" x="8215313" y="4633913"/>
          <p14:tracePt t="9625" x="8089900" y="4572000"/>
          <p14:tracePt t="9656" x="7939088" y="4518025"/>
          <p14:tracePt t="9673" x="7902575" y="4500563"/>
          <p14:tracePt t="9778" x="7885113" y="4510088"/>
          <p14:tracePt t="9824" x="7858125" y="4518025"/>
          <p14:tracePt t="9887" x="7823200" y="4518025"/>
          <p14:tracePt t="9923" x="7813675" y="4518025"/>
          <p14:tracePt t="10002" x="7796213" y="4518025"/>
          <p14:tracePt t="10875" x="7786688" y="4518025"/>
          <p14:tracePt t="10921" x="7751763" y="4545013"/>
          <p14:tracePt t="10952" x="7705725" y="4572000"/>
          <p14:tracePt t="10983" x="7661275" y="4589463"/>
          <p14:tracePt t="11092" x="7653338" y="4598988"/>
          <p14:tracePt t="11387" x="7653338" y="4616450"/>
          <p14:tracePt t="11424" x="7688263" y="4616450"/>
          <p14:tracePt t="11454" x="7697788" y="4616450"/>
          <p14:tracePt t="12719" x="7715250" y="4608513"/>
          <p14:tracePt t="14188" x="7724775" y="4608513"/>
          <p14:tracePt t="14574" x="7732713" y="4608513"/>
          <p14:tracePt t="15029" x="7732713" y="4598988"/>
          <p14:tracePt t="15124" x="7732713" y="4562475"/>
          <p14:tracePt t="15783" x="7732713" y="4554538"/>
          <p14:tracePt t="16452" x="7769225" y="4527550"/>
          <p14:tracePt t="16484" x="7867650" y="4411663"/>
          <p14:tracePt t="16514" x="7956550" y="4303713"/>
          <p14:tracePt t="16548" x="8010525" y="4205288"/>
          <p14:tracePt t="16573" x="8037513" y="4170363"/>
          <p14:tracePt t="16610" x="8045450" y="4143375"/>
          <p14:tracePt t="16654" x="8081963" y="4125913"/>
          <p14:tracePt t="16687" x="8116888" y="4098925"/>
          <p14:tracePt t="16720" x="8205788" y="4062413"/>
          <p14:tracePt t="16751" x="8348663" y="3946525"/>
          <p14:tracePt t="16784" x="8528050" y="3813175"/>
          <p14:tracePt t="16801" x="8626475" y="3751263"/>
          <p14:tracePt t="16824" x="8751888" y="3660775"/>
          <p14:tracePt t="16863" x="8813800" y="3608388"/>
          <p14:tracePt t="16921" x="8823325" y="3581400"/>
          <p14:tracePt t="16954" x="8867775" y="3544888"/>
          <p14:tracePt t="16969" x="8885238" y="3544888"/>
          <p14:tracePt t="17045" x="8894763" y="3536950"/>
          <p14:tracePt t="17075" x="8956675" y="3509963"/>
          <p14:tracePt t="17107" x="9010650" y="3482975"/>
          <p14:tracePt t="17138" x="9072563" y="3455988"/>
          <p14:tracePt t="17170" x="9126538" y="3455988"/>
          <p14:tracePt t="17200" x="9215438" y="3455988"/>
          <p14:tracePt t="17231" x="9385300" y="3455988"/>
          <p14:tracePt t="17261" x="9491663" y="3419475"/>
          <p14:tracePt t="17300" x="9653588" y="3268663"/>
          <p14:tracePt t="17308" x="9661525" y="3259138"/>
          <p14:tracePt t="17346" x="9804400" y="3170238"/>
          <p14:tracePt t="17356" x="9823450" y="3160713"/>
          <p14:tracePt t="17388" x="9991725" y="3089275"/>
          <p14:tracePt t="17419" x="10161588" y="2990850"/>
          <p14:tracePt t="17451" x="10323513" y="2840038"/>
          <p14:tracePt t="17482" x="10563225" y="2670175"/>
          <p14:tracePt t="17499" x="10661650" y="2608263"/>
          <p14:tracePt t="17531" x="10787063" y="2509838"/>
          <p14:tracePt t="17560" x="10875963" y="2465388"/>
          <p14:tracePt t="17595" x="11001375" y="2384425"/>
          <p14:tracePt t="17627" x="11072813" y="2295525"/>
          <p14:tracePt t="17652" x="11153775" y="2241550"/>
          <p14:tracePt t="17689" x="11296650" y="2179638"/>
          <p14:tracePt t="17714" x="11412538" y="2160588"/>
          <p14:tracePt t="17748" x="11491913" y="2133600"/>
          <p14:tracePt t="17778" x="11572875" y="2108200"/>
          <p14:tracePt t="17830" x="11590338" y="2098675"/>
          <p14:tracePt t="17967" x="11617325" y="2081213"/>
          <p14:tracePt t="18371" x="11582400" y="2116138"/>
          <p14:tracePt t="18410" x="11466513" y="2160588"/>
          <p14:tracePt t="18418" x="11430000" y="2179638"/>
          <p14:tracePt t="18455" x="11314113" y="2214563"/>
          <p14:tracePt t="18486" x="11153775" y="2276475"/>
          <p14:tracePt t="18518" x="10947400" y="2339975"/>
          <p14:tracePt t="18546" x="10858500" y="2384425"/>
          <p14:tracePt t="18580" x="10742613" y="2428875"/>
          <p14:tracePt t="18612" x="10572750" y="2509838"/>
          <p14:tracePt t="18637" x="10394950" y="2598738"/>
          <p14:tracePt t="18670" x="10126663" y="2751138"/>
          <p14:tracePt t="18702" x="9894888" y="2894013"/>
          <p14:tracePt t="18733" x="9759950" y="3017838"/>
          <p14:tracePt t="18765" x="9634538" y="3108325"/>
          <p14:tracePt t="18796" x="9518650" y="3214688"/>
          <p14:tracePt t="18828" x="9466263" y="3259138"/>
          <p14:tracePt t="18861" x="9348788" y="3322638"/>
          <p14:tracePt t="18892" x="9277350" y="3348038"/>
          <p14:tracePt t="18923" x="9259888" y="3357563"/>
          <p14:tracePt t="19029" x="9251950" y="3375025"/>
          <p14:tracePt t="19062" x="10429875" y="2955925"/>
          <p14:tracePt t="19095" x="12188825" y="1884363"/>
          <p14:tracePt t="19127" x="12188825" y="1285875"/>
          <p14:tracePt t="19158" x="12134850" y="1268413"/>
          <p14:tracePt t="19190" x="12038013" y="1268413"/>
          <p14:tracePt t="19222" x="12001500" y="1295400"/>
          <p14:tracePt t="19246" x="11957050" y="1303338"/>
          <p14:tracePt t="19280" x="11831638" y="1322388"/>
          <p14:tracePt t="19311" x="11680825" y="1330325"/>
          <p14:tracePt t="19329" x="11590338" y="1330325"/>
          <p14:tracePt t="19361" x="11491913" y="1339850"/>
          <p14:tracePt t="19392" x="11412538" y="1374775"/>
          <p14:tracePt t="19422" x="11323638" y="1455738"/>
          <p14:tracePt t="19457" x="11269663" y="1554163"/>
          <p14:tracePt t="19483" x="11225213" y="1697038"/>
          <p14:tracePt t="19513" x="11215688" y="1893888"/>
          <p14:tracePt t="19544" x="11215688" y="1973263"/>
          <p14:tracePt t="19575" x="11215688" y="1982788"/>
          <p14:tracePt t="19673" x="11215688" y="2009775"/>
          <p14:tracePt t="19700" x="11233150" y="2044700"/>
          <p14:tracePt t="19736" x="11287125" y="2098675"/>
          <p14:tracePt t="19761" x="11314113" y="2098675"/>
          <p14:tracePt t="19798" x="11368088" y="2108200"/>
          <p14:tracePt t="19935" x="11304588" y="2143125"/>
          <p14:tracePt t="19967" x="11028363" y="2276475"/>
          <p14:tracePt t="19999" x="10385425" y="2581275"/>
          <p14:tracePt t="20030" x="9340850" y="3062288"/>
          <p14:tracePt t="20062" x="8813800" y="3276600"/>
          <p14:tracePt t="20094" x="8232775" y="3562350"/>
          <p14:tracePt t="20127" x="7974013" y="3795713"/>
          <p14:tracePt t="20159" x="7867650" y="3973513"/>
          <p14:tracePt t="20190" x="7813675" y="4089400"/>
          <p14:tracePt t="20214" x="7804150" y="4108450"/>
          <p14:tracePt t="20363" x="7796213" y="4143375"/>
          <p14:tracePt t="20403" x="7769225" y="4179888"/>
          <p14:tracePt t="20433" x="7751763" y="4224338"/>
          <p14:tracePt t="20465" x="7715250" y="4259263"/>
          <p14:tracePt t="20495" x="7661275" y="4322763"/>
          <p14:tracePt t="20528" x="7589838" y="4384675"/>
          <p14:tracePt t="20563" x="7537450" y="4411663"/>
          <p14:tracePt t="20640" x="7527925" y="4411663"/>
          <p14:tracePt t="20702" x="7510463" y="4411663"/>
          <p14:tracePt t="20730" x="7473950" y="4394200"/>
          <p14:tracePt t="20763" x="7466013" y="4367213"/>
          <p14:tracePt t="20797" x="7446963" y="4295775"/>
          <p14:tracePt t="20828" x="7429500" y="4241800"/>
          <p14:tracePt t="20861" x="7402513" y="4205288"/>
          <p14:tracePt t="21280" x="7402513" y="4197350"/>
          <p14:tracePt t="21312" x="7500938" y="4187825"/>
          <p14:tracePt t="21345" x="7983538" y="4071938"/>
          <p14:tracePt t="21376" x="8348663" y="3902075"/>
          <p14:tracePt t="21408" x="8483600" y="3795713"/>
          <p14:tracePt t="21439" x="8572500" y="3714750"/>
          <p14:tracePt t="21464" x="8724900" y="3598863"/>
          <p14:tracePt t="21497" x="9099550" y="3419475"/>
          <p14:tracePt t="21530" x="9510713" y="3170238"/>
          <p14:tracePt t="21566" x="10348913" y="2625725"/>
          <p14:tracePt t="21594" x="10653713" y="2482850"/>
          <p14:tracePt t="21627" x="10715625" y="2446338"/>
          <p14:tracePt t="21658" x="10752138" y="2393950"/>
          <p14:tracePt t="21690" x="10841038" y="2276475"/>
          <p14:tracePt t="21714" x="10920413" y="2214563"/>
          <p14:tracePt t="21751" x="11010900" y="2143125"/>
          <p14:tracePt t="21783" x="11134725" y="2071688"/>
          <p14:tracePt t="21814" x="11225213" y="2017713"/>
          <p14:tracePt t="21825" x="11233150" y="2017713"/>
          <p14:tracePt t="21855" x="11395075" y="2000250"/>
          <p14:tracePt t="21886" x="11563350" y="2000250"/>
          <p14:tracePt t="21926" x="11634788" y="2000250"/>
          <p14:tracePt t="22174" x="11644313" y="2027238"/>
          <p14:tracePt t="22188" x="11644313" y="2036763"/>
          <p14:tracePt t="22281" x="11609388" y="2071688"/>
          <p14:tracePt t="22312" x="11510963" y="2125663"/>
          <p14:tracePt t="22344" x="11395075" y="2152650"/>
          <p14:tracePt t="22374" x="11269663" y="2187575"/>
          <p14:tracePt t="22391" x="11225213" y="2187575"/>
          <p14:tracePt t="22423" x="11206163" y="2187575"/>
          <p14:tracePt t="22467" x="11171238" y="2197100"/>
          <p14:tracePt t="22498" x="11082338" y="2259013"/>
          <p14:tracePt t="22538" x="10956925" y="2295525"/>
          <p14:tracePt t="22565" x="10831513" y="2295525"/>
          <p14:tracePt t="22594" x="10742613" y="2312988"/>
          <p14:tracePt t="22625" x="10653713" y="2347913"/>
          <p14:tracePt t="22654" x="10296525" y="2544763"/>
          <p14:tracePt t="22685" x="9224963" y="3152775"/>
          <p14:tracePt t="22718" x="7956550" y="3679825"/>
          <p14:tracePt t="22748" x="7089775" y="3919538"/>
          <p14:tracePt t="22780" x="6411913" y="3983038"/>
          <p14:tracePt t="22812" x="5322888" y="4133850"/>
          <p14:tracePt t="22844" x="4179888" y="4375150"/>
          <p14:tracePt t="22876" x="4152900" y="4394200"/>
          <p14:tracePt t="22919" x="4152900" y="4411663"/>
          <p14:tracePt t="22950" x="4152900" y="4419600"/>
          <p14:tracePt t="23160" x="4259263" y="4419600"/>
          <p14:tracePt t="23189" x="4697413" y="4419600"/>
          <p14:tracePt t="23218" x="5840413" y="4419600"/>
          <p14:tracePt t="23250" x="7054850" y="4340225"/>
          <p14:tracePt t="23266" x="7296150" y="4322763"/>
          <p14:tracePt t="23299" x="7358063" y="4313238"/>
          <p14:tracePt t="23356" x="7385050" y="4313238"/>
          <p14:tracePt t="23386" x="7412038" y="4313238"/>
          <p14:tracePt t="23453" x="7466013" y="4322763"/>
          <p14:tracePt t="23483" x="7572375" y="4367213"/>
          <p14:tracePt t="23515" x="7777163" y="4402138"/>
          <p14:tracePt t="23550" x="7823200" y="4411663"/>
          <p14:tracePt t="23734" x="7823200" y="4429125"/>
          <p14:tracePt t="23765" x="7796213" y="4429125"/>
          <p14:tracePt t="23798" x="7777163" y="4429125"/>
          <p14:tracePt t="24048" x="7769225" y="4429125"/>
          <p14:tracePt t="24079" x="7697788" y="4419600"/>
          <p14:tracePt t="24106" x="7634288" y="4402138"/>
          <p14:tracePt t="24138" x="7581900" y="4367213"/>
          <p14:tracePt t="24170" x="7537450" y="4322763"/>
          <p14:tracePt t="24200" x="7491413" y="4295775"/>
          <p14:tracePt t="24230" x="7466013" y="4276725"/>
          <p14:tracePt t="24264" x="7439025" y="4232275"/>
          <p14:tracePt t="24295" x="7394575" y="4179888"/>
          <p14:tracePt t="24327" x="7367588" y="4170363"/>
          <p14:tracePt t="24690" x="7340600" y="4170363"/>
          <p14:tracePt t="24751" x="7296150" y="4170363"/>
          <p14:tracePt t="24782" x="7242175" y="4170363"/>
          <p14:tracePt t="24815" x="7215188" y="4170363"/>
          <p14:tracePt t="24840" x="7188200" y="4170363"/>
          <p14:tracePt t="24872" x="7134225" y="4170363"/>
          <p14:tracePt t="24904" x="7116763" y="4170363"/>
          <p14:tracePt t="24937" x="7099300" y="4170363"/>
          <p14:tracePt t="24983" x="7089775" y="4170363"/>
          <p14:tracePt t="25028" x="7062788" y="4170363"/>
          <p14:tracePt t="25154" x="7045325" y="4170363"/>
          <p14:tracePt t="25359" x="7099300" y="4170363"/>
          <p14:tracePt t="25392" x="7251700" y="4170363"/>
          <p14:tracePt t="25408" x="7385050" y="4170363"/>
          <p14:tracePt t="25434" x="7500938" y="4179888"/>
          <p14:tracePt t="25470" x="7518400" y="4179888"/>
          <p14:tracePt t="25502" x="7545388" y="4179888"/>
          <p14:tracePt t="25534" x="7562850" y="4179888"/>
          <p14:tracePt t="25685" x="7572375" y="4179888"/>
          <p14:tracePt t="25716" x="7589838" y="4179888"/>
          <p14:tracePt t="25890" x="7581900" y="4205288"/>
          <p14:tracePt t="25920" x="7491413" y="4205288"/>
          <p14:tracePt t="25950" x="7375525" y="4205288"/>
          <p14:tracePt t="25982" x="7259638" y="4205288"/>
          <p14:tracePt t="25998" x="7224713" y="4205288"/>
          <p14:tracePt t="26046" x="7205663" y="4205288"/>
          <p14:tracePt t="26345" x="7242175" y="4197350"/>
          <p14:tracePt t="26376" x="7304088" y="4179888"/>
          <p14:tracePt t="26406" x="7375525" y="4170363"/>
          <p14:tracePt t="26438" x="7483475" y="4160838"/>
          <p14:tracePt t="26469" x="7608888" y="4125913"/>
          <p14:tracePt t="26487" x="7661275" y="4116388"/>
          <p14:tracePt t="26528" x="7680325" y="4098925"/>
          <p14:tracePt t="26565" x="7742238" y="4081463"/>
          <p14:tracePt t="26591" x="7858125" y="4044950"/>
          <p14:tracePt t="26622" x="7920038" y="4010025"/>
          <p14:tracePt t="26654" x="7983538" y="3983038"/>
          <p14:tracePt t="26671" x="8001000" y="3973513"/>
          <p14:tracePt t="26705" x="8062913" y="3946525"/>
          <p14:tracePt t="26737" x="8072438" y="3938588"/>
          <p14:tracePt t="26918" x="8089900" y="3938588"/>
          <p14:tracePt t="27012" x="8045450" y="3929063"/>
          <p14:tracePt t="27046" x="7912100" y="3919538"/>
          <p14:tracePt t="27062" x="7840663" y="3919538"/>
          <p14:tracePt t="27094" x="7483475" y="3919538"/>
          <p14:tracePt t="27110" x="7277100" y="3919538"/>
          <p14:tracePt t="27126" x="7089775" y="3919538"/>
          <p14:tracePt t="27152" x="6965950" y="3902075"/>
          <p14:tracePt t="27296" x="6946900" y="3902075"/>
          <p14:tracePt t="27537" x="7037388" y="3919538"/>
          <p14:tracePt t="27560" x="7259638" y="3946525"/>
          <p14:tracePt t="27595" x="7599363" y="3946525"/>
          <p14:tracePt t="27626" x="7823200" y="3946525"/>
          <p14:tracePt t="27658" x="7858125" y="3946525"/>
          <p14:tracePt t="27690" x="7912100" y="3946525"/>
          <p14:tracePt t="27724" x="7956550" y="3946525"/>
          <p14:tracePt t="27753" x="8001000" y="3956050"/>
          <p14:tracePt t="27777" x="8081963" y="3965575"/>
          <p14:tracePt t="27808" x="8126413" y="3973513"/>
          <p14:tracePt t="27840" x="8143875" y="3973513"/>
          <p14:tracePt t="27872" x="8170863" y="3973513"/>
          <p14:tracePt t="27906" x="8205788" y="3973513"/>
          <p14:tracePt t="27938" x="8242300" y="3973513"/>
          <p14:tracePt t="27970" x="8251825" y="3973513"/>
          <p14:tracePt t="28594" x="8277225" y="3965575"/>
          <p14:tracePt t="28937" x="8269288" y="3983038"/>
          <p14:tracePt t="28955" x="8232775" y="4037013"/>
          <p14:tracePt t="29002" x="8232775" y="4108450"/>
          <p14:tracePt t="29017" x="8232775" y="4116388"/>
          <p14:tracePt t="29047" x="8232775" y="4170363"/>
          <p14:tracePt t="29077" x="8232775" y="4214813"/>
          <p14:tracePt t="29109" x="8224838" y="4251325"/>
          <p14:tracePt t="29139" x="8224838" y="4276725"/>
          <p14:tracePt t="29170" x="8224838" y="4313238"/>
          <p14:tracePt t="29202" x="8224838" y="4357688"/>
          <p14:tracePt t="29233" x="8224838" y="4384675"/>
          <p14:tracePt t="29263" x="8224838" y="4411663"/>
          <p14:tracePt t="29624" x="8205788" y="4411663"/>
          <p14:tracePt t="30239" x="8205788" y="4402138"/>
          <p14:tracePt t="30263" x="8232775" y="4384675"/>
          <p14:tracePt t="30610" x="8286750" y="4313238"/>
          <p14:tracePt t="30642" x="8589963" y="4081463"/>
          <p14:tracePt t="30672" x="8867775" y="3840163"/>
          <p14:tracePt t="30705" x="8991600" y="3714750"/>
          <p14:tracePt t="30730" x="9045575" y="3687763"/>
          <p14:tracePt t="30762" x="9126538" y="3679825"/>
          <p14:tracePt t="30794" x="9286875" y="3670300"/>
          <p14:tracePt t="30826" x="9653588" y="3608388"/>
          <p14:tracePt t="30862" x="10099675" y="3490913"/>
          <p14:tracePt t="30887" x="10161588" y="3473450"/>
          <p14:tracePt t="31013" x="10171113" y="3455988"/>
          <p14:tracePt t="31044" x="10171113" y="3438525"/>
          <p14:tracePt t="31092" x="10180638" y="3411538"/>
          <p14:tracePt t="31126" x="10198100" y="3384550"/>
          <p14:tracePt t="31143" x="10206038" y="3375025"/>
          <p14:tracePt t="31174" x="10252075" y="3330575"/>
          <p14:tracePt t="31219" x="10296525" y="3295650"/>
          <p14:tracePt t="31252" x="10331450" y="3259138"/>
          <p14:tracePt t="31282" x="10348913" y="3251200"/>
          <p14:tracePt t="31312" x="10358438" y="3241675"/>
          <p14:tracePt t="31359" x="10358438" y="3205163"/>
          <p14:tracePt t="31390" x="10358438" y="3160713"/>
          <p14:tracePt t="31420" x="10358438" y="3125788"/>
          <p14:tracePt t="31453" x="10358438" y="3081338"/>
          <p14:tracePt t="31470" x="10358438" y="3044825"/>
          <p14:tracePt t="31497" x="10358438" y="3036888"/>
          <p14:tracePt t="31560" x="10375900" y="3017838"/>
          <p14:tracePt t="31643" x="10402888" y="2973388"/>
          <p14:tracePt t="31673" x="10412413" y="2973388"/>
          <p14:tracePt t="31732" x="10429875" y="2973388"/>
          <p14:tracePt t="31796" x="10447338" y="2973388"/>
          <p14:tracePt t="31828" x="10466388" y="2973388"/>
          <p14:tracePt t="32281" x="10474325" y="2973388"/>
          <p14:tracePt t="32327" x="10474325" y="2955925"/>
          <p14:tracePt t="32720" x="10474325" y="2938463"/>
          <p14:tracePt t="32816" x="10474325" y="2901950"/>
          <p14:tracePt t="32848" x="10447338" y="2847975"/>
          <p14:tracePt t="32872" x="10447338" y="2776538"/>
          <p14:tracePt t="32904" x="10447338" y="2741613"/>
          <p14:tracePt t="32936" x="10447338" y="2687638"/>
          <p14:tracePt t="32968" x="10439400" y="2616200"/>
          <p14:tracePt t="32986" x="10439400" y="2581275"/>
          <p14:tracePt t="33034" x="10429875" y="2527300"/>
          <p14:tracePt t="33066" x="10429875" y="2490788"/>
          <p14:tracePt t="33105" x="10429875" y="2482850"/>
          <p14:tracePt t="33339" x="10429875" y="2509838"/>
          <p14:tracePt t="33393" x="10447338" y="2554288"/>
          <p14:tracePt t="33420" x="10456863" y="2562225"/>
          <p14:tracePt t="33449" x="10466388" y="2608263"/>
          <p14:tracePt t="33482" x="10474325" y="2643188"/>
          <p14:tracePt t="33499" x="10491788" y="2670175"/>
          <p14:tracePt t="33533" x="10491788" y="2697163"/>
          <p14:tracePt t="33564" x="10510838" y="2732088"/>
          <p14:tracePt t="33596" x="10510838" y="2751138"/>
          <p14:tracePt t="33639" x="10510838" y="2768600"/>
          <p14:tracePt t="33671" x="10510838" y="2776538"/>
          <p14:tracePt t="33704" x="10510838" y="2840038"/>
          <p14:tracePt t="33731" x="10545763" y="2884488"/>
          <p14:tracePt t="33761" x="10545763" y="2919413"/>
          <p14:tracePt t="33793" x="10545763" y="2928938"/>
          <p14:tracePt t="33825" x="10545763" y="2955925"/>
          <p14:tracePt t="34733" x="10545763" y="2973388"/>
          <p14:tracePt t="34779" x="10545763" y="2946400"/>
          <p14:tracePt t="34982" x="10545763" y="2919413"/>
          <p14:tracePt t="35015" x="10545763" y="2847975"/>
          <p14:tracePt t="35032" x="10545763" y="2813050"/>
          <p14:tracePt t="35064" x="10545763" y="2786063"/>
          <p14:tracePt t="35155" x="10545763" y="2768600"/>
          <p14:tracePt t="35654" x="10653713" y="2768600"/>
          <p14:tracePt t="35686" x="11010900" y="2732088"/>
          <p14:tracePt t="35721" x="11403013" y="2633663"/>
          <p14:tracePt t="35731" x="11412538" y="2633663"/>
          <p14:tracePt t="35809" x="11430000" y="2625725"/>
          <p14:tracePt t="35874" x="11447463" y="2598738"/>
          <p14:tracePt t="35906" x="11491913" y="2536825"/>
          <p14:tracePt t="35922" x="11491913" y="2517775"/>
          <p14:tracePt t="35953" x="11501438" y="2490788"/>
          <p14:tracePt t="35997" x="11501438" y="2482850"/>
          <p14:tracePt t="36169" x="11501438" y="2411413"/>
          <p14:tracePt t="36186" x="11501438" y="2374900"/>
          <p14:tracePt t="36217" x="11501438" y="2312988"/>
          <p14:tracePt t="36250" x="11501438" y="2286000"/>
          <p14:tracePt t="36392" x="11466513" y="2251075"/>
          <p14:tracePt t="36855" x="11491913" y="2276475"/>
          <p14:tracePt t="36970" x="11501438" y="2276475"/>
          <p14:tracePt t="37126" x="11528425" y="2276475"/>
          <p14:tracePt t="37157" x="11545888" y="2276475"/>
          <p14:tracePt t="37499" x="11545888" y="2286000"/>
          <p14:tracePt t="37870" x="11563350" y="2330450"/>
          <p14:tracePt t="37907" x="11572875" y="2330450"/>
          <p14:tracePt t="37937" x="11572875" y="2339975"/>
          <p14:tracePt t="38214" x="11582400" y="2366963"/>
          <p14:tracePt t="38387" x="11582400" y="2374900"/>
          <p14:tracePt t="38983" x="11572875" y="2374900"/>
          <p14:tracePt t="39013" x="11563350" y="2374900"/>
          <p14:tracePt t="39079" x="11545888" y="2374900"/>
          <p14:tracePt t="39248" x="11510963" y="2393950"/>
          <p14:tracePt t="39279" x="11403013" y="2500313"/>
          <p14:tracePt t="39312" x="11287125" y="2616200"/>
          <p14:tracePt t="39344" x="11134725" y="2776538"/>
          <p14:tracePt t="39375" x="10966450" y="2965450"/>
          <p14:tracePt t="39406" x="10814050" y="3098800"/>
          <p14:tracePt t="39438" x="10698163" y="3232150"/>
          <p14:tracePt t="39455" x="10644188" y="3276600"/>
          <p14:tracePt t="39480" x="10609263" y="3313113"/>
          <p14:tracePt t="39512" x="10599738" y="3322638"/>
          <p14:tracePt t="39562" x="10590213" y="3322638"/>
          <p14:tracePt t="39594" x="10555288" y="3303588"/>
          <p14:tracePt t="39626" x="10528300" y="3276600"/>
          <p14:tracePt t="39658" x="10510838" y="3232150"/>
          <p14:tracePt t="39691" x="10501313" y="3160713"/>
          <p14:tracePt t="39716" x="10483850" y="3116263"/>
          <p14:tracePt t="39767" x="10456863" y="3062288"/>
          <p14:tracePt t="39798" x="10439400" y="3017838"/>
          <p14:tracePt t="39831" x="10429875" y="2990850"/>
          <p14:tracePt t="39878" x="10420350" y="2990850"/>
          <p14:tracePt t="39909" x="10412413" y="2965450"/>
          <p14:tracePt t="39934" x="10394950" y="2938463"/>
          <p14:tracePt t="39966" x="10340975" y="2894013"/>
          <p14:tracePt t="39997" x="10233025" y="2830513"/>
          <p14:tracePt t="40029" x="10180638" y="2803525"/>
          <p14:tracePt t="40060" x="10153650" y="2786063"/>
          <p14:tracePt t="40093" x="10117138" y="2786063"/>
          <p14:tracePt t="40125" x="10072688" y="2776538"/>
          <p14:tracePt t="40156" x="9983788" y="2768600"/>
          <p14:tracePt t="40188" x="9885363" y="2741613"/>
          <p14:tracePt t="40222" x="9858375" y="2741613"/>
          <p14:tracePt t="40262" x="9840913" y="2732088"/>
          <p14:tracePt t="40313" x="9831388" y="2732088"/>
          <p14:tracePt t="40550" x="9823450" y="2732088"/>
          <p14:tracePt t="40761" x="9796463" y="2705100"/>
          <p14:tracePt t="41170" x="9804400" y="2705100"/>
          <p14:tracePt t="41202" x="9831388" y="2705100"/>
          <p14:tracePt t="41234" x="9875838" y="2705100"/>
          <p14:tracePt t="41265" x="9902825" y="2714625"/>
          <p14:tracePt t="41328" x="9920288" y="2714625"/>
          <p14:tracePt t="41360" x="9929813" y="2714625"/>
          <p14:tracePt t="41402" x="9956800" y="2714625"/>
          <p14:tracePt t="41434" x="9983788" y="2705100"/>
          <p14:tracePt t="41468" x="10028238" y="2679700"/>
          <p14:tracePt t="41500" x="10117138" y="2633663"/>
          <p14:tracePt t="41533" x="10153650" y="2616200"/>
          <p14:tracePt t="41563" x="10180638" y="2598738"/>
          <p14:tracePt t="41596" x="10225088" y="2598738"/>
          <p14:tracePt t="41621" x="10260013" y="2589213"/>
          <p14:tracePt t="41652" x="10313988" y="2589213"/>
          <p14:tracePt t="41683" x="10367963" y="2589213"/>
          <p14:tracePt t="41717" x="10483850" y="2562225"/>
          <p14:tracePt t="41751" x="10572750" y="2554288"/>
          <p14:tracePt t="41782" x="10680700" y="2544763"/>
          <p14:tracePt t="41815" x="10814050" y="2517775"/>
          <p14:tracePt t="41847" x="10966450" y="2500313"/>
          <p14:tracePt t="41876" x="11072813" y="2482850"/>
          <p14:tracePt t="41906" x="11126788" y="2455863"/>
          <p14:tracePt t="41921" x="11134725" y="2446338"/>
          <p14:tracePt t="41954" x="11161713" y="2428875"/>
          <p14:tracePt t="41984" x="11198225" y="2411413"/>
          <p14:tracePt t="42016" x="11242675" y="2401888"/>
          <p14:tracePt t="42048" x="11269663" y="2384425"/>
          <p14:tracePt t="42082" x="11323638" y="2366963"/>
          <p14:tracePt t="42121" x="11358563" y="2366963"/>
          <p14:tracePt t="42138" x="11376025" y="2347913"/>
          <p14:tracePt t="42390" x="11368088" y="2339975"/>
          <p14:tracePt t="42419" x="11323638" y="2312988"/>
          <p14:tracePt t="42452" x="11260138" y="2268538"/>
          <p14:tracePt t="42483" x="11233150" y="2241550"/>
          <p14:tracePt t="42529" x="11198225" y="2214563"/>
          <p14:tracePt t="42565" x="11144250" y="2179638"/>
          <p14:tracePt t="42590" x="11117263" y="2143125"/>
          <p14:tracePt t="42606" x="11082338" y="2116138"/>
          <p14:tracePt t="42637" x="11063288" y="2089150"/>
          <p14:tracePt t="42668" x="11028363" y="2062163"/>
          <p14:tracePt t="42701" x="11018838" y="2044700"/>
          <p14:tracePt t="42734" x="11018838" y="2017713"/>
          <p14:tracePt t="42766" x="11018838" y="2000250"/>
          <p14:tracePt t="42903" x="11010900" y="2000250"/>
          <p14:tracePt t="42970" x="10974388" y="2000250"/>
          <p14:tracePt t="43000" x="10939463" y="2009775"/>
          <p14:tracePt t="43031" x="10895013" y="2009775"/>
          <p14:tracePt t="43062" x="10868025" y="2009775"/>
          <p14:tracePt t="43204" x="10848975" y="2009775"/>
          <p14:tracePt t="43230" x="10841038" y="2009775"/>
          <p14:tracePt t="43297" x="10823575" y="2009775"/>
          <p14:tracePt t="44516" x="10823575" y="2044700"/>
          <p14:tracePt t="44542" x="10823575" y="2089150"/>
          <p14:tracePt t="44578" x="10752138" y="2232025"/>
          <p14:tracePt t="44609" x="10572750" y="2455863"/>
          <p14:tracePt t="44640" x="10402888" y="2670175"/>
          <p14:tracePt t="44670" x="10260013" y="2847975"/>
          <p14:tracePt t="44702" x="10171113" y="3071813"/>
          <p14:tracePt t="44736" x="10099675" y="3276600"/>
          <p14:tracePt t="44767" x="10001250" y="3482975"/>
          <p14:tracePt t="44792" x="9920288" y="3660775"/>
          <p14:tracePt t="44824" x="9840913" y="3857625"/>
          <p14:tracePt t="44862" x="9796463" y="4027488"/>
          <p14:tracePt t="44878" x="9786938" y="4098925"/>
          <p14:tracePt t="44902" x="9759950" y="4160838"/>
          <p14:tracePt t="44939" x="9742488" y="4179888"/>
          <p14:tracePt t="44969" x="9732963" y="4187825"/>
          <p14:tracePt t="45001" x="9715500" y="4224338"/>
          <p14:tracePt t="45034" x="9698038" y="4251325"/>
          <p14:tracePt t="45058" x="9680575" y="4259263"/>
          <p14:tracePt t="46685" x="9680575" y="4268788"/>
          <p14:tracePt t="48310" x="9572625" y="4286250"/>
          <p14:tracePt t="48326" x="9394825" y="4313238"/>
          <p14:tracePt t="48360" x="9205913" y="4340225"/>
          <p14:tracePt t="48392" x="9180513" y="4340225"/>
          <p14:tracePt t="48426" x="9099550" y="4429125"/>
          <p14:tracePt t="48449" x="8939213" y="4518025"/>
          <p14:tracePt t="48482" x="8027988" y="5037138"/>
          <p14:tracePt t="48514" x="7205663" y="5491163"/>
          <p14:tracePt t="48550" x="7153275" y="5527675"/>
          <p14:tracePt t="48954" x="7134225" y="5581650"/>
          <p14:tracePt t="48998" x="7062788" y="5724525"/>
          <p14:tracePt t="49030" x="7054850" y="5741988"/>
          <p14:tracePt t="49065" x="7081838" y="5634038"/>
          <p14:tracePt t="49090" x="7037388" y="5510213"/>
          <p14:tracePt t="49121" x="6848475" y="5411788"/>
          <p14:tracePt t="49159" x="6670675" y="5367338"/>
          <p14:tracePt t="49190" x="6626225" y="5357813"/>
          <p14:tracePt t="49233" x="6581775" y="5322888"/>
          <p14:tracePt t="49250" x="6510338" y="5295900"/>
          <p14:tracePt t="49277" x="6384925" y="5180013"/>
          <p14:tracePt t="49308" x="6205538" y="4946650"/>
          <p14:tracePt t="49340" x="5991225" y="4518025"/>
          <p14:tracePt t="49371" x="5911850" y="4125913"/>
          <p14:tracePt t="49409" x="5857875" y="3724275"/>
          <p14:tracePt t="49433" x="5768975" y="3527425"/>
          <p14:tracePt t="49468" x="5715000" y="3429000"/>
          <p14:tracePt t="49495" x="5759450" y="3348038"/>
          <p14:tracePt t="49534" x="5848350" y="3357563"/>
          <p14:tracePt t="49565" x="5768975" y="3429000"/>
          <p14:tracePt t="49593" x="5751513" y="3446463"/>
          <p14:tracePt t="50090" x="5724525" y="3446463"/>
          <p14:tracePt t="50121" x="5661025" y="3446463"/>
          <p14:tracePt t="50158" x="5643563" y="3446463"/>
          <p14:tracePt t="50203" x="5653088" y="3384550"/>
          <p14:tracePt t="50235" x="5661025" y="3322638"/>
          <p14:tracePt t="50294" x="5680075" y="3268663"/>
          <p14:tracePt t="50326" x="5688013" y="3224213"/>
          <p14:tracePt t="50377" x="5680075" y="3214688"/>
          <p14:tracePt t="50422" x="5634038" y="3197225"/>
          <p14:tracePt t="50468" x="5545138" y="3152775"/>
          <p14:tracePt t="50499" x="5500688" y="3116263"/>
          <p14:tracePt t="50565" x="5518150" y="3143250"/>
          <p14:tracePt t="50596" x="5643563" y="3251200"/>
          <p14:tracePt t="50621" x="5822950" y="3375025"/>
          <p14:tracePt t="50655" x="6269038" y="3562350"/>
          <p14:tracePt t="50690" x="6973888" y="3751263"/>
          <p14:tracePt t="50714" x="7224713" y="3830638"/>
          <p14:tracePt t="50753" x="7439025" y="3884613"/>
          <p14:tracePt t="50783" x="7527925" y="3911600"/>
          <p14:tracePt t="50814" x="7661275" y="3938588"/>
          <p14:tracePt t="50839" x="7796213" y="3946525"/>
          <p14:tracePt t="50871" x="7991475" y="3983038"/>
          <p14:tracePt t="50904" x="8143875" y="4017963"/>
          <p14:tracePt t="50936" x="8277225" y="4054475"/>
          <p14:tracePt t="50967" x="8358188" y="4071938"/>
          <p14:tracePt t="50998" x="8412163" y="4081463"/>
          <p14:tracePt t="51105" x="8420100" y="4089400"/>
          <p14:tracePt t="51202" x="8375650" y="4089400"/>
          <p14:tracePt t="51233" x="8367713" y="4089400"/>
          <p14:tracePt t="51362" x="8340725" y="4098925"/>
          <p14:tracePt t="51388" x="8313738" y="4108450"/>
          <p14:tracePt t="51439" x="8277225" y="4108450"/>
          <p14:tracePt t="51469" x="8251825" y="4108450"/>
          <p14:tracePt t="52188" x="8197850" y="4108450"/>
          <p14:tracePt t="52219" x="7510463" y="3894138"/>
          <p14:tracePt t="52250" x="5562600" y="3241675"/>
          <p14:tracePt t="52281" x="4259263" y="2874963"/>
          <p14:tracePt t="52283" x="3956050" y="2795588"/>
          <p14:tracePt t="52310" x="3429000" y="2660650"/>
          <p14:tracePt t="52343" x="3197225" y="2616200"/>
          <p14:tracePt t="52374" x="3081338" y="2616200"/>
          <p14:tracePt t="52405" x="2982913" y="2616200"/>
          <p14:tracePt t="52440" x="2938463" y="2581275"/>
          <p14:tracePt t="52471" x="2857500" y="2562225"/>
          <p14:tracePt t="52502" x="2732088" y="2554288"/>
          <p14:tracePt t="52538" x="2562225" y="2527300"/>
          <p14:tracePt t="52581" x="2490788" y="2490788"/>
          <p14:tracePt t="52609" x="2465388" y="2482850"/>
          <p14:tracePt t="52642" x="2347913" y="2438400"/>
          <p14:tracePt t="52667" x="2303463" y="2438400"/>
          <p14:tracePt t="52706" x="2276475" y="2428875"/>
          <p14:tracePt t="52747" x="2232025" y="2428875"/>
          <p14:tracePt t="52784" x="2214563" y="2419350"/>
          <p14:tracePt t="52794" x="2205038" y="2411413"/>
          <p14:tracePt t="52826" x="2197100" y="2411413"/>
          <p14:tracePt t="52907" x="2179638" y="2393950"/>
          <p14:tracePt t="53137" x="2152650" y="2384425"/>
          <p14:tracePt t="53168" x="2143125" y="2384425"/>
          <p14:tracePt t="53829" x="2133600" y="2384425"/>
          <p14:tracePt t="53859" x="2152650" y="2384425"/>
          <p14:tracePt t="53905" x="2160588" y="2384425"/>
          <p14:tracePt t="54016" x="2187575" y="2384425"/>
          <p14:tracePt t="54044" x="2214563" y="2384425"/>
          <p14:tracePt t="54076" x="2276475" y="2384425"/>
          <p14:tracePt t="54110" x="2428875" y="2384425"/>
          <p14:tracePt t="54142" x="2536825" y="2384425"/>
          <p14:tracePt t="54167" x="2598738" y="2384425"/>
          <p14:tracePt t="54202" x="2803525" y="2384425"/>
          <p14:tracePt t="54234" x="3009900" y="2384425"/>
          <p14:tracePt t="54263" x="3125788" y="2393950"/>
          <p14:tracePt t="54294" x="3152775" y="2393950"/>
          <p14:tracePt t="54324" x="3197225" y="2393950"/>
          <p14:tracePt t="54356" x="3313113" y="2419350"/>
          <p14:tracePt t="54389" x="3536950" y="2419350"/>
          <p14:tracePt t="54407" x="3687763" y="2419350"/>
          <p14:tracePt t="54434" x="3813175" y="2419350"/>
          <p14:tracePt t="54468" x="3990975" y="2419350"/>
          <p14:tracePt t="54500" x="4232275" y="2419350"/>
          <p14:tracePt t="54532" x="4340225" y="2419350"/>
          <p14:tracePt t="54563" x="4384675" y="2419350"/>
          <p14:tracePt t="54589" x="4465638" y="2428875"/>
          <p14:tracePt t="54607" x="4483100" y="2428875"/>
          <p14:tracePt t="54638" x="4491038" y="2428875"/>
          <p14:tracePt t="54826" x="4500563" y="2438400"/>
          <p14:tracePt t="54858" x="4500563" y="2482850"/>
          <p14:tracePt t="54890" x="4518025" y="2544763"/>
          <p14:tracePt t="54923" x="4554538" y="2660650"/>
          <p14:tracePt t="54952" x="4714875" y="2901950"/>
          <p14:tracePt t="54982" x="5010150" y="3251200"/>
          <p14:tracePt t="55013" x="5303838" y="3473450"/>
          <p14:tracePt t="55044" x="5589588" y="3643313"/>
          <p14:tracePt t="55078" x="5732463" y="3687763"/>
          <p14:tracePt t="55109" x="5822950" y="3697288"/>
          <p14:tracePt t="55140" x="6000750" y="3732213"/>
          <p14:tracePt t="55176" x="6545263" y="3822700"/>
          <p14:tracePt t="55203" x="6938963" y="3857625"/>
          <p14:tracePt t="55234" x="7348538" y="3911600"/>
          <p14:tracePt t="55263" x="7572375" y="3929063"/>
          <p14:tracePt t="55297" x="7661275" y="3929063"/>
          <p14:tracePt t="55328" x="7724775" y="3929063"/>
          <p14:tracePt t="55359" x="7823200" y="3929063"/>
          <p14:tracePt t="55391" x="7947025" y="3929063"/>
          <p14:tracePt t="55423" x="8153400" y="3929063"/>
          <p14:tracePt t="55450" x="8269288" y="3938588"/>
          <p14:tracePt t="55481" x="8296275" y="3938588"/>
          <p14:tracePt t="55527" x="8313738" y="3938588"/>
          <p14:tracePt t="55703" x="8331200" y="3929063"/>
          <p14:tracePt t="55734" x="8331200" y="3875088"/>
          <p14:tracePt t="55765" x="8331200" y="3795713"/>
          <p14:tracePt t="55800" x="8331200" y="3741738"/>
          <p14:tracePt t="55824" x="8340725" y="3732213"/>
          <p14:tracePt t="55856" x="8358188" y="3705225"/>
          <p14:tracePt t="55887" x="8429625" y="3670300"/>
          <p14:tracePt t="55920" x="8555038" y="3633788"/>
          <p14:tracePt t="55956" x="8643938" y="3608388"/>
          <p14:tracePt t="55987" x="8697913" y="3608388"/>
          <p14:tracePt t="56018" x="8732838" y="3608388"/>
          <p14:tracePt t="56050" x="8796338" y="3625850"/>
          <p14:tracePt t="56074" x="8875713" y="3670300"/>
          <p14:tracePt t="56106" x="8983663" y="3759200"/>
          <p14:tracePt t="56138" x="9055100" y="3813175"/>
          <p14:tracePt t="56170" x="9090025" y="3840163"/>
          <p14:tracePt t="56200" x="9109075" y="3857625"/>
          <p14:tracePt t="56230" x="9126538" y="3875088"/>
          <p14:tracePt t="56270" x="9170988" y="3894138"/>
          <p14:tracePt t="56297" x="9197975" y="3894138"/>
          <p14:tracePt t="56330" x="9242425" y="3894138"/>
          <p14:tracePt t="56360" x="9259888" y="3894138"/>
          <p14:tracePt t="56391" x="9313863" y="3867150"/>
          <p14:tracePt t="56419" x="9367838" y="3759200"/>
          <p14:tracePt t="56449" x="9402763" y="3660775"/>
          <p14:tracePt t="56480" x="9420225" y="3589338"/>
          <p14:tracePt t="56512" x="9474200" y="3517900"/>
          <p14:tracePt t="56550" x="9537700" y="3465513"/>
          <p14:tracePt t="56576" x="9582150" y="3411538"/>
          <p14:tracePt t="56608" x="9680575" y="3340100"/>
          <p14:tracePt t="56641" x="9831388" y="3205163"/>
          <p14:tracePt t="56660" x="9858375" y="3170238"/>
          <p14:tracePt t="56685" x="9929813" y="3116263"/>
          <p14:tracePt t="56716" x="9991725" y="3062288"/>
          <p14:tracePt t="56747" x="10082213" y="2990850"/>
          <p14:tracePt t="56779" x="10188575" y="2911475"/>
          <p14:tracePt t="56799" x="10269538" y="2867025"/>
          <p14:tracePt t="56830" x="10483850" y="2759075"/>
          <p14:tracePt t="56855" x="10653713" y="2643188"/>
          <p14:tracePt t="56895" x="10868025" y="2428875"/>
          <p14:tracePt t="56923" x="10939463" y="2295525"/>
          <p14:tracePt t="56954" x="11001375" y="2205038"/>
          <p14:tracePt t="56984" x="11045825" y="2152650"/>
          <p14:tracePt t="57016" x="11090275" y="2054225"/>
          <p14:tracePt t="57045" x="11180763" y="1946275"/>
          <p14:tracePt t="57074" x="11260138" y="1874838"/>
          <p14:tracePt t="57106" x="11296650" y="1839913"/>
          <p14:tracePt t="57247" x="11233150" y="1857375"/>
          <p14:tracePt t="57281" x="11188700" y="1866900"/>
          <p14:tracePt t="57299" x="11171238" y="1874838"/>
          <p14:tracePt t="57324" x="11144250" y="1884363"/>
          <p14:tracePt t="57356" x="11134725" y="1901825"/>
          <p14:tracePt t="57411" x="11126788" y="1911350"/>
          <p14:tracePt t="57703" x="11063288" y="1946275"/>
          <p14:tracePt t="57730" x="10706100" y="2071688"/>
          <p14:tracePt t="57762" x="10180638" y="2197100"/>
          <p14:tracePt t="57796" x="9474200" y="2276475"/>
          <p14:tracePt t="57828" x="8680450" y="2366963"/>
          <p14:tracePt t="57859" x="8018463" y="2411413"/>
          <p14:tracePt t="57893" x="7466013" y="2411413"/>
          <p14:tracePt t="57925" x="6894513" y="2411413"/>
          <p14:tracePt t="57956" x="6205538" y="2411413"/>
          <p14:tracePt t="57980" x="5759450" y="2411413"/>
          <p14:tracePt t="58012" x="5357813" y="2411413"/>
          <p14:tracePt t="58046" x="5045075" y="2411413"/>
          <p14:tracePt t="58076" x="4705350" y="2411413"/>
          <p14:tracePt t="58106" x="4394200" y="2411413"/>
          <p14:tracePt t="58139" x="4187825" y="2411413"/>
          <p14:tracePt t="58172" x="3956050" y="2428875"/>
          <p14:tracePt t="58202" x="3768725" y="2455863"/>
          <p14:tracePt t="58233" x="3633788" y="2482850"/>
          <p14:tracePt t="58249" x="3562350" y="2500313"/>
          <p14:tracePt t="58268" x="3473450" y="2527300"/>
          <p14:tracePt t="58295" x="3313113" y="2581275"/>
          <p14:tracePt t="58311" x="3187700" y="2616200"/>
          <p14:tracePt t="58343" x="2919413" y="2687638"/>
          <p14:tracePt t="58373" x="2857500" y="2705100"/>
          <p14:tracePt t="58750" x="2847975" y="2724150"/>
          <p14:tracePt t="58782" x="2919413" y="2751138"/>
          <p14:tracePt t="58812" x="3036888" y="2768600"/>
          <p14:tracePt t="58830" x="3116263" y="2768600"/>
          <p14:tracePt t="58864" x="3322638" y="2768600"/>
          <p14:tracePt t="58887" x="3446463" y="2768600"/>
          <p14:tracePt t="58920" x="3598863" y="2768600"/>
          <p14:tracePt t="58952" x="3751263" y="2768600"/>
          <p14:tracePt t="58986" x="3795713" y="2768600"/>
          <p14:tracePt t="59330" x="3822700" y="2768600"/>
          <p14:tracePt t="59358" x="3965575" y="2768600"/>
          <p14:tracePt t="59394" x="4205288" y="2751138"/>
          <p14:tracePt t="59419" x="4340225" y="2751138"/>
          <p14:tracePt t="59452" x="4446588" y="2751138"/>
          <p14:tracePt t="59484" x="4518025" y="2751138"/>
          <p14:tracePt t="59512" x="4598988" y="2759075"/>
          <p14:tracePt t="59548" x="4697413" y="2768600"/>
          <p14:tracePt t="59574" x="4732338" y="2776538"/>
          <p14:tracePt t="59625" x="4759325" y="2776538"/>
          <p14:tracePt t="59656" x="4857750" y="2776538"/>
          <p14:tracePt t="59686" x="4894263" y="2776538"/>
          <p14:tracePt t="59798" x="4919663" y="2776538"/>
          <p14:tracePt t="59830" x="4973638" y="2776538"/>
          <p14:tracePt t="59859" x="4991100" y="2776538"/>
          <p14:tracePt t="59918" x="5018088" y="2776538"/>
          <p14:tracePt t="59949" x="5027613" y="2776538"/>
          <p14:tracePt t="60029" x="5062538" y="2776538"/>
          <p14:tracePt t="60346" x="5072063" y="2776538"/>
          <p14:tracePt t="60376" x="5143500" y="2776538"/>
          <p14:tracePt t="60408" x="5303838" y="2776538"/>
          <p14:tracePt t="60439" x="5419725" y="2776538"/>
          <p14:tracePt t="60466" x="5483225" y="2776538"/>
          <p14:tracePt t="60499" x="5643563" y="2776538"/>
          <p14:tracePt t="60532" x="5751513" y="2776538"/>
          <p14:tracePt t="60560" x="5803900" y="2776538"/>
          <p14:tracePt t="60614" x="5813425" y="2776538"/>
          <p14:tracePt t="60652" x="5848350" y="2776538"/>
          <p14:tracePt t="60684" x="5884863" y="2776538"/>
          <p14:tracePt t="60718" x="5946775" y="2776538"/>
          <p14:tracePt t="61451" x="5956300" y="2786063"/>
          <p14:tracePt t="61497" x="5946775" y="2786063"/>
          <p14:tracePt t="61578" x="5919788" y="2786063"/>
          <p14:tracePt t="61643" x="5894388" y="2803525"/>
          <p14:tracePt t="61667" x="5884863" y="2813050"/>
          <p14:tracePt t="61705" x="5867400" y="2813050"/>
          <p14:tracePt t="61999" x="5840413" y="2830513"/>
          <p14:tracePt t="62029" x="5776913" y="2847975"/>
          <p14:tracePt t="62046" x="5759450" y="2847975"/>
          <p14:tracePt t="62078" x="5697538" y="2867025"/>
          <p14:tracePt t="62092" x="5680075" y="2874963"/>
          <p14:tracePt t="62123" x="5572125" y="2894013"/>
          <p14:tracePt t="62159" x="5348288" y="2911475"/>
          <p14:tracePt t="62185" x="5133975" y="2919413"/>
          <p14:tracePt t="62217" x="4830763" y="2938463"/>
          <p14:tracePt t="62270" x="4197350" y="2982913"/>
          <p14:tracePt t="62300" x="3830638" y="3017838"/>
          <p14:tracePt t="62330" x="3384550" y="3036888"/>
          <p14:tracePt t="62360" x="3133725" y="3036888"/>
          <p14:tracePt t="62391" x="2768600" y="3036888"/>
          <p14:tracePt t="62421" x="2401888" y="3036888"/>
          <p14:tracePt t="62469" x="2232025" y="3036888"/>
          <p14:tracePt t="62498" x="2197100" y="3036888"/>
          <p14:tracePt t="62517" x="2179638" y="3036888"/>
          <p14:tracePt t="62858" x="2251075" y="3036888"/>
          <p14:tracePt t="62889" x="2268538" y="3036888"/>
          <p14:tracePt t="62922" x="2339975" y="3036888"/>
          <p14:tracePt t="62951" x="2438400" y="3036888"/>
          <p14:tracePt t="62980" x="2741613" y="3036888"/>
          <p14:tracePt t="63013" x="3224213" y="3044825"/>
          <p14:tracePt t="63044" x="3625850" y="3125788"/>
          <p14:tracePt t="63078" x="3751263" y="3160713"/>
          <p14:tracePt t="63108" x="3848100" y="3160713"/>
          <p14:tracePt t="63138" x="3990975" y="3197225"/>
          <p14:tracePt t="63175" x="4125913" y="3241675"/>
          <p14:tracePt t="63201" x="4313238" y="3313113"/>
          <p14:tracePt t="63233" x="4741863" y="3411538"/>
          <p14:tracePt t="63250" x="5037138" y="3455988"/>
          <p14:tracePt t="63281" x="5537200" y="3544888"/>
          <p14:tracePt t="63314" x="5902325" y="3608388"/>
          <p14:tracePt t="63329" x="5973763" y="3625850"/>
          <p14:tracePt t="63355" x="6276975" y="3679825"/>
          <p14:tracePt t="63386" x="6634163" y="3724275"/>
          <p14:tracePt t="63403" x="6796088" y="3741738"/>
          <p14:tracePt t="63435" x="7116763" y="3813175"/>
          <p14:tracePt t="63468" x="7394575" y="3884613"/>
          <p14:tracePt t="63500" x="7653338" y="3973513"/>
          <p14:tracePt t="63533" x="7875588" y="4017963"/>
          <p14:tracePt t="63560" x="7902575" y="4037013"/>
          <p14:tracePt t="63598" x="7966075" y="4037013"/>
          <p14:tracePt t="63625" x="8188325" y="4027488"/>
          <p14:tracePt t="63637" x="8286750" y="4017963"/>
          <p14:tracePt t="63674" x="8562975" y="3990975"/>
          <p14:tracePt t="63722" x="8626475" y="3983038"/>
          <p14:tracePt t="63749" x="8670925" y="3973513"/>
          <p14:tracePt t="63777" x="8705850" y="3965575"/>
          <p14:tracePt t="63872" x="8697913" y="3956050"/>
          <p14:tracePt t="63894" x="8616950" y="3946525"/>
          <p14:tracePt t="63922" x="8501063" y="3902075"/>
          <p14:tracePt t="63951" x="8394700" y="3867150"/>
          <p14:tracePt t="63988" x="8116888" y="3776663"/>
          <p14:tracePt t="64016" x="8062913" y="3759200"/>
          <p14:tracePt t="64157" x="8045450" y="3759200"/>
          <p14:tracePt t="64199" x="8045450" y="3795713"/>
          <p14:tracePt t="64233" x="8037513" y="3822700"/>
          <p14:tracePt t="64253" x="8037513" y="3830638"/>
          <p14:tracePt t="64340" x="8037513" y="3848100"/>
          <p14:tracePt t="64373" x="8054975" y="3867150"/>
          <p14:tracePt t="64428" x="8081963" y="3875088"/>
          <p14:tracePt t="64468" x="8089900" y="3875088"/>
          <p14:tracePt t="64622" x="8116888" y="3875088"/>
          <p14:tracePt t="64652" x="8153400" y="3902075"/>
          <p14:tracePt t="64690" x="8161338" y="3902075"/>
          <p14:tracePt t="64813" x="8197850" y="3902075"/>
          <p14:tracePt t="64849" x="8269288" y="3902075"/>
          <p14:tracePt t="64879" x="8394700" y="3902075"/>
          <p14:tracePt t="64909" x="8582025" y="3902075"/>
          <p14:tracePt t="64920" x="8634413" y="3902075"/>
          <p14:tracePt t="64950" x="8875713" y="3911600"/>
          <p14:tracePt t="64980" x="8974138" y="3911600"/>
          <p14:tracePt t="65018" x="9037638" y="3911600"/>
          <p14:tracePt t="65048" x="9117013" y="3884613"/>
          <p14:tracePt t="65078" x="9242425" y="3776663"/>
          <p14:tracePt t="65109" x="9367838" y="3652838"/>
          <p14:tracePt t="65139" x="9491663" y="3465513"/>
          <p14:tracePt t="65176" x="9634538" y="3187700"/>
          <p14:tracePt t="65205" x="9759950" y="2938463"/>
          <p14:tracePt t="65234" x="9804400" y="2830513"/>
          <p14:tracePt t="65263" x="9885363" y="2741613"/>
          <p14:tracePt t="65297" x="9991725" y="2643188"/>
          <p14:tracePt t="65326" x="10153650" y="2571750"/>
          <p14:tracePt t="65359" x="10313988" y="2500313"/>
          <p14:tracePt t="65391" x="10447338" y="2428875"/>
          <p14:tracePt t="65419" x="10528300" y="2366963"/>
          <p14:tracePt t="65452" x="10572750" y="2303463"/>
          <p14:tracePt t="65485" x="10634663" y="2241550"/>
          <p14:tracePt t="65518" x="10760075" y="2125663"/>
          <p14:tracePt t="65546" x="10831513" y="2062163"/>
          <p14:tracePt t="65575" x="10902950" y="1990725"/>
          <p14:tracePt t="65613" x="10956925" y="1946275"/>
          <p14:tracePt t="65658" x="11001375" y="1938338"/>
          <p14:tracePt t="65687" x="11072813" y="1938338"/>
          <p14:tracePt t="65715" x="11144250" y="1938338"/>
          <p14:tracePt t="65752" x="11296650" y="1938338"/>
          <p14:tracePt t="65781" x="11323638" y="1938338"/>
          <p14:tracePt t="65811" x="11331575" y="1938338"/>
          <p14:tracePt t="65925" x="11341100" y="1938338"/>
          <p14:tracePt t="65936" x="11341100" y="1946275"/>
          <p14:tracePt t="65967" x="11341100" y="1973263"/>
          <p14:tracePt t="66012" x="11341100" y="1990725"/>
          <p14:tracePt t="66092" x="11331575" y="2000250"/>
          <p14:tracePt t="66123" x="11304588" y="2009775"/>
          <p14:tracePt t="66152" x="11296650" y="2009775"/>
          <p14:tracePt t="66188" x="11277600" y="2009775"/>
          <p14:tracePt t="66355" x="11269663" y="2017713"/>
          <p14:tracePt t="66705" x="11269663" y="2027238"/>
          <p14:tracePt t="66795" x="11269663" y="2044700"/>
          <p14:tracePt t="66918" x="11269663" y="2062163"/>
          <p14:tracePt t="67046" x="11269663" y="2071688"/>
          <p14:tracePt t="67251" x="11269663" y="2081213"/>
          <p14:tracePt t="67344" x="11269663" y="2108200"/>
          <p14:tracePt t="67422" x="11269663" y="2125663"/>
          <p14:tracePt t="67451" x="11269663" y="2133600"/>
          <p14:tracePt t="67506" x="11242675" y="2160588"/>
          <p14:tracePt t="67531" x="11206163" y="2179638"/>
          <p14:tracePt t="67562" x="11090275" y="2241550"/>
          <p14:tracePt t="67594" x="10947400" y="2303463"/>
          <p14:tracePt t="67627" x="10385425" y="2419350"/>
          <p14:tracePt t="67660" x="9340850" y="2652713"/>
          <p14:tracePt t="67683" x="8634413" y="2768600"/>
          <p14:tracePt t="67721" x="7518400" y="2884488"/>
          <p14:tracePt t="67746" x="6759575" y="2973388"/>
          <p14:tracePt t="67782" x="5956300" y="3044825"/>
          <p14:tracePt t="67814" x="5688013" y="3098800"/>
          <p14:tracePt t="67845" x="5411788" y="3179763"/>
          <p14:tracePt t="67856" x="5313363" y="3205163"/>
          <p14:tracePt t="67886" x="4875213" y="3322638"/>
          <p14:tracePt t="67925" x="4375150" y="3429000"/>
          <p14:tracePt t="67941" x="4276725" y="3455988"/>
          <p14:tracePt t="67949" x="4170363" y="3473450"/>
          <p14:tracePt t="67969" x="3822700" y="3527425"/>
          <p14:tracePt t="68000" x="3322638" y="3616325"/>
          <p14:tracePt t="68030" x="3009900" y="3652838"/>
          <p14:tracePt t="68095" x="3000375" y="3652838"/>
          <p14:tracePt t="68153" x="2973388" y="3652838"/>
          <p14:tracePt t="68192" x="2938463" y="3652838"/>
          <p14:tracePt t="68214" x="2919413" y="3652838"/>
          <p14:tracePt t="68371" x="2965450" y="3652838"/>
          <p14:tracePt t="68409" x="3152775" y="3652838"/>
          <p14:tracePt t="68440" x="3446463" y="3652838"/>
          <p14:tracePt t="68464" x="3803650" y="3652838"/>
          <p14:tracePt t="68497" x="4303713" y="3652838"/>
          <p14:tracePt t="68514" x="4483100" y="3652838"/>
          <p14:tracePt t="68548" x="4741863" y="3652838"/>
          <p14:tracePt t="68576" x="4965700" y="3643313"/>
          <p14:tracePt t="68609" x="5357813" y="3616325"/>
          <p14:tracePt t="68640" x="5518150" y="3616325"/>
          <p14:tracePt t="68670" x="5653088" y="3608388"/>
          <p14:tracePt t="68701" x="5830888" y="3581400"/>
          <p14:tracePt t="68734" x="6010275" y="3536950"/>
          <p14:tracePt t="68765" x="6143625" y="3509963"/>
          <p14:tracePt t="68796" x="6180138" y="3490913"/>
          <p14:tracePt t="68829" x="6188075" y="3490913"/>
          <p14:tracePt t="69234" x="6134100" y="3490913"/>
          <p14:tracePt t="69264" x="6072188" y="3490913"/>
          <p14:tracePt t="69294" x="5786438" y="3517900"/>
          <p14:tracePt t="69326" x="5276850" y="3571875"/>
          <p14:tracePt t="69360" x="4367213" y="3652838"/>
          <p14:tracePt t="69387" x="3259138" y="3768725"/>
          <p14:tracePt t="69421" x="2608263" y="3857625"/>
          <p14:tracePt t="69452" x="2322513" y="3875088"/>
          <p14:tracePt t="69483" x="2125663" y="3902075"/>
          <p14:tracePt t="69519" x="1955800" y="3911600"/>
          <p14:tracePt t="69544" x="1928813" y="3911600"/>
          <p14:tracePt t="69607" x="1901825" y="3911600"/>
          <p14:tracePt t="69644" x="1893888" y="3911600"/>
          <p14:tracePt t="69703" x="1884363" y="3894138"/>
          <p14:tracePt t="69857" x="1901825" y="3884613"/>
          <p14:tracePt t="69875" x="2009775" y="3884613"/>
          <p14:tracePt t="69906" x="2295525" y="3884613"/>
          <p14:tracePt t="69936" x="2455863" y="3884613"/>
          <p14:tracePt t="69966" x="2687638" y="3884613"/>
          <p14:tracePt t="69998" x="2973388" y="3848100"/>
          <p14:tracePt t="70032" x="3295650" y="3786188"/>
          <p14:tracePt t="70062" x="3348038" y="3786188"/>
          <p14:tracePt t="70093" x="3367088" y="3768725"/>
          <p14:tracePt t="70125" x="3446463" y="3751263"/>
          <p14:tracePt t="70155" x="3455988" y="3741738"/>
          <p14:tracePt t="70233" x="3473450" y="3741738"/>
          <p14:tracePt t="70347" x="3536950" y="3741738"/>
          <p14:tracePt t="70378" x="3679825" y="3741738"/>
          <p14:tracePt t="70408" x="3965575" y="3714750"/>
          <p14:tracePt t="70433" x="4554538" y="3652838"/>
          <p14:tracePt t="70466" x="6116638" y="3205163"/>
          <p14:tracePt t="70498" x="7394575" y="2554288"/>
          <p14:tracePt t="70532" x="7966075" y="2366963"/>
          <p14:tracePt t="70561" x="8062913" y="2330450"/>
          <p14:tracePt t="70594" x="8205788" y="2268538"/>
          <p14:tracePt t="70626" x="8402638" y="2232025"/>
          <p14:tracePt t="70642" x="8501063" y="2205038"/>
          <p14:tracePt t="70658" x="8582025" y="2187575"/>
          <p14:tracePt t="70684" x="8697913" y="2179638"/>
          <p14:tracePt t="70715" x="8929688" y="2170113"/>
          <p14:tracePt t="70748" x="9224963" y="2133600"/>
          <p14:tracePt t="70783" x="9447213" y="2089150"/>
          <p14:tracePt t="70814" x="9572625" y="2062163"/>
          <p14:tracePt t="70841" x="9626600" y="2044700"/>
          <p14:tracePt t="70879" x="9759950" y="2044700"/>
          <p14:tracePt t="70902" x="9885363" y="2036763"/>
          <p14:tracePt t="70935" x="9983788" y="2036763"/>
          <p14:tracePt t="70968" x="10055225" y="2036763"/>
          <p14:tracePt t="70996" x="10161588" y="2044700"/>
          <p14:tracePt t="71029" x="10206038" y="2044700"/>
          <p14:tracePt t="71486" x="10215563" y="2054225"/>
          <p14:tracePt t="71550" x="10215563" y="2071688"/>
          <p14:tracePt t="71590" x="10198100" y="2098675"/>
          <p14:tracePt t="71622" x="10180638" y="2133600"/>
          <p14:tracePt t="71653" x="10153650" y="2133600"/>
          <p14:tracePt t="72018" x="10134600" y="2143125"/>
          <p14:tracePt t="72050" x="10117138" y="2152650"/>
          <p14:tracePt t="72109" x="10090150" y="2160588"/>
          <p14:tracePt t="72128" x="10072688" y="2160588"/>
          <p14:tracePt t="72169" x="10055225" y="2170113"/>
          <p14:tracePt t="72232" x="10028238" y="2197100"/>
          <p14:tracePt t="72341" x="10010775" y="2197100"/>
          <p14:tracePt t="72422" x="9991725" y="2197100"/>
          <p14:tracePt t="72518" x="9974263" y="2197100"/>
          <p14:tracePt t="73487" x="9956800" y="2205038"/>
          <p14:tracePt t="73518" x="9858375" y="2259013"/>
          <p14:tracePt t="73538" x="9786938" y="2303463"/>
          <p14:tracePt t="73558" x="9590088" y="2438400"/>
          <p14:tracePt t="73594" x="9286875" y="2616200"/>
          <p14:tracePt t="73626" x="9099550" y="2732088"/>
          <p14:tracePt t="73658" x="9018588" y="2803525"/>
          <p14:tracePt t="73691" x="8885238" y="2901950"/>
          <p14:tracePt t="73723" x="8653463" y="3081338"/>
          <p14:tracePt t="73748" x="8483600" y="3187700"/>
          <p14:tracePt t="73784" x="8296275" y="3375025"/>
          <p14:tracePt t="73810" x="8143875" y="3517900"/>
          <p14:tracePt t="73845" x="7634288" y="4000500"/>
          <p14:tracePt t="73871" x="7180263" y="4357688"/>
          <p14:tracePt t="73902" x="6688138" y="4660900"/>
          <p14:tracePt t="73940" x="6483350" y="4768850"/>
          <p14:tracePt t="73973" x="6394450" y="4813300"/>
          <p14:tracePt t="73996" x="6296025" y="4867275"/>
          <p14:tracePt t="74028" x="6134100" y="4911725"/>
          <p14:tracePt t="74060" x="5938838" y="4946650"/>
          <p14:tracePt t="74094" x="5697538" y="4946650"/>
          <p14:tracePt t="74125" x="5259388" y="4973638"/>
          <p14:tracePt t="74157" x="4098925" y="5126038"/>
          <p14:tracePt t="74188" x="3384550" y="5224463"/>
          <p14:tracePt t="74220" x="3322638" y="5241925"/>
          <p14:tracePt t="74251" x="3214688" y="5268913"/>
          <p14:tracePt t="74280" x="3133725" y="5268913"/>
          <p14:tracePt t="74314" x="3108325" y="5259388"/>
          <p14:tracePt t="74359" x="3108325" y="5251450"/>
          <p14:tracePt t="75034" x="3108325" y="5259388"/>
          <p14:tracePt t="75059" x="3027363" y="5303838"/>
          <p14:tracePt t="75091" x="2938463" y="5313363"/>
          <p14:tracePt t="75124" x="2867025" y="5276850"/>
          <p14:tracePt t="75155" x="2759075" y="5268913"/>
          <p14:tracePt t="75188" x="2419350" y="5268913"/>
          <p14:tracePt t="75220" x="1857375" y="5268913"/>
          <p14:tracePt t="75250" x="1544638" y="5268913"/>
          <p14:tracePt t="75283" x="1393825" y="5268913"/>
          <p14:tracePt t="75308" x="1295400" y="5268913"/>
          <p14:tracePt t="75340" x="1231900" y="5268913"/>
          <p14:tracePt t="75372" x="1160463" y="5268913"/>
          <p14:tracePt t="75404" x="1054100" y="5259388"/>
          <p14:tracePt t="75436" x="946150" y="5232400"/>
          <p14:tracePt t="75465" x="901700" y="5214938"/>
          <p14:tracePt t="75495" x="893763" y="5214938"/>
          <p14:tracePt t="75641" x="866775" y="5187950"/>
          <p14:tracePt t="75674" x="866775" y="5160963"/>
          <p14:tracePt t="75706" x="866775" y="5126038"/>
          <p14:tracePt t="75754" x="857250" y="5081588"/>
          <p14:tracePt t="75784" x="857250" y="5072063"/>
          <p14:tracePt t="76173" x="857250" y="5062538"/>
          <p14:tracePt t="76327" x="857250" y="5045075"/>
          <p14:tracePt t="76685" x="839788" y="5045075"/>
          <p14:tracePt t="76718" x="803275" y="5054600"/>
          <p14:tracePt t="76751" x="758825" y="5054600"/>
          <p14:tracePt t="76784" x="696913" y="5108575"/>
          <p14:tracePt t="76808" x="669925" y="5133975"/>
          <p14:tracePt t="76841" x="652463" y="5160963"/>
          <p14:tracePt t="77031" x="652463" y="5170488"/>
          <p14:tracePt t="77126" x="652463" y="5180013"/>
          <p14:tracePt t="77173" x="669925" y="5180013"/>
          <p14:tracePt t="77251" x="679450" y="5180013"/>
          <p14:tracePt t="77282" x="696913" y="5180013"/>
          <p14:tracePt t="77341" x="723900" y="5170488"/>
          <p14:tracePt t="77372" x="731838" y="5170488"/>
          <p14:tracePt t="77481" x="750888" y="5170488"/>
          <p14:tracePt t="77512" x="776288" y="5170488"/>
          <p14:tracePt t="77547" x="812800" y="5170488"/>
          <p14:tracePt t="77582" x="847725" y="5170488"/>
          <p14:tracePt t="77607" x="866775" y="5170488"/>
          <p14:tracePt t="77703" x="901700" y="5170488"/>
          <p14:tracePt t="77832" x="1009650" y="5170488"/>
          <p14:tracePt t="77857" x="1116013" y="5170488"/>
          <p14:tracePt t="77891" x="1741488" y="5170488"/>
          <p14:tracePt t="77922" x="2830513" y="5170488"/>
          <p14:tracePt t="77953" x="3857625" y="5170488"/>
          <p14:tracePt t="77985" x="4929188" y="5170488"/>
          <p14:tracePt t="78017" x="6143625" y="5000625"/>
          <p14:tracePt t="78047" x="7081838" y="4830763"/>
          <p14:tracePt t="78078" x="7751763" y="4679950"/>
          <p14:tracePt t="78112" x="8161338" y="4572000"/>
          <p14:tracePt t="78142" x="8439150" y="4483100"/>
          <p14:tracePt t="78174" x="8661400" y="4411663"/>
          <p14:tracePt t="78203" x="8732838" y="4384675"/>
          <p14:tracePt t="78236" x="8848725" y="4330700"/>
          <p14:tracePt t="78267" x="8956675" y="4286250"/>
          <p14:tracePt t="78300" x="9063038" y="4241800"/>
          <p14:tracePt t="78326" x="9197975" y="4152900"/>
          <p14:tracePt t="78359" x="9348788" y="4044950"/>
          <p14:tracePt t="78390" x="9483725" y="3919538"/>
          <p14:tracePt t="78422" x="9528175" y="3848100"/>
          <p14:tracePt t="78454" x="9582150" y="3759200"/>
          <p14:tracePt t="78486" x="9653588" y="3643313"/>
          <p14:tracePt t="78512" x="9680575" y="3581400"/>
          <p14:tracePt t="78547" x="9777413" y="3411538"/>
          <p14:tracePt t="78576" x="9831388" y="3313113"/>
          <p14:tracePt t="78594" x="9894888" y="3241675"/>
          <p14:tracePt t="78626" x="9947275" y="3179763"/>
          <p14:tracePt t="78657" x="9991725" y="3125788"/>
          <p14:tracePt t="78683" x="10099675" y="3017838"/>
          <p14:tracePt t="78716" x="10225088" y="2884488"/>
          <p14:tracePt t="78748" x="10277475" y="2795588"/>
          <p14:tracePt t="78781" x="10296525" y="2732088"/>
          <p14:tracePt t="78798" x="10296525" y="2714625"/>
          <p14:tracePt t="78831" x="10331450" y="2643188"/>
          <p14:tracePt t="78860" x="10348913" y="2625725"/>
          <p14:tracePt t="78891" x="10394950" y="2581275"/>
          <p14:tracePt t="78917" x="10447338" y="2536825"/>
          <p14:tracePt t="78950" x="10491788" y="2517775"/>
          <p14:tracePt t="79250" x="10474325" y="2536825"/>
          <p14:tracePt t="79283" x="10412413" y="2633663"/>
          <p14:tracePt t="79316" x="10296525" y="2741613"/>
          <p14:tracePt t="79345" x="9966325" y="3017838"/>
          <p14:tracePt t="79370" x="9402763" y="3384550"/>
          <p14:tracePt t="79403" x="8358188" y="3867150"/>
          <p14:tracePt t="79434" x="7197725" y="4322763"/>
          <p14:tracePt t="79468" x="6394450" y="4537075"/>
          <p14:tracePt t="79496" x="6062663" y="4608513"/>
          <p14:tracePt t="79534" x="5589588" y="4724400"/>
          <p14:tracePt t="79575" x="4803775" y="4848225"/>
          <p14:tracePt t="79612" x="4348163" y="4875213"/>
          <p14:tracePt t="79640" x="3973513" y="4875213"/>
          <p14:tracePt t="79668" x="3652838" y="4894263"/>
          <p14:tracePt t="79705" x="3348038" y="4911725"/>
          <p14:tracePt t="79735" x="3259138" y="4929188"/>
          <p14:tracePt t="79767" x="3071813" y="4956175"/>
          <p14:tracePt t="79799" x="2884488" y="5000625"/>
          <p14:tracePt t="79830" x="2830513" y="5010150"/>
          <p14:tracePt t="79855" x="2786063" y="5010150"/>
          <p14:tracePt t="79893" x="2660650" y="5045075"/>
          <p14:tracePt t="79922" x="2589213" y="5045075"/>
          <p14:tracePt t="79951" x="2581275" y="5045075"/>
          <p14:tracePt t="79996" x="2562225" y="5045075"/>
          <p14:tracePt t="80203" x="2633663" y="5045075"/>
          <p14:tracePt t="80236" x="2732088" y="5045075"/>
          <p14:tracePt t="80262" x="2768600" y="5045075"/>
          <p14:tracePt t="80294" x="2803525" y="5045075"/>
          <p14:tracePt t="80324" x="2813050" y="5045075"/>
          <p14:tracePt t="80434" x="2847975" y="5045075"/>
          <p14:tracePt t="80467" x="2874963" y="5045075"/>
          <p14:tracePt t="80502" x="2901950" y="5045075"/>
          <p14:tracePt t="80536" x="2938463" y="5045075"/>
          <p14:tracePt t="80566" x="3000375" y="5045075"/>
          <p14:tracePt t="80598" x="3081338" y="5045075"/>
          <p14:tracePt t="80623" x="3143250" y="5045075"/>
          <p14:tracePt t="80657" x="3187700" y="5045075"/>
          <p14:tracePt t="80705" x="3268663" y="5045075"/>
          <p14:tracePt t="80715" x="3322638" y="5045075"/>
          <p14:tracePt t="80745" x="3419475" y="5045075"/>
          <p14:tracePt t="80779" x="3438525" y="5045075"/>
          <p14:tracePt t="80809" x="3500438" y="5045075"/>
          <p14:tracePt t="80826" x="3562350" y="5045075"/>
          <p14:tracePt t="80845" x="3643313" y="5045075"/>
          <p14:tracePt t="80877" x="3786188" y="5045075"/>
          <p14:tracePt t="80907" x="4017963" y="5081588"/>
          <p14:tracePt t="80934" x="4241800" y="5116513"/>
          <p14:tracePt t="80967" x="4518025" y="5126038"/>
          <p14:tracePt t="81000" x="4840288" y="5153025"/>
          <p14:tracePt t="81032" x="5072063" y="5153025"/>
          <p14:tracePt t="81063" x="5153025" y="5153025"/>
          <p14:tracePt t="81095" x="5251450" y="5153025"/>
          <p14:tracePt t="81125" x="5411788" y="5153025"/>
          <p14:tracePt t="81143" x="5537200" y="5153025"/>
          <p14:tracePt t="81169" x="5634038" y="5153025"/>
          <p14:tracePt t="81594" x="5653088" y="5153025"/>
          <p14:tracePt t="81702" x="5661025" y="5153025"/>
          <p14:tracePt t="81736" x="5732463" y="5153025"/>
          <p14:tracePt t="81769" x="5938838" y="5133975"/>
          <p14:tracePt t="81809" x="6143625" y="5089525"/>
          <p14:tracePt t="81841" x="6357938" y="5072063"/>
          <p14:tracePt t="81873" x="7277100" y="4813300"/>
          <p14:tracePt t="81889" x="7885113" y="4608513"/>
          <p14:tracePt t="81922" x="8947150" y="4232275"/>
          <p14:tracePt t="81954" x="9609138" y="3919538"/>
          <p14:tracePt t="81985" x="9902825" y="3768725"/>
          <p14:tracePt t="82017" x="10063163" y="3652838"/>
          <p14:tracePt t="82034" x="10134600" y="3598863"/>
          <p14:tracePt t="82050" x="10233025" y="3544888"/>
          <p14:tracePt t="82075" x="10296525" y="3517900"/>
          <p14:tracePt t="82104" x="10304463" y="3509963"/>
          <p14:tracePt t="82142" x="10340975" y="3490913"/>
          <p14:tracePt t="82159" x="10358438" y="3473450"/>
          <p14:tracePt t="82185" x="10394950" y="3455988"/>
          <p14:tracePt t="82217" x="10412413" y="3411538"/>
          <p14:tracePt t="82249" x="10420350" y="3340100"/>
          <p14:tracePt t="82266" x="10429875" y="3295650"/>
          <p14:tracePt t="82295" x="10429875" y="3197225"/>
          <p14:tracePt t="82331" x="10429875" y="3027363"/>
          <p14:tracePt t="82360" x="10439400" y="2938463"/>
          <p14:tracePt t="82392" x="10439400" y="2867025"/>
          <p14:tracePt t="82424" x="10439400" y="2803525"/>
          <p14:tracePt t="82449" x="10466388" y="2751138"/>
          <p14:tracePt t="82466" x="10474325" y="2741613"/>
          <p14:tracePt t="82550" x="10474325" y="2714625"/>
          <p14:tracePt t="82581" x="10474325" y="2670175"/>
          <p14:tracePt t="82657" x="10474325" y="2660650"/>
          <p14:tracePt t="82797" x="10474325" y="2652713"/>
          <p14:tracePt t="83622" x="10456863" y="2652713"/>
          <p14:tracePt t="83683" x="10447338" y="2679700"/>
          <p14:tracePt t="83715" x="10447338" y="2714625"/>
          <p14:tracePt t="83748" x="10447338" y="2751138"/>
          <p14:tracePt t="83780" x="10429875" y="2803525"/>
          <p14:tracePt t="83812" x="10385425" y="2867025"/>
          <p14:tracePt t="83843" x="10269538" y="2965450"/>
          <p14:tracePt t="83874" x="9956800" y="3133725"/>
          <p14:tracePt t="83906" x="9170988" y="3509963"/>
          <p14:tracePt t="83937" x="8170863" y="3894138"/>
          <p14:tracePt t="83969" x="7304088" y="4179888"/>
          <p14:tracePt t="83999" x="6537325" y="4446588"/>
          <p14:tracePt t="84031" x="5599113" y="4679950"/>
          <p14:tracePt t="84062" x="4830763" y="4875213"/>
          <p14:tracePt t="84092" x="4510088" y="4965700"/>
          <p14:tracePt t="84122" x="4214813" y="5037138"/>
          <p14:tracePt t="84154" x="3840163" y="5108575"/>
          <p14:tracePt t="84185" x="3394075" y="5180013"/>
          <p14:tracePt t="84203" x="3205163" y="5214938"/>
          <p14:tracePt t="84233" x="2928938" y="5268913"/>
          <p14:tracePt t="84265" x="2776538" y="5303838"/>
          <p14:tracePt t="84296" x="2679700" y="5322888"/>
          <p14:tracePt t="84329" x="2633663" y="5322888"/>
          <p14:tracePt t="84361" x="2608263" y="5322888"/>
          <p14:tracePt t="84394" x="2562225" y="5322888"/>
          <p14:tracePt t="84424" x="2544763" y="5322888"/>
          <p14:tracePt t="84810" x="2536825" y="5348288"/>
          <p14:tracePt t="85033" x="2562225" y="5348288"/>
          <p14:tracePt t="85080" x="2697163" y="5348288"/>
          <p14:tracePt t="85110" x="3133725" y="5322888"/>
          <p14:tracePt t="85145" x="4232275" y="5062538"/>
          <p14:tracePt t="85172" x="5027613" y="4857750"/>
          <p14:tracePt t="85204" x="5867400" y="4633913"/>
          <p14:tracePt t="85222" x="6215063" y="4518025"/>
          <p14:tracePt t="85248" x="6751638" y="4295775"/>
          <p14:tracePt t="85280" x="7126288" y="4098925"/>
          <p14:tracePt t="85312" x="7483475" y="3911600"/>
          <p14:tracePt t="85344" x="7894638" y="3714750"/>
          <p14:tracePt t="85376" x="8348663" y="3500438"/>
          <p14:tracePt t="85408" x="8732838" y="3357563"/>
          <p14:tracePt t="85440" x="8929688" y="3276600"/>
          <p14:tracePt t="85464" x="9018588" y="3224213"/>
          <p14:tracePt t="85500" x="9117013" y="3179763"/>
          <p14:tracePt t="85529" x="9180513" y="3125788"/>
          <p14:tracePt t="85558" x="9269413" y="3062288"/>
          <p14:tracePt t="85597" x="9348788" y="3000375"/>
          <p14:tracePt t="85626" x="9412288" y="2965450"/>
          <p14:tracePt t="85660" x="9474200" y="2911475"/>
          <p14:tracePt t="85689" x="9518650" y="2894013"/>
          <p14:tracePt t="85718" x="9609138" y="2830513"/>
          <p14:tracePt t="85747" x="9671050" y="2786063"/>
          <p14:tracePt t="85784" x="9752013" y="2724150"/>
          <p14:tracePt t="85814" x="9885363" y="2643188"/>
          <p14:tracePt t="85840" x="9939338" y="2608263"/>
          <p14:tracePt t="85878" x="9956800" y="2598738"/>
          <p14:tracePt t="85924" x="9966325" y="2589213"/>
          <p14:tracePt t="85954" x="9966325" y="2581275"/>
          <p14:tracePt t="86404" x="9966325" y="2589213"/>
          <p14:tracePt t="86464" x="9947275" y="2598738"/>
          <p14:tracePt t="86528" x="9929813" y="2616200"/>
          <p14:tracePt t="86652" x="9920288" y="2643188"/>
          <p14:tracePt t="86723" x="9902825" y="2652713"/>
          <p14:tracePt t="86754" x="9894888" y="2660650"/>
          <p14:tracePt t="86786" x="9831388" y="2697163"/>
          <p14:tracePt t="86796" x="9796463" y="2714625"/>
          <p14:tracePt t="86831" x="9705975" y="2776538"/>
          <p14:tracePt t="86858" x="9528175" y="2884488"/>
          <p14:tracePt t="86887" x="9205913" y="3116263"/>
          <p14:tracePt t="86919" x="8545513" y="3571875"/>
          <p14:tracePt t="86962" x="7439025" y="4241800"/>
          <p14:tracePt t="86982" x="7062788" y="4438650"/>
          <p14:tracePt t="87016" x="6465888" y="4751388"/>
          <p14:tracePt t="87043" x="5991225" y="4983163"/>
          <p14:tracePt t="87093" x="5286375" y="5330825"/>
          <p14:tracePt t="87121" x="4929188" y="5500688"/>
          <p14:tracePt t="87145" x="4768850" y="5562600"/>
          <p14:tracePt t="87154" x="4741863" y="5562600"/>
          <p14:tracePt t="87187" x="4633913" y="5599113"/>
          <p14:tracePt t="87216" x="4545013" y="5634038"/>
          <p14:tracePt t="87236" x="4483100" y="5670550"/>
          <p14:tracePt t="87324" x="4465638" y="5680075"/>
          <p14:tracePt t="87362" x="4438650" y="5680075"/>
          <p14:tracePt t="87484" x="4491038" y="5616575"/>
          <p14:tracePt t="87512" x="4625975" y="5545138"/>
          <p14:tracePt t="87550" x="4867275" y="5491163"/>
          <p14:tracePt t="87581" x="5037138" y="5491163"/>
          <p14:tracePt t="87649" x="5322888" y="5483225"/>
          <p14:tracePt t="87693" x="5402263" y="5456238"/>
          <p14:tracePt t="87739" x="5446713" y="5456238"/>
          <p14:tracePt t="87761" x="5491163" y="5456238"/>
          <p14:tracePt t="87781" x="5537200" y="5456238"/>
          <p14:tracePt t="87809" x="5697538" y="5456238"/>
          <p14:tracePt t="87845" x="5848350" y="5456238"/>
          <p14:tracePt t="87996" x="5840413" y="5483225"/>
          <p14:tracePt t="88031" x="5822950" y="5483225"/>
          <p14:tracePt t="88357" x="5786438" y="5483225"/>
          <p14:tracePt t="88392" x="5724525" y="5491163"/>
          <p14:tracePt t="88438" x="5715000" y="5491163"/>
          <p14:tracePt t="88470" x="5688013" y="5491163"/>
          <p14:tracePt t="88659" x="5643563" y="5491163"/>
          <p14:tracePt t="88705" x="5599113" y="5429250"/>
          <p14:tracePt t="88732" x="5581650" y="5411788"/>
          <p14:tracePt t="88748" x="5572125" y="5402263"/>
          <p14:tracePt t="88843" x="5518150" y="5402263"/>
          <p14:tracePt t="88873" x="5456238" y="5384800"/>
          <p14:tracePt t="88952" x="5411788" y="5411788"/>
          <p14:tracePt t="88984" x="5340350" y="5483225"/>
          <p14:tracePt t="89018" x="5259388" y="5562600"/>
          <p14:tracePt t="89044" x="5224463" y="5572125"/>
          <p14:tracePt t="89267" x="5214938" y="5581650"/>
          <p14:tracePt t="89298" x="5214938" y="5616575"/>
          <p14:tracePt t="93531" x="5276850" y="5589588"/>
          <p14:tracePt t="93561" x="5599113" y="5446713"/>
          <p14:tracePt t="93593" x="5634038" y="5429250"/>
          <p14:tracePt t="93625" x="5759450" y="5357813"/>
          <p14:tracePt t="93658" x="6081713" y="5180013"/>
          <p14:tracePt t="93690" x="7180263" y="4518025"/>
          <p14:tracePt t="93714" x="8126413" y="4027488"/>
          <p14:tracePt t="93748" x="9180513" y="3465513"/>
          <p14:tracePt t="93781" x="10777538" y="2919413"/>
          <p14:tracePt t="93798" x="11376025" y="2786063"/>
          <p14:tracePt t="93810" x="11644313" y="2705100"/>
          <p14:tracePt t="93843" x="12188825" y="2517775"/>
          <p14:tracePt t="93876" x="12188825" y="2438400"/>
          <p14:tracePt t="93908" x="12188825" y="2419350"/>
          <p14:tracePt t="93939" x="12188825" y="2393950"/>
          <p14:tracePt t="93970" x="12188825" y="2384425"/>
          <p14:tracePt t="94015" x="12161838" y="2357438"/>
          <p14:tracePt t="94046" x="12109450" y="2357438"/>
          <p14:tracePt t="94077" x="11991975" y="2393950"/>
          <p14:tracePt t="94109" x="11626850" y="2500313"/>
          <p14:tracePt t="94141" x="11090275" y="2562225"/>
          <p14:tracePt t="94173" x="10939463" y="2571750"/>
          <p14:tracePt t="94239" x="10885488" y="2589213"/>
          <p14:tracePt t="94263" x="10885488" y="2608263"/>
          <p14:tracePt t="94294" x="10875963" y="2608263"/>
          <p14:tracePt t="94311" x="10875963" y="2598738"/>
          <p14:tracePt t="94342" x="10823575" y="2598738"/>
          <p14:tracePt t="94374" x="10706100" y="2598738"/>
          <p14:tracePt t="94405" x="10634663" y="2598738"/>
          <p14:tracePt t="94437" x="10518775" y="2633663"/>
          <p14:tracePt t="94454" x="10420350" y="2679700"/>
          <p14:tracePt t="94471" x="10323513" y="2714625"/>
          <p14:tracePt t="94496" x="10188575" y="2751138"/>
          <p14:tracePt t="94626" x="10180638" y="2759075"/>
          <p14:tracePt t="94673" x="10206038" y="2759075"/>
          <p14:tracePt t="94705" x="10252075" y="2732088"/>
          <p14:tracePt t="94830" x="10242550" y="2741613"/>
          <p14:tracePt t="94925" x="10287000" y="2741613"/>
          <p14:tracePt t="94966" x="10296525" y="2732088"/>
          <p14:tracePt t="94997" x="10313988" y="2705100"/>
          <p14:tracePt t="95013" x="10323513" y="2697163"/>
          <p14:tracePt t="95094" x="10331450" y="2660650"/>
          <p14:tracePt t="95126" x="10394950" y="2633663"/>
          <p14:tracePt t="95157" x="10412413" y="2625725"/>
          <p14:tracePt t="95264" x="10412413" y="2608263"/>
          <p14:tracePt t="97589" x="10385425" y="2670175"/>
          <p14:tracePt t="97621" x="10313988" y="2822575"/>
          <p14:tracePt t="97653" x="10269538" y="2919413"/>
          <p14:tracePt t="97686" x="10233025" y="2982913"/>
          <p14:tracePt t="97719" x="10215563" y="3009900"/>
          <p14:tracePt t="97751" x="10144125" y="3081338"/>
          <p14:tracePt t="97785" x="10055225" y="3160713"/>
          <p14:tracePt t="97794" x="9974263" y="3197225"/>
          <p14:tracePt t="97827" x="9867900" y="3286125"/>
          <p14:tracePt t="97859" x="9752013" y="3402013"/>
          <p14:tracePt t="97878" x="9680575" y="3465513"/>
          <p14:tracePt t="97903" x="9572625" y="3536950"/>
          <p14:tracePt t="97934" x="9510713" y="3571875"/>
          <p14:tracePt t="97966" x="9439275" y="3598863"/>
          <p14:tracePt t="97997" x="9394825" y="3608388"/>
          <p14:tracePt t="98029" x="9296400" y="3625850"/>
          <p14:tracePt t="98061" x="9242425" y="3625850"/>
          <p14:tracePt t="98093" x="9144000" y="3625850"/>
          <p14:tracePt t="98123" x="9055100" y="3625850"/>
          <p14:tracePt t="98155" x="8920163" y="3625850"/>
          <p14:tracePt t="98186" x="8840788" y="3643313"/>
          <p14:tracePt t="98217" x="8777288" y="3660775"/>
          <p14:tracePt t="98249" x="8705850" y="3705225"/>
          <p14:tracePt t="98279" x="8562975" y="3759200"/>
          <p14:tracePt t="98311" x="8501063" y="3768725"/>
          <p14:tracePt t="98341" x="8491538" y="3776663"/>
          <p14:tracePt t="98374" x="8447088" y="3795713"/>
          <p14:tracePt t="98407" x="8394700" y="3813175"/>
          <p14:tracePt t="98433" x="8323263" y="3875088"/>
          <p14:tracePt t="98465" x="8296275" y="3884613"/>
          <p14:tracePt t="98498" x="8277225" y="3884613"/>
          <p14:tracePt t="98562" x="8259763" y="3884613"/>
          <p14:tracePt t="98639" x="8242300" y="3884613"/>
          <p14:tracePt t="98844" x="8251825" y="3902075"/>
          <p14:tracePt t="98871" x="8296275" y="3902075"/>
          <p14:tracePt t="98905" x="8323263" y="3902075"/>
          <p14:tracePt t="98936" x="8394700" y="3902075"/>
          <p14:tracePt t="98968" x="8537575" y="3857625"/>
          <p14:tracePt t="99000" x="8680450" y="3830638"/>
          <p14:tracePt t="99035" x="8885238" y="3795713"/>
          <p14:tracePt t="99059" x="9018588" y="3768725"/>
          <p14:tracePt t="99096" x="9109075" y="3724275"/>
          <p14:tracePt t="99126" x="9180513" y="3652838"/>
          <p14:tracePt t="99158" x="9259888" y="3581400"/>
          <p14:tracePt t="99183" x="9286875" y="3554413"/>
          <p14:tracePt t="99216" x="9340850" y="3482975"/>
          <p14:tracePt t="99248" x="9420225" y="3384550"/>
          <p14:tracePt t="99280" x="9510713" y="3259138"/>
          <p14:tracePt t="99311" x="9698038" y="3081338"/>
          <p14:tracePt t="99343" x="9848850" y="2928938"/>
          <p14:tracePt t="99375" x="9974263" y="2840038"/>
          <p14:tracePt t="99395" x="10028238" y="2803525"/>
          <p14:tracePt t="99421" x="10109200" y="2751138"/>
          <p14:tracePt t="99438" x="10134600" y="2714625"/>
          <p14:tracePt t="99464" x="10153650" y="2679700"/>
          <p14:tracePt t="99504" x="10198100" y="2625725"/>
          <p14:tracePt t="99530" x="10215563" y="2589213"/>
          <p14:tracePt t="99581" x="10225088" y="2589213"/>
          <p14:tracePt t="99621" x="10252075" y="2571750"/>
          <p14:tracePt t="99653" x="10287000" y="2562225"/>
          <p14:tracePt t="99685" x="10304463" y="2562225"/>
          <p14:tracePt t="99733" x="10331450" y="2544763"/>
          <p14:tracePt t="100362" x="10331450" y="2554288"/>
          <p14:tracePt t="100519" x="10304463" y="2554288"/>
          <p14:tracePt t="100567" x="10233025" y="2544763"/>
          <p14:tracePt t="100590" x="10153650" y="2536825"/>
          <p14:tracePt t="100622" x="10055225" y="2527300"/>
          <p14:tracePt t="100654" x="9983788" y="2517775"/>
          <p14:tracePt t="100690" x="9867900" y="2517775"/>
          <p14:tracePt t="100716" x="9804400" y="2500313"/>
          <p14:tracePt t="100748" x="9759950" y="2482850"/>
          <p14:tracePt t="100778" x="9742488" y="2473325"/>
          <p14:tracePt t="100808" x="9725025" y="2465388"/>
          <p14:tracePt t="100920" x="9705975" y="2455863"/>
          <p14:tracePt t="101641" x="9634538" y="2482850"/>
          <p14:tracePt t="101668" x="9590088" y="2509838"/>
          <p14:tracePt t="101700" x="9537700" y="2554288"/>
          <p14:tracePt t="101732" x="9429750" y="2670175"/>
          <p14:tracePt t="101763" x="9205913" y="2803525"/>
          <p14:tracePt t="101795" x="8751888" y="3081338"/>
          <p14:tracePt t="101825" x="8367713" y="3295650"/>
          <p14:tracePt t="101856" x="8242300" y="3375025"/>
          <p14:tracePt t="101889" x="8116888" y="3438525"/>
          <p14:tracePt t="101922" x="7947025" y="3517900"/>
          <p14:tracePt t="101953" x="7751763" y="3616325"/>
          <p14:tracePt t="101984" x="7715250" y="3633788"/>
          <p14:tracePt t="102016" x="7653338" y="3652838"/>
          <p14:tracePt t="102046" x="7572375" y="3687763"/>
          <p14:tracePt t="102079" x="7518400" y="3705225"/>
          <p14:tracePt t="102110" x="7473950" y="3741738"/>
          <p14:tracePt t="102140" x="7385050" y="3776663"/>
          <p14:tracePt t="102173" x="7304088" y="3840163"/>
          <p14:tracePt t="102198" x="7269163" y="3894138"/>
          <p14:tracePt t="102234" x="7242175" y="3938588"/>
          <p14:tracePt t="102721" x="7491413" y="3732213"/>
          <p14:tracePt t="102746" x="7751763" y="3527425"/>
          <p14:tracePt t="102778" x="8099425" y="3259138"/>
          <p14:tracePt t="102810" x="8420100" y="3089275"/>
          <p14:tracePt t="102842" x="8634413" y="2973388"/>
          <p14:tracePt t="102873" x="8769350" y="2894013"/>
          <p14:tracePt t="102904" x="8848725" y="2830513"/>
          <p14:tracePt t="102922" x="8966200" y="2751138"/>
          <p14:tracePt t="102953" x="9109075" y="2660650"/>
          <p14:tracePt t="102973" x="9144000" y="2625725"/>
          <p14:tracePt t="102997" x="9170988" y="2598738"/>
          <p14:tracePt t="103045" x="9188450" y="2581275"/>
          <p14:tracePt t="103077" x="9232900" y="2544763"/>
          <p14:tracePt t="103109" x="9313863" y="2527300"/>
          <p14:tracePt t="103139" x="9358313" y="2509838"/>
          <p14:tracePt t="103563" x="9170988" y="2633663"/>
          <p14:tracePt t="103590" x="8867775" y="2813050"/>
          <p14:tracePt t="103622" x="8429625" y="3044825"/>
          <p14:tracePt t="103654" x="8072438" y="3251200"/>
          <p14:tracePt t="103688" x="7786688" y="3419475"/>
          <p14:tracePt t="103715" x="7688263" y="3500438"/>
          <p14:tracePt t="103747" x="7589838" y="3589338"/>
          <p14:tracePt t="103779" x="7500938" y="3660775"/>
          <p14:tracePt t="103812" x="7439025" y="3697288"/>
          <p14:tracePt t="103843" x="7419975" y="3697288"/>
          <p14:tracePt t="103875" x="7402513" y="3724275"/>
          <p14:tracePt t="103906" x="7385050" y="3724275"/>
          <p14:tracePt t="104042" x="7358063" y="3751263"/>
          <p14:tracePt t="104080" x="7331075" y="3786188"/>
          <p14:tracePt t="104111" x="7304088" y="3830638"/>
          <p14:tracePt t="104141" x="7286625" y="3848100"/>
          <p14:tracePt t="104186" x="7286625" y="3867150"/>
          <p14:tracePt t="104265" x="7269163" y="3884613"/>
          <p14:tracePt t="105310" x="7277100" y="3875088"/>
          <p14:tracePt t="105342" x="7323138" y="3848100"/>
          <p14:tracePt t="105376" x="7473950" y="3768725"/>
          <p14:tracePt t="105408" x="8037513" y="3411538"/>
          <p14:tracePt t="105440" x="8724900" y="3009900"/>
          <p14:tracePt t="105466" x="9045575" y="2803525"/>
          <p14:tracePt t="105499" x="9126538" y="2751138"/>
          <p14:tracePt t="105543" x="9161463" y="2724150"/>
          <p14:tracePt t="105581" x="9224963" y="2679700"/>
          <p14:tracePt t="105607" x="9232900" y="2670175"/>
          <p14:tracePt t="105638" x="9259888" y="2652713"/>
          <p14:tracePt t="105708" x="9277350" y="2633663"/>
          <p14:tracePt t="105753" x="9286875" y="2633663"/>
          <p14:tracePt t="105781" x="9296400" y="2633663"/>
          <p14:tracePt t="105811" x="9304338" y="2625725"/>
          <p14:tracePt t="105849" x="9340850" y="2598738"/>
          <p14:tracePt t="105872" x="9394825" y="2562225"/>
          <p14:tracePt t="105904" x="9429750" y="2527300"/>
          <p14:tracePt t="105936" x="9456738" y="2500313"/>
          <p14:tracePt t="105969" x="9474200" y="2482850"/>
          <p14:tracePt t="106029" x="9491663" y="2473325"/>
          <p14:tracePt t="106419" x="9510713" y="2473325"/>
          <p14:tracePt t="106827" x="9518650" y="2455863"/>
          <p14:tracePt t="106894" x="9518650" y="2446338"/>
          <p14:tracePt t="106968" x="9537700" y="2411413"/>
          <p14:tracePt t="107030" x="9644063" y="2428875"/>
          <p14:tracePt t="107062" x="9831388" y="2473325"/>
          <p14:tracePt t="107095" x="9939338" y="2490788"/>
          <p14:tracePt t="107125" x="9991725" y="2500313"/>
          <p14:tracePt t="107154" x="10082213" y="2500313"/>
          <p14:tracePt t="107189" x="10180638" y="2509838"/>
          <p14:tracePt t="107214" x="10260013" y="2544763"/>
          <p14:tracePt t="107247" x="10429875" y="2608263"/>
          <p14:tracePt t="107278" x="10510838" y="2616200"/>
          <p14:tracePt t="107311" x="10528300" y="2616200"/>
          <p14:tracePt t="107449" x="10545763" y="2625725"/>
          <p14:tracePt t="107567" x="10545763" y="2608263"/>
          <p14:tracePt t="107590" x="10545763" y="2598738"/>
          <p14:tracePt t="107811" x="10483850" y="2562225"/>
          <p14:tracePt t="107843" x="10402888" y="2509838"/>
          <p14:tracePt t="107966" x="10385425" y="2509838"/>
          <p14:tracePt t="108012" x="10375900" y="2490788"/>
          <p14:tracePt t="108044" x="10367963" y="2482850"/>
          <p14:tracePt t="108469" x="10367963" y="2473325"/>
          <p14:tracePt t="108496" x="10367963" y="2465388"/>
          <p14:tracePt t="110217" x="10348913" y="2527300"/>
          <p14:tracePt t="110250" x="10348913" y="2554288"/>
          <p14:tracePt t="110281" x="10348913" y="2581275"/>
          <p14:tracePt t="110313" x="10385425" y="2616200"/>
          <p14:tracePt t="110345" x="10429875" y="2687638"/>
          <p14:tracePt t="110377" x="10474325" y="2795588"/>
          <p14:tracePt t="110402" x="10501313" y="2847975"/>
          <p14:tracePt t="110435" x="10528300" y="2911475"/>
          <p14:tracePt t="110468" x="10528300" y="2938463"/>
          <p14:tracePt t="110486" x="10528300" y="2973388"/>
          <p14:tracePt t="110533" x="10518775" y="2990850"/>
          <p14:tracePt t="110543" x="10518775" y="3000375"/>
          <p14:tracePt t="110576" x="10491788" y="3036888"/>
          <p14:tracePt t="110610" x="10483850" y="3089275"/>
          <p14:tracePt t="118871" x="10466388" y="3108325"/>
          <p14:tracePt t="119326" x="10277475" y="3187700"/>
          <p14:tracePt t="119361" x="10161588" y="3232150"/>
          <p14:tracePt t="119391" x="10144125" y="3232150"/>
          <p14:tracePt t="119438" x="10126663" y="3232150"/>
          <p14:tracePt t="119471" x="10109200" y="3224213"/>
          <p14:tracePt t="119611" x="10099675" y="3224213"/>
          <p14:tracePt t="119703" x="10090150" y="3224213"/>
          <p14:tracePt t="119750" x="10090150" y="3241675"/>
          <p14:tracePt t="119784" x="10082213" y="3205163"/>
          <p14:tracePt t="119808" x="10099675" y="3116263"/>
          <p14:tracePt t="119841" x="10180638" y="2973388"/>
          <p14:tracePt t="119873" x="10215563" y="2928938"/>
          <p14:tracePt t="119905" x="10260013" y="2894013"/>
          <p14:tracePt t="119938" x="10323513" y="2822575"/>
          <p14:tracePt t="119971" x="10394950" y="2759075"/>
          <p14:tracePt t="120002" x="10447338" y="2714625"/>
          <p14:tracePt t="120034" x="10518775" y="2643188"/>
          <p14:tracePt t="120066" x="10563225" y="2581275"/>
          <p14:tracePt t="120090" x="10590213" y="2554288"/>
          <p14:tracePt t="120107" x="10599738" y="2517775"/>
          <p14:tracePt t="120139" x="10617200" y="2473325"/>
          <p14:tracePt t="120171" x="10644188" y="2411413"/>
          <p14:tracePt t="120202" x="10698163" y="2330450"/>
          <p14:tracePt t="120234" x="10725150" y="2286000"/>
          <p14:tracePt t="120268" x="10769600" y="2251075"/>
          <p14:tracePt t="120292" x="10814050" y="2224088"/>
          <p14:tracePt t="120324" x="10868025" y="2179638"/>
          <p14:tracePt t="120355" x="10966450" y="2133600"/>
          <p14:tracePt t="120403" x="10991850" y="2116138"/>
          <p14:tracePt t="120455" x="11018838" y="2098675"/>
          <p14:tracePt t="120485" x="11037888" y="2081213"/>
          <p14:tracePt t="120840" x="11028363" y="2098675"/>
          <p14:tracePt t="120874" x="10974388" y="2143125"/>
          <p14:tracePt t="120905" x="10858500" y="2224088"/>
          <p14:tracePt t="120937" x="10725150" y="2312988"/>
          <p14:tracePt t="120969" x="10671175" y="2374900"/>
          <p14:tracePt t="121001" x="10609263" y="2455863"/>
          <p14:tracePt t="121033" x="10555288" y="2509838"/>
          <p14:tracePt t="121065" x="10483850" y="2608263"/>
          <p14:tracePt t="121089" x="10402888" y="2732088"/>
          <p14:tracePt t="121123" x="10296525" y="2894013"/>
          <p14:tracePt t="121156" x="10215563" y="3009900"/>
          <p14:tracePt t="121186" x="10126663" y="3133725"/>
          <p14:tracePt t="121205" x="10045700" y="3241675"/>
          <p14:tracePt t="121235" x="9947275" y="3402013"/>
          <p14:tracePt t="121264" x="9912350" y="3490913"/>
          <p14:tracePt t="121293" x="9858375" y="3544888"/>
          <p14:tracePt t="121328" x="9813925" y="3598863"/>
          <p14:tracePt t="121355" x="9752013" y="3660775"/>
          <p14:tracePt t="121392" x="9653588" y="3724275"/>
          <p14:tracePt t="121423" x="9590088" y="3759200"/>
          <p14:tracePt t="121450" x="9474200" y="3822700"/>
          <p14:tracePt t="121482" x="9367838" y="3867150"/>
          <p14:tracePt t="121513" x="9277350" y="3902075"/>
          <p14:tracePt t="121544" x="9259888" y="3919538"/>
          <p14:tracePt t="121581" x="9188450" y="3938588"/>
          <p14:tracePt t="121623" x="9090025" y="3983038"/>
          <p14:tracePt t="121656" x="9018588" y="3990975"/>
          <p14:tracePt t="121690" x="8983663" y="3990975"/>
          <p14:tracePt t="121715" x="8947150" y="3990975"/>
          <p14:tracePt t="121749" x="8858250" y="3990975"/>
          <p14:tracePt t="121780" x="8759825" y="3990975"/>
          <p14:tracePt t="121814" x="8688388" y="3990975"/>
          <p14:tracePt t="121839" x="8661400" y="3983038"/>
          <p14:tracePt t="121871" x="8616950" y="3956050"/>
          <p14:tracePt t="121904" x="8545513" y="3929063"/>
          <p14:tracePt t="121934" x="8483600" y="3902075"/>
          <p14:tracePt t="121965" x="8420100" y="3875088"/>
          <p14:tracePt t="121996" x="8323263" y="3822700"/>
          <p14:tracePt t="122034" x="8232775" y="3786188"/>
          <p14:tracePt t="122065" x="8180388" y="3786188"/>
          <p14:tracePt t="122074" x="8153400" y="3786188"/>
          <p14:tracePt t="122108" x="8116888" y="3795713"/>
          <p14:tracePt t="122125" x="8089900" y="3803650"/>
          <p14:tracePt t="122158" x="8027988" y="3840163"/>
          <p14:tracePt t="122189" x="7939088" y="3884613"/>
          <p14:tracePt t="122220" x="7867650" y="3929063"/>
          <p14:tracePt t="122252" x="7813675" y="3946525"/>
          <p14:tracePt t="122515" x="7840663" y="3946525"/>
          <p14:tracePt t="122548" x="7875588" y="3946525"/>
          <p14:tracePt t="122581" x="7885113" y="3946525"/>
          <p14:tracePt t="122621" x="7894638" y="3946525"/>
          <p14:tracePt t="123199" x="7902575" y="3946525"/>
          <p14:tracePt t="123373" x="7902575" y="3965575"/>
          <p14:tracePt t="123574" x="7939088" y="3990975"/>
          <p14:tracePt t="123610" x="7974013" y="3990975"/>
          <p14:tracePt t="123641" x="8001000" y="3990975"/>
          <p14:tracePt t="123704" x="8027988" y="3990975"/>
          <p14:tracePt t="123749" x="8054975" y="3973513"/>
          <p14:tracePt t="123780" x="8062913" y="3965575"/>
          <p14:tracePt t="123825" x="8099425" y="3919538"/>
          <p14:tracePt t="123857" x="8143875" y="3857625"/>
          <p14:tracePt t="123892" x="8197850" y="3813175"/>
          <p14:tracePt t="123923" x="8224838" y="3759200"/>
          <p14:tracePt t="123953" x="8259763" y="3687763"/>
          <p14:tracePt t="123985" x="8277225" y="3652838"/>
          <p14:tracePt t="124016" x="8296275" y="3633788"/>
          <p14:tracePt t="124047" x="8313738" y="3589338"/>
          <p14:tracePt t="124078" x="8348663" y="3517900"/>
          <p14:tracePt t="124108" x="8358188" y="3490913"/>
          <p14:tracePt t="124204" x="8313738" y="3490913"/>
          <p14:tracePt t="124237" x="8232775" y="3490913"/>
          <p14:tracePt t="124262" x="8170863" y="3490913"/>
          <p14:tracePt t="124294" x="8099425" y="3490913"/>
          <p14:tracePt t="124325" x="8045450" y="3527425"/>
          <p14:tracePt t="124358" x="8018463" y="3544888"/>
          <p14:tracePt t="124389" x="8001000" y="3554413"/>
          <p14:tracePt t="124420" x="7991475" y="3554413"/>
          <p14:tracePt t="124452" x="7991475" y="3598863"/>
          <p14:tracePt t="124484" x="7966075" y="3687763"/>
          <p14:tracePt t="124516" x="7966075" y="3803650"/>
          <p14:tracePt t="124548" x="7966075" y="3911600"/>
          <p14:tracePt t="124583" x="7974013" y="4010025"/>
          <p14:tracePt t="124609" x="7983538" y="4017963"/>
          <p14:tracePt t="124643" x="7991475" y="4037013"/>
          <p14:tracePt t="124687" x="8018463" y="4071938"/>
          <p14:tracePt t="124714" x="8045450" y="4108450"/>
          <p14:tracePt t="124748" x="8072438" y="4133850"/>
          <p14:tracePt t="124781" x="8099425" y="4133850"/>
          <p14:tracePt t="124798" x="8134350" y="4133850"/>
          <p14:tracePt t="124831" x="8170863" y="4133850"/>
          <p14:tracePt t="124877" x="8205788" y="4133850"/>
          <p14:tracePt t="124902" x="8259763" y="4089400"/>
          <p14:tracePt t="124934" x="8323263" y="4027488"/>
          <p14:tracePt t="124965" x="8385175" y="3929063"/>
          <p14:tracePt t="124999" x="8456613" y="3822700"/>
          <p14:tracePt t="125032" x="8483600" y="3724275"/>
          <p14:tracePt t="125063" x="8491538" y="3589338"/>
          <p14:tracePt t="125095" x="8491538" y="3482975"/>
          <p14:tracePt t="125128" x="8429625" y="3394075"/>
          <p14:tracePt t="125158" x="8375650" y="3367088"/>
          <p14:tracePt t="125183" x="8367713" y="3357563"/>
          <p14:tracePt t="125220" x="8358188" y="3357563"/>
          <p14:tracePt t="125251" x="8323263" y="3357563"/>
          <p14:tracePt t="125283" x="8286750" y="3357563"/>
          <p14:tracePt t="125317" x="8215313" y="3384550"/>
          <p14:tracePt t="125356" x="8161338" y="3438525"/>
          <p14:tracePt t="125389" x="8072438" y="3571875"/>
          <p14:tracePt t="125406" x="8027988" y="3652838"/>
          <p14:tracePt t="125440" x="7974013" y="3822700"/>
          <p14:tracePt t="125465" x="7974013" y="3894138"/>
          <p14:tracePt t="125498" x="7974013" y="3938588"/>
          <p14:tracePt t="125544" x="7974013" y="3973513"/>
          <p14:tracePt t="125596" x="7983538" y="4017963"/>
          <p14:tracePt t="125627" x="8054975" y="4089400"/>
          <p14:tracePt t="125646" x="8126413" y="4160838"/>
          <p14:tracePt t="125653" x="8161338" y="4179888"/>
          <p14:tracePt t="125685" x="8304213" y="4259263"/>
          <p14:tracePt t="125720" x="8367713" y="4276725"/>
          <p14:tracePt t="125751" x="8402638" y="4276725"/>
          <p14:tracePt t="125783" x="8466138" y="4268788"/>
          <p14:tracePt t="125816" x="8518525" y="4224338"/>
          <p14:tracePt t="125840" x="8537575" y="4197350"/>
          <p14:tracePt t="125872" x="8555038" y="4160838"/>
          <p14:tracePt t="125904" x="8555038" y="4116388"/>
          <p14:tracePt t="125938" x="8555038" y="4054475"/>
          <p14:tracePt t="125969" x="8555038" y="3990975"/>
          <p14:tracePt t="126001" x="8537575" y="3946525"/>
          <p14:tracePt t="126033" x="8501063" y="3911600"/>
          <p14:tracePt t="126065" x="8491538" y="3867150"/>
          <p14:tracePt t="126089" x="8474075" y="3840163"/>
          <p14:tracePt t="126122" x="8466138" y="3822700"/>
          <p14:tracePt t="126153" x="8439150" y="3786188"/>
          <p14:tracePt t="126187" x="8402638" y="3741738"/>
          <p14:tracePt t="126219" x="8331200" y="3705225"/>
          <p14:tracePt t="126251" x="8277225" y="3687763"/>
          <p14:tracePt t="126283" x="8232775" y="3687763"/>
          <p14:tracePt t="126316" x="8205788" y="3687763"/>
          <p14:tracePt t="126340" x="8197850" y="3687763"/>
          <p14:tracePt t="126377" x="8134350" y="3732213"/>
          <p14:tracePt t="126404" x="8099425" y="3768725"/>
          <p14:tracePt t="126436" x="8045450" y="3830638"/>
          <p14:tracePt t="126468" x="8037513" y="3894138"/>
          <p14:tracePt t="126496" x="8037513" y="3965575"/>
          <p14:tracePt t="126528" x="8099425" y="4071938"/>
          <p14:tracePt t="126561" x="8242300" y="4179888"/>
          <p14:tracePt t="126590" x="8394700" y="4241800"/>
          <p14:tracePt t="126623" x="8420100" y="4241800"/>
          <p14:tracePt t="126654" x="8429625" y="4241800"/>
          <p14:tracePt t="126671" x="8466138" y="4241800"/>
          <p14:tracePt t="126699" x="8501063" y="4160838"/>
          <p14:tracePt t="126733" x="8528050" y="4027488"/>
          <p14:tracePt t="126765" x="8537575" y="3875088"/>
          <p14:tracePt t="126796" x="8537575" y="3768725"/>
          <p14:tracePt t="126828" x="8537575" y="3714750"/>
          <p14:tracePt t="126859" x="8528050" y="3687763"/>
          <p14:tracePt t="126890" x="8447088" y="3652838"/>
          <p14:tracePt t="126921" x="8394700" y="3616325"/>
          <p14:tracePt t="126954" x="8340725" y="3598863"/>
          <p14:tracePt t="126982" x="8323263" y="3598863"/>
          <p14:tracePt t="127014" x="8304213" y="3598863"/>
          <p14:tracePt t="127065" x="8232775" y="3732213"/>
          <p14:tracePt t="127097" x="8197850" y="3822700"/>
          <p14:tracePt t="127129" x="8170863" y="3911600"/>
          <p14:tracePt t="127203" x="8170863" y="3938588"/>
          <p14:tracePt t="127297" x="8170863" y="3973513"/>
          <p14:tracePt t="127343" x="8170863" y="4000500"/>
          <p14:tracePt t="127598" x="8170863" y="3973513"/>
          <p14:tracePt t="127621" x="8170863" y="3946525"/>
          <p14:tracePt t="127654" x="8170863" y="3919538"/>
          <p14:tracePt t="127686" x="8170863" y="3894138"/>
          <p14:tracePt t="127718" x="8170863" y="3867150"/>
          <p14:tracePt t="127812" x="8188325" y="3848100"/>
          <p14:tracePt t="127842" x="8215313" y="3840163"/>
          <p14:tracePt t="127874" x="8304213" y="3822700"/>
          <p14:tracePt t="127904" x="8394700" y="3813175"/>
          <p14:tracePt t="127935" x="8447088" y="3786188"/>
          <p14:tracePt t="127966" x="8466138" y="3776663"/>
          <p14:tracePt t="127997" x="8483600" y="3759200"/>
          <p14:tracePt t="128029" x="8491538" y="3732213"/>
          <p14:tracePt t="128060" x="8491538" y="3705225"/>
          <p14:tracePt t="128091" x="8518525" y="3670300"/>
          <p14:tracePt t="128137" x="8518525" y="3660775"/>
          <p14:tracePt t="128170" x="8528050" y="3643313"/>
          <p14:tracePt t="128217" x="8537575" y="3633788"/>
          <p14:tracePt t="128234" x="8555038" y="3633788"/>
          <p14:tracePt t="128265" x="8626475" y="3633788"/>
          <p14:tracePt t="128282" x="8653463" y="3633788"/>
          <p14:tracePt t="128314" x="8688388" y="3670300"/>
          <p14:tracePt t="128344" x="8715375" y="3679825"/>
          <p14:tracePt t="128375" x="8732838" y="3705225"/>
          <p14:tracePt t="128405" x="8751888" y="3732213"/>
          <p14:tracePt t="128437" x="8769350" y="3751263"/>
          <p14:tracePt t="128469" x="8777288" y="3768725"/>
          <p14:tracePt t="128501" x="8796338" y="3786188"/>
          <p14:tracePt t="128532" x="8796338" y="3803650"/>
          <p14:tracePt t="128597" x="8804275" y="3822700"/>
          <p14:tracePt t="128621" x="8823325" y="3848100"/>
          <p14:tracePt t="128703" x="8823325" y="3867150"/>
          <p14:tracePt t="128734" x="8840788" y="3875088"/>
          <p14:tracePt t="128779" x="8858250" y="3894138"/>
          <p14:tracePt t="128859" x="8894763" y="3902075"/>
          <p14:tracePt t="128966" x="8912225" y="3911600"/>
          <p14:tracePt t="129502" x="8920163" y="3911600"/>
          <p14:tracePt t="129597" x="8947150" y="3911600"/>
          <p14:tracePt t="129669" x="8956675" y="3911600"/>
          <p14:tracePt t="129718" x="8983663" y="3894138"/>
          <p14:tracePt t="129763" x="8991600" y="3894138"/>
          <p14:tracePt t="129808" x="9028113" y="3867150"/>
          <p14:tracePt t="129840" x="9055100" y="3840163"/>
          <p14:tracePt t="129871" x="9099550" y="3813175"/>
          <p14:tracePt t="129908" x="9109075" y="3813175"/>
          <p14:tracePt t="129939" x="9126538" y="3795713"/>
          <p14:tracePt t="129969" x="9153525" y="3776663"/>
          <p14:tracePt t="130002" x="9170988" y="3759200"/>
          <p14:tracePt t="130027" x="9188450" y="3751263"/>
          <p14:tracePt t="130064" x="9215438" y="3732213"/>
          <p14:tracePt t="130095" x="9232900" y="3714750"/>
          <p14:tracePt t="130125" x="9242425" y="3714750"/>
          <p14:tracePt t="130169" x="9277350" y="3679825"/>
          <p14:tracePt t="130200" x="9296400" y="3652838"/>
          <p14:tracePt t="130219" x="9313863" y="3625850"/>
          <p14:tracePt t="130251" x="9340850" y="3608388"/>
          <p14:tracePt t="130281" x="9367838" y="3571875"/>
          <p14:tracePt t="130313" x="9420225" y="3536950"/>
          <p14:tracePt t="130339" x="9447213" y="3509963"/>
          <p14:tracePt t="130377" x="9474200" y="3482975"/>
          <p14:tracePt t="130408" x="9474200" y="3465513"/>
          <p14:tracePt t="130453" x="9510713" y="3446463"/>
          <p14:tracePt t="130485" x="9528175" y="3429000"/>
          <p14:tracePt t="130501" x="9537700" y="3419475"/>
          <p14:tracePt t="130533" x="9582150" y="3375025"/>
          <p14:tracePt t="130575" x="9609138" y="3340100"/>
          <p14:tracePt t="130609" x="9626600" y="3330575"/>
          <p14:tracePt t="130640" x="9653588" y="3295650"/>
          <p14:tracePt t="130673" x="9688513" y="3268663"/>
          <p14:tracePt t="130706" x="9725025" y="3241675"/>
          <p14:tracePt t="130738" x="9742488" y="3214688"/>
          <p14:tracePt t="130762" x="9759950" y="3179763"/>
          <p14:tracePt t="130793" x="9777413" y="3133725"/>
          <p14:tracePt t="130824" x="9840913" y="3071813"/>
          <p14:tracePt t="130856" x="9929813" y="2973388"/>
          <p14:tracePt t="130887" x="10018713" y="2857500"/>
          <p14:tracePt t="130918" x="10063163" y="2795588"/>
          <p14:tracePt t="130949" x="10099675" y="2759075"/>
          <p14:tracePt t="130965" x="10117138" y="2732088"/>
          <p14:tracePt t="130997" x="10161588" y="2697163"/>
          <p14:tracePt t="131030" x="10171113" y="2679700"/>
          <p14:tracePt t="131061" x="10198100" y="2652713"/>
          <p14:tracePt t="131093" x="10252075" y="2625725"/>
          <p14:tracePt t="131125" x="10296525" y="2589213"/>
          <p14:tracePt t="131141" x="10313988" y="2581275"/>
          <p14:tracePt t="131175" x="10348913" y="2554288"/>
          <p14:tracePt t="132032" x="10358438" y="2554288"/>
          <p14:tracePt t="132107" x="10385425" y="2554288"/>
          <p14:tracePt t="132173" x="10402888" y="2536825"/>
          <p14:tracePt t="132216" x="10429875" y="2509838"/>
          <p14:tracePt t="132264" x="10439400" y="2500313"/>
          <p14:tracePt t="132701" x="10420350" y="2527300"/>
          <p14:tracePt t="132733" x="10402888" y="2544763"/>
          <p14:tracePt t="132810" x="10394950" y="2544763"/>
          <p14:tracePt t="132878" x="10375900" y="2554288"/>
          <p14:tracePt t="133840" x="10375900" y="2544763"/>
          <p14:tracePt t="133877" x="10375900" y="2517775"/>
          <p14:tracePt t="133908" x="10385425" y="2482850"/>
          <p14:tracePt t="133939" x="10394950" y="2446338"/>
          <p14:tracePt t="133970" x="10420350" y="2411413"/>
          <p14:tracePt t="133995" x="10439400" y="2374900"/>
          <p14:tracePt t="134033" x="10491788" y="2322513"/>
          <p14:tracePt t="134042" x="10501313" y="2312988"/>
          <p14:tracePt t="134079" x="10510838" y="2303463"/>
          <p14:tracePt t="134124" x="10518775" y="2276475"/>
          <p14:tracePt t="134154" x="10537825" y="2251075"/>
          <p14:tracePt t="134186" x="10563225" y="2205038"/>
          <p14:tracePt t="134217" x="10617200" y="2170113"/>
          <p14:tracePt t="134249" x="10661650" y="2133600"/>
          <p14:tracePt t="134281" x="10715625" y="2116138"/>
          <p14:tracePt t="134314" x="10733088" y="2081213"/>
          <p14:tracePt t="134345" x="10742613" y="2081213"/>
          <p14:tracePt t="134377" x="10752138" y="2071688"/>
          <p14:tracePt t="134409" x="10777538" y="2062163"/>
          <p14:tracePt t="134452" x="10804525" y="2062163"/>
          <p14:tracePt t="134483" x="10814050" y="2044700"/>
          <p14:tracePt t="134515" x="10841038" y="2027238"/>
          <p14:tracePt t="134563" x="10875963" y="2017713"/>
          <p14:tracePt t="134591" x="10912475" y="2017713"/>
          <p14:tracePt t="134637" x="10939463" y="2017713"/>
          <p14:tracePt t="134669" x="10974388" y="2009775"/>
          <p14:tracePt t="134702" x="11045825" y="2009775"/>
          <p14:tracePt t="134736" x="11090275" y="2000250"/>
          <p14:tracePt t="134761" x="11126788" y="2000250"/>
          <p14:tracePt t="134779" x="11134725" y="1982788"/>
          <p14:tracePt t="134811" x="11153775" y="1973263"/>
          <p14:tracePt t="134858" x="11180763" y="1973263"/>
          <p14:tracePt t="135294" x="11188700" y="1973263"/>
          <p14:tracePt t="135409" x="11188700" y="1982788"/>
          <p14:tracePt t="135999" x="11161713" y="1982788"/>
          <p14:tracePt t="136391" x="11153775" y="1982788"/>
          <p14:tracePt t="136465" x="11117263" y="1982788"/>
          <p14:tracePt t="136511" x="11099800" y="1982788"/>
          <p14:tracePt t="136549" x="11090275" y="1982788"/>
          <p14:tracePt t="136606" x="11063288" y="1982788"/>
          <p14:tracePt t="136684" x="11037888" y="1990725"/>
          <p14:tracePt t="136721" x="11010900" y="2000250"/>
          <p14:tracePt t="136751" x="11001375" y="2000250"/>
          <p14:tracePt t="136780" x="10983913" y="2000250"/>
          <p14:tracePt t="136809" x="10956925" y="2036763"/>
          <p14:tracePt t="136841" x="10939463" y="2071688"/>
          <p14:tracePt t="136872" x="10902950" y="2098675"/>
          <p14:tracePt t="136903" x="10868025" y="2125663"/>
          <p14:tracePt t="136935" x="10831513" y="2152650"/>
          <p14:tracePt t="136972" x="10760075" y="2187575"/>
          <p14:tracePt t="136996" x="10715625" y="2224088"/>
          <p14:tracePt t="137034" x="10653713" y="2268538"/>
          <p14:tracePt t="137064" x="10617200" y="2295525"/>
          <p14:tracePt t="137090" x="10555288" y="2339975"/>
          <p14:tracePt t="137122" x="10491788" y="2384425"/>
          <p14:tracePt t="137153" x="10466388" y="2411413"/>
          <p14:tracePt t="137186" x="10439400" y="2438400"/>
          <p14:tracePt t="137217" x="10420350" y="2465388"/>
          <p14:tracePt t="137248" x="10402888" y="2509838"/>
          <p14:tracePt t="137282" x="10402888" y="2536825"/>
          <p14:tracePt t="137971" x="10412413" y="2517775"/>
          <p14:tracePt t="138109" x="10331450" y="2625725"/>
          <p14:tracePt t="138140" x="10198100" y="2786063"/>
          <p14:tracePt t="138170" x="9974263" y="2928938"/>
          <p14:tracePt t="138203" x="9725025" y="3098800"/>
          <p14:tracePt t="138235" x="9358313" y="3357563"/>
          <p14:tracePt t="138266" x="8991600" y="3581400"/>
          <p14:tracePt t="138298" x="8786813" y="3697288"/>
          <p14:tracePt t="138324" x="8724900" y="3714750"/>
          <p14:tracePt t="138341" x="8705850" y="3732213"/>
          <p14:tracePt t="138373" x="8661400" y="3751263"/>
          <p14:tracePt t="138406" x="8589963" y="3768725"/>
          <p14:tracePt t="138439" x="8537575" y="3776663"/>
          <p14:tracePt t="138471" x="8491538" y="3786188"/>
          <p14:tracePt t="138503" x="8474075" y="3786188"/>
          <p14:tracePt t="138605" x="8466138" y="3786188"/>
          <p14:tracePt t="138672" x="8456613" y="3786188"/>
          <p14:tracePt t="138736" x="8439150" y="3786188"/>
          <p14:tracePt t="138768" x="8412163" y="3803650"/>
          <p14:tracePt t="138797" x="8394700" y="3803650"/>
          <p14:tracePt t="138828" x="8385175" y="3813175"/>
          <p14:tracePt t="138892" x="8340725" y="3822700"/>
          <p14:tracePt t="138923" x="8269288" y="3848100"/>
          <p14:tracePt t="138955" x="8224838" y="3857625"/>
          <p14:tracePt t="138987" x="8180388" y="3867150"/>
          <p14:tracePt t="139011" x="8161338" y="3867150"/>
          <p14:tracePt t="139042" x="8143875" y="3867150"/>
          <p14:tracePt t="139079" x="8134350" y="3867150"/>
          <p14:tracePt t="139105" x="8116888" y="3867150"/>
          <p14:tracePt t="139137" x="8089900" y="3875088"/>
          <p14:tracePt t="139169" x="8072438" y="3875088"/>
          <p14:tracePt t="139215" x="8045450" y="3902075"/>
          <p14:tracePt t="139248" x="8010525" y="3929063"/>
          <p14:tracePt t="139279" x="7974013" y="3938588"/>
          <p14:tracePt t="139313" x="7956550" y="3965575"/>
          <p14:tracePt t="139576" x="7956550" y="3973513"/>
          <p14:tracePt t="139607" x="7983538" y="3990975"/>
          <p14:tracePt t="139639" x="8018463" y="4027488"/>
          <p14:tracePt t="139676" x="8045450" y="4044950"/>
          <p14:tracePt t="139708" x="8045450" y="4054475"/>
          <p14:tracePt t="139767" x="8054975" y="4054475"/>
          <p14:tracePt t="139903" x="8072438" y="4054475"/>
          <p14:tracePt t="139982" x="8072438" y="4037013"/>
          <p14:tracePt t="140013" x="8062913" y="3990975"/>
          <p14:tracePt t="140045" x="8054975" y="3956050"/>
          <p14:tracePt t="140076" x="8027988" y="3902075"/>
          <p14:tracePt t="140108" x="8027988" y="3857625"/>
          <p14:tracePt t="140140" x="8027988" y="3803650"/>
          <p14:tracePt t="140172" x="8027988" y="3759200"/>
          <p14:tracePt t="140203" x="8027988" y="3724275"/>
          <p14:tracePt t="140233" x="8037513" y="3660775"/>
          <p14:tracePt t="140249" x="8054975" y="3643313"/>
          <p14:tracePt t="140265" x="8062913" y="3616325"/>
          <p14:tracePt t="140297" x="8099425" y="3554413"/>
          <p14:tracePt t="140327" x="8161338" y="3455988"/>
          <p14:tracePt t="140358" x="8215313" y="3384550"/>
          <p14:tracePt t="140391" x="8242300" y="3367088"/>
          <p14:tracePt t="140424" x="8277225" y="3367088"/>
          <p14:tracePt t="140441" x="8313738" y="3367088"/>
          <p14:tracePt t="140488" x="8439150" y="3367088"/>
          <p14:tracePt t="140518" x="8501063" y="3375025"/>
          <p14:tracePt t="140543" x="8537575" y="3402013"/>
          <p14:tracePt t="140578" x="8562975" y="3438525"/>
          <p14:tracePt t="140606" x="8572500" y="3473450"/>
          <p14:tracePt t="140637" x="8582025" y="3527425"/>
          <p14:tracePt t="140667" x="8589963" y="3589338"/>
          <p14:tracePt t="140705" x="8609013" y="3697288"/>
          <p14:tracePt t="140732" x="8626475" y="3751263"/>
          <p14:tracePt t="140765" x="8626475" y="3830638"/>
          <p14:tracePt t="140795" x="8626475" y="3875088"/>
          <p14:tracePt t="140827" x="8626475" y="3884613"/>
          <p14:tracePt t="140859" x="8616950" y="3938588"/>
          <p14:tracePt t="140877" x="8572500" y="3983038"/>
          <p14:tracePt t="140918" x="8483600" y="4017963"/>
          <p14:tracePt t="140950" x="8402638" y="4044950"/>
          <p14:tracePt t="140988" x="8304213" y="4054475"/>
          <p14:tracePt t="141011" x="8259763" y="4054475"/>
          <p14:tracePt t="141045" x="8188325" y="4027488"/>
          <p14:tracePt t="141061" x="8153400" y="4010025"/>
          <p14:tracePt t="141093" x="8134350" y="3973513"/>
          <p14:tracePt t="141126" x="8116888" y="3946525"/>
          <p14:tracePt t="141157" x="8116888" y="3919538"/>
          <p14:tracePt t="141189" x="8089900" y="3894138"/>
          <p14:tracePt t="141221" x="8089900" y="3848100"/>
          <p14:tracePt t="141238" x="8089900" y="3830638"/>
          <p14:tracePt t="141262" x="8081963" y="3813175"/>
          <p14:tracePt t="141294" x="8081963" y="3786188"/>
          <p14:tracePt t="141966" x="8072438" y="3786188"/>
          <p14:tracePt t="141996" x="8072438" y="3795713"/>
          <p14:tracePt t="142033" x="8072438" y="3813175"/>
          <p14:tracePt t="142517" x="8072438" y="3822700"/>
          <p14:tracePt t="142796" x="8062913" y="3776663"/>
          <p14:tracePt t="142827" x="8054975" y="3751263"/>
          <p14:tracePt t="142858" x="8054975" y="3724275"/>
          <p14:tracePt t="142919" x="8054975" y="3705225"/>
          <p14:tracePt t="142951" x="8054975" y="3687763"/>
          <p14:tracePt t="142981" x="8054975" y="3670300"/>
          <p14:tracePt t="143047" x="8054975" y="3652838"/>
          <p14:tracePt t="143078" x="8054975" y="3643313"/>
          <p14:tracePt t="143201" x="8062913" y="3625850"/>
          <p14:tracePt t="143246" x="8081963" y="3625850"/>
          <p14:tracePt t="143277" x="8099425" y="3625850"/>
          <p14:tracePt t="143309" x="8134350" y="3598863"/>
          <p14:tracePt t="143347" x="8188325" y="3589338"/>
          <p14:tracePt t="143377" x="8205788" y="3589338"/>
          <p14:tracePt t="143422" x="8215313" y="3589338"/>
          <p14:tracePt t="143984" x="8224838" y="3589338"/>
          <p14:tracePt t="144094" x="8251825" y="3589338"/>
          <p14:tracePt t="144138" x="8286750" y="3589338"/>
          <p14:tracePt t="144185" x="8323263" y="3589338"/>
          <p14:tracePt t="144251" x="8348663" y="3589338"/>
          <p14:tracePt t="144282" x="8375650" y="3589338"/>
          <p14:tracePt t="144313" x="8412163" y="3589338"/>
          <p14:tracePt t="144346" x="8439150" y="3589338"/>
          <p14:tracePt t="144404" x="8456613" y="3589338"/>
          <p14:tracePt t="144437" x="8483600" y="3589338"/>
          <p14:tracePt t="144485" x="8528050" y="3589338"/>
          <p14:tracePt t="144517" x="8555038" y="3589338"/>
          <p14:tracePt t="144550" x="8572500" y="3598863"/>
          <p14:tracePt t="144669" x="8572500" y="3608388"/>
          <p14:tracePt t="144748" x="8582025" y="3616325"/>
          <p14:tracePt t="144782" x="8599488" y="3643313"/>
          <p14:tracePt t="144814" x="8634413" y="3679825"/>
          <p14:tracePt t="144845" x="8653463" y="3705225"/>
          <p14:tracePt t="144879" x="8670925" y="3724275"/>
          <p14:tracePt t="144903" x="8680450" y="3751263"/>
          <p14:tracePt t="144920" x="8697913" y="3759200"/>
          <p14:tracePt t="144953" x="8724900" y="3786188"/>
          <p14:tracePt t="144981" x="8751888" y="3803650"/>
          <p14:tracePt t="145049" x="8769350" y="3822700"/>
          <p14:tracePt t="145082" x="8796338" y="3848100"/>
          <p14:tracePt t="145108" x="8813800" y="3848100"/>
          <p14:tracePt t="145145" x="8823325" y="3867150"/>
          <p14:tracePt t="145187" x="8840788" y="3867150"/>
          <p14:tracePt t="145231" x="8858250" y="3884613"/>
          <p14:tracePt t="145267" x="8867775" y="3894138"/>
          <p14:tracePt t="145294" x="8894763" y="3919538"/>
          <p14:tracePt t="145329" x="8912225" y="3929063"/>
          <p14:tracePt t="145371" x="8920163" y="3929063"/>
          <p14:tracePt t="145423" x="8956675" y="3929063"/>
          <p14:tracePt t="145451" x="8974138" y="3929063"/>
          <p14:tracePt t="145485" x="8991600" y="3929063"/>
          <p14:tracePt t="145514" x="9018588" y="3929063"/>
          <p14:tracePt t="145550" x="9090025" y="3911600"/>
          <p14:tracePt t="145575" x="9153525" y="3875088"/>
          <p14:tracePt t="145613" x="9259888" y="3803650"/>
          <p14:tracePt t="145645" x="9313863" y="3768725"/>
          <p14:tracePt t="145673" x="9348788" y="3732213"/>
          <p14:tracePt t="145683" x="9367838" y="3705225"/>
          <p14:tracePt t="145721" x="9420225" y="3670300"/>
          <p14:tracePt t="145752" x="9429750" y="3660775"/>
          <p14:tracePt t="145799" x="9474200" y="3616325"/>
          <p14:tracePt t="145826" x="9518650" y="3581400"/>
          <p14:tracePt t="145856" x="9537700" y="3554413"/>
          <p14:tracePt t="145892" x="9545638" y="3554413"/>
          <p14:tracePt t="146031" x="9491663" y="3608388"/>
          <p14:tracePt t="146060" x="9429750" y="3652838"/>
          <p14:tracePt t="146097" x="9367838" y="3714750"/>
          <p14:tracePt t="146143" x="9340850" y="3724275"/>
          <p14:tracePt t="146189" x="9215438" y="3768725"/>
          <p14:tracePt t="146218" x="9090025" y="3803650"/>
          <p14:tracePt t="146246" x="9055100" y="3813175"/>
          <p14:tracePt t="146283" x="9010650" y="3840163"/>
          <p14:tracePt t="146310" x="8974138" y="3848100"/>
          <p14:tracePt t="146339" x="8929688" y="3848100"/>
          <p14:tracePt t="146377" x="8867775" y="3848100"/>
          <p14:tracePt t="146386" x="8848725" y="3848100"/>
          <p14:tracePt t="146423" x="8804275" y="3822700"/>
          <p14:tracePt t="146453" x="8759825" y="3803650"/>
          <p14:tracePt t="146483" x="8715375" y="3768725"/>
          <p14:tracePt t="146520" x="8688388" y="3741738"/>
          <p14:tracePt t="146546" x="8643938" y="3705225"/>
          <p14:tracePt t="146579" x="8609013" y="3687763"/>
          <p14:tracePt t="146605" x="8572500" y="3670300"/>
          <p14:tracePt t="146640" x="8562975" y="3660775"/>
          <p14:tracePt t="146671" x="8555038" y="3652838"/>
          <p14:tracePt t="146877" x="8572500" y="3697288"/>
          <p14:tracePt t="146902" x="8589963" y="3724275"/>
          <p14:tracePt t="146934" x="8634413" y="3759200"/>
          <p14:tracePt t="146951" x="8643938" y="3768725"/>
          <p14:tracePt t="146987" x="8670925" y="3786188"/>
          <p14:tracePt t="147015" x="8688388" y="3813175"/>
          <p14:tracePt t="147044" x="8732838" y="3840163"/>
          <p14:tracePt t="147081" x="8804275" y="3875088"/>
          <p14:tracePt t="147109" x="8831263" y="3884613"/>
          <p14:tracePt t="147138" x="8848725" y="3884613"/>
          <p14:tracePt t="147170" x="8867775" y="3894138"/>
          <p14:tracePt t="147216" x="8885238" y="3894138"/>
          <p14:tracePt t="147268" x="8894763" y="3894138"/>
          <p14:tracePt t="147376" x="8929688" y="3911600"/>
          <p14:tracePt t="147406" x="8966200" y="3919538"/>
          <p14:tracePt t="147438" x="8983663" y="3919538"/>
          <p14:tracePt t="147456" x="8991600" y="3919538"/>
          <p14:tracePt t="147502" x="9018588" y="3919538"/>
          <p14:tracePt t="147533" x="9037638" y="3919538"/>
          <p14:tracePt t="147549" x="9055100" y="3919538"/>
          <p14:tracePt t="147566" x="9063038" y="3919538"/>
          <p14:tracePt t="147669" x="9072563" y="3919538"/>
          <p14:tracePt t="147701" x="9099550" y="3919538"/>
          <p14:tracePt t="147735" x="9126538" y="3894138"/>
          <p14:tracePt t="147767" x="9161463" y="3857625"/>
          <p14:tracePt t="147798" x="9197975" y="3840163"/>
          <p14:tracePt t="147829" x="9259888" y="3803650"/>
          <p14:tracePt t="147861" x="9313863" y="3776663"/>
          <p14:tracePt t="147891" x="9385300" y="3705225"/>
          <p14:tracePt t="147921" x="9474200" y="3633788"/>
          <p14:tracePt t="147952" x="9555163" y="3581400"/>
          <p14:tracePt t="147985" x="9599613" y="3544888"/>
          <p14:tracePt t="148016" x="9653588" y="3490913"/>
          <p14:tracePt t="148047" x="9688513" y="3438525"/>
          <p14:tracePt t="148080" x="9759950" y="3384550"/>
          <p14:tracePt t="148111" x="9786938" y="3340100"/>
          <p14:tracePt t="148153" x="9831388" y="3295650"/>
          <p14:tracePt t="148186" x="9858375" y="3259138"/>
          <p14:tracePt t="148217" x="9894888" y="3214688"/>
          <p14:tracePt t="148248" x="9956800" y="3143250"/>
          <p14:tracePt t="148279" x="9974263" y="3089275"/>
          <p14:tracePt t="148309" x="10001250" y="3009900"/>
          <p14:tracePt t="148340" x="10072688" y="2919413"/>
          <p14:tracePt t="148372" x="10117138" y="2847975"/>
          <p14:tracePt t="148404" x="10144125" y="2803525"/>
          <p14:tracePt t="148435" x="10180638" y="2741613"/>
          <p14:tracePt t="148452" x="10188575" y="2732088"/>
          <p14:tracePt t="148485" x="10225088" y="2687638"/>
          <p14:tracePt t="148533" x="10233025" y="2670175"/>
          <p14:tracePt t="148593" x="10242550" y="2652713"/>
          <p14:tracePt t="148643" x="10252075" y="2643188"/>
          <p14:tracePt t="148718" x="10269538" y="2633663"/>
          <p14:tracePt t="148750" x="10287000" y="2625725"/>
          <p14:tracePt t="148781" x="10313988" y="2616200"/>
          <p14:tracePt t="148814" x="10313988" y="2608263"/>
          <p14:tracePt t="148939" x="10323513" y="2608263"/>
          <p14:tracePt t="149471" x="10331450" y="2608263"/>
          <p14:tracePt t="149608" x="10331450" y="2589213"/>
          <p14:tracePt t="149703" x="10331450" y="2571750"/>
          <p14:tracePt t="149749" x="10331450" y="2554288"/>
          <p14:tracePt t="149842" x="10331450" y="2527300"/>
          <p14:tracePt t="149902" x="10331450" y="2509838"/>
          <p14:tracePt t="149954" x="10358438" y="2482850"/>
          <p14:tracePt t="149973" x="10358438" y="2473325"/>
          <p14:tracePt t="149997" x="10367963" y="2455863"/>
          <p14:tracePt t="150030" x="10385425" y="2419350"/>
          <p14:tracePt t="150061" x="10394950" y="2411413"/>
          <p14:tracePt t="150093" x="10402888" y="2411413"/>
          <p14:tracePt t="150173" x="10420350" y="2384425"/>
          <p14:tracePt t="150311" x="10439400" y="2384425"/>
          <p14:tracePt t="150343" x="10447338" y="2384425"/>
          <p14:tracePt t="150375" x="10474325" y="2384425"/>
          <p14:tracePt t="150406" x="10518775" y="2347913"/>
          <p14:tracePt t="150439" x="10537825" y="2339975"/>
          <p14:tracePt t="150471" x="10563225" y="2312988"/>
          <p14:tracePt t="150489" x="10582275" y="2295525"/>
          <p14:tracePt t="150515" x="10599738" y="2286000"/>
          <p14:tracePt t="150548" x="10653713" y="2241550"/>
          <p14:tracePt t="150579" x="10733088" y="2179638"/>
          <p14:tracePt t="150612" x="10760075" y="2160588"/>
          <p14:tracePt t="150658" x="10777538" y="2133600"/>
          <p14:tracePt t="150687" x="10796588" y="2125663"/>
          <p14:tracePt t="150720" x="10831513" y="2108200"/>
          <p14:tracePt t="150767" x="10841038" y="2081213"/>
          <p14:tracePt t="150793" x="10885488" y="2071688"/>
          <p14:tracePt t="150839" x="10929938" y="2062163"/>
          <p14:tracePt t="150870" x="10966450" y="2054225"/>
          <p14:tracePt t="150902" x="10983913" y="2036763"/>
          <p14:tracePt t="150969" x="10991850" y="2036763"/>
          <p14:tracePt t="151001" x="11010900" y="2036763"/>
          <p14:tracePt t="151265" x="10966450" y="2044700"/>
          <p14:tracePt t="151298" x="10895013" y="2089150"/>
          <p14:tracePt t="151329" x="10777538" y="2170113"/>
          <p14:tracePt t="151361" x="10634663" y="2303463"/>
          <p14:tracePt t="151378" x="10555288" y="2374900"/>
          <p14:tracePt t="151402" x="10491788" y="2419350"/>
          <p14:tracePt t="151435" x="10466388" y="2482850"/>
          <p14:tracePt t="151468" x="10447338" y="2536825"/>
          <p14:tracePt t="151501" x="10429875" y="2562225"/>
          <p14:tracePt t="151528" x="10412413" y="2598738"/>
          <p14:tracePt t="151560" x="10412413" y="2608263"/>
          <p14:tracePt t="151606" x="10402888" y="2616200"/>
          <p14:tracePt t="151644" x="10394950" y="2643188"/>
          <p14:tracePt t="152011" x="10402888" y="2608263"/>
          <p14:tracePt t="152043" x="10491788" y="2482850"/>
          <p14:tracePt t="152074" x="10609263" y="2347913"/>
          <p14:tracePt t="152106" x="10706100" y="2259013"/>
          <p14:tracePt t="152146" x="10742613" y="2205038"/>
          <p14:tracePt t="152174" x="10777538" y="2187575"/>
          <p14:tracePt t="152203" x="10787063" y="2187575"/>
          <p14:tracePt t="152362" x="10787063" y="2197100"/>
          <p14:tracePt t="152395" x="10752138" y="2251075"/>
          <p14:tracePt t="152419" x="10725150" y="2276475"/>
          <p14:tracePt t="152454" x="10671175" y="2339975"/>
          <p14:tracePt t="152485" x="10609263" y="2393950"/>
          <p14:tracePt t="152514" x="10545763" y="2465388"/>
          <p14:tracePt t="152534" x="10483850" y="2536825"/>
          <p14:tracePt t="152564" x="10447338" y="2589213"/>
          <p14:tracePt t="152596" x="10429875" y="2598738"/>
          <p14:tracePt t="152684" x="10402888" y="2598738"/>
          <p14:tracePt t="152719" x="10385425" y="2616200"/>
          <p14:tracePt t="152746" x="10385425" y="2625725"/>
          <p14:tracePt t="152965" x="10385425" y="2598738"/>
          <p14:tracePt t="152996" x="10402888" y="2589213"/>
          <p14:tracePt t="153029" x="10447338" y="2517775"/>
          <p14:tracePt t="153062" x="10447338" y="2490788"/>
          <p14:tracePt t="153221" x="10456863" y="2446338"/>
          <p14:tracePt t="153361" x="10447338" y="2455863"/>
          <p14:tracePt t="153393" x="10420350" y="2490788"/>
          <p14:tracePt t="153423" x="10402888" y="2527300"/>
          <p14:tracePt t="153467" x="10394950" y="2544763"/>
          <p14:tracePt t="153548" x="10375900" y="2571750"/>
          <p14:tracePt t="153687" x="10367963" y="2571750"/>
          <p14:tracePt t="153796" x="10367963" y="2589213"/>
          <p14:tracePt t="154012" x="10375900" y="2571750"/>
          <p14:tracePt t="154043" x="10385425" y="2562225"/>
          <p14:tracePt t="154062" x="10385425" y="2536825"/>
          <p14:tracePt t="154169" x="10402888" y="2536825"/>
          <p14:tracePt t="154264" x="10429875" y="2509838"/>
          <p14:tracePt t="154295" x="10439400" y="2490788"/>
          <p14:tracePt t="154438" x="10456863" y="2490788"/>
          <p14:tracePt t="154469" x="10474325" y="2490788"/>
          <p14:tracePt t="154501" x="10528300" y="2490788"/>
          <p14:tracePt t="154527" x="10609263" y="2455863"/>
          <p14:tracePt t="154560" x="10661650" y="2428875"/>
          <p14:tracePt t="154855" x="10653713" y="2393950"/>
          <p14:tracePt t="154887" x="10653713" y="2303463"/>
          <p14:tracePt t="154919" x="10653713" y="2251075"/>
          <p14:tracePt t="154951" x="10653713" y="2241550"/>
          <p14:tracePt t="154996" x="10653713" y="2232025"/>
          <p14:tracePt t="155061" x="10634663" y="2232025"/>
          <p14:tracePt t="155137" x="10609263" y="2251075"/>
          <p14:tracePt t="155251" x="10599738" y="2286000"/>
          <p14:tracePt t="155283" x="10582275" y="2339975"/>
          <p14:tracePt t="155315" x="10572750" y="2374900"/>
          <p14:tracePt t="155339" x="10572750" y="2401888"/>
          <p14:tracePt t="155764" x="10563225" y="2374900"/>
          <p14:tracePt t="155825" x="10545763" y="2347913"/>
          <p14:tracePt t="155857" x="10545763" y="2312988"/>
          <p14:tracePt t="159437" x="10491788" y="2366963"/>
          <p14:tracePt t="159469" x="10447338" y="2411413"/>
          <p14:tracePt t="159499" x="10412413" y="2465388"/>
          <p14:tracePt t="159530" x="10375900" y="2509838"/>
          <p14:tracePt t="159562" x="10375900" y="2527300"/>
          <p14:tracePt t="159623" x="10375900" y="2536825"/>
          <p14:tracePt t="160544" x="10375900" y="2554288"/>
          <p14:tracePt t="160707" x="10385425" y="2554288"/>
          <p14:tracePt t="160730" x="10412413" y="2554288"/>
          <p14:tracePt t="161441" x="10412413" y="2571750"/>
          <p14:tracePt t="161472" x="10412413" y="2581275"/>
          <p14:tracePt t="161626" x="10412413" y="2544763"/>
          <p14:tracePt t="161653" x="10412413" y="2536825"/>
          <p14:tracePt t="161686" x="10439400" y="2509838"/>
          <p14:tracePt t="161721" x="10528300" y="2482850"/>
          <p14:tracePt t="161737" x="10582275" y="2455863"/>
          <p14:tracePt t="161747" x="10634663" y="2446338"/>
          <p14:tracePt t="161779" x="10777538" y="2384425"/>
          <p14:tracePt t="161811" x="10858500" y="2330450"/>
          <p14:tracePt t="161921" x="10885488" y="2303463"/>
          <p14:tracePt t="161967" x="10929938" y="2303463"/>
          <p14:tracePt t="161998" x="10983913" y="2286000"/>
          <p14:tracePt t="162028" x="11028363" y="2268538"/>
          <p14:tracePt t="162060" x="11037888" y="2259013"/>
          <p14:tracePt t="162092" x="11099800" y="2205038"/>
          <p14:tracePt t="162122" x="11134725" y="2152650"/>
          <p14:tracePt t="162155" x="11188700" y="2089150"/>
          <p14:tracePt t="162187" x="11206163" y="2054225"/>
          <p14:tracePt t="162204" x="11206163" y="2036763"/>
          <p14:tracePt t="162237" x="11206163" y="2017713"/>
          <p14:tracePt t="162262" x="11215688" y="2000250"/>
          <p14:tracePt t="162359" x="11215688" y="1990725"/>
          <p14:tracePt t="162482" x="11161713" y="2044700"/>
          <p14:tracePt t="162518" x="11082338" y="2116138"/>
          <p14:tracePt t="162548" x="11018838" y="2170113"/>
          <p14:tracePt t="162577" x="10956925" y="2232025"/>
          <p14:tracePt t="162605" x="10920413" y="2241550"/>
          <p14:tracePt t="162645" x="10831513" y="2276475"/>
          <p14:tracePt t="162685" x="10715625" y="2339975"/>
          <p14:tracePt t="162701" x="10680700" y="2366963"/>
          <p14:tracePt t="162719" x="10644188" y="2401888"/>
          <p14:tracePt t="162752" x="10590213" y="2438400"/>
          <p14:tracePt t="162778" x="10555288" y="2473325"/>
          <p14:tracePt t="162811" x="10518775" y="2509838"/>
          <p14:tracePt t="162845" x="10474325" y="2562225"/>
          <p14:tracePt t="162877" x="10439400" y="2589213"/>
          <p14:tracePt t="162894" x="10412413" y="2598738"/>
          <p14:tracePt t="162919" x="10358438" y="2625725"/>
          <p14:tracePt t="162965" x="10348913" y="2633663"/>
          <p14:tracePt t="163377" x="10385425" y="2633663"/>
          <p14:tracePt t="163402" x="10412413" y="2589213"/>
          <p14:tracePt t="163433" x="10456863" y="2500313"/>
          <p14:tracePt t="163466" x="10466388" y="2473325"/>
          <p14:tracePt t="163498" x="10474325" y="2473325"/>
          <p14:tracePt t="163550" x="10555288" y="2401888"/>
          <p14:tracePt t="163582" x="10634663" y="2347913"/>
          <p14:tracePt t="163606" x="10715625" y="2303463"/>
          <p14:tracePt t="163644" x="10787063" y="2259013"/>
          <p14:tracePt t="163689" x="10841038" y="2205038"/>
          <p14:tracePt t="163717" x="10939463" y="2170113"/>
          <p14:tracePt t="163734" x="11028363" y="2160588"/>
          <p14:tracePt t="163766" x="11144250" y="2125663"/>
          <p14:tracePt t="163798" x="11252200" y="2116138"/>
          <p14:tracePt t="163829" x="11260138" y="2116138"/>
          <p14:tracePt t="163954" x="11242675" y="2116138"/>
          <p14:tracePt t="163987" x="11206163" y="2133600"/>
          <p14:tracePt t="164035" x="11198225" y="2133600"/>
          <p14:tracePt t="164090" x="11188700" y="2152650"/>
          <p14:tracePt t="164136" x="11180763" y="2152650"/>
          <p14:tracePt t="164233" x="11144250" y="2152650"/>
          <p14:tracePt t="164251" x="11109325" y="2152650"/>
          <p14:tracePt t="164283" x="11063288" y="2152650"/>
          <p14:tracePt t="164317" x="11010900" y="2152650"/>
          <p14:tracePt t="164357" x="10947400" y="2170113"/>
          <p14:tracePt t="164373" x="10929938" y="2197100"/>
          <p14:tracePt t="164406" x="10885488" y="2241550"/>
          <p14:tracePt t="164436" x="10848975" y="2268538"/>
          <p14:tracePt t="164453" x="10814050" y="2295525"/>
          <p14:tracePt t="164485" x="10796588" y="2312988"/>
          <p14:tracePt t="164518" x="10777538" y="2330450"/>
          <p14:tracePt t="164551" x="10769600" y="2374900"/>
          <p14:tracePt t="164590" x="10742613" y="2419350"/>
          <p14:tracePt t="164625" x="10725150" y="2438400"/>
          <p14:tracePt t="164653" x="10688638" y="2473325"/>
          <p14:tracePt t="164669" x="10680700" y="2482850"/>
          <p14:tracePt t="164705" x="10644188" y="2509838"/>
          <p14:tracePt t="164736" x="10626725" y="2527300"/>
          <p14:tracePt t="164754" x="10617200" y="2536825"/>
          <p14:tracePt t="164778" x="10609263" y="2554288"/>
          <p14:tracePt t="164810" x="10609263" y="2571750"/>
          <p14:tracePt t="164842" x="10609263" y="2589213"/>
          <p14:tracePt t="164874" x="10609263" y="2616200"/>
          <p14:tracePt t="164906" x="10609263" y="2643188"/>
          <p14:tracePt t="165018" x="10590213" y="2679700"/>
          <p14:tracePt t="165052" x="10590213" y="2697163"/>
          <p14:tracePt t="165092" x="10563225" y="2724150"/>
          <p14:tracePt t="165153" x="10563225" y="2732088"/>
          <p14:tracePt t="165186" x="10563225" y="2751138"/>
          <p14:tracePt t="165220" x="10563225" y="2813050"/>
          <p14:tracePt t="165254" x="10510838" y="2938463"/>
          <p14:tracePt t="165287" x="10439400" y="3071813"/>
          <p14:tracePt t="165309" x="10348913" y="3205163"/>
          <p14:tracePt t="165344" x="10260013" y="3384550"/>
          <p14:tracePt t="165376" x="10198100" y="3509963"/>
          <p14:tracePt t="165403" x="10161588" y="3598863"/>
          <p14:tracePt t="165437" x="10144125" y="3643313"/>
          <p14:tracePt t="165530" x="10126663" y="3652838"/>
          <p14:tracePt t="165628" x="10109200" y="3679825"/>
          <p14:tracePt t="165655" x="10055225" y="3795713"/>
          <p14:tracePt t="165689" x="9823450" y="4187825"/>
          <p14:tracePt t="165706" x="9742488" y="4340225"/>
          <p14:tracePt t="165738" x="9698038" y="4446588"/>
          <p14:tracePt t="165902" x="9688513" y="4456113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1076635"/>
          </a:xfrm>
        </p:spPr>
        <p:txBody>
          <a:bodyPr/>
          <a:lstStyle/>
          <a:p>
            <a:pPr algn="just"/>
            <a:r>
              <a:rPr lang="pt-BR" dirty="0" smtClean="0"/>
              <a:t>	Exemplo 2 - Solução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3743739" y="1462395"/>
                <a:ext cx="8183217" cy="4999916"/>
              </a:xfrm>
            </p:spPr>
            <p:txBody>
              <a:bodyPr numCol="2">
                <a:normAutofit/>
              </a:bodyPr>
              <a:lstStyle/>
              <a:p>
                <a:pPr marL="0" indent="0" algn="just">
                  <a:buNone/>
                </a:pPr>
                <a:r>
                  <a:rPr lang="pt-BR" sz="2600" dirty="0" smtClean="0"/>
                  <a:t>Cálculos:</a:t>
                </a:r>
              </a:p>
              <a:p>
                <a:pPr marL="185738" indent="0" algn="just">
                  <a:buNone/>
                </a:pPr>
                <a:r>
                  <a:rPr lang="pt-BR" sz="2400" dirty="0" smtClean="0"/>
                  <a:t>Desníveis</a:t>
                </a:r>
              </a:p>
              <a:p>
                <a:pPr marL="185738" indent="0" algn="just">
                  <a:buNone/>
                </a:pPr>
                <a:r>
                  <a:rPr lang="pt-BR" sz="2400" dirty="0" err="1">
                    <a:latin typeface="Symbol" panose="05050102010706020507" pitchFamily="18" charset="2"/>
                  </a:rPr>
                  <a:t>D</a:t>
                </a:r>
                <a:r>
                  <a:rPr lang="pt-BR" sz="2400" dirty="0" err="1"/>
                  <a:t>z</a:t>
                </a:r>
                <a:r>
                  <a:rPr lang="pt-BR" sz="2400" baseline="-25000" dirty="0" err="1"/>
                  <a:t>B</a:t>
                </a:r>
                <a:r>
                  <a:rPr lang="pt-BR" sz="2400" baseline="-25000" dirty="0"/>
                  <a:t>-R</a:t>
                </a:r>
                <a:r>
                  <a:rPr lang="pt-BR" sz="2400" dirty="0"/>
                  <a:t> = </a:t>
                </a:r>
                <a:r>
                  <a:rPr lang="pt-BR" sz="2400" dirty="0" smtClean="0"/>
                  <a:t>250 – 200 = 50 m</a:t>
                </a:r>
                <a:endParaRPr lang="pt-BR" sz="2400" dirty="0"/>
              </a:p>
              <a:p>
                <a:pPr marL="185738" indent="0" algn="just">
                  <a:buNone/>
                </a:pPr>
                <a:r>
                  <a:rPr lang="pt-BR" sz="2400" dirty="0" err="1">
                    <a:latin typeface="Symbol" panose="05050102010706020507" pitchFamily="18" charset="2"/>
                  </a:rPr>
                  <a:t>D</a:t>
                </a:r>
                <a:r>
                  <a:rPr lang="pt-BR" sz="2400" dirty="0" err="1"/>
                  <a:t>z</a:t>
                </a:r>
                <a:r>
                  <a:rPr lang="pt-BR" sz="2400" baseline="-25000" dirty="0" err="1"/>
                  <a:t>B</a:t>
                </a:r>
                <a:r>
                  <a:rPr lang="pt-BR" sz="2400" baseline="-25000" dirty="0"/>
                  <a:t>-C</a:t>
                </a:r>
                <a:r>
                  <a:rPr lang="pt-BR" sz="2400" dirty="0"/>
                  <a:t> = </a:t>
                </a:r>
                <a:r>
                  <a:rPr lang="pt-BR" sz="2400" dirty="0" smtClean="0"/>
                  <a:t>240 – 200 = 40 m</a:t>
                </a:r>
                <a:endParaRPr lang="pt-BR" sz="2400" dirty="0"/>
              </a:p>
              <a:p>
                <a:pPr marL="185738" indent="0" algn="just">
                  <a:spcBef>
                    <a:spcPts val="1800"/>
                  </a:spcBef>
                  <a:buNone/>
                </a:pPr>
                <a:r>
                  <a:rPr lang="pt-BR" sz="2400" dirty="0" smtClean="0"/>
                  <a:t>Perda de carga unitária:</a:t>
                </a:r>
              </a:p>
              <a:p>
                <a:pPr marL="185738" indent="0" algn="just">
                  <a:buNone/>
                </a:pPr>
                <a:r>
                  <a:rPr lang="pt-BR" sz="2400" dirty="0" smtClean="0"/>
                  <a:t>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= 10,65 ∙ 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1,852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1,852</m:t>
                            </m:r>
                          </m:sup>
                        </m:sSup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4,87  </m:t>
                            </m:r>
                          </m:sup>
                        </m:sSup>
                      </m:den>
                    </m:f>
                  </m:oMath>
                </a14:m>
                <a:endParaRPr lang="pt-BR" sz="2400" dirty="0" smtClean="0"/>
              </a:p>
              <a:p>
                <a:pPr marL="185738" indent="0" algn="just">
                  <a:spcBef>
                    <a:spcPts val="2400"/>
                  </a:spcBef>
                  <a:buNone/>
                </a:pPr>
                <a:r>
                  <a:rPr lang="pt-BR" sz="2400" dirty="0"/>
                  <a:t>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= 10,65 ∙ 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0,03</m:t>
                            </m:r>
                          </m:e>
                          <m:sup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1,852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150</m:t>
                            </m:r>
                          </m:e>
                          <m:sup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1,852</m:t>
                            </m:r>
                          </m:sup>
                        </m:sSup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0,15</m:t>
                            </m:r>
                          </m:e>
                          <m:sup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4,87  </m:t>
                            </m:r>
                          </m:sup>
                        </m:sSup>
                      </m:den>
                    </m:f>
                  </m:oMath>
                </a14:m>
                <a:endParaRPr lang="pt-BR" sz="2400" dirty="0" smtClean="0"/>
              </a:p>
              <a:p>
                <a:pPr marL="185738" indent="0" algn="just">
                  <a:spcBef>
                    <a:spcPts val="2400"/>
                  </a:spcBef>
                  <a:buNone/>
                </a:pPr>
                <a:r>
                  <a:rPr lang="pt-BR" sz="2400" dirty="0" smtClean="0"/>
                  <a:t>J = 0,0155 m/m</a:t>
                </a:r>
                <a:endParaRPr lang="pt-BR" sz="2400" dirty="0"/>
              </a:p>
              <a:p>
                <a:pPr marL="185738" indent="0" algn="just">
                  <a:buNone/>
                </a:pPr>
                <a:endParaRPr lang="pt-BR" sz="2400" dirty="0" smtClean="0"/>
              </a:p>
              <a:p>
                <a:pPr marL="185738" indent="0" algn="just">
                  <a:buNone/>
                </a:pPr>
                <a:endParaRPr lang="pt-BR" sz="2400" dirty="0" smtClean="0"/>
              </a:p>
              <a:p>
                <a:pPr marL="185738" indent="0" algn="just">
                  <a:buNone/>
                </a:pPr>
                <a:r>
                  <a:rPr lang="pt-BR" sz="2400" dirty="0" smtClean="0"/>
                  <a:t>Perda de carga (B-R):</a:t>
                </a:r>
              </a:p>
              <a:p>
                <a:pPr marL="185738" indent="0" algn="just">
                  <a:buNone/>
                </a:pPr>
                <a:r>
                  <a:rPr lang="pt-BR" sz="2400" dirty="0" err="1" smtClean="0"/>
                  <a:t>hf</a:t>
                </a:r>
                <a:r>
                  <a:rPr lang="pt-BR" sz="2400" baseline="-25000" dirty="0" err="1" smtClean="0"/>
                  <a:t>B</a:t>
                </a:r>
                <a:r>
                  <a:rPr lang="pt-BR" sz="2400" baseline="-25000" dirty="0" smtClean="0"/>
                  <a:t>-R</a:t>
                </a:r>
                <a:r>
                  <a:rPr lang="pt-BR" sz="2400" dirty="0" smtClean="0"/>
                  <a:t> = J x L</a:t>
                </a:r>
                <a:r>
                  <a:rPr lang="pt-BR" sz="2400" baseline="-25000" dirty="0" smtClean="0"/>
                  <a:t>B-R</a:t>
                </a:r>
                <a:endParaRPr lang="pt-BR" sz="2400" dirty="0" smtClean="0"/>
              </a:p>
              <a:p>
                <a:pPr marL="185738" indent="0" algn="just">
                  <a:buNone/>
                </a:pPr>
                <a:r>
                  <a:rPr lang="pt-BR" sz="2400" dirty="0" err="1"/>
                  <a:t>hf</a:t>
                </a:r>
                <a:r>
                  <a:rPr lang="pt-BR" sz="2400" baseline="-25000" dirty="0" err="1"/>
                  <a:t>B</a:t>
                </a:r>
                <a:r>
                  <a:rPr lang="pt-BR" sz="2400" baseline="-25000" dirty="0"/>
                  <a:t>-R</a:t>
                </a:r>
                <a:r>
                  <a:rPr lang="pt-BR" sz="2400" dirty="0"/>
                  <a:t> </a:t>
                </a:r>
                <a:r>
                  <a:rPr lang="pt-BR" sz="2400" dirty="0" smtClean="0"/>
                  <a:t>= 0,0155 x 800</a:t>
                </a:r>
              </a:p>
              <a:p>
                <a:pPr marL="185738" indent="0" algn="just">
                  <a:buNone/>
                </a:pPr>
                <a:r>
                  <a:rPr lang="pt-BR" sz="2400" dirty="0" err="1"/>
                  <a:t>hf</a:t>
                </a:r>
                <a:r>
                  <a:rPr lang="pt-BR" sz="2400" baseline="-25000" dirty="0" err="1"/>
                  <a:t>B</a:t>
                </a:r>
                <a:r>
                  <a:rPr lang="pt-BR" sz="2400" baseline="-25000" dirty="0"/>
                  <a:t>-R</a:t>
                </a:r>
                <a:r>
                  <a:rPr lang="pt-BR" sz="2400" dirty="0"/>
                  <a:t> </a:t>
                </a:r>
                <a:r>
                  <a:rPr lang="pt-BR" sz="2400" dirty="0" smtClean="0"/>
                  <a:t>= 12,37 mca</a:t>
                </a:r>
              </a:p>
              <a:p>
                <a:pPr marL="185738" indent="0" algn="just">
                  <a:spcBef>
                    <a:spcPts val="0"/>
                  </a:spcBef>
                  <a:buNone/>
                </a:pPr>
                <a:endParaRPr lang="pt-BR" sz="1200" dirty="0" smtClean="0"/>
              </a:p>
              <a:p>
                <a:pPr marL="185738" indent="0" algn="just">
                  <a:spcBef>
                    <a:spcPts val="1800"/>
                  </a:spcBef>
                  <a:buNone/>
                </a:pPr>
                <a:r>
                  <a:rPr lang="pt-BR" sz="2400" dirty="0" smtClean="0"/>
                  <a:t>Perda </a:t>
                </a:r>
                <a:r>
                  <a:rPr lang="pt-BR" sz="2400" dirty="0"/>
                  <a:t>de carga (</a:t>
                </a:r>
                <a:r>
                  <a:rPr lang="pt-BR" sz="2400" dirty="0" smtClean="0"/>
                  <a:t>B-C):</a:t>
                </a:r>
                <a:endParaRPr lang="pt-BR" sz="2400" dirty="0"/>
              </a:p>
              <a:p>
                <a:pPr marL="185738" indent="0" algn="just">
                  <a:spcBef>
                    <a:spcPts val="1200"/>
                  </a:spcBef>
                  <a:buNone/>
                </a:pPr>
                <a:r>
                  <a:rPr lang="pt-BR" sz="2400" dirty="0" err="1" smtClean="0"/>
                  <a:t>hf</a:t>
                </a:r>
                <a:r>
                  <a:rPr lang="pt-BR" sz="2400" baseline="-25000" dirty="0" err="1" smtClean="0"/>
                  <a:t>B</a:t>
                </a:r>
                <a:r>
                  <a:rPr lang="pt-BR" sz="2400" baseline="-25000" dirty="0" smtClean="0"/>
                  <a:t>-C</a:t>
                </a:r>
                <a:r>
                  <a:rPr lang="pt-BR" sz="2400" dirty="0" smtClean="0"/>
                  <a:t> </a:t>
                </a:r>
                <a:r>
                  <a:rPr lang="pt-BR" sz="2400" dirty="0"/>
                  <a:t>= J x </a:t>
                </a:r>
                <a:r>
                  <a:rPr lang="pt-BR" sz="2400" dirty="0" smtClean="0"/>
                  <a:t>L</a:t>
                </a:r>
                <a:r>
                  <a:rPr lang="pt-BR" sz="2400" baseline="-25000" dirty="0" smtClean="0"/>
                  <a:t>B-C</a:t>
                </a:r>
              </a:p>
              <a:p>
                <a:pPr marL="185738" indent="0" algn="just">
                  <a:buNone/>
                </a:pPr>
                <a:r>
                  <a:rPr lang="pt-BR" sz="2400" dirty="0" err="1" smtClean="0"/>
                  <a:t>hf</a:t>
                </a:r>
                <a:r>
                  <a:rPr lang="pt-BR" sz="2400" baseline="-25000" dirty="0" err="1" smtClean="0"/>
                  <a:t>B</a:t>
                </a:r>
                <a:r>
                  <a:rPr lang="pt-BR" sz="2400" baseline="-25000" dirty="0" smtClean="0"/>
                  <a:t>-C</a:t>
                </a:r>
                <a:r>
                  <a:rPr lang="pt-BR" sz="2400" dirty="0" smtClean="0"/>
                  <a:t> </a:t>
                </a:r>
                <a:r>
                  <a:rPr lang="pt-BR" sz="2400" dirty="0"/>
                  <a:t>= </a:t>
                </a:r>
                <a:r>
                  <a:rPr lang="pt-BR" sz="2400" dirty="0" smtClean="0"/>
                  <a:t>0,0155 </a:t>
                </a:r>
                <a:r>
                  <a:rPr lang="pt-BR" sz="2400" dirty="0"/>
                  <a:t>x </a:t>
                </a:r>
                <a:r>
                  <a:rPr lang="pt-BR" sz="2400" dirty="0" smtClean="0"/>
                  <a:t>600</a:t>
                </a:r>
              </a:p>
              <a:p>
                <a:pPr marL="185738" indent="0" algn="just">
                  <a:buNone/>
                </a:pPr>
                <a:r>
                  <a:rPr lang="pt-BR" sz="2400" dirty="0" err="1"/>
                  <a:t>hf</a:t>
                </a:r>
                <a:r>
                  <a:rPr lang="pt-BR" sz="2400" baseline="-25000" dirty="0" err="1"/>
                  <a:t>B</a:t>
                </a:r>
                <a:r>
                  <a:rPr lang="pt-BR" sz="2400" baseline="-25000" dirty="0"/>
                  <a:t>-C</a:t>
                </a:r>
                <a:r>
                  <a:rPr lang="pt-BR" sz="2400" dirty="0"/>
                  <a:t> </a:t>
                </a:r>
                <a:r>
                  <a:rPr lang="pt-BR" sz="2400" dirty="0" smtClean="0"/>
                  <a:t>= 9,28 mca</a:t>
                </a:r>
                <a:endParaRPr lang="pt-BR" sz="24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43739" y="1462395"/>
                <a:ext cx="8183217" cy="4999916"/>
              </a:xfrm>
              <a:blipFill rotWithShape="0">
                <a:blip r:embed="rId5"/>
                <a:stretch>
                  <a:fillRect l="-1340" t="-182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upo 15"/>
          <p:cNvGrpSpPr/>
          <p:nvPr/>
        </p:nvGrpSpPr>
        <p:grpSpPr>
          <a:xfrm>
            <a:off x="7946585" y="67204"/>
            <a:ext cx="3081267" cy="1734227"/>
            <a:chOff x="6113219" y="1345354"/>
            <a:chExt cx="5948305" cy="3478439"/>
          </a:xfrm>
        </p:grpSpPr>
        <p:grpSp>
          <p:nvGrpSpPr>
            <p:cNvPr id="15" name="Grupo 14"/>
            <p:cNvGrpSpPr/>
            <p:nvPr/>
          </p:nvGrpSpPr>
          <p:grpSpPr>
            <a:xfrm>
              <a:off x="6113219" y="1345354"/>
              <a:ext cx="5948305" cy="3478439"/>
              <a:chOff x="6113219" y="1345354"/>
              <a:chExt cx="5948305" cy="3478439"/>
            </a:xfrm>
          </p:grpSpPr>
          <p:grpSp>
            <p:nvGrpSpPr>
              <p:cNvPr id="10" name="Grupo 9"/>
              <p:cNvGrpSpPr/>
              <p:nvPr/>
            </p:nvGrpSpPr>
            <p:grpSpPr>
              <a:xfrm>
                <a:off x="6533321" y="1546658"/>
                <a:ext cx="5528203" cy="3277135"/>
                <a:chOff x="6663797" y="1440640"/>
                <a:chExt cx="5528203" cy="3277135"/>
              </a:xfrm>
            </p:grpSpPr>
            <p:pic>
              <p:nvPicPr>
                <p:cNvPr id="6" name="Espaço Reservado para Conteúdo 4"/>
                <p:cNvPicPr>
                  <a:picLocks/>
                </p:cNvPicPr>
                <p:nvPr/>
              </p:nvPicPr>
              <p:blipFill rotWithShape="1">
                <a:blip r:embed="rId6" cstate="print"/>
                <a:srcRect l="14514" t="2343" r="9143" b="1874"/>
                <a:stretch/>
              </p:blipFill>
              <p:spPr bwMode="auto">
                <a:xfrm>
                  <a:off x="6663797" y="1756469"/>
                  <a:ext cx="5402304" cy="29613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7" name="CaixaDeTexto 6"/>
                <p:cNvSpPr txBox="1"/>
                <p:nvPr/>
              </p:nvSpPr>
              <p:spPr>
                <a:xfrm>
                  <a:off x="11299519" y="1925030"/>
                  <a:ext cx="50358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200" dirty="0" smtClean="0"/>
                    <a:t>R2</a:t>
                  </a:r>
                  <a:endParaRPr lang="pt-BR" sz="1200" dirty="0"/>
                </a:p>
              </p:txBody>
            </p:sp>
            <p:sp>
              <p:nvSpPr>
                <p:cNvPr id="8" name="CaixaDeTexto 7"/>
                <p:cNvSpPr txBox="1"/>
                <p:nvPr/>
              </p:nvSpPr>
              <p:spPr>
                <a:xfrm>
                  <a:off x="11429995" y="1440640"/>
                  <a:ext cx="76200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200" dirty="0" smtClean="0"/>
                    <a:t>N.A.</a:t>
                  </a:r>
                  <a:endParaRPr lang="pt-BR" sz="1200" dirty="0"/>
                </a:p>
              </p:txBody>
            </p:sp>
            <p:sp>
              <p:nvSpPr>
                <p:cNvPr id="9" name="Seta dobrada para cima 8"/>
                <p:cNvSpPr/>
                <p:nvPr/>
              </p:nvSpPr>
              <p:spPr>
                <a:xfrm rot="10800000">
                  <a:off x="11383367" y="1757358"/>
                  <a:ext cx="326719" cy="189408"/>
                </a:xfrm>
                <a:prstGeom prst="bentUp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2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1" name="CaixaDeTexto 10"/>
              <p:cNvSpPr txBox="1"/>
              <p:nvPr/>
            </p:nvSpPr>
            <p:spPr>
              <a:xfrm>
                <a:off x="9853815" y="1345354"/>
                <a:ext cx="1628723" cy="555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dirty="0" smtClean="0"/>
                  <a:t>Cota 250</a:t>
                </a:r>
                <a:endParaRPr lang="pt-BR" sz="1200" dirty="0"/>
              </a:p>
            </p:txBody>
          </p:sp>
          <p:sp>
            <p:nvSpPr>
              <p:cNvPr id="12" name="CaixaDeTexto 11"/>
              <p:cNvSpPr txBox="1"/>
              <p:nvPr/>
            </p:nvSpPr>
            <p:spPr>
              <a:xfrm>
                <a:off x="6113219" y="3328412"/>
                <a:ext cx="1456564" cy="555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dirty="0" smtClean="0"/>
                  <a:t>Cota 200</a:t>
                </a:r>
                <a:endParaRPr lang="pt-BR" sz="1200" dirty="0"/>
              </a:p>
            </p:txBody>
          </p:sp>
          <p:sp>
            <p:nvSpPr>
              <p:cNvPr id="13" name="CaixaDeTexto 12"/>
              <p:cNvSpPr txBox="1"/>
              <p:nvPr/>
            </p:nvSpPr>
            <p:spPr>
              <a:xfrm>
                <a:off x="8953228" y="2097702"/>
                <a:ext cx="1505159" cy="555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dirty="0" smtClean="0"/>
                  <a:t>Cota 240</a:t>
                </a:r>
                <a:endParaRPr lang="pt-BR" sz="1200" dirty="0"/>
              </a:p>
            </p:txBody>
          </p:sp>
        </p:grpSp>
        <p:sp>
          <p:nvSpPr>
            <p:cNvPr id="14" name="Elipse 13"/>
            <p:cNvSpPr/>
            <p:nvPr/>
          </p:nvSpPr>
          <p:spPr>
            <a:xfrm>
              <a:off x="10268793" y="2443546"/>
              <a:ext cx="107659" cy="15931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</p:grpSp>
      <p:sp>
        <p:nvSpPr>
          <p:cNvPr id="17" name="Espaço Reservado para Conteúdo 2"/>
          <p:cNvSpPr txBox="1">
            <a:spLocks/>
          </p:cNvSpPr>
          <p:nvPr/>
        </p:nvSpPr>
        <p:spPr>
          <a:xfrm>
            <a:off x="724535" y="1462395"/>
            <a:ext cx="3019204" cy="4999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Dados: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Cota</a:t>
            </a:r>
            <a:r>
              <a:rPr lang="pt-BR" sz="2400" baseline="-25000" dirty="0" smtClean="0"/>
              <a:t>B</a:t>
            </a:r>
            <a:r>
              <a:rPr lang="pt-BR" sz="2400" dirty="0" smtClean="0"/>
              <a:t> = 200 m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Cota</a:t>
            </a:r>
            <a:r>
              <a:rPr lang="pt-BR" sz="2400" baseline="-25000" dirty="0" smtClean="0"/>
              <a:t>R</a:t>
            </a:r>
            <a:r>
              <a:rPr lang="pt-BR" sz="2400" dirty="0" smtClean="0"/>
              <a:t> = 250 m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Cota</a:t>
            </a:r>
            <a:r>
              <a:rPr lang="pt-BR" sz="2400" baseline="-25000" dirty="0" smtClean="0"/>
              <a:t>C</a:t>
            </a:r>
            <a:r>
              <a:rPr lang="pt-BR" sz="2400" dirty="0" smtClean="0"/>
              <a:t> = 240 m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C = 150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Q = 30 L/s</a:t>
            </a:r>
          </a:p>
          <a:p>
            <a:pPr marL="185738" indent="0" algn="just">
              <a:buFont typeface="Arial" panose="020B0604020202020204" pitchFamily="34" charset="0"/>
              <a:buNone/>
              <a:tabLst>
                <a:tab pos="715963" algn="l"/>
              </a:tabLst>
            </a:pPr>
            <a:r>
              <a:rPr lang="pt-BR" sz="2400" dirty="0" smtClean="0"/>
              <a:t>	0,03 m</a:t>
            </a:r>
            <a:r>
              <a:rPr lang="pt-BR" sz="2400" baseline="30000" dirty="0" smtClean="0"/>
              <a:t>3</a:t>
            </a:r>
            <a:r>
              <a:rPr lang="pt-BR" sz="2400" dirty="0" smtClean="0"/>
              <a:t>/s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D = 150 mm</a:t>
            </a:r>
          </a:p>
          <a:p>
            <a:pPr marL="185738" indent="0" algn="just">
              <a:buFont typeface="Arial" panose="020B0604020202020204" pitchFamily="34" charset="0"/>
              <a:buNone/>
              <a:tabLst>
                <a:tab pos="715963" algn="l"/>
              </a:tabLst>
            </a:pPr>
            <a:r>
              <a:rPr lang="pt-BR" sz="2400" dirty="0" smtClean="0"/>
              <a:t>	0,15 m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L</a:t>
            </a:r>
            <a:r>
              <a:rPr lang="pt-BR" sz="2400" baseline="-25000" dirty="0" smtClean="0"/>
              <a:t>B-R</a:t>
            </a:r>
            <a:r>
              <a:rPr lang="pt-BR" sz="2400" dirty="0" smtClean="0"/>
              <a:t> = 800 m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L</a:t>
            </a:r>
            <a:r>
              <a:rPr lang="pt-BR" sz="2400" baseline="-25000" dirty="0" smtClean="0"/>
              <a:t>B-C</a:t>
            </a:r>
            <a:r>
              <a:rPr lang="pt-BR" sz="2400" dirty="0" smtClean="0"/>
              <a:t> = 600 m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endParaRPr lang="pt-BR" sz="2400" dirty="0"/>
          </a:p>
        </p:txBody>
      </p:sp>
      <p:sp>
        <p:nvSpPr>
          <p:cNvPr id="18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584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717"/>
    </mc:Choice>
    <mc:Fallback xmlns="">
      <p:transition spd="slow" advTm="188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17" grpId="0"/>
    </p:bldLst>
  </p:timing>
  <p:extLst>
    <p:ext uri="{3A86A75C-4F4B-4683-9AE1-C65F6400EC91}">
      <p14:laserTraceLst xmlns:p14="http://schemas.microsoft.com/office/powerpoint/2010/main">
        <p14:tracePtLst>
          <p14:tracePt t="3265" x="9786938" y="4402138"/>
          <p14:tracePt t="3732" x="9367838" y="4608513"/>
          <p14:tracePt t="3764" x="8947150" y="4768850"/>
          <p14:tracePt t="3798" x="8412163" y="4786313"/>
          <p14:tracePt t="3815" x="8153400" y="4786313"/>
          <p14:tracePt t="3847" x="7116763" y="4751388"/>
          <p14:tracePt t="3872" x="6153150" y="4687888"/>
          <p14:tracePt t="3905" x="5099050" y="4500563"/>
          <p14:tracePt t="3939" x="4670425" y="4357688"/>
          <p14:tracePt t="3971" x="4500563" y="4259263"/>
          <p14:tracePt t="3998" x="4322763" y="4179888"/>
          <p14:tracePt t="4031" x="3732213" y="3946525"/>
          <p14:tracePt t="4047" x="3455988" y="3813175"/>
          <p14:tracePt t="4081" x="2973388" y="3490913"/>
          <p14:tracePt t="4113" x="2581275" y="3232150"/>
          <p14:tracePt t="4137" x="2347913" y="3044825"/>
          <p14:tracePt t="4170" x="2179638" y="2884488"/>
          <p14:tracePt t="4204" x="2098675" y="2822575"/>
          <p14:tracePt t="4231" x="2081213" y="2768600"/>
          <p14:tracePt t="4264" x="1990725" y="2652713"/>
          <p14:tracePt t="4298" x="1919288" y="2544763"/>
          <p14:tracePt t="4330" x="1857375" y="2419350"/>
          <p14:tracePt t="4363" x="1785938" y="2339975"/>
          <p14:tracePt t="4395" x="1731963" y="2241550"/>
          <p14:tracePt t="4420" x="1704975" y="2197100"/>
          <p14:tracePt t="4450" x="1704975" y="2187575"/>
          <p14:tracePt t="4544" x="1697038" y="2187575"/>
          <p14:tracePt t="4591" x="1687513" y="2241550"/>
          <p14:tracePt t="4624" x="1687513" y="2303463"/>
          <p14:tracePt t="4656" x="1660525" y="2347913"/>
          <p14:tracePt t="4687" x="1652588" y="2366963"/>
          <p14:tracePt t="4719" x="1625600" y="2393950"/>
          <p14:tracePt t="4971" x="1608138" y="2401888"/>
          <p14:tracePt t="4997" x="1589088" y="2428875"/>
          <p14:tracePt t="5029" x="1490663" y="2465388"/>
          <p14:tracePt t="5061" x="1366838" y="2465388"/>
          <p14:tracePt t="5092" x="1276350" y="2465388"/>
          <p14:tracePt t="5124" x="1179513" y="2465388"/>
          <p14:tracePt t="5154" x="1098550" y="2455863"/>
          <p14:tracePt t="5186" x="1044575" y="2428875"/>
          <p14:tracePt t="5219" x="1009650" y="2419350"/>
          <p14:tracePt t="5247" x="1000125" y="2411413"/>
          <p14:tracePt t="5279" x="990600" y="2411413"/>
          <p14:tracePt t="5347" x="965200" y="2374900"/>
          <p14:tracePt t="5374" x="946150" y="2357438"/>
          <p14:tracePt t="5406" x="938213" y="2347913"/>
          <p14:tracePt t="5457" x="928688" y="2322513"/>
          <p14:tracePt t="5482" x="911225" y="2312988"/>
          <p14:tracePt t="5639" x="911225" y="2295525"/>
          <p14:tracePt t="5685" x="911225" y="2276475"/>
          <p14:tracePt t="6062" x="946150" y="2276475"/>
          <p14:tracePt t="6095" x="1179513" y="2295525"/>
          <p14:tracePt t="6127" x="1670050" y="2295525"/>
          <p14:tracePt t="6160" x="2027238" y="2295525"/>
          <p14:tracePt t="6185" x="2098675" y="2295525"/>
          <p14:tracePt t="6216" x="2152650" y="2295525"/>
          <p14:tracePt t="6250" x="2251075" y="2295525"/>
          <p14:tracePt t="6267" x="2303463" y="2295525"/>
          <p14:tracePt t="6300" x="2393950" y="2276475"/>
          <p14:tracePt t="6332" x="2401888" y="2276475"/>
          <p14:tracePt t="6356" x="2446338" y="2268538"/>
          <p14:tracePt t="6390" x="2527300" y="2241550"/>
          <p14:tracePt t="6422" x="2608263" y="2224088"/>
          <p14:tracePt t="6451" x="2633663" y="2214563"/>
          <p14:tracePt t="6564" x="2670175" y="2241550"/>
          <p14:tracePt t="6596" x="2714625" y="2276475"/>
          <p14:tracePt t="6628" x="2741613" y="2276475"/>
          <p14:tracePt t="6660" x="2741613" y="2286000"/>
          <p14:tracePt t="6841" x="2741613" y="2330450"/>
          <p14:tracePt t="6873" x="2732088" y="2401888"/>
          <p14:tracePt t="6905" x="2714625" y="2455863"/>
          <p14:tracePt t="6936" x="2697163" y="2490788"/>
          <p14:tracePt t="6968" x="2697163" y="2527300"/>
          <p14:tracePt t="6999" x="2697163" y="2554288"/>
          <p14:tracePt t="7033" x="2679700" y="2598738"/>
          <p14:tracePt t="7064" x="2679700" y="2625725"/>
          <p14:tracePt t="7096" x="2679700" y="2633663"/>
          <p14:tracePt t="7142" x="2679700" y="2670175"/>
          <p14:tracePt t="7174" x="2679700" y="2679700"/>
          <p14:tracePt t="7207" x="2679700" y="2687638"/>
          <p14:tracePt t="7246" x="2714625" y="2687638"/>
          <p14:tracePt t="7279" x="2732088" y="2687638"/>
          <p14:tracePt t="7311" x="2759075" y="2687638"/>
          <p14:tracePt t="7343" x="2776538" y="2687638"/>
          <p14:tracePt t="7377" x="2803525" y="2687638"/>
          <p14:tracePt t="7670" x="2803525" y="2697163"/>
          <p14:tracePt t="8249" x="2813050" y="2697163"/>
          <p14:tracePt t="8331" x="2847975" y="2732088"/>
          <p14:tracePt t="8357" x="2857500" y="2732088"/>
          <p14:tracePt t="8519" x="2857500" y="2741613"/>
          <p14:tracePt t="8781" x="2867025" y="2776538"/>
          <p14:tracePt t="8814" x="2874963" y="2795588"/>
          <p14:tracePt t="8844" x="2894013" y="2840038"/>
          <p14:tracePt t="8872" x="2901950" y="2884488"/>
          <p14:tracePt t="8904" x="2928938" y="2946400"/>
          <p14:tracePt t="8957" x="2928938" y="2965450"/>
          <p14:tracePt t="9005" x="2928938" y="3017838"/>
          <p14:tracePt t="9029" x="2928938" y="3027363"/>
          <p14:tracePt t="9066" x="2928938" y="3071813"/>
          <p14:tracePt t="9091" x="2884488" y="3108325"/>
          <p14:tracePt t="9125" x="2847975" y="3143250"/>
          <p14:tracePt t="9158" x="2786063" y="3197225"/>
          <p14:tracePt t="9175" x="2768600" y="3197225"/>
          <p14:tracePt t="9201" x="2741613" y="3214688"/>
          <p14:tracePt t="9248" x="2732088" y="3214688"/>
          <p14:tracePt t="9549" x="2732088" y="3197225"/>
          <p14:tracePt t="9608" x="2732088" y="3179763"/>
          <p14:tracePt t="9640" x="2633663" y="3179763"/>
          <p14:tracePt t="9673" x="2500313" y="3179763"/>
          <p14:tracePt t="9706" x="2214563" y="3179763"/>
          <p14:tracePt t="9731" x="1911350" y="3179763"/>
          <p14:tracePt t="9765" x="1554163" y="3179763"/>
          <p14:tracePt t="9796" x="1401763" y="3179763"/>
          <p14:tracePt t="9829" x="1366838" y="3179763"/>
          <p14:tracePt t="9857" x="1330325" y="3179763"/>
          <p14:tracePt t="9893" x="1312863" y="3179763"/>
          <p14:tracePt t="9935" x="1241425" y="3179763"/>
          <p14:tracePt t="9968" x="1169988" y="3179763"/>
          <p14:tracePt t="10001" x="1152525" y="3179763"/>
          <p14:tracePt t="10033" x="1143000" y="3179763"/>
          <p14:tracePt t="10080" x="1125538" y="3179763"/>
          <p14:tracePt t="10111" x="1098550" y="3170238"/>
          <p14:tracePt t="10144" x="1062038" y="3160713"/>
          <p14:tracePt t="10169" x="1017588" y="3143250"/>
          <p14:tracePt t="10201" x="990600" y="3116263"/>
          <p14:tracePt t="10234" x="973138" y="3108325"/>
          <p14:tracePt t="10280" x="965200" y="3108325"/>
          <p14:tracePt t="10811" x="973138" y="3116263"/>
          <p14:tracePt t="10841" x="1044575" y="3143250"/>
          <p14:tracePt t="10880" x="1160463" y="3187700"/>
          <p14:tracePt t="10906" x="1295400" y="3197225"/>
          <p14:tracePt t="10939" x="1704975" y="3197225"/>
          <p14:tracePt t="10971" x="2286000" y="3143250"/>
          <p14:tracePt t="11004" x="2517775" y="3081338"/>
          <p14:tracePt t="11065" x="2562225" y="3081338"/>
          <p14:tracePt t="11096" x="2608263" y="3081338"/>
          <p14:tracePt t="11124" x="2616200" y="3081338"/>
          <p14:tracePt t="11157" x="2633663" y="3081338"/>
          <p14:tracePt t="11238" x="2660650" y="3081338"/>
          <p14:tracePt t="11331" x="2697163" y="3071813"/>
          <p14:tracePt t="11389" x="2741613" y="3071813"/>
          <p14:tracePt t="11420" x="2803525" y="3071813"/>
          <p14:tracePt t="11460" x="2857500" y="3071813"/>
          <p14:tracePt t="11498" x="2894013" y="3071813"/>
          <p14:tracePt t="12104" x="2901950" y="3044825"/>
          <p14:tracePt t="12128" x="2901950" y="3036888"/>
          <p14:tracePt t="12625" x="2874963" y="3081338"/>
          <p14:tracePt t="12659" x="2795588" y="3160713"/>
          <p14:tracePt t="12675" x="2768600" y="3187700"/>
          <p14:tracePt t="12708" x="2741613" y="3224213"/>
          <p14:tracePt t="12731" x="2679700" y="3259138"/>
          <p14:tracePt t="12763" x="2598738" y="3322638"/>
          <p14:tracePt t="12795" x="2554288" y="3340100"/>
          <p14:tracePt t="12846" x="2536825" y="3340100"/>
          <p14:tracePt t="12877" x="2527300" y="3340100"/>
          <p14:tracePt t="12909" x="2490788" y="3367088"/>
          <p14:tracePt t="12940" x="2411413" y="3375025"/>
          <p14:tracePt t="12972" x="2339975" y="3394075"/>
          <p14:tracePt t="13004" x="2251075" y="3429000"/>
          <p14:tracePt t="13028" x="2214563" y="3438525"/>
          <p14:tracePt t="13061" x="2160588" y="3455988"/>
          <p14:tracePt t="13107" x="2133600" y="3465513"/>
          <p14:tracePt t="13159" x="2108200" y="3473450"/>
          <p14:tracePt t="13206" x="2071688" y="3473450"/>
          <p14:tracePt t="13237" x="2062163" y="3473450"/>
          <p14:tracePt t="13465" x="2089150" y="3473450"/>
          <p14:tracePt t="13498" x="2152650" y="3473450"/>
          <p14:tracePt t="13531" x="2071688" y="3544888"/>
          <p14:tracePt t="13563" x="1955800" y="3652838"/>
          <p14:tracePt t="13596" x="1946275" y="3679825"/>
          <p14:tracePt t="14081" x="2081213" y="3633788"/>
          <p14:tracePt t="14112" x="2347913" y="3500438"/>
          <p14:tracePt t="14137" x="2419350" y="3473450"/>
          <p14:tracePt t="14171" x="2438400" y="3446463"/>
          <p14:tracePt t="14203" x="2446338" y="3446463"/>
          <p14:tracePt t="14237" x="2490788" y="3446463"/>
          <p14:tracePt t="14269" x="2608263" y="3527425"/>
          <p14:tracePt t="14295" x="2608263" y="3714750"/>
          <p14:tracePt t="14329" x="2670175" y="3990975"/>
          <p14:tracePt t="14361" x="2724150" y="4116388"/>
          <p14:tracePt t="14441" x="2714625" y="4179888"/>
          <p14:tracePt t="14468" x="2687638" y="4224338"/>
          <p14:tracePt t="14501" x="2660650" y="4330700"/>
          <p14:tracePt t="14531" x="2643188" y="4446588"/>
          <p14:tracePt t="14563" x="2633663" y="4500563"/>
          <p14:tracePt t="14623" x="2633663" y="4518025"/>
          <p14:tracePt t="14670" x="2598738" y="4446588"/>
          <p14:tracePt t="14686" x="2544763" y="4375150"/>
          <p14:tracePt t="14704" x="2509838" y="4286250"/>
          <p14:tracePt t="14736" x="2500313" y="4187825"/>
          <p14:tracePt t="14769" x="2490788" y="4170363"/>
          <p14:tracePt t="14794" x="2473325" y="4143375"/>
          <p14:tracePt t="14827" x="2455863" y="4125913"/>
          <p14:tracePt t="14859" x="2438400" y="4089400"/>
          <p14:tracePt t="14876" x="2411413" y="4044950"/>
          <p14:tracePt t="14907" x="2366963" y="3973513"/>
          <p14:tracePt t="14938" x="2366963" y="3938588"/>
          <p14:tracePt t="14998" x="2366963" y="3919538"/>
          <p14:tracePt t="15769" x="2374900" y="3929063"/>
          <p14:tracePt t="15985" x="2438400" y="3965575"/>
          <p14:tracePt t="16015" x="2482850" y="4000500"/>
          <p14:tracePt t="16052" x="2562225" y="4037013"/>
          <p14:tracePt t="16076" x="2633663" y="4054475"/>
          <p14:tracePt t="16109" x="2687638" y="4089400"/>
          <p14:tracePt t="16142" x="2697163" y="4098925"/>
          <p14:tracePt t="16217" x="2724150" y="4098925"/>
          <p14:tracePt t="16249" x="2732088" y="4098925"/>
          <p14:tracePt t="16324" x="2741613" y="4098925"/>
          <p14:tracePt t="16358" x="2786063" y="4143375"/>
          <p14:tracePt t="16376" x="2803525" y="4143375"/>
          <p14:tracePt t="16408" x="2847975" y="4143375"/>
          <p14:tracePt t="16436" x="2919413" y="4143375"/>
          <p14:tracePt t="16466" x="2965450" y="4143375"/>
          <p14:tracePt t="16575" x="2973388" y="4160838"/>
          <p14:tracePt t="16674" x="2965450" y="4205288"/>
          <p14:tracePt t="16701" x="2938463" y="4251325"/>
          <p14:tracePt t="16734" x="2919413" y="4268788"/>
          <p14:tracePt t="16766" x="2901950" y="4286250"/>
          <p14:tracePt t="16798" x="2830513" y="4322763"/>
          <p14:tracePt t="16816" x="2822575" y="4322763"/>
          <p14:tracePt t="16840" x="2786063" y="4340225"/>
          <p14:tracePt t="16872" x="2751138" y="4375150"/>
          <p14:tracePt t="16904" x="2697163" y="4438650"/>
          <p14:tracePt t="17091" x="2732088" y="4483100"/>
          <p14:tracePt t="17124" x="2803525" y="4537075"/>
          <p14:tracePt t="17156" x="2847975" y="4554538"/>
          <p14:tracePt t="17188" x="2847975" y="4562475"/>
          <p14:tracePt t="17410" x="2847975" y="4554538"/>
          <p14:tracePt t="17484" x="2840038" y="4545013"/>
          <p14:tracePt t="17845" x="2840038" y="4527550"/>
          <p14:tracePt t="17922" x="2840038" y="4518025"/>
          <p14:tracePt t="17950" x="2840038" y="4491038"/>
          <p14:tracePt t="17983" x="2847975" y="4473575"/>
          <p14:tracePt t="18015" x="2867025" y="4465638"/>
          <p14:tracePt t="18047" x="2874963" y="4456113"/>
          <p14:tracePt t="18080" x="2901950" y="4419600"/>
          <p14:tracePt t="18171" x="2928938" y="4394200"/>
          <p14:tracePt t="18419" x="2938463" y="4394200"/>
          <p14:tracePt t="18904" x="2938463" y="4411663"/>
          <p14:tracePt t="18986" x="2911475" y="4438650"/>
          <p14:tracePt t="19811" x="2894013" y="4446588"/>
          <p14:tracePt t="19842" x="2847975" y="4537075"/>
          <p14:tracePt t="19873" x="2830513" y="4643438"/>
          <p14:tracePt t="19906" x="2813050" y="4697413"/>
          <p14:tracePt t="19988" x="2803525" y="4741863"/>
          <p14:tracePt t="20019" x="2776538" y="4803775"/>
          <p14:tracePt t="20043" x="2751138" y="4848225"/>
          <p14:tracePt t="20155" x="2724150" y="4867275"/>
          <p14:tracePt t="21347" x="2724150" y="4875213"/>
          <p14:tracePt t="21950" x="2679700" y="4946650"/>
          <p14:tracePt t="21967" x="2679700" y="4973638"/>
          <p14:tracePt t="22001" x="2670175" y="5018088"/>
          <p14:tracePt t="22033" x="2660650" y="5045075"/>
          <p14:tracePt t="22065" x="2652713" y="5062538"/>
          <p14:tracePt t="22098" x="2643188" y="5089525"/>
          <p14:tracePt t="22153" x="2625725" y="5143500"/>
          <p14:tracePt t="22187" x="2616200" y="5180013"/>
          <p14:tracePt t="22282" x="2616200" y="5187950"/>
          <p14:tracePt t="22357" x="2616200" y="5205413"/>
          <p14:tracePt t="22420" x="2589213" y="5241925"/>
          <p14:tracePt t="22482" x="2589213" y="5259388"/>
          <p14:tracePt t="22516" x="2581275" y="5295900"/>
          <p14:tracePt t="22563" x="2581275" y="5303838"/>
          <p14:tracePt t="24017" x="2571750" y="5313363"/>
          <p14:tracePt t="24746" x="2554288" y="5340350"/>
          <p14:tracePt t="24874" x="2554288" y="5367338"/>
          <p14:tracePt t="24925" x="2554288" y="5375275"/>
          <p14:tracePt t="24956" x="2554288" y="5429250"/>
          <p14:tracePt t="24981" x="2554288" y="5465763"/>
          <p14:tracePt t="25013" x="2571750" y="5527675"/>
          <p14:tracePt t="25032" x="2571750" y="5554663"/>
          <p14:tracePt t="25063" x="2571750" y="5581650"/>
          <p14:tracePt t="25095" x="2571750" y="5616575"/>
          <p14:tracePt t="25143" x="2581275" y="5643563"/>
          <p14:tracePt t="25173" x="2589213" y="5670550"/>
          <p14:tracePt t="25205" x="2589213" y="5680075"/>
          <p14:tracePt t="25251" x="2608263" y="5715000"/>
          <p14:tracePt t="25283" x="2616200" y="5751513"/>
          <p14:tracePt t="25315" x="2616200" y="5759450"/>
          <p14:tracePt t="25347" x="2625725" y="5786438"/>
          <p14:tracePt t="25470" x="2625725" y="5803900"/>
          <p14:tracePt t="25513" x="2625725" y="5822950"/>
          <p14:tracePt t="25546" x="2616200" y="5830888"/>
          <p14:tracePt t="25578" x="2571750" y="5830888"/>
          <p14:tracePt t="25609" x="2536825" y="5830888"/>
          <p14:tracePt t="25655" x="2500313" y="5830888"/>
          <p14:tracePt t="25736" x="2473325" y="5840413"/>
          <p14:tracePt t="25795" x="2455863" y="5867400"/>
          <p14:tracePt t="25863" x="2428875" y="5867400"/>
          <p14:tracePt t="25893" x="2401888" y="5857875"/>
          <p14:tracePt t="25953" x="2366963" y="5857875"/>
          <p14:tracePt t="25986" x="2330450" y="5857875"/>
          <p14:tracePt t="26018" x="2268538" y="5857875"/>
          <p14:tracePt t="26049" x="2224088" y="5857875"/>
          <p14:tracePt t="26075" x="2179638" y="5857875"/>
          <p14:tracePt t="26108" x="2125663" y="5867400"/>
          <p14:tracePt t="26140" x="2017713" y="5867400"/>
          <p14:tracePt t="26173" x="1893888" y="5867400"/>
          <p14:tracePt t="26200" x="1776413" y="5867400"/>
          <p14:tracePt t="26237" x="1643063" y="5867400"/>
          <p14:tracePt t="26266" x="1438275" y="5867400"/>
          <p14:tracePt t="26296" x="1303338" y="5867400"/>
          <p14:tracePt t="26325" x="1241425" y="5867400"/>
          <p14:tracePt t="26359" x="1196975" y="5867400"/>
          <p14:tracePt t="26391" x="1125538" y="5867400"/>
          <p14:tracePt t="26407" x="1098550" y="5867400"/>
          <p14:tracePt t="26436" x="1071563" y="5867400"/>
          <p14:tracePt t="26466" x="1036638" y="5875338"/>
          <p14:tracePt t="26498" x="1027113" y="5875338"/>
          <p14:tracePt t="26535" x="1017588" y="5884863"/>
          <p14:tracePt t="26569" x="1000125" y="5894388"/>
          <p14:tracePt t="26593" x="990600" y="5902325"/>
          <p14:tracePt t="26625" x="965200" y="5919788"/>
          <p14:tracePt t="26659" x="946150" y="5929313"/>
          <p14:tracePt t="26685" x="938213" y="5946775"/>
          <p14:tracePt t="26733" x="919163" y="5956300"/>
          <p14:tracePt t="27137" x="919163" y="5965825"/>
          <p14:tracePt t="27169" x="938213" y="5973763"/>
          <p14:tracePt t="27201" x="965200" y="5973763"/>
          <p14:tracePt t="27233" x="990600" y="5983288"/>
          <p14:tracePt t="27331" x="1009650" y="5983288"/>
          <p14:tracePt t="27825" x="1044575" y="5983288"/>
          <p14:tracePt t="27905" x="1098550" y="5991225"/>
          <p14:tracePt t="27938" x="1125538" y="5991225"/>
          <p14:tracePt t="27971" x="1187450" y="6000750"/>
          <p14:tracePt t="28003" x="1241425" y="6000750"/>
          <p14:tracePt t="28027" x="1303338" y="6000750"/>
          <p14:tracePt t="28061" x="1357313" y="6000750"/>
          <p14:tracePt t="28093" x="1401763" y="6000750"/>
          <p14:tracePt t="28127" x="1517650" y="6000750"/>
          <p14:tracePt t="28160" x="1652588" y="6000750"/>
          <p14:tracePt t="28186" x="1687513" y="6000750"/>
          <p14:tracePt t="28217" x="1714500" y="6000750"/>
          <p14:tracePt t="28250" x="1857375" y="5991225"/>
          <p14:tracePt t="28282" x="1973263" y="5946775"/>
          <p14:tracePt t="28315" x="2054225" y="5929313"/>
          <p14:tracePt t="28347" x="2133600" y="5911850"/>
          <p14:tracePt t="28372" x="2214563" y="5894388"/>
          <p14:tracePt t="28404" x="2312988" y="5875338"/>
          <p14:tracePt t="28439" x="2374900" y="5848350"/>
          <p14:tracePt t="28467" x="2455863" y="5803900"/>
          <p14:tracePt t="28501" x="2517775" y="5759450"/>
          <p14:tracePt t="28534" x="2544763" y="5741988"/>
          <p14:tracePt t="28672" x="2554288" y="5741988"/>
          <p14:tracePt t="28704" x="2581275" y="5741988"/>
          <p14:tracePt t="28798" x="2598738" y="5741988"/>
          <p14:tracePt t="28830" x="2625725" y="5751513"/>
          <p14:tracePt t="28856" x="2643188" y="5786438"/>
          <p14:tracePt t="28888" x="2670175" y="5803900"/>
          <p14:tracePt t="28920" x="2687638" y="5803900"/>
          <p14:tracePt t="29909" x="2679700" y="5813425"/>
          <p14:tracePt t="29943" x="2679700" y="5848350"/>
          <p14:tracePt t="29967" x="2679700" y="5902325"/>
          <p14:tracePt t="30003" x="2679700" y="5973763"/>
          <p14:tracePt t="30028" x="2660650" y="5991225"/>
          <p14:tracePt t="30062" x="2652713" y="6000750"/>
          <p14:tracePt t="30093" x="2652713" y="6010275"/>
          <p14:tracePt t="30126" x="2625725" y="6027738"/>
          <p14:tracePt t="30160" x="2589213" y="6054725"/>
          <p14:tracePt t="30192" x="2482850" y="6108700"/>
          <p14:tracePt t="30216" x="2374900" y="6143625"/>
          <p14:tracePt t="30251" x="2098675" y="6197600"/>
          <p14:tracePt t="30283" x="1928813" y="6215063"/>
          <p14:tracePt t="30310" x="1812925" y="6224588"/>
          <p14:tracePt t="30343" x="1697038" y="6259513"/>
          <p14:tracePt t="30375" x="1679575" y="6259513"/>
          <p14:tracePt t="30408" x="1670050" y="6259513"/>
          <p14:tracePt t="30440" x="1652588" y="6276975"/>
          <p14:tracePt t="30467" x="1608138" y="6303963"/>
          <p14:tracePt t="30499" x="1581150" y="6323013"/>
          <p14:tracePt t="30532" x="1482725" y="6367463"/>
          <p14:tracePt t="30559" x="1411288" y="6411913"/>
          <p14:tracePt t="30592" x="1295400" y="6456363"/>
          <p14:tracePt t="30611" x="1258888" y="6473825"/>
          <p14:tracePt t="30981" x="1322388" y="6473825"/>
          <p14:tracePt t="31013" x="1473200" y="6483350"/>
          <p14:tracePt t="31046" x="1857375" y="6483350"/>
          <p14:tracePt t="31079" x="2000250" y="6483350"/>
          <p14:tracePt t="31112" x="2027238" y="6483350"/>
          <p14:tracePt t="31187" x="2071688" y="6465888"/>
          <p14:tracePt t="31219" x="2187575" y="6419850"/>
          <p14:tracePt t="31251" x="2303463" y="6375400"/>
          <p14:tracePt t="31283" x="2401888" y="6340475"/>
          <p14:tracePt t="31347" x="2428875" y="6340475"/>
          <p14:tracePt t="31378" x="2455863" y="6323013"/>
          <p14:tracePt t="31408" x="2544763" y="6296025"/>
          <p14:tracePt t="31438" x="2581275" y="6296025"/>
          <p14:tracePt t="31450" x="2589213" y="6296025"/>
          <p14:tracePt t="31549" x="2598738" y="6269038"/>
          <p14:tracePt t="31640" x="2625725" y="6269038"/>
          <p14:tracePt t="31673" x="2643188" y="6269038"/>
          <p14:tracePt t="31704" x="2697163" y="6251575"/>
          <p14:tracePt t="31736" x="2741613" y="6232525"/>
          <p14:tracePt t="31767" x="2759075" y="6215063"/>
          <p14:tracePt t="32061" x="2768600" y="6188075"/>
          <p14:tracePt t="32093" x="2768600" y="6153150"/>
          <p14:tracePt t="32191" x="2768600" y="6143625"/>
          <p14:tracePt t="33374" x="2751138" y="6143625"/>
          <p14:tracePt t="39156" x="2741613" y="6153150"/>
          <p14:tracePt t="41030" x="3465513" y="5732463"/>
          <p14:tracePt t="41047" x="3687763" y="5634038"/>
          <p14:tracePt t="41079" x="4340225" y="5286375"/>
          <p14:tracePt t="41111" x="5973763" y="4419600"/>
          <p14:tracePt t="41144" x="8081963" y="3357563"/>
          <p14:tracePt t="41176" x="8920163" y="2982913"/>
          <p14:tracePt t="41200" x="9018588" y="2911475"/>
          <p14:tracePt t="41234" x="9232900" y="2697163"/>
          <p14:tracePt t="41267" x="9466263" y="2419350"/>
          <p14:tracePt t="41284" x="9491663" y="2276475"/>
          <p14:tracePt t="41311" x="10045700" y="1500188"/>
          <p14:tracePt t="41343" x="11180763" y="750888"/>
          <p14:tracePt t="41375" x="11537950" y="536575"/>
          <p14:tracePt t="41409" x="11545888" y="509588"/>
          <p14:tracePt t="41435" x="11563350" y="393700"/>
          <p14:tracePt t="41466" x="11671300" y="71438"/>
          <p14:tracePt t="41501" x="11698288" y="0"/>
          <p14:tracePt t="41643" x="11599863" y="53975"/>
          <p14:tracePt t="41675" x="11368088" y="196850"/>
          <p14:tracePt t="41703" x="10966450" y="490538"/>
          <p14:tracePt t="41733" x="10688638" y="696913"/>
          <p14:tracePt t="41762" x="10429875" y="866775"/>
          <p14:tracePt t="41801" x="10161588" y="1017588"/>
          <p14:tracePt t="41832" x="9939338" y="1143000"/>
          <p14:tracePt t="41858" x="9786938" y="1241425"/>
          <p14:tracePt t="41893" x="9518650" y="1411288"/>
          <p14:tracePt t="41925" x="9385300" y="1473200"/>
          <p14:tracePt t="41966" x="9412288" y="1428750"/>
          <p14:tracePt t="42078" x="9491663" y="1357313"/>
          <p14:tracePt t="42110" x="9653588" y="1152525"/>
          <p14:tracePt t="42144" x="9939338" y="768350"/>
          <p14:tracePt t="42170" x="10063163" y="554038"/>
          <p14:tracePt t="42202" x="10063163" y="527050"/>
          <p14:tracePt t="42376" x="10090150" y="527050"/>
          <p14:tracePt t="42443" x="10109200" y="536575"/>
          <p14:tracePt t="42452" x="10126663" y="561975"/>
          <p14:tracePt t="42485" x="10144125" y="598488"/>
          <p14:tracePt t="42514" x="10144125" y="660400"/>
          <p14:tracePt t="42549" x="10144125" y="679450"/>
          <p14:tracePt t="42872" x="10134600" y="687388"/>
          <p14:tracePt t="43033" x="10109200" y="696913"/>
          <p14:tracePt t="43331" x="10109200" y="704850"/>
          <p14:tracePt t="43365" x="10099675" y="768350"/>
          <p14:tracePt t="43387" x="10090150" y="803275"/>
          <p14:tracePt t="43422" x="10045700" y="874713"/>
          <p14:tracePt t="43452" x="9974263" y="990600"/>
          <p14:tracePt t="43485" x="9885363" y="1116013"/>
          <p14:tracePt t="43518" x="9698038" y="1401763"/>
          <p14:tracePt t="43551" x="9518650" y="1670050"/>
          <p14:tracePt t="43576" x="9402763" y="1822450"/>
          <p14:tracePt t="43593" x="9331325" y="1911350"/>
          <p14:tracePt t="43627" x="9188450" y="2071688"/>
          <p14:tracePt t="43660" x="9161463" y="2108200"/>
          <p14:tracePt t="43794" x="9161463" y="2133600"/>
          <p14:tracePt t="43827" x="9161463" y="2143125"/>
          <p14:tracePt t="44327" x="9126538" y="2179638"/>
          <p14:tracePt t="44359" x="8991600" y="2214563"/>
          <p14:tracePt t="44389" x="8848725" y="2286000"/>
          <p14:tracePt t="44421" x="8796338" y="2339975"/>
          <p14:tracePt t="44455" x="8759825" y="2374900"/>
          <p14:tracePt t="44501" x="8724900" y="2393950"/>
          <p14:tracePt t="44535" x="8589963" y="2446338"/>
          <p14:tracePt t="44567" x="8466138" y="2473325"/>
          <p14:tracePt t="44593" x="8323263" y="2517775"/>
          <p14:tracePt t="44625" x="8259763" y="2554288"/>
          <p14:tracePt t="44657" x="8180388" y="2581275"/>
          <p14:tracePt t="44689" x="7920038" y="2643188"/>
          <p14:tracePt t="44720" x="7823200" y="2660650"/>
          <p14:tracePt t="45128" x="7769225" y="2670175"/>
          <p14:tracePt t="45158" x="7688263" y="2679700"/>
          <p14:tracePt t="45232" x="7491413" y="2847975"/>
          <p14:tracePt t="45270" x="6796088" y="3340100"/>
          <p14:tracePt t="45280" x="6680200" y="3402013"/>
          <p14:tracePt t="45311" x="6510338" y="3482975"/>
          <p14:tracePt t="45348" x="6419850" y="3482975"/>
          <p14:tracePt t="45373" x="6357938" y="3490913"/>
          <p14:tracePt t="45405" x="6197600" y="3527425"/>
          <p14:tracePt t="45437" x="5803900" y="3625850"/>
          <p14:tracePt t="45468" x="5214938" y="3670300"/>
          <p14:tracePt t="45504" x="4545013" y="3679825"/>
          <p14:tracePt t="45529" x="4322763" y="3705225"/>
          <p14:tracePt t="45575" x="4295775" y="3705225"/>
          <p14:tracePt t="45607" x="4276725" y="3697288"/>
          <p14:tracePt t="45638" x="4232275" y="3643313"/>
          <p14:tracePt t="45657" x="4214813" y="3598863"/>
          <p14:tracePt t="45689" x="4170363" y="3517900"/>
          <p14:tracePt t="45721" x="4133850" y="3419475"/>
          <p14:tracePt t="45753" x="4044950" y="3276600"/>
          <p14:tracePt t="45786" x="3983038" y="3214688"/>
          <p14:tracePt t="45904" x="3983038" y="3160713"/>
          <p14:tracePt t="45936" x="4010025" y="3044825"/>
          <p14:tracePt t="45969" x="4017963" y="2990850"/>
          <p14:tracePt t="46002" x="4017963" y="2973388"/>
          <p14:tracePt t="46129" x="4037013" y="2965450"/>
          <p14:tracePt t="46153" x="4071938" y="2965450"/>
          <p14:tracePt t="46186" x="4081463" y="2965450"/>
          <p14:tracePt t="46236" x="4108450" y="2946400"/>
          <p14:tracePt t="46268" x="4133850" y="2911475"/>
          <p14:tracePt t="46293" x="4152900" y="2901950"/>
          <p14:tracePt t="46784" x="4179888" y="2901950"/>
          <p14:tracePt t="46816" x="4214813" y="2901950"/>
          <p14:tracePt t="46846" x="4232275" y="2901950"/>
          <p14:tracePt t="46890" x="4251325" y="2901950"/>
          <p14:tracePt t="46920" x="4295775" y="2884488"/>
          <p14:tracePt t="46958" x="4348163" y="2874963"/>
          <p14:tracePt t="46968" x="4357688" y="2874963"/>
          <p14:tracePt t="46999" x="4402138" y="2847975"/>
          <p14:tracePt t="47327" x="4402138" y="2857500"/>
          <p14:tracePt t="47403" x="4402138" y="2874963"/>
          <p14:tracePt t="47436" x="4438650" y="2874963"/>
          <p14:tracePt t="47474" x="4500563" y="2874963"/>
          <p14:tracePt t="47502" x="4518025" y="2874963"/>
          <p14:tracePt t="47528" x="4562475" y="2874963"/>
          <p14:tracePt t="47561" x="4598988" y="2874963"/>
          <p14:tracePt t="47613" x="4608513" y="2874963"/>
          <p14:tracePt t="47654" x="4625975" y="2874963"/>
          <p14:tracePt t="48090" x="4652963" y="2874963"/>
          <p14:tracePt t="48157" x="4660900" y="2874963"/>
          <p14:tracePt t="48189" x="4697413" y="2884488"/>
          <p14:tracePt t="48222" x="4759325" y="2894013"/>
          <p14:tracePt t="48253" x="4848225" y="2894013"/>
          <p14:tracePt t="48279" x="4929188" y="2894013"/>
          <p14:tracePt t="48312" x="4938713" y="2894013"/>
          <p14:tracePt t="48373" x="4965700" y="2894013"/>
          <p14:tracePt t="48441" x="4983163" y="2894013"/>
          <p14:tracePt t="48467" x="5018088" y="2884488"/>
          <p14:tracePt t="48596" x="5062538" y="2874963"/>
          <p14:tracePt t="48627" x="5099050" y="2857500"/>
          <p14:tracePt t="48659" x="5108575" y="2857500"/>
          <p14:tracePt t="49060" x="5126038" y="2857500"/>
          <p14:tracePt t="49253" x="5133975" y="2857500"/>
          <p14:tracePt t="49360" x="5089525" y="2867025"/>
          <p14:tracePt t="49393" x="4973638" y="2867025"/>
          <p14:tracePt t="49426" x="4438650" y="2874963"/>
          <p14:tracePt t="49443" x="4098925" y="2874963"/>
          <p14:tracePt t="49490" x="3367088" y="2874963"/>
          <p14:tracePt t="49531" x="3027363" y="2830513"/>
          <p14:tracePt t="49564" x="2901950" y="2759075"/>
          <p14:tracePt t="49596" x="2874963" y="2687638"/>
          <p14:tracePt t="49628" x="2822575" y="2589213"/>
          <p14:tracePt t="49654" x="2759075" y="2527300"/>
          <p14:tracePt t="49687" x="2732088" y="2490788"/>
          <p14:tracePt t="49721" x="2697163" y="2473325"/>
          <p14:tracePt t="49796" x="2687638" y="2473325"/>
          <p14:tracePt t="49829" x="2687638" y="2500313"/>
          <p14:tracePt t="49861" x="2697163" y="2544763"/>
          <p14:tracePt t="49966" x="2724150" y="2562225"/>
          <p14:tracePt t="50000" x="2751138" y="2581275"/>
          <p14:tracePt t="50032" x="2768600" y="2589213"/>
          <p14:tracePt t="50059" x="2786063" y="2598738"/>
          <p14:tracePt t="50594" x="2795588" y="2598738"/>
          <p14:tracePt t="50707" x="2822575" y="2482850"/>
          <p14:tracePt t="50731" x="2840038" y="2419350"/>
          <p14:tracePt t="50763" x="2857500" y="2322513"/>
          <p14:tracePt t="50796" x="2867025" y="2251075"/>
          <p14:tracePt t="50828" x="2874963" y="2224088"/>
          <p14:tracePt t="50861" x="2884488" y="2205038"/>
          <p14:tracePt t="50894" x="2901950" y="2187575"/>
          <p14:tracePt t="50968" x="2901950" y="2170113"/>
          <p14:tracePt t="51015" x="2901950" y="2125663"/>
          <p14:tracePt t="51047" x="2894013" y="2098675"/>
          <p14:tracePt t="51192" x="2884488" y="2081213"/>
          <p14:tracePt t="51330" x="2874963" y="2098675"/>
          <p14:tracePt t="51439" x="2874963" y="2116138"/>
          <p14:tracePt t="51467" x="2919413" y="2152650"/>
          <p14:tracePt t="51499" x="3054350" y="2224088"/>
          <p14:tracePt t="51533" x="3303588" y="2374900"/>
          <p14:tracePt t="51560" x="3867150" y="2554288"/>
          <p14:tracePt t="51592" x="4697413" y="2598738"/>
          <p14:tracePt t="51625" x="5322888" y="2598738"/>
          <p14:tracePt t="51656" x="5626100" y="2598738"/>
          <p14:tracePt t="51689" x="5803900" y="2608263"/>
          <p14:tracePt t="51720" x="5929313" y="2625725"/>
          <p14:tracePt t="51752" x="5983288" y="2633663"/>
          <p14:tracePt t="51778" x="6000750" y="2633663"/>
          <p14:tracePt t="51873" x="6018213" y="2633663"/>
          <p14:tracePt t="52032" x="6027738" y="2633663"/>
          <p14:tracePt t="52144" x="6037263" y="2643188"/>
          <p14:tracePt t="52426" x="6081713" y="2660650"/>
          <p14:tracePt t="52443" x="6153150" y="2697163"/>
          <p14:tracePt t="52471" x="6303963" y="2732088"/>
          <p14:tracePt t="52499" x="6419850" y="2759075"/>
          <p14:tracePt t="52532" x="6554788" y="2786063"/>
          <p14:tracePt t="52566" x="6796088" y="2786063"/>
          <p14:tracePt t="52575" x="6867525" y="2786063"/>
          <p14:tracePt t="52609" x="7089775" y="2786063"/>
          <p14:tracePt t="52641" x="7170738" y="2786063"/>
          <p14:tracePt t="52672" x="7215188" y="2786063"/>
          <p14:tracePt t="52703" x="7269163" y="2786063"/>
          <p14:tracePt t="52736" x="7296150" y="2776538"/>
          <p14:tracePt t="52986" x="7277100" y="2768600"/>
          <p14:tracePt t="53018" x="7232650" y="2751138"/>
          <p14:tracePt t="53050" x="7215188" y="2741613"/>
          <p14:tracePt t="53083" x="7205663" y="2714625"/>
          <p14:tracePt t="53129" x="7205663" y="2705100"/>
          <p14:tracePt t="56045" x="7170738" y="2724150"/>
          <p14:tracePt t="56074" x="7062788" y="2840038"/>
          <p14:tracePt t="56108" x="6946900" y="2928938"/>
          <p14:tracePt t="56140" x="6804025" y="3044825"/>
          <p14:tracePt t="56173" x="6634163" y="3152775"/>
          <p14:tracePt t="56206" x="6473825" y="3197225"/>
          <p14:tracePt t="56223" x="6419850" y="3205163"/>
          <p14:tracePt t="56248" x="6296025" y="3251200"/>
          <p14:tracePt t="56282" x="6099175" y="3286125"/>
          <p14:tracePt t="56316" x="5884863" y="3330575"/>
          <p14:tracePt t="56342" x="5715000" y="3367088"/>
          <p14:tracePt t="56359" x="5643563" y="3367088"/>
          <p14:tracePt t="56393" x="5446713" y="3402013"/>
          <p14:tracePt t="56419" x="5313363" y="3402013"/>
          <p14:tracePt t="56451" x="5197475" y="3402013"/>
          <p14:tracePt t="56489" x="5089525" y="3402013"/>
          <p14:tracePt t="56515" x="5018088" y="3402013"/>
          <p14:tracePt t="56548" x="4919663" y="3394075"/>
          <p14:tracePt t="56580" x="4803775" y="3375025"/>
          <p14:tracePt t="56612" x="4687888" y="3367088"/>
          <p14:tracePt t="56640" x="4616450" y="3357563"/>
          <p14:tracePt t="56672" x="4537075" y="3340100"/>
          <p14:tracePt t="56706" x="4483100" y="3340100"/>
          <p14:tracePt t="56739" x="4438650" y="3340100"/>
          <p14:tracePt t="56762" x="4419600" y="3340100"/>
          <p14:tracePt t="56795" x="4394200" y="3340100"/>
          <p14:tracePt t="56828" x="4367213" y="3340100"/>
          <p14:tracePt t="56860" x="4357688" y="3340100"/>
          <p14:tracePt t="58298" x="4394200" y="3340100"/>
          <p14:tracePt t="58331" x="4537075" y="3303588"/>
          <p14:tracePt t="58356" x="4884738" y="3152775"/>
          <p14:tracePt t="58390" x="5803900" y="2751138"/>
          <p14:tracePt t="58422" x="6804025" y="2276475"/>
          <p14:tracePt t="58454" x="7385050" y="1982788"/>
          <p14:tracePt t="58483" x="7732713" y="1795463"/>
          <p14:tracePt t="58516" x="7966075" y="1697038"/>
          <p14:tracePt t="58534" x="8001000" y="1660525"/>
          <p14:tracePt t="58560" x="8054975" y="1652588"/>
          <p14:tracePt t="58593" x="8143875" y="1598613"/>
          <p14:tracePt t="58626" x="8313738" y="1482725"/>
          <p14:tracePt t="58643" x="8348663" y="1446213"/>
          <p14:tracePt t="58675" x="8429625" y="1384300"/>
          <p14:tracePt t="58700" x="8518525" y="1357313"/>
          <p14:tracePt t="58733" x="8661400" y="1322388"/>
          <p14:tracePt t="58764" x="8670925" y="1312863"/>
          <p14:tracePt t="58909" x="8653463" y="1330325"/>
          <p14:tracePt t="58941" x="8653463" y="1347788"/>
          <p14:tracePt t="58973" x="8653463" y="1357313"/>
          <p14:tracePt t="59176" x="8670925" y="1357313"/>
          <p14:tracePt t="59324" x="8724900" y="1357313"/>
          <p14:tracePt t="59358" x="8902700" y="1357313"/>
          <p14:tracePt t="59390" x="9242425" y="1312863"/>
          <p14:tracePt t="59421" x="9420225" y="1250950"/>
          <p14:tracePt t="59454" x="9466263" y="1231900"/>
          <p14:tracePt t="59482" x="9528175" y="1169988"/>
          <p14:tracePt t="59513" x="9644063" y="1081088"/>
          <p14:tracePt t="59531" x="9705975" y="1017588"/>
          <p14:tracePt t="59564" x="9752013" y="973138"/>
          <p14:tracePt t="59595" x="9769475" y="938213"/>
          <p14:tracePt t="59628" x="9813925" y="911225"/>
          <p14:tracePt t="59720" x="9831388" y="893763"/>
          <p14:tracePt t="59753" x="9848850" y="874713"/>
          <p14:tracePt t="59785" x="9902825" y="847725"/>
          <p14:tracePt t="59810" x="9956800" y="812800"/>
          <p14:tracePt t="59828" x="9983788" y="795338"/>
          <p14:tracePt t="59861" x="10018713" y="768350"/>
          <p14:tracePt t="59895" x="10072688" y="731838"/>
          <p14:tracePt t="59935" x="10099675" y="714375"/>
          <p14:tracePt t="59969" x="10117138" y="714375"/>
          <p14:tracePt t="60310" x="10126663" y="714375"/>
          <p14:tracePt t="60424" x="10117138" y="723900"/>
          <p14:tracePt t="60451" x="10072688" y="758825"/>
          <p14:tracePt t="60489" x="9991725" y="812800"/>
          <p14:tracePt t="60516" x="9715500" y="990600"/>
          <p14:tracePt t="60548" x="9242425" y="1285875"/>
          <p14:tracePt t="60580" x="8555038" y="1687513"/>
          <p14:tracePt t="60613" x="7813675" y="2054225"/>
          <p14:tracePt t="60644" x="7197725" y="2347913"/>
          <p14:tracePt t="60669" x="6902450" y="2482850"/>
          <p14:tracePt t="60702" x="6599238" y="2608263"/>
          <p14:tracePt t="60735" x="6510338" y="2633663"/>
          <p14:tracePt t="60768" x="6483350" y="2643188"/>
          <p14:tracePt t="60794" x="6384925" y="2705100"/>
          <p14:tracePt t="60812" x="6340475" y="2741613"/>
          <p14:tracePt t="60846" x="6276975" y="2768600"/>
          <p14:tracePt t="60877" x="6259513" y="2776538"/>
          <p14:tracePt t="60909" x="6215063" y="2795588"/>
          <p14:tracePt t="60942" x="6108700" y="2867025"/>
          <p14:tracePt t="60965" x="6010275" y="2928938"/>
          <p14:tracePt t="60997" x="5929313" y="2982913"/>
          <p14:tracePt t="61028" x="5875338" y="3009900"/>
          <p14:tracePt t="61060" x="5813425" y="3009900"/>
          <p14:tracePt t="61094" x="5705475" y="3044825"/>
          <p14:tracePt t="61126" x="5634038" y="3062288"/>
          <p14:tracePt t="61158" x="5562600" y="3071813"/>
          <p14:tracePt t="61188" x="5518150" y="3071813"/>
          <p14:tracePt t="61221" x="5483225" y="3071813"/>
          <p14:tracePt t="61247" x="5446713" y="3071813"/>
          <p14:tracePt t="61282" x="5402263" y="3071813"/>
          <p14:tracePt t="61314" x="5384800" y="3071813"/>
          <p14:tracePt t="61347" x="5357813" y="3071813"/>
          <p14:tracePt t="61378" x="5322888" y="3071813"/>
          <p14:tracePt t="61418" x="5313363" y="3089275"/>
          <p14:tracePt t="61481" x="5303838" y="3089275"/>
          <p14:tracePt t="61909" x="5276850" y="3098800"/>
          <p14:tracePt t="62061" x="5268913" y="3098800"/>
          <p14:tracePt t="62202" x="5268913" y="3081338"/>
          <p14:tracePt t="62236" x="5340350" y="3081338"/>
          <p14:tracePt t="62263" x="5483225" y="3044825"/>
          <p14:tracePt t="62299" x="6000750" y="2894013"/>
          <p14:tracePt t="62328" x="6742113" y="2581275"/>
          <p14:tracePt t="62367" x="7545388" y="2116138"/>
          <p14:tracePt t="62396" x="8205788" y="1758950"/>
          <p14:tracePt t="62426" x="9313863" y="1062038"/>
          <p14:tracePt t="62456" x="9831388" y="758825"/>
          <p14:tracePt t="62504" x="10018713" y="660400"/>
          <p14:tracePt t="62538" x="10072688" y="652463"/>
          <p14:tracePt t="62572" x="10099675" y="642938"/>
          <p14:tracePt t="62657" x="10117138" y="615950"/>
          <p14:tracePt t="62705" x="10126663" y="615950"/>
          <p14:tracePt t="62847" x="10126663" y="633413"/>
          <p14:tracePt t="62891" x="10126663" y="660400"/>
          <p14:tracePt t="62984" x="10126663" y="687388"/>
          <p14:tracePt t="63082" x="10126663" y="714375"/>
          <p14:tracePt t="63106" x="10063163" y="803275"/>
          <p14:tracePt t="63138" x="9966325" y="919163"/>
          <p14:tracePt t="63171" x="9698038" y="1133475"/>
          <p14:tracePt t="63204" x="9082088" y="1500188"/>
          <p14:tracePt t="63235" x="8304213" y="1919288"/>
          <p14:tracePt t="63268" x="7653338" y="2214563"/>
          <p14:tracePt t="63302" x="7081838" y="2465388"/>
          <p14:tracePt t="63326" x="6911975" y="2544763"/>
          <p14:tracePt t="63361" x="6653213" y="2643188"/>
          <p14:tracePt t="63407" x="6608763" y="2660650"/>
          <p14:tracePt t="63435" x="6562725" y="2679700"/>
          <p14:tracePt t="63470" x="6411913" y="2714625"/>
          <p14:tracePt t="63481" x="6375400" y="2741613"/>
          <p14:tracePt t="63518" x="6224588" y="2776538"/>
          <p14:tracePt t="63553" x="6027738" y="2857500"/>
          <p14:tracePt t="63583" x="5776913" y="2955925"/>
          <p14:tracePt t="63592" x="5724525" y="2973388"/>
          <p14:tracePt t="63630" x="5554663" y="3036888"/>
          <p14:tracePt t="63653" x="5527675" y="3044825"/>
          <p14:tracePt t="63721" x="5510213" y="3044825"/>
          <p14:tracePt t="63747" x="5473700" y="3044825"/>
          <p14:tracePt t="63780" x="5429250" y="3044825"/>
          <p14:tracePt t="63812" x="5330825" y="3089275"/>
          <p14:tracePt t="63844" x="5251450" y="3125788"/>
          <p14:tracePt t="64029" x="5251450" y="3143250"/>
          <p14:tracePt t="64083" x="5224463" y="3160713"/>
          <p14:tracePt t="64106" x="5160963" y="3197225"/>
          <p14:tracePt t="64139" x="5027613" y="3224213"/>
          <p14:tracePt t="64173" x="4724400" y="3224213"/>
          <p14:tracePt t="64206" x="4197350" y="3116263"/>
          <p14:tracePt t="64215" x="4125913" y="3081338"/>
          <p14:tracePt t="64247" x="3857625" y="2901950"/>
          <p14:tracePt t="64278" x="3670300" y="2822575"/>
          <p14:tracePt t="64311" x="3330575" y="2741613"/>
          <p14:tracePt t="64344" x="3143250" y="2643188"/>
          <p14:tracePt t="64375" x="3081338" y="2598738"/>
          <p14:tracePt t="64407" x="3036888" y="2571750"/>
          <p14:tracePt t="64439" x="3027363" y="2571750"/>
          <p14:tracePt t="64482" x="2990850" y="2571750"/>
          <p14:tracePt t="64519" x="2874963" y="2589213"/>
          <p14:tracePt t="64544" x="2803525" y="2643188"/>
          <p14:tracePt t="64578" x="2776538" y="2660650"/>
          <p14:tracePt t="64596" x="2768600" y="2705100"/>
          <p14:tracePt t="64628" x="2741613" y="2776538"/>
          <p14:tracePt t="64653" x="2732088" y="2840038"/>
          <p14:tracePt t="64687" x="2732088" y="2919413"/>
          <p14:tracePt t="64719" x="2732088" y="2990850"/>
          <p14:tracePt t="64752" x="2732088" y="3027363"/>
          <p14:tracePt t="64785" x="2732088" y="3054350"/>
          <p14:tracePt t="64816" x="2732088" y="3062288"/>
          <p14:tracePt t="65295" x="2732088" y="3089275"/>
          <p14:tracePt t="65332" x="2840038" y="3098800"/>
          <p14:tracePt t="65362" x="3116263" y="3108325"/>
          <p14:tracePt t="65390" x="3786188" y="3170238"/>
          <p14:tracePt t="65425" x="4232275" y="3241675"/>
          <p14:tracePt t="65451" x="4483100" y="3268663"/>
          <p14:tracePt t="65485" x="4840288" y="3268663"/>
          <p14:tracePt t="65514" x="5259388" y="3268663"/>
          <p14:tracePt t="65549" x="5616575" y="3268663"/>
          <p14:tracePt t="65575" x="5768975" y="3268663"/>
          <p14:tracePt t="65622" x="5795963" y="3268663"/>
          <p14:tracePt t="65812" x="5724525" y="3268663"/>
          <p14:tracePt t="65845" x="5599113" y="3268663"/>
          <p14:tracePt t="65872" x="5510213" y="3268663"/>
          <p14:tracePt t="65905" x="5429250" y="3259138"/>
          <p14:tracePt t="65940" x="5375275" y="3241675"/>
          <p14:tracePt t="65987" x="5357813" y="3232150"/>
          <p14:tracePt t="66113" x="5465763" y="3232150"/>
          <p14:tracePt t="66139" x="5634038" y="3197225"/>
          <p14:tracePt t="66173" x="5776913" y="3170238"/>
          <p14:tracePt t="66207" x="5795963" y="3152775"/>
          <p14:tracePt t="66254" x="5822950" y="3152775"/>
          <p14:tracePt t="66278" x="5840413" y="3152775"/>
          <p14:tracePt t="66439" x="5848350" y="3152775"/>
          <p14:tracePt t="66550" x="5840413" y="3179763"/>
          <p14:tracePt t="66575" x="5768975" y="3179763"/>
          <p14:tracePt t="66606" x="5411788" y="3179763"/>
          <p14:tracePt t="66640" x="4581525" y="3133725"/>
          <p14:tracePt t="66671" x="4062413" y="2965450"/>
          <p14:tracePt t="66704" x="3768725" y="2786063"/>
          <p14:tracePt t="66737" x="3419475" y="2625725"/>
          <p14:tracePt t="66770" x="2955925" y="2509838"/>
          <p14:tracePt t="66778" x="2884488" y="2473325"/>
          <p14:tracePt t="66796" x="2741613" y="2411413"/>
          <p14:tracePt t="66829" x="2544763" y="2330450"/>
          <p14:tracePt t="66861" x="2509838" y="2303463"/>
          <p14:tracePt t="66908" x="2500313" y="2295525"/>
          <p14:tracePt t="66939" x="2473325" y="2268538"/>
          <p14:tracePt t="66971" x="2446338" y="2241550"/>
          <p14:tracePt t="67358" x="2465388" y="2259013"/>
          <p14:tracePt t="67389" x="2482850" y="2276475"/>
          <p14:tracePt t="67423" x="2544763" y="2295525"/>
          <p14:tracePt t="67455" x="2732088" y="2357438"/>
          <p14:tracePt t="67483" x="2982913" y="2455863"/>
          <p14:tracePt t="67512" x="3384550" y="2633663"/>
          <p14:tracePt t="67544" x="3759200" y="2786063"/>
          <p14:tracePt t="67577" x="4419600" y="2982913"/>
          <p14:tracePt t="67610" x="5045075" y="3081338"/>
          <p14:tracePt t="67638" x="5340350" y="3116263"/>
          <p14:tracePt t="67677" x="5554663" y="3152775"/>
          <p14:tracePt t="67705" x="5626100" y="3170238"/>
          <p14:tracePt t="67734" x="5705475" y="3197225"/>
          <p14:tracePt t="67764" x="5867400" y="3232150"/>
          <p14:tracePt t="67798" x="6062663" y="3303588"/>
          <p14:tracePt t="67815" x="6143625" y="3330575"/>
          <p14:tracePt t="67845" x="6232525" y="3340100"/>
          <p14:tracePt t="67879" x="6303963" y="3340100"/>
          <p14:tracePt t="67920" x="6323013" y="3340100"/>
          <p14:tracePt t="67951" x="6348413" y="3340100"/>
          <p14:tracePt t="68110" x="6313488" y="3340100"/>
          <p14:tracePt t="68146" x="6269038" y="3340100"/>
          <p14:tracePt t="68154" x="6242050" y="3340100"/>
          <p14:tracePt t="68189" x="6170613" y="3322638"/>
          <p14:tracePt t="68221" x="6099175" y="3303588"/>
          <p14:tracePt t="68253" x="6081713" y="3286125"/>
          <p14:tracePt t="68473" x="6180138" y="3259138"/>
          <p14:tracePt t="68501" x="6251575" y="3224213"/>
          <p14:tracePt t="68528" x="6276975" y="3214688"/>
          <p14:tracePt t="68561" x="6296025" y="3205163"/>
          <p14:tracePt t="68593" x="6384925" y="3187700"/>
          <p14:tracePt t="68626" x="6473825" y="3179763"/>
          <p14:tracePt t="68658" x="6491288" y="3179763"/>
          <p14:tracePt t="68691" x="6500813" y="3160713"/>
          <p14:tracePt t="68858" x="6554788" y="3160713"/>
          <p14:tracePt t="68891" x="6608763" y="3160713"/>
          <p14:tracePt t="68922" x="6653213" y="3160713"/>
          <p14:tracePt t="68985" x="6661150" y="3160713"/>
          <p14:tracePt t="69017" x="6688138" y="3160713"/>
          <p14:tracePt t="69130" x="6705600" y="3179763"/>
          <p14:tracePt t="69169" x="6732588" y="3251200"/>
          <p14:tracePt t="69203" x="6759575" y="3295650"/>
          <p14:tracePt t="69237" x="6813550" y="3357563"/>
          <p14:tracePt t="69264" x="6823075" y="3367088"/>
          <p14:tracePt t="69361" x="6823075" y="3384550"/>
          <p14:tracePt t="69857" x="6796088" y="3384550"/>
          <p14:tracePt t="69893" x="6769100" y="3384550"/>
          <p14:tracePt t="70436" x="6769100" y="3419475"/>
          <p14:tracePt t="70470" x="6796088" y="3465513"/>
          <p14:tracePt t="70517" x="6804025" y="3473450"/>
          <p14:tracePt t="70549" x="6848475" y="3500438"/>
          <p14:tracePt t="70582" x="6929438" y="3509963"/>
          <p14:tracePt t="70607" x="6973888" y="3527425"/>
          <p14:tracePt t="70639" x="7010400" y="3527425"/>
          <p14:tracePt t="70684" x="7037388" y="3536950"/>
          <p14:tracePt t="70717" x="7054850" y="3544888"/>
          <p14:tracePt t="70750" x="7072313" y="3562350"/>
          <p14:tracePt t="70846" x="7099300" y="3562350"/>
          <p14:tracePt t="70878" x="7197725" y="3562350"/>
          <p14:tracePt t="70910" x="7358063" y="3562350"/>
          <p14:tracePt t="70941" x="7466013" y="3687763"/>
          <p14:tracePt t="70972" x="7466013" y="3714750"/>
          <p14:tracePt t="71560" x="7456488" y="3714750"/>
          <p14:tracePt t="71594" x="7402513" y="3776663"/>
          <p14:tracePt t="71613" x="7375525" y="3786188"/>
          <p14:tracePt t="71645" x="7348538" y="3813175"/>
          <p14:tracePt t="71677" x="7331075" y="3830638"/>
          <p14:tracePt t="71700" x="7331075" y="3840163"/>
          <p14:tracePt t="71733" x="7304088" y="3857625"/>
          <p14:tracePt t="76143" x="7323138" y="3822700"/>
          <p14:tracePt t="77375" x="7323138" y="3813175"/>
          <p14:tracePt t="77705" x="7313613" y="3822700"/>
          <p14:tracePt t="78240" x="7251700" y="3884613"/>
          <p14:tracePt t="78264" x="7180263" y="3929063"/>
          <p14:tracePt t="78296" x="7037388" y="4010025"/>
          <p14:tracePt t="78316" x="6911975" y="4062413"/>
          <p14:tracePt t="78342" x="6759575" y="4143375"/>
          <p14:tracePt t="78375" x="6680200" y="4187825"/>
          <p14:tracePt t="78407" x="6510338" y="4251325"/>
          <p14:tracePt t="78439" x="6081713" y="4384675"/>
          <p14:tracePt t="78474" x="5518150" y="4537075"/>
          <p14:tracePt t="78505" x="5126038" y="4625975"/>
          <p14:tracePt t="78532" x="5108575" y="4633913"/>
          <p14:tracePt t="78563" x="5062538" y="4643438"/>
          <p14:tracePt t="78596" x="4965700" y="4670425"/>
          <p14:tracePt t="78623" x="4803775" y="4670425"/>
          <p14:tracePt t="78654" x="4633913" y="4670425"/>
          <p14:tracePt t="78672" x="4608513" y="4670425"/>
          <p14:tracePt t="78705" x="4527550" y="4670425"/>
          <p14:tracePt t="78737" x="4518025" y="4670425"/>
          <p14:tracePt t="78827" x="4456113" y="4660900"/>
          <p14:tracePt t="78860" x="4394200" y="4643438"/>
          <p14:tracePt t="78893" x="4340225" y="4608513"/>
          <p14:tracePt t="78924" x="4313238" y="4581525"/>
          <p14:tracePt t="78984" x="4286250" y="4581525"/>
          <p14:tracePt t="79015" x="4259263" y="4589463"/>
          <p14:tracePt t="79046" x="4224338" y="4598988"/>
          <p14:tracePt t="79080" x="4197350" y="4598988"/>
          <p14:tracePt t="79112" x="4179888" y="4598988"/>
          <p14:tracePt t="79347" x="4205288" y="4589463"/>
          <p14:tracePt t="79379" x="4259263" y="4589463"/>
          <p14:tracePt t="79404" x="4367213" y="4589463"/>
          <p14:tracePt t="79438" x="4537075" y="4589463"/>
          <p14:tracePt t="79473" x="4751388" y="4589463"/>
          <p14:tracePt t="79503" x="4911725" y="4589463"/>
          <p14:tracePt t="79531" x="4946650" y="4581525"/>
          <p14:tracePt t="79750" x="4973638" y="4562475"/>
          <p14:tracePt t="79782" x="5133975" y="4537075"/>
          <p14:tracePt t="79815" x="5251450" y="4518025"/>
          <p14:tracePt t="79847" x="5394325" y="4483100"/>
          <p14:tracePt t="79880" x="5510213" y="4483100"/>
          <p14:tracePt t="79904" x="5661025" y="4483100"/>
          <p14:tracePt t="79938" x="6018213" y="4483100"/>
          <p14:tracePt t="79971" x="6323013" y="4483100"/>
          <p14:tracePt t="79997" x="6394450" y="4483100"/>
          <p14:tracePt t="80029" x="6411913" y="4483100"/>
          <p14:tracePt t="80062" x="6438900" y="4483100"/>
          <p14:tracePt t="80094" x="6500813" y="4465638"/>
          <p14:tracePt t="80126" x="6599238" y="4456113"/>
          <p14:tracePt t="80158" x="6680200" y="4438650"/>
          <p14:tracePt t="80190" x="6705600" y="4438650"/>
          <p14:tracePt t="80216" x="6732588" y="4438650"/>
          <p14:tracePt t="80250" x="6796088" y="4429125"/>
          <p14:tracePt t="80267" x="6831013" y="4429125"/>
          <p14:tracePt t="80301" x="6956425" y="4419600"/>
          <p14:tracePt t="80328" x="6991350" y="4419600"/>
          <p14:tracePt t="80405" x="7018338" y="4419600"/>
          <p14:tracePt t="80453" x="7037388" y="4419600"/>
          <p14:tracePt t="80485" x="7045325" y="4419600"/>
          <p14:tracePt t="80826" x="7054850" y="4419600"/>
          <p14:tracePt t="81016" x="7072313" y="4419600"/>
          <p14:tracePt t="81220" x="7072313" y="4429125"/>
          <p14:tracePt t="81451" x="7081838" y="4446588"/>
          <p14:tracePt t="81484" x="7108825" y="4446588"/>
          <p14:tracePt t="81514" x="7116763" y="4446588"/>
          <p14:tracePt t="81551" x="7143750" y="4456113"/>
          <p14:tracePt t="81748" x="7153275" y="4456113"/>
          <p14:tracePt t="81781" x="7180263" y="4456113"/>
          <p14:tracePt t="81813" x="7188200" y="4456113"/>
          <p14:tracePt t="81862" x="7205663" y="4419600"/>
          <p14:tracePt t="81887" x="7205663" y="4394200"/>
          <p14:tracePt t="81922" x="7224713" y="4348163"/>
          <p14:tracePt t="81940" x="7232650" y="4340225"/>
          <p14:tracePt t="81981" x="7242175" y="4313238"/>
          <p14:tracePt t="82020" x="7242175" y="4286250"/>
          <p14:tracePt t="82060" x="7224713" y="4251325"/>
          <p14:tracePt t="82094" x="7205663" y="4152900"/>
          <p14:tracePt t="82130" x="7180263" y="4062413"/>
          <p14:tracePt t="82156" x="7143750" y="3990975"/>
          <p14:tracePt t="82190" x="7116763" y="3946525"/>
          <p14:tracePt t="82216" x="7072313" y="3919538"/>
          <p14:tracePt t="82248" x="7010400" y="3894138"/>
          <p14:tracePt t="82280" x="6956425" y="3884613"/>
          <p14:tracePt t="82313" x="6875463" y="3884613"/>
          <p14:tracePt t="82346" x="6759575" y="3902075"/>
          <p14:tracePt t="82377" x="6643688" y="3956050"/>
          <p14:tracePt t="82404" x="6510338" y="4081463"/>
          <p14:tracePt t="82437" x="6473825" y="4259263"/>
          <p14:tracePt t="82470" x="6518275" y="4465638"/>
          <p14:tracePt t="82506" x="6848475" y="4652963"/>
          <p14:tracePt t="82532" x="7045325" y="4687888"/>
          <p14:tracePt t="82566" x="7161213" y="4687888"/>
          <p14:tracePt t="82590" x="7197725" y="4687888"/>
          <p14:tracePt t="82623" x="7242175" y="4616450"/>
          <p14:tracePt t="82656" x="7269163" y="4510088"/>
          <p14:tracePt t="82690" x="7277100" y="4330700"/>
          <p14:tracePt t="82715" x="7259638" y="4232275"/>
          <p14:tracePt t="82748" x="7188200" y="4143375"/>
          <p14:tracePt t="82783" x="7161213" y="4125913"/>
          <p14:tracePt t="82815" x="7108825" y="4125913"/>
          <p14:tracePt t="82846" x="7081838" y="4125913"/>
          <p14:tracePt t="82872" x="7072313" y="4143375"/>
          <p14:tracePt t="82905" x="7072313" y="4224338"/>
          <p14:tracePt t="82938" x="7126288" y="4322763"/>
          <p14:tracePt t="82970" x="7161213" y="4330700"/>
          <p14:tracePt t="83018" x="7180263" y="4313238"/>
          <p14:tracePt t="83051" x="7205663" y="4232275"/>
          <p14:tracePt t="83078" x="7205663" y="4224338"/>
          <p14:tracePt t="83232" x="7232650" y="4224338"/>
          <p14:tracePt t="83264" x="7286625" y="4214813"/>
          <p14:tracePt t="83296" x="7375525" y="4179888"/>
          <p14:tracePt t="83331" x="7385050" y="4179888"/>
          <p14:tracePt t="83576" x="7367588" y="4179888"/>
          <p14:tracePt t="83608" x="7358063" y="4179888"/>
          <p14:tracePt t="83833" x="7313613" y="4179888"/>
          <p14:tracePt t="83856" x="7304088" y="4179888"/>
          <p14:tracePt t="83904" x="7286625" y="4179888"/>
          <p14:tracePt t="84610" x="7259638" y="4179888"/>
          <p14:tracePt t="84689" x="7251700" y="4179888"/>
          <p14:tracePt t="84740" x="7215188" y="4179888"/>
          <p14:tracePt t="84810" x="7205663" y="4179888"/>
          <p14:tracePt t="84883" x="7188200" y="4179888"/>
          <p14:tracePt t="85150" x="7180263" y="4179888"/>
          <p14:tracePt t="85400" x="7161213" y="4179888"/>
          <p14:tracePt t="85515" x="7153275" y="4179888"/>
          <p14:tracePt t="85785" x="7153275" y="4224338"/>
          <p14:tracePt t="85814" x="7153275" y="4340225"/>
          <p14:tracePt t="85843" x="7153275" y="4446588"/>
          <p14:tracePt t="85879" x="7161213" y="4510088"/>
          <p14:tracePt t="85904" x="7161213" y="4545013"/>
          <p14:tracePt t="85938" x="7170738" y="4616450"/>
          <p14:tracePt t="85955" x="7170738" y="4633913"/>
          <p14:tracePt t="85988" x="7170738" y="4724400"/>
          <p14:tracePt t="86015" x="7170738" y="4776788"/>
          <p14:tracePt t="86049" x="7170738" y="4813300"/>
          <p14:tracePt t="86077" x="7170738" y="4848225"/>
          <p14:tracePt t="86107" x="7161213" y="4875213"/>
          <p14:tracePt t="86140" x="7116763" y="4929188"/>
          <p14:tracePt t="86174" x="7037388" y="5010150"/>
          <p14:tracePt t="86208" x="6956425" y="5037138"/>
          <p14:tracePt t="86234" x="6875463" y="5054600"/>
          <p14:tracePt t="86254" x="6840538" y="5062538"/>
          <p14:tracePt t="86279" x="6769100" y="5072063"/>
          <p14:tracePt t="86312" x="6688138" y="5072063"/>
          <p14:tracePt t="86346" x="6616700" y="5072063"/>
          <p14:tracePt t="86374" x="6545263" y="5072063"/>
          <p14:tracePt t="86408" x="6500813" y="5072063"/>
          <p14:tracePt t="86456" x="6483350" y="5072063"/>
          <p14:tracePt t="86671" x="6491288" y="5072063"/>
          <p14:tracePt t="86844" x="6527800" y="5037138"/>
          <p14:tracePt t="86890" x="6554788" y="5037138"/>
          <p14:tracePt t="86923" x="6581775" y="5027613"/>
          <p14:tracePt t="86954" x="6616700" y="5018088"/>
          <p14:tracePt t="86971" x="6626225" y="5018088"/>
          <p14:tracePt t="87499" x="6608763" y="5010150"/>
          <p14:tracePt t="87533" x="6527800" y="4991100"/>
          <p14:tracePt t="87560" x="6446838" y="4973638"/>
          <p14:tracePt t="87595" x="5768975" y="4822825"/>
          <p14:tracePt t="87629" x="4902200" y="4660900"/>
          <p14:tracePt t="87661" x="4313238" y="4510088"/>
          <p14:tracePt t="87692" x="3973513" y="4438650"/>
          <p14:tracePt t="87717" x="3786188" y="4402138"/>
          <p14:tracePt t="87750" x="3571875" y="4367213"/>
          <p14:tracePt t="87783" x="3357563" y="4330700"/>
          <p14:tracePt t="87816" x="3133725" y="4286250"/>
          <p14:tracePt t="87842" x="2946400" y="4276725"/>
          <p14:tracePt t="87875" x="2751138" y="4276725"/>
          <p14:tracePt t="87908" x="2724150" y="4276725"/>
          <p14:tracePt t="87941" x="2687638" y="4276725"/>
          <p14:tracePt t="87981" x="2670175" y="4276725"/>
          <p14:tracePt t="88015" x="2652713" y="4276725"/>
          <p14:tracePt t="88049" x="2633663" y="4276725"/>
          <p14:tracePt t="88075" x="2625725" y="4276725"/>
          <p14:tracePt t="88144" x="2608263" y="4276725"/>
          <p14:tracePt t="88224" x="2589213" y="4295775"/>
          <p14:tracePt t="88263" x="2589213" y="4313238"/>
          <p14:tracePt t="88421" x="2625725" y="4340225"/>
          <p14:tracePt t="88455" x="2768600" y="4357688"/>
          <p14:tracePt t="88483" x="3465513" y="4429125"/>
          <p14:tracePt t="88519" x="4251325" y="4491038"/>
          <p14:tracePt t="88549" x="4589463" y="4554538"/>
          <p14:tracePt t="88575" x="4751388" y="4572000"/>
          <p14:tracePt t="88609" x="5072063" y="4616450"/>
          <p14:tracePt t="88643" x="5465763" y="4705350"/>
          <p14:tracePt t="88675" x="5562600" y="4741863"/>
          <p14:tracePt t="88716" x="5599113" y="4759325"/>
          <p14:tracePt t="88749" x="5705475" y="4776788"/>
          <p14:tracePt t="88782" x="5902325" y="4857750"/>
          <p14:tracePt t="88814" x="5965825" y="4902200"/>
          <p14:tracePt t="88848" x="6010275" y="4902200"/>
          <p14:tracePt t="88873" x="6054725" y="4929188"/>
          <p14:tracePt t="88906" x="6161088" y="4956175"/>
          <p14:tracePt t="88938" x="6188075" y="4965700"/>
          <p14:tracePt t="89545" x="6188075" y="4973638"/>
          <p14:tracePt t="89705" x="6188075" y="4991100"/>
          <p14:tracePt t="89795" x="6161088" y="4911725"/>
          <p14:tracePt t="89827" x="6126163" y="4759325"/>
          <p14:tracePt t="89860" x="6081713" y="4643438"/>
          <p14:tracePt t="89892" x="6081713" y="4581525"/>
          <p14:tracePt t="89924" x="6081713" y="4527550"/>
          <p14:tracePt t="89955" x="6081713" y="4473575"/>
          <p14:tracePt t="89987" x="6081713" y="4438650"/>
          <p14:tracePt t="90012" x="6072188" y="4419600"/>
          <p14:tracePt t="90045" x="6072188" y="4411663"/>
          <p14:tracePt t="90129" x="6045200" y="4411663"/>
          <p14:tracePt t="90154" x="6018213" y="4411663"/>
          <p14:tracePt t="90187" x="5973763" y="4411663"/>
          <p14:tracePt t="90608" x="5973763" y="4419600"/>
          <p14:tracePt t="90639" x="5929313" y="4473575"/>
          <p14:tracePt t="90671" x="5830888" y="4527550"/>
          <p14:tracePt t="90703" x="5697538" y="4562475"/>
          <p14:tracePt t="90736" x="5446713" y="4572000"/>
          <p14:tracePt t="90763" x="5197475" y="4572000"/>
          <p14:tracePt t="90796" x="4840288" y="4572000"/>
          <p14:tracePt t="90829" x="4438650" y="4572000"/>
          <p14:tracePt t="90861" x="4081463" y="4562475"/>
          <p14:tracePt t="90891" x="3813175" y="4554538"/>
          <p14:tracePt t="90924" x="3724275" y="4554538"/>
          <p14:tracePt t="90950" x="3598863" y="4554538"/>
          <p14:tracePt t="90966" x="3554413" y="4554538"/>
          <p14:tracePt t="91000" x="3429000" y="4554538"/>
          <p14:tracePt t="91032" x="3330575" y="4554538"/>
          <p14:tracePt t="91064" x="3197225" y="4589463"/>
          <p14:tracePt t="91097" x="2990850" y="4643438"/>
          <p14:tracePt t="91124" x="2928938" y="4670425"/>
          <p14:tracePt t="91156" x="2874963" y="4697413"/>
          <p14:tracePt t="91188" x="2795588" y="4751388"/>
          <p14:tracePt t="91220" x="2705100" y="4803775"/>
          <p14:tracePt t="91247" x="2625725" y="4857750"/>
          <p14:tracePt t="91281" x="2554288" y="4894263"/>
          <p14:tracePt t="91341" x="2544763" y="4902200"/>
          <p14:tracePt t="91702" x="2527300" y="4894263"/>
          <p14:tracePt t="91737" x="2455863" y="4732338"/>
          <p14:tracePt t="91769" x="2312988" y="4465638"/>
          <p14:tracePt t="91796" x="2224088" y="4268788"/>
          <p14:tracePt t="91829" x="2160588" y="4205288"/>
          <p14:tracePt t="91863" x="2143125" y="4170363"/>
          <p14:tracePt t="91887" x="2098675" y="4116388"/>
          <p14:tracePt t="91919" x="2017713" y="3973513"/>
          <p14:tracePt t="91953" x="1938338" y="3867150"/>
          <p14:tracePt t="91986" x="1874838" y="3751263"/>
          <p14:tracePt t="92003" x="1857375" y="3714750"/>
          <p14:tracePt t="92044" x="1839913" y="3687763"/>
          <p14:tracePt t="92154" x="1830388" y="3625850"/>
          <p14:tracePt t="92187" x="1830388" y="3527425"/>
          <p14:tracePt t="92812" x="1857375" y="3544888"/>
          <p14:tracePt t="92845" x="1946275" y="3581400"/>
          <p14:tracePt t="92878" x="2197100" y="3751263"/>
          <p14:tracePt t="92903" x="2768600" y="4062413"/>
          <p14:tracePt t="92948" x="5037138" y="4840288"/>
          <p14:tracePt t="92966" x="5670550" y="5045075"/>
          <p14:tracePt t="92999" x="6215063" y="5295900"/>
          <p14:tracePt t="93031" x="6276975" y="5357813"/>
          <p14:tracePt t="93063" x="6323013" y="5384800"/>
          <p14:tracePt t="93095" x="6367463" y="5402263"/>
          <p14:tracePt t="93112" x="6375400" y="5411788"/>
          <p14:tracePt t="93137" x="6384925" y="5411788"/>
          <p14:tracePt t="93262" x="6402388" y="5419725"/>
          <p14:tracePt t="93326" x="6411913" y="5419725"/>
          <p14:tracePt t="93359" x="6411913" y="5411788"/>
          <p14:tracePt t="93451" x="6429375" y="5394325"/>
          <p14:tracePt t="93489" x="6438900" y="5384800"/>
          <p14:tracePt t="93522" x="6510338" y="5322888"/>
          <p14:tracePt t="93544" x="6545263" y="5295900"/>
          <p14:tracePt t="93578" x="6688138" y="5205413"/>
          <p14:tracePt t="93596" x="6724650" y="5180013"/>
          <p14:tracePt t="93622" x="6742113" y="5170488"/>
          <p14:tracePt t="93749" x="6759575" y="5116513"/>
          <p14:tracePt t="93782" x="6769100" y="5010150"/>
          <p14:tracePt t="93809" x="6769100" y="4840288"/>
          <p14:tracePt t="93842" x="6769100" y="4633913"/>
          <p14:tracePt t="93876" x="6742113" y="4581525"/>
          <p14:tracePt t="93909" x="6742113" y="4518025"/>
          <p14:tracePt t="93938" x="6742113" y="4465638"/>
          <p14:tracePt t="93969" x="6715125" y="4402138"/>
          <p14:tracePt t="94176" x="6705600" y="4402138"/>
          <p14:tracePt t="94280" x="6697663" y="4402138"/>
          <p14:tracePt t="94313" x="6688138" y="4402138"/>
          <p14:tracePt t="94920" x="6751638" y="4483100"/>
          <p14:tracePt t="94954" x="6813550" y="4643438"/>
          <p14:tracePt t="94987" x="6929438" y="4911725"/>
          <p14:tracePt t="95018" x="7062788" y="5133975"/>
          <p14:tracePt t="95044" x="7116763" y="5224463"/>
          <p14:tracePt t="95078" x="7134225" y="5276850"/>
          <p14:tracePt t="95110" x="7153275" y="5313363"/>
          <p14:tracePt t="95143" x="7153275" y="5330825"/>
          <p14:tracePt t="95160" x="7161213" y="5348288"/>
          <p14:tracePt t="95192" x="7170738" y="5375275"/>
          <p14:tracePt t="95215" x="7170738" y="5394325"/>
          <p14:tracePt t="95263" x="7170738" y="5411788"/>
          <p14:tracePt t="95427" x="7170738" y="5419725"/>
          <p14:tracePt t="95481" x="7153275" y="5419725"/>
          <p14:tracePt t="95519" x="7126288" y="5419725"/>
          <p14:tracePt t="95907" x="7000875" y="5375275"/>
          <p14:tracePt t="95941" x="6724650" y="5303838"/>
          <p14:tracePt t="95974" x="5661025" y="4965700"/>
          <p14:tracePt t="96014" x="4554538" y="4616450"/>
          <p14:tracePt t="96032" x="4179888" y="4483100"/>
          <p14:tracePt t="96066" x="3697288" y="4330700"/>
          <p14:tracePt t="96094" x="3446463" y="4241800"/>
          <p14:tracePt t="96128" x="3402013" y="4214813"/>
          <p14:tracePt t="96153" x="3357563" y="4179888"/>
          <p14:tracePt t="96175" x="3286125" y="4143375"/>
          <p14:tracePt t="96208" x="3241675" y="4089400"/>
          <p14:tracePt t="96233" x="3241675" y="4062413"/>
          <p14:tracePt t="96265" x="3232150" y="4044950"/>
          <p14:tracePt t="96294" x="3133725" y="3990975"/>
          <p14:tracePt t="96312" x="3089275" y="3973513"/>
          <p14:tracePt t="96344" x="2911475" y="3884613"/>
          <p14:tracePt t="96377" x="2660650" y="3776663"/>
          <p14:tracePt t="96410" x="2554288" y="3724275"/>
          <p14:tracePt t="96441" x="2482850" y="3724275"/>
          <p14:tracePt t="96465" x="2419350" y="3724275"/>
          <p14:tracePt t="96500" x="2366963" y="3741738"/>
          <p14:tracePt t="96534" x="2322513" y="3776663"/>
          <p14:tracePt t="96560" x="2303463" y="3830638"/>
          <p14:tracePt t="96594" x="2303463" y="3902075"/>
          <p14:tracePt t="96626" x="2303463" y="3973513"/>
          <p14:tracePt t="96661" x="2322513" y="4054475"/>
          <p14:tracePt t="96694" x="2339975" y="4179888"/>
          <p14:tracePt t="96719" x="2339975" y="4251325"/>
          <p14:tracePt t="96751" x="2357438" y="4340225"/>
          <p14:tracePt t="96783" x="2374900" y="4394200"/>
          <p14:tracePt t="96810" x="2393950" y="4446588"/>
          <p14:tracePt t="96841" x="2393950" y="4491038"/>
          <p14:tracePt t="96873" x="2438400" y="4554538"/>
          <p14:tracePt t="96905" x="2455863" y="4625975"/>
          <p14:tracePt t="96935" x="2465388" y="4705350"/>
          <p14:tracePt t="96968" x="2490788" y="4768850"/>
          <p14:tracePt t="97001" x="2490788" y="4822825"/>
          <p14:tracePt t="97047" x="2490788" y="4857750"/>
          <p14:tracePt t="97747" x="2490788" y="4875213"/>
          <p14:tracePt t="97780" x="2490788" y="4946650"/>
          <p14:tracePt t="97813" x="2473325" y="5027613"/>
          <p14:tracePt t="97847" x="2455863" y="5099050"/>
          <p14:tracePt t="97873" x="2438400" y="5133975"/>
          <p14:tracePt t="97906" x="2419350" y="5160963"/>
          <p14:tracePt t="97940" x="2419350" y="5180013"/>
          <p14:tracePt t="97999" x="2419350" y="5197475"/>
          <p14:tracePt t="98075" x="2419350" y="5214938"/>
          <p14:tracePt t="98144" x="2411413" y="5241925"/>
          <p14:tracePt t="98458" x="2401888" y="5251450"/>
          <p14:tracePt t="98483" x="2536825" y="5251450"/>
          <p14:tracePt t="98514" x="2687638" y="5251450"/>
          <p14:tracePt t="98550" x="3214688" y="5180013"/>
          <p14:tracePt t="98578" x="3884613" y="5108575"/>
          <p14:tracePt t="98609" x="4394200" y="5072063"/>
          <p14:tracePt t="98639" x="4902200" y="5072063"/>
          <p14:tracePt t="98677" x="5295900" y="5072063"/>
          <p14:tracePt t="98708" x="5446713" y="5116513"/>
          <p14:tracePt t="98738" x="5510213" y="5116513"/>
          <p14:tracePt t="98748" x="5545138" y="5116513"/>
          <p14:tracePt t="98780" x="5661025" y="5116513"/>
          <p14:tracePt t="98815" x="5938838" y="5116513"/>
          <p14:tracePt t="98847" x="6269038" y="5126038"/>
          <p14:tracePt t="98879" x="6616700" y="5153025"/>
          <p14:tracePt t="98906" x="6777038" y="5160963"/>
          <p14:tracePt t="98938" x="6848475" y="5180013"/>
          <p14:tracePt t="98971" x="6867525" y="5180013"/>
          <p14:tracePt t="99127" x="6875463" y="5197475"/>
          <p14:tracePt t="99156" x="6894513" y="5232400"/>
          <p14:tracePt t="99184" x="6902450" y="5251450"/>
          <p14:tracePt t="99206" x="6902450" y="5268913"/>
          <p14:tracePt t="99231" x="6902450" y="5286375"/>
          <p14:tracePt t="99268" x="6946900" y="5303838"/>
          <p14:tracePt t="99298" x="6946900" y="5313363"/>
          <p14:tracePt t="99410" x="6946900" y="5330825"/>
          <p14:tracePt t="99800" x="6919913" y="5357813"/>
          <p14:tracePt t="99830" x="6911975" y="5357813"/>
          <p14:tracePt t="99861" x="6894513" y="5357813"/>
          <p14:tracePt t="99892" x="6884988" y="5367338"/>
          <p14:tracePt t="99937" x="6858000" y="5394325"/>
          <p14:tracePt t="99969" x="6786563" y="5411788"/>
          <p14:tracePt t="100000" x="6715125" y="5438775"/>
          <p14:tracePt t="100029" x="6680200" y="5456238"/>
          <p14:tracePt t="100079" x="6626225" y="5456238"/>
          <p14:tracePt t="100111" x="6537325" y="5456238"/>
          <p14:tracePt t="100142" x="6438900" y="5456238"/>
          <p14:tracePt t="100172" x="6402388" y="5456238"/>
          <p14:tracePt t="100203" x="6394450" y="5456238"/>
          <p14:tracePt t="100285" x="6367463" y="5465763"/>
          <p14:tracePt t="101561" x="6394450" y="5527675"/>
          <p14:tracePt t="101595" x="6402388" y="5537200"/>
          <p14:tracePt t="101625" x="6456363" y="5572125"/>
          <p14:tracePt t="101656" x="6562725" y="5589588"/>
          <p14:tracePt t="101689" x="6688138" y="5589588"/>
          <p14:tracePt t="101722" x="6848475" y="5589588"/>
          <p14:tracePt t="101749" x="7081838" y="5562600"/>
          <p14:tracePt t="101782" x="7385050" y="5554663"/>
          <p14:tracePt t="101799" x="7439025" y="5554663"/>
          <p14:tracePt t="101825" x="7473950" y="5562600"/>
          <p14:tracePt t="101857" x="7572375" y="5599113"/>
          <p14:tracePt t="101890" x="7634288" y="5626100"/>
          <p14:tracePt t="101923" x="7653338" y="5653088"/>
          <p14:tracePt t="101956" x="7653338" y="5661025"/>
          <p14:tracePt t="102075" x="7653338" y="5670550"/>
          <p14:tracePt t="102107" x="7626350" y="5688013"/>
          <p14:tracePt t="102156" x="7581900" y="5688013"/>
          <p14:tracePt t="102203" x="7562850" y="5688013"/>
          <p14:tracePt t="110156" x="7572375" y="5653088"/>
          <p14:tracePt t="110189" x="7581900" y="5653088"/>
          <p14:tracePt t="110251" x="7589838" y="5643563"/>
          <p14:tracePt t="110311" x="7634288" y="5589588"/>
          <p14:tracePt t="110342" x="7823200" y="5375275"/>
          <p14:tracePt t="110361" x="7947025" y="5187950"/>
          <p14:tracePt t="110394" x="8126413" y="4768850"/>
          <p14:tracePt t="110420" x="8304213" y="4313238"/>
          <p14:tracePt t="110454" x="8456613" y="3786188"/>
          <p14:tracePt t="110470" x="8501063" y="3625850"/>
          <p14:tracePt t="110498" x="8572500" y="3455988"/>
          <p14:tracePt t="110534" x="8634413" y="3259138"/>
          <p14:tracePt t="110545" x="8661400" y="3197225"/>
          <p14:tracePt t="110582" x="8742363" y="3027363"/>
          <p14:tracePt t="110607" x="8777288" y="2990850"/>
          <p14:tracePt t="110641" x="8831263" y="2919413"/>
          <p14:tracePt t="110670" x="8858250" y="2874963"/>
          <p14:tracePt t="110706" x="8875713" y="2857500"/>
          <p14:tracePt t="110784" x="8894763" y="2840038"/>
          <p14:tracePt t="110817" x="8983663" y="2822575"/>
          <p14:tracePt t="110847" x="9170988" y="2803525"/>
          <p14:tracePt t="110880" x="9367838" y="2776538"/>
          <p14:tracePt t="110905" x="9412288" y="2768600"/>
          <p14:tracePt t="110937" x="9429750" y="2768600"/>
          <p14:tracePt t="111155" x="9385300" y="2776538"/>
          <p14:tracePt t="111188" x="9304338" y="2822575"/>
          <p14:tracePt t="111221" x="9205913" y="2857500"/>
          <p14:tracePt t="111253" x="9055100" y="2884488"/>
          <p14:tracePt t="111286" x="8885238" y="2901950"/>
          <p14:tracePt t="111309" x="8804275" y="2901950"/>
          <p14:tracePt t="111342" x="8688388" y="2901950"/>
          <p14:tracePt t="111374" x="8572500" y="2901950"/>
          <p14:tracePt t="111391" x="8555038" y="2901950"/>
          <p14:tracePt t="111423" x="8474075" y="2901950"/>
          <p14:tracePt t="111450" x="8412163" y="2894013"/>
          <p14:tracePt t="111482" x="8331200" y="2884488"/>
          <p14:tracePt t="111500" x="8286750" y="2874963"/>
          <p14:tracePt t="111535" x="8215313" y="2874963"/>
          <p14:tracePt t="111565" x="8161338" y="2874963"/>
          <p14:tracePt t="111591" x="8153400" y="2874963"/>
          <p14:tracePt t="111624" x="8126413" y="2874963"/>
          <p14:tracePt t="112075" x="8161338" y="2874963"/>
          <p14:tracePt t="112107" x="8224838" y="2874963"/>
          <p14:tracePt t="112141" x="8313738" y="2874963"/>
          <p14:tracePt t="112173" x="8385175" y="2874963"/>
          <p14:tracePt t="112204" x="8402638" y="2874963"/>
          <p14:tracePt t="112403" x="8412163" y="2874963"/>
          <p14:tracePt t="113473" x="8456613" y="2874963"/>
          <p14:tracePt t="113504" x="8491538" y="2874963"/>
          <p14:tracePt t="113562" x="8501063" y="2874963"/>
          <p14:tracePt t="113596" x="8510588" y="2874963"/>
          <p14:tracePt t="113644" x="8562975" y="2874963"/>
          <p14:tracePt t="113671" x="8589963" y="2874963"/>
          <p14:tracePt t="113763" x="8599488" y="2874963"/>
          <p14:tracePt t="113796" x="8616950" y="2874963"/>
          <p14:tracePt t="113846" x="8661400" y="2874963"/>
          <p14:tracePt t="114049" x="8697913" y="2867025"/>
          <p14:tracePt t="114076" x="8732838" y="2867025"/>
          <p14:tracePt t="114111" x="8786813" y="2867025"/>
          <p14:tracePt t="114141" x="8813800" y="2847975"/>
          <p14:tracePt t="114189" x="8848725" y="2847975"/>
          <p14:tracePt t="114343" x="8777288" y="2847975"/>
          <p14:tracePt t="114378" x="8670925" y="2847975"/>
          <p14:tracePt t="114410" x="8555038" y="2830513"/>
          <p14:tracePt t="114443" x="8510588" y="2813050"/>
          <p14:tracePt t="114467" x="8501063" y="2813050"/>
          <p14:tracePt t="114567" x="8447088" y="2795588"/>
          <p14:tracePt t="114610" x="8429625" y="2786063"/>
          <p14:tracePt t="114646" x="8402638" y="2776538"/>
          <p14:tracePt t="114686" x="8367713" y="2776538"/>
          <p14:tracePt t="114704" x="8348663" y="2776538"/>
          <p14:tracePt t="114737" x="8323263" y="2776538"/>
          <p14:tracePt t="114762" x="8304213" y="2776538"/>
          <p14:tracePt t="114795" x="8286750" y="2776538"/>
          <p14:tracePt t="114827" x="8269288" y="2776538"/>
          <p14:tracePt t="114860" x="8205788" y="2776538"/>
          <p14:tracePt t="114893" x="8170863" y="2776538"/>
          <p14:tracePt t="114925" x="8134350" y="2776538"/>
          <p14:tracePt t="115265" x="8161338" y="2776538"/>
          <p14:tracePt t="115313" x="8170863" y="2776538"/>
          <p14:tracePt t="115376" x="8197850" y="2776538"/>
          <p14:tracePt t="115409" x="8242300" y="2786063"/>
          <p14:tracePt t="115434" x="8296275" y="2786063"/>
          <p14:tracePt t="115452" x="8340725" y="2786063"/>
          <p14:tracePt t="115486" x="8394700" y="2786063"/>
          <p14:tracePt t="115498" x="8402638" y="2786063"/>
          <p14:tracePt t="115532" x="8439150" y="2751138"/>
          <p14:tracePt t="115560" x="8491538" y="2571750"/>
          <p14:tracePt t="115596" x="8528050" y="2455863"/>
          <p14:tracePt t="115629" x="8555038" y="2330450"/>
          <p14:tracePt t="115654" x="8572500" y="2268538"/>
          <p14:tracePt t="115689" x="8626475" y="2179638"/>
          <p14:tracePt t="115721" x="8661400" y="2081213"/>
          <p14:tracePt t="115752" x="8715375" y="1982788"/>
          <p14:tracePt t="115779" x="8751888" y="1911350"/>
          <p14:tracePt t="115814" x="8777288" y="1768475"/>
          <p14:tracePt t="115831" x="8777288" y="1714500"/>
          <p14:tracePt t="115857" x="8796338" y="1643063"/>
          <p14:tracePt t="115889" x="8796338" y="1598613"/>
          <p14:tracePt t="115923" x="8804275" y="1571625"/>
          <p14:tracePt t="116079" x="8831263" y="1536700"/>
          <p14:tracePt t="116112" x="8875713" y="1527175"/>
          <p14:tracePt t="116145" x="8974138" y="1482725"/>
          <p14:tracePt t="116177" x="9001125" y="1473200"/>
          <p14:tracePt t="116576" x="9170988" y="1419225"/>
          <p14:tracePt t="116612" x="9412288" y="1303338"/>
          <p14:tracePt t="116638" x="9510713" y="1250950"/>
          <p14:tracePt t="116672" x="9617075" y="1169988"/>
          <p14:tracePt t="116707" x="9698038" y="1125538"/>
          <p14:tracePt t="116733" x="9759950" y="1071563"/>
          <p14:tracePt t="116765" x="9831388" y="1009650"/>
          <p14:tracePt t="116799" x="9912350" y="955675"/>
          <p14:tracePt t="116827" x="10001250" y="893763"/>
          <p14:tracePt t="116860" x="10134600" y="803275"/>
          <p14:tracePt t="116891" x="10233025" y="750888"/>
          <p14:tracePt t="116927" x="10331450" y="660400"/>
          <p14:tracePt t="116950" x="10402888" y="633413"/>
          <p14:tracePt t="116984" x="10501313" y="571500"/>
          <p14:tracePt t="117013" x="10555288" y="544513"/>
          <p14:tracePt t="117046" x="10590213" y="517525"/>
          <p14:tracePt t="117079" x="10644188" y="490538"/>
          <p14:tracePt t="117114" x="10680700" y="490538"/>
          <p14:tracePt t="117123" x="10688638" y="490538"/>
          <p14:tracePt t="117562" x="10671175" y="588963"/>
          <p14:tracePt t="117581" x="10644188" y="633413"/>
          <p14:tracePt t="117610" x="10617200" y="679450"/>
          <p14:tracePt t="117627" x="10609263" y="679450"/>
          <p14:tracePt t="118125" x="10582275" y="704850"/>
          <p14:tracePt t="118159" x="10563225" y="741363"/>
          <p14:tracePt t="118193" x="10555288" y="785813"/>
          <p14:tracePt t="118218" x="10483850" y="938213"/>
          <p14:tracePt t="118251" x="10296525" y="1231900"/>
          <p14:tracePt t="118284" x="10144125" y="1473200"/>
          <p14:tracePt t="118309" x="10028238" y="1608138"/>
          <p14:tracePt t="118343" x="9858375" y="1776413"/>
          <p14:tracePt t="118375" x="9786938" y="1847850"/>
          <p14:tracePt t="118407" x="9752013" y="1919288"/>
          <p14:tracePt t="118441" x="9626600" y="2036763"/>
          <p14:tracePt t="118466" x="9528175" y="2160588"/>
          <p14:tracePt t="118503" x="9429750" y="2276475"/>
          <p14:tracePt t="118535" x="9385300" y="2339975"/>
          <p14:tracePt t="118564" x="9340850" y="2374900"/>
          <p14:tracePt t="118591" x="9296400" y="2401888"/>
          <p14:tracePt t="118626" x="9242425" y="2455863"/>
          <p14:tracePt t="118643" x="9224963" y="2473325"/>
          <p14:tracePt t="118676" x="9161463" y="2527300"/>
          <p14:tracePt t="118701" x="9099550" y="2581275"/>
          <p14:tracePt t="118734" x="9055100" y="2625725"/>
          <p14:tracePt t="118766" x="9028113" y="2652713"/>
          <p14:tracePt t="118798" x="8991600" y="2679700"/>
          <p14:tracePt t="118833" x="8947150" y="2697163"/>
          <p14:tracePt t="118873" x="8929688" y="2705100"/>
          <p14:tracePt t="118998" x="8912225" y="2705100"/>
          <p14:tracePt t="119075" x="8894763" y="2732088"/>
          <p14:tracePt t="119107" x="8894763" y="2741613"/>
          <p14:tracePt t="119919" x="8875713" y="2741613"/>
          <p14:tracePt t="119988" x="8867775" y="2741613"/>
          <p14:tracePt t="120080" x="8867775" y="2751138"/>
          <p14:tracePt t="121438" x="8966200" y="2741613"/>
          <p14:tracePt t="121456" x="9018588" y="2714625"/>
          <p14:tracePt t="121489" x="9082088" y="2679700"/>
          <p14:tracePt t="121529" x="9109075" y="2679700"/>
          <p14:tracePt t="121576" x="9161463" y="2679700"/>
          <p14:tracePt t="121611" x="9242425" y="2679700"/>
          <p14:tracePt t="121639" x="9323388" y="2660650"/>
          <p14:tracePt t="121673" x="9348788" y="2660650"/>
          <p14:tracePt t="121736" x="9358313" y="2660650"/>
          <p14:tracePt t="121768" x="9394825" y="2660650"/>
          <p14:tracePt t="121816" x="9420225" y="2679700"/>
          <p14:tracePt t="121842" x="9447213" y="2697163"/>
          <p14:tracePt t="121876" x="9491663" y="2724150"/>
          <p14:tracePt t="121908" x="9510713" y="2732088"/>
          <p14:tracePt t="121986" x="9528175" y="2751138"/>
          <p14:tracePt t="124078" x="9501188" y="2795588"/>
          <p14:tracePt t="124111" x="9456738" y="2857500"/>
          <p14:tracePt t="124138" x="9429750" y="2928938"/>
          <p14:tracePt t="124172" x="9402763" y="3009900"/>
          <p14:tracePt t="124204" x="9385300" y="3081338"/>
          <p14:tracePt t="124237" x="9358313" y="3179763"/>
          <p14:tracePt t="124268" x="9340850" y="3214688"/>
          <p14:tracePt t="124294" x="9331325" y="3241675"/>
          <p14:tracePt t="124375" x="9331325" y="3251200"/>
          <p14:tracePt t="124440" x="9323388" y="3268663"/>
          <p14:tracePt t="124985" x="9313863" y="3268663"/>
          <p14:tracePt t="125034" x="9340850" y="3268663"/>
          <p14:tracePt t="125080" x="9375775" y="3268663"/>
          <p14:tracePt t="125112" x="9439275" y="3276600"/>
          <p14:tracePt t="125137" x="9545638" y="3276600"/>
          <p14:tracePt t="125170" x="9671050" y="3276600"/>
          <p14:tracePt t="125203" x="9715500" y="3276600"/>
          <p14:tracePt t="125253" x="9759950" y="3276600"/>
          <p14:tracePt t="125279" x="9786938" y="3276600"/>
          <p14:tracePt t="125312" x="9796463" y="3276600"/>
          <p14:tracePt t="125731" x="9777413" y="3276600"/>
          <p14:tracePt t="125764" x="9742488" y="3276600"/>
          <p14:tracePt t="125798" x="9688513" y="3276600"/>
          <p14:tracePt t="125815" x="9671050" y="3276600"/>
          <p14:tracePt t="125841" x="9644063" y="3276600"/>
          <p14:tracePt t="125873" x="9555163" y="3286125"/>
          <p14:tracePt t="125906" x="9429750" y="3313113"/>
          <p14:tracePt t="125939" x="9277350" y="3322638"/>
          <p14:tracePt t="125972" x="9170988" y="3322638"/>
          <p14:tracePt t="126013" x="9126538" y="3340100"/>
          <p14:tracePt t="126046" x="9117013" y="3340100"/>
          <p14:tracePt t="126145" x="9099550" y="3340100"/>
          <p14:tracePt t="126280" x="9099550" y="3348038"/>
          <p14:tracePt t="126452" x="9109075" y="3251200"/>
          <p14:tracePt t="126487" x="9063038" y="2955925"/>
          <p14:tracePt t="126513" x="9037638" y="2840038"/>
          <p14:tracePt t="126547" x="9010650" y="2776538"/>
          <p14:tracePt t="126576" x="9010650" y="2768600"/>
          <p14:tracePt t="126747" x="8991600" y="2768600"/>
          <p14:tracePt t="126778" x="8983663" y="2768600"/>
          <p14:tracePt t="126904" x="8974138" y="2768600"/>
          <p14:tracePt t="126936" x="9018588" y="2803525"/>
          <p14:tracePt t="126969" x="9099550" y="2867025"/>
          <p14:tracePt t="127003" x="9188450" y="2955925"/>
          <p14:tracePt t="127030" x="9375775" y="3108325"/>
          <p14:tracePt t="127048" x="9429750" y="3160713"/>
          <p14:tracePt t="127081" x="9545638" y="3251200"/>
          <p14:tracePt t="127106" x="9590088" y="3286125"/>
          <p14:tracePt t="127139" x="9626600" y="3295650"/>
          <p14:tracePt t="127332" x="9626600" y="3303588"/>
          <p14:tracePt t="127406" x="9671050" y="3322638"/>
          <p14:tracePt t="127434" x="9769475" y="3340100"/>
          <p14:tracePt t="127470" x="10045700" y="3340100"/>
          <p14:tracePt t="127487" x="10171113" y="3322638"/>
          <p14:tracePt t="127516" x="10252075" y="3303588"/>
          <p14:tracePt t="127577" x="10287000" y="3303588"/>
          <p14:tracePt t="127612" x="10313988" y="3303588"/>
          <p14:tracePt t="127705" x="10358438" y="3268663"/>
          <p14:tracePt t="127753" x="10367963" y="3259138"/>
          <p14:tracePt t="128156" x="10348913" y="3259138"/>
          <p14:tracePt t="128189" x="10331450" y="3251200"/>
          <p14:tracePt t="128391" x="10296525" y="3205163"/>
          <p14:tracePt t="128418" x="10215563" y="3089275"/>
          <p14:tracePt t="128452" x="10099675" y="2965450"/>
          <p14:tracePt t="128486" x="9966325" y="2884488"/>
          <p14:tracePt t="128520" x="9813925" y="2813050"/>
          <p14:tracePt t="128544" x="9725025" y="2741613"/>
          <p14:tracePt t="128576" x="9653588" y="2679700"/>
          <p14:tracePt t="128612" x="9590088" y="2652713"/>
          <p14:tracePt t="128702" x="9563100" y="2652713"/>
          <p14:tracePt t="128750" x="9545638" y="2652713"/>
          <p14:tracePt t="128860" x="9537700" y="2660650"/>
          <p14:tracePt t="128887" x="9545638" y="2697163"/>
          <p14:tracePt t="128920" x="9563100" y="2741613"/>
          <p14:tracePt t="128952" x="9590088" y="2776538"/>
          <p14:tracePt t="128983" x="9590088" y="2786063"/>
          <p14:tracePt t="129333" x="9644063" y="2786063"/>
          <p14:tracePt t="129356" x="9688513" y="2786063"/>
          <p14:tracePt t="129389" x="9752013" y="2786063"/>
          <p14:tracePt t="129423" x="9777413" y="2786063"/>
          <p14:tracePt t="129454" x="9786938" y="2786063"/>
          <p14:tracePt t="129624" x="9804400" y="2803525"/>
          <p14:tracePt t="129700" x="9804400" y="2751138"/>
          <p14:tracePt t="129719" x="9804400" y="2633663"/>
          <p14:tracePt t="129751" x="9823450" y="2268538"/>
          <p14:tracePt t="129784" x="9840913" y="2054225"/>
          <p14:tracePt t="129817" x="9840913" y="1982788"/>
          <p14:tracePt t="129857" x="9840913" y="1946275"/>
          <p14:tracePt t="129906" x="9769475" y="1919288"/>
          <p14:tracePt t="129939" x="9644063" y="1919288"/>
          <p14:tracePt t="129972" x="9304338" y="1919288"/>
          <p14:tracePt t="129998" x="8956675" y="1919288"/>
          <p14:tracePt t="130031" x="8634413" y="1901825"/>
          <p14:tracePt t="130064" x="8562975" y="1874838"/>
          <p14:tracePt t="130098" x="8562975" y="1822450"/>
          <p14:tracePt t="130138" x="8572500" y="1785938"/>
          <p14:tracePt t="130172" x="8634413" y="1758950"/>
          <p14:tracePt t="130205" x="8697913" y="1714500"/>
          <p14:tracePt t="130217" x="8715375" y="1697038"/>
          <p14:tracePt t="130251" x="8804275" y="1581150"/>
          <p14:tracePt t="130284" x="8875713" y="1490663"/>
          <p14:tracePt t="130316" x="8885238" y="1455738"/>
          <p14:tracePt t="130340" x="8894763" y="1438275"/>
          <p14:tracePt t="130628" x="8983663" y="1428750"/>
          <p14:tracePt t="130660" x="9197975" y="1285875"/>
          <p14:tracePt t="130684" x="9804400" y="928688"/>
          <p14:tracePt t="130718" x="10804525" y="330200"/>
          <p14:tracePt t="130752" x="10885488" y="276225"/>
          <p14:tracePt t="130812" x="10902950" y="268288"/>
          <p14:tracePt t="130843" x="10912475" y="268288"/>
          <p14:tracePt t="131051" x="10804525" y="347663"/>
          <p14:tracePt t="131075" x="10752138" y="446088"/>
          <p14:tracePt t="131108" x="10706100" y="500063"/>
          <p14:tracePt t="131141" x="10688638" y="527050"/>
          <p14:tracePt t="131174" x="10671175" y="615950"/>
          <p14:tracePt t="131222" x="10661650" y="822325"/>
          <p14:tracePt t="131232" x="10661650" y="911225"/>
          <p14:tracePt t="131264" x="10715625" y="1384300"/>
          <p14:tracePt t="131299" x="10966450" y="2062163"/>
          <p14:tracePt t="131332" x="11109325" y="2482850"/>
          <p14:tracePt t="131357" x="11134725" y="2652713"/>
          <p14:tracePt t="131376" x="11134725" y="2697163"/>
          <p14:tracePt t="131408" x="11144250" y="2786063"/>
          <p14:tracePt t="131441" x="11144250" y="2911475"/>
          <p14:tracePt t="131473" x="11099800" y="2973388"/>
          <p14:tracePt t="131500" x="11090275" y="3027363"/>
          <p14:tracePt t="131536" x="11010900" y="3143250"/>
          <p14:tracePt t="131564" x="11001375" y="3170238"/>
          <p14:tracePt t="131594" x="10974388" y="3197225"/>
          <p14:tracePt t="131628" x="10947400" y="3224213"/>
          <p14:tracePt t="131653" x="10902950" y="3241675"/>
          <p14:tracePt t="131671" x="10858500" y="3268663"/>
          <p14:tracePt t="131705" x="10777538" y="3313113"/>
          <p14:tracePt t="131732" x="10698163" y="3322638"/>
          <p14:tracePt t="131766" x="10537825" y="3330575"/>
          <p14:tracePt t="131784" x="10510838" y="3330575"/>
          <p14:tracePt t="131809" x="10501313" y="3276600"/>
          <p14:tracePt t="131841" x="10501313" y="3224213"/>
          <p14:tracePt t="131873" x="10501313" y="3197225"/>
          <p14:tracePt t="131908" x="10501313" y="3187700"/>
          <p14:tracePt t="132014" x="10501313" y="3160713"/>
          <p14:tracePt t="132466" x="10528300" y="3187700"/>
          <p14:tracePt t="132499" x="10537825" y="3187700"/>
          <p14:tracePt t="132546" x="10545763" y="3197225"/>
          <p14:tracePt t="132764" x="10537825" y="3205163"/>
          <p14:tracePt t="132797" x="10528300" y="3214688"/>
          <p14:tracePt t="133220" x="10518775" y="3224213"/>
          <p14:tracePt t="133504" x="10491788" y="3259138"/>
          <p14:tracePt t="133554" x="10483850" y="3295650"/>
          <p14:tracePt t="133658" x="10483850" y="3286125"/>
          <p14:tracePt t="133997" x="10474325" y="3295650"/>
          <p14:tracePt t="134031" x="10466388" y="3313113"/>
          <p14:tracePt t="134059" x="10466388" y="3348038"/>
          <p14:tracePt t="134092" x="10466388" y="3384550"/>
          <p14:tracePt t="134126" x="10466388" y="3419475"/>
          <p14:tracePt t="134153" x="10466388" y="3455988"/>
          <p14:tracePt t="134187" x="10420350" y="3562350"/>
          <p14:tracePt t="134222" x="10358438" y="3625850"/>
          <p14:tracePt t="134253" x="10233025" y="3679825"/>
          <p14:tracePt t="134281" x="10099675" y="3697288"/>
          <p14:tracePt t="134282" x="10055225" y="3705225"/>
          <p14:tracePt t="134309" x="9848850" y="3714750"/>
          <p14:tracePt t="134343" x="9626600" y="3714750"/>
          <p14:tracePt t="134376" x="9510713" y="3714750"/>
          <p14:tracePt t="134410" x="9402763" y="3714750"/>
          <p14:tracePt t="134427" x="9375775" y="3714750"/>
          <p14:tracePt t="134450" x="9296400" y="3714750"/>
          <p14:tracePt t="134484" x="9153525" y="3714750"/>
          <p14:tracePt t="134512" x="9055100" y="3724275"/>
          <p14:tracePt t="134547" x="8929688" y="3724275"/>
          <p14:tracePt t="134575" x="8831263" y="3724275"/>
          <p14:tracePt t="134612" x="8751888" y="3724275"/>
          <p14:tracePt t="134645" x="8724900" y="3724275"/>
          <p14:tracePt t="134669" x="8697913" y="3732213"/>
          <p14:tracePt t="134704" x="8670925" y="3732213"/>
          <p14:tracePt t="134767" x="8653463" y="3732213"/>
          <p14:tracePt t="134894" x="8643938" y="3724275"/>
          <p14:tracePt t="134919" x="8643938" y="3625850"/>
          <p14:tracePt t="134951" x="8688388" y="3276600"/>
          <p14:tracePt t="134985" x="8831263" y="2724150"/>
          <p14:tracePt t="135018" x="8974138" y="2205038"/>
          <p14:tracePt t="135045" x="8983663" y="2044700"/>
          <p14:tracePt t="135078" x="8983663" y="1884363"/>
          <p14:tracePt t="135113" x="9001125" y="1731963"/>
          <p14:tracePt t="135124" x="9001125" y="1714500"/>
          <p14:tracePt t="135140" x="9001125" y="1679575"/>
          <p14:tracePt t="135174" x="9028113" y="1562100"/>
          <p14:tracePt t="135200" x="9028113" y="1455738"/>
          <p14:tracePt t="135232" x="9028113" y="1384300"/>
          <p14:tracePt t="135266" x="9018588" y="1339850"/>
          <p14:tracePt t="135372" x="9001125" y="1339850"/>
          <p14:tracePt t="135435" x="9001125" y="1347788"/>
          <p14:tracePt t="135534" x="8991600" y="1357313"/>
          <p14:tracePt t="135704" x="9063038" y="1366838"/>
          <p14:tracePt t="135731" x="9224963" y="1322388"/>
          <p14:tracePt t="135764" x="9518650" y="1179513"/>
          <p14:tracePt t="135797" x="9769475" y="1036638"/>
          <p14:tracePt t="135830" x="9939338" y="884238"/>
          <p14:tracePt t="135863" x="10072688" y="741363"/>
          <p14:tracePt t="135895" x="10099675" y="714375"/>
          <p14:tracePt t="135920" x="10117138" y="687388"/>
          <p14:tracePt t="135954" x="10161588" y="625475"/>
          <p14:tracePt t="135971" x="10180638" y="598488"/>
          <p14:tracePt t="135997" x="10215563" y="571500"/>
          <p14:tracePt t="136030" x="10260013" y="536575"/>
          <p14:tracePt t="136063" x="10296525" y="517525"/>
          <p14:tracePt t="136096" x="10340975" y="482600"/>
          <p14:tracePt t="136129" x="10367963" y="473075"/>
          <p14:tracePt t="136153" x="10394950" y="465138"/>
          <p14:tracePt t="136185" x="10420350" y="455613"/>
          <p14:tracePt t="136219" x="10429875" y="455613"/>
          <p14:tracePt t="136435" x="10439400" y="490538"/>
          <p14:tracePt t="136468" x="10439400" y="581025"/>
          <p14:tracePt t="136498" x="10439400" y="812800"/>
          <p14:tracePt t="136515" x="10394950" y="1071563"/>
          <p14:tracePt t="136549" x="10198100" y="1803400"/>
          <p14:tracePt t="136578" x="10099675" y="2339975"/>
          <p14:tracePt t="136598" x="10072688" y="2517775"/>
          <p14:tracePt t="136622" x="10045700" y="2751138"/>
          <p14:tracePt t="136655" x="10001250" y="2955925"/>
          <p14:tracePt t="136687" x="9894888" y="3143250"/>
          <p14:tracePt t="136719" x="9786938" y="3295650"/>
          <p14:tracePt t="136752" x="9705975" y="3419475"/>
          <p14:tracePt t="136784" x="9617075" y="3554413"/>
          <p14:tracePt t="136816" x="9537700" y="3660775"/>
          <p14:tracePt t="136827" x="9528175" y="3660775"/>
          <p14:tracePt t="136859" x="9510713" y="3670300"/>
          <p14:tracePt t="136894" x="9501188" y="3687763"/>
          <p14:tracePt t="136912" x="9474200" y="3705225"/>
          <p14:tracePt t="136937" x="9420225" y="3714750"/>
          <p14:tracePt t="136969" x="9348788" y="3724275"/>
          <p14:tracePt t="136997" x="9323388" y="3751263"/>
          <p14:tracePt t="137034" x="9259888" y="3776663"/>
          <p14:tracePt t="137063" x="9232900" y="3786188"/>
          <p14:tracePt t="137299" x="9296400" y="3786188"/>
          <p14:tracePt t="137327" x="9348788" y="3786188"/>
          <p14:tracePt t="137360" x="9402763" y="3776663"/>
          <p14:tracePt t="137394" x="9483725" y="3751263"/>
          <p14:tracePt t="137419" x="9555163" y="3751263"/>
          <p14:tracePt t="137453" x="9698038" y="3751263"/>
          <p14:tracePt t="137486" x="9823450" y="3751263"/>
          <p14:tracePt t="137514" x="9848850" y="3751263"/>
          <p14:tracePt t="137547" x="9885363" y="3741738"/>
          <p14:tracePt t="137582" x="9912350" y="3732213"/>
          <p14:tracePt t="137640" x="9947275" y="3714750"/>
          <p14:tracePt t="137673" x="9983788" y="3705225"/>
          <p14:tracePt t="137706" x="10018713" y="3705225"/>
          <p14:tracePt t="137797" x="10028238" y="3687763"/>
          <p14:tracePt t="137858" x="10063163" y="3687763"/>
          <p14:tracePt t="137890" x="10126663" y="3687763"/>
          <p14:tracePt t="137924" x="10153650" y="3687763"/>
          <p14:tracePt t="137956" x="10171113" y="3687763"/>
          <p14:tracePt t="138874" x="10188575" y="3679825"/>
          <p14:tracePt t="138908" x="10242550" y="3660775"/>
          <p14:tracePt t="138934" x="10313988" y="3616325"/>
          <p14:tracePt t="138965" x="10348913" y="3608388"/>
          <p14:tracePt t="139436" x="10367963" y="3625850"/>
          <p14:tracePt t="139468" x="10412413" y="3633788"/>
          <p14:tracePt t="139517" x="10429875" y="3633788"/>
          <p14:tracePt t="139941" x="10429875" y="3643313"/>
          <p14:tracePt t="140046" x="10429875" y="3652838"/>
          <p14:tracePt t="140596" x="10420350" y="3652838"/>
          <p14:tracePt t="140643" x="10402888" y="3652838"/>
          <p14:tracePt t="140707" x="10385425" y="3652838"/>
          <p14:tracePt t="140782" x="10367963" y="3652838"/>
          <p14:tracePt t="140845" x="10348913" y="3652838"/>
          <p14:tracePt t="141127" x="10296525" y="3633788"/>
          <p14:tracePt t="141155" x="10242550" y="3455988"/>
          <p14:tracePt t="141188" x="10126663" y="3009900"/>
          <p14:tracePt t="141222" x="10055225" y="2589213"/>
          <p14:tracePt t="141247" x="10028238" y="2465388"/>
          <p14:tracePt t="141282" x="9974263" y="2401888"/>
          <p14:tracePt t="141299" x="9947275" y="2366963"/>
          <p14:tracePt t="141325" x="9885363" y="2330450"/>
          <p14:tracePt t="141360" x="9840913" y="2251075"/>
          <p14:tracePt t="141377" x="9804400" y="2205038"/>
          <p14:tracePt t="141389" x="9804400" y="2187575"/>
          <p14:tracePt t="141423" x="9804400" y="2160588"/>
          <p14:tracePt t="141517" x="9848850" y="2268538"/>
          <p14:tracePt t="141544" x="9912350" y="2438400"/>
          <p14:tracePt t="141581" x="9991725" y="2759075"/>
          <p14:tracePt t="141610" x="10001250" y="2867025"/>
          <p14:tracePt t="141642" x="10001250" y="2874963"/>
          <p14:tracePt t="141676" x="9983788" y="2884488"/>
          <p14:tracePt t="141700" x="9902825" y="2884488"/>
          <p14:tracePt t="141735" x="9752013" y="2732088"/>
          <p14:tracePt t="141767" x="9572625" y="2490788"/>
          <p14:tracePt t="141800" x="9447213" y="2312988"/>
          <p14:tracePt t="141826" x="9412288" y="2241550"/>
          <p14:tracePt t="141860" x="9340850" y="2116138"/>
          <p14:tracePt t="141878" x="9277350" y="2009775"/>
          <p14:tracePt t="141905" x="9205913" y="1893888"/>
          <p14:tracePt t="141939" x="9082088" y="1697038"/>
          <p14:tracePt t="141972" x="9018588" y="1608138"/>
          <p14:tracePt t="141997" x="8991600" y="1562100"/>
          <p14:tracePt t="142029" x="8966200" y="1527175"/>
          <p14:tracePt t="142062" x="8966200" y="1517650"/>
          <p14:tracePt t="142094" x="8966200" y="1509713"/>
          <p14:tracePt t="142295" x="8966200" y="1527175"/>
          <p14:tracePt t="142483" x="8966200" y="1517650"/>
          <p14:tracePt t="142892" x="8966200" y="1509713"/>
          <p14:tracePt t="142955" x="8983663" y="1500188"/>
          <p14:tracePt t="143050" x="9010650" y="1482725"/>
          <p14:tracePt t="143123" x="9028113" y="1465263"/>
          <p14:tracePt t="143175" x="9055100" y="1446213"/>
          <p14:tracePt t="143207" x="9063038" y="1446213"/>
          <p14:tracePt t="143232" x="9090025" y="1446213"/>
          <p14:tracePt t="143295" x="9126538" y="1446213"/>
          <p14:tracePt t="143543" x="9134475" y="1446213"/>
          <p14:tracePt t="143579" x="9188450" y="1428750"/>
          <p14:tracePt t="143607" x="9277350" y="1393825"/>
          <p14:tracePt t="143641" x="9375775" y="1374775"/>
          <p14:tracePt t="143674" x="9420225" y="1347788"/>
          <p14:tracePt t="143706" x="9447213" y="1339850"/>
          <p14:tracePt t="143740" x="9491663" y="1312863"/>
          <p14:tracePt t="143764" x="9537700" y="1285875"/>
          <p14:tracePt t="143797" x="9582150" y="1276350"/>
          <p14:tracePt t="143831" x="9653588" y="1241425"/>
          <p14:tracePt t="143857" x="9705975" y="1223963"/>
          <p14:tracePt t="143896" x="9786938" y="1179513"/>
          <p14:tracePt t="143927" x="9858375" y="1108075"/>
          <p14:tracePt t="143952" x="9956800" y="1036638"/>
          <p14:tracePt t="143986" x="10063163" y="946150"/>
          <p14:tracePt t="144016" x="10161588" y="866775"/>
          <p14:tracePt t="144051" x="10215563" y="839788"/>
          <p14:tracePt t="144078" x="10260013" y="803275"/>
          <p14:tracePt t="144140" x="10287000" y="776288"/>
          <p14:tracePt t="144169" x="10313988" y="768350"/>
          <p14:tracePt t="144209" x="10348913" y="731838"/>
          <p14:tracePt t="144253" x="10375900" y="696913"/>
          <p14:tracePt t="144341" x="10385425" y="687388"/>
          <p14:tracePt t="144437" x="10412413" y="679450"/>
          <p14:tracePt t="144471" x="10466388" y="625475"/>
          <p14:tracePt t="144505" x="10528300" y="561975"/>
          <p14:tracePt t="144536" x="10555288" y="544513"/>
          <p14:tracePt t="144560" x="10582275" y="517525"/>
          <p14:tracePt t="144594" x="10617200" y="490538"/>
          <p14:tracePt t="144645" x="10617200" y="482600"/>
          <p14:tracePt t="144671" x="10661650" y="465138"/>
          <p14:tracePt t="144702" x="10715625" y="428625"/>
          <p14:tracePt t="145269" x="10725150" y="428625"/>
          <p14:tracePt t="146825" x="10715625" y="438150"/>
          <p14:tracePt t="146858" x="10715625" y="446088"/>
          <p14:tracePt t="146891" x="10706100" y="455613"/>
          <p14:tracePt t="146918" x="10671175" y="490538"/>
          <p14:tracePt t="146951" x="10590213" y="544513"/>
          <p14:tracePt t="146985" x="10483850" y="615950"/>
          <p14:tracePt t="147003" x="10429875" y="652463"/>
          <p14:tracePt t="147029" x="10385425" y="687388"/>
          <p14:tracePt t="147063" x="10358438" y="704850"/>
          <p14:tracePt t="147096" x="10323513" y="731838"/>
          <p14:tracePt t="147123" x="10287000" y="768350"/>
          <p14:tracePt t="147156" x="10233025" y="822325"/>
          <p14:tracePt t="147188" x="10109200" y="901700"/>
          <p14:tracePt t="147222" x="9966325" y="1000125"/>
          <p14:tracePt t="147247" x="9885363" y="1054100"/>
          <p14:tracePt t="147282" x="9752013" y="1125538"/>
          <p14:tracePt t="147300" x="9671050" y="1160463"/>
          <p14:tracePt t="147333" x="9510713" y="1223963"/>
          <p14:tracePt t="147358" x="9439275" y="1241425"/>
          <p14:tracePt t="147392" x="9394825" y="1268413"/>
          <p14:tracePt t="147424" x="9313863" y="1295400"/>
          <p14:tracePt t="147452" x="9197975" y="1330325"/>
          <p14:tracePt t="147485" x="9117013" y="1339850"/>
          <p14:tracePt t="147514" x="9082088" y="1339850"/>
          <p14:tracePt t="147551" x="9028113" y="1339850"/>
          <p14:tracePt t="147577" x="9010650" y="1339850"/>
          <p14:tracePt t="147607" x="9001125" y="1339850"/>
          <p14:tracePt t="147640" x="8983663" y="1339850"/>
          <p14:tracePt t="147904" x="9063038" y="1339850"/>
          <p14:tracePt t="147937" x="9224963" y="1295400"/>
          <p14:tracePt t="147954" x="9259888" y="1285875"/>
          <p14:tracePt t="147983" x="9340850" y="1250950"/>
          <p14:tracePt t="148018" x="9412288" y="1214438"/>
          <p14:tracePt t="148051" x="9501188" y="1160463"/>
          <p14:tracePt t="148076" x="9671050" y="1071563"/>
          <p14:tracePt t="148111" x="10037763" y="893763"/>
          <p14:tracePt t="148138" x="10117138" y="847725"/>
          <p14:tracePt t="148172" x="10153650" y="830263"/>
          <p14:tracePt t="148206" x="10277475" y="723900"/>
          <p14:tracePt t="148238" x="10358438" y="633413"/>
          <p14:tracePt t="148270" x="10402888" y="581025"/>
          <p14:tracePt t="148294" x="10439400" y="561975"/>
          <p14:tracePt t="148328" x="10466388" y="544513"/>
          <p14:tracePt t="148391" x="10491788" y="536575"/>
          <p14:tracePt t="148418" x="10510838" y="527050"/>
          <p14:tracePt t="148452" x="10518775" y="509588"/>
          <p14:tracePt t="149097" x="10510838" y="517525"/>
          <p14:tracePt t="149123" x="10474325" y="561975"/>
          <p14:tracePt t="149156" x="10385425" y="669925"/>
          <p14:tracePt t="149190" x="10215563" y="866775"/>
          <p14:tracePt t="149222" x="10153650" y="911225"/>
          <p14:tracePt t="149255" x="10090150" y="955675"/>
          <p14:tracePt t="149302" x="9966325" y="1054100"/>
          <p14:tracePt t="149341" x="9840913" y="1143000"/>
          <p14:tracePt t="149374" x="9752013" y="1187450"/>
          <p14:tracePt t="149407" x="9680575" y="1241425"/>
          <p14:tracePt t="149440" x="9572625" y="1339850"/>
          <p14:tracePt t="149473" x="9491663" y="1384300"/>
          <p14:tracePt t="149498" x="9439275" y="1384300"/>
          <p14:tracePt t="149534" x="9323388" y="1393825"/>
          <p14:tracePt t="149552" x="9259888" y="1393825"/>
          <p14:tracePt t="149581" x="9180513" y="1393825"/>
          <p14:tracePt t="149609" x="9117013" y="1393825"/>
          <p14:tracePt t="149642" x="9063038" y="1393825"/>
          <p14:tracePt t="149669" x="8974138" y="1393825"/>
          <p14:tracePt t="149687" x="8947150" y="1384300"/>
          <p14:tracePt t="149719" x="8939213" y="1384300"/>
          <p14:tracePt t="150424" x="8966200" y="1384300"/>
          <p14:tracePt t="150457" x="8974138" y="1393825"/>
          <p14:tracePt t="150642" x="8991600" y="1393825"/>
          <p14:tracePt t="150674" x="9010650" y="1393825"/>
          <p14:tracePt t="150707" x="9018588" y="1393825"/>
          <p14:tracePt t="150876" x="9055100" y="1393825"/>
          <p14:tracePt t="150908" x="9117013" y="1393825"/>
          <p14:tracePt t="150942" x="9259888" y="1393825"/>
          <p14:tracePt t="150966" x="9402763" y="1393825"/>
          <p14:tracePt t="150987" x="9563100" y="1393825"/>
          <p14:tracePt t="151019" x="9680575" y="1393825"/>
          <p14:tracePt t="151044" x="9786938" y="1393825"/>
          <p14:tracePt t="151076" x="9831388" y="1393825"/>
          <p14:tracePt t="151123" x="9956800" y="1374775"/>
          <p14:tracePt t="151156" x="10063163" y="1347788"/>
          <p14:tracePt t="151190" x="10198100" y="1330325"/>
          <p14:tracePt t="151223" x="10313988" y="1322388"/>
          <p14:tracePt t="151248" x="10358438" y="1312863"/>
          <p14:tracePt t="151280" x="10385425" y="1312863"/>
          <p14:tracePt t="151340" x="10412413" y="1312863"/>
          <p14:tracePt t="151435" x="10420350" y="1312863"/>
          <p14:tracePt t="151499" x="10367963" y="1330325"/>
          <p14:tracePt t="151533" x="10225088" y="1357313"/>
          <p14:tracePt t="151566" x="9929813" y="1374775"/>
          <p14:tracePt t="151596" x="9555163" y="1374775"/>
          <p14:tracePt t="151622" x="9394825" y="1374775"/>
          <p14:tracePt t="151655" x="9251950" y="1374775"/>
          <p14:tracePt t="151689" x="8885238" y="1411288"/>
          <p14:tracePt t="151708" x="8786813" y="1411288"/>
          <p14:tracePt t="151732" x="8751888" y="1411288"/>
          <p14:tracePt t="151766" x="8715375" y="1411288"/>
          <p14:tracePt t="151800" x="8680450" y="1411288"/>
          <p14:tracePt t="151833" x="8653463" y="1411288"/>
          <p14:tracePt t="151857" x="8634413" y="1411288"/>
          <p14:tracePt t="152283" x="8626475" y="1411288"/>
          <p14:tracePt t="152310" x="8661400" y="1411288"/>
          <p14:tracePt t="152346" x="8705850" y="1411288"/>
          <p14:tracePt t="152458" x="8661400" y="1465263"/>
          <p14:tracePt t="152487" x="8518525" y="1509713"/>
          <p14:tracePt t="152520" x="8001000" y="1660525"/>
          <p14:tracePt t="152555" x="7232650" y="1874838"/>
          <p14:tracePt t="152576" x="7081838" y="1946275"/>
          <p14:tracePt t="152610" x="6902450" y="2054225"/>
          <p14:tracePt t="152643" x="6848475" y="2125663"/>
          <p14:tracePt t="152668" x="6786563" y="2187575"/>
          <p14:tracePt t="152701" x="6715125" y="2268538"/>
          <p14:tracePt t="152734" x="6680200" y="2374900"/>
          <p14:tracePt t="152767" x="6680200" y="2500313"/>
          <p14:tracePt t="152794" x="6680200" y="2652713"/>
          <p14:tracePt t="152826" x="6680200" y="2724150"/>
          <p14:tracePt t="152859" x="6697663" y="2786063"/>
          <p14:tracePt t="152891" x="6724650" y="2830513"/>
          <p14:tracePt t="152918" x="6732588" y="2847975"/>
          <p14:tracePt t="153295" x="6751638" y="2874963"/>
          <p14:tracePt t="153328" x="6823075" y="2874963"/>
          <p14:tracePt t="153361" x="7134225" y="2884488"/>
          <p14:tracePt t="153394" x="8018463" y="3054350"/>
          <p14:tracePt t="153419" x="8447088" y="3187700"/>
          <p14:tracePt t="153453" x="8724900" y="3295650"/>
          <p14:tracePt t="153486" x="8875713" y="3357563"/>
          <p14:tracePt t="153515" x="8991600" y="3402013"/>
          <p14:tracePt t="153535" x="9045575" y="3411538"/>
          <p14:tracePt t="153565" x="9197975" y="3455988"/>
          <p14:tracePt t="153598" x="9385300" y="3517900"/>
          <p14:tracePt t="153625" x="9617075" y="3562350"/>
          <p14:tracePt t="153659" x="10010775" y="3652838"/>
          <p14:tracePt t="153684" x="10082213" y="3660775"/>
          <p14:tracePt t="153718" x="10109200" y="3660775"/>
          <p14:tracePt t="153796" x="10134600" y="3679825"/>
          <p14:tracePt t="153828" x="10153650" y="3697288"/>
          <p14:tracePt t="153862" x="10180638" y="3741738"/>
          <p14:tracePt t="153896" x="10206038" y="3759200"/>
          <p14:tracePt t="153920" x="10225088" y="3776663"/>
          <p14:tracePt t="153955" x="10269538" y="3795713"/>
          <p14:tracePt t="153991" x="10296525" y="3795713"/>
          <p14:tracePt t="154549" x="10304463" y="3813175"/>
          <p14:tracePt t="154567" x="10287000" y="3857625"/>
          <p14:tracePt t="154598" x="10225088" y="3956050"/>
          <p14:tracePt t="154624" x="10161588" y="4044950"/>
          <p14:tracePt t="154656" x="10090150" y="4133850"/>
          <p14:tracePt t="154704" x="10090150" y="4143375"/>
          <p14:tracePt t="154746" x="10090150" y="4179888"/>
          <p14:tracePt t="154780" x="10082213" y="4187825"/>
          <p14:tracePt t="154849" x="10082213" y="4241800"/>
          <p14:tracePt t="154872" x="10082213" y="4295775"/>
          <p14:tracePt t="154905" x="10082213" y="4303713"/>
          <p14:tracePt t="154938" x="10082213" y="4330700"/>
          <p14:tracePt t="155160" x="10082213" y="4340225"/>
          <p14:tracePt t="155532" x="10063163" y="4384675"/>
          <p14:tracePt t="155566" x="10045700" y="4446588"/>
          <p14:tracePt t="155597" x="10018713" y="4500563"/>
          <p14:tracePt t="155630" x="9974263" y="4589463"/>
          <p14:tracePt t="155654" x="9966325" y="4652963"/>
          <p14:tracePt t="155688" x="9966325" y="4714875"/>
          <p14:tracePt t="155721" x="9956800" y="4724400"/>
          <p14:tracePt t="155967" x="9956800" y="4732338"/>
          <p14:tracePt t="156046" x="9983788" y="4732338"/>
          <p14:tracePt t="156066" x="10001250" y="4732338"/>
          <p14:tracePt t="156099" x="10072688" y="4732338"/>
          <p14:tracePt t="156123" x="10215563" y="4724400"/>
          <p14:tracePt t="156156" x="10313988" y="4705350"/>
          <p14:tracePt t="156219" x="10348913" y="4705350"/>
          <p14:tracePt t="156252" x="10412413" y="4697413"/>
          <p14:tracePt t="156285" x="10429875" y="4679950"/>
          <p14:tracePt t="156310" x="10439400" y="4679950"/>
          <p14:tracePt t="156358" x="10456863" y="4679950"/>
          <p14:tracePt t="156406" x="10491788" y="4670425"/>
          <p14:tracePt t="156423" x="10501313" y="4670425"/>
          <p14:tracePt t="156545" x="10510838" y="4670425"/>
          <p14:tracePt t="156609" x="10518775" y="4660900"/>
          <p14:tracePt t="157098" x="10518775" y="4643438"/>
          <p14:tracePt t="157123" x="10545763" y="4598988"/>
          <p14:tracePt t="157156" x="10599738" y="4518025"/>
          <p14:tracePt t="157190" x="10617200" y="4394200"/>
          <p14:tracePt t="157216" x="10617200" y="4286250"/>
          <p14:tracePt t="157250" x="10626725" y="4205288"/>
          <p14:tracePt t="157282" x="10626725" y="4152900"/>
          <p14:tracePt t="157315" x="10626725" y="4098925"/>
          <p14:tracePt t="157341" x="10626725" y="4027488"/>
          <p14:tracePt t="157372" x="10572750" y="3946525"/>
          <p14:tracePt t="157405" x="10474325" y="3902075"/>
          <p14:tracePt t="157437" x="10367963" y="3848100"/>
          <p14:tracePt t="157470" x="10252075" y="3813175"/>
          <p14:tracePt t="157505" x="9956800" y="3759200"/>
          <p14:tracePt t="157514" x="9894888" y="3751263"/>
          <p14:tracePt t="157547" x="9715500" y="3724275"/>
          <p14:tracePt t="157581" x="9644063" y="3687763"/>
          <p14:tracePt t="157601" x="9617075" y="3670300"/>
          <p14:tracePt t="157627" x="9572625" y="3625850"/>
          <p14:tracePt t="157655" x="9545638" y="3616325"/>
          <p14:tracePt t="157688" x="9518650" y="3608388"/>
          <p14:tracePt t="157720" x="9483725" y="3562350"/>
          <p14:tracePt t="157754" x="9439275" y="3527425"/>
          <p14:tracePt t="157778" x="9402763" y="3527425"/>
          <p14:tracePt t="157811" x="9375775" y="3527425"/>
          <p14:tracePt t="157847" x="9313863" y="3527425"/>
          <p14:tracePt t="157873" x="9242425" y="3527425"/>
          <p14:tracePt t="157904" x="9153525" y="3527425"/>
          <p14:tracePt t="157937" x="9109075" y="3544888"/>
          <p14:tracePt t="157970" x="9045575" y="3581400"/>
          <p14:tracePt t="158003" x="9018588" y="3589338"/>
          <p14:tracePt t="158082" x="9055100" y="3652838"/>
          <p14:tracePt t="158090" x="9099550" y="3670300"/>
          <p14:tracePt t="158109" x="9153525" y="3705225"/>
          <p14:tracePt t="158142" x="9420225" y="3786188"/>
          <p14:tracePt t="158176" x="9831388" y="3822700"/>
          <p14:tracePt t="158202" x="10082213" y="3822700"/>
          <p14:tracePt t="158251" x="10099675" y="3768725"/>
          <p14:tracePt t="158283" x="10126663" y="3687763"/>
          <p14:tracePt t="158310" x="10134600" y="3660775"/>
          <p14:tracePt t="158343" x="10153650" y="3608388"/>
          <p14:tracePt t="158376" x="10171113" y="3500438"/>
          <p14:tracePt t="158403" x="10153650" y="3384550"/>
          <p14:tracePt t="158437" x="10037763" y="3295650"/>
          <p14:tracePt t="158470" x="9929813" y="3251200"/>
          <p14:tracePt t="158506" x="9796463" y="3241675"/>
          <p14:tracePt t="158531" x="9671050" y="3241675"/>
          <p14:tracePt t="158559" x="9510713" y="3241675"/>
          <p14:tracePt t="158595" x="9090025" y="3241675"/>
          <p14:tracePt t="158608" x="8991600" y="3241675"/>
          <p14:tracePt t="158642" x="8661400" y="3241675"/>
          <p14:tracePt t="158674" x="8643938" y="3241675"/>
          <p14:tracePt t="158722" x="8616950" y="3251200"/>
          <p14:tracePt t="158747" x="8609013" y="3340100"/>
          <p14:tracePt t="158779" x="8609013" y="3446463"/>
          <p14:tracePt t="158812" x="8634413" y="3598863"/>
          <p14:tracePt t="158844" x="8661400" y="3687763"/>
          <p14:tracePt t="158878" x="8732838" y="3776663"/>
          <p14:tracePt t="158904" x="8813800" y="3840163"/>
          <p14:tracePt t="158936" x="8983663" y="3857625"/>
          <p14:tracePt t="158970" x="9161463" y="3857625"/>
          <p14:tracePt t="159002" x="9205913" y="3848100"/>
          <p14:tracePt t="159028" x="9269413" y="3822700"/>
          <p14:tracePt t="159061" x="9402763" y="3786188"/>
          <p14:tracePt t="159095" x="9563100" y="3724275"/>
          <p14:tracePt t="159112" x="9634538" y="3705225"/>
          <p14:tracePt t="159139" x="9769475" y="3652838"/>
          <p14:tracePt t="159172" x="9912350" y="3589338"/>
          <p14:tracePt t="159204" x="9966325" y="3562350"/>
          <p14:tracePt t="159237" x="9983788" y="3536950"/>
          <p14:tracePt t="159263" x="9991725" y="3490913"/>
          <p14:tracePt t="159297" x="10010775" y="3348038"/>
          <p14:tracePt t="159330" x="9947275" y="3197225"/>
          <p14:tracePt t="159357" x="9840913" y="3125788"/>
          <p14:tracePt t="159390" x="9705975" y="3062288"/>
          <p14:tracePt t="159424" x="9590088" y="3027363"/>
          <p14:tracePt t="159457" x="9466263" y="3009900"/>
          <p14:tracePt t="159466" x="9429750" y="3009900"/>
          <p14:tracePt t="159501" x="9269413" y="3009900"/>
          <p14:tracePt t="159533" x="9117013" y="3009900"/>
          <p14:tracePt t="159564" x="9001125" y="3009900"/>
          <p14:tracePt t="159594" x="8885238" y="3071813"/>
          <p14:tracePt t="159623" x="8796338" y="3143250"/>
          <p14:tracePt t="159659" x="8680450" y="3313113"/>
          <p14:tracePt t="159693" x="8634413" y="3527425"/>
          <p14:tracePt t="159718" x="8634413" y="3679825"/>
          <p14:tracePt t="159752" x="8697913" y="3830638"/>
          <p14:tracePt t="159778" x="8786813" y="3902075"/>
          <p14:tracePt t="159811" x="8920163" y="3929063"/>
          <p14:tracePt t="159846" x="9082088" y="3929063"/>
          <p14:tracePt t="159878" x="9144000" y="3919538"/>
          <p14:tracePt t="159905" x="9153525" y="3919538"/>
          <p14:tracePt t="159984" x="9180513" y="3919538"/>
          <p14:tracePt t="160018" x="9197975" y="3911600"/>
          <p14:tracePt t="160046" x="9205913" y="3902075"/>
          <p14:tracePt t="160080" x="9205913" y="3857625"/>
          <p14:tracePt t="160107" x="9205913" y="3803650"/>
          <p14:tracePt t="160126" x="9205913" y="3732213"/>
          <p14:tracePt t="160160" x="9205913" y="3652838"/>
          <p14:tracePt t="160208" x="9188450" y="3633788"/>
          <p14:tracePt t="160593" x="9188450" y="3625850"/>
          <p14:tracePt t="161111" x="9170988" y="3660775"/>
          <p14:tracePt t="161144" x="9170988" y="3714750"/>
          <p14:tracePt t="161162" x="9170988" y="3759200"/>
          <p14:tracePt t="161190" x="9197975" y="3857625"/>
          <p14:tracePt t="161207" x="9224963" y="3902075"/>
          <p14:tracePt t="161232" x="9277350" y="3965575"/>
          <p14:tracePt t="161267" x="9313863" y="4027488"/>
          <p14:tracePt t="161295" x="9375775" y="4098925"/>
          <p14:tracePt t="161328" x="9439275" y="4187825"/>
          <p14:tracePt t="161361" x="9501188" y="4276725"/>
          <p14:tracePt t="161395" x="9572625" y="4357688"/>
          <p14:tracePt t="161420" x="9626600" y="4402138"/>
          <p14:tracePt t="161454" x="9715500" y="4456113"/>
          <p14:tracePt t="161490" x="9786938" y="4500563"/>
          <p14:tracePt t="161516" x="9848850" y="4527550"/>
          <p14:tracePt t="161544" x="9966325" y="4572000"/>
          <p14:tracePt t="161579" x="10117138" y="4616450"/>
          <p14:tracePt t="161609" x="10206038" y="4643438"/>
          <p14:tracePt t="161644" x="10225088" y="4643438"/>
          <p14:tracePt t="161663" x="10242550" y="4643438"/>
          <p14:tracePt t="161762" x="10269538" y="4643438"/>
          <p14:tracePt t="161797" x="10348913" y="4643438"/>
          <p14:tracePt t="161814" x="10394950" y="4625975"/>
          <p14:tracePt t="161841" x="10456863" y="4608513"/>
          <p14:tracePt t="161873" x="10474325" y="4598988"/>
          <p14:tracePt t="161940" x="10491788" y="4598988"/>
          <p14:tracePt t="162160" x="10501313" y="4572000"/>
          <p14:tracePt t="162184" x="10501313" y="4527550"/>
          <p14:tracePt t="162218" x="10501313" y="4500563"/>
          <p14:tracePt t="162249" x="10501313" y="4483100"/>
          <p14:tracePt t="162282" x="10501313" y="4473575"/>
          <p14:tracePt t="162360" x="10474325" y="4473575"/>
          <p14:tracePt t="162393" x="10456863" y="4473575"/>
          <p14:tracePt t="162425" x="10447338" y="4473575"/>
          <p14:tracePt t="162471" x="10429875" y="4473575"/>
          <p14:tracePt t="162563" x="10412413" y="4473575"/>
          <p14:tracePt t="162717" x="10402888" y="4473575"/>
          <p14:tracePt t="162966" x="10367963" y="4313238"/>
          <p14:tracePt t="162999" x="10215563" y="3919538"/>
          <p14:tracePt t="163031" x="9920288" y="3232150"/>
          <p14:tracePt t="163065" x="9715500" y="2867025"/>
          <p14:tracePt t="163075" x="9680575" y="2822575"/>
          <p14:tracePt t="163109" x="9555163" y="2697163"/>
          <p14:tracePt t="163142" x="9402763" y="2536825"/>
          <p14:tracePt t="163176" x="9205913" y="2384425"/>
          <p14:tracePt t="163200" x="9161463" y="2295525"/>
          <p14:tracePt t="163235" x="9134475" y="2241550"/>
          <p14:tracePt t="163268" x="9109075" y="2205038"/>
          <p14:tracePt t="163294" x="9082088" y="2143125"/>
          <p14:tracePt t="163327" x="9063038" y="2054225"/>
          <p14:tracePt t="163360" x="9055100" y="1919288"/>
          <p14:tracePt t="163392" x="9055100" y="1803400"/>
          <p14:tracePt t="163418" x="9055100" y="1741488"/>
          <p14:tracePt t="163450" x="9055100" y="1679575"/>
          <p14:tracePt t="163483" x="9055100" y="1652588"/>
          <p14:tracePt t="163531" x="9037638" y="1598613"/>
          <p14:tracePt t="163566" x="9028113" y="1536700"/>
          <p14:tracePt t="163735" x="9001125" y="1527175"/>
          <p14:tracePt t="163783" x="8991600" y="1527175"/>
          <p14:tracePt t="164223" x="8974138" y="1527175"/>
          <p14:tracePt t="164314" x="8966200" y="1527175"/>
          <p14:tracePt t="164421" x="8956675" y="1527175"/>
          <p14:tracePt t="165190" x="8947150" y="1527175"/>
          <p14:tracePt t="165358" x="8991600" y="1500188"/>
          <p14:tracePt t="165390" x="9028113" y="1465263"/>
          <p14:tracePt t="165424" x="9099550" y="1401763"/>
          <p14:tracePt t="165452" x="9215438" y="1312863"/>
          <p14:tracePt t="165485" x="9348788" y="1214438"/>
          <p14:tracePt t="165515" x="9412288" y="1179513"/>
          <p14:tracePt t="165549" x="9447213" y="1152525"/>
          <p14:tracePt t="165560" x="9474200" y="1133475"/>
          <p14:tracePt t="165599" x="9582150" y="1062038"/>
          <p14:tracePt t="165622" x="9626600" y="1027113"/>
          <p14:tracePt t="165656" x="9705975" y="965200"/>
          <p14:tracePt t="165684" x="9769475" y="919163"/>
          <p14:tracePt t="165705" x="9831388" y="893763"/>
          <p14:tracePt t="165737" x="9875838" y="847725"/>
          <p14:tracePt t="165767" x="9920288" y="822325"/>
          <p14:tracePt t="165796" x="9947275" y="795338"/>
          <p14:tracePt t="165825" x="9991725" y="776288"/>
          <p14:tracePt t="165903" x="10010775" y="758825"/>
          <p14:tracePt t="165968" x="10037763" y="758825"/>
          <p14:tracePt t="166001" x="10099675" y="758825"/>
          <p14:tracePt t="166033" x="10109200" y="758825"/>
          <p14:tracePt t="166705" x="10117138" y="758825"/>
          <p14:tracePt t="167640" x="10109200" y="768350"/>
          <p14:tracePt t="167706" x="10109200" y="795338"/>
          <p14:tracePt t="167827" x="10109200" y="803275"/>
          <p14:tracePt t="167877" x="10109200" y="830263"/>
          <p14:tracePt t="167923" x="10109200" y="866775"/>
          <p14:tracePt t="167950" x="10109200" y="919163"/>
          <p14:tracePt t="167983" x="10109200" y="955675"/>
          <p14:tracePt t="168016" x="10082213" y="1036638"/>
          <p14:tracePt t="168049" x="10082213" y="1125538"/>
          <p14:tracePt t="168074" x="10055225" y="1312863"/>
          <p14:tracePt t="168107" x="9966325" y="1741488"/>
          <p14:tracePt t="168140" x="9894888" y="2187575"/>
          <p14:tracePt t="168175" x="9840913" y="2633663"/>
          <p14:tracePt t="168201" x="9777413" y="2867025"/>
          <p14:tracePt t="168234" x="9671050" y="3224213"/>
          <p14:tracePt t="168253" x="9634538" y="3402013"/>
          <p14:tracePt t="168278" x="9590088" y="3616325"/>
          <p14:tracePt t="168311" x="9563100" y="3759200"/>
          <p14:tracePt t="168345" x="9501188" y="3911600"/>
          <p14:tracePt t="168362" x="9474200" y="3973513"/>
          <p14:tracePt t="168389" x="9420225" y="4062413"/>
          <p14:tracePt t="168421" x="9323388" y="4205288"/>
          <p14:tracePt t="168455" x="9232900" y="4313238"/>
          <p14:tracePt t="168488" x="9153525" y="4375150"/>
          <p14:tracePt t="168512" x="9082088" y="4429125"/>
          <p14:tracePt t="168545" x="8956675" y="4500563"/>
          <p14:tracePt t="168562" x="8894763" y="4527550"/>
          <p14:tracePt t="168591" x="8804275" y="4581525"/>
          <p14:tracePt t="168627" x="8643938" y="4633913"/>
          <p14:tracePt t="168653" x="8572500" y="4679950"/>
          <p14:tracePt t="168687" x="8474075" y="4724400"/>
          <p14:tracePt t="168719" x="8348663" y="4795838"/>
          <p14:tracePt t="168738" x="8259763" y="4840288"/>
          <p14:tracePt t="168762" x="8242300" y="4857750"/>
          <p14:tracePt t="169019" x="8242300" y="4867275"/>
          <p14:tracePt t="169110" x="8269288" y="4902200"/>
          <p14:tracePt t="169153" x="8269288" y="4911725"/>
          <p14:tracePt t="169186" x="8269288" y="4956175"/>
          <p14:tracePt t="169235" x="8269288" y="4983163"/>
          <p14:tracePt t="169356" x="8269288" y="5000625"/>
          <p14:tracePt t="169468" x="8251825" y="5018088"/>
          <p14:tracePt t="169505" x="8116888" y="4946650"/>
          <p14:tracePt t="169545" x="8062913" y="4894263"/>
          <p14:tracePt t="169578" x="8010525" y="4813300"/>
          <p14:tracePt t="169608" x="7991475" y="4751388"/>
          <p14:tracePt t="169642" x="7991475" y="4572000"/>
          <p14:tracePt t="169675" x="7991475" y="4473575"/>
          <p14:tracePt t="169701" x="8027988" y="4384675"/>
          <p14:tracePt t="169736" x="8045450" y="4286250"/>
          <p14:tracePt t="169771" x="8072438" y="4152900"/>
          <p14:tracePt t="169795" x="8072438" y="4089400"/>
          <p14:tracePt t="169829" x="8072438" y="4017963"/>
          <p14:tracePt t="169862" x="8081963" y="3902075"/>
          <p14:tracePt t="169890" x="8089900" y="3795713"/>
          <p14:tracePt t="169907" x="8089900" y="3741738"/>
          <p14:tracePt t="169940" x="8089900" y="3652838"/>
          <p14:tracePt t="169966" x="8099425" y="3581400"/>
          <p14:tracePt t="170001" x="8116888" y="3490913"/>
          <p14:tracePt t="170033" x="8153400" y="3394075"/>
          <p14:tracePt t="170067" x="8153400" y="3259138"/>
          <p14:tracePt t="170093" x="8153400" y="3179763"/>
          <p14:tracePt t="170127" x="8170863" y="3098800"/>
          <p14:tracePt t="170153" x="8180388" y="3062288"/>
          <p14:tracePt t="170186" x="8180388" y="3017838"/>
          <p14:tracePt t="170203" x="8180388" y="3000375"/>
          <p14:tracePt t="170237" x="8180388" y="2938463"/>
          <p14:tracePt t="170269" x="8180388" y="2911475"/>
          <p14:tracePt t="170325" x="8180388" y="2901950"/>
          <p14:tracePt t="170358" x="8180388" y="2857500"/>
          <p14:tracePt t="170419" x="8180388" y="2847975"/>
          <p14:tracePt t="170833" x="8180388" y="2928938"/>
          <p14:tracePt t="170843" x="8161338" y="3009900"/>
          <p14:tracePt t="170875" x="8062913" y="3482975"/>
          <p14:tracePt t="170913" x="7991475" y="3938588"/>
          <p14:tracePt t="170923" x="7983538" y="4017963"/>
          <p14:tracePt t="170951" x="7974013" y="4152900"/>
          <p14:tracePt t="170989" x="7974013" y="4259263"/>
          <p14:tracePt t="171016" x="7974013" y="4330700"/>
          <p14:tracePt t="171048" x="7974013" y="4429125"/>
          <p14:tracePt t="171082" x="7974013" y="4510088"/>
          <p14:tracePt t="171107" x="7974013" y="4572000"/>
          <p14:tracePt t="171140" x="7974013" y="4679950"/>
          <p14:tracePt t="171173" x="7983538" y="4813300"/>
          <p14:tracePt t="171207" x="8010525" y="4965700"/>
          <p14:tracePt t="171390" x="8018463" y="4965700"/>
          <p14:tracePt t="171439" x="8018463" y="4946650"/>
          <p14:tracePt t="171879" x="8018463" y="4938713"/>
          <p14:tracePt t="172154" x="8045450" y="4938713"/>
          <p14:tracePt t="172188" x="8072438" y="4938713"/>
          <p14:tracePt t="172215" x="8099425" y="4938713"/>
          <p14:tracePt t="172248" x="8143875" y="4938713"/>
          <p14:tracePt t="172281" x="8153400" y="4938713"/>
          <p14:tracePt t="172331" x="8170863" y="4938713"/>
          <p14:tracePt t="172358" x="8215313" y="4938713"/>
          <p14:tracePt t="172376" x="8232775" y="4938713"/>
          <p14:tracePt t="172658" x="8259763" y="4938713"/>
          <p14:tracePt t="172684" x="8286750" y="4938713"/>
          <p14:tracePt t="172719" x="8348663" y="4938713"/>
          <p14:tracePt t="172753" x="8385175" y="4938713"/>
          <p14:tracePt t="172779" x="8412163" y="4938713"/>
          <p14:tracePt t="172813" x="8447088" y="4938713"/>
          <p14:tracePt t="172847" x="8483600" y="4938713"/>
          <p14:tracePt t="172880" x="8501063" y="4938713"/>
          <p14:tracePt t="172971" x="8518525" y="4938713"/>
          <p14:tracePt t="173533" x="8545513" y="4938713"/>
          <p14:tracePt t="173566" x="8589963" y="4938713"/>
          <p14:tracePt t="173598" x="8705850" y="4938713"/>
          <p14:tracePt t="173625" x="8804275" y="4938713"/>
          <p14:tracePt t="173658" x="8831263" y="4929188"/>
          <p14:tracePt t="173685" x="8840788" y="4929188"/>
          <p14:tracePt t="173734" x="8875713" y="4919663"/>
          <p14:tracePt t="173878" x="8894763" y="4911725"/>
          <p14:tracePt t="173969" x="8902700" y="4902200"/>
          <p14:tracePt t="174283" x="8902700" y="4884738"/>
          <p14:tracePt t="174980" x="8902700" y="4894263"/>
          <p14:tracePt t="175143" x="8947150" y="4902200"/>
          <p14:tracePt t="175169" x="9001125" y="4929188"/>
          <p14:tracePt t="175202" x="9055100" y="4946650"/>
          <p14:tracePt t="175236" x="9117013" y="4956175"/>
          <p14:tracePt t="175269" x="9153525" y="4965700"/>
          <p14:tracePt t="175293" x="9180513" y="4965700"/>
          <p14:tracePt t="175329" x="9205913" y="4991100"/>
          <p14:tracePt t="175347" x="9215438" y="4991100"/>
          <p14:tracePt t="175372" x="9232900" y="4991100"/>
          <p14:tracePt t="175405" x="9277350" y="4991100"/>
          <p14:tracePt t="175482" x="9323388" y="4991100"/>
          <p14:tracePt t="175516" x="9340850" y="4991100"/>
          <p14:tracePt t="175548" x="9358313" y="4991100"/>
          <p14:tracePt t="175582" x="9385300" y="4991100"/>
          <p14:tracePt t="175610" x="9429750" y="4983163"/>
          <p14:tracePt t="175653" x="9447213" y="4965700"/>
          <p14:tracePt t="175687" x="9456738" y="4965700"/>
          <p14:tracePt t="176294" x="9491663" y="4965700"/>
          <p14:tracePt t="176624" x="9510713" y="4965700"/>
          <p14:tracePt t="176657" x="9537700" y="4965700"/>
          <p14:tracePt t="176720" x="9555163" y="4965700"/>
          <p14:tracePt t="176753" x="9572625" y="4965700"/>
          <p14:tracePt t="176844" x="9590088" y="4965700"/>
          <p14:tracePt t="176951" x="9609138" y="4965700"/>
          <p14:tracePt t="176984" x="9617075" y="4965700"/>
          <p14:tracePt t="177015" x="9661525" y="4965700"/>
          <p14:tracePt t="177048" x="9698038" y="4965700"/>
          <p14:tracePt t="177080" x="9715500" y="4965700"/>
          <p14:tracePt t="177185" x="9725025" y="4965700"/>
          <p14:tracePt t="177425" x="9725025" y="4983163"/>
          <p14:tracePt t="177533" x="9715500" y="4991100"/>
          <p14:tracePt t="177879" x="9705975" y="4991100"/>
          <p14:tracePt t="177906" x="9688513" y="4983163"/>
          <p14:tracePt t="177939" x="9661525" y="4965700"/>
          <p14:tracePt t="177988" x="9626600" y="4965700"/>
          <p14:tracePt t="178218" x="9626600" y="4911725"/>
          <p14:tracePt t="178249" x="9555163" y="4510088"/>
          <p14:tracePt t="178282" x="9367838" y="3875088"/>
          <p14:tracePt t="178316" x="9242425" y="3446463"/>
          <p14:tracePt t="178342" x="9161463" y="3152775"/>
          <p14:tracePt t="178376" x="9072563" y="2822575"/>
          <p14:tracePt t="178409" x="9018588" y="2428875"/>
          <p14:tracePt t="178435" x="8974138" y="2133600"/>
          <p14:tracePt t="178470" x="8947150" y="1874838"/>
          <p14:tracePt t="178504" x="8947150" y="1741488"/>
          <p14:tracePt t="178530" x="8947150" y="1643063"/>
          <p14:tracePt t="178564" x="8947150" y="1500188"/>
          <p14:tracePt t="178593" x="8947150" y="1357313"/>
          <p14:tracePt t="178622" x="8974138" y="1295400"/>
          <p14:tracePt t="178640" x="8983663" y="1285875"/>
          <p14:tracePt t="178893" x="8974138" y="1303338"/>
          <p14:tracePt t="178969" x="8983663" y="1322388"/>
          <p14:tracePt t="179002" x="9063038" y="1339850"/>
          <p14:tracePt t="179028" x="9197975" y="1347788"/>
          <p14:tracePt t="179062" x="9429750" y="1347788"/>
          <p14:tracePt t="179097" x="9609138" y="1241425"/>
          <p14:tracePt t="179130" x="9705975" y="1187450"/>
          <p14:tracePt t="179157" x="9752013" y="1133475"/>
          <p14:tracePt t="179190" x="9831388" y="1054100"/>
          <p14:tracePt t="179215" x="9848850" y="1027113"/>
          <p14:tracePt t="179249" x="9867900" y="1017588"/>
          <p14:tracePt t="179282" x="9894888" y="1000125"/>
          <p14:tracePt t="179309" x="9929813" y="955675"/>
          <p14:tracePt t="179327" x="9956800" y="946150"/>
          <p14:tracePt t="179362" x="9991725" y="911225"/>
          <p14:tracePt t="179394" x="10028238" y="874713"/>
          <p14:tracePt t="179406" x="10028238" y="866775"/>
          <p14:tracePt t="179440" x="10045700" y="847725"/>
          <p14:tracePt t="179472" x="10055225" y="839788"/>
          <p14:tracePt t="179700" x="10063163" y="839788"/>
          <p14:tracePt t="179733" x="10063163" y="938213"/>
          <p14:tracePt t="179751" x="10063163" y="1044575"/>
          <p14:tracePt t="179778" x="10063163" y="1366838"/>
          <p14:tracePt t="179813" x="10018713" y="2081213"/>
          <p14:tracePt t="179830" x="9974263" y="2401888"/>
          <p14:tracePt t="179857" x="9875838" y="2938463"/>
          <p14:tracePt t="179892" x="9813925" y="3536950"/>
          <p14:tracePt t="179927" x="9813925" y="3929063"/>
          <p14:tracePt t="179955" x="9813925" y="4062413"/>
          <p14:tracePt t="179982" x="9813925" y="4197350"/>
          <p14:tracePt t="180015" x="9813925" y="4303713"/>
          <p14:tracePt t="180048" x="9813925" y="4411663"/>
          <p14:tracePt t="180074" x="9813925" y="4473575"/>
          <p14:tracePt t="180108" x="9813925" y="4491038"/>
          <p14:tracePt t="180142" x="9813925" y="4527550"/>
          <p14:tracePt t="180176" x="9813925" y="4554538"/>
          <p14:tracePt t="180200" x="9813925" y="4581525"/>
          <p14:tracePt t="180234" x="9813925" y="4616450"/>
          <p14:tracePt t="180268" x="9813925" y="4652963"/>
          <p14:tracePt t="180295" x="9813925" y="4670425"/>
          <p14:tracePt t="180329" x="9813925" y="4724400"/>
          <p14:tracePt t="180363" x="9813925" y="4741863"/>
          <p14:tracePt t="180390" x="9813925" y="4751388"/>
          <p14:tracePt t="180424" x="9813925" y="4759325"/>
          <p14:tracePt t="180457" x="9813925" y="4776788"/>
          <p14:tracePt t="180873" x="9823450" y="4803775"/>
          <p14:tracePt t="180907" x="9823450" y="4822825"/>
          <p14:tracePt t="180940" x="9823450" y="4830763"/>
          <p14:tracePt t="181056" x="9823450" y="4857750"/>
          <p14:tracePt t="181089" x="9848850" y="4884738"/>
          <p14:tracePt t="181130" x="9848850" y="4991100"/>
          <p14:tracePt t="181173" x="9796463" y="5116513"/>
          <p14:tracePt t="181202" x="9742488" y="5224463"/>
          <p14:tracePt t="181232" x="9715500" y="5268913"/>
          <p14:tracePt t="181263" x="9688513" y="5303838"/>
          <p14:tracePt t="181294" x="9671050" y="5330825"/>
          <p14:tracePt t="181331" x="9653588" y="5357813"/>
          <p14:tracePt t="181356" x="9634538" y="5375275"/>
          <p14:tracePt t="181390" x="9582150" y="5384800"/>
          <p14:tracePt t="181421" x="9572625" y="5394325"/>
          <p14:tracePt t="181453" x="9537700" y="5394325"/>
          <p14:tracePt t="181487" x="9447213" y="5394325"/>
          <p14:tracePt t="181516" x="9358313" y="5394325"/>
          <p14:tracePt t="181549" x="9215438" y="5384800"/>
          <p14:tracePt t="181577" x="9126538" y="5375275"/>
          <p14:tracePt t="181597" x="9099550" y="5375275"/>
          <p14:tracePt t="181684" x="9082088" y="5375275"/>
          <p14:tracePt t="181908" x="9082088" y="5384800"/>
          <p14:tracePt t="181942" x="9117013" y="5384800"/>
          <p14:tracePt t="181967" x="9188450" y="5402263"/>
          <p14:tracePt t="182001" x="9358313" y="5402263"/>
          <p14:tracePt t="182019" x="9439275" y="5402263"/>
          <p14:tracePt t="182046" x="9483725" y="5402263"/>
          <p14:tracePt t="182078" x="9510713" y="5402263"/>
          <p14:tracePt t="182112" x="9555163" y="5402263"/>
          <p14:tracePt t="182144" x="9572625" y="5402263"/>
          <p14:tracePt t="182221" x="9590088" y="5402263"/>
          <p14:tracePt t="182313" x="9617075" y="5402263"/>
          <p14:tracePt t="182344" x="9661525" y="5402263"/>
          <p14:tracePt t="182372" x="9732963" y="5402263"/>
          <p14:tracePt t="182404" x="9840913" y="5375275"/>
          <p14:tracePt t="182434" x="9929813" y="5357813"/>
          <p14:tracePt t="182471" x="9939338" y="5357813"/>
          <p14:tracePt t="182500" x="9956800" y="5357813"/>
          <p14:tracePt t="182532" x="9983788" y="5357813"/>
          <p14:tracePt t="182563" x="10072688" y="5357813"/>
          <p14:tracePt t="182597" x="10117138" y="5348288"/>
          <p14:tracePt t="182747" x="10153650" y="5348288"/>
          <p14:tracePt t="182888" x="10206038" y="5348288"/>
          <p14:tracePt t="182920" x="10242550" y="5348288"/>
          <p14:tracePt t="182953" x="10304463" y="5340350"/>
          <p14:tracePt t="182970" x="10331450" y="5340350"/>
          <p14:tracePt t="183234" x="10296525" y="5340350"/>
          <p14:tracePt t="183267" x="10277475" y="5357813"/>
          <p14:tracePt t="183430" x="10260013" y="5357813"/>
          <p14:tracePt t="183494" x="10233025" y="5357813"/>
          <p14:tracePt t="183578" x="10180638" y="5411788"/>
          <p14:tracePt t="183611" x="10144125" y="5446713"/>
          <p14:tracePt t="183644" x="10099675" y="5518150"/>
          <p14:tracePt t="183660" x="10090150" y="5554663"/>
          <p14:tracePt t="183669" x="10082213" y="5572125"/>
          <p14:tracePt t="183694" x="10055225" y="5626100"/>
          <p14:tracePt t="183703" x="10055225" y="5643563"/>
          <p14:tracePt t="183744" x="10018713" y="5715000"/>
          <p14:tracePt t="183752" x="10001250" y="5741988"/>
          <p14:tracePt t="183793" x="9939338" y="5848350"/>
          <p14:tracePt t="183810" x="9902825" y="5875338"/>
          <p14:tracePt t="183843" x="9867900" y="5919788"/>
          <p14:tracePt t="183877" x="9813925" y="5946775"/>
          <p14:tracePt t="183909" x="9671050" y="6000750"/>
          <p14:tracePt t="183926" x="9661525" y="6010275"/>
          <p14:tracePt t="183952" x="9599613" y="6010275"/>
          <p14:tracePt t="183984" x="9483725" y="6010275"/>
          <p14:tracePt t="184017" x="9412288" y="6010275"/>
          <p14:tracePt t="184051" x="9348788" y="6010275"/>
          <p14:tracePt t="184075" x="9277350" y="6010275"/>
          <p14:tracePt t="184109" x="9126538" y="5991225"/>
          <p14:tracePt t="184142" x="9010650" y="5956300"/>
          <p14:tracePt t="184175" x="8912225" y="5938838"/>
          <p14:tracePt t="184202" x="8858250" y="5929313"/>
          <p14:tracePt t="184235" x="8796338" y="5902325"/>
          <p14:tracePt t="184268" x="8688388" y="5894388"/>
          <p14:tracePt t="184293" x="8634413" y="5894388"/>
          <p14:tracePt t="184328" x="8589963" y="5894388"/>
          <p14:tracePt t="184360" x="8528050" y="5894388"/>
          <p14:tracePt t="184393" x="8518525" y="5894388"/>
          <p14:tracePt t="185110" x="8545513" y="5894388"/>
          <p14:tracePt t="185143" x="8599488" y="5894388"/>
          <p14:tracePt t="185169" x="8626475" y="5894388"/>
          <p14:tracePt t="185253" x="8661400" y="5875338"/>
          <p14:tracePt t="185263" x="8661400" y="5857875"/>
          <p14:tracePt t="185295" x="8688388" y="5795963"/>
          <p14:tracePt t="185332" x="8724900" y="5599113"/>
          <p14:tracePt t="185362" x="8885238" y="5062538"/>
          <p14:tracePt t="185393" x="9037638" y="4581525"/>
          <p14:tracePt t="185419" x="9063038" y="4419600"/>
          <p14:tracePt t="185453" x="9063038" y="4224338"/>
          <p14:tracePt t="185471" x="9072563" y="4098925"/>
          <p14:tracePt t="185497" x="9144000" y="3795713"/>
          <p14:tracePt t="185534" x="9323388" y="3179763"/>
          <p14:tracePt t="185553" x="9367838" y="2973388"/>
          <p14:tracePt t="185578" x="9402763" y="2768600"/>
          <p14:tracePt t="185609" x="9439275" y="2571750"/>
          <p14:tracePt t="185643" x="9474200" y="2401888"/>
          <p14:tracePt t="185669" x="9545638" y="2224088"/>
          <p14:tracePt t="185688" x="9572625" y="2143125"/>
          <p14:tracePt t="185723" x="9698038" y="1955800"/>
          <p14:tracePt t="185750" x="9777413" y="1768475"/>
          <p14:tracePt t="185768" x="9804400" y="1660525"/>
          <p14:tracePt t="185793" x="9885363" y="1465263"/>
          <p14:tracePt t="185828" x="10018713" y="1204913"/>
          <p14:tracePt t="185863" x="10055225" y="1125538"/>
          <p14:tracePt t="185890" x="10055225" y="1116013"/>
          <p14:tracePt t="185954" x="10063163" y="1098550"/>
          <p14:tracePt t="185987" x="10063163" y="1071563"/>
          <p14:tracePt t="186020" x="10109200" y="1027113"/>
          <p14:tracePt t="186043" x="10109200" y="982663"/>
          <p14:tracePt t="186078" x="10109200" y="946150"/>
          <p14:tracePt t="186189" x="10117138" y="919163"/>
          <p14:tracePt t="186222" x="10134600" y="874713"/>
          <p14:tracePt t="186248" x="10134600" y="866775"/>
          <p14:tracePt t="186468" x="10134600" y="857250"/>
          <p14:tracePt t="186874" x="10134600" y="847725"/>
          <p14:tracePt t="187621" x="10134600" y="830263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1076635"/>
          </a:xfrm>
        </p:spPr>
        <p:txBody>
          <a:bodyPr/>
          <a:lstStyle/>
          <a:p>
            <a:pPr algn="just"/>
            <a:r>
              <a:rPr lang="pt-BR" dirty="0" smtClean="0"/>
              <a:t>	Exemplo 2 - Solução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723855" y="2058741"/>
            <a:ext cx="3419061" cy="3202372"/>
          </a:xfrm>
        </p:spPr>
        <p:txBody>
          <a:bodyPr numCol="1">
            <a:normAutofit/>
          </a:bodyPr>
          <a:lstStyle/>
          <a:p>
            <a:pPr marL="0" indent="0" algn="just">
              <a:buNone/>
            </a:pPr>
            <a:r>
              <a:rPr lang="pt-BR" sz="2600" dirty="0" smtClean="0"/>
              <a:t>Cálculos (cont.):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 smtClean="0"/>
              <a:t>Pressão na bomba (P</a:t>
            </a:r>
            <a:r>
              <a:rPr lang="pt-BR" sz="2400" baseline="-25000" dirty="0" smtClean="0"/>
              <a:t>B</a:t>
            </a:r>
            <a:r>
              <a:rPr lang="pt-BR" sz="2400" dirty="0" smtClean="0"/>
              <a:t>):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 smtClean="0"/>
              <a:t>P</a:t>
            </a:r>
            <a:r>
              <a:rPr lang="pt-BR" sz="2400" baseline="-25000" dirty="0" smtClean="0"/>
              <a:t>B</a:t>
            </a:r>
            <a:r>
              <a:rPr lang="pt-BR" sz="2400" dirty="0" smtClean="0"/>
              <a:t> = </a:t>
            </a:r>
            <a:r>
              <a:rPr lang="pt-BR" sz="2400" dirty="0" err="1" smtClean="0"/>
              <a:t>hf</a:t>
            </a:r>
            <a:r>
              <a:rPr lang="pt-BR" sz="2400" baseline="-25000" dirty="0" err="1" smtClean="0"/>
              <a:t>B</a:t>
            </a:r>
            <a:r>
              <a:rPr lang="pt-BR" sz="2400" baseline="-25000" dirty="0" smtClean="0"/>
              <a:t>-R</a:t>
            </a:r>
            <a:r>
              <a:rPr lang="pt-BR" sz="2400" dirty="0" smtClean="0"/>
              <a:t> + </a:t>
            </a:r>
            <a:r>
              <a:rPr lang="pt-BR" sz="2400" dirty="0" err="1">
                <a:latin typeface="Symbol" panose="05050102010706020507" pitchFamily="18" charset="2"/>
              </a:rPr>
              <a:t>D</a:t>
            </a:r>
            <a:r>
              <a:rPr lang="pt-BR" sz="2400" dirty="0" err="1"/>
              <a:t>z</a:t>
            </a:r>
            <a:r>
              <a:rPr lang="pt-BR" sz="2400" baseline="-25000" dirty="0" err="1"/>
              <a:t>B</a:t>
            </a:r>
            <a:r>
              <a:rPr lang="pt-BR" sz="2400" baseline="-25000" dirty="0"/>
              <a:t>-R</a:t>
            </a:r>
            <a:endParaRPr lang="pt-BR" sz="2400" dirty="0" smtClean="0"/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 smtClean="0"/>
              <a:t>P</a:t>
            </a:r>
            <a:r>
              <a:rPr lang="pt-BR" sz="2400" baseline="-25000" dirty="0" smtClean="0"/>
              <a:t>B</a:t>
            </a:r>
            <a:r>
              <a:rPr lang="pt-BR" sz="2400" dirty="0" smtClean="0"/>
              <a:t> = 12,37 + 50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 smtClean="0"/>
              <a:t>P</a:t>
            </a:r>
            <a:r>
              <a:rPr lang="pt-BR" sz="2400" baseline="-25000" dirty="0" smtClean="0"/>
              <a:t>B</a:t>
            </a:r>
            <a:r>
              <a:rPr lang="pt-BR" sz="2400" dirty="0" smtClean="0"/>
              <a:t> </a:t>
            </a:r>
            <a:r>
              <a:rPr lang="pt-BR" sz="2400" dirty="0"/>
              <a:t>= </a:t>
            </a:r>
            <a:r>
              <a:rPr lang="pt-BR" sz="2400" dirty="0" smtClean="0"/>
              <a:t>62,37 mca</a:t>
            </a:r>
          </a:p>
        </p:txBody>
      </p:sp>
      <p:grpSp>
        <p:nvGrpSpPr>
          <p:cNvPr id="16" name="Grupo 15"/>
          <p:cNvGrpSpPr/>
          <p:nvPr/>
        </p:nvGrpSpPr>
        <p:grpSpPr>
          <a:xfrm>
            <a:off x="7946585" y="67204"/>
            <a:ext cx="3081267" cy="1734227"/>
            <a:chOff x="6113219" y="1345354"/>
            <a:chExt cx="5948305" cy="3478439"/>
          </a:xfrm>
        </p:grpSpPr>
        <p:grpSp>
          <p:nvGrpSpPr>
            <p:cNvPr id="15" name="Grupo 14"/>
            <p:cNvGrpSpPr/>
            <p:nvPr/>
          </p:nvGrpSpPr>
          <p:grpSpPr>
            <a:xfrm>
              <a:off x="6113219" y="1345354"/>
              <a:ext cx="5948305" cy="3478439"/>
              <a:chOff x="6113219" y="1345354"/>
              <a:chExt cx="5948305" cy="3478439"/>
            </a:xfrm>
          </p:grpSpPr>
          <p:grpSp>
            <p:nvGrpSpPr>
              <p:cNvPr id="10" name="Grupo 9"/>
              <p:cNvGrpSpPr/>
              <p:nvPr/>
            </p:nvGrpSpPr>
            <p:grpSpPr>
              <a:xfrm>
                <a:off x="6533321" y="1546658"/>
                <a:ext cx="5528203" cy="3277135"/>
                <a:chOff x="6663797" y="1440640"/>
                <a:chExt cx="5528203" cy="3277135"/>
              </a:xfrm>
            </p:grpSpPr>
            <p:pic>
              <p:nvPicPr>
                <p:cNvPr id="6" name="Espaço Reservado para Conteúdo 4"/>
                <p:cNvPicPr>
                  <a:picLocks/>
                </p:cNvPicPr>
                <p:nvPr/>
              </p:nvPicPr>
              <p:blipFill rotWithShape="1">
                <a:blip r:embed="rId5" cstate="print"/>
                <a:srcRect l="14514" t="2343" r="9143" b="1874"/>
                <a:stretch/>
              </p:blipFill>
              <p:spPr bwMode="auto">
                <a:xfrm>
                  <a:off x="6663797" y="1756469"/>
                  <a:ext cx="5402304" cy="29613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7" name="CaixaDeTexto 6"/>
                <p:cNvSpPr txBox="1"/>
                <p:nvPr/>
              </p:nvSpPr>
              <p:spPr>
                <a:xfrm>
                  <a:off x="11299519" y="1925030"/>
                  <a:ext cx="50358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200" dirty="0" smtClean="0"/>
                    <a:t>R2</a:t>
                  </a:r>
                  <a:endParaRPr lang="pt-BR" sz="1200" dirty="0"/>
                </a:p>
              </p:txBody>
            </p:sp>
            <p:sp>
              <p:nvSpPr>
                <p:cNvPr id="8" name="CaixaDeTexto 7"/>
                <p:cNvSpPr txBox="1"/>
                <p:nvPr/>
              </p:nvSpPr>
              <p:spPr>
                <a:xfrm>
                  <a:off x="11429995" y="1440640"/>
                  <a:ext cx="76200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200" dirty="0" smtClean="0"/>
                    <a:t>N.A.</a:t>
                  </a:r>
                  <a:endParaRPr lang="pt-BR" sz="1200" dirty="0"/>
                </a:p>
              </p:txBody>
            </p:sp>
            <p:sp>
              <p:nvSpPr>
                <p:cNvPr id="9" name="Seta dobrada para cima 8"/>
                <p:cNvSpPr/>
                <p:nvPr/>
              </p:nvSpPr>
              <p:spPr>
                <a:xfrm rot="10800000">
                  <a:off x="11383367" y="1757358"/>
                  <a:ext cx="326719" cy="189408"/>
                </a:xfrm>
                <a:prstGeom prst="bentUp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2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1" name="CaixaDeTexto 10"/>
              <p:cNvSpPr txBox="1"/>
              <p:nvPr/>
            </p:nvSpPr>
            <p:spPr>
              <a:xfrm>
                <a:off x="9853815" y="1345354"/>
                <a:ext cx="1628723" cy="555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dirty="0" smtClean="0"/>
                  <a:t>Cota 250</a:t>
                </a:r>
                <a:endParaRPr lang="pt-BR" sz="1200" dirty="0"/>
              </a:p>
            </p:txBody>
          </p:sp>
          <p:sp>
            <p:nvSpPr>
              <p:cNvPr id="12" name="CaixaDeTexto 11"/>
              <p:cNvSpPr txBox="1"/>
              <p:nvPr/>
            </p:nvSpPr>
            <p:spPr>
              <a:xfrm>
                <a:off x="6113219" y="3328412"/>
                <a:ext cx="1456564" cy="555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dirty="0" smtClean="0"/>
                  <a:t>Cota 200</a:t>
                </a:r>
                <a:endParaRPr lang="pt-BR" sz="1200" dirty="0"/>
              </a:p>
            </p:txBody>
          </p:sp>
          <p:sp>
            <p:nvSpPr>
              <p:cNvPr id="13" name="CaixaDeTexto 12"/>
              <p:cNvSpPr txBox="1"/>
              <p:nvPr/>
            </p:nvSpPr>
            <p:spPr>
              <a:xfrm>
                <a:off x="8953228" y="2097702"/>
                <a:ext cx="1505159" cy="555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dirty="0" smtClean="0"/>
                  <a:t>Cota 240</a:t>
                </a:r>
                <a:endParaRPr lang="pt-BR" sz="1200" dirty="0"/>
              </a:p>
            </p:txBody>
          </p:sp>
        </p:grpSp>
        <p:sp>
          <p:nvSpPr>
            <p:cNvPr id="14" name="Elipse 13"/>
            <p:cNvSpPr/>
            <p:nvPr/>
          </p:nvSpPr>
          <p:spPr>
            <a:xfrm>
              <a:off x="10268793" y="2443546"/>
              <a:ext cx="107659" cy="15931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</p:grpSp>
      <p:sp>
        <p:nvSpPr>
          <p:cNvPr id="17" name="Espaço Reservado para Conteúdo 2"/>
          <p:cNvSpPr txBox="1">
            <a:spLocks/>
          </p:cNvSpPr>
          <p:nvPr/>
        </p:nvSpPr>
        <p:spPr>
          <a:xfrm>
            <a:off x="711283" y="2058741"/>
            <a:ext cx="3019204" cy="40505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sz="2600" dirty="0" smtClean="0"/>
              <a:t>Dados: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600" dirty="0" err="1">
                <a:latin typeface="Symbol" panose="05050102010706020507" pitchFamily="18" charset="2"/>
              </a:rPr>
              <a:t>D</a:t>
            </a:r>
            <a:r>
              <a:rPr lang="pt-BR" sz="2600" dirty="0" err="1"/>
              <a:t>z</a:t>
            </a:r>
            <a:r>
              <a:rPr lang="pt-BR" sz="2600" baseline="-25000" dirty="0" err="1"/>
              <a:t>B</a:t>
            </a:r>
            <a:r>
              <a:rPr lang="pt-BR" sz="2600" baseline="-25000" dirty="0"/>
              <a:t>-R</a:t>
            </a:r>
            <a:r>
              <a:rPr lang="pt-BR" sz="2600" dirty="0" smtClean="0"/>
              <a:t> = 50 m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600" dirty="0" err="1" smtClean="0"/>
              <a:t>hf</a:t>
            </a:r>
            <a:r>
              <a:rPr lang="pt-BR" sz="2600" baseline="-25000" dirty="0" err="1" smtClean="0"/>
              <a:t>B</a:t>
            </a:r>
            <a:r>
              <a:rPr lang="pt-BR" sz="2600" baseline="-25000" dirty="0" smtClean="0"/>
              <a:t>-R</a:t>
            </a:r>
            <a:r>
              <a:rPr lang="pt-BR" sz="2600" dirty="0" smtClean="0"/>
              <a:t> = 12,37 mca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600" dirty="0" err="1" smtClean="0">
                <a:latin typeface="Symbol" panose="05050102010706020507" pitchFamily="18" charset="2"/>
              </a:rPr>
              <a:t>D</a:t>
            </a:r>
            <a:r>
              <a:rPr lang="pt-BR" sz="2600" dirty="0" err="1" smtClean="0"/>
              <a:t>z</a:t>
            </a:r>
            <a:r>
              <a:rPr lang="pt-BR" sz="2600" baseline="-25000" dirty="0" err="1" smtClean="0"/>
              <a:t>B</a:t>
            </a:r>
            <a:r>
              <a:rPr lang="pt-BR" sz="2600" baseline="-25000" dirty="0" smtClean="0"/>
              <a:t>-C</a:t>
            </a:r>
            <a:r>
              <a:rPr lang="pt-BR" sz="2600" dirty="0" smtClean="0"/>
              <a:t> </a:t>
            </a:r>
            <a:r>
              <a:rPr lang="pt-BR" sz="2600" dirty="0"/>
              <a:t>= </a:t>
            </a:r>
            <a:r>
              <a:rPr lang="pt-BR" sz="2600" dirty="0" smtClean="0"/>
              <a:t>40 </a:t>
            </a:r>
            <a:r>
              <a:rPr lang="pt-BR" sz="2600" dirty="0"/>
              <a:t>m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600" dirty="0" err="1" smtClean="0"/>
              <a:t>hf</a:t>
            </a:r>
            <a:r>
              <a:rPr lang="pt-BR" sz="2600" baseline="-25000" dirty="0" err="1" smtClean="0"/>
              <a:t>B</a:t>
            </a:r>
            <a:r>
              <a:rPr lang="pt-BR" sz="2600" baseline="-25000" dirty="0" smtClean="0"/>
              <a:t>-C</a:t>
            </a:r>
            <a:r>
              <a:rPr lang="pt-BR" sz="2600" dirty="0" smtClean="0"/>
              <a:t> = 9,28 mca</a:t>
            </a:r>
          </a:p>
          <a:p>
            <a:pPr marL="185738" indent="0" algn="just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pt-BR" sz="2600" dirty="0" smtClean="0"/>
              <a:t>L</a:t>
            </a:r>
            <a:r>
              <a:rPr lang="pt-BR" sz="2600" baseline="-25000" dirty="0" smtClean="0"/>
              <a:t>B-R</a:t>
            </a:r>
            <a:r>
              <a:rPr lang="pt-BR" sz="2600" dirty="0" smtClean="0"/>
              <a:t> = 800 m</a:t>
            </a:r>
          </a:p>
          <a:p>
            <a:pPr marL="185738" indent="0" algn="just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pt-BR" sz="2600" dirty="0" smtClean="0"/>
              <a:t>L</a:t>
            </a:r>
            <a:r>
              <a:rPr lang="pt-BR" sz="2600" baseline="-25000" dirty="0" smtClean="0"/>
              <a:t>B-C</a:t>
            </a:r>
            <a:r>
              <a:rPr lang="pt-BR" sz="2600" dirty="0" smtClean="0"/>
              <a:t> = 600 m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endParaRPr lang="pt-BR" sz="2600" dirty="0"/>
          </a:p>
        </p:txBody>
      </p:sp>
      <p:sp>
        <p:nvSpPr>
          <p:cNvPr id="4" name="Retângulo 3"/>
          <p:cNvSpPr/>
          <p:nvPr/>
        </p:nvSpPr>
        <p:spPr>
          <a:xfrm>
            <a:off x="7095312" y="2602081"/>
            <a:ext cx="4258599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 smtClean="0"/>
              <a:t>Pressão </a:t>
            </a:r>
            <a:r>
              <a:rPr lang="pt-BR" sz="2400" dirty="0"/>
              <a:t>no conduto (Ponto C):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/>
              <a:t>P</a:t>
            </a:r>
            <a:r>
              <a:rPr lang="pt-BR" sz="2400" baseline="-25000" dirty="0"/>
              <a:t>C</a:t>
            </a:r>
            <a:r>
              <a:rPr lang="pt-BR" sz="2400" dirty="0"/>
              <a:t> = P</a:t>
            </a:r>
            <a:r>
              <a:rPr lang="pt-BR" sz="2400" baseline="-25000" dirty="0"/>
              <a:t>B</a:t>
            </a:r>
            <a:r>
              <a:rPr lang="pt-BR" sz="2400" dirty="0"/>
              <a:t> - </a:t>
            </a:r>
            <a:r>
              <a:rPr lang="pt-BR" sz="2400" dirty="0" err="1">
                <a:latin typeface="Symbol" panose="05050102010706020507" pitchFamily="18" charset="2"/>
              </a:rPr>
              <a:t>D</a:t>
            </a:r>
            <a:r>
              <a:rPr lang="pt-BR" sz="2400" dirty="0" err="1"/>
              <a:t>z</a:t>
            </a:r>
            <a:r>
              <a:rPr lang="pt-BR" sz="2400" baseline="-25000" dirty="0" err="1"/>
              <a:t>B</a:t>
            </a:r>
            <a:r>
              <a:rPr lang="pt-BR" sz="2400" baseline="-25000" dirty="0"/>
              <a:t>-C</a:t>
            </a:r>
            <a:r>
              <a:rPr lang="pt-BR" sz="2400" dirty="0"/>
              <a:t> - </a:t>
            </a:r>
            <a:r>
              <a:rPr lang="pt-BR" sz="2400" dirty="0" err="1"/>
              <a:t>hf</a:t>
            </a:r>
            <a:r>
              <a:rPr lang="pt-BR" sz="2400" baseline="-25000" dirty="0" err="1"/>
              <a:t>B</a:t>
            </a:r>
            <a:r>
              <a:rPr lang="pt-BR" sz="2400" baseline="-25000" dirty="0"/>
              <a:t>-C</a:t>
            </a:r>
            <a:r>
              <a:rPr lang="pt-BR" sz="2400" dirty="0"/>
              <a:t> </a:t>
            </a:r>
            <a:endParaRPr lang="pt-BR" sz="2400" baseline="-25000" dirty="0"/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/>
              <a:t>P</a:t>
            </a:r>
            <a:r>
              <a:rPr lang="pt-BR" sz="2400" baseline="-25000" dirty="0"/>
              <a:t>C</a:t>
            </a:r>
            <a:r>
              <a:rPr lang="pt-BR" sz="2400" dirty="0"/>
              <a:t> = 62,37 - 40 – 9,28 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/>
              <a:t>P</a:t>
            </a:r>
            <a:r>
              <a:rPr lang="pt-BR" sz="2400" baseline="-25000" dirty="0"/>
              <a:t>C</a:t>
            </a:r>
            <a:r>
              <a:rPr lang="pt-BR" sz="2400" dirty="0"/>
              <a:t> = 13,09 mca</a:t>
            </a:r>
          </a:p>
        </p:txBody>
      </p:sp>
      <p:sp>
        <p:nvSpPr>
          <p:cNvPr id="18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20" name="Áudio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246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913"/>
    </mc:Choice>
    <mc:Fallback xmlns="">
      <p:transition spd="slow" advTm="164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 uiExpand="1" build="p"/>
      <p:bldP spid="17" grpId="0"/>
      <p:bldP spid="4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2924" x="973138" y="4991100"/>
          <p14:tracePt t="3214" x="965200" y="4991100"/>
          <p14:tracePt t="6863" x="955675" y="5000625"/>
          <p14:tracePt t="7212" x="776288" y="5000625"/>
          <p14:tracePt t="7239" x="588963" y="5000625"/>
          <p14:tracePt t="7300" x="142875" y="4705350"/>
          <p14:tracePt t="7355" x="0" y="4017963"/>
          <p14:tracePt t="7409" x="0" y="3938588"/>
          <p14:tracePt t="7493" x="61913" y="3803650"/>
          <p14:tracePt t="7550" x="115888" y="3660775"/>
          <p14:tracePt t="7606" x="142875" y="3616325"/>
          <p14:tracePt t="7661" x="312738" y="3465513"/>
          <p14:tracePt t="7719" x="339725" y="3384550"/>
          <p14:tracePt t="8262" x="285750" y="3384550"/>
          <p14:tracePt t="8317" x="258763" y="3276600"/>
          <p14:tracePt t="8374" x="231775" y="3251200"/>
          <p14:tracePt t="8429" x="231775" y="3214688"/>
          <p14:tracePt t="8616" x="231775" y="3187700"/>
          <p14:tracePt t="8672" x="268288" y="3170238"/>
          <p14:tracePt t="8727" x="312738" y="3170238"/>
          <p14:tracePt t="8785" x="357188" y="3179763"/>
          <p14:tracePt t="8925" x="384175" y="3187700"/>
          <p14:tracePt t="9016" x="438150" y="3197225"/>
          <p14:tracePt t="9099" x="446088" y="3197225"/>
          <p14:tracePt t="9177" x="490538" y="3197225"/>
          <p14:tracePt t="9261" x="544513" y="3197225"/>
          <p14:tracePt t="9321" x="581025" y="3197225"/>
          <p14:tracePt t="9377" x="615950" y="3197225"/>
          <p14:tracePt t="9488" x="625475" y="3197225"/>
          <p14:tracePt t="9547" x="723900" y="3152775"/>
          <p14:tracePt t="9574" x="785813" y="3152775"/>
          <p14:tracePt t="9632" x="928688" y="3081338"/>
          <p14:tracePt t="9686" x="938213" y="3081338"/>
          <p14:tracePt t="9745" x="973138" y="3081338"/>
          <p14:tracePt t="9802" x="982663" y="3081338"/>
          <p14:tracePt t="10303" x="1196975" y="3187700"/>
          <p14:tracePt t="10331" x="1295400" y="3224213"/>
          <p14:tracePt t="10386" x="1374775" y="3251200"/>
          <p14:tracePt t="10466" x="1446213" y="3251200"/>
          <p14:tracePt t="10520" x="1482725" y="3259138"/>
          <p14:tracePt t="10575" x="1536700" y="3276600"/>
          <p14:tracePt t="10632" x="1571625" y="3276600"/>
          <p14:tracePt t="10786" x="1589088" y="3276600"/>
          <p14:tracePt t="10876" x="1785938" y="3133725"/>
          <p14:tracePt t="10933" x="2071688" y="3062288"/>
          <p14:tracePt t="11039" x="2143125" y="3036888"/>
          <p14:tracePt t="11097" x="2179638" y="3036888"/>
          <p14:tracePt t="11153" x="2241550" y="3027363"/>
          <p14:tracePt t="11186" x="2259013" y="3027363"/>
          <p14:tracePt t="12338" x="2259013" y="3062288"/>
          <p14:tracePt t="12398" x="2241550" y="3098800"/>
          <p14:tracePt t="12476" x="2214563" y="3152775"/>
          <p14:tracePt t="12533" x="2170113" y="3187700"/>
          <p14:tracePt t="12596" x="2108200" y="3251200"/>
          <p14:tracePt t="12649" x="2071688" y="3295650"/>
          <p14:tracePt t="12707" x="2000250" y="3394075"/>
          <p14:tracePt t="12764" x="1911350" y="3500438"/>
          <p14:tracePt t="12819" x="1839913" y="3581400"/>
          <p14:tracePt t="12886" x="1731963" y="3679825"/>
          <p14:tracePt t="12947" x="1660525" y="3724275"/>
          <p14:tracePt t="13004" x="1643063" y="3724275"/>
          <p14:tracePt t="13072" x="1554163" y="3741738"/>
          <p14:tracePt t="13141" x="1428750" y="3759200"/>
          <p14:tracePt t="13387" x="1384300" y="3751263"/>
          <p14:tracePt t="13443" x="1357313" y="3741738"/>
          <p14:tracePt t="14312" x="1366838" y="3741738"/>
          <p14:tracePt t="14368" x="1643063" y="3705225"/>
          <p14:tracePt t="14426" x="1679575" y="3705225"/>
          <p14:tracePt t="14482" x="1724025" y="3687763"/>
          <p14:tracePt t="14509" x="1776413" y="3670300"/>
          <p14:tracePt t="14563" x="1919288" y="3633788"/>
          <p14:tracePt t="14590" x="1982788" y="3608388"/>
          <p14:tracePt t="14645" x="2098675" y="3589338"/>
          <p14:tracePt t="14700" x="2224088" y="3571875"/>
          <p14:tracePt t="14728" x="2251075" y="3571875"/>
          <p14:tracePt t="14838" x="2259013" y="3571875"/>
          <p14:tracePt t="15196" x="2251075" y="3608388"/>
          <p14:tracePt t="15224" x="2251075" y="3616325"/>
          <p14:tracePt t="15408" x="2251075" y="3633788"/>
          <p14:tracePt t="15436" x="2251075" y="3660775"/>
          <p14:tracePt t="15592" x="2251075" y="3679825"/>
          <p14:tracePt t="15647" x="2295525" y="3679825"/>
          <p14:tracePt t="15701" x="2339975" y="3679825"/>
          <p14:tracePt t="15730" x="2374900" y="3679825"/>
          <p14:tracePt t="15788" x="2527300" y="3643313"/>
          <p14:tracePt t="15845" x="2660650" y="3625850"/>
          <p14:tracePt t="15907" x="2697163" y="3625850"/>
          <p14:tracePt t="15965" x="2751138" y="3625850"/>
          <p14:tracePt t="16018" x="2955925" y="3589338"/>
          <p14:tracePt t="16076" x="3062288" y="3562350"/>
          <p14:tracePt t="16136" x="3116263" y="3562350"/>
          <p14:tracePt t="16202" x="3205163" y="3562350"/>
          <p14:tracePt t="16231" x="3286125" y="3562350"/>
          <p14:tracePt t="16286" x="3313113" y="3562350"/>
          <p14:tracePt t="17343" x="3322638" y="3562350"/>
          <p14:tracePt t="17555" x="3322638" y="3571875"/>
          <p14:tracePt t="17740" x="3322638" y="3581400"/>
          <p14:tracePt t="17960" x="3322638" y="3598863"/>
          <p14:tracePt t="18091" x="3322638" y="3616325"/>
          <p14:tracePt t="18175" x="3276600" y="3660775"/>
          <p14:tracePt t="18241" x="3187700" y="3776663"/>
          <p14:tracePt t="18277" x="3152775" y="3830638"/>
          <p14:tracePt t="18343" x="3036888" y="3929063"/>
          <p14:tracePt t="18403" x="2955925" y="3973513"/>
          <p14:tracePt t="18429" x="2919413" y="3990975"/>
          <p14:tracePt t="18484" x="2874963" y="4010025"/>
          <p14:tracePt t="18539" x="2776538" y="4027488"/>
          <p14:tracePt t="18596" x="2625725" y="4027488"/>
          <p14:tracePt t="18651" x="2384425" y="4027488"/>
          <p14:tracePt t="18707" x="2143125" y="4071938"/>
          <p14:tracePt t="18731" x="1955800" y="4116388"/>
          <p14:tracePt t="18761" x="1731963" y="4160838"/>
          <p14:tracePt t="18816" x="1374775" y="4205288"/>
          <p14:tracePt t="18878" x="1241425" y="4251325"/>
          <p14:tracePt t="18940" x="1187450" y="4276725"/>
          <p14:tracePt t="19628" x="1258888" y="4276725"/>
          <p14:tracePt t="19683" x="1411288" y="4276725"/>
          <p14:tracePt t="19903" x="1428750" y="4276725"/>
          <p14:tracePt t="20303" x="1536700" y="4276725"/>
          <p14:tracePt t="20357" x="2330450" y="4133850"/>
          <p14:tracePt t="20412" x="3697288" y="3724275"/>
          <p14:tracePt t="20467" x="5919788" y="2911475"/>
          <p14:tracePt t="20493" x="6680200" y="2652713"/>
          <p14:tracePt t="20548" x="7259638" y="2393950"/>
          <p14:tracePt t="20606" x="7402513" y="2286000"/>
          <p14:tracePt t="20690" x="7518400" y="2152650"/>
          <p14:tracePt t="20718" x="7616825" y="2071688"/>
          <p14:tracePt t="20773" x="7966075" y="1830388"/>
          <p14:tracePt t="20829" x="8170863" y="1751013"/>
          <p14:tracePt t="20886" x="8286750" y="1741488"/>
          <p14:tracePt t="20922" x="8572500" y="1714500"/>
          <p14:tracePt t="20979" x="8769350" y="1679575"/>
          <p14:tracePt t="21035" x="8777288" y="1670050"/>
          <p14:tracePt t="21485" x="8875713" y="1581150"/>
          <p14:tracePt t="21515" x="9090025" y="1490663"/>
          <p14:tracePt t="21574" x="9653588" y="1250950"/>
          <p14:tracePt t="21628" x="9848850" y="1125538"/>
          <p14:tracePt t="21688" x="10260013" y="919163"/>
          <p14:tracePt t="21718" x="10394950" y="822325"/>
          <p14:tracePt t="21747" x="10412413" y="803275"/>
          <p14:tracePt t="21778" x="10429875" y="795338"/>
          <p14:tracePt t="21830" x="10466388" y="768350"/>
          <p14:tracePt t="21919" x="10474325" y="741363"/>
          <p14:tracePt t="21978" x="10474325" y="723900"/>
          <p14:tracePt t="22034" x="10439400" y="714375"/>
          <p14:tracePt t="22092" x="10402888" y="714375"/>
          <p14:tracePt t="22147" x="10358438" y="714375"/>
          <p14:tracePt t="22208" x="10358438" y="723900"/>
          <p14:tracePt t="22262" x="10331450" y="723900"/>
          <p14:tracePt t="22371" x="10323513" y="741363"/>
          <p14:tracePt t="22427" x="10225088" y="884238"/>
          <p14:tracePt t="22481" x="9626600" y="1438275"/>
          <p14:tracePt t="22538" x="7661275" y="2867025"/>
          <p14:tracePt t="22595" x="6251575" y="3527425"/>
          <p14:tracePt t="22653" x="5518150" y="3660775"/>
          <p14:tracePt t="22708" x="4776788" y="3795713"/>
          <p14:tracePt t="22762" x="3965575" y="4010025"/>
          <p14:tracePt t="22792" x="3643313" y="4089400"/>
          <p14:tracePt t="22847" x="3394075" y="4170363"/>
          <p14:tracePt t="22904" x="3108325" y="4241800"/>
          <p14:tracePt t="22968" x="3071813" y="4241800"/>
          <p14:tracePt t="23026" x="2990850" y="4214813"/>
          <p14:tracePt t="23085" x="2938463" y="4187825"/>
          <p14:tracePt t="23141" x="2874963" y="4160838"/>
          <p14:tracePt t="23227" x="2857500" y="4152900"/>
          <p14:tracePt t="23954" x="2840038" y="4152900"/>
          <p14:tracePt t="24016" x="2803525" y="4251325"/>
          <p14:tracePt t="24084" x="2786063" y="4348163"/>
          <p14:tracePt t="24149" x="2786063" y="4367213"/>
          <p14:tracePt t="24220" x="2768600" y="4456113"/>
          <p14:tracePt t="24276" x="2768600" y="4545013"/>
          <p14:tracePt t="24329" x="2768600" y="4581525"/>
          <p14:tracePt t="24460" x="2768600" y="4598988"/>
          <p14:tracePt t="24668" x="2822575" y="4581525"/>
          <p14:tracePt t="24899" x="2822575" y="4625975"/>
          <p14:tracePt t="24963" x="2822575" y="4679950"/>
          <p14:tracePt t="25051" x="2830513" y="4687888"/>
          <p14:tracePt t="25525" x="2813050" y="4697413"/>
          <p14:tracePt t="25582" x="2714625" y="4714875"/>
          <p14:tracePt t="25636" x="2687638" y="4724400"/>
          <p14:tracePt t="25688" x="2687638" y="4732338"/>
          <p14:tracePt t="25743" x="2732088" y="4776788"/>
          <p14:tracePt t="25802" x="3062288" y="4795838"/>
          <p14:tracePt t="25829" x="3116263" y="4795838"/>
          <p14:tracePt t="26349" x="3125788" y="4795838"/>
          <p14:tracePt t="26507" x="3152775" y="4795838"/>
          <p14:tracePt t="26614" x="3197225" y="4786313"/>
          <p14:tracePt t="26671" x="3251200" y="4768850"/>
          <p14:tracePt t="26803" x="3259138" y="4768850"/>
          <p14:tracePt t="27277" x="3268663" y="4768850"/>
          <p14:tracePt t="27670" x="3259138" y="4768850"/>
          <p14:tracePt t="28285" x="3098800" y="4848225"/>
          <p14:tracePt t="28339" x="2928938" y="4919663"/>
          <p14:tracePt t="28368" x="2867025" y="4929188"/>
          <p14:tracePt t="28425" x="2652713" y="5054600"/>
          <p14:tracePt t="28481" x="2527300" y="5116513"/>
          <p14:tracePt t="28542" x="2384425" y="5153025"/>
          <p14:tracePt t="28575" x="2286000" y="5170488"/>
          <p14:tracePt t="28644" x="2268538" y="5170488"/>
          <p14:tracePt t="28704" x="2232025" y="5205413"/>
          <p14:tracePt t="28762" x="2027238" y="5241925"/>
          <p14:tracePt t="28817" x="1857375" y="5295900"/>
          <p14:tracePt t="28872" x="1687513" y="5340350"/>
          <p14:tracePt t="28905" x="1581150" y="5375275"/>
          <p14:tracePt t="28966" x="1554163" y="5375275"/>
          <p14:tracePt t="28999" x="1517650" y="5375275"/>
          <p14:tracePt t="29027" x="1490663" y="5394325"/>
          <p14:tracePt t="29083" x="1438275" y="5394325"/>
          <p14:tracePt t="29142" x="1401763" y="5394325"/>
          <p14:tracePt t="29250" x="1366838" y="5419725"/>
          <p14:tracePt t="29304" x="1312863" y="5446713"/>
          <p14:tracePt t="29384" x="1303338" y="5446713"/>
          <p14:tracePt t="29461" x="1295400" y="5456238"/>
          <p14:tracePt t="29567" x="1652588" y="5348288"/>
          <p14:tracePt t="29620" x="3813175" y="4456113"/>
          <p14:tracePt t="29675" x="4983163" y="4010025"/>
          <p14:tracePt t="29703" x="5197475" y="3902075"/>
          <p14:tracePt t="29757" x="6188075" y="3259138"/>
          <p14:tracePt t="29814" x="7554913" y="2303463"/>
          <p14:tracePt t="29870" x="7939088" y="2017713"/>
          <p14:tracePt t="29899" x="8081963" y="1901825"/>
          <p14:tracePt t="29953" x="8331200" y="1803400"/>
          <p14:tracePt t="30006" x="8697913" y="1687513"/>
          <p14:tracePt t="30059" x="9251950" y="1428750"/>
          <p14:tracePt t="30085" x="9277350" y="1411288"/>
          <p14:tracePt t="30137" x="9277350" y="1401763"/>
          <p14:tracePt t="30244" x="9277350" y="1393825"/>
          <p14:tracePt t="30320" x="9251950" y="1393825"/>
          <p14:tracePt t="30515" x="9501188" y="1231900"/>
          <p14:tracePt t="30574" x="10090150" y="847725"/>
          <p14:tracePt t="30655" x="10296525" y="669925"/>
          <p14:tracePt t="30722" x="10385425" y="561975"/>
          <p14:tracePt t="30754" x="10402888" y="527050"/>
          <p14:tracePt t="30817" x="10429875" y="473075"/>
          <p14:tracePt t="31203" x="10296525" y="642938"/>
          <p14:tracePt t="31256" x="9813925" y="1071563"/>
          <p14:tracePt t="31307" x="8375650" y="2259013"/>
          <p14:tracePt t="31363" x="6884988" y="3295650"/>
          <p14:tracePt t="31390" x="6348413" y="3527425"/>
          <p14:tracePt t="31419" x="5857875" y="3697288"/>
          <p14:tracePt t="31470" x="5259388" y="3902075"/>
          <p14:tracePt t="31523" x="4537075" y="4170363"/>
          <p14:tracePt t="31576" x="3929063" y="4357688"/>
          <p14:tracePt t="31640" x="3490913" y="4429125"/>
          <p14:tracePt t="31725" x="3348038" y="4562475"/>
          <p14:tracePt t="31786" x="3062288" y="4813300"/>
          <p14:tracePt t="31847" x="2697163" y="5108575"/>
          <p14:tracePt t="31898" x="2679700" y="5108575"/>
          <p14:tracePt t="31923" x="2679700" y="5116513"/>
          <p14:tracePt t="31976" x="2633663" y="5170488"/>
          <p14:tracePt t="32027" x="2616200" y="5187950"/>
          <p14:tracePt t="32079" x="2581275" y="5224463"/>
          <p14:tracePt t="32468" x="2536825" y="5295900"/>
          <p14:tracePt t="32519" x="2347913" y="5456238"/>
          <p14:tracePt t="32571" x="2116138" y="5616575"/>
          <p14:tracePt t="32621" x="2054225" y="5653088"/>
          <p14:tracePt t="32676" x="1928813" y="5688013"/>
          <p14:tracePt t="32703" x="1803400" y="5759450"/>
          <p14:tracePt t="32728" x="1731963" y="5803900"/>
          <p14:tracePt t="32780" x="1608138" y="5867400"/>
          <p14:tracePt t="32832" x="1554163" y="5884863"/>
          <p14:tracePt t="32884" x="1490663" y="5946775"/>
          <p14:tracePt t="32935" x="1401763" y="6000750"/>
          <p14:tracePt t="32987" x="1393825" y="6010275"/>
          <p14:tracePt t="33061" x="1384300" y="6018213"/>
          <p14:tracePt t="33725" x="1446213" y="6054725"/>
          <p14:tracePt t="33784" x="1795463" y="6037263"/>
          <p14:tracePt t="33843" x="1874838" y="6000750"/>
          <p14:tracePt t="34020" x="1911350" y="6000750"/>
          <p14:tracePt t="34074" x="2062163" y="5991225"/>
          <p14:tracePt t="34124" x="2071688" y="5991225"/>
          <p14:tracePt t="34203" x="2116138" y="5991225"/>
          <p14:tracePt t="34255" x="2224088" y="5991225"/>
          <p14:tracePt t="34306" x="2366963" y="5991225"/>
          <p14:tracePt t="34451" x="2374900" y="5991225"/>
          <p14:tracePt t="34503" x="2411413" y="5991225"/>
          <p14:tracePt t="34554" x="2500313" y="5991225"/>
          <p14:tracePt t="34604" x="2527300" y="5991225"/>
          <p14:tracePt t="34920" x="2562225" y="5991225"/>
          <p14:tracePt t="34971" x="2598738" y="5991225"/>
          <p14:tracePt t="35199" x="2616200" y="5983288"/>
          <p14:tracePt t="35325" x="2633663" y="5973763"/>
          <p14:tracePt t="35398" x="2643188" y="5973763"/>
          <p14:tracePt t="40587" x="2813050" y="5803900"/>
          <p14:tracePt t="40640" x="3902075" y="4875213"/>
          <p14:tracePt t="40690" x="4187825" y="4527550"/>
          <p14:tracePt t="40742" x="4483100" y="4125913"/>
          <p14:tracePt t="40792" x="4857750" y="3295650"/>
          <p14:tracePt t="40843" x="4929188" y="3125788"/>
          <p14:tracePt t="40918" x="4911725" y="3081338"/>
          <p14:tracePt t="40968" x="4751388" y="2830513"/>
          <p14:tracePt t="41021" x="4375150" y="2374900"/>
          <p14:tracePt t="41075" x="4286250" y="2295525"/>
          <p14:tracePt t="41101" x="4268788" y="2295525"/>
          <p14:tracePt t="41156" x="4133850" y="2384425"/>
          <p14:tracePt t="41187" x="4044950" y="2465388"/>
          <p14:tracePt t="41213" x="3983038" y="2509838"/>
          <p14:tracePt t="41264" x="3965575" y="2509838"/>
          <p14:tracePt t="41316" x="3919538" y="2517775"/>
          <p14:tracePt t="41368" x="3867150" y="2554288"/>
          <p14:tracePt t="41421" x="3768725" y="2741613"/>
          <p14:tracePt t="41475" x="3741738" y="2822575"/>
          <p14:tracePt t="41668" x="3759200" y="2813050"/>
          <p14:tracePt t="41719" x="3776663" y="2776538"/>
          <p14:tracePt t="41770" x="3830638" y="2697163"/>
          <p14:tracePt t="41869" x="3840163" y="2670175"/>
          <p14:tracePt t="42460" x="3795713" y="2741613"/>
          <p14:tracePt t="42524" x="3759200" y="2840038"/>
          <p14:tracePt t="42610" x="3732213" y="2884488"/>
          <p14:tracePt t="42674" x="3732213" y="2901950"/>
          <p14:tracePt t="42812" x="3875088" y="2928938"/>
          <p14:tracePt t="42882" x="3990975" y="2911475"/>
          <p14:tracePt t="42943" x="3990975" y="2946400"/>
          <p14:tracePt t="43540" x="3929063" y="2965450"/>
          <p14:tracePt t="43632" x="3919538" y="2965450"/>
          <p14:tracePt t="43693" x="3902075" y="2965450"/>
          <p14:tracePt t="43872" x="3894138" y="2965450"/>
          <p14:tracePt t="44237" x="3884613" y="2965450"/>
          <p14:tracePt t="45085" x="3875088" y="2982913"/>
          <p14:tracePt t="45145" x="3911600" y="3143250"/>
          <p14:tracePt t="45225" x="3946525" y="3330575"/>
          <p14:tracePt t="45283" x="3946525" y="3348038"/>
          <p14:tracePt t="45372" x="3946525" y="3367088"/>
          <p14:tracePt t="45406" x="3946525" y="3394075"/>
          <p14:tracePt t="45467" x="3946525" y="3465513"/>
          <p14:tracePt t="45499" x="3946525" y="3509963"/>
          <p14:tracePt t="45560" x="3946525" y="3527425"/>
          <p14:tracePt t="45593" x="3946525" y="3536950"/>
          <p14:tracePt t="45656" x="3946525" y="3625850"/>
          <p14:tracePt t="45708" x="3956050" y="3670300"/>
          <p14:tracePt t="46067" x="3990975" y="3697288"/>
          <p14:tracePt t="46117" x="4010025" y="3705225"/>
          <p14:tracePt t="46171" x="4027488" y="3705225"/>
          <p14:tracePt t="46225" x="4071938" y="3705225"/>
          <p14:tracePt t="46275" x="4143375" y="3714750"/>
          <p14:tracePt t="46326" x="4241800" y="3714750"/>
          <p14:tracePt t="46379" x="4322763" y="3714750"/>
          <p14:tracePt t="46429" x="4465638" y="3714750"/>
          <p14:tracePt t="46479" x="4545013" y="3714750"/>
          <p14:tracePt t="46549" x="4598988" y="3714750"/>
          <p14:tracePt t="46602" x="4652963" y="3714750"/>
          <p14:tracePt t="46626" x="4697413" y="3714750"/>
          <p14:tracePt t="46655" x="4732338" y="3714750"/>
          <p14:tracePt t="46706" x="4751388" y="3714750"/>
          <p14:tracePt t="46781" x="4803775" y="3705225"/>
          <p14:tracePt t="46835" x="4965700" y="3687763"/>
          <p14:tracePt t="46886" x="4983163" y="3679825"/>
          <p14:tracePt t="48037" x="5180013" y="3625850"/>
          <p14:tracePt t="48089" x="6134100" y="3313113"/>
          <p14:tracePt t="48144" x="7037388" y="2928938"/>
          <p14:tracePt t="48201" x="7653338" y="2679700"/>
          <p14:tracePt t="48255" x="7742238" y="2598738"/>
          <p14:tracePt t="48281" x="7786688" y="2527300"/>
          <p14:tracePt t="48333" x="7966075" y="2312988"/>
          <p14:tracePt t="48386" x="8215313" y="2071688"/>
          <p14:tracePt t="48437" x="8705850" y="1839913"/>
          <p14:tracePt t="48488" x="9286875" y="1625600"/>
          <p14:tracePt t="48538" x="9313863" y="1608138"/>
          <p14:tracePt t="48623" x="9340850" y="1589088"/>
          <p14:tracePt t="48698" x="9340850" y="1571625"/>
          <p14:tracePt t="48749" x="9313863" y="1517650"/>
          <p14:tracePt t="48801" x="9170988" y="1446213"/>
          <p14:tracePt t="48854" x="9099550" y="1446213"/>
          <p14:tracePt t="49073" x="9153525" y="1438275"/>
          <p14:tracePt t="49124" x="9420225" y="1322388"/>
          <p14:tracePt t="49182" x="9804400" y="1089025"/>
          <p14:tracePt t="49212" x="9840913" y="1044575"/>
          <p14:tracePt t="49275" x="10037763" y="866775"/>
          <p14:tracePt t="49337" x="10269538" y="669925"/>
          <p14:tracePt t="49390" x="10358438" y="544513"/>
          <p14:tracePt t="49441" x="10412413" y="465138"/>
          <p14:tracePt t="49468" x="10439400" y="428625"/>
          <p14:tracePt t="49519" x="10474325" y="384175"/>
          <p14:tracePt t="49953" x="10483850" y="384175"/>
          <p14:tracePt t="50004" x="10439400" y="465138"/>
          <p14:tracePt t="50055" x="9920288" y="884238"/>
          <p14:tracePt t="50109" x="8875713" y="1758950"/>
          <p14:tracePt t="50163" x="7589838" y="2741613"/>
          <p14:tracePt t="50220" x="6751638" y="3251200"/>
          <p14:tracePt t="50271" x="6429375" y="3402013"/>
          <p14:tracePt t="50321" x="6134100" y="3527425"/>
          <p14:tracePt t="50372" x="6010275" y="3571875"/>
          <p14:tracePt t="50422" x="5875338" y="3616325"/>
          <p14:tracePt t="50473" x="5715000" y="3670300"/>
          <p14:tracePt t="50524" x="5608638" y="3714750"/>
          <p14:tracePt t="51095" x="5670550" y="3724275"/>
          <p14:tracePt t="51147" x="6062663" y="3616325"/>
          <p14:tracePt t="51205" x="6705600" y="3214688"/>
          <p14:tracePt t="51234" x="6823075" y="3098800"/>
          <p14:tracePt t="51260" x="6973888" y="2938463"/>
          <p14:tracePt t="51310" x="7626350" y="2482850"/>
          <p14:tracePt t="51362" x="8705850" y="1874838"/>
          <p14:tracePt t="51387" x="8894763" y="1741488"/>
          <p14:tracePt t="51440" x="9001125" y="1598613"/>
          <p14:tracePt t="51493" x="9045575" y="1517650"/>
          <p14:tracePt t="51618" x="9055100" y="1482725"/>
          <p14:tracePt t="51669" x="9063038" y="1473200"/>
          <p14:tracePt t="52308" x="9063038" y="1482725"/>
          <p14:tracePt t="52356" x="9063038" y="1490663"/>
          <p14:tracePt t="52407" x="9028113" y="1490663"/>
          <p14:tracePt t="52458" x="9018588" y="1490663"/>
          <p14:tracePt t="54947" x="9010650" y="1490663"/>
          <p14:tracePt t="55123" x="9010650" y="1482725"/>
          <p14:tracePt t="55288" x="9010650" y="1473200"/>
          <p14:tracePt t="55630" x="8983663" y="1465263"/>
          <p14:tracePt t="55703" x="8966200" y="1465263"/>
          <p14:tracePt t="55803" x="8974138" y="1465263"/>
          <p14:tracePt t="55854" x="9001125" y="1465263"/>
          <p14:tracePt t="55903" x="9037638" y="1465263"/>
          <p14:tracePt t="55958" x="9099550" y="1455738"/>
          <p14:tracePt t="56009" x="9375775" y="1223963"/>
          <p14:tracePt t="56062" x="9644063" y="1036638"/>
          <p14:tracePt t="56115" x="9705975" y="1036638"/>
          <p14:tracePt t="56168" x="9725025" y="1036638"/>
          <p14:tracePt t="56224" x="9715500" y="1071563"/>
          <p14:tracePt t="56279" x="9626600" y="1187450"/>
          <p14:tracePt t="56305" x="9572625" y="1276350"/>
          <p14:tracePt t="56357" x="9402763" y="1724025"/>
          <p14:tracePt t="56407" x="9358313" y="1839913"/>
          <p14:tracePt t="56483" x="9331325" y="1847850"/>
          <p14:tracePt t="56650" x="9394825" y="1803400"/>
          <p14:tracePt t="56676" x="9491663" y="1724025"/>
          <p14:tracePt t="56728" x="9698038" y="1581150"/>
          <p14:tracePt t="56780" x="9752013" y="1473200"/>
          <p14:tracePt t="56806" x="9752013" y="1419225"/>
          <p14:tracePt t="56860" x="9752013" y="1303338"/>
          <p14:tracePt t="56910" x="9752013" y="1241425"/>
          <p14:tracePt t="56980" x="9752013" y="1231900"/>
          <p14:tracePt t="57032" x="9742488" y="1214438"/>
          <p14:tracePt t="57085" x="9742488" y="1169988"/>
          <p14:tracePt t="57139" x="9752013" y="1081088"/>
          <p14:tracePt t="57196" x="9786938" y="1036638"/>
          <p14:tracePt t="57247" x="9813925" y="1017588"/>
          <p14:tracePt t="57299" x="9840913" y="982663"/>
          <p14:tracePt t="57327" x="9848850" y="955675"/>
          <p14:tracePt t="57379" x="9858375" y="938213"/>
          <p14:tracePt t="57455" x="9715500" y="1081088"/>
          <p14:tracePt t="57507" x="9402763" y="1357313"/>
          <p14:tracePt t="57561" x="9205913" y="1562100"/>
          <p14:tracePt t="57784" x="9188450" y="1554163"/>
          <p14:tracePt t="57811" x="9180513" y="1554163"/>
          <p14:tracePt t="57863" x="9144000" y="1500188"/>
          <p14:tracePt t="57913" x="9134475" y="1473200"/>
          <p14:tracePt t="57964" x="9099550" y="1428750"/>
          <p14:tracePt t="58207" x="9117013" y="1374775"/>
          <p14:tracePt t="58234" x="9215438" y="1312863"/>
          <p14:tracePt t="58260" x="9385300" y="1231900"/>
          <p14:tracePt t="58312" x="9599613" y="1152525"/>
          <p14:tracePt t="58365" x="9823450" y="1044575"/>
          <p14:tracePt t="58415" x="10010775" y="830263"/>
          <p14:tracePt t="58466" x="10180638" y="554038"/>
          <p14:tracePt t="58519" x="10277475" y="455613"/>
          <p14:tracePt t="58571" x="10412413" y="339725"/>
          <p14:tracePt t="58622" x="10491788" y="268288"/>
          <p14:tracePt t="58647" x="10501313" y="250825"/>
          <p14:tracePt t="58697" x="10582275" y="214313"/>
          <p14:tracePt t="58748" x="10661650" y="187325"/>
          <p14:tracePt t="58798" x="10698163" y="169863"/>
          <p14:tracePt t="58899" x="10653713" y="196850"/>
          <p14:tracePt t="58950" x="10572750" y="366713"/>
          <p14:tracePt t="59003" x="10555288" y="411163"/>
          <p14:tracePt t="59154" x="10545763" y="473075"/>
          <p14:tracePt t="59904" x="10545763" y="465138"/>
          <p14:tracePt t="59956" x="10491788" y="490538"/>
          <p14:tracePt t="59984" x="10412413" y="588963"/>
          <p14:tracePt t="60037" x="10260013" y="723900"/>
          <p14:tracePt t="60090" x="10063163" y="884238"/>
          <p14:tracePt t="60144" x="9902825" y="1027113"/>
          <p14:tracePt t="60199" x="9698038" y="1214438"/>
          <p14:tracePt t="60251" x="9563100" y="1312863"/>
          <p14:tracePt t="60302" x="9358313" y="1411288"/>
          <p14:tracePt t="60328" x="9277350" y="1446213"/>
          <p14:tracePt t="60379" x="9197975" y="1465263"/>
          <p14:tracePt t="60405" x="9170988" y="1500188"/>
          <p14:tracePt t="60479" x="9109075" y="1517650"/>
          <p14:tracePt t="60529" x="9082088" y="1517650"/>
          <p14:tracePt t="60648" x="9063038" y="1517650"/>
          <p14:tracePt t="60797" x="9063038" y="1455738"/>
          <p14:tracePt t="60848" x="9072563" y="1374775"/>
          <p14:tracePt t="60900" x="9082088" y="1339850"/>
          <p14:tracePt t="61274" x="9072563" y="1347788"/>
          <p14:tracePt t="61324" x="9045575" y="1357313"/>
          <p14:tracePt t="61376" x="9018588" y="1357313"/>
          <p14:tracePt t="61477" x="9001125" y="1374775"/>
          <p14:tracePt t="61719" x="9072563" y="1347788"/>
          <p14:tracePt t="61771" x="9251950" y="1268413"/>
          <p14:tracePt t="61823" x="9394825" y="1187450"/>
          <p14:tracePt t="61874" x="9528175" y="1089025"/>
          <p14:tracePt t="61929" x="9634538" y="990600"/>
          <p14:tracePt t="61980" x="9813925" y="830263"/>
          <p14:tracePt t="62032" x="9956800" y="731838"/>
          <p14:tracePt t="62086" x="10037763" y="660400"/>
          <p14:tracePt t="62139" x="10117138" y="598488"/>
          <p14:tracePt t="62195" x="10215563" y="536575"/>
          <p14:tracePt t="62246" x="10304463" y="500063"/>
          <p14:tracePt t="62296" x="10385425" y="473075"/>
          <p14:tracePt t="62347" x="10447338" y="455613"/>
          <p14:tracePt t="62374" x="10474325" y="455613"/>
          <p14:tracePt t="62424" x="10491788" y="438150"/>
          <p14:tracePt t="62476" x="10518775" y="438150"/>
          <p14:tracePt t="62530" x="10555288" y="438150"/>
          <p14:tracePt t="62581" x="10563225" y="438150"/>
          <p14:tracePt t="63413" x="10563225" y="446088"/>
          <p14:tracePt t="63516" x="10590213" y="465138"/>
          <p14:tracePt t="63591" x="10590213" y="490538"/>
          <p14:tracePt t="63641" x="10555288" y="544513"/>
          <p14:tracePt t="63693" x="10348913" y="687388"/>
          <p14:tracePt t="63746" x="9705975" y="1009650"/>
          <p14:tracePt t="63771" x="9412288" y="1152525"/>
          <p14:tracePt t="63823" x="8947150" y="1366838"/>
          <p14:tracePt t="63875" x="8705850" y="1465263"/>
          <p14:tracePt t="63900" x="8680450" y="1482725"/>
          <p14:tracePt t="63951" x="8643938" y="1509713"/>
          <p14:tracePt t="64001" x="8616950" y="1517650"/>
          <p14:tracePt t="64099" x="8545513" y="1517650"/>
          <p14:tracePt t="64346" x="8572500" y="1482725"/>
          <p14:tracePt t="64403" x="8616950" y="1438275"/>
          <p14:tracePt t="64461" x="8732838" y="1357313"/>
          <p14:tracePt t="64677" x="8777288" y="1357313"/>
          <p14:tracePt t="64769" x="8885238" y="1374775"/>
          <p14:tracePt t="64862" x="8920163" y="1411288"/>
          <p14:tracePt t="64895" x="8939213" y="1411288"/>
          <p14:tracePt t="64931" x="9063038" y="1411288"/>
          <p14:tracePt t="65001" x="9894888" y="1133475"/>
          <p14:tracePt t="65031" x="10126663" y="1009650"/>
          <p14:tracePt t="65095" x="10252075" y="911225"/>
          <p14:tracePt t="65160" x="10358438" y="785813"/>
          <p14:tracePt t="65243" x="10429875" y="704850"/>
          <p14:tracePt t="65298" x="10439400" y="696913"/>
          <p14:tracePt t="65400" x="10474325" y="669925"/>
          <p14:tracePt t="65426" x="10483850" y="652463"/>
          <p14:tracePt t="65491" x="10491788" y="642938"/>
          <p14:tracePt t="65548" x="10501313" y="633413"/>
          <p14:tracePt t="65597" x="10518775" y="615950"/>
          <p14:tracePt t="65651" x="10545763" y="581025"/>
          <p14:tracePt t="65705" x="10563225" y="544513"/>
          <p14:tracePt t="65759" x="10582275" y="536575"/>
          <p14:tracePt t="65809" x="10590213" y="517525"/>
          <p14:tracePt t="65932" x="10617200" y="517525"/>
          <p14:tracePt t="65985" x="10644188" y="500063"/>
          <p14:tracePt t="66036" x="10653713" y="490538"/>
          <p14:tracePt t="66062" x="10671175" y="473075"/>
          <p14:tracePt t="66115" x="10671175" y="455613"/>
          <p14:tracePt t="67182" x="10671175" y="554038"/>
          <p14:tracePt t="67239" x="10563225" y="687388"/>
          <p14:tracePt t="67291" x="10420350" y="812800"/>
          <p14:tracePt t="67342" x="10260013" y="884238"/>
          <p14:tracePt t="67394" x="9956800" y="982663"/>
          <p14:tracePt t="67448" x="9769475" y="1071563"/>
          <p14:tracePt t="67500" x="9609138" y="1152525"/>
          <p14:tracePt t="67552" x="9439275" y="1250950"/>
          <p14:tracePt t="67606" x="9348788" y="1312863"/>
          <p14:tracePt t="67658" x="9277350" y="1347788"/>
          <p14:tracePt t="67709" x="9205913" y="1347788"/>
          <p14:tracePt t="67767" x="9072563" y="1384300"/>
          <p14:tracePt t="67826" x="8947150" y="1428750"/>
          <p14:tracePt t="67899" x="8939213" y="1438275"/>
          <p14:tracePt t="68198" x="8947150" y="1428750"/>
          <p14:tracePt t="68280" x="8956675" y="1411288"/>
          <p14:tracePt t="68337" x="8974138" y="1411288"/>
          <p14:tracePt t="68388" x="9028113" y="1401763"/>
          <p14:tracePt t="68463" x="9037638" y="1401763"/>
          <p14:tracePt t="68514" x="9063038" y="1401763"/>
          <p14:tracePt t="68565" x="9144000" y="1393825"/>
          <p14:tracePt t="68616" x="9232900" y="1374775"/>
          <p14:tracePt t="68669" x="9269413" y="1374775"/>
          <p14:tracePt t="68722" x="9323388" y="1374775"/>
          <p14:tracePt t="68749" x="9394825" y="1357313"/>
          <p14:tracePt t="68808" x="9609138" y="1258888"/>
          <p14:tracePt t="68858" x="9796463" y="1160463"/>
          <p14:tracePt t="68909" x="9956800" y="1071563"/>
          <p14:tracePt t="68937" x="9991725" y="1044575"/>
          <p14:tracePt t="68964" x="10010775" y="1027113"/>
          <p14:tracePt t="69015" x="10082213" y="973138"/>
          <p14:tracePt t="69066" x="10233025" y="874713"/>
          <p14:tracePt t="69093" x="10340975" y="785813"/>
          <p14:tracePt t="69147" x="10456863" y="696913"/>
          <p14:tracePt t="69204" x="10474325" y="679450"/>
          <p14:tracePt t="69281" x="10518775" y="633413"/>
          <p14:tracePt t="69333" x="10582275" y="536575"/>
          <p14:tracePt t="69384" x="10617200" y="490538"/>
          <p14:tracePt t="69437" x="10634663" y="465138"/>
          <p14:tracePt t="69488" x="10634663" y="428625"/>
          <p14:tracePt t="69539" x="10634663" y="419100"/>
          <p14:tracePt t="69687" x="10582275" y="544513"/>
          <p14:tracePt t="69739" x="10242550" y="982663"/>
          <p14:tracePt t="69791" x="9732963" y="1446213"/>
          <p14:tracePt t="69843" x="9474200" y="1633538"/>
          <p14:tracePt t="69894" x="9205913" y="1741488"/>
          <p14:tracePt t="69957" x="8385175" y="2098675"/>
          <p14:tracePt t="69990" x="8161338" y="2259013"/>
          <p14:tracePt t="70051" x="7991475" y="2455863"/>
          <p14:tracePt t="70102" x="7518400" y="2724150"/>
          <p14:tracePt t="70129" x="7429500" y="2768600"/>
          <p14:tracePt t="70190" x="7251700" y="2928938"/>
          <p14:tracePt t="70275" x="6965950" y="3125788"/>
          <p14:tracePt t="72309" x="6929438" y="3133725"/>
          <p14:tracePt t="72361" x="6902450" y="3170238"/>
          <p14:tracePt t="72411" x="6831013" y="3276600"/>
          <p14:tracePt t="72463" x="6510338" y="3687763"/>
          <p14:tracePt t="72514" x="5991225" y="4152900"/>
          <p14:tracePt t="72564" x="5902325" y="4224338"/>
          <p14:tracePt t="72618" x="5724525" y="4303713"/>
          <p14:tracePt t="72655" x="5322888" y="4510088"/>
          <p14:tracePt t="72712" x="4991100" y="4652963"/>
          <p14:tracePt t="72788" x="4830763" y="4660900"/>
          <p14:tracePt t="72852" x="4795838" y="4660900"/>
          <p14:tracePt t="72910" x="4786313" y="4633913"/>
          <p14:tracePt t="72937" x="4776788" y="4616450"/>
          <p14:tracePt t="72991" x="4697413" y="4491038"/>
          <p14:tracePt t="73019" x="4633913" y="4446588"/>
          <p14:tracePt t="73072" x="4500563" y="4419600"/>
          <p14:tracePt t="73123" x="4411663" y="4419600"/>
          <p14:tracePt t="73255" x="4411663" y="4402138"/>
          <p14:tracePt t="73307" x="4438650" y="4322763"/>
          <p14:tracePt t="73434" x="4491038" y="4322763"/>
          <p14:tracePt t="73485" x="4518025" y="4322763"/>
          <p14:tracePt t="73822" x="4554538" y="4322763"/>
          <p14:tracePt t="73874" x="4572000" y="4313238"/>
          <p14:tracePt t="74022" x="4537075" y="4286250"/>
          <p14:tracePt t="74050" x="4465638" y="4286250"/>
          <p14:tracePt t="74103" x="4322763" y="4232275"/>
          <p14:tracePt t="74157" x="4295775" y="4224338"/>
          <p14:tracePt t="74378" x="4286250" y="4224338"/>
          <p14:tracePt t="74663" x="4268788" y="4224338"/>
          <p14:tracePt t="75076" x="4295775" y="4224338"/>
          <p14:tracePt t="75108" x="4367213" y="4224338"/>
          <p14:tracePt t="75174" x="4473575" y="4205288"/>
          <p14:tracePt t="75238" x="4500563" y="4205288"/>
          <p14:tracePt t="75289" x="4589463" y="4205288"/>
          <p14:tracePt t="75339" x="4652963" y="4197350"/>
          <p14:tracePt t="75507" x="4660900" y="4152900"/>
          <p14:tracePt t="75558" x="4660900" y="4027488"/>
          <p14:tracePt t="75584" x="4660900" y="3983038"/>
          <p14:tracePt t="75635" x="4660900" y="3822700"/>
          <p14:tracePt t="75686" x="4660900" y="3751263"/>
          <p14:tracePt t="76020" x="4625975" y="3776663"/>
          <p14:tracePt t="76072" x="4232275" y="3983038"/>
          <p14:tracePt t="76098" x="4017963" y="4071938"/>
          <p14:tracePt t="76151" x="3571875" y="4108450"/>
          <p14:tracePt t="76208" x="3197225" y="4108450"/>
          <p14:tracePt t="76234" x="3152775" y="4108450"/>
          <p14:tracePt t="76284" x="3009900" y="4108450"/>
          <p14:tracePt t="76312" x="2901950" y="4098925"/>
          <p14:tracePt t="76366" x="2795588" y="4044950"/>
          <p14:tracePt t="76417" x="2741613" y="3919538"/>
          <p14:tracePt t="76466" x="2714625" y="3786188"/>
          <p14:tracePt t="76516" x="2652713" y="3714750"/>
          <p14:tracePt t="76567" x="2625725" y="3687763"/>
          <p14:tracePt t="76640" x="2598738" y="3687763"/>
          <p14:tracePt t="76692" x="2527300" y="3670300"/>
          <p14:tracePt t="76742" x="2509838" y="3670300"/>
          <p14:tracePt t="77077" x="2500313" y="3670300"/>
          <p14:tracePt t="77102" x="2562225" y="3679825"/>
          <p14:tracePt t="77155" x="2795588" y="3776663"/>
          <p14:tracePt t="77187" x="3116263" y="3875088"/>
          <p14:tracePt t="77242" x="3554413" y="3965575"/>
          <p14:tracePt t="77293" x="3946525" y="3965575"/>
          <p14:tracePt t="77343" x="4251325" y="3965575"/>
          <p14:tracePt t="77395" x="4357688" y="3983038"/>
          <p14:tracePt t="77447" x="4510088" y="4010025"/>
          <p14:tracePt t="77499" x="4625975" y="4037013"/>
          <p14:tracePt t="78083" x="4697413" y="4062413"/>
          <p14:tracePt t="78136" x="4983163" y="4108450"/>
          <p14:tracePt t="78195" x="5214938" y="4143375"/>
          <p14:tracePt t="78261" x="5348288" y="4143375"/>
          <p14:tracePt t="78314" x="5394325" y="4143375"/>
          <p14:tracePt t="78365" x="5456238" y="4143375"/>
          <p14:tracePt t="78416" x="5537200" y="4116388"/>
          <p14:tracePt t="78467" x="5599113" y="4098925"/>
          <p14:tracePt t="78520" x="5643563" y="4071938"/>
          <p14:tracePt t="78952" x="5589588" y="4062413"/>
          <p14:tracePt t="79003" x="5330825" y="4027488"/>
          <p14:tracePt t="79057" x="4919663" y="3911600"/>
          <p14:tracePt t="79112" x="4527550" y="3670300"/>
          <p14:tracePt t="79139" x="4205288" y="3490913"/>
          <p14:tracePt t="79195" x="3697288" y="3197225"/>
          <p14:tracePt t="79249" x="3322638" y="2990850"/>
          <p14:tracePt t="79319" x="3027363" y="2911475"/>
          <p14:tracePt t="79373" x="2901950" y="2884488"/>
          <p14:tracePt t="79425" x="2759075" y="2874963"/>
          <p14:tracePt t="79452" x="2679700" y="2884488"/>
          <p14:tracePt t="79507" x="2652713" y="2901950"/>
          <p14:tracePt t="79580" x="2643188" y="2911475"/>
          <p14:tracePt t="79800" x="2643188" y="2938463"/>
          <p14:tracePt t="79875" x="2652713" y="2973388"/>
          <p14:tracePt t="79926" x="2768600" y="3036888"/>
          <p14:tracePt t="79979" x="3036888" y="3152775"/>
          <p14:tracePt t="80030" x="3455988" y="3348038"/>
          <p14:tracePt t="80081" x="4241800" y="3616325"/>
          <p14:tracePt t="80109" x="5045075" y="3776663"/>
          <p14:tracePt t="80161" x="6018213" y="4010025"/>
          <p14:tracePt t="80219" x="6384925" y="4108450"/>
          <p14:tracePt t="80276" x="6394450" y="4108450"/>
          <p14:tracePt t="80428" x="6394450" y="4116388"/>
          <p14:tracePt t="81016" x="6348413" y="4197350"/>
          <p14:tracePt t="81068" x="6276975" y="4322763"/>
          <p14:tracePt t="81125" x="6251575" y="4394200"/>
          <p14:tracePt t="81151" x="6232525" y="4419600"/>
          <p14:tracePt t="81209" x="6205538" y="4500563"/>
          <p14:tracePt t="81263" x="6188075" y="4518025"/>
          <p14:tracePt t="81322" x="6170613" y="4554538"/>
          <p14:tracePt t="81372" x="6161088" y="4598988"/>
          <p14:tracePt t="81734" x="6296025" y="4562475"/>
          <p14:tracePt t="81787" x="6340475" y="4554538"/>
          <p14:tracePt t="81837" x="6394450" y="4510088"/>
          <p14:tracePt t="81888" x="6429375" y="4500563"/>
          <p14:tracePt t="81985" x="6438900" y="4491038"/>
          <p14:tracePt t="82084" x="6375400" y="4483100"/>
          <p14:tracePt t="82239" x="6375400" y="4465638"/>
          <p14:tracePt t="87569" x="6375400" y="4446588"/>
          <p14:tracePt t="89000" x="6375400" y="4438650"/>
          <p14:tracePt t="89468" x="6394450" y="4340225"/>
          <p14:tracePt t="89519" x="6402388" y="4303713"/>
          <p14:tracePt t="89568" x="6419850" y="4224338"/>
          <p14:tracePt t="89620" x="6545263" y="4017963"/>
          <p14:tracePt t="89670" x="6724650" y="3705225"/>
          <p14:tracePt t="89723" x="6858000" y="3509963"/>
          <p14:tracePt t="89799" x="6858000" y="3500438"/>
          <p14:tracePt t="89827" x="6875463" y="3402013"/>
          <p14:tracePt t="89879" x="6911975" y="3268663"/>
          <p14:tracePt t="89931" x="6929438" y="3241675"/>
          <p14:tracePt t="89982" x="6946900" y="3224213"/>
          <p14:tracePt t="90033" x="7062788" y="3197225"/>
          <p14:tracePt t="90084" x="7242175" y="3143250"/>
          <p14:tracePt t="90137" x="7456488" y="3098800"/>
          <p14:tracePt t="90192" x="8054975" y="3081338"/>
          <p14:tracePt t="90245" x="8447088" y="3081338"/>
          <p14:tracePt t="90296" x="8643938" y="3081338"/>
          <p14:tracePt t="90348" x="8875713" y="3081338"/>
          <p14:tracePt t="90375" x="9063038" y="3071813"/>
          <p14:tracePt t="90427" x="9205913" y="3071813"/>
          <p14:tracePt t="90479" x="9447213" y="3071813"/>
          <p14:tracePt t="90530" x="9626600" y="3071813"/>
          <p14:tracePt t="90590" x="9769475" y="3054350"/>
          <p14:tracePt t="90620" x="9823450" y="3054350"/>
          <p14:tracePt t="90679" x="9894888" y="3044825"/>
          <p14:tracePt t="90729" x="10037763" y="3044825"/>
          <p14:tracePt t="90780" x="10429875" y="3044825"/>
          <p14:tracePt t="90806" x="10644188" y="3027363"/>
          <p14:tracePt t="90856" x="10760075" y="3000375"/>
          <p14:tracePt t="91247" x="10634663" y="2874963"/>
          <p14:tracePt t="91297" x="10385425" y="2500313"/>
          <p14:tracePt t="91349" x="10134600" y="1911350"/>
          <p14:tracePt t="91403" x="10082213" y="1704975"/>
          <p14:tracePt t="91454" x="10028238" y="1581150"/>
          <p14:tracePt t="91505" x="10010775" y="1544638"/>
          <p14:tracePt t="91555" x="10001250" y="1509713"/>
          <p14:tracePt t="91606" x="9966325" y="1295400"/>
          <p14:tracePt t="91658" x="9966325" y="1116013"/>
          <p14:tracePt t="91687" x="9966325" y="1081088"/>
          <p14:tracePt t="91739" x="9966325" y="1071563"/>
          <p14:tracePt t="91793" x="9991725" y="1036638"/>
          <p14:tracePt t="91847" x="10099675" y="928688"/>
          <p14:tracePt t="91899" x="10134600" y="884238"/>
          <p14:tracePt t="91951" x="10161588" y="830263"/>
          <p14:tracePt t="92054" x="10171113" y="795338"/>
          <p14:tracePt t="93066" x="10171113" y="938213"/>
          <p14:tracePt t="93091" x="10144125" y="1152525"/>
          <p14:tracePt t="93146" x="10028238" y="1598613"/>
          <p14:tracePt t="93202" x="9858375" y="1965325"/>
          <p14:tracePt t="93254" x="9680575" y="2303463"/>
          <p14:tracePt t="93304" x="9456738" y="2633663"/>
          <p14:tracePt t="93355" x="9197975" y="2938463"/>
          <p14:tracePt t="93405" x="9010650" y="3116263"/>
          <p14:tracePt t="93436" x="8751888" y="3286125"/>
          <p14:tracePt t="93488" x="8456613" y="3429000"/>
          <p14:tracePt t="93539" x="8313738" y="3482975"/>
          <p14:tracePt t="93590" x="8205788" y="3527425"/>
          <p14:tracePt t="93642" x="8081963" y="3562350"/>
          <p14:tracePt t="93694" x="7956550" y="3598863"/>
          <p14:tracePt t="93745" x="7858125" y="3643313"/>
          <p14:tracePt t="93892" x="7840663" y="3643313"/>
          <p14:tracePt t="94037" x="7813675" y="3643313"/>
          <p14:tracePt t="94385" x="7777163" y="3660775"/>
          <p14:tracePt t="94459" x="7732713" y="3670300"/>
          <p14:tracePt t="94842" x="7742238" y="3679825"/>
          <p14:tracePt t="95012" x="7769225" y="3679825"/>
          <p14:tracePt t="95061" x="7777163" y="3679825"/>
          <p14:tracePt t="95113" x="7804150" y="3679825"/>
          <p14:tracePt t="95165" x="7840663" y="3679825"/>
          <p14:tracePt t="95244" x="7858125" y="3679825"/>
          <p14:tracePt t="95411" x="7912100" y="3705225"/>
          <p14:tracePt t="95437" x="7966075" y="3705225"/>
          <p14:tracePt t="95487" x="8010525" y="3697288"/>
          <p14:tracePt t="95537" x="8045450" y="3697288"/>
          <p14:tracePt t="95588" x="8089900" y="3697288"/>
          <p14:tracePt t="95771" x="8108950" y="3562350"/>
          <p14:tracePt t="95832" x="8153400" y="3251200"/>
          <p14:tracePt t="95857" x="8188325" y="3108325"/>
          <p14:tracePt t="95907" x="8277225" y="2795588"/>
          <p14:tracePt t="95960" x="8375650" y="2357438"/>
          <p14:tracePt t="96011" x="8429625" y="2044700"/>
          <p14:tracePt t="96062" x="8510588" y="1830388"/>
          <p14:tracePt t="96087" x="8545513" y="1751013"/>
          <p14:tracePt t="96139" x="8589963" y="1643063"/>
          <p14:tracePt t="96196" x="8609013" y="1589088"/>
          <p14:tracePt t="96246" x="8634413" y="1562100"/>
          <p14:tracePt t="96320" x="8705850" y="1527175"/>
          <p14:tracePt t="96372" x="8751888" y="1482725"/>
          <p14:tracePt t="96424" x="8769350" y="1455738"/>
          <p14:tracePt t="96523" x="8777288" y="1455738"/>
          <p14:tracePt t="96573" x="8813800" y="1419225"/>
          <p14:tracePt t="96624" x="8902700" y="1366838"/>
          <p14:tracePt t="96687" x="8920163" y="1366838"/>
          <p14:tracePt t="96738" x="8947150" y="1366838"/>
          <p14:tracePt t="96802" x="9037638" y="1339850"/>
          <p14:tracePt t="96867" x="9099550" y="1258888"/>
          <p14:tracePt t="96931" x="9099550" y="1152525"/>
          <p14:tracePt t="96992" x="9099550" y="1125538"/>
          <p14:tracePt t="97053" x="9082088" y="1071563"/>
          <p14:tracePt t="97114" x="9045575" y="1054100"/>
          <p14:tracePt t="97185" x="9028113" y="1044575"/>
          <p14:tracePt t="97251" x="9001125" y="1044575"/>
          <p14:tracePt t="97319" x="8920163" y="1125538"/>
          <p14:tracePt t="97382" x="8902700" y="1204913"/>
          <p14:tracePt t="97439" x="8902700" y="1268413"/>
          <p14:tracePt t="97467" x="8902700" y="1339850"/>
          <p14:tracePt t="97522" x="8939213" y="1419225"/>
          <p14:tracePt t="97572" x="8939213" y="1438275"/>
          <p14:tracePt t="97625" x="8939213" y="1455738"/>
          <p14:tracePt t="97674" x="8939213" y="1473200"/>
          <p14:tracePt t="98119" x="8823325" y="1660525"/>
          <p14:tracePt t="98173" x="8116888" y="2598738"/>
          <p14:tracePt t="98230" x="7062788" y="3724275"/>
          <p14:tracePt t="98283" x="6313488" y="4276725"/>
          <p14:tracePt t="98335" x="5715000" y="4581525"/>
          <p14:tracePt t="98387" x="5456238" y="4660900"/>
          <p14:tracePt t="98442" x="5322888" y="4705350"/>
          <p14:tracePt t="98519" x="5259388" y="4776788"/>
          <p14:tracePt t="98578" x="5143500" y="4911725"/>
          <p14:tracePt t="98609" x="5081588" y="4946650"/>
          <p14:tracePt t="98676" x="4911725" y="4956175"/>
          <p14:tracePt t="98738" x="4840288" y="4956175"/>
          <p14:tracePt t="98798" x="4768850" y="4946650"/>
          <p14:tracePt t="98889" x="4724400" y="4919663"/>
          <p14:tracePt t="98920" x="4679950" y="4875213"/>
          <p14:tracePt t="98990" x="4660900" y="4857750"/>
          <p14:tracePt t="99059" x="4670425" y="4813300"/>
          <p14:tracePt t="99131" x="4732338" y="4759325"/>
          <p14:tracePt t="99198" x="4759325" y="4751388"/>
          <p14:tracePt t="99297" x="4776788" y="4751388"/>
          <p14:tracePt t="99397" x="4822825" y="4751388"/>
          <p14:tracePt t="99467" x="4840288" y="4751388"/>
          <p14:tracePt t="99543" x="5099050" y="4732338"/>
          <p14:tracePt t="99611" x="5419725" y="4608513"/>
          <p14:tracePt t="99678" x="5929313" y="4367213"/>
          <p14:tracePt t="99745" x="6491288" y="4071938"/>
          <p14:tracePt t="99811" x="7081838" y="3830638"/>
          <p14:tracePt t="99874" x="7259638" y="3768725"/>
          <p14:tracePt t="99906" x="7286625" y="3759200"/>
          <p14:tracePt t="99968" x="7446963" y="3687763"/>
          <p14:tracePt t="100032" x="7572375" y="3670300"/>
          <p14:tracePt t="100096" x="7831138" y="3643313"/>
          <p14:tracePt t="100151" x="7974013" y="3643313"/>
          <p14:tracePt t="100206" x="8108950" y="3643313"/>
          <p14:tracePt t="100266" x="8161338" y="3643313"/>
          <p14:tracePt t="100319" x="8188325" y="3643313"/>
          <p14:tracePt t="100423" x="8215313" y="3643313"/>
          <p14:tracePt t="100473" x="8269288" y="3643313"/>
          <p14:tracePt t="101084" x="8296275" y="3643313"/>
          <p14:tracePt t="101138" x="8394700" y="3616325"/>
          <p14:tracePt t="101195" x="8545513" y="3608388"/>
          <p14:tracePt t="101246" x="8634413" y="3616325"/>
          <p14:tracePt t="101297" x="8705850" y="3643313"/>
          <p14:tracePt t="101535" x="8715375" y="3643313"/>
          <p14:tracePt t="101847" x="8742363" y="3429000"/>
          <p14:tracePt t="101897" x="8813800" y="2670175"/>
          <p14:tracePt t="101950" x="8840788" y="2312988"/>
          <p14:tracePt t="101976" x="8848725" y="2259013"/>
          <p14:tracePt t="102028" x="8858250" y="2143125"/>
          <p14:tracePt t="102079" x="8858250" y="1990725"/>
          <p14:tracePt t="102132" x="8858250" y="1857375"/>
          <p14:tracePt t="102193" x="8867775" y="1704975"/>
          <p14:tracePt t="102246" x="8885238" y="1616075"/>
          <p14:tracePt t="102270" x="8885238" y="1589088"/>
          <p14:tracePt t="102297" x="8885238" y="1562100"/>
          <p14:tracePt t="102347" x="8885238" y="1544638"/>
          <p14:tracePt t="102396" x="8885238" y="1536700"/>
          <p14:tracePt t="102421" x="8894763" y="1527175"/>
          <p14:tracePt t="102474" x="8939213" y="1473200"/>
          <p14:tracePt t="103149" x="9037638" y="1411288"/>
          <p14:tracePt t="103206" x="9259888" y="1303338"/>
          <p14:tracePt t="103281" x="9323388" y="1268413"/>
          <p14:tracePt t="103332" x="9394825" y="1250950"/>
          <p14:tracePt t="103359" x="9429750" y="1231900"/>
          <p14:tracePt t="103419" x="9537700" y="1169988"/>
          <p14:tracePt t="103447" x="9572625" y="1143000"/>
          <p14:tracePt t="103498" x="9644063" y="1089025"/>
          <p14:tracePt t="103550" x="9742488" y="1017588"/>
          <p14:tracePt t="103603" x="9804400" y="973138"/>
          <p14:tracePt t="103656" x="9848850" y="928688"/>
          <p14:tracePt t="103705" x="9867900" y="911225"/>
          <p14:tracePt t="103756" x="9885363" y="884238"/>
          <p14:tracePt t="103807" x="9920288" y="866775"/>
          <p14:tracePt t="103880" x="9956800" y="839788"/>
          <p14:tracePt t="103931" x="9991725" y="795338"/>
          <p14:tracePt t="103957" x="10001250" y="785813"/>
          <p14:tracePt t="104024" x="10018713" y="768350"/>
          <p14:tracePt t="104074" x="10037763" y="758825"/>
          <p14:tracePt t="104130" x="10082213" y="714375"/>
          <p14:tracePt t="104209" x="10099675" y="696913"/>
          <p14:tracePt t="104754" x="10063163" y="741363"/>
          <p14:tracePt t="104805" x="9956800" y="857250"/>
          <p14:tracePt t="104858" x="9813925" y="1009650"/>
          <p14:tracePt t="104912" x="9715500" y="1108075"/>
          <p14:tracePt t="104963" x="9617075" y="1160463"/>
          <p14:tracePt t="105014" x="9545638" y="1231900"/>
          <p14:tracePt t="105065" x="9474200" y="1268413"/>
          <p14:tracePt t="105117" x="9385300" y="1303338"/>
          <p14:tracePt t="105173" x="9296400" y="1357313"/>
          <p14:tracePt t="105228" x="9259888" y="1366838"/>
          <p14:tracePt t="105303" x="9215438" y="1384300"/>
          <p14:tracePt t="105356" x="9117013" y="1411288"/>
          <p14:tracePt t="105408" x="9037638" y="1428750"/>
          <p14:tracePt t="105460" x="9018588" y="1428750"/>
          <p14:tracePt t="105584" x="9001125" y="1428750"/>
          <p14:tracePt t="105827" x="9197975" y="1303338"/>
          <p14:tracePt t="105877" x="9385300" y="1169988"/>
          <p14:tracePt t="105928" x="9501188" y="1108075"/>
          <p14:tracePt t="105955" x="9599613" y="1027113"/>
          <p14:tracePt t="106015" x="9831388" y="839788"/>
          <p14:tracePt t="106047" x="9885363" y="795338"/>
          <p14:tracePt t="106110" x="9947275" y="741363"/>
          <p14:tracePt t="106166" x="10037763" y="704850"/>
          <p14:tracePt t="106220" x="10072688" y="687388"/>
          <p14:tracePt t="106272" x="10099675" y="679450"/>
          <p14:tracePt t="106921" x="10099675" y="669925"/>
          <p14:tracePt t="107608" x="10028238" y="750888"/>
          <p14:tracePt t="107660" x="9796463" y="965200"/>
          <p14:tracePt t="107687" x="9688513" y="1062038"/>
          <p14:tracePt t="107739" x="9572625" y="1152525"/>
          <p14:tracePt t="107790" x="9412288" y="1241425"/>
          <p14:tracePt t="107843" x="9242425" y="1322388"/>
          <p14:tracePt t="107894" x="9117013" y="1322388"/>
          <p14:tracePt t="107920" x="9063038" y="1322388"/>
          <p14:tracePt t="107971" x="9001125" y="1347788"/>
          <p14:tracePt t="107996" x="8956675" y="1374775"/>
          <p14:tracePt t="108050" x="8912225" y="1401763"/>
          <p14:tracePt t="108202" x="8912225" y="1428750"/>
          <p14:tracePt t="108302" x="8947150" y="1428750"/>
          <p14:tracePt t="108326" x="8991600" y="1428750"/>
          <p14:tracePt t="108379" x="9028113" y="1401763"/>
          <p14:tracePt t="108406" x="9072563" y="1366838"/>
          <p14:tracePt t="108430" x="9134475" y="1322388"/>
          <p14:tracePt t="108480" x="9313863" y="1187450"/>
          <p14:tracePt t="108507" x="9429750" y="1108075"/>
          <p14:tracePt t="108558" x="9518650" y="1036638"/>
          <p14:tracePt t="108582" x="9545638" y="990600"/>
          <p14:tracePt t="108634" x="9653588" y="884238"/>
          <p14:tracePt t="108686" x="9777413" y="803275"/>
          <p14:tracePt t="108710" x="9848850" y="768350"/>
          <p14:tracePt t="108761" x="9867900" y="741363"/>
          <p14:tracePt t="108812" x="9875838" y="731838"/>
          <p14:tracePt t="109004" x="9885363" y="731838"/>
          <p14:tracePt t="109031" x="9912350" y="714375"/>
          <p14:tracePt t="109085" x="9920288" y="704850"/>
          <p14:tracePt t="109231" x="9974263" y="687388"/>
          <p14:tracePt t="109284" x="9991725" y="679450"/>
          <p14:tracePt t="109861" x="9929813" y="822325"/>
          <p14:tracePt t="109913" x="9813925" y="1071563"/>
          <p14:tracePt t="109964" x="9732963" y="1241425"/>
          <p14:tracePt t="110022" x="9725025" y="1285875"/>
          <p14:tracePt t="110100" x="9796463" y="1196975"/>
          <p14:tracePt t="110155" x="9902825" y="1017588"/>
          <p14:tracePt t="110189" x="9912350" y="928688"/>
          <p14:tracePt t="110241" x="10010775" y="704850"/>
          <p14:tracePt t="110291" x="10028238" y="633413"/>
          <p14:tracePt t="110340" x="10028238" y="615950"/>
          <p14:tracePt t="110390" x="10028238" y="598488"/>
          <p14:tracePt t="110706" x="10028238" y="679450"/>
          <p14:tracePt t="110756" x="10028238" y="714375"/>
          <p14:tracePt t="110807" x="9991725" y="803275"/>
          <p14:tracePt t="110859" x="9974263" y="874713"/>
          <p14:tracePt t="110958" x="9956800" y="901700"/>
          <p14:tracePt t="111161" x="9902825" y="1071563"/>
          <p14:tracePt t="111226" x="9599613" y="1928813"/>
          <p14:tracePt t="111288" x="9420225" y="2660650"/>
          <p14:tracePt t="111340" x="9375775" y="2955925"/>
          <p14:tracePt t="111391" x="9367838" y="3036888"/>
          <p14:tracePt t="111444" x="9323388" y="3089275"/>
          <p14:tracePt t="111494" x="9286875" y="3152775"/>
          <p14:tracePt t="111547" x="9197975" y="3313113"/>
          <p14:tracePt t="111602" x="9134475" y="3402013"/>
          <p14:tracePt t="111654" x="9109075" y="3446463"/>
          <p14:tracePt t="111751" x="9090025" y="3455988"/>
          <p14:tracePt t="111803" x="9090025" y="3482975"/>
          <p14:tracePt t="111878" x="9090025" y="3490913"/>
          <p14:tracePt t="111906" x="9090025" y="3509963"/>
          <p14:tracePt t="111957" x="9269413" y="3536950"/>
          <p14:tracePt t="112007" x="9304338" y="3536950"/>
          <p14:tracePt t="112087" x="9340850" y="3536950"/>
          <p14:tracePt t="112166" x="9375775" y="3536950"/>
          <p14:tracePt t="112386" x="9385300" y="3402013"/>
          <p14:tracePt t="112437" x="9277350" y="2527300"/>
          <p14:tracePt t="112488" x="9188450" y="2017713"/>
          <p14:tracePt t="112539" x="9188450" y="1955800"/>
          <p14:tracePt t="112565" x="9170988" y="1893888"/>
          <p14:tracePt t="112616" x="9153525" y="1704975"/>
          <p14:tracePt t="112667" x="9117013" y="1608138"/>
          <p14:tracePt t="112718" x="9117013" y="1589088"/>
          <p14:tracePt t="112768" x="9099550" y="1571625"/>
          <p14:tracePt t="112819" x="9063038" y="1527175"/>
          <p14:tracePt t="112872" x="9028113" y="1465263"/>
          <p14:tracePt t="112923" x="8956675" y="1393825"/>
          <p14:tracePt t="112974" x="8956675" y="1384300"/>
          <p14:tracePt t="113223" x="9018588" y="1339850"/>
          <p14:tracePt t="113249" x="9161463" y="1250950"/>
          <p14:tracePt t="113300" x="9313863" y="1125538"/>
          <p14:tracePt t="113327" x="9358313" y="1089025"/>
          <p14:tracePt t="113379" x="9412288" y="1044575"/>
          <p14:tracePt t="113406" x="9456738" y="1009650"/>
          <p14:tracePt t="113431" x="9501188" y="955675"/>
          <p14:tracePt t="113488" x="9634538" y="830263"/>
          <p14:tracePt t="113544" x="9715500" y="758825"/>
          <p14:tracePt t="113573" x="9715500" y="741363"/>
          <p14:tracePt t="113628" x="9769475" y="714375"/>
          <p14:tracePt t="113656" x="9813925" y="687388"/>
          <p14:tracePt t="113713" x="9848850" y="679450"/>
          <p14:tracePt t="113770" x="9947275" y="679450"/>
          <p14:tracePt t="113822" x="9991725" y="669925"/>
          <p14:tracePt t="113873" x="10018713" y="660400"/>
          <p14:tracePt t="114072" x="10028238" y="660400"/>
          <p14:tracePt t="115018" x="10055225" y="652463"/>
          <p14:tracePt t="116575" x="10045700" y="687388"/>
          <p14:tracePt t="116626" x="10028238" y="758825"/>
          <p14:tracePt t="116678" x="10018713" y="866775"/>
          <p14:tracePt t="116729" x="10018713" y="928688"/>
          <p14:tracePt t="116802" x="10018713" y="946150"/>
          <p14:tracePt t="116878" x="10018713" y="990600"/>
          <p14:tracePt t="116933" x="10001250" y="1071563"/>
          <p14:tracePt t="116991" x="9974263" y="1179513"/>
          <p14:tracePt t="117042" x="9966325" y="1204913"/>
          <p14:tracePt t="117092" x="9947275" y="1231900"/>
          <p14:tracePt t="117145" x="9939338" y="1241425"/>
          <p14:tracePt t="117202" x="9823450" y="1285875"/>
          <p14:tracePt t="117253" x="9528175" y="1401763"/>
          <p14:tracePt t="117305" x="9082088" y="1598613"/>
          <p14:tracePt t="117355" x="8269288" y="1982788"/>
          <p14:tracePt t="117405" x="6742113" y="2581275"/>
          <p14:tracePt t="117456" x="5330825" y="3044825"/>
          <p14:tracePt t="117506" x="4643438" y="3214688"/>
          <p14:tracePt t="117559" x="4071938" y="3375025"/>
          <p14:tracePt t="117611" x="3776663" y="3455988"/>
          <p14:tracePt t="117637" x="3751263" y="3455988"/>
          <p14:tracePt t="117689" x="3633788" y="3402013"/>
          <p14:tracePt t="117739" x="3544888" y="3303588"/>
          <p14:tracePt t="117765" x="3482975" y="3276600"/>
          <p14:tracePt t="117819" x="3224213" y="3232150"/>
          <p14:tracePt t="117869" x="3143250" y="3232150"/>
          <p14:tracePt t="117920" x="3108325" y="3232150"/>
          <p14:tracePt t="117996" x="3036888" y="3143250"/>
          <p14:tracePt t="118047" x="2938463" y="3036888"/>
          <p14:tracePt t="118098" x="2732088" y="2938463"/>
          <p14:tracePt t="118123" x="2554288" y="2928938"/>
          <p14:tracePt t="118150" x="2214563" y="2928938"/>
          <p14:tracePt t="118206" x="893763" y="3187700"/>
          <p14:tracePt t="118257" x="598488" y="3214688"/>
          <p14:tracePt t="118334" x="588963" y="3214688"/>
          <p14:tracePt t="118359" x="581025" y="3214688"/>
          <p14:tracePt t="118413" x="465138" y="3152775"/>
          <p14:tracePt t="118466" x="285750" y="3098800"/>
          <p14:tracePt t="118588" x="438150" y="3062288"/>
          <p14:tracePt t="118639" x="696913" y="2990850"/>
          <p14:tracePt t="118665" x="723900" y="2973388"/>
          <p14:tracePt t="118887" x="741363" y="3089275"/>
          <p14:tracePt t="118938" x="731838" y="3402013"/>
          <p14:tracePt t="118992" x="615950" y="4000500"/>
          <p14:tracePt t="119043" x="561975" y="4510088"/>
          <p14:tracePt t="119096" x="517525" y="5010150"/>
          <p14:tracePt t="119124" x="509588" y="5153025"/>
          <p14:tracePt t="119151" x="509588" y="5295900"/>
          <p14:tracePt t="119210" x="509588" y="5446713"/>
          <p14:tracePt t="119263" x="509588" y="5572125"/>
          <p14:tracePt t="119315" x="509588" y="5608638"/>
          <p14:tracePt t="119367" x="509588" y="5661025"/>
          <p14:tracePt t="119417" x="509588" y="5741988"/>
          <p14:tracePt t="119469" x="561975" y="5830888"/>
          <p14:tracePt t="119522" x="615950" y="5884863"/>
          <p14:tracePt t="119574" x="625475" y="5894388"/>
          <p14:tracePt t="119650" x="633413" y="5911850"/>
          <p14:tracePt t="119676" x="633413" y="5929313"/>
          <p14:tracePt t="119728" x="679450" y="6000750"/>
          <p14:tracePt t="119779" x="704850" y="6010275"/>
          <p14:tracePt t="119903" x="723900" y="6010275"/>
          <p14:tracePt t="119954" x="731838" y="6010275"/>
          <p14:tracePt t="120028" x="741363" y="6010275"/>
          <p14:tracePt t="120368" x="965200" y="6010275"/>
          <p14:tracePt t="120423" x="2446338" y="5840413"/>
          <p14:tracePt t="120483" x="3232150" y="5830888"/>
          <p14:tracePt t="120553" x="5160963" y="5348288"/>
          <p14:tracePt t="120608" x="6251575" y="5108575"/>
          <p14:tracePt t="120659" x="6724650" y="5037138"/>
          <p14:tracePt t="120684" x="6929438" y="5010150"/>
          <p14:tracePt t="120711" x="7143750" y="4983163"/>
          <p14:tracePt t="120761" x="7170738" y="4973638"/>
          <p14:tracePt t="120814" x="7251700" y="4911725"/>
          <p14:tracePt t="120867" x="7385050" y="4803775"/>
          <p14:tracePt t="120918" x="7589838" y="4670425"/>
          <p14:tracePt t="120945" x="7608888" y="4652963"/>
          <p14:tracePt t="120996" x="7634288" y="4554538"/>
          <p14:tracePt t="121047" x="7634288" y="4429125"/>
          <p14:tracePt t="121100" x="7643813" y="4276725"/>
          <p14:tracePt t="121156" x="7759700" y="3973513"/>
          <p14:tracePt t="121187" x="7796213" y="3911600"/>
          <p14:tracePt t="121768" x="7831138" y="3946525"/>
          <p14:tracePt t="121826" x="7894638" y="3965575"/>
          <p14:tracePt t="121876" x="7912100" y="3965575"/>
          <p14:tracePt t="121974" x="7912100" y="3973513"/>
          <p14:tracePt t="122000" x="7912100" y="3983038"/>
          <p14:tracePt t="122052" x="7912100" y="4000500"/>
          <p14:tracePt t="122078" x="7894638" y="4037013"/>
          <p14:tracePt t="122132" x="7848600" y="4108450"/>
          <p14:tracePt t="122287" x="7840663" y="4116388"/>
          <p14:tracePt t="122396" x="7823200" y="4133850"/>
          <p14:tracePt t="123066" x="7804150" y="4241800"/>
          <p14:tracePt t="123093" x="7759700" y="4303713"/>
          <p14:tracePt t="123146" x="7680325" y="4473575"/>
          <p14:tracePt t="123232" x="7670800" y="4491038"/>
          <p14:tracePt t="123498" x="7643813" y="4419600"/>
          <p14:tracePt t="123550" x="7626350" y="4375150"/>
          <p14:tracePt t="123602" x="7616825" y="4340225"/>
          <p14:tracePt t="123654" x="7616825" y="4276725"/>
          <p14:tracePt t="123706" x="7608888" y="4268788"/>
          <p14:tracePt t="124000" x="7653338" y="4268788"/>
          <p14:tracePt t="124051" x="7777163" y="4268788"/>
          <p14:tracePt t="124078" x="7840663" y="4268788"/>
          <p14:tracePt t="124132" x="7956550" y="4268788"/>
          <p14:tracePt t="124186" x="8010525" y="4268788"/>
          <p14:tracePt t="124239" x="8081963" y="4259263"/>
          <p14:tracePt t="124291" x="8089900" y="4251325"/>
          <p14:tracePt t="124554" x="8108950" y="4241800"/>
          <p14:tracePt t="124606" x="8134350" y="4241800"/>
          <p14:tracePt t="124655" x="8161338" y="4232275"/>
          <p14:tracePt t="124730" x="8170863" y="4232275"/>
          <p14:tracePt t="124904" x="8062913" y="4259263"/>
          <p14:tracePt t="124956" x="7688263" y="4357688"/>
          <p14:tracePt t="125008" x="7018338" y="4438650"/>
          <p14:tracePt t="125060" x="6527800" y="4510088"/>
          <p14:tracePt t="125114" x="5946775" y="4572000"/>
          <p14:tracePt t="125168" x="5313363" y="4670425"/>
          <p14:tracePt t="125223" x="5143500" y="4705350"/>
          <p14:tracePt t="125275" x="5054600" y="4751388"/>
          <p14:tracePt t="125330" x="4919663" y="4840288"/>
          <p14:tracePt t="125381" x="4741863" y="4911725"/>
          <p14:tracePt t="125408" x="4724400" y="4911725"/>
          <p14:tracePt t="125578" x="4795838" y="4875213"/>
          <p14:tracePt t="125630" x="4867275" y="4857750"/>
          <p14:tracePt t="125680" x="4902200" y="4840288"/>
          <p14:tracePt t="125755" x="4919663" y="4822825"/>
          <p14:tracePt t="125782" x="4946650" y="4813300"/>
          <p14:tracePt t="125835" x="5205413" y="4741863"/>
          <p14:tracePt t="125886" x="6330950" y="4241800"/>
          <p14:tracePt t="125938" x="6786563" y="3884613"/>
          <p14:tracePt t="125992" x="7259638" y="3232150"/>
          <p14:tracePt t="126045" x="8180388" y="2197100"/>
          <p14:tracePt t="126071" x="8304213" y="2000250"/>
          <p14:tracePt t="126125" x="8385175" y="1839913"/>
          <p14:tracePt t="126180" x="8402638" y="1795463"/>
          <p14:tracePt t="126234" x="8420100" y="1795463"/>
          <p14:tracePt t="126286" x="8545513" y="1751013"/>
          <p14:tracePt t="126338" x="8715375" y="1687513"/>
          <p14:tracePt t="126390" x="8786813" y="1643063"/>
          <p14:tracePt t="126442" x="8848725" y="1581150"/>
          <p14:tracePt t="126494" x="8875713" y="1554163"/>
          <p14:tracePt t="126570" x="8912225" y="1536700"/>
          <p14:tracePt t="126628" x="8947150" y="1517650"/>
          <p14:tracePt t="126690" x="8966200" y="1500188"/>
          <p14:tracePt t="126795" x="8966200" y="1473200"/>
          <p14:tracePt t="127765" x="8966200" y="1465263"/>
          <p14:tracePt t="128205" x="9001125" y="1465263"/>
          <p14:tracePt t="128255" x="9090025" y="1473200"/>
          <p14:tracePt t="128281" x="9126538" y="1473200"/>
          <p14:tracePt t="128309" x="9188450" y="1473200"/>
          <p14:tracePt t="128359" x="9331325" y="1411288"/>
          <p14:tracePt t="128411" x="9456738" y="1312863"/>
          <p14:tracePt t="128437" x="9491663" y="1276350"/>
          <p14:tracePt t="128489" x="9599613" y="1152525"/>
          <p14:tracePt t="128515" x="9617075" y="1116013"/>
          <p14:tracePt t="128566" x="9698038" y="1036638"/>
          <p14:tracePt t="128593" x="9732963" y="1000125"/>
          <p14:tracePt t="128644" x="9804400" y="928688"/>
          <p14:tracePt t="128694" x="9858375" y="884238"/>
          <p14:tracePt t="128746" x="9929813" y="812800"/>
          <p14:tracePt t="128797" x="10001250" y="750888"/>
          <p14:tracePt t="128873" x="10028238" y="723900"/>
          <p14:tracePt t="128924" x="10045700" y="704850"/>
          <p14:tracePt t="128979" x="10063163" y="704850"/>
          <p14:tracePt t="129031" x="10072688" y="696913"/>
          <p14:tracePt t="129711" x="10037763" y="776288"/>
          <p14:tracePt t="129764" x="9759950" y="1490663"/>
          <p14:tracePt t="129818" x="9402763" y="2527300"/>
          <p14:tracePt t="129843" x="9304338" y="2840038"/>
          <p14:tracePt t="129898" x="9188450" y="3357563"/>
          <p14:tracePt t="129950" x="9188450" y="3581400"/>
          <p14:tracePt t="129976" x="9188450" y="3652838"/>
          <p14:tracePt t="130028" x="9170988" y="3822700"/>
          <p14:tracePt t="130080" x="9170988" y="3946525"/>
          <p14:tracePt t="130169" x="9170988" y="3973513"/>
          <p14:tracePt t="130324" x="9161463" y="3990975"/>
          <p14:tracePt t="130350" x="9144000" y="4010025"/>
          <p14:tracePt t="130400" x="9134475" y="4037013"/>
          <p14:tracePt t="131415" x="9144000" y="3938588"/>
          <p14:tracePt t="131467" x="9144000" y="3455988"/>
          <p14:tracePt t="131519" x="9153525" y="2446338"/>
          <p14:tracePt t="131571" x="9323388" y="1776413"/>
          <p14:tracePt t="131621" x="9348788" y="1490663"/>
          <p14:tracePt t="131646" x="9358313" y="1438275"/>
          <p14:tracePt t="131672" x="9358313" y="1393825"/>
          <p14:tracePt t="131722" x="9358313" y="1357313"/>
          <p14:tracePt t="131781" x="9358313" y="1285875"/>
          <p14:tracePt t="131812" x="9348788" y="1268413"/>
          <p14:tracePt t="131873" x="9277350" y="1223963"/>
          <p14:tracePt t="131950" x="9170988" y="1303338"/>
          <p14:tracePt t="132001" x="9117013" y="1374775"/>
          <p14:tracePt t="132125" x="9109075" y="1374775"/>
          <p14:tracePt t="132180" x="9072563" y="1411288"/>
          <p14:tracePt t="132232" x="9072563" y="1419225"/>
          <p14:tracePt t="133096" x="9063038" y="1419225"/>
          <p14:tracePt t="133150" x="9090025" y="1401763"/>
          <p14:tracePt t="133207" x="9117013" y="1401763"/>
          <p14:tracePt t="133282" x="9180513" y="1393825"/>
          <p14:tracePt t="133335" x="9242425" y="1374775"/>
          <p14:tracePt t="133386" x="9259888" y="1366838"/>
          <p14:tracePt t="133415" x="9286875" y="1357313"/>
          <p14:tracePt t="133468" x="9367838" y="1312863"/>
          <p14:tracePt t="133520" x="9447213" y="1258888"/>
          <p14:tracePt t="133572" x="9518650" y="1204913"/>
          <p14:tracePt t="133646" x="9537700" y="1179513"/>
          <p14:tracePt t="133699" x="9590088" y="1125538"/>
          <p14:tracePt t="133751" x="9626600" y="1098550"/>
          <p14:tracePt t="133824" x="9634538" y="1071563"/>
          <p14:tracePt t="133874" x="9661525" y="1044575"/>
          <p14:tracePt t="133925" x="9715500" y="1009650"/>
          <p14:tracePt t="133953" x="9769475" y="990600"/>
          <p14:tracePt t="134006" x="9831388" y="946150"/>
          <p14:tracePt t="134055" x="9858375" y="919163"/>
          <p14:tracePt t="134108" x="9902825" y="884238"/>
          <p14:tracePt t="134212" x="9912350" y="874713"/>
          <p14:tracePt t="134338" x="9939338" y="847725"/>
          <p14:tracePt t="134411" x="9966325" y="839788"/>
          <p14:tracePt t="134463" x="9991725" y="822325"/>
          <p14:tracePt t="134514" x="9991725" y="812800"/>
          <p14:tracePt t="134587" x="10001250" y="803275"/>
          <p14:tracePt t="134638" x="10028238" y="776288"/>
          <p14:tracePt t="134687" x="10037763" y="776288"/>
          <p14:tracePt t="134829" x="10037763" y="768350"/>
          <p14:tracePt t="134976" x="10045700" y="758825"/>
          <p14:tracePt t="135152" x="10045700" y="938213"/>
          <p14:tracePt t="135209" x="9804400" y="1839913"/>
          <p14:tracePt t="135260" x="9661525" y="2625725"/>
          <p14:tracePt t="135312" x="9634538" y="3054350"/>
          <p14:tracePt t="135364" x="9671050" y="3357563"/>
          <p14:tracePt t="135420" x="9732963" y="3500438"/>
          <p14:tracePt t="135445" x="9742488" y="3571875"/>
          <p14:tracePt t="135502" x="9823450" y="3795713"/>
          <p14:tracePt t="135559" x="9974263" y="3965575"/>
          <p14:tracePt t="135658" x="10028238" y="4000500"/>
          <p14:tracePt t="135710" x="10082213" y="4037013"/>
          <p14:tracePt t="135766" x="10161588" y="4081463"/>
          <p14:tracePt t="135817" x="10198100" y="4108450"/>
          <p14:tracePt t="135963" x="10171113" y="4133850"/>
          <p14:tracePt t="136112" x="10153650" y="4152900"/>
          <p14:tracePt t="136164" x="10134600" y="4197350"/>
          <p14:tracePt t="136364" x="10126663" y="4205288"/>
          <p14:tracePt t="136534" x="10109200" y="4224338"/>
          <p14:tracePt t="136755" x="10099675" y="4224338"/>
          <p14:tracePt t="137405" x="10082213" y="4224338"/>
          <p14:tracePt t="137794" x="10063163" y="4232275"/>
          <p14:tracePt t="137846" x="9912350" y="4394200"/>
          <p14:tracePt t="137897" x="9796463" y="4446588"/>
          <p14:tracePt t="137949" x="9688513" y="4465638"/>
          <p14:tracePt t="137974" x="9661525" y="4483100"/>
          <p14:tracePt t="138029" x="9617075" y="4491038"/>
          <p14:tracePt t="138078" x="9590088" y="4500563"/>
          <p14:tracePt t="138130" x="9483725" y="4572000"/>
          <p14:tracePt t="138184" x="9429750" y="4633913"/>
          <p14:tracePt t="138237" x="9420225" y="4643438"/>
          <p14:tracePt t="138288" x="9402763" y="4660900"/>
          <p14:tracePt t="138459" x="9402763" y="4598988"/>
          <p14:tracePt t="138486" x="9402763" y="4537075"/>
          <p14:tracePt t="138537" x="9385300" y="4456113"/>
          <p14:tracePt t="138588" x="9385300" y="4313238"/>
          <p14:tracePt t="138639" x="9385300" y="4098925"/>
          <p14:tracePt t="138690" x="9385300" y="4000500"/>
          <p14:tracePt t="138777" x="9331325" y="4098925"/>
          <p14:tracePt t="138830" x="9153525" y="4357688"/>
          <p14:tracePt t="138884" x="9045575" y="4456113"/>
          <p14:tracePt t="138939" x="8956675" y="4483100"/>
          <p14:tracePt t="138990" x="8947150" y="4483100"/>
          <p14:tracePt t="139016" x="8929688" y="4429125"/>
          <p14:tracePt t="139074" x="9277350" y="3251200"/>
          <p14:tracePt t="139133" x="9705975" y="1562100"/>
          <p14:tracePt t="139190" x="9831388" y="1116013"/>
          <p14:tracePt t="139242" x="9848850" y="1081088"/>
          <p14:tracePt t="139319" x="9939338" y="1017588"/>
          <p14:tracePt t="139370" x="9991725" y="955675"/>
          <p14:tracePt t="139422" x="10028238" y="866775"/>
          <p14:tracePt t="139477" x="10090150" y="768350"/>
          <p14:tracePt t="139529" x="10134600" y="741363"/>
          <p14:tracePt t="139581" x="10153650" y="704850"/>
          <p14:tracePt t="139879" x="10082213" y="884238"/>
          <p14:tracePt t="139931" x="9742488" y="1847850"/>
          <p14:tracePt t="139984" x="9518650" y="2598738"/>
          <p14:tracePt t="140015" x="9439275" y="2990850"/>
          <p14:tracePt t="140067" x="9340850" y="3571875"/>
          <p14:tracePt t="140120" x="9296400" y="3830638"/>
          <p14:tracePt t="140174" x="9259888" y="3965575"/>
          <p14:tracePt t="140229" x="9205913" y="4054475"/>
          <p14:tracePt t="140281" x="9161463" y="4160838"/>
          <p14:tracePt t="140332" x="9063038" y="4330700"/>
          <p14:tracePt t="140358" x="9028113" y="4394200"/>
          <p14:tracePt t="140411" x="8966200" y="4438650"/>
          <p14:tracePt t="140436" x="8947150" y="4456113"/>
          <p14:tracePt t="140487" x="8885238" y="4545013"/>
          <p14:tracePt t="140515" x="8875713" y="4554538"/>
          <p14:tracePt t="140590" x="8769350" y="4616450"/>
          <p14:tracePt t="140640" x="8742363" y="4625975"/>
          <p14:tracePt t="140714" x="8705850" y="4660900"/>
          <p14:tracePt t="140738" x="8680450" y="4679950"/>
          <p14:tracePt t="140789" x="8670925" y="4705350"/>
          <p14:tracePt t="141897" x="8643938" y="4705350"/>
          <p14:tracePt t="143018" x="8653463" y="4705350"/>
          <p14:tracePt t="143046" x="8653463" y="4714875"/>
          <p14:tracePt t="143425" x="8634413" y="4687888"/>
          <p14:tracePt t="143551" x="8634413" y="4670425"/>
          <p14:tracePt t="143602" x="8634413" y="4660900"/>
          <p14:tracePt t="143808" x="8634413" y="4643438"/>
          <p14:tracePt t="144973" x="8582025" y="4697413"/>
          <p14:tracePt t="145025" x="8491538" y="4714875"/>
          <p14:tracePt t="145078" x="8340725" y="4741863"/>
          <p14:tracePt t="145134" x="7991475" y="4795838"/>
          <p14:tracePt t="145190" x="7153275" y="4946650"/>
          <p14:tracePt t="145219" x="6510338" y="5089525"/>
          <p14:tracePt t="145280" x="5911850" y="5197475"/>
          <p14:tracePt t="145333" x="5768975" y="5197475"/>
          <p14:tracePt t="145385" x="5670550" y="5170488"/>
          <p14:tracePt t="145410" x="5626100" y="5143500"/>
          <p14:tracePt t="145462" x="5527675" y="5081588"/>
          <p14:tracePt t="145515" x="5438775" y="4991100"/>
          <p14:tracePt t="145567" x="5251450" y="4938713"/>
          <p14:tracePt t="145594" x="5133975" y="4911725"/>
          <p14:tracePt t="145619" x="5081588" y="4894263"/>
          <p14:tracePt t="145672" x="4929188" y="4857750"/>
          <p14:tracePt t="145725" x="4776788" y="4786313"/>
          <p14:tracePt t="145777" x="4759325" y="4759325"/>
          <p14:tracePt t="145828" x="4751388" y="4759325"/>
          <p14:tracePt t="145902" x="4751388" y="4751388"/>
          <p14:tracePt t="146053" x="4751388" y="4741863"/>
          <p14:tracePt t="146130" x="4751388" y="4732338"/>
          <p14:tracePt t="146330" x="4732338" y="4697413"/>
          <p14:tracePt t="146380" x="4732338" y="4679950"/>
          <p14:tracePt t="146670" x="4724400" y="4679950"/>
          <p14:tracePt t="146795" x="4724400" y="4687888"/>
          <p14:tracePt t="147288" x="4724400" y="4705350"/>
          <p14:tracePt t="147896" x="4724400" y="4697413"/>
          <p14:tracePt t="148494" x="4679950" y="4697413"/>
          <p14:tracePt t="149019" x="4670425" y="4714875"/>
          <p14:tracePt t="149046" x="4687888" y="4724400"/>
          <p14:tracePt t="149098" x="4705350" y="4724400"/>
          <p14:tracePt t="149178" x="4768850" y="4732338"/>
          <p14:tracePt t="149233" x="4813300" y="4741863"/>
          <p14:tracePt t="149307" x="4848225" y="4759325"/>
          <p14:tracePt t="149358" x="4848225" y="4776788"/>
          <p14:tracePt t="149409" x="4857750" y="4776788"/>
          <p14:tracePt t="149532" x="4867275" y="4776788"/>
          <p14:tracePt t="149634" x="4875213" y="4776788"/>
          <p14:tracePt t="149809" x="4902200" y="4768850"/>
          <p14:tracePt t="149862" x="4902200" y="4714875"/>
          <p14:tracePt t="150514" x="4973638" y="4714875"/>
          <p14:tracePt t="150564" x="5081588" y="4714875"/>
          <p14:tracePt t="150614" x="5160963" y="4697413"/>
          <p14:tracePt t="151438" x="5170488" y="4697413"/>
          <p14:tracePt t="151658" x="5187950" y="4679950"/>
          <p14:tracePt t="151709" x="5197475" y="4670425"/>
          <p14:tracePt t="151758" x="5224463" y="4633913"/>
          <p14:tracePt t="151809" x="5251450" y="4633913"/>
          <p14:tracePt t="151834" x="5276850" y="4633913"/>
          <p14:tracePt t="151886" x="5384800" y="4608513"/>
          <p14:tracePt t="151938" x="5732463" y="4402138"/>
          <p14:tracePt t="151990" x="6402388" y="3813175"/>
          <p14:tracePt t="152042" x="7429500" y="2901950"/>
          <p14:tracePt t="152066" x="7599363" y="2786063"/>
          <p14:tracePt t="152119" x="7608888" y="2776538"/>
          <p14:tracePt t="152174" x="7626350" y="2776538"/>
          <p14:tracePt t="152202" x="7653338" y="2759075"/>
          <p14:tracePt t="152254" x="7840663" y="2581275"/>
          <p14:tracePt t="152306" x="8143875" y="2224088"/>
          <p14:tracePt t="152358" x="8732838" y="1562100"/>
          <p14:tracePt t="152420" x="9224963" y="982663"/>
          <p14:tracePt t="152483" x="9348788" y="839788"/>
          <p14:tracePt t="152559" x="9385300" y="803275"/>
          <p14:tracePt t="152610" x="9491663" y="795338"/>
          <p14:tracePt t="152662" x="9688513" y="731838"/>
          <p14:tracePt t="152688" x="9752013" y="704850"/>
          <p14:tracePt t="152740" x="9804400" y="652463"/>
          <p14:tracePt t="152792" x="9823450" y="642938"/>
          <p14:tracePt t="152867" x="9858375" y="642938"/>
          <p14:tracePt t="152919" x="9956800" y="669925"/>
          <p14:tracePt t="152970" x="9974263" y="669925"/>
          <p14:tracePt t="153020" x="9991725" y="669925"/>
          <p14:tracePt t="153120" x="10010775" y="669925"/>
          <p14:tracePt t="153172" x="10028238" y="669925"/>
          <p14:tracePt t="153201" x="10045700" y="669925"/>
          <p14:tracePt t="153252" x="10055225" y="669925"/>
          <p14:tracePt t="153350" x="10090150" y="696913"/>
          <p14:tracePt t="153401" x="10109200" y="714375"/>
          <p14:tracePt t="153452" x="10144125" y="750888"/>
          <p14:tracePt t="153502" x="10144125" y="758825"/>
          <p14:tracePt t="153960" x="10072688" y="1000125"/>
          <p14:tracePt t="154012" x="9912350" y="1670050"/>
          <p14:tracePt t="154063" x="9831388" y="2411413"/>
          <p14:tracePt t="154114" x="9831388" y="3044825"/>
          <p14:tracePt t="154168" x="9831388" y="3455988"/>
          <p14:tracePt t="154198" x="9823450" y="3536950"/>
          <p14:tracePt t="154250" x="9804400" y="3679825"/>
          <p14:tracePt t="154299" x="9796463" y="3840163"/>
          <p14:tracePt t="154351" x="9759950" y="4037013"/>
          <p14:tracePt t="154406" x="9759950" y="4108450"/>
          <p14:tracePt t="154457" x="9742488" y="4152900"/>
          <p14:tracePt t="154508" x="9725025" y="4187825"/>
          <p14:tracePt t="154559" x="9680575" y="4268788"/>
          <p14:tracePt t="154610" x="9599613" y="4402138"/>
          <p14:tracePt t="154661" x="9518650" y="4510088"/>
          <p14:tracePt t="154712" x="9420225" y="4616450"/>
          <p14:tracePt t="154765" x="9323388" y="4705350"/>
          <p14:tracePt t="154816" x="9215438" y="4768850"/>
          <p14:tracePt t="154843" x="9205913" y="4768850"/>
          <p14:tracePt t="154895" x="9205913" y="4786313"/>
          <p14:tracePt t="155013" x="9180513" y="4795838"/>
          <p14:tracePt t="155504" x="9180513" y="4776788"/>
          <p14:tracePt t="155531" x="9180513" y="4768850"/>
          <p14:tracePt t="155583" x="9180513" y="4751388"/>
          <p14:tracePt t="158804" x="9180513" y="4741863"/>
          <p14:tracePt t="159683" x="9197975" y="4724400"/>
          <p14:tracePt t="159876" x="9205913" y="4724400"/>
          <p14:tracePt t="160788" x="9063038" y="4732338"/>
          <p14:tracePt t="160815" x="9001125" y="4732338"/>
          <p14:tracePt t="160865" x="8885238" y="4732338"/>
          <p14:tracePt t="160918" x="8528050" y="4687888"/>
          <p14:tracePt t="160970" x="6894513" y="4616450"/>
          <p14:tracePt t="161021" x="5902325" y="4598988"/>
          <p14:tracePt t="161075" x="5795963" y="4652963"/>
          <p14:tracePt t="161130" x="5715000" y="4705350"/>
          <p14:tracePt t="161186" x="5670550" y="4732338"/>
          <p14:tracePt t="161380" x="5653088" y="4741863"/>
          <p14:tracePt t="161571" x="5661025" y="4751388"/>
          <p14:tracePt t="161622" x="5688013" y="4751388"/>
          <p14:tracePt t="162586" x="5768975" y="4759325"/>
          <p14:tracePt t="162646" x="6045200" y="4786313"/>
          <p14:tracePt t="162710" x="6697663" y="4751388"/>
          <p14:tracePt t="162774" x="7394575" y="4652963"/>
          <p14:tracePt t="162806" x="7697788" y="4633913"/>
          <p14:tracePt t="162860" x="8161338" y="4625975"/>
          <p14:tracePt t="162911" x="8715375" y="4589463"/>
          <p14:tracePt t="162962" x="9205913" y="4589463"/>
          <p14:tracePt t="163013" x="10171113" y="4589463"/>
          <p14:tracePt t="163038" x="10447338" y="4589463"/>
          <p14:tracePt t="163090" x="10483850" y="4589463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2"/>
            <a:ext cx="10168502" cy="1185818"/>
          </a:xfrm>
        </p:spPr>
        <p:txBody>
          <a:bodyPr/>
          <a:lstStyle/>
          <a:p>
            <a:pPr algn="ctr"/>
            <a:r>
              <a:rPr lang="pt-BR" dirty="0" smtClean="0"/>
              <a:t>Fórmula de Flamant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37481"/>
                <a:ext cx="10515600" cy="4894073"/>
              </a:xfrm>
            </p:spPr>
            <p:txBody>
              <a:bodyPr>
                <a:normAutofit/>
              </a:bodyPr>
              <a:lstStyle/>
              <a:p>
                <a:r>
                  <a:rPr lang="pt-BR" dirty="0" smtClean="0"/>
                  <a:t>Alfred-Aimé Flamant (França, 1883</a:t>
                </a:r>
                <a:r>
                  <a:rPr lang="pt-BR" dirty="0"/>
                  <a:t>)</a:t>
                </a:r>
              </a:p>
              <a:p>
                <a:r>
                  <a:rPr lang="pt-BR" dirty="0"/>
                  <a:t>Aplicação</a:t>
                </a:r>
                <a:r>
                  <a:rPr lang="pt-BR" dirty="0" smtClean="0"/>
                  <a:t>: </a:t>
                </a:r>
              </a:p>
              <a:p>
                <a:pPr lvl="1"/>
                <a:r>
                  <a:rPr lang="pt-BR" dirty="0" smtClean="0"/>
                  <a:t>Irrigação localizada</a:t>
                </a:r>
              </a:p>
              <a:p>
                <a:pPr lvl="1"/>
                <a:r>
                  <a:rPr lang="pt-BR" dirty="0" smtClean="0"/>
                  <a:t>Diâmetro inferior a 2” (</a:t>
                </a:r>
                <a:r>
                  <a:rPr lang="pt-BR" dirty="0"/>
                  <a:t>50mm</a:t>
                </a:r>
                <a:r>
                  <a:rPr lang="pt-BR" dirty="0" smtClean="0"/>
                  <a:t>)</a:t>
                </a:r>
                <a:endParaRPr lang="pt-BR" sz="2200" dirty="0"/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i="1">
                          <a:latin typeface="Cambria Math" panose="02040503050406030204" pitchFamily="18" charset="0"/>
                        </a:rPr>
                        <m:t>h𝑓</m:t>
                      </m:r>
                      <m:r>
                        <a:rPr lang="pt-BR" sz="3600" i="1">
                          <a:latin typeface="Cambria Math" panose="02040503050406030204" pitchFamily="18" charset="0"/>
                        </a:rPr>
                        <m:t>= 6,107 ∙ </m:t>
                      </m:r>
                      <m:r>
                        <a:rPr lang="pt-BR" sz="36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pt-BR" sz="3600" i="1">
                          <a:latin typeface="Cambria Math" panose="02040503050406030204" pitchFamily="18" charset="0"/>
                        </a:rPr>
                        <m:t>∙ </m:t>
                      </m:r>
                      <m:f>
                        <m:fPr>
                          <m:ctrlPr>
                            <a:rPr lang="pt-BR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i="1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pt-BR" sz="3600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pt-BR" sz="3600" i="1">
                              <a:latin typeface="Cambria Math" panose="02040503050406030204" pitchFamily="18" charset="0"/>
                            </a:rPr>
                            <m:t> ∙</m:t>
                          </m:r>
                          <m:sSup>
                            <m:sSupPr>
                              <m:ctrlPr>
                                <a:rPr lang="pt-BR" sz="3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6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pt-BR" sz="3600" i="1">
                                  <a:latin typeface="Cambria Math" panose="02040503050406030204" pitchFamily="18" charset="0"/>
                                </a:rPr>
                                <m:t>1,75</m:t>
                              </m:r>
                            </m:sup>
                          </m:sSup>
                          <m:r>
                            <a:rPr lang="pt-BR" sz="3600" i="1">
                              <a:latin typeface="Cambria Math" panose="02040503050406030204" pitchFamily="18" charset="0"/>
                            </a:rPr>
                            <m:t>  </m:t>
                          </m:r>
                        </m:num>
                        <m:den>
                          <m:sSup>
                            <m:sSupPr>
                              <m:ctrlPr>
                                <a:rPr lang="pt-BR" sz="3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pt-BR" sz="3600" i="1">
                                  <a:latin typeface="Cambria Math" panose="02040503050406030204" pitchFamily="18" charset="0"/>
                                </a:rPr>
                                <m:t>4,7</m:t>
                              </m:r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sz="3600" dirty="0" smtClean="0"/>
              </a:p>
              <a:p>
                <a:pPr marL="0" indent="0" algn="just">
                  <a:lnSpc>
                    <a:spcPct val="150000"/>
                  </a:lnSpc>
                  <a:spcBef>
                    <a:spcPts val="0"/>
                  </a:spcBef>
                  <a:buNone/>
                </a:pPr>
                <a:r>
                  <a:rPr lang="pt-BR" sz="4000" dirty="0" smtClean="0"/>
                  <a:t>		</a:t>
                </a:r>
                <a:r>
                  <a:rPr lang="pt-BR" dirty="0" smtClean="0"/>
                  <a:t>b – fator de atrito (depende do material)</a:t>
                </a:r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37481"/>
                <a:ext cx="10515600" cy="4894073"/>
              </a:xfrm>
              <a:blipFill rotWithShape="0">
                <a:blip r:embed="rId5"/>
                <a:stretch>
                  <a:fillRect l="-1043" t="-199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67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91"/>
    </mc:Choice>
    <mc:Fallback xmlns="">
      <p:transition spd="slow" advTm="67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16796" x="10412413" y="4589463"/>
          <p14:tracePt t="16848" x="10225088" y="4616450"/>
          <p14:tracePt t="16899" x="9823450" y="4625975"/>
          <p14:tracePt t="16952" x="8412163" y="4643438"/>
          <p14:tracePt t="16977" x="7224713" y="4643438"/>
          <p14:tracePt t="17026" x="4446588" y="4643438"/>
          <p14:tracePt t="17078" x="2768600" y="4643438"/>
          <p14:tracePt t="17131" x="2286000" y="4562475"/>
          <p14:tracePt t="17181" x="1866900" y="4375150"/>
          <p14:tracePt t="17208" x="1589088" y="4205288"/>
          <p14:tracePt t="17235" x="1465263" y="4089400"/>
          <p14:tracePt t="17292" x="1125538" y="3598863"/>
          <p14:tracePt t="17342" x="785813" y="3160713"/>
          <p14:tracePt t="17392" x="660400" y="2955925"/>
          <p14:tracePt t="17418" x="642938" y="2894013"/>
          <p14:tracePt t="17470" x="633413" y="2679700"/>
          <p14:tracePt t="17521" x="581025" y="2465388"/>
          <p14:tracePt t="17570" x="500063" y="2295525"/>
          <p14:tracePt t="17621" x="482600" y="2268538"/>
          <p14:tracePt t="19604" x="473075" y="2286000"/>
          <p14:tracePt t="19628" x="465138" y="2347913"/>
          <p14:tracePt t="19655" x="554038" y="2473325"/>
          <p14:tracePt t="19680" x="652463" y="2571750"/>
          <p14:tracePt t="19732" x="955675" y="2741613"/>
          <p14:tracePt t="19758" x="1108075" y="2776538"/>
          <p14:tracePt t="19809" x="1223963" y="2803525"/>
          <p14:tracePt t="19860" x="1276350" y="2840038"/>
          <p14:tracePt t="19886" x="1303338" y="2857500"/>
          <p14:tracePt t="19937" x="1322388" y="2867025"/>
          <p14:tracePt t="19987" x="1339850" y="2874963"/>
          <p14:tracePt t="20037" x="1357313" y="2884488"/>
          <p14:tracePt t="20263" x="1374775" y="2874963"/>
          <p14:tracePt t="20419" x="1374775" y="2857500"/>
          <p14:tracePt t="20469" x="1384300" y="2847975"/>
          <p14:tracePt t="20519" x="1393825" y="2847975"/>
          <p14:tracePt t="20694" x="1554163" y="2786063"/>
          <p14:tracePt t="20748" x="1751013" y="2751138"/>
          <p14:tracePt t="20774" x="1795463" y="2751138"/>
          <p14:tracePt t="20826" x="1893888" y="2759075"/>
          <p14:tracePt t="20877" x="1982788" y="2776538"/>
          <p14:tracePt t="20927" x="2044700" y="2795588"/>
          <p14:tracePt t="20976" x="2062163" y="2795588"/>
          <p14:tracePt t="21098" x="2062163" y="2813050"/>
          <p14:tracePt t="21171" x="2062163" y="2830513"/>
          <p14:tracePt t="21224" x="2017713" y="2874963"/>
          <p14:tracePt t="21282" x="1973263" y="2928938"/>
          <p14:tracePt t="21337" x="1938338" y="2965450"/>
          <p14:tracePt t="21388" x="1901825" y="3017838"/>
          <p14:tracePt t="21438" x="1901825" y="3036888"/>
          <p14:tracePt t="21513" x="1901825" y="3062288"/>
          <p14:tracePt t="22107" x="1874838" y="3089275"/>
          <p14:tracePt t="22157" x="1866900" y="3098800"/>
          <p14:tracePt t="22210" x="1857375" y="3108325"/>
          <p14:tracePt t="22388" x="1847850" y="3108325"/>
          <p14:tracePt t="22465" x="1938338" y="3108325"/>
          <p14:tracePt t="22516" x="2108200" y="3108325"/>
          <p14:tracePt t="22567" x="2303463" y="3071813"/>
          <p14:tracePt t="22619" x="2384425" y="3071813"/>
          <p14:tracePt t="22718" x="2455863" y="3071813"/>
          <p14:tracePt t="22769" x="2517775" y="3071813"/>
          <p14:tracePt t="22819" x="2633663" y="3089275"/>
          <p14:tracePt t="22869" x="2741613" y="3116263"/>
          <p14:tracePt t="22919" x="2751138" y="3116263"/>
          <p14:tracePt t="22971" x="2803525" y="3133725"/>
          <p14:tracePt t="23072" x="2928938" y="3143250"/>
          <p14:tracePt t="23124" x="3313113" y="3152775"/>
          <p14:tracePt t="23177" x="3490913" y="3152775"/>
          <p14:tracePt t="23230" x="3633788" y="3152775"/>
          <p14:tracePt t="23287" x="3946525" y="3143250"/>
          <p14:tracePt t="23312" x="4017963" y="3143250"/>
          <p14:tracePt t="23361" x="4044950" y="3143250"/>
          <p14:tracePt t="23415" x="4089400" y="3133725"/>
          <p14:tracePt t="24625" x="4089400" y="3116263"/>
          <p14:tracePt t="24699" x="4108450" y="3089275"/>
          <p14:tracePt t="24727" x="4116388" y="3081338"/>
          <p14:tracePt t="24803" x="4116388" y="3071813"/>
          <p14:tracePt t="24852" x="4224338" y="3054350"/>
          <p14:tracePt t="24908" x="4643438" y="3054350"/>
          <p14:tracePt t="24933" x="4911725" y="3071813"/>
          <p14:tracePt t="24986" x="5187950" y="3108325"/>
          <p14:tracePt t="25038" x="5276850" y="3108325"/>
          <p14:tracePt t="25087" x="5348288" y="3108325"/>
          <p14:tracePt t="25137" x="5419725" y="3108325"/>
          <p14:tracePt t="25339" x="5429250" y="3098800"/>
          <p14:tracePt t="25391" x="5384800" y="3036888"/>
          <p14:tracePt t="25443" x="5367338" y="3027363"/>
          <p14:tracePt t="25493" x="5367338" y="3017838"/>
          <p14:tracePt t="25597" x="5348288" y="3000375"/>
          <p14:tracePt t="27316" x="5402263" y="2990850"/>
          <p14:tracePt t="27441" x="5438775" y="2973388"/>
          <p14:tracePt t="27493" x="5510213" y="2965450"/>
          <p14:tracePt t="27542" x="5581650" y="2955925"/>
          <p14:tracePt t="27593" x="5643563" y="2946400"/>
          <p14:tracePt t="27689" x="5661025" y="2946400"/>
          <p14:tracePt t="27764" x="5705475" y="2946400"/>
          <p14:tracePt t="27957" x="5715000" y="2919413"/>
          <p14:tracePt t="36889" x="5697538" y="2822575"/>
          <p14:tracePt t="36941" x="5653088" y="2786063"/>
          <p14:tracePt t="37207" x="5634038" y="2786063"/>
          <p14:tracePt t="38215" x="5608638" y="2786063"/>
          <p14:tracePt t="38319" x="5581650" y="2795588"/>
          <p14:tracePt t="38396" x="5572125" y="2803525"/>
          <p14:tracePt t="38447" x="5562600" y="2803525"/>
          <p14:tracePt t="38499" x="5562600" y="2813050"/>
          <p14:tracePt t="39656" x="5562600" y="2911475"/>
          <p14:tracePt t="39680" x="5562600" y="2990850"/>
          <p14:tracePt t="39707" x="5572125" y="3170238"/>
          <p14:tracePt t="39757" x="5608638" y="3527425"/>
          <p14:tracePt t="39808" x="5608638" y="3608388"/>
          <p14:tracePt t="39833" x="5608638" y="3660775"/>
          <p14:tracePt t="39885" x="5581650" y="3724275"/>
          <p14:tracePt t="39937" x="5518150" y="3759200"/>
          <p14:tracePt t="39990" x="5357813" y="3822700"/>
          <p14:tracePt t="40042" x="4965700" y="3965575"/>
          <p14:tracePt t="40094" x="4384675" y="4125913"/>
          <p14:tracePt t="40146" x="4017963" y="4232275"/>
          <p14:tracePt t="40199" x="3911600" y="4268788"/>
          <p14:tracePt t="40254" x="3741738" y="4348163"/>
          <p14:tracePt t="40309" x="3455988" y="4438650"/>
          <p14:tracePt t="40337" x="3367088" y="4465638"/>
          <p14:tracePt t="40366" x="3348038" y="4473575"/>
          <p14:tracePt t="40945" x="3402013" y="4473575"/>
          <p14:tracePt t="40994" x="3465513" y="4473575"/>
          <p14:tracePt t="41046" x="3509963" y="4473575"/>
          <p14:tracePt t="41097" x="3517900" y="4473575"/>
          <p14:tracePt t="41148" x="3536950" y="4473575"/>
          <p14:tracePt t="41326" x="3608388" y="4473575"/>
          <p14:tracePt t="41375" x="3705225" y="4473575"/>
          <p14:tracePt t="41425" x="3848100" y="4473575"/>
          <p14:tracePt t="41477" x="3946525" y="4473575"/>
          <p14:tracePt t="41526" x="4027488" y="4483100"/>
          <p14:tracePt t="41551" x="4098925" y="4483100"/>
          <p14:tracePt t="41602" x="4295775" y="4483100"/>
          <p14:tracePt t="41653" x="4902200" y="4402138"/>
          <p14:tracePt t="41704" x="5232400" y="4367213"/>
          <p14:tracePt t="41754" x="5286375" y="4357688"/>
          <p14:tracePt t="41805" x="5348288" y="4330700"/>
          <p14:tracePt t="41855" x="5402263" y="4330700"/>
          <p14:tracePt t="41930" x="5411788" y="4330700"/>
          <p14:tracePt t="41981" x="5429250" y="4322763"/>
          <p14:tracePt t="42038" x="5483225" y="4313238"/>
          <p14:tracePt t="42068" x="5554663" y="4303713"/>
          <p14:tracePt t="42122" x="5688013" y="4259263"/>
          <p14:tracePt t="42173" x="5732463" y="4251325"/>
          <p14:tracePt t="42276" x="5768975" y="4251325"/>
          <p14:tracePt t="42423" x="5786438" y="4251325"/>
          <p14:tracePt t="42473" x="5840413" y="4224338"/>
          <p14:tracePt t="42524" x="5902325" y="4224338"/>
          <p14:tracePt t="42721" x="5956300" y="4224338"/>
          <p14:tracePt t="42772" x="6000750" y="4224338"/>
          <p14:tracePt t="42823" x="6062663" y="4224338"/>
          <p14:tracePt t="42874" x="6089650" y="4224338"/>
          <p14:tracePt t="42950" x="6134100" y="4224338"/>
          <p14:tracePt t="43000" x="6161088" y="4224338"/>
          <p14:tracePt t="43053" x="6188075" y="4224338"/>
          <p14:tracePt t="43079" x="6215063" y="4224338"/>
          <p14:tracePt t="43130" x="6259513" y="4224338"/>
          <p14:tracePt t="43180" x="6303963" y="4224338"/>
          <p14:tracePt t="43308" x="6330950" y="4224338"/>
          <p14:tracePt t="43384" x="6367463" y="4224338"/>
          <p14:tracePt t="43504" x="6375400" y="4224338"/>
          <p14:tracePt t="43722" x="6375400" y="4214813"/>
          <p14:tracePt t="43797" x="6375400" y="4187825"/>
          <p14:tracePt t="43848" x="6313488" y="4143375"/>
          <p14:tracePt t="43900" x="6180138" y="4027488"/>
          <p14:tracePt t="43926" x="6134100" y="3990975"/>
          <p14:tracePt t="43977" x="6089650" y="3902075"/>
          <p14:tracePt t="44028" x="5991225" y="3776663"/>
          <p14:tracePt t="44078" x="5848350" y="3660775"/>
          <p14:tracePt t="44108" x="5732463" y="3562350"/>
          <p14:tracePt t="44170" x="5491163" y="3465513"/>
          <p14:tracePt t="44231" x="5268913" y="3402013"/>
          <p14:tracePt t="44290" x="5000625" y="3384550"/>
          <p14:tracePt t="44341" x="4608513" y="3411538"/>
          <p14:tracePt t="44393" x="4286250" y="3527425"/>
          <p14:tracePt t="44446" x="4197350" y="3598863"/>
          <p14:tracePt t="44499" x="4143375" y="3652838"/>
          <p14:tracePt t="44552" x="4197350" y="3795713"/>
          <p14:tracePt t="44606" x="4384675" y="3938588"/>
          <p14:tracePt t="44657" x="4562475" y="4010025"/>
          <p14:tracePt t="44734" x="4670425" y="3956050"/>
          <p14:tracePt t="44786" x="4867275" y="3875088"/>
          <p14:tracePt t="44838" x="5214938" y="3822700"/>
          <p14:tracePt t="44890" x="5795963" y="3786188"/>
          <p14:tracePt t="44946" x="5894388" y="3786188"/>
          <p14:tracePt t="44999" x="5946775" y="3786188"/>
          <p14:tracePt t="45051" x="6072188" y="3786188"/>
          <p14:tracePt t="45103" x="6259513" y="3803650"/>
          <p14:tracePt t="45130" x="6348413" y="3822700"/>
          <p14:tracePt t="45183" x="6456363" y="3848100"/>
          <p14:tracePt t="45211" x="6483350" y="3848100"/>
          <p14:tracePt t="45341" x="6483350" y="3867150"/>
          <p14:tracePt t="45392" x="6429375" y="3902075"/>
          <p14:tracePt t="45443" x="6394450" y="3919538"/>
          <p14:tracePt t="45494" x="6375400" y="3956050"/>
          <p14:tracePt t="45548" x="6367463" y="3990975"/>
          <p14:tracePt t="45598" x="6367463" y="4017963"/>
          <p14:tracePt t="45772" x="6340475" y="3990975"/>
          <p14:tracePt t="45824" x="6296025" y="3884613"/>
          <p14:tracePt t="45849" x="6286500" y="3786188"/>
          <p14:tracePt t="45902" x="6286500" y="3490913"/>
          <p14:tracePt t="45953" x="6286500" y="3276600"/>
          <p14:tracePt t="46004" x="6269038" y="3232150"/>
          <p14:tracePt t="46057" x="6215063" y="3214688"/>
          <p14:tracePt t="46108" x="6134100" y="3232150"/>
          <p14:tracePt t="46136" x="5991225" y="3330575"/>
          <p14:tracePt t="46187" x="5759450" y="3473450"/>
          <p14:tracePt t="46240" x="5705475" y="3616325"/>
          <p14:tracePt t="46297" x="5776913" y="4044950"/>
          <p14:tracePt t="46348" x="5919788" y="4251325"/>
          <p14:tracePt t="46400" x="5973763" y="4276725"/>
          <p14:tracePt t="46453" x="6126163" y="4276725"/>
          <p14:tracePt t="46506" x="6313488" y="4241800"/>
          <p14:tracePt t="46559" x="6375400" y="4187825"/>
          <p14:tracePt t="46609" x="6429375" y="4098925"/>
          <p14:tracePt t="46635" x="6429375" y="4017963"/>
          <p14:tracePt t="46686" x="6429375" y="3857625"/>
          <p14:tracePt t="46738" x="6394450" y="3697288"/>
          <p14:tracePt t="46790" x="6367463" y="3598863"/>
          <p14:tracePt t="46842" x="6303963" y="3536950"/>
          <p14:tracePt t="46893" x="6259513" y="3527425"/>
          <p14:tracePt t="46943" x="6242050" y="3527425"/>
          <p14:tracePt t="47043" x="6224588" y="3536950"/>
          <p14:tracePt t="47094" x="6224588" y="3687763"/>
          <p14:tracePt t="47148" x="6224588" y="3724275"/>
          <p14:tracePt t="47521" x="6224588" y="3741738"/>
          <p14:tracePt t="47573" x="6224588" y="3751263"/>
          <p14:tracePt t="47815" x="6232525" y="3714750"/>
          <p14:tracePt t="47867" x="6242050" y="3705225"/>
          <p14:tracePt t="47941" x="6276975" y="3687763"/>
          <p14:tracePt t="47993" x="6367463" y="3633788"/>
          <p14:tracePt t="48045" x="6483350" y="3581400"/>
          <p14:tracePt t="48070" x="6527800" y="3562350"/>
          <p14:tracePt t="48122" x="6653213" y="3490913"/>
          <p14:tracePt t="48149" x="6724650" y="3446463"/>
          <p14:tracePt t="48201" x="6804025" y="3402013"/>
          <p14:tracePt t="48254" x="6858000" y="3384550"/>
          <p14:tracePt t="48330" x="6875463" y="3384550"/>
          <p14:tracePt t="48382" x="6973888" y="3384550"/>
          <p14:tracePt t="48432" x="7000875" y="3384550"/>
          <p14:tracePt t="48765" x="7010400" y="3394075"/>
          <p14:tracePt t="49051" x="7037388" y="3429000"/>
          <p14:tracePt t="49254" x="7062788" y="3446463"/>
          <p14:tracePt t="49320" x="7072313" y="3455988"/>
          <p14:tracePt t="49903" x="7153275" y="3455988"/>
          <p14:tracePt t="49954" x="7251700" y="3446463"/>
          <p14:tracePt t="50030" x="7313613" y="3438525"/>
          <p14:tracePt t="50082" x="7446963" y="3394075"/>
          <p14:tracePt t="50133" x="7626350" y="3375025"/>
          <p14:tracePt t="50183" x="7653338" y="3375025"/>
          <p14:tracePt t="50335" x="7661275" y="3375025"/>
          <p14:tracePt t="50385" x="7688263" y="3384550"/>
          <p14:tracePt t="50459" x="7715250" y="3384550"/>
          <p14:tracePt t="50510" x="7751763" y="3402013"/>
          <p14:tracePt t="50561" x="7777163" y="3402013"/>
          <p14:tracePt t="50635" x="7786688" y="3402013"/>
          <p14:tracePt t="50688" x="7786688" y="3411538"/>
          <p14:tracePt t="50812" x="7796213" y="3419475"/>
          <p14:tracePt t="50864" x="7786688" y="3517900"/>
          <p14:tracePt t="50917" x="7705725" y="3633788"/>
          <p14:tracePt t="50968" x="7661275" y="3751263"/>
          <p14:tracePt t="50992" x="7661275" y="3803650"/>
          <p14:tracePt t="51044" x="7634288" y="3867150"/>
          <p14:tracePt t="51071" x="7626350" y="3884613"/>
          <p14:tracePt t="51123" x="7589838" y="3919538"/>
          <p14:tracePt t="51200" x="7562850" y="3973513"/>
          <p14:tracePt t="51257" x="7562850" y="4010025"/>
          <p14:tracePt t="51334" x="7562850" y="4037013"/>
          <p14:tracePt t="51385" x="7562850" y="4054475"/>
          <p14:tracePt t="51434" x="7562850" y="4081463"/>
          <p14:tracePt t="51461" x="7562850" y="4098925"/>
          <p14:tracePt t="51512" x="7562850" y="4108450"/>
          <p14:tracePt t="51561" x="7554913" y="4116388"/>
          <p14:tracePt t="51663" x="7554913" y="4133850"/>
          <p14:tracePt t="52004" x="7537450" y="4152900"/>
          <p14:tracePt t="52301" x="7537450" y="4160838"/>
          <p14:tracePt t="52523" x="7510463" y="4170363"/>
          <p14:tracePt t="52574" x="7466013" y="4214813"/>
          <p14:tracePt t="52626" x="7446963" y="4232275"/>
          <p14:tracePt t="52772" x="7466013" y="4205288"/>
          <p14:tracePt t="52896" x="7466013" y="4232275"/>
          <p14:tracePt t="53346" x="7466013" y="4259263"/>
          <p14:tracePt t="53490" x="7429500" y="4313238"/>
          <p14:tracePt t="53541" x="7375525" y="4384675"/>
          <p14:tracePt t="53590" x="7348538" y="4411663"/>
          <p14:tracePt t="53642" x="7313613" y="4411663"/>
          <p14:tracePt t="53692" x="7188200" y="4465638"/>
          <p14:tracePt t="56387" x="7188200" y="4545013"/>
          <p14:tracePt t="56464" x="7188200" y="4572000"/>
          <p14:tracePt t="56878" x="7089775" y="4643438"/>
          <p14:tracePt t="56930" x="7269163" y="4724400"/>
          <p14:tracePt t="56979" x="7867650" y="4633913"/>
          <p14:tracePt t="57494" x="7939088" y="4670425"/>
          <p14:tracePt t="57661" x="7885113" y="4687888"/>
          <p14:tracePt t="57738" x="7831138" y="4741863"/>
          <p14:tracePt t="57790" x="7823200" y="4741863"/>
          <p14:tracePt t="57914" x="7840663" y="4759325"/>
          <p14:tracePt t="58040" x="7724775" y="4867275"/>
          <p14:tracePt t="58093" x="7269163" y="5143500"/>
          <p14:tracePt t="58143" x="6688138" y="5313363"/>
          <p14:tracePt t="58196" x="6089650" y="5295900"/>
          <p14:tracePt t="58251" x="5626100" y="5224463"/>
          <p14:tracePt t="58306" x="5500688" y="5224463"/>
          <p14:tracePt t="58359" x="5491163" y="5224463"/>
          <p14:tracePt t="58409" x="5500688" y="5232400"/>
          <p14:tracePt t="58462" x="5572125" y="5251450"/>
          <p14:tracePt t="58515" x="5688013" y="5251450"/>
          <p14:tracePt t="58567" x="5983288" y="5214938"/>
          <p14:tracePt t="58620" x="6429375" y="5205413"/>
          <p14:tracePt t="58674" x="6894513" y="5197475"/>
          <p14:tracePt t="58725" x="7143750" y="5197475"/>
          <p14:tracePt t="58777" x="7518400" y="5160963"/>
          <p14:tracePt t="58828" x="8010525" y="5037138"/>
          <p14:tracePt t="58881" x="8054975" y="5037138"/>
          <p14:tracePt t="58933" x="8126413" y="5027613"/>
          <p14:tracePt t="58984" x="8224838" y="5027613"/>
          <p14:tracePt t="59036" x="8439150" y="5010150"/>
          <p14:tracePt t="59060" x="8582025" y="4991100"/>
          <p14:tracePt t="59113" x="8724900" y="4973638"/>
          <p14:tracePt t="59237" x="8751888" y="4965700"/>
          <p14:tracePt t="59558" x="8609013" y="4875213"/>
          <p14:tracePt t="59619" x="8304213" y="4822825"/>
          <p14:tracePt t="59678" x="7232650" y="4894263"/>
          <p14:tracePt t="59731" x="6188075" y="5027613"/>
          <p14:tracePt t="59758" x="5776913" y="5072063"/>
          <p14:tracePt t="59810" x="5456238" y="5089525"/>
          <p14:tracePt t="59837" x="5303838" y="5089525"/>
          <p14:tracePt t="59889" x="4813300" y="5089525"/>
          <p14:tracePt t="59941" x="4143375" y="5143500"/>
          <p14:tracePt t="59993" x="3956050" y="5143500"/>
          <p14:tracePt t="60045" x="3840163" y="5143500"/>
          <p14:tracePt t="60095" x="3714750" y="5143500"/>
          <p14:tracePt t="60147" x="3616325" y="5133975"/>
          <p14:tracePt t="60198" x="3500438" y="5108575"/>
          <p14:tracePt t="60252" x="3357563" y="5108575"/>
          <p14:tracePt t="60280" x="3330575" y="5108575"/>
          <p14:tracePt t="60331" x="3286125" y="5081588"/>
          <p14:tracePt t="60380" x="3259138" y="5072063"/>
          <p14:tracePt t="60430" x="3224213" y="5054600"/>
          <p14:tracePt t="60480" x="3187700" y="5037138"/>
          <p14:tracePt t="60508" x="3170238" y="5027613"/>
          <p14:tracePt t="60559" x="3152775" y="5018088"/>
          <p14:tracePt t="60610" x="3108325" y="5000625"/>
          <p14:tracePt t="60829" x="3108325" y="4991100"/>
          <p14:tracePt t="60953" x="3116263" y="4991100"/>
          <p14:tracePt t="62254" x="3125788" y="4991100"/>
          <p14:tracePt t="62521" x="3116263" y="4983163"/>
          <p14:tracePt t="62572" x="3089275" y="4973638"/>
          <p14:tracePt t="62622" x="2973388" y="4946650"/>
          <p14:tracePt t="62672" x="2938463" y="4938713"/>
          <p14:tracePt t="62913" x="2911475" y="4938713"/>
          <p14:tracePt t="63036" x="2894013" y="4956175"/>
          <p14:tracePt t="63212" x="2884488" y="4983163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2"/>
            <a:ext cx="10168502" cy="817327"/>
          </a:xfrm>
        </p:spPr>
        <p:txBody>
          <a:bodyPr/>
          <a:lstStyle/>
          <a:p>
            <a:pPr algn="ctr"/>
            <a:r>
              <a:rPr lang="pt-BR" dirty="0" smtClean="0"/>
              <a:t>Fórmula de Flamant</a:t>
            </a:r>
            <a:endParaRPr lang="pt-BR" dirty="0"/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5509867"/>
              </p:ext>
            </p:extLst>
          </p:nvPr>
        </p:nvGraphicFramePr>
        <p:xfrm>
          <a:off x="1160060" y="1501253"/>
          <a:ext cx="10020191" cy="2773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383401"/>
                <a:gridCol w="363679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2600" dirty="0" smtClean="0"/>
                        <a:t>Material</a:t>
                      </a:r>
                      <a:endParaRPr lang="pt-BR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600" dirty="0" smtClean="0"/>
                        <a:t>Coeficiente</a:t>
                      </a:r>
                      <a:r>
                        <a:rPr lang="pt-BR" sz="2600" baseline="0" dirty="0" smtClean="0"/>
                        <a:t> b</a:t>
                      </a:r>
                      <a:endParaRPr lang="pt-BR" sz="2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Ferro ou aço usado	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0,00023</a:t>
                      </a:r>
                      <a:endParaRPr lang="pt-BR" sz="2400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400" b="0" dirty="0" smtClean="0"/>
                        <a:t>Ferro ou aço novo</a:t>
                      </a:r>
                      <a:endParaRPr lang="pt-BR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0,000185</a:t>
                      </a:r>
                      <a:endParaRPr lang="pt-BR" sz="2400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400" b="0" dirty="0" smtClean="0"/>
                        <a:t>Concreto</a:t>
                      </a:r>
                      <a:endParaRPr lang="pt-BR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0,000185</a:t>
                      </a:r>
                      <a:endParaRPr lang="pt-BR" sz="2400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400" b="0" dirty="0" smtClean="0"/>
                        <a:t>PVC e Polietileno</a:t>
                      </a:r>
                      <a:endParaRPr lang="pt-BR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0,000135</a:t>
                      </a:r>
                      <a:endParaRPr lang="pt-BR" sz="2400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400" b="0" smtClean="0"/>
                        <a:t>Chumbo</a:t>
                      </a:r>
                      <a:endParaRPr lang="pt-BR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0,000140</a:t>
                      </a:r>
                      <a:endParaRPr lang="pt-BR" sz="2400" b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2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97"/>
    </mc:Choice>
    <mc:Fallback xmlns="">
      <p:transition spd="slow" advTm="39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29" x="2901950" y="5081588"/>
          <p14:tracePt t="2712" x="2901950" y="5099050"/>
          <p14:tracePt t="2769" x="2911475" y="4983163"/>
          <p14:tracePt t="2822" x="2919413" y="4786313"/>
          <p14:tracePt t="2878" x="2928938" y="4633913"/>
          <p14:tracePt t="3031" x="2928938" y="4608513"/>
          <p14:tracePt t="3084" x="2928938" y="4589463"/>
          <p14:tracePt t="3182" x="2928938" y="4581525"/>
          <p14:tracePt t="3718" x="2911475" y="4598988"/>
          <p14:tracePt t="3794" x="2894013" y="4643438"/>
          <p14:tracePt t="3876" x="2894013" y="4670425"/>
          <p14:tracePt t="5005" x="2884488" y="4679950"/>
          <p14:tracePt t="5107" x="2990850" y="4608513"/>
          <p14:tracePt t="5133" x="3268663" y="4340225"/>
          <p14:tracePt t="5159" x="3554413" y="3956050"/>
          <p14:tracePt t="5212" x="3813175" y="3554413"/>
          <p14:tracePt t="5263" x="3919538" y="3170238"/>
          <p14:tracePt t="5316" x="3973513" y="2830513"/>
          <p14:tracePt t="5367" x="4027488" y="2670175"/>
          <p14:tracePt t="5419" x="4125913" y="2438400"/>
          <p14:tracePt t="5445" x="4224338" y="2224088"/>
          <p14:tracePt t="5473" x="4295775" y="2071688"/>
          <p14:tracePt t="5525" x="4330700" y="2000250"/>
          <p14:tracePt t="5576" x="4348163" y="1965325"/>
          <p14:tracePt t="5627" x="4375150" y="1928813"/>
          <p14:tracePt t="6062" x="4367213" y="1928813"/>
          <p14:tracePt t="6135" x="4411663" y="1965325"/>
          <p14:tracePt t="6185" x="4562475" y="2044700"/>
          <p14:tracePt t="6210" x="4660900" y="2062163"/>
          <p14:tracePt t="6261" x="5527675" y="2098675"/>
          <p14:tracePt t="6311" x="6616700" y="2179638"/>
          <p14:tracePt t="6362" x="7518400" y="2179638"/>
          <p14:tracePt t="6413" x="8170863" y="2170113"/>
          <p14:tracePt t="6437" x="8251825" y="2170113"/>
          <p14:tracePt t="6488" x="8277225" y="2170113"/>
          <p14:tracePt t="6540" x="8420100" y="2143125"/>
          <p14:tracePt t="6590" x="8501063" y="2116138"/>
          <p14:tracePt t="6617" x="8528050" y="2116138"/>
          <p14:tracePt t="6693" x="8572500" y="2116138"/>
          <p14:tracePt t="6747" x="8643938" y="2098675"/>
          <p14:tracePt t="6799" x="8858250" y="2017713"/>
          <p14:tracePt t="6853" x="9180513" y="1955800"/>
          <p14:tracePt t="6909" x="9483725" y="1919288"/>
          <p14:tracePt t="6960" x="9510713" y="1919288"/>
          <p14:tracePt t="7013" x="9590088" y="1919288"/>
          <p14:tracePt t="7039" x="9688513" y="1919288"/>
          <p14:tracePt t="7090" x="9894888" y="1919288"/>
          <p14:tracePt t="7117" x="9983788" y="1919288"/>
          <p14:tracePt t="7142" x="10018713" y="1911350"/>
          <p14:tracePt t="7195" x="10082213" y="1893888"/>
          <p14:tracePt t="7248" x="10171113" y="1884363"/>
          <p14:tracePt t="7301" x="10331450" y="1884363"/>
          <p14:tracePt t="7351" x="10429875" y="1884363"/>
          <p14:tracePt t="7784" x="10439400" y="1884363"/>
          <p14:tracePt t="7837" x="10358438" y="1866900"/>
          <p14:tracePt t="7864" x="10260013" y="1857375"/>
          <p14:tracePt t="7920" x="10018713" y="1857375"/>
          <p14:tracePt t="7971" x="9161463" y="1938338"/>
          <p14:tracePt t="8022" x="8197850" y="2081213"/>
          <p14:tracePt t="8073" x="6491288" y="2357438"/>
          <p14:tracePt t="8124" x="5394325" y="2571750"/>
          <p14:tracePt t="8175" x="4705350" y="2660650"/>
          <p14:tracePt t="8225" x="3919538" y="2724150"/>
          <p14:tracePt t="8276" x="3313113" y="2786063"/>
          <p14:tracePt t="8330" x="2490788" y="2822575"/>
          <p14:tracePt t="8380" x="2143125" y="2822575"/>
          <p14:tracePt t="8430" x="1857375" y="2759075"/>
          <p14:tracePt t="8481" x="1473200" y="2633663"/>
          <p14:tracePt t="8507" x="1330325" y="2589213"/>
          <p14:tracePt t="8560" x="1204913" y="2527300"/>
          <p14:tracePt t="8611" x="1179513" y="2490788"/>
          <p14:tracePt t="8686" x="1152525" y="2419350"/>
          <p14:tracePt t="8737" x="1133475" y="2251075"/>
          <p14:tracePt t="8790" x="1125538" y="2205038"/>
          <p14:tracePt t="8842" x="1108075" y="2152650"/>
          <p14:tracePt t="9163" x="1108075" y="2160588"/>
          <p14:tracePt t="9286" x="1108075" y="2179638"/>
          <p14:tracePt t="10094" x="1108075" y="2187575"/>
          <p14:tracePt t="10144" x="1089025" y="2197100"/>
          <p14:tracePt t="12118" x="1108075" y="2232025"/>
          <p14:tracePt t="12191" x="1125538" y="2251075"/>
          <p14:tracePt t="12790" x="1116013" y="2268538"/>
          <p14:tracePt t="12821" x="1089025" y="2303463"/>
          <p14:tracePt t="12889" x="1071563" y="2322513"/>
          <p14:tracePt t="12966" x="1054100" y="2339975"/>
          <p14:tracePt t="13087" x="1036638" y="2357438"/>
          <p14:tracePt t="13209" x="1017588" y="2419350"/>
          <p14:tracePt t="13261" x="1009650" y="2500313"/>
          <p14:tracePt t="13310" x="990600" y="2608263"/>
          <p14:tracePt t="13337" x="990600" y="2660650"/>
          <p14:tracePt t="13363" x="990600" y="2687638"/>
          <p14:tracePt t="13415" x="990600" y="2705100"/>
          <p14:tracePt t="13489" x="990600" y="2724150"/>
          <p14:tracePt t="13539" x="990600" y="2759075"/>
          <p14:tracePt t="13591" x="1009650" y="2803525"/>
          <p14:tracePt t="13668" x="1009650" y="2822575"/>
          <p14:tracePt t="13718" x="1009650" y="2840038"/>
          <p14:tracePt t="14244" x="1009650" y="2884488"/>
          <p14:tracePt t="14294" x="1009650" y="2982913"/>
          <p14:tracePt t="14320" x="1009650" y="3054350"/>
          <p14:tracePt t="14346" x="1009650" y="3152775"/>
          <p14:tracePt t="14396" x="1009650" y="3241675"/>
          <p14:tracePt t="14447" x="1017588" y="3303588"/>
          <p14:tracePt t="14496" x="1036638" y="3340100"/>
          <p14:tracePt t="14548" x="1036638" y="3394075"/>
          <p14:tracePt t="14615" x="1036638" y="3465513"/>
          <p14:tracePt t="14674" x="1044575" y="3581400"/>
          <p14:tracePt t="14725" x="1062038" y="3670300"/>
          <p14:tracePt t="14779" x="1071563" y="3724275"/>
          <p14:tracePt t="14834" x="1081088" y="3786188"/>
          <p14:tracePt t="14891" x="1098550" y="3867150"/>
          <p14:tracePt t="14942" x="1098550" y="3894138"/>
          <p14:tracePt t="14992" x="1098550" y="3919538"/>
          <p14:tracePt t="15043" x="1089025" y="3946525"/>
          <p14:tracePt t="15094" x="1081088" y="3956050"/>
          <p14:tracePt t="15145" x="1062038" y="3973513"/>
          <p14:tracePt t="15219" x="1062038" y="4027488"/>
          <p14:tracePt t="15272" x="1062038" y="4081463"/>
          <p14:tracePt t="15324" x="1062038" y="4116388"/>
          <p14:tracePt t="15470" x="1062038" y="4133850"/>
          <p14:tracePt t="16255" x="1062038" y="4143375"/>
          <p14:tracePt t="16307" x="1062038" y="4125913"/>
          <p14:tracePt t="16359" x="1044575" y="4089400"/>
          <p14:tracePt t="16410" x="1044575" y="4037013"/>
          <p14:tracePt t="16461" x="1044575" y="3803650"/>
          <p14:tracePt t="16511" x="1027113" y="3608388"/>
          <p14:tracePt t="16562" x="1009650" y="3340100"/>
          <p14:tracePt t="16616" x="1009650" y="3197225"/>
          <p14:tracePt t="16675" x="1000125" y="3098800"/>
          <p14:tracePt t="16730" x="1000125" y="2973388"/>
          <p14:tracePt t="16782" x="1000125" y="2911475"/>
          <p14:tracePt t="16834" x="1017588" y="2776538"/>
          <p14:tracePt t="16864" x="1054100" y="2697163"/>
          <p14:tracePt t="16919" x="1089025" y="2589213"/>
          <p14:tracePt t="16945" x="1089025" y="2571750"/>
          <p14:tracePt t="16997" x="1116013" y="2544763"/>
          <p14:tracePt t="17194" x="1250950" y="2517775"/>
          <p14:tracePt t="17247" x="1527175" y="2500313"/>
          <p14:tracePt t="17299" x="1741488" y="2500313"/>
          <p14:tracePt t="17349" x="2044700" y="2500313"/>
          <p14:tracePt t="17374" x="2205038" y="2500313"/>
          <p14:tracePt t="17426" x="2517775" y="2509838"/>
          <p14:tracePt t="17479" x="2867025" y="2517775"/>
          <p14:tracePt t="17531" x="3108325" y="2527300"/>
          <p14:tracePt t="17581" x="3402013" y="2527300"/>
          <p14:tracePt t="17632" x="3465513" y="2527300"/>
          <p14:tracePt t="17685" x="3544888" y="2536825"/>
          <p14:tracePt t="17710" x="3633788" y="2536825"/>
          <p14:tracePt t="17761" x="3894138" y="2536825"/>
          <p14:tracePt t="17815" x="4232275" y="2536825"/>
          <p14:tracePt t="17867" x="4697413" y="2536825"/>
          <p14:tracePt t="17922" x="5357813" y="2536825"/>
          <p14:tracePt t="17981" x="6313488" y="2536825"/>
          <p14:tracePt t="18044" x="7197725" y="2490788"/>
          <p14:tracePt t="18098" x="7742238" y="2490788"/>
          <p14:tracePt t="18149" x="8348663" y="2490788"/>
          <p14:tracePt t="18199" x="8929688" y="2490788"/>
          <p14:tracePt t="18250" x="9269413" y="2490788"/>
          <p14:tracePt t="18299" x="9375775" y="2490788"/>
          <p14:tracePt t="18350" x="9545638" y="2490788"/>
          <p14:tracePt t="18375" x="9609138" y="2490788"/>
          <p14:tracePt t="18425" x="9688513" y="2490788"/>
          <p14:tracePt t="18479" x="9875838" y="2490788"/>
          <p14:tracePt t="18531" x="9912350" y="2490788"/>
          <p14:tracePt t="18655" x="9929813" y="2490788"/>
          <p14:tracePt t="18707" x="9939338" y="2446338"/>
          <p14:tracePt t="18757" x="9956800" y="2438400"/>
          <p14:tracePt t="19133" x="9956800" y="2419350"/>
          <p14:tracePt t="19470" x="9947275" y="2401888"/>
          <p14:tracePt t="19545" x="9929813" y="2374900"/>
          <p14:tracePt t="19665" x="9920288" y="2374900"/>
          <p14:tracePt t="20128" x="9848850" y="2366963"/>
          <p14:tracePt t="20179" x="9466263" y="2428875"/>
          <p14:tracePt t="20228" x="8447088" y="2571750"/>
          <p14:tracePt t="20279" x="6902450" y="2741613"/>
          <p14:tracePt t="20330" x="4687888" y="3036888"/>
          <p14:tracePt t="20380" x="3938588" y="3116263"/>
          <p14:tracePt t="20430" x="3571875" y="3133725"/>
          <p14:tracePt t="20482" x="3152775" y="3160713"/>
          <p14:tracePt t="20532" x="2884488" y="3187700"/>
          <p14:tracePt t="20585" x="2347913" y="3224213"/>
          <p14:tracePt t="20611" x="2179638" y="3232150"/>
          <p14:tracePt t="20663" x="1847850" y="3251200"/>
          <p14:tracePt t="20717" x="1482725" y="3251200"/>
          <p14:tracePt t="20769" x="1384300" y="3205163"/>
          <p14:tracePt t="20821" x="1223963" y="3160713"/>
          <p14:tracePt t="20875" x="1125538" y="3125788"/>
          <p14:tracePt t="20929" x="1098550" y="3116263"/>
          <p14:tracePt t="20979" x="1071563" y="3108325"/>
          <p14:tracePt t="21174" x="1133475" y="3098800"/>
          <p14:tracePt t="21227" x="1250950" y="3098800"/>
          <p14:tracePt t="21279" x="1455738" y="3071813"/>
          <p14:tracePt t="21306" x="1643063" y="3071813"/>
          <p14:tracePt t="21357" x="2044700" y="3044825"/>
          <p14:tracePt t="21382" x="2312988" y="3009900"/>
          <p14:tracePt t="21436" x="2973388" y="2901950"/>
          <p14:tracePt t="21487" x="3500438" y="2847975"/>
          <p14:tracePt t="21540" x="4357688" y="2813050"/>
          <p14:tracePt t="21594" x="5205413" y="2768600"/>
          <p14:tracePt t="21645" x="6384925" y="2608263"/>
          <p14:tracePt t="21696" x="7661275" y="2411413"/>
          <p14:tracePt t="21747" x="8108950" y="2347913"/>
          <p14:tracePt t="21804" x="8313738" y="2339975"/>
          <p14:tracePt t="21858" x="8751888" y="2374900"/>
          <p14:tracePt t="21911" x="8912225" y="2393950"/>
          <p14:tracePt t="21961" x="9205913" y="2428875"/>
          <p14:tracePt t="22012" x="9545638" y="2482850"/>
          <p14:tracePt t="22085" x="9563100" y="2527300"/>
          <p14:tracePt t="22136" x="9590088" y="2544763"/>
          <p14:tracePt t="22186" x="9626600" y="2581275"/>
          <p14:tracePt t="22235" x="9626600" y="2608263"/>
          <p14:tracePt t="22499" x="9590088" y="2608263"/>
          <p14:tracePt t="22551" x="9466263" y="2608263"/>
          <p14:tracePt t="22604" x="9286875" y="2625725"/>
          <p14:tracePt t="22655" x="8518525" y="2714625"/>
          <p14:tracePt t="22708" x="7108825" y="2901950"/>
          <p14:tracePt t="22760" x="5822950" y="3071813"/>
          <p14:tracePt t="22814" x="4687888" y="3187700"/>
          <p14:tracePt t="22869" x="3652838" y="3313113"/>
          <p14:tracePt t="22926" x="3116263" y="3394075"/>
          <p14:tracePt t="22978" x="2759075" y="3446463"/>
          <p14:tracePt t="23032" x="2455863" y="3446463"/>
          <p14:tracePt t="23088" x="2339975" y="3446463"/>
          <p14:tracePt t="23148" x="2268538" y="3429000"/>
          <p14:tracePt t="23178" x="2214563" y="3411538"/>
          <p14:tracePt t="23235" x="2089150" y="3322638"/>
          <p14:tracePt t="23285" x="2044700" y="3268663"/>
          <p14:tracePt t="23409" x="2062163" y="3241675"/>
          <p14:tracePt t="23460" x="2098675" y="3232150"/>
          <p14:tracePt t="23485" x="2116138" y="3232150"/>
          <p14:tracePt t="23682" x="2143125" y="3251200"/>
          <p14:tracePt t="23735" x="2160588" y="3259138"/>
          <p14:tracePt t="23889" x="2143125" y="3367088"/>
          <p14:tracePt t="23940" x="2044700" y="3490913"/>
          <p14:tracePt t="23966" x="2009775" y="3536950"/>
          <p14:tracePt t="24019" x="1982788" y="3554413"/>
          <p14:tracePt t="24069" x="1919288" y="3598863"/>
          <p14:tracePt t="24122" x="1847850" y="3652838"/>
          <p14:tracePt t="24175" x="1785938" y="3679825"/>
          <p14:tracePt t="24224" x="1758950" y="3697288"/>
          <p14:tracePt t="24538" x="1803400" y="3714750"/>
          <p14:tracePt t="24589" x="1946275" y="3714750"/>
          <p14:tracePt t="24642" x="2465388" y="3697288"/>
          <p14:tracePt t="24692" x="2955925" y="3687763"/>
          <p14:tracePt t="24744" x="3259138" y="3660775"/>
          <p14:tracePt t="24796" x="3500438" y="3643313"/>
          <p14:tracePt t="24852" x="3795713" y="3643313"/>
          <p14:tracePt t="24908" x="3894138" y="3625850"/>
          <p14:tracePt t="24960" x="3946525" y="3608388"/>
          <p14:tracePt t="24986" x="4037013" y="3608388"/>
          <p14:tracePt t="25037" x="4313238" y="3608388"/>
          <p14:tracePt t="25089" x="5133975" y="3608388"/>
          <p14:tracePt t="25141" x="6180138" y="3608388"/>
          <p14:tracePt t="25192" x="7126288" y="3608388"/>
          <p14:tracePt t="25241" x="7777163" y="3598863"/>
          <p14:tracePt t="25293" x="8385175" y="3581400"/>
          <p14:tracePt t="25343" x="8705850" y="3581400"/>
          <p14:tracePt t="25394" x="8804275" y="3581400"/>
          <p14:tracePt t="25443" x="8875713" y="3581400"/>
          <p14:tracePt t="25684" x="8697913" y="3581400"/>
          <p14:tracePt t="25736" x="7616825" y="3616325"/>
          <p14:tracePt t="25789" x="5465763" y="3751263"/>
          <p14:tracePt t="25841" x="3884613" y="3867150"/>
          <p14:tracePt t="25899" x="2465388" y="3990975"/>
          <p14:tracePt t="25948" x="1928813" y="4062413"/>
          <p14:tracePt t="26001" x="1687513" y="4133850"/>
          <p14:tracePt t="26123" x="1643063" y="4133850"/>
          <p14:tracePt t="26149" x="1598613" y="4133850"/>
          <p14:tracePt t="26200" x="1490663" y="4133850"/>
          <p14:tracePt t="26273" x="1482725" y="4133850"/>
          <p14:tracePt t="26347" x="1679575" y="4205288"/>
          <p14:tracePt t="26397" x="1795463" y="4224338"/>
          <p14:tracePt t="26495" x="1901825" y="4205288"/>
          <p14:tracePt t="26520" x="1990725" y="4205288"/>
          <p14:tracePt t="26571" x="2036763" y="4205288"/>
          <p14:tracePt t="26623" x="2125663" y="4205288"/>
          <p14:tracePt t="26649" x="2224088" y="4205288"/>
          <p14:tracePt t="26700" x="2490788" y="4205288"/>
          <p14:tracePt t="26753" x="2571750" y="4205288"/>
          <p14:tracePt t="26804" x="2633663" y="4205288"/>
          <p14:tracePt t="26857" x="2732088" y="4205288"/>
          <p14:tracePt t="26913" x="2867025" y="4205288"/>
          <p14:tracePt t="26937" x="2955925" y="4205288"/>
          <p14:tracePt t="26988" x="3322638" y="4214813"/>
          <p14:tracePt t="27039" x="4465638" y="4394200"/>
          <p14:tracePt t="27092" x="7242175" y="4473575"/>
          <p14:tracePt t="27143" x="9296400" y="4419600"/>
          <p14:tracePt t="27195" x="9848850" y="4384675"/>
          <p14:tracePt t="27246" x="10134600" y="4357688"/>
          <p14:tracePt t="27297" x="10269538" y="4357688"/>
          <p14:tracePt t="27349" x="10420350" y="4357688"/>
          <p14:tracePt t="27399" x="10466388" y="4357688"/>
          <p14:tracePt t="27499" x="10439400" y="4313238"/>
          <p14:tracePt t="27524" x="10375900" y="4295775"/>
          <p14:tracePt t="27575" x="10277475" y="4259263"/>
          <p14:tracePt t="27651" x="10269538" y="4251325"/>
          <p14:tracePt t="27703" x="10215563" y="4187825"/>
          <p14:tracePt t="27754" x="10206038" y="4187825"/>
          <p14:tracePt t="28046" x="10188575" y="4197350"/>
          <p14:tracePt t="28121" x="10180638" y="4197350"/>
          <p14:tracePt t="28196" x="10171113" y="4205288"/>
          <p14:tracePt t="28364" x="10171113" y="4241800"/>
          <p14:tracePt t="28389" x="10161588" y="4251325"/>
          <p14:tracePt t="28439" x="10161588" y="4268788"/>
          <p14:tracePt t="28561" x="10161588" y="4276725"/>
          <p14:tracePt t="28610" x="10161588" y="4295775"/>
          <p14:tracePt t="28738" x="10161588" y="4303713"/>
          <p14:tracePt t="28868" x="10171113" y="4313238"/>
          <p14:tracePt t="28921" x="10180638" y="4313238"/>
          <p14:tracePt t="29143" x="10198100" y="4313238"/>
          <p14:tracePt t="29263" x="10198100" y="4268788"/>
          <p14:tracePt t="29315" x="10198100" y="4179888"/>
          <p14:tracePt t="29368" x="10225088" y="4081463"/>
          <p14:tracePt t="29418" x="10242550" y="4037013"/>
          <p14:tracePt t="29471" x="10252075" y="4017963"/>
          <p14:tracePt t="29546" x="10323513" y="3990975"/>
          <p14:tracePt t="29573" x="10348913" y="3983038"/>
          <p14:tracePt t="29599" x="10358438" y="3965575"/>
          <p14:tracePt t="29653" x="10375900" y="3929063"/>
          <p14:tracePt t="29677" x="10375900" y="3875088"/>
          <p14:tracePt t="29732" x="10375900" y="3822700"/>
          <p14:tracePt t="29783" x="10348913" y="3786188"/>
          <p14:tracePt t="29835" x="10331450" y="3768725"/>
          <p14:tracePt t="29892" x="10304463" y="3751263"/>
          <p14:tracePt t="29968" x="10269538" y="3679825"/>
          <p14:tracePt t="30020" x="10225088" y="3608388"/>
          <p14:tracePt t="30071" x="10198100" y="3571875"/>
          <p14:tracePt t="30193" x="10161588" y="3589338"/>
          <p14:tracePt t="30486" x="10082213" y="3589338"/>
          <p14:tracePt t="30538" x="9902825" y="3536950"/>
          <p14:tracePt t="30589" x="9224963" y="3509963"/>
          <p14:tracePt t="30641" x="8634413" y="3509963"/>
          <p14:tracePt t="30665" x="8375650" y="3536950"/>
          <p14:tracePt t="30715" x="7912100" y="3598863"/>
          <p14:tracePt t="30742" x="7670800" y="3633788"/>
          <p14:tracePt t="30794" x="7242175" y="3679825"/>
          <p14:tracePt t="30849" x="6875463" y="3724275"/>
          <p14:tracePt t="30878" x="6589713" y="3751263"/>
          <p14:tracePt t="30933" x="5608638" y="3803650"/>
          <p14:tracePt t="30960" x="5126038" y="3830638"/>
          <p14:tracePt t="31013" x="4438650" y="3884613"/>
          <p14:tracePt t="31064" x="4143375" y="3902075"/>
          <p14:tracePt t="31114" x="3902075" y="3902075"/>
          <p14:tracePt t="31165" x="3732213" y="3902075"/>
          <p14:tracePt t="31216" x="3455988" y="3902075"/>
          <p14:tracePt t="31242" x="3062288" y="3894138"/>
          <p14:tracePt t="31294" x="2401888" y="3830638"/>
          <p14:tracePt t="31346" x="1751013" y="3795713"/>
          <p14:tracePt t="31398" x="1490663" y="3776663"/>
          <p14:tracePt t="31449" x="1312863" y="3768725"/>
          <p14:tracePt t="31500" x="1204913" y="3751263"/>
          <p14:tracePt t="31554" x="1125538" y="3751263"/>
          <p14:tracePt t="32016" x="1204913" y="3751263"/>
          <p14:tracePt t="32065" x="1393825" y="3795713"/>
          <p14:tracePt t="32116" x="1847850" y="3830638"/>
          <p14:tracePt t="32169" x="2554288" y="3884613"/>
          <p14:tracePt t="32193" x="2813050" y="3884613"/>
          <p14:tracePt t="32245" x="3419475" y="3884613"/>
          <p14:tracePt t="32295" x="4116388" y="3884613"/>
          <p14:tracePt t="32321" x="4562475" y="3929063"/>
          <p14:tracePt t="32346" x="4919663" y="3946525"/>
          <p14:tracePt t="32397" x="5634038" y="3946525"/>
          <p14:tracePt t="32449" x="6205538" y="3902075"/>
          <p14:tracePt t="32500" x="6589713" y="3830638"/>
          <p14:tracePt t="32552" x="7027863" y="3759200"/>
          <p14:tracePt t="32603" x="7500938" y="3759200"/>
          <p14:tracePt t="32629" x="7732713" y="3759200"/>
          <p14:tracePt t="32681" x="8215313" y="3741738"/>
          <p14:tracePt t="32732" x="8304213" y="3741738"/>
          <p14:tracePt t="32783" x="8545513" y="3732213"/>
          <p14:tracePt t="32835" x="8867775" y="3705225"/>
          <p14:tracePt t="32893" x="8991600" y="3705225"/>
          <p14:tracePt t="32946" x="9170988" y="3705225"/>
          <p14:tracePt t="32976" x="9180513" y="3705225"/>
          <p14:tracePt t="33030" x="9313863" y="3705225"/>
          <p14:tracePt t="33080" x="9599613" y="3705225"/>
          <p14:tracePt t="33129" x="9661525" y="3705225"/>
          <p14:tracePt t="33204" x="9732963" y="3705225"/>
          <p14:tracePt t="33256" x="9823450" y="3705225"/>
          <p14:tracePt t="33307" x="10037763" y="3732213"/>
          <p14:tracePt t="33359" x="10109200" y="3732213"/>
          <p14:tracePt t="33450" x="10117138" y="3732213"/>
          <p14:tracePt t="33900" x="10109200" y="3732213"/>
          <p14:tracePt t="34672" x="10099675" y="3732213"/>
          <p14:tracePt t="34796" x="10072688" y="3687763"/>
          <p14:tracePt t="34850" x="10010775" y="3411538"/>
          <p14:tracePt t="34907" x="9956800" y="3170238"/>
          <p14:tracePt t="34962" x="9867900" y="2982913"/>
          <p14:tracePt t="35013" x="9848850" y="2919413"/>
          <p14:tracePt t="35039" x="9848850" y="2901950"/>
          <p14:tracePt t="35091" x="9848850" y="2874963"/>
          <p14:tracePt t="35143" x="9848850" y="2803525"/>
          <p14:tracePt t="35170" x="9848850" y="2776538"/>
          <p14:tracePt t="35223" x="9848850" y="2732088"/>
          <p14:tracePt t="35273" x="9848850" y="2705100"/>
          <p14:tracePt t="35350" x="9947275" y="2705100"/>
          <p14:tracePt t="35402" x="10063163" y="2714625"/>
          <p14:tracePt t="35451" x="10072688" y="2714625"/>
          <p14:tracePt t="35477" x="10082213" y="2714625"/>
          <p14:tracePt t="35530" x="10082213" y="2697163"/>
          <p14:tracePt t="36178" x="10117138" y="2705100"/>
          <p14:tracePt t="36212" x="10126663" y="2724150"/>
          <p14:tracePt t="36647" x="10109200" y="2776538"/>
          <p14:tracePt t="36700" x="10099675" y="2803525"/>
          <p14:tracePt t="37050" x="10063163" y="2840038"/>
          <p14:tracePt t="37110" x="10045700" y="2840038"/>
          <p14:tracePt t="37165" x="10018713" y="2840038"/>
          <p14:tracePt t="37337" x="9991725" y="2776538"/>
          <p14:tracePt t="37388" x="9983788" y="2652713"/>
          <p14:tracePt t="37441" x="9983788" y="2608263"/>
          <p14:tracePt t="37491" x="9983788" y="2598738"/>
          <p14:tracePt t="37543" x="9983788" y="2544763"/>
          <p14:tracePt t="37596" x="9939338" y="2393950"/>
          <p14:tracePt t="37647" x="9912350" y="2322513"/>
          <p14:tracePt t="37699" x="9894888" y="2276475"/>
          <p14:tracePt t="37823" x="9885363" y="2286000"/>
          <p14:tracePt t="37877" x="9894888" y="2303463"/>
          <p14:tracePt t="38004" x="9912350" y="2303463"/>
          <p14:tracePt t="38150" x="9947275" y="2303463"/>
          <p14:tracePt t="38200" x="9974263" y="2303463"/>
          <p14:tracePt t="38227" x="9983788" y="2303463"/>
          <p14:tracePt t="38281" x="10055225" y="2303463"/>
          <p14:tracePt t="38332" x="10144125" y="2366963"/>
          <p14:tracePt t="38383" x="10215563" y="2438400"/>
          <p14:tracePt t="38435" x="10402888" y="2697163"/>
          <p14:tracePt t="38486" x="10439400" y="2884488"/>
          <p14:tracePt t="38543" x="10439400" y="3224213"/>
          <p14:tracePt t="38603" x="10429875" y="3241675"/>
          <p14:tracePt t="38633" x="10439400" y="3224213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2"/>
            <a:ext cx="10168502" cy="1185818"/>
          </a:xfrm>
        </p:spPr>
        <p:txBody>
          <a:bodyPr>
            <a:normAutofit/>
          </a:bodyPr>
          <a:lstStyle/>
          <a:p>
            <a:pPr algn="ctr"/>
            <a:r>
              <a:rPr lang="pt-BR" dirty="0" smtClean="0"/>
              <a:t>Fórmula de Flamant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600501" y="1337481"/>
                <a:ext cx="11245756" cy="4894073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h𝑓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= 6,107 ∙ 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∙ 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 ∙</m:t>
                        </m:r>
                        <m:sSup>
                          <m:sSup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1,75</m:t>
                            </m:r>
                          </m:sup>
                        </m:sSup>
                        <m:r>
                          <a:rPr lang="pt-BR" i="1">
                            <a:latin typeface="Cambria Math" panose="02040503050406030204" pitchFamily="18" charset="0"/>
                          </a:rPr>
                          <m:t>  </m:t>
                        </m:r>
                      </m:num>
                      <m:den>
                        <m:sSup>
                          <m:sSup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4,75</m:t>
                            </m:r>
                          </m:sup>
                        </m:sSup>
                      </m:den>
                    </m:f>
                  </m:oMath>
                </a14:m>
                <a:r>
                  <a:rPr lang="pt-BR" b="0" dirty="0" smtClean="0"/>
                  <a:t>	</a:t>
                </a:r>
              </a:p>
              <a:p>
                <a:pPr marL="0" indent="0" algn="just">
                  <a:spcBef>
                    <a:spcPts val="600"/>
                  </a:spcBef>
                  <a:spcAft>
                    <a:spcPts val="600"/>
                  </a:spcAft>
                  <a:buNone/>
                </a:pPr>
                <a:endParaRPr lang="pt-BR" sz="1200" b="0" dirty="0" smtClean="0"/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pt-BR" b="0" dirty="0" smtClean="0"/>
                  <a:t> 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h𝑓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b="0" dirty="0" smtClean="0"/>
                  <a:t>		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= 6,107 ∙ 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 ∙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1,75</m:t>
                            </m:r>
                          </m:sup>
                        </m:sSup>
                      </m:num>
                      <m:den>
                        <m:r>
                          <a:rPr lang="pt-BR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4,76  </m:t>
                            </m:r>
                          </m:sup>
                        </m:sSup>
                      </m:den>
                    </m:f>
                  </m:oMath>
                </a14:m>
                <a:endParaRPr lang="pt-BR" b="0" dirty="0" smtClean="0"/>
              </a:p>
              <a:p>
                <a:pPr marL="0" indent="0" algn="just">
                  <a:spcBef>
                    <a:spcPts val="600"/>
                  </a:spcBef>
                  <a:spcAft>
                    <a:spcPts val="600"/>
                  </a:spcAft>
                  <a:buNone/>
                </a:pPr>
                <a:endParaRPr lang="pt-BR" sz="1200" dirty="0"/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  <a:tabLst>
                    <a:tab pos="5922963" algn="l"/>
                    <a:tab pos="6905625" algn="l"/>
                  </a:tabLst>
                </a:pP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</a:rPr>
                          <m:t>0,356</m:t>
                        </m:r>
                      </m:num>
                      <m:den>
                        <m:sSup>
                          <m:sSup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0,57</m:t>
                            </m:r>
                          </m:sup>
                        </m:sSup>
                      </m:den>
                    </m:f>
                    <m:r>
                      <a:rPr lang="pt-BR" i="1">
                        <a:latin typeface="Cambria Math" panose="02040503050406030204" pitchFamily="18" charset="0"/>
                      </a:rPr>
                      <m:t> ∙ 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</a:rPr>
                          <m:t>2,714</m:t>
                        </m:r>
                      </m:sup>
                    </m:sSup>
                    <m:r>
                      <a:rPr lang="pt-BR" i="1">
                        <a:latin typeface="Cambria Math" panose="02040503050406030204" pitchFamily="18" charset="0"/>
                      </a:rPr>
                      <m:t>∙ 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h𝑓</m:t>
                                </m:r>
                              </m:num>
                              <m:den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</a:rPr>
                          <m:t>0,57</m:t>
                        </m:r>
                      </m:sup>
                    </m:s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dirty="0"/>
                  <a:t> 	ou	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</a:rPr>
                          <m:t>0,356</m:t>
                        </m:r>
                      </m:num>
                      <m:den>
                        <m:sSup>
                          <m:sSup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0,57</m:t>
                            </m:r>
                          </m:sup>
                        </m:sSup>
                      </m:den>
                    </m:f>
                    <m:r>
                      <a:rPr lang="pt-BR" i="1">
                        <a:latin typeface="Cambria Math" panose="02040503050406030204" pitchFamily="18" charset="0"/>
                      </a:rPr>
                      <m:t> ∙ 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</a:rPr>
                          <m:t>2,714</m:t>
                        </m:r>
                      </m:sup>
                    </m:sSup>
                    <m:r>
                      <a:rPr lang="pt-BR" i="1">
                        <a:latin typeface="Cambria Math" panose="02040503050406030204" pitchFamily="18" charset="0"/>
                      </a:rPr>
                      <m:t>∙ 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</a:rPr>
                          <m:t>0,57</m:t>
                        </m:r>
                      </m:sup>
                    </m:s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pt-BR" dirty="0"/>
              </a:p>
              <a:p>
                <a:pPr marL="0" indent="0" algn="just">
                  <a:spcBef>
                    <a:spcPts val="600"/>
                  </a:spcBef>
                  <a:spcAft>
                    <a:spcPts val="600"/>
                  </a:spcAft>
                  <a:buNone/>
                </a:pPr>
                <a:endParaRPr lang="pt-BR" sz="1200" dirty="0" smtClean="0"/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  <a:tabLst>
                    <a:tab pos="5922963" algn="l"/>
                    <a:tab pos="6905625" algn="l"/>
                  </a:tabLst>
                </a:pP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</a:rPr>
                          <m:t>0,453</m:t>
                        </m:r>
                      </m:num>
                      <m:den>
                        <m:sSup>
                          <m:sSup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0,57</m:t>
                            </m:r>
                          </m:sup>
                        </m:sSup>
                      </m:den>
                    </m:f>
                    <m:r>
                      <a:rPr lang="pt-BR" i="1">
                        <a:latin typeface="Cambria Math" panose="02040503050406030204" pitchFamily="18" charset="0"/>
                      </a:rPr>
                      <m:t> ∙ 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</a:rPr>
                          <m:t>0,714</m:t>
                        </m:r>
                      </m:sup>
                    </m:sSup>
                    <m:r>
                      <a:rPr lang="pt-BR" i="1">
                        <a:latin typeface="Cambria Math" panose="02040503050406030204" pitchFamily="18" charset="0"/>
                      </a:rPr>
                      <m:t>∙ 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h𝑓</m:t>
                                </m:r>
                              </m:num>
                              <m:den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</a:rPr>
                          <m:t>0,57</m:t>
                        </m:r>
                      </m:sup>
                    </m:s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dirty="0"/>
                  <a:t> 	</a:t>
                </a:r>
                <a:r>
                  <a:rPr lang="pt-BR" dirty="0" smtClean="0"/>
                  <a:t>ou</a:t>
                </a:r>
                <a:r>
                  <a:rPr lang="pt-BR" dirty="0"/>
                  <a:t>	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</a:rPr>
                          <m:t>0,453</m:t>
                        </m:r>
                      </m:num>
                      <m:den>
                        <m:sSup>
                          <m:sSup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0,57</m:t>
                            </m:r>
                          </m:sup>
                        </m:sSup>
                      </m:den>
                    </m:f>
                    <m:r>
                      <a:rPr lang="pt-BR" i="1">
                        <a:latin typeface="Cambria Math" panose="02040503050406030204" pitchFamily="18" charset="0"/>
                      </a:rPr>
                      <m:t> ∙ 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</a:rPr>
                          <m:t>0,714</m:t>
                        </m:r>
                      </m:sup>
                    </m:sSup>
                    <m:r>
                      <a:rPr lang="pt-BR" i="1">
                        <a:latin typeface="Cambria Math" panose="02040503050406030204" pitchFamily="18" charset="0"/>
                      </a:rPr>
                      <m:t>∙ 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</a:rPr>
                          <m:t>0,57</m:t>
                        </m:r>
                      </m:sup>
                    </m:sSup>
                  </m:oMath>
                </a14:m>
                <a:endParaRPr lang="pt-BR" dirty="0"/>
              </a:p>
              <a:p>
                <a:pPr marL="0" indent="0" algn="just">
                  <a:spcBef>
                    <a:spcPts val="600"/>
                  </a:spcBef>
                  <a:spcAft>
                    <a:spcPts val="600"/>
                  </a:spcAft>
                  <a:buNone/>
                </a:pPr>
                <a:endParaRPr lang="pt-BR" sz="1200" dirty="0"/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  <a:tabLst>
                    <a:tab pos="5922963" algn="l"/>
                    <a:tab pos="6905625" algn="l"/>
                  </a:tabLst>
                </a:pP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= 1,464 ∙ 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</a:rPr>
                          <m:t>0,21</m:t>
                        </m:r>
                      </m:sup>
                    </m:sSup>
                    <m:r>
                      <a:rPr lang="pt-BR" i="1">
                        <a:latin typeface="Cambria Math" panose="02040503050406030204" pitchFamily="18" charset="0"/>
                      </a:rPr>
                      <m:t>∙ 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</a:rPr>
                          <m:t>0,368</m:t>
                        </m:r>
                      </m:sup>
                    </m:sSup>
                    <m:r>
                      <a:rPr lang="pt-BR" i="1">
                        <a:latin typeface="Cambria Math" panose="02040503050406030204" pitchFamily="18" charset="0"/>
                      </a:rPr>
                      <m:t> ∙ 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h𝑓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</a:rPr>
                          <m:t>0,21</m:t>
                        </m:r>
                      </m:sup>
                    </m:sSup>
                  </m:oMath>
                </a14:m>
                <a:r>
                  <a:rPr lang="pt-BR" dirty="0"/>
                  <a:t>	ou	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= 1,464 ∙ 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</a:rPr>
                          <m:t>0,21</m:t>
                        </m:r>
                      </m:sup>
                    </m:sSup>
                    <m:r>
                      <a:rPr lang="pt-BR" i="1">
                        <a:latin typeface="Cambria Math" panose="02040503050406030204" pitchFamily="18" charset="0"/>
                      </a:rPr>
                      <m:t>∙ 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0,368 </m:t>
                            </m:r>
                          </m:sup>
                        </m:sSup>
                      </m:num>
                      <m:den>
                        <m:r>
                          <a:rPr lang="pt-BR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0,21 </m:t>
                            </m:r>
                          </m:sup>
                        </m:sSup>
                      </m:den>
                    </m:f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0501" y="1337481"/>
                <a:ext cx="11245756" cy="4894073"/>
              </a:xfrm>
              <a:blipFill rotWithShape="0">
                <a:blip r:embed="rId5"/>
                <a:stretch>
                  <a:fillRect b="-261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923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96"/>
    </mc:Choice>
    <mc:Fallback xmlns="">
      <p:transition spd="slow" advTm="56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3449" x="10456863" y="3259138"/>
          <p14:tracePt t="3499" x="10456863" y="3303588"/>
          <p14:tracePt t="4225" x="10456863" y="3313113"/>
          <p14:tracePt t="4285" x="10340975" y="3330575"/>
          <p14:tracePt t="4338" x="10161588" y="3330575"/>
          <p14:tracePt t="4388" x="10001250" y="3330575"/>
          <p14:tracePt t="4440" x="9759950" y="3330575"/>
          <p14:tracePt t="4493" x="8599488" y="3330575"/>
          <p14:tracePt t="4519" x="7259638" y="3330575"/>
          <p14:tracePt t="4545" x="6554788" y="3330575"/>
          <p14:tracePt t="4596" x="6018213" y="3367088"/>
          <p14:tracePt t="4646" x="4732338" y="3465513"/>
          <p14:tracePt t="4671" x="4027488" y="3517900"/>
          <p14:tracePt t="4720" x="3919538" y="3517900"/>
          <p14:tracePt t="4771" x="3848100" y="3625850"/>
          <p14:tracePt t="4822" x="3751263" y="3751263"/>
          <p14:tracePt t="4847" x="3751263" y="3759200"/>
          <p14:tracePt t="5360" x="3660775" y="3670300"/>
          <p14:tracePt t="5411" x="3054350" y="3562350"/>
          <p14:tracePt t="5463" x="2751138" y="3465513"/>
          <p14:tracePt t="5513" x="2571750" y="3357563"/>
          <p14:tracePt t="5568" x="1893888" y="3241675"/>
          <p14:tracePt t="5618" x="1322388" y="3224213"/>
          <p14:tracePt t="5669" x="822325" y="3179763"/>
          <p14:tracePt t="5721" x="588963" y="3116263"/>
          <p14:tracePt t="5746" x="561975" y="3089275"/>
          <p14:tracePt t="5798" x="500063" y="3017838"/>
          <p14:tracePt t="5848" x="465138" y="2911475"/>
          <p14:tracePt t="5901" x="465138" y="2867025"/>
          <p14:tracePt t="5953" x="473075" y="2803525"/>
          <p14:tracePt t="6003" x="544513" y="2643188"/>
          <p14:tracePt t="6055" x="642938" y="2482850"/>
          <p14:tracePt t="6079" x="669925" y="2455863"/>
          <p14:tracePt t="6130" x="687388" y="2428875"/>
          <p14:tracePt t="6181" x="731838" y="2393950"/>
          <p14:tracePt t="6231" x="731838" y="2366963"/>
          <p14:tracePt t="6259" x="731838" y="2357438"/>
          <p14:tracePt t="6313" x="731838" y="2347913"/>
          <p14:tracePt t="6434" x="731838" y="2330450"/>
          <p14:tracePt t="6483" x="714375" y="2322513"/>
          <p14:tracePt t="6532" x="669925" y="2312988"/>
          <p14:tracePt t="10542" x="669925" y="2322513"/>
          <p14:tracePt t="10638" x="696913" y="2339975"/>
          <p14:tracePt t="10688" x="704850" y="2393950"/>
          <p14:tracePt t="10740" x="714375" y="2500313"/>
          <p14:tracePt t="10791" x="714375" y="2633663"/>
          <p14:tracePt t="10843" x="714375" y="2714625"/>
          <p14:tracePt t="10870" x="714375" y="2732088"/>
          <p14:tracePt t="10896" x="714375" y="2751138"/>
          <p14:tracePt t="11021" x="714375" y="2795588"/>
          <p14:tracePt t="11073" x="714375" y="2830513"/>
          <p14:tracePt t="11220" x="714375" y="2857500"/>
          <p14:tracePt t="11273" x="714375" y="2874963"/>
          <p14:tracePt t="11423" x="714375" y="2911475"/>
          <p14:tracePt t="11568" x="714375" y="2938463"/>
          <p14:tracePt t="11619" x="723900" y="2955925"/>
          <p14:tracePt t="11670" x="741363" y="2990850"/>
          <p14:tracePt t="11770" x="768350" y="2990850"/>
          <p14:tracePt t="11823" x="795338" y="2990850"/>
          <p14:tracePt t="11873" x="812800" y="3009900"/>
          <p14:tracePt t="11899" x="830263" y="3009900"/>
          <p14:tracePt t="11950" x="857250" y="3017838"/>
          <p14:tracePt t="12003" x="919163" y="3027363"/>
          <p14:tracePt t="12029" x="965200" y="3044825"/>
          <p14:tracePt t="12081" x="1062038" y="3054350"/>
          <p14:tracePt t="12133" x="1223963" y="3071813"/>
          <p14:tracePt t="12159" x="1322388" y="3081338"/>
          <p14:tracePt t="12212" x="1357313" y="3098800"/>
          <p14:tracePt t="12318" x="1374775" y="3098800"/>
          <p14:tracePt t="12414" x="1393825" y="3098800"/>
          <p14:tracePt t="12441" x="1438275" y="3125788"/>
          <p14:tracePt t="12493" x="1643063" y="3133725"/>
          <p14:tracePt t="12545" x="1965325" y="3133725"/>
          <p14:tracePt t="12595" x="2259013" y="3089275"/>
          <p14:tracePt t="12646" x="2589213" y="3054350"/>
          <p14:tracePt t="12697" x="2697163" y="3036888"/>
          <p14:tracePt t="12748" x="2857500" y="3027363"/>
          <p14:tracePt t="12801" x="3044825" y="3009900"/>
          <p14:tracePt t="12852" x="3143250" y="3000375"/>
          <p14:tracePt t="12903" x="3241675" y="3000375"/>
          <p14:tracePt t="12956" x="3411538" y="3000375"/>
          <p14:tracePt t="13007" x="3536950" y="3000375"/>
          <p14:tracePt t="13059" x="3581400" y="3000375"/>
          <p14:tracePt t="13541" x="3544888" y="2919413"/>
          <p14:tracePt t="13592" x="3536950" y="2813050"/>
          <p14:tracePt t="13643" x="3527425" y="2625725"/>
          <p14:tracePt t="13695" x="3517900" y="2509838"/>
          <p14:tracePt t="13747" x="3517900" y="2411413"/>
          <p14:tracePt t="13800" x="3517900" y="2295525"/>
          <p14:tracePt t="13852" x="3527425" y="2108200"/>
          <p14:tracePt t="13903" x="3554413" y="2036763"/>
          <p14:tracePt t="13956" x="3581400" y="1990725"/>
          <p14:tracePt t="14032" x="3581400" y="1955800"/>
          <p14:tracePt t="14083" x="3581400" y="1911350"/>
          <p14:tracePt t="14134" x="3581400" y="1893888"/>
          <p14:tracePt t="14263" x="3581400" y="1874838"/>
          <p14:tracePt t="14369" x="3581400" y="1857375"/>
          <p14:tracePt t="14430" x="3608388" y="1803400"/>
          <p14:tracePt t="14492" x="3633788" y="1741488"/>
          <p14:tracePt t="14542" x="3633788" y="1704975"/>
          <p14:tracePt t="14593" x="3652838" y="1679575"/>
          <p14:tracePt t="14761" x="3652838" y="1660525"/>
          <p14:tracePt t="14982" x="3660775" y="1652588"/>
          <p14:tracePt t="15177" x="3705225" y="1687513"/>
          <p14:tracePt t="15233" x="3867150" y="1911350"/>
          <p14:tracePt t="15307" x="4554538" y="2509838"/>
          <p14:tracePt t="15360" x="5295900" y="2724150"/>
          <p14:tracePt t="15412" x="5697538" y="2768600"/>
          <p14:tracePt t="15441" x="5776913" y="2776538"/>
          <p14:tracePt t="15498" x="5919788" y="2803525"/>
          <p14:tracePt t="15552" x="6108700" y="2857500"/>
          <p14:tracePt t="15604" x="6205538" y="2946400"/>
          <p14:tracePt t="15655" x="6232525" y="2965450"/>
          <p14:tracePt t="15873" x="6224588" y="2946400"/>
          <p14:tracePt t="16047" x="6170613" y="2938463"/>
          <p14:tracePt t="16073" x="6126163" y="2919413"/>
          <p14:tracePt t="16125" x="5848350" y="2840038"/>
          <p14:tracePt t="16176" x="5153025" y="2670175"/>
          <p14:tracePt t="16227" x="4491038" y="2616200"/>
          <p14:tracePt t="16284" x="3786188" y="2554288"/>
          <p14:tracePt t="16337" x="3402013" y="2554288"/>
          <p14:tracePt t="16363" x="3340100" y="2554288"/>
          <p14:tracePt t="16423" x="3152775" y="2554288"/>
          <p14:tracePt t="16487" x="2768600" y="2589213"/>
          <p14:tracePt t="16552" x="2374900" y="2670175"/>
          <p14:tracePt t="16612" x="1776413" y="2847975"/>
          <p14:tracePt t="16673" x="1571625" y="2867025"/>
          <p14:tracePt t="16733" x="1490663" y="2894013"/>
          <p14:tracePt t="16933" x="1589088" y="2840038"/>
          <p14:tracePt t="16961" x="1911350" y="2687638"/>
          <p14:tracePt t="17013" x="2401888" y="2509838"/>
          <p14:tracePt t="17066" x="2589213" y="2428875"/>
          <p14:tracePt t="17091" x="2687638" y="2384425"/>
          <p14:tracePt t="17144" x="2840038" y="2276475"/>
          <p14:tracePt t="17195" x="2955925" y="2160588"/>
          <p14:tracePt t="17225" x="3054350" y="2108200"/>
          <p14:tracePt t="17288" x="3411538" y="1911350"/>
          <p14:tracePt t="17316" x="3438525" y="1874838"/>
          <p14:tracePt t="17369" x="3455988" y="1847850"/>
          <p14:tracePt t="17469" x="3490913" y="1785938"/>
          <p14:tracePt t="17520" x="3581400" y="1724025"/>
          <p14:tracePt t="17571" x="3643313" y="1643063"/>
          <p14:tracePt t="17597" x="3660775" y="1625600"/>
          <p14:tracePt t="17935" x="3724275" y="1633538"/>
          <p14:tracePt t="17987" x="3867150" y="1741488"/>
          <p14:tracePt t="18039" x="4394200" y="1990725"/>
          <p14:tracePt t="18092" x="5180013" y="2339975"/>
          <p14:tracePt t="18143" x="5562600" y="2562225"/>
          <p14:tracePt t="18195" x="5875338" y="2660650"/>
          <p14:tracePt t="18250" x="6010275" y="2705100"/>
          <p14:tracePt t="18305" x="6180138" y="2759075"/>
          <p14:tracePt t="18331" x="6340475" y="2795588"/>
          <p14:tracePt t="18381" x="6340475" y="2803525"/>
          <p14:tracePt t="18550" x="6313488" y="2813050"/>
          <p14:tracePt t="18601" x="6251575" y="2803525"/>
          <p14:tracePt t="18652" x="6153150" y="2741613"/>
          <p14:tracePt t="18703" x="6108700" y="2687638"/>
          <p14:tracePt t="18755" x="6099175" y="2670175"/>
          <p14:tracePt t="19140" x="6037263" y="2679700"/>
          <p14:tracePt t="19191" x="5483225" y="2697163"/>
          <p14:tracePt t="19244" x="3857625" y="2697163"/>
          <p14:tracePt t="19303" x="3465513" y="2697163"/>
          <p14:tracePt t="19355" x="3286125" y="2697163"/>
          <p14:tracePt t="19406" x="3133725" y="2660650"/>
          <p14:tracePt t="19456" x="2928938" y="2616200"/>
          <p14:tracePt t="19511" x="2562225" y="2536825"/>
          <p14:tracePt t="19574" x="2232025" y="2527300"/>
          <p14:tracePt t="19635" x="1965325" y="2527300"/>
          <p14:tracePt t="19688" x="1938338" y="2527300"/>
          <p14:tracePt t="19740" x="1822450" y="2527300"/>
          <p14:tracePt t="19791" x="1625600" y="2527300"/>
          <p14:tracePt t="19843" x="1554163" y="2527300"/>
          <p14:tracePt t="20186" x="1544638" y="2527300"/>
          <p14:tracePt t="20293" x="1581150" y="2608263"/>
          <p14:tracePt t="20347" x="1608138" y="2874963"/>
          <p14:tracePt t="20396" x="1633538" y="2990850"/>
          <p14:tracePt t="20516" x="1633538" y="3036888"/>
          <p14:tracePt t="20569" x="1633538" y="3098800"/>
          <p14:tracePt t="20691" x="1616075" y="3108325"/>
          <p14:tracePt t="20741" x="1608138" y="3108325"/>
          <p14:tracePt t="20936" x="1812925" y="3125788"/>
          <p14:tracePt t="20991" x="2732088" y="3295650"/>
          <p14:tracePt t="21017" x="3411538" y="3402013"/>
          <p14:tracePt t="21068" x="3776663" y="3527425"/>
          <p14:tracePt t="21117" x="3776663" y="3544888"/>
          <p14:tracePt t="21168" x="3776663" y="3589338"/>
          <p14:tracePt t="21222" x="3598863" y="3652838"/>
          <p14:tracePt t="21247" x="3224213" y="3660775"/>
          <p14:tracePt t="21304" x="1044575" y="3724275"/>
          <p14:tracePt t="21355" x="581025" y="3732213"/>
          <p14:tracePt t="21430" x="554038" y="3732213"/>
          <p14:tracePt t="21580" x="544513" y="3732213"/>
          <p14:tracePt t="21799" x="544513" y="3714750"/>
          <p14:tracePt t="21898" x="509588" y="3679825"/>
          <p14:tracePt t="21949" x="446088" y="3633788"/>
          <p14:tracePt t="22000" x="411163" y="3598863"/>
          <p14:tracePt t="23278" x="438150" y="3660775"/>
          <p14:tracePt t="23331" x="473075" y="3724275"/>
          <p14:tracePt t="23386" x="500063" y="3759200"/>
          <p14:tracePt t="23443" x="536575" y="3795713"/>
          <p14:tracePt t="23493" x="669925" y="3902075"/>
          <p14:tracePt t="23520" x="731838" y="3956050"/>
          <p14:tracePt t="23547" x="768350" y="3983038"/>
          <p14:tracePt t="23598" x="776288" y="3990975"/>
          <p14:tracePt t="23932" x="768350" y="4000500"/>
          <p14:tracePt t="23984" x="696913" y="4037013"/>
          <p14:tracePt t="24324" x="679450" y="4071938"/>
          <p14:tracePt t="24401" x="776288" y="4017963"/>
          <p14:tracePt t="24476" x="741363" y="4010025"/>
          <p14:tracePt t="24645" x="750888" y="4017963"/>
          <p14:tracePt t="24836" x="758825" y="4037013"/>
          <p14:tracePt t="24912" x="785813" y="4044950"/>
          <p14:tracePt t="24964" x="919163" y="4054475"/>
          <p14:tracePt t="25015" x="1027113" y="4054475"/>
          <p14:tracePt t="25048" x="1062038" y="4054475"/>
          <p14:tracePt t="25104" x="1169988" y="4054475"/>
          <p14:tracePt t="25155" x="1268413" y="4054475"/>
          <p14:tracePt t="25209" x="1330325" y="4054475"/>
          <p14:tracePt t="25263" x="1490663" y="4054475"/>
          <p14:tracePt t="25320" x="1724025" y="4054475"/>
          <p14:tracePt t="25371" x="2108200" y="4054475"/>
          <p14:tracePt t="25425" x="2357438" y="4054475"/>
          <p14:tracePt t="25475" x="2482850" y="4054475"/>
          <p14:tracePt t="25527" x="2625725" y="4054475"/>
          <p14:tracePt t="25579" x="2714625" y="4081463"/>
          <p14:tracePt t="25630" x="2732088" y="4081463"/>
          <p14:tracePt t="25680" x="2813050" y="4081463"/>
          <p14:tracePt t="25731" x="2955925" y="4081463"/>
          <p14:tracePt t="25783" x="3108325" y="4081463"/>
          <p14:tracePt t="25834" x="3276600" y="4071938"/>
          <p14:tracePt t="25885" x="3455988" y="4071938"/>
          <p14:tracePt t="25935" x="3571875" y="4071938"/>
          <p14:tracePt t="25987" x="3732213" y="4071938"/>
          <p14:tracePt t="26039" x="3768725" y="4071938"/>
          <p14:tracePt t="26090" x="3830638" y="4071938"/>
          <p14:tracePt t="26143" x="3911600" y="4071938"/>
          <p14:tracePt t="26193" x="3938588" y="4071938"/>
          <p14:tracePt t="26222" x="3990975" y="4081463"/>
          <p14:tracePt t="26248" x="4089400" y="4081463"/>
          <p14:tracePt t="26305" x="4286250" y="4108450"/>
          <p14:tracePt t="26358" x="4340225" y="4108450"/>
          <p14:tracePt t="26434" x="4419600" y="4108450"/>
          <p14:tracePt t="26484" x="4483100" y="4108450"/>
          <p14:tracePt t="26534" x="4518025" y="4108450"/>
          <p14:tracePt t="26584" x="4545013" y="4116388"/>
          <p14:tracePt t="26636" x="4589463" y="4116388"/>
          <p14:tracePt t="26689" x="4616450" y="4116388"/>
          <p14:tracePt t="27596" x="4625975" y="4116388"/>
          <p14:tracePt t="27648" x="4581525" y="4116388"/>
          <p14:tracePt t="27725" x="4562475" y="4116388"/>
          <p14:tracePt t="27776" x="4537075" y="4116388"/>
          <p14:tracePt t="27876" x="4473575" y="4116388"/>
          <p14:tracePt t="27927" x="4340225" y="4116388"/>
          <p14:tracePt t="27978" x="4179888" y="4116388"/>
          <p14:tracePt t="28029" x="4116388" y="4116388"/>
          <p14:tracePt t="28081" x="4089400" y="4116388"/>
          <p14:tracePt t="28228" x="4054475" y="4116388"/>
          <p14:tracePt t="28254" x="4037013" y="4116388"/>
          <p14:tracePt t="28311" x="3894138" y="4179888"/>
          <p14:tracePt t="28361" x="3660775" y="4241800"/>
          <p14:tracePt t="28413" x="3340100" y="4276725"/>
          <p14:tracePt t="28465" x="2946400" y="4276725"/>
          <p14:tracePt t="28515" x="2732088" y="4276725"/>
          <p14:tracePt t="28565" x="2616200" y="4295775"/>
          <p14:tracePt t="28616" x="2438400" y="4322763"/>
          <p14:tracePt t="28669" x="2125663" y="4348163"/>
          <p14:tracePt t="28720" x="2081213" y="4348163"/>
          <p14:tracePt t="28773" x="2027238" y="4348163"/>
          <p14:tracePt t="28848" x="1982788" y="4340225"/>
          <p14:tracePt t="28898" x="1884363" y="4313238"/>
          <p14:tracePt t="28926" x="1866900" y="4313238"/>
          <p14:tracePt t="28978" x="1751013" y="4268788"/>
          <p14:tracePt t="29004" x="1697038" y="4241800"/>
          <p14:tracePt t="29055" x="1687513" y="4232275"/>
          <p14:tracePt t="29130" x="1598613" y="4179888"/>
          <p14:tracePt t="29939" x="1731963" y="4179888"/>
          <p14:tracePt t="29991" x="2027238" y="4152900"/>
          <p14:tracePt t="30043" x="2428875" y="4081463"/>
          <p14:tracePt t="30142" x="2482850" y="4044950"/>
          <p14:tracePt t="30195" x="2571750" y="4000500"/>
          <p14:tracePt t="30246" x="2581275" y="3990975"/>
          <p14:tracePt t="30326" x="2660650" y="3965575"/>
          <p14:tracePt t="30376" x="2705100" y="3956050"/>
          <p14:tracePt t="30919" x="2822575" y="3956050"/>
          <p14:tracePt t="30972" x="3411538" y="3929063"/>
          <p14:tracePt t="31024" x="3589338" y="3929063"/>
          <p14:tracePt t="31076" x="3724275" y="3902075"/>
          <p14:tracePt t="31127" x="3848100" y="3875088"/>
          <p14:tracePt t="31153" x="3894138" y="3867150"/>
          <p14:tracePt t="31207" x="3946525" y="3830638"/>
          <p14:tracePt t="31259" x="4089400" y="3786188"/>
          <p14:tracePt t="31312" x="4133850" y="3776663"/>
          <p14:tracePt t="31366" x="4232275" y="3724275"/>
          <p14:tracePt t="31393" x="4268788" y="3705225"/>
          <p14:tracePt t="31516" x="4276725" y="3687763"/>
          <p14:tracePt t="31590" x="4276725" y="3670300"/>
          <p14:tracePt t="31759" x="4276725" y="3660775"/>
          <p14:tracePt t="31909" x="4268788" y="3732213"/>
          <p14:tracePt t="31959" x="4268788" y="3867150"/>
          <p14:tracePt t="32011" x="4268788" y="3911600"/>
          <p14:tracePt t="32063" x="4268788" y="3956050"/>
          <p14:tracePt t="32113" x="4268788" y="3983038"/>
          <p14:tracePt t="32164" x="4268788" y="4000500"/>
          <p14:tracePt t="32215" x="4268788" y="4017963"/>
          <p14:tracePt t="32365" x="4268788" y="4027488"/>
          <p14:tracePt t="32864" x="4384675" y="4054475"/>
          <p14:tracePt t="32915" x="4813300" y="4133850"/>
          <p14:tracePt t="32967" x="5170488" y="4205288"/>
          <p14:tracePt t="33017" x="5661025" y="4232275"/>
          <p14:tracePt t="33068" x="6251575" y="4232275"/>
          <p14:tracePt t="33119" x="6527800" y="4232275"/>
          <p14:tracePt t="33171" x="6653213" y="4232275"/>
          <p14:tracePt t="33226" x="6688138" y="4224338"/>
          <p14:tracePt t="33280" x="6545263" y="4224338"/>
          <p14:tracePt t="33691" x="6545263" y="4205288"/>
          <p14:tracePt t="33743" x="6751638" y="4062413"/>
          <p14:tracePt t="33769" x="6777038" y="4044950"/>
          <p14:tracePt t="33822" x="7108825" y="4010025"/>
          <p14:tracePt t="33873" x="7840663" y="3990975"/>
          <p14:tracePt t="33924" x="8001000" y="3990975"/>
          <p14:tracePt t="33975" x="8062913" y="3973513"/>
          <p14:tracePt t="34024" x="8072438" y="3965575"/>
          <p14:tracePt t="34050" x="8089900" y="3946525"/>
          <p14:tracePt t="34102" x="8089900" y="3938588"/>
          <p14:tracePt t="34329" x="8108950" y="3938588"/>
          <p14:tracePt t="34383" x="8143875" y="3990975"/>
          <p14:tracePt t="34433" x="8251825" y="4010025"/>
          <p14:tracePt t="34484" x="8572500" y="4027488"/>
          <p14:tracePt t="34535" x="8858250" y="4044950"/>
          <p14:tracePt t="34585" x="9072563" y="4044950"/>
          <p14:tracePt t="34636" x="9367838" y="4044950"/>
          <p14:tracePt t="34685" x="9555163" y="4044950"/>
          <p14:tracePt t="34710" x="9634538" y="4044950"/>
          <p14:tracePt t="34761" x="9867900" y="4044950"/>
          <p14:tracePt t="34812" x="10063163" y="4037013"/>
          <p14:tracePt t="34863" x="10099675" y="4017963"/>
          <p14:tracePt t="34913" x="10144125" y="4017963"/>
          <p14:tracePt t="34979" x="10161588" y="4017963"/>
          <p14:tracePt t="35108" x="10010775" y="4010025"/>
          <p14:tracePt t="35165" x="9705975" y="4010025"/>
          <p14:tracePt t="35219" x="9001125" y="4010025"/>
          <p14:tracePt t="35274" x="7840663" y="4081463"/>
          <p14:tracePt t="35328" x="6296025" y="4152900"/>
          <p14:tracePt t="35379" x="5867400" y="4143375"/>
          <p14:tracePt t="35436" x="5483225" y="4037013"/>
          <p14:tracePt t="35488" x="5438775" y="4017963"/>
          <p14:tracePt t="35564" x="5322888" y="4000500"/>
          <p14:tracePt t="35616" x="5180013" y="3956050"/>
          <p14:tracePt t="35667" x="4946650" y="3919538"/>
          <p14:tracePt t="35720" x="4786313" y="3894138"/>
          <p14:tracePt t="35773" x="4687888" y="3830638"/>
          <p14:tracePt t="35824" x="4581525" y="3795713"/>
          <p14:tracePt t="35874" x="4527550" y="3759200"/>
          <p14:tracePt t="35901" x="4473575" y="3724275"/>
          <p14:tracePt t="35952" x="4429125" y="3705225"/>
          <p14:tracePt t="36003" x="4384675" y="3687763"/>
          <p14:tracePt t="36053" x="4384675" y="3679825"/>
          <p14:tracePt t="36173" x="4438650" y="3786188"/>
          <p14:tracePt t="36229" x="4589463" y="4037013"/>
          <p14:tracePt t="36287" x="4598988" y="4081463"/>
          <p14:tracePt t="36457" x="4608513" y="4098925"/>
          <p14:tracePt t="36508" x="4554538" y="4071938"/>
          <p14:tracePt t="36558" x="4483100" y="4044950"/>
          <p14:tracePt t="36611" x="4473575" y="4044950"/>
          <p14:tracePt t="36851" x="4608513" y="4098925"/>
          <p14:tracePt t="36901" x="5143500" y="4143375"/>
          <p14:tracePt t="36954" x="7562850" y="4143375"/>
          <p14:tracePt t="36979" x="8947150" y="4143375"/>
          <p14:tracePt t="37030" x="10313988" y="4081463"/>
          <p14:tracePt t="37082" x="10671175" y="4081463"/>
          <p14:tracePt t="37134" x="11215688" y="4062413"/>
          <p14:tracePt t="37158" x="11331575" y="4044950"/>
          <p14:tracePt t="37185" x="11341100" y="4044950"/>
          <p14:tracePt t="37238" x="11491913" y="3973513"/>
          <p14:tracePt t="37298" x="11626850" y="3919538"/>
          <p14:tracePt t="37399" x="11590338" y="3857625"/>
          <p14:tracePt t="37452" x="11466513" y="3822700"/>
          <p14:tracePt t="37504" x="11296650" y="3803650"/>
          <p14:tracePt t="37555" x="11198225" y="3803650"/>
          <p14:tracePt t="37581" x="11161713" y="3822700"/>
          <p14:tracePt t="37633" x="11018838" y="3902075"/>
          <p14:tracePt t="37660" x="10956925" y="3911600"/>
          <p14:tracePt t="37712" x="10831513" y="3938588"/>
          <p14:tracePt t="37738" x="10804525" y="3938588"/>
          <p14:tracePt t="38123" x="10804525" y="3946525"/>
          <p14:tracePt t="38249" x="10804525" y="3973513"/>
          <p14:tracePt t="38493" x="10804525" y="4000500"/>
          <p14:tracePt t="39180" x="10742613" y="3983038"/>
          <p14:tracePt t="39233" x="10348913" y="3857625"/>
          <p14:tracePt t="39289" x="8840788" y="3670300"/>
          <p14:tracePt t="39341" x="7626350" y="3536950"/>
          <p14:tracePt t="39393" x="5803900" y="3473450"/>
          <p14:tracePt t="39446" x="5456238" y="3340100"/>
          <p14:tracePt t="39472" x="5357813" y="3322638"/>
          <p14:tracePt t="39526" x="5143500" y="3295650"/>
          <p14:tracePt t="39552" x="5072063" y="3286125"/>
          <p14:tracePt t="39604" x="4857750" y="3286125"/>
          <p14:tracePt t="39656" x="4625975" y="3259138"/>
          <p14:tracePt t="39707" x="4348163" y="3214688"/>
          <p14:tracePt t="39759" x="3741738" y="3116263"/>
          <p14:tracePt t="39810" x="3554413" y="3098800"/>
          <p14:tracePt t="39884" x="3527425" y="3098800"/>
          <p14:tracePt t="39909" x="3517900" y="3089275"/>
          <p14:tracePt t="40239" x="3473450" y="3170238"/>
          <p14:tracePt t="40303" x="3286125" y="3581400"/>
          <p14:tracePt t="40356" x="2955925" y="3919538"/>
          <p14:tracePt t="40415" x="2795588" y="4017963"/>
          <p14:tracePt t="40477" x="2589213" y="4143375"/>
          <p14:tracePt t="40529" x="2517775" y="4205288"/>
          <p14:tracePt t="40590" x="2465388" y="4276725"/>
          <p14:tracePt t="40642" x="2428875" y="4313238"/>
          <p14:tracePt t="40815" x="2411413" y="4340225"/>
          <p14:tracePt t="40920" x="2374900" y="4384675"/>
          <p14:tracePt t="40974" x="2357438" y="4402138"/>
          <p14:tracePt t="41029" x="2286000" y="4429125"/>
          <p14:tracePt t="41087" x="2232025" y="4465638"/>
          <p14:tracePt t="41167" x="2081213" y="4545013"/>
          <p14:tracePt t="41219" x="2027238" y="4572000"/>
          <p14:tracePt t="41636" x="1965325" y="4643438"/>
          <p14:tracePt t="41687" x="1776413" y="4687888"/>
          <p14:tracePt t="41739" x="1581150" y="4741863"/>
          <p14:tracePt t="41787" x="1276350" y="4803775"/>
          <p14:tracePt t="41839" x="911225" y="4830763"/>
          <p14:tracePt t="41892" x="795338" y="4848225"/>
          <p14:tracePt t="41942" x="731838" y="4867275"/>
          <p14:tracePt t="41994" x="642938" y="4911725"/>
          <p14:tracePt t="42045" x="633413" y="4919663"/>
          <p14:tracePt t="42097" x="608013" y="4965700"/>
          <p14:tracePt t="42195" x="598488" y="4983163"/>
          <p14:tracePt t="42249" x="581025" y="5010150"/>
          <p14:tracePt t="42305" x="581025" y="5045075"/>
          <p14:tracePt t="42354" x="633413" y="5072063"/>
          <p14:tracePt t="42430" x="660400" y="5089525"/>
          <p14:tracePt t="42481" x="669925" y="5099050"/>
          <p14:tracePt t="42958" x="723900" y="5099050"/>
          <p14:tracePt t="42984" x="731838" y="5099050"/>
          <p14:tracePt t="43035" x="776288" y="5133975"/>
          <p14:tracePt t="43088" x="822325" y="5160963"/>
          <p14:tracePt t="43391" x="839788" y="5160963"/>
          <p14:tracePt t="43707" x="1017588" y="5187950"/>
          <p14:tracePt t="43759" x="1768475" y="5232400"/>
          <p14:tracePt t="43811" x="2295525" y="5224463"/>
          <p14:tracePt t="43865" x="3027363" y="5197475"/>
          <p14:tracePt t="43917" x="3776663" y="5180013"/>
          <p14:tracePt t="43967" x="4286250" y="5143500"/>
          <p14:tracePt t="44018" x="4608513" y="5126038"/>
          <p14:tracePt t="44069" x="4929188" y="5108575"/>
          <p14:tracePt t="44121" x="5108575" y="5099050"/>
          <p14:tracePt t="44173" x="5545138" y="5054600"/>
          <p14:tracePt t="44225" x="6081713" y="5037138"/>
          <p14:tracePt t="44281" x="6724650" y="4991100"/>
          <p14:tracePt t="44334" x="7375525" y="4983163"/>
          <p14:tracePt t="44361" x="7537450" y="4983163"/>
          <p14:tracePt t="44413" x="7724775" y="4983163"/>
          <p14:tracePt t="44465" x="8089900" y="5000625"/>
          <p14:tracePt t="44517" x="8304213" y="5054600"/>
          <p14:tracePt t="44569" x="8562975" y="5108575"/>
          <p14:tracePt t="44620" x="8902700" y="5133975"/>
          <p14:tracePt t="44672" x="9205913" y="5180013"/>
          <p14:tracePt t="44722" x="9340850" y="5180013"/>
          <p14:tracePt t="44772" x="9466263" y="5180013"/>
          <p14:tracePt t="44823" x="9671050" y="5180013"/>
          <p14:tracePt t="44875" x="9725025" y="5180013"/>
          <p14:tracePt t="44925" x="9752013" y="5180013"/>
          <p14:tracePt t="45401" x="9759950" y="5170488"/>
          <p14:tracePt t="45458" x="9671050" y="5153025"/>
          <p14:tracePt t="45510" x="9510713" y="5126038"/>
          <p14:tracePt t="45563" x="9126538" y="5126038"/>
          <p14:tracePt t="45614" x="7705725" y="5143500"/>
          <p14:tracePt t="45665" x="6527800" y="5214938"/>
          <p14:tracePt t="45716" x="5099050" y="5313363"/>
          <p14:tracePt t="45768" x="4027488" y="5313363"/>
          <p14:tracePt t="45819" x="3509963" y="5286375"/>
          <p14:tracePt t="45847" x="3187700" y="5251450"/>
          <p14:tracePt t="45899" x="2759075" y="5214938"/>
          <p14:tracePt t="45950" x="2571750" y="5214938"/>
          <p14:tracePt t="46003" x="2374900" y="5214938"/>
          <p14:tracePt t="46055" x="2009775" y="5268913"/>
          <p14:tracePt t="46104" x="1724025" y="5340350"/>
          <p14:tracePt t="46156" x="1455738" y="5384800"/>
          <p14:tracePt t="46207" x="1438275" y="5384800"/>
          <p14:tracePt t="46409" x="1438275" y="5429250"/>
          <p14:tracePt t="46410" x="1438275" y="5438775"/>
          <p14:tracePt t="46464" x="1473200" y="5491163"/>
          <p14:tracePt t="46516" x="1544638" y="5581650"/>
          <p14:tracePt t="46572" x="1724025" y="5680075"/>
          <p14:tracePt t="46625" x="1946275" y="5776913"/>
          <p14:tracePt t="46678" x="1965325" y="5795963"/>
          <p14:tracePt t="46804" x="1955800" y="5840413"/>
          <p14:tracePt t="46831" x="1884363" y="5867400"/>
          <p14:tracePt t="46882" x="1768475" y="5902325"/>
          <p14:tracePt t="46910" x="1670050" y="5938838"/>
          <p14:tracePt t="46961" x="1465263" y="6010275"/>
          <p14:tracePt t="47013" x="1366838" y="6037263"/>
          <p14:tracePt t="47064" x="1250950" y="6089650"/>
          <p14:tracePt t="47117" x="1160463" y="6116638"/>
          <p14:tracePt t="47143" x="1116013" y="6126163"/>
          <p14:tracePt t="47196" x="1054100" y="6143625"/>
          <p14:tracePt t="47251" x="982663" y="6143625"/>
          <p14:tracePt t="47307" x="938213" y="6143625"/>
          <p14:tracePt t="47360" x="893763" y="6143625"/>
          <p14:tracePt t="47412" x="803275" y="6161088"/>
          <p14:tracePt t="47533" x="795338" y="6161088"/>
          <p14:tracePt t="47662" x="830263" y="6197600"/>
          <p14:tracePt t="47712" x="857250" y="6224588"/>
          <p14:tracePt t="47737" x="866775" y="6232525"/>
          <p14:tracePt t="47792" x="893763" y="6232525"/>
          <p14:tracePt t="47841" x="919163" y="6232525"/>
          <p14:tracePt t="47895" x="955675" y="6232525"/>
          <p14:tracePt t="47920" x="1027113" y="6232525"/>
          <p14:tracePt t="47971" x="1322388" y="6232525"/>
          <p14:tracePt t="48024" x="1704975" y="6224588"/>
          <p14:tracePt t="48051" x="2009775" y="6205538"/>
          <p14:tracePt t="48077" x="2241550" y="6180138"/>
          <p14:tracePt t="48128" x="2517775" y="6180138"/>
          <p14:tracePt t="48180" x="3081338" y="6134100"/>
          <p14:tracePt t="48233" x="3348038" y="6116638"/>
          <p14:tracePt t="48291" x="3544888" y="6099175"/>
          <p14:tracePt t="48343" x="3857625" y="6099175"/>
          <p14:tracePt t="48396" x="4152900" y="6099175"/>
          <p14:tracePt t="48447" x="4367213" y="6099175"/>
          <p14:tracePt t="48499" x="4554538" y="6072188"/>
          <p14:tracePt t="48548" x="4616450" y="6072188"/>
          <p14:tracePt t="48602" x="4830763" y="6072188"/>
          <p14:tracePt t="48628" x="5037138" y="6072188"/>
          <p14:tracePt t="48679" x="5465763" y="6072188"/>
          <p14:tracePt t="48730" x="5670550" y="6072188"/>
          <p14:tracePt t="48757" x="5697538" y="6072188"/>
          <p14:tracePt t="48809" x="5875338" y="6072188"/>
          <p14:tracePt t="48861" x="6027738" y="6072188"/>
          <p14:tracePt t="48912" x="6205538" y="6072188"/>
          <p14:tracePt t="48962" x="6232525" y="6072188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1076635"/>
          </a:xfrm>
        </p:spPr>
        <p:txBody>
          <a:bodyPr/>
          <a:lstStyle/>
          <a:p>
            <a:pPr algn="ctr"/>
            <a:r>
              <a:rPr lang="pt-BR" dirty="0" smtClean="0"/>
              <a:t>Exemplo 1 - Flamant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53386" y="4148919"/>
            <a:ext cx="10885227" cy="261856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dirty="0" smtClean="0"/>
              <a:t>Considerando o esquema da figura, pede-se:</a:t>
            </a:r>
          </a:p>
          <a:p>
            <a:pPr marL="514350" indent="-336550">
              <a:buAutoNum type="alphaLcParenR"/>
            </a:pPr>
            <a:r>
              <a:rPr lang="pt-BR" dirty="0" smtClean="0"/>
              <a:t>Diâmetro </a:t>
            </a:r>
            <a:r>
              <a:rPr lang="pt-BR" dirty="0"/>
              <a:t>teórico </a:t>
            </a:r>
            <a:r>
              <a:rPr lang="pt-BR" dirty="0" smtClean="0"/>
              <a:t>para uma </a:t>
            </a:r>
            <a:r>
              <a:rPr lang="pt-BR" dirty="0"/>
              <a:t>vazão </a:t>
            </a:r>
            <a:r>
              <a:rPr lang="pt-BR" dirty="0" smtClean="0"/>
              <a:t>Q = 3,5 L/s;</a:t>
            </a:r>
          </a:p>
          <a:p>
            <a:pPr marL="514350" indent="-336550">
              <a:buAutoNum type="alphaLcParenR"/>
            </a:pPr>
            <a:r>
              <a:rPr lang="pt-BR" dirty="0" smtClean="0"/>
              <a:t>O </a:t>
            </a:r>
            <a:r>
              <a:rPr lang="pt-BR" dirty="0"/>
              <a:t>diâmetro comercial adotado (disponível para compra);</a:t>
            </a:r>
            <a:endParaRPr lang="pt-BR" dirty="0" smtClean="0"/>
          </a:p>
          <a:p>
            <a:pPr marL="514350" indent="-336550">
              <a:buAutoNum type="alphaLcParenR"/>
            </a:pPr>
            <a:r>
              <a:rPr lang="pt-BR" dirty="0"/>
              <a:t>A vazão efetiva (sem controle) com o diâmetro comercial adotado (item b)</a:t>
            </a:r>
            <a:endParaRPr lang="pt-BR" dirty="0" smtClean="0"/>
          </a:p>
          <a:p>
            <a:pPr marL="514350" indent="-336550">
              <a:buAutoNum type="alphaLcParenR"/>
            </a:pPr>
            <a:r>
              <a:rPr lang="pt-BR" dirty="0"/>
              <a:t>A perda de carga localizada necessária para manter Q = </a:t>
            </a:r>
            <a:r>
              <a:rPr lang="pt-BR" dirty="0" smtClean="0"/>
              <a:t>3,5 </a:t>
            </a:r>
            <a:r>
              <a:rPr lang="pt-BR" dirty="0"/>
              <a:t>L/s (c/ controle</a:t>
            </a:r>
            <a:r>
              <a:rPr lang="pt-BR" dirty="0" smtClean="0"/>
              <a:t>).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3130479" y="1079360"/>
            <a:ext cx="5931040" cy="3029803"/>
          </a:xfrm>
          <a:prstGeom prst="rect">
            <a:avLst/>
          </a:prstGeom>
        </p:spPr>
      </p:pic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9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21"/>
    </mc:Choice>
    <mc:Fallback xmlns="">
      <p:transition spd="slow" advTm="58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3919" x="946150" y="4965700"/>
          <p14:tracePt t="3993" x="938213" y="4956175"/>
          <p14:tracePt t="8364" x="1017588" y="5018088"/>
          <p14:tracePt t="8390" x="1036638" y="5054600"/>
          <p14:tracePt t="8417" x="1036638" y="5081588"/>
          <p14:tracePt t="9002" x="1152525" y="4911725"/>
          <p14:tracePt t="9026" x="1268413" y="4705350"/>
          <p14:tracePt t="9067" x="1411288" y="4500563"/>
          <p14:tracePt t="9092" x="1527175" y="4367213"/>
          <p14:tracePt t="9121" x="1704975" y="4143375"/>
          <p14:tracePt t="9159" x="1911350" y="3946525"/>
          <p14:tracePt t="9187" x="2133600" y="3751263"/>
          <p14:tracePt t="9215" x="2187575" y="3679825"/>
          <p14:tracePt t="9255" x="2205038" y="3608388"/>
          <p14:tracePt t="9280" x="2251075" y="3500438"/>
          <p14:tracePt t="9307" x="2366963" y="3322638"/>
          <p14:tracePt t="9347" x="2438400" y="3108325"/>
          <p14:tracePt t="9373" x="2465388" y="3017838"/>
          <p14:tracePt t="9458" x="2544763" y="2938463"/>
          <p14:tracePt t="9486" x="2652713" y="2813050"/>
          <p14:tracePt t="9510" x="2840038" y="2625725"/>
          <p14:tracePt t="9552" x="3116263" y="2295525"/>
          <p14:tracePt t="9577" x="3197225" y="2152650"/>
          <p14:tracePt t="9605" x="3224213" y="2089150"/>
          <p14:tracePt t="9642" x="3276600" y="1965325"/>
          <p14:tracePt t="9670" x="3303588" y="1911350"/>
          <p14:tracePt t="9698" x="3340100" y="1874838"/>
          <p14:tracePt t="9738" x="3340100" y="1857375"/>
          <p14:tracePt t="9777" x="3348038" y="1847850"/>
          <p14:tracePt t="9817" x="3375025" y="1803400"/>
          <p14:tracePt t="9855" x="3419475" y="1751013"/>
          <p14:tracePt t="9893" x="3465513" y="1697038"/>
          <p14:tracePt t="10437" x="3465513" y="1724025"/>
          <p14:tracePt t="10474" x="3465513" y="1822450"/>
          <p14:tracePt t="10503" x="3482975" y="1938338"/>
          <p14:tracePt t="10527" x="3536950" y="2027238"/>
          <p14:tracePt t="10569" x="3625850" y="2071688"/>
          <p14:tracePt t="10594" x="3670300" y="2089150"/>
          <p14:tracePt t="10622" x="3724275" y="2125663"/>
          <p14:tracePt t="10660" x="3867150" y="2224088"/>
          <p14:tracePt t="10687" x="3965575" y="2295525"/>
          <p14:tracePt t="10701" x="3983038" y="2312988"/>
          <p14:tracePt t="10714" x="4000500" y="2322513"/>
          <p14:tracePt t="10753" x="4017963" y="2339975"/>
          <p14:tracePt t="10777" x="4027488" y="2347913"/>
          <p14:tracePt t="10828" x="4037013" y="2366963"/>
          <p14:tracePt t="10855" x="4071938" y="2411413"/>
          <p14:tracePt t="10887" x="4133850" y="2490788"/>
          <p14:tracePt t="10918" x="4179888" y="2544763"/>
          <p14:tracePt t="10950" x="4197350" y="2562225"/>
          <p14:tracePt t="11017" x="4214813" y="2581275"/>
          <p14:tracePt t="11160" x="4251325" y="2589213"/>
          <p14:tracePt t="11187" x="4276725" y="2589213"/>
          <p14:tracePt t="11200" x="4303713" y="2598738"/>
          <p14:tracePt t="11238" x="4483100" y="2598738"/>
          <p14:tracePt t="11264" x="4652963" y="2608263"/>
          <p14:tracePt t="11304" x="4884738" y="2625725"/>
          <p14:tracePt t="11328" x="4938713" y="2652713"/>
          <p14:tracePt t="11357" x="4991100" y="2670175"/>
          <p14:tracePt t="11370" x="5010150" y="2679700"/>
          <p14:tracePt t="11408" x="5153025" y="2732088"/>
          <p14:tracePt t="11434" x="5224463" y="2759075"/>
          <p14:tracePt t="11473" x="5348288" y="2847975"/>
          <p14:tracePt t="11501" x="5500688" y="2965450"/>
          <p14:tracePt t="11527" x="5626100" y="3054350"/>
          <p14:tracePt t="11568" x="5759450" y="3143250"/>
          <p14:tracePt t="11593" x="5813425" y="3170238"/>
          <p14:tracePt t="11621" x="5884863" y="3224213"/>
          <p14:tracePt t="11660" x="6010275" y="3303588"/>
          <p14:tracePt t="11689" x="6134100" y="3402013"/>
          <p14:tracePt t="11704" x="6197600" y="3465513"/>
          <p14:tracePt t="11730" x="6269038" y="3544888"/>
          <p14:tracePt t="11770" x="6340475" y="3589338"/>
          <p14:tracePt t="11797" x="6384925" y="3616325"/>
          <p14:tracePt t="11810" x="6384925" y="3625850"/>
          <p14:tracePt t="11849" x="6446838" y="3652838"/>
          <p14:tracePt t="11876" x="6491288" y="3670300"/>
          <p14:tracePt t="11889" x="6527800" y="3697288"/>
          <p14:tracePt t="11919" x="6634163" y="3741738"/>
          <p14:tracePt t="11948" x="6769100" y="3795713"/>
          <p14:tracePt t="11980" x="6929438" y="3840163"/>
          <p14:tracePt t="12020" x="7027863" y="3867150"/>
          <p14:tracePt t="12046" x="7108825" y="3884613"/>
          <p14:tracePt t="12073" x="7215188" y="3911600"/>
          <p14:tracePt t="12112" x="7412038" y="3929063"/>
          <p14:tracePt t="12139" x="7518400" y="3929063"/>
          <p14:tracePt t="12178" x="7688263" y="3929063"/>
          <p14:tracePt t="12205" x="7732713" y="3929063"/>
          <p14:tracePt t="12219" x="7742238" y="3929063"/>
          <p14:tracePt t="12244" x="7796213" y="3929063"/>
          <p14:tracePt t="12272" x="7831138" y="3929063"/>
          <p14:tracePt t="12299" x="7858125" y="3929063"/>
          <p14:tracePt t="12325" x="7867650" y="3929063"/>
          <p14:tracePt t="12749" x="7840663" y="3929063"/>
          <p14:tracePt t="12777" x="7804150" y="3919538"/>
          <p14:tracePt t="12815" x="7742238" y="3902075"/>
          <p14:tracePt t="12842" x="7653338" y="3857625"/>
          <p14:tracePt t="12880" x="7491413" y="3795713"/>
          <p14:tracePt t="12893" x="7394575" y="3751263"/>
          <p14:tracePt t="12922" x="7188200" y="3679825"/>
          <p14:tracePt t="12950" x="7027863" y="3625850"/>
          <p14:tracePt t="12981" x="6894513" y="3571875"/>
          <p14:tracePt t="13020" x="6724650" y="3473450"/>
          <p14:tracePt t="13046" x="6634163" y="3411538"/>
          <p14:tracePt t="13074" x="6473825" y="3322638"/>
          <p14:tracePt t="13114" x="6323013" y="3268663"/>
          <p14:tracePt t="13141" x="6205538" y="3241675"/>
          <p14:tracePt t="13168" x="6099175" y="3214688"/>
          <p14:tracePt t="13207" x="6000750" y="3179763"/>
          <p14:tracePt t="13233" x="5956300" y="3160713"/>
          <p14:tracePt t="13286" x="5911850" y="3133725"/>
          <p14:tracePt t="13313" x="5875338" y="3116263"/>
          <p14:tracePt t="13326" x="5867400" y="3116263"/>
          <p14:tracePt t="13365" x="5830888" y="3071813"/>
          <p14:tracePt t="13393" x="5803900" y="3009900"/>
          <p14:tracePt t="13419" x="5786438" y="2965450"/>
          <p14:tracePt t="13458" x="5776913" y="2911475"/>
          <p14:tracePt t="13497" x="5776913" y="2884488"/>
          <p14:tracePt t="14255" x="5786438" y="2884488"/>
          <p14:tracePt t="14283" x="5848350" y="2884488"/>
          <p14:tracePt t="14310" x="5884863" y="2884488"/>
          <p14:tracePt t="14349" x="5965825" y="2884488"/>
          <p14:tracePt t="14377" x="5973763" y="2884488"/>
          <p14:tracePt t="14440" x="6000750" y="2867025"/>
          <p14:tracePt t="14479" x="6000750" y="2857500"/>
          <p14:tracePt t="14581" x="6010275" y="2857500"/>
          <p14:tracePt t="14803" x="6037263" y="2857500"/>
          <p14:tracePt t="14856" x="6045200" y="2857500"/>
          <p14:tracePt t="15340" x="6054725" y="2857500"/>
          <p14:tracePt t="15403" x="6062663" y="2857500"/>
          <p14:tracePt t="15433" x="6081713" y="2857500"/>
          <p14:tracePt t="15594" x="6089650" y="2857500"/>
          <p14:tracePt t="15619" x="6099175" y="2840038"/>
          <p14:tracePt t="16440" x="6143625" y="2830513"/>
          <p14:tracePt t="16467" x="6153150" y="2830513"/>
          <p14:tracePt t="16496" x="6180138" y="2830513"/>
          <p14:tracePt t="16535" x="6296025" y="2830513"/>
          <p14:tracePt t="16562" x="6429375" y="2830513"/>
          <p14:tracePt t="16589" x="6589713" y="2840038"/>
          <p14:tracePt t="16617" x="6786563" y="2847975"/>
          <p14:tracePt t="16644" x="6946900" y="2884488"/>
          <p14:tracePt t="16670" x="7018338" y="2894013"/>
          <p14:tracePt t="16698" x="7045325" y="2894013"/>
          <p14:tracePt t="16736" x="7054850" y="2894013"/>
          <p14:tracePt t="17221" x="7062788" y="2894013"/>
          <p14:tracePt t="17249" x="7072313" y="2894013"/>
          <p14:tracePt t="17288" x="7089775" y="2894013"/>
          <p14:tracePt t="17316" x="7134225" y="2894013"/>
          <p14:tracePt t="17342" x="7224713" y="2894013"/>
          <p14:tracePt t="17383" x="7439025" y="2894013"/>
          <p14:tracePt t="17409" x="7572375" y="2884488"/>
          <p14:tracePt t="17437" x="7616825" y="2874963"/>
          <p14:tracePt t="17999" x="7626350" y="2874963"/>
          <p14:tracePt t="18037" x="7653338" y="2884488"/>
          <p14:tracePt t="18064" x="7670800" y="2901950"/>
          <p14:tracePt t="18126" x="7688263" y="2901950"/>
          <p14:tracePt t="18176" x="7724775" y="2919413"/>
          <p14:tracePt t="18229" x="7777163" y="2919413"/>
          <p14:tracePt t="18268" x="7840663" y="2884488"/>
          <p14:tracePt t="18295" x="7858125" y="2867025"/>
          <p14:tracePt t="18335" x="7966075" y="2705100"/>
          <p14:tracePt t="18360" x="8010525" y="2616200"/>
          <p14:tracePt t="18388" x="8072438" y="2500313"/>
          <p14:tracePt t="18427" x="8099425" y="2419350"/>
          <p14:tracePt t="18454" x="8099425" y="2366963"/>
          <p14:tracePt t="18483" x="8099425" y="2295525"/>
          <p14:tracePt t="18521" x="8153400" y="2133600"/>
          <p14:tracePt t="18534" x="8170863" y="2098675"/>
          <p14:tracePt t="18563" x="8197850" y="1982788"/>
          <p14:tracePt t="18589" x="8205788" y="1919288"/>
          <p14:tracePt t="18629" x="8205788" y="1901825"/>
          <p14:tracePt t="18691" x="8232775" y="1830388"/>
          <p14:tracePt t="18718" x="8232775" y="1795463"/>
          <p14:tracePt t="18745" x="8242300" y="1758950"/>
          <p14:tracePt t="18785" x="8251825" y="1741488"/>
          <p14:tracePt t="18798" x="8259763" y="1724025"/>
          <p14:tracePt t="18825" x="8286750" y="1714500"/>
          <p14:tracePt t="18864" x="8304213" y="1697038"/>
          <p14:tracePt t="19168" x="8323263" y="1697038"/>
          <p14:tracePt t="19209" x="8348663" y="1795463"/>
          <p14:tracePt t="19237" x="8348663" y="1847850"/>
          <p14:tracePt t="19265" x="8348663" y="2000250"/>
          <p14:tracePt t="19278" x="8348663" y="2062163"/>
          <p14:tracePt t="19318" x="8348663" y="2330450"/>
          <p14:tracePt t="19346" x="8348663" y="2500313"/>
          <p14:tracePt t="19373" x="8331200" y="2625725"/>
          <p14:tracePt t="19412" x="8323263" y="2813050"/>
          <p14:tracePt t="19439" x="8313738" y="2973388"/>
          <p14:tracePt t="19467" x="8304213" y="3214688"/>
          <p14:tracePt t="19507" x="8304213" y="3446463"/>
          <p14:tracePt t="19535" x="8304213" y="3544888"/>
          <p14:tracePt t="19561" x="8304213" y="3652838"/>
          <p14:tracePt t="19575" x="8304213" y="3670300"/>
          <p14:tracePt t="19615" x="8304213" y="3724275"/>
          <p14:tracePt t="19667" x="8304213" y="3768725"/>
          <p14:tracePt t="19708" x="8304213" y="3830638"/>
          <p14:tracePt t="19735" x="8304213" y="3875088"/>
          <p14:tracePt t="19762" x="8304213" y="3911600"/>
          <p14:tracePt t="21717" x="8304213" y="3902075"/>
          <p14:tracePt t="21927" x="8313738" y="3884613"/>
          <p14:tracePt t="22205" x="8313738" y="3902075"/>
          <p14:tracePt t="22217" x="8331200" y="3938588"/>
          <p14:tracePt t="22245" x="8367713" y="4037013"/>
          <p14:tracePt t="22283" x="8402638" y="4143375"/>
          <p14:tracePt t="22311" x="8420100" y="4251325"/>
          <p14:tracePt t="22349" x="8439150" y="4330700"/>
          <p14:tracePt t="22377" x="8439150" y="4384675"/>
          <p14:tracePt t="22404" x="8439150" y="4419600"/>
          <p14:tracePt t="22466" x="8439150" y="4438650"/>
          <p14:tracePt t="22496" x="8439150" y="4473575"/>
          <p14:tracePt t="22534" x="8420100" y="4527550"/>
          <p14:tracePt t="22561" x="8402638" y="4572000"/>
          <p14:tracePt t="22590" x="8348663" y="4670425"/>
          <p14:tracePt t="22629" x="8296275" y="4741863"/>
          <p14:tracePt t="22656" x="8277225" y="4759325"/>
          <p14:tracePt t="22707" x="8251825" y="4776788"/>
          <p14:tracePt t="22732" x="8232775" y="4795838"/>
          <p14:tracePt t="22760" x="8134350" y="4813300"/>
          <p14:tracePt t="22798" x="8010525" y="4840288"/>
          <p14:tracePt t="22827" x="7894638" y="4857750"/>
          <p14:tracePt t="22856" x="7777163" y="4857750"/>
          <p14:tracePt t="22897" x="7680325" y="4867275"/>
          <p14:tracePt t="22928" x="7572375" y="4884738"/>
          <p14:tracePt t="22955" x="7483475" y="4902200"/>
          <p14:tracePt t="22984" x="7402513" y="4929188"/>
          <p14:tracePt t="23013" x="7394575" y="4929188"/>
          <p14:tracePt t="23078" x="7367588" y="4929188"/>
          <p14:tracePt t="23130" x="7340600" y="4929188"/>
          <p14:tracePt t="24849" x="7304088" y="4938713"/>
          <p14:tracePt t="24878" x="7242175" y="4973638"/>
          <p14:tracePt t="24893" x="7224713" y="4973638"/>
          <p14:tracePt t="24921" x="7153275" y="5027613"/>
          <p14:tracePt t="24949" x="7099300" y="5045075"/>
          <p14:tracePt t="24980" x="7045325" y="5072063"/>
          <p14:tracePt t="25019" x="6946900" y="5116513"/>
          <p14:tracePt t="25047" x="6840538" y="5170488"/>
          <p14:tracePt t="25074" x="6500813" y="5224463"/>
          <p14:tracePt t="25114" x="5956300" y="5286375"/>
          <p14:tracePt t="25142" x="5724525" y="5286375"/>
          <p14:tracePt t="25167" x="5510213" y="5268913"/>
          <p14:tracePt t="25209" x="4911725" y="5224463"/>
          <p14:tracePt t="25235" x="4625975" y="5224463"/>
          <p14:tracePt t="25264" x="4419600" y="5224463"/>
          <p14:tracePt t="25292" x="4179888" y="5224463"/>
          <p14:tracePt t="25331" x="3652838" y="5224463"/>
          <p14:tracePt t="25358" x="3340100" y="5259388"/>
          <p14:tracePt t="25385" x="3108325" y="5276850"/>
          <p14:tracePt t="25427" x="2919413" y="5295900"/>
          <p14:tracePt t="25452" x="2751138" y="5322888"/>
          <p14:tracePt t="25481" x="2500313" y="5357813"/>
          <p14:tracePt t="25521" x="2347913" y="5384800"/>
          <p14:tracePt t="25693" x="2482850" y="5384800"/>
          <p14:tracePt t="25721" x="2776538" y="5384800"/>
          <p14:tracePt t="25750" x="3384550" y="5384800"/>
          <p14:tracePt t="25778" x="4108450" y="5384800"/>
          <p14:tracePt t="25817" x="4456113" y="5375275"/>
          <p14:tracePt t="25830" x="4483100" y="5375275"/>
          <p14:tracePt t="25860" x="4554538" y="5375275"/>
          <p14:tracePt t="25889" x="4679950" y="5375275"/>
          <p14:tracePt t="25919" x="4911725" y="5375275"/>
          <p14:tracePt t="25961" x="5438775" y="5375275"/>
          <p14:tracePt t="25990" x="5616575" y="5375275"/>
          <p14:tracePt t="26017" x="5741988" y="5375275"/>
          <p14:tracePt t="26044" x="5759450" y="5375275"/>
          <p14:tracePt t="26094" x="5768975" y="5375275"/>
          <p14:tracePt t="26146" x="5776913" y="5375275"/>
          <p14:tracePt t="26172" x="5795963" y="5375275"/>
          <p14:tracePt t="26369" x="5803900" y="5375275"/>
          <p14:tracePt t="26402" x="5813425" y="5357813"/>
          <p14:tracePt t="26623" x="5822950" y="5340350"/>
          <p14:tracePt t="28875" x="5822950" y="5330825"/>
          <p14:tracePt t="28905" x="5795963" y="5357813"/>
          <p14:tracePt t="28935" x="5776913" y="5402263"/>
          <p14:tracePt t="28950" x="5776913" y="5429250"/>
          <p14:tracePt t="28981" x="5776913" y="5518150"/>
          <p14:tracePt t="29023" x="5965825" y="5554663"/>
          <p14:tracePt t="29050" x="6375400" y="5483225"/>
          <p14:tracePt t="29076" x="6626225" y="5375275"/>
          <p14:tracePt t="29106" x="6894513" y="5295900"/>
          <p14:tracePt t="29145" x="7000875" y="5286375"/>
          <p14:tracePt t="29209" x="7161213" y="5232400"/>
          <p14:tracePt t="29237" x="7358063" y="5089525"/>
          <p14:tracePt t="29264" x="7527925" y="4983163"/>
          <p14:tracePt t="29291" x="7626350" y="4902200"/>
          <p14:tracePt t="29330" x="7626350" y="4875213"/>
          <p14:tracePt t="29564" x="7626350" y="4867275"/>
          <p14:tracePt t="29688" x="7608888" y="4875213"/>
          <p14:tracePt t="29787" x="7589838" y="4884738"/>
          <p14:tracePt t="29828" x="7562850" y="4894263"/>
          <p14:tracePt t="29856" x="7545388" y="4894263"/>
          <p14:tracePt t="29921" x="7537450" y="4902200"/>
          <p14:tracePt t="34236" x="7527925" y="4902200"/>
          <p14:tracePt t="36032" x="7572375" y="4902200"/>
          <p14:tracePt t="36049" x="7616825" y="4911725"/>
          <p14:tracePt t="36079" x="7751763" y="4973638"/>
          <p14:tracePt t="36124" x="7912100" y="4983163"/>
          <p14:tracePt t="36154" x="8010525" y="4983163"/>
          <p14:tracePt t="36182" x="8054975" y="4983163"/>
          <p14:tracePt t="36220" x="8054975" y="5000625"/>
          <p14:tracePt t="36798" x="8037513" y="5037138"/>
          <p14:tracePt t="36836" x="8001000" y="5045075"/>
          <p14:tracePt t="36851" x="7991475" y="5045075"/>
          <p14:tracePt t="36880" x="7983538" y="5045075"/>
          <p14:tracePt t="36921" x="7929563" y="5045075"/>
          <p14:tracePt t="36951" x="7848600" y="5116513"/>
          <p14:tracePt t="36982" x="7769225" y="5187950"/>
          <p14:tracePt t="37010" x="7751763" y="5205413"/>
          <p14:tracePt t="37157" x="7804150" y="5214938"/>
          <p14:tracePt t="37185" x="7831138" y="5214938"/>
          <p14:tracePt t="37223" x="7858125" y="5214938"/>
          <p14:tracePt t="37251" x="7885113" y="5214938"/>
          <p14:tracePt t="37276" x="7956550" y="5224463"/>
          <p14:tracePt t="37316" x="8001000" y="5232400"/>
          <p14:tracePt t="37425" x="8001000" y="5241925"/>
          <p14:tracePt t="37498" x="8001000" y="5251450"/>
          <p14:tracePt t="37703" x="8027988" y="5268913"/>
          <p14:tracePt t="37733" x="8153400" y="5286375"/>
          <p14:tracePt t="37745" x="8205788" y="5295900"/>
          <p14:tracePt t="37786" x="8402638" y="5295900"/>
          <p14:tracePt t="37814" x="8572500" y="5295900"/>
          <p14:tracePt t="37840" x="8634413" y="5295900"/>
          <p14:tracePt t="37881" x="8661400" y="5295900"/>
          <p14:tracePt t="37910" x="8724900" y="5295900"/>
          <p14:tracePt t="37938" x="8759825" y="5295900"/>
          <p14:tracePt t="37983" x="8786813" y="5295900"/>
          <p14:tracePt t="38033" x="8813800" y="5295900"/>
          <p14:tracePt t="38073" x="8867775" y="5313363"/>
          <p14:tracePt t="38099" x="8875713" y="5313363"/>
          <p14:tracePt t="38138" x="8894763" y="5313363"/>
          <p14:tracePt t="38378" x="8929688" y="5330825"/>
          <p14:tracePt t="38550" x="8956675" y="5348288"/>
          <p14:tracePt t="38615" x="8966200" y="5348288"/>
          <p14:tracePt t="38691" x="8983663" y="5367338"/>
          <p14:tracePt t="38764" x="8991600" y="5384800"/>
          <p14:tracePt t="38893" x="9018588" y="5402263"/>
          <p14:tracePt t="38933" x="9028113" y="5411788"/>
          <p14:tracePt t="39062" x="9037638" y="5429250"/>
          <p14:tracePt t="39139" x="9045575" y="5429250"/>
          <p14:tracePt t="39569" x="9028113" y="5429250"/>
          <p14:tracePt t="39595" x="9010650" y="5429250"/>
          <p14:tracePt t="39610" x="8991600" y="5429250"/>
          <p14:tracePt t="39639" x="8885238" y="5465763"/>
          <p14:tracePt t="39679" x="8715375" y="5491163"/>
          <p14:tracePt t="39707" x="8402638" y="5510213"/>
          <p14:tracePt t="39733" x="8126413" y="5510213"/>
          <p14:tracePt t="39761" x="7751763" y="5537200"/>
          <p14:tracePt t="39801" x="7224713" y="5589588"/>
          <p14:tracePt t="39828" x="6875463" y="5634038"/>
          <p14:tracePt t="39856" x="6554788" y="5688013"/>
          <p14:tracePt t="39896" x="6027738" y="5803900"/>
          <p14:tracePt t="39911" x="5965825" y="5813425"/>
          <p14:tracePt t="39939" x="5830888" y="5830888"/>
          <p14:tracePt t="39969" x="5813425" y="5830888"/>
          <p14:tracePt t="39998" x="5786438" y="5830888"/>
          <p14:tracePt t="40121" x="5822950" y="5830888"/>
          <p14:tracePt t="40161" x="6081713" y="5830888"/>
          <p14:tracePt t="40188" x="6419850" y="5759450"/>
          <p14:tracePt t="40214" x="6742113" y="5670550"/>
          <p14:tracePt t="40255" x="7697788" y="5375275"/>
          <p14:tracePt t="40281" x="8153400" y="5313363"/>
          <p14:tracePt t="40308" x="8348663" y="5303838"/>
          <p14:tracePt t="40347" x="8599488" y="5303838"/>
          <p14:tracePt t="40375" x="8813800" y="5348288"/>
          <p14:tracePt t="40414" x="9242425" y="5402263"/>
          <p14:tracePt t="40442" x="9483725" y="5375275"/>
          <p14:tracePt t="40481" x="9501188" y="5313363"/>
          <p14:tracePt t="40521" x="9501188" y="5276850"/>
          <p14:tracePt t="40671" x="9501188" y="5259388"/>
          <p14:tracePt t="40710" x="9474200" y="5313363"/>
          <p14:tracePt t="40736" x="9456738" y="5384800"/>
          <p14:tracePt t="40763" x="9439275" y="5402263"/>
          <p14:tracePt t="40830" x="9385300" y="5402263"/>
          <p14:tracePt t="40858" x="9331325" y="5402263"/>
          <p14:tracePt t="40911" x="9304338" y="5402263"/>
          <p14:tracePt t="40944" x="9259888" y="5402263"/>
          <p14:tracePt t="40975" x="9188450" y="5402263"/>
          <p14:tracePt t="41004" x="9161463" y="5402263"/>
          <p14:tracePt t="41031" x="9144000" y="5402263"/>
          <p14:tracePt t="41061" x="9099550" y="5402263"/>
          <p14:tracePt t="41101" x="9001125" y="5402263"/>
          <p14:tracePt t="41129" x="8920163" y="5402263"/>
          <p14:tracePt t="41157" x="8867775" y="5402263"/>
          <p14:tracePt t="41198" x="8840788" y="5402263"/>
          <p14:tracePt t="41238" x="8831263" y="5402263"/>
          <p14:tracePt t="42509" x="8697913" y="5465763"/>
          <p14:tracePt t="42545" x="8394700" y="5554663"/>
          <p14:tracePt t="42584" x="7572375" y="5768975"/>
          <p14:tracePt t="42611" x="7010400" y="5884863"/>
          <p14:tracePt t="42641" x="6518275" y="5929313"/>
          <p14:tracePt t="42668" x="6251575" y="5973763"/>
          <p14:tracePt t="42670" x="6153150" y="5983288"/>
          <p14:tracePt t="42698" x="5830888" y="6018213"/>
          <p14:tracePt t="42738" x="4724400" y="6161088"/>
          <p14:tracePt t="42765" x="3990975" y="6215063"/>
          <p14:tracePt t="42792" x="3705225" y="6224588"/>
          <p14:tracePt t="42832" x="3251200" y="6269038"/>
          <p14:tracePt t="42860" x="2867025" y="6303963"/>
          <p14:tracePt t="42873" x="2795588" y="6313488"/>
          <p14:tracePt t="42912" x="2687638" y="6323013"/>
          <p14:tracePt t="42941" x="2625725" y="6303963"/>
          <p14:tracePt t="42954" x="2616200" y="6296025"/>
          <p14:tracePt t="42988" x="2562225" y="6269038"/>
          <p14:tracePt t="43015" x="2544763" y="6242050"/>
          <p14:tracePt t="43042" x="2500313" y="6215063"/>
          <p14:tracePt t="43082" x="2411413" y="6170613"/>
          <p14:tracePt t="43111" x="2322513" y="6134100"/>
          <p14:tracePt t="43135" x="2232025" y="6134100"/>
          <p14:tracePt t="43177" x="1946275" y="6134100"/>
          <p14:tracePt t="43203" x="1768475" y="6134100"/>
          <p14:tracePt t="43231" x="1536700" y="6143625"/>
          <p14:tracePt t="43270" x="1393825" y="6180138"/>
          <p14:tracePt t="43298" x="1366838" y="6180138"/>
          <p14:tracePt t="43325" x="1347788" y="6180138"/>
          <p14:tracePt t="43364" x="1303338" y="6180138"/>
          <p14:tracePt t="43405" x="1250950" y="6180138"/>
          <p14:tracePt t="43614" x="1268413" y="6170613"/>
          <p14:tracePt t="43643" x="1357313" y="6170613"/>
          <p14:tracePt t="43669" x="1411288" y="6170613"/>
          <p14:tracePt t="43684" x="1446213" y="6170613"/>
          <p14:tracePt t="43725" x="1571625" y="6170613"/>
          <p14:tracePt t="43751" x="1643063" y="6170613"/>
          <p14:tracePt t="43780" x="1812925" y="6170613"/>
          <p14:tracePt t="43819" x="1982788" y="6170613"/>
          <p14:tracePt t="43847" x="2000250" y="6170613"/>
          <p14:tracePt t="43923" x="2027238" y="6170613"/>
          <p14:tracePt t="43964" x="2071688" y="6170613"/>
          <p14:tracePt t="43994" x="2152650" y="6161088"/>
          <p14:tracePt t="44033" x="2374900" y="6153150"/>
          <p14:tracePt t="44061" x="2616200" y="6153150"/>
          <p14:tracePt t="44100" x="3160713" y="6153150"/>
          <p14:tracePt t="44128" x="3652838" y="6153150"/>
          <p14:tracePt t="44141" x="3776663" y="6153150"/>
          <p14:tracePt t="44167" x="4081463" y="6153150"/>
          <p14:tracePt t="44196" x="4286250" y="6153150"/>
          <p14:tracePt t="44222" x="4367213" y="6153150"/>
          <p14:tracePt t="44250" x="4446588" y="6153150"/>
          <p14:tracePt t="44277" x="4500563" y="6153150"/>
          <p14:tracePt t="44315" x="4545013" y="6153150"/>
          <p14:tracePt t="44344" x="4562475" y="6153150"/>
          <p14:tracePt t="44394" x="4572000" y="6153150"/>
          <p14:tracePt t="44433" x="4589463" y="6153150"/>
          <p14:tracePt t="44581" x="4670425" y="6153150"/>
          <p14:tracePt t="44607" x="4705350" y="6153150"/>
          <p14:tracePt t="44647" x="4768850" y="6153150"/>
          <p14:tracePt t="44672" x="4795838" y="6153150"/>
          <p14:tracePt t="44705" x="4822825" y="6153150"/>
          <p14:tracePt t="44733" x="4848225" y="6153150"/>
          <p14:tracePt t="44761" x="4875213" y="6126163"/>
          <p14:tracePt t="44801" x="4894263" y="6126163"/>
          <p14:tracePt t="45096" x="4911725" y="6126163"/>
          <p14:tracePt t="45137" x="4991100" y="6126163"/>
          <p14:tracePt t="45177" x="5116513" y="6099175"/>
          <p14:tracePt t="45204" x="5214938" y="6081713"/>
          <p14:tracePt t="45218" x="5232400" y="6081713"/>
          <p14:tracePt t="45246" x="5268913" y="6081713"/>
          <p14:tracePt t="45287" x="5348288" y="6081713"/>
          <p14:tracePt t="45314" x="5384800" y="6081713"/>
          <p14:tracePt t="45340" x="5411788" y="6081713"/>
          <p14:tracePt t="45381" x="5429250" y="6081713"/>
          <p14:tracePt t="45845" x="5456238" y="6081713"/>
          <p14:tracePt t="45897" x="5545138" y="6081713"/>
          <p14:tracePt t="45925" x="5589588" y="6081713"/>
          <p14:tracePt t="45953" x="5661025" y="6081713"/>
          <p14:tracePt t="45996" x="5697538" y="6081713"/>
          <p14:tracePt t="46036" x="5741988" y="6081713"/>
          <p14:tracePt t="46062" x="5795963" y="6081713"/>
          <p14:tracePt t="46090" x="5911850" y="6081713"/>
          <p14:tracePt t="46130" x="6134100" y="6081713"/>
          <p14:tracePt t="46158" x="6232525" y="6081713"/>
          <p14:tracePt t="46185" x="6599238" y="6018213"/>
          <p14:tracePt t="46223" x="6973888" y="5973763"/>
          <p14:tracePt t="46236" x="7143750" y="5965825"/>
          <p14:tracePt t="46264" x="7385050" y="5938838"/>
          <p14:tracePt t="46291" x="7661275" y="5894388"/>
          <p14:tracePt t="46331" x="8170863" y="5857875"/>
          <p14:tracePt t="46358" x="8447088" y="5840413"/>
          <p14:tracePt t="46387" x="8609013" y="5840413"/>
          <p14:tracePt t="46425" x="8626475" y="5840413"/>
          <p14:tracePt t="46487" x="8653463" y="5840413"/>
          <p14:tracePt t="46513" x="8680450" y="5840413"/>
          <p14:tracePt t="46541" x="8715375" y="5840413"/>
          <p14:tracePt t="46582" x="8796338" y="5840413"/>
          <p14:tracePt t="46609" x="8831263" y="5840413"/>
          <p14:tracePt t="46640" x="9001125" y="5840413"/>
          <p14:tracePt t="46666" x="9090025" y="5840413"/>
          <p14:tracePt t="46706" x="9170988" y="5840413"/>
          <p14:tracePt t="46733" x="9197975" y="5848350"/>
          <p14:tracePt t="46774" x="9323388" y="5848350"/>
          <p14:tracePt t="46801" x="9510713" y="5848350"/>
          <p14:tracePt t="46829" x="9894888" y="5848350"/>
          <p14:tracePt t="46842" x="9983788" y="5848350"/>
          <p14:tracePt t="46871" x="10252075" y="5848350"/>
          <p14:tracePt t="46913" x="10412413" y="5848350"/>
          <p14:tracePt t="46941" x="10617200" y="5848350"/>
          <p14:tracePt t="46979" x="10902950" y="5848350"/>
          <p14:tracePt t="47015" x="11161713" y="5840413"/>
          <p14:tracePt t="47047" x="11215688" y="5830888"/>
          <p14:tracePt t="47078" x="11314113" y="5822950"/>
          <p14:tracePt t="47110" x="11349038" y="5803900"/>
          <p14:tracePt t="48399" x="11358563" y="5803900"/>
          <p14:tracePt t="48536" x="11349038" y="5803900"/>
          <p14:tracePt t="49262" x="11323638" y="5803900"/>
          <p14:tracePt t="49303" x="11161713" y="5840413"/>
          <p14:tracePt t="49329" x="10814050" y="5902325"/>
          <p14:tracePt t="49359" x="10510838" y="5946775"/>
          <p14:tracePt t="49396" x="9786938" y="6072188"/>
          <p14:tracePt t="49425" x="8867775" y="6180138"/>
          <p14:tracePt t="49452" x="8062913" y="6251575"/>
          <p14:tracePt t="49492" x="7205663" y="6348413"/>
          <p14:tracePt t="49517" x="6884988" y="6394450"/>
          <p14:tracePt t="49545" x="6429375" y="6465888"/>
          <p14:tracePt t="49558" x="6303963" y="6483350"/>
          <p14:tracePt t="49597" x="5608638" y="6518275"/>
          <p14:tracePt t="49625" x="5259388" y="6518275"/>
          <p14:tracePt t="49653" x="5126038" y="6518275"/>
          <p14:tracePt t="49693" x="5000625" y="6518275"/>
          <p14:tracePt t="49720" x="4875213" y="6518275"/>
          <p14:tracePt t="49733" x="4840288" y="6518275"/>
          <p14:tracePt t="49760" x="4705350" y="6518275"/>
          <p14:tracePt t="49803" x="4562475" y="6518275"/>
          <p14:tracePt t="49828" x="4473575" y="6518275"/>
          <p14:tracePt t="49858" x="4357688" y="6518275"/>
          <p14:tracePt t="49899" x="4187825" y="6518275"/>
          <p14:tracePt t="49929" x="4027488" y="6510338"/>
          <p14:tracePt t="49943" x="3990975" y="6510338"/>
          <p14:tracePt t="49975" x="3875088" y="6510338"/>
          <p14:tracePt t="50004" x="3848100" y="6510338"/>
          <p14:tracePt t="50043" x="3768725" y="6510338"/>
          <p14:tracePt t="50082" x="3724275" y="6510338"/>
          <p14:tracePt t="50229" x="3741738" y="6510338"/>
          <p14:tracePt t="50270" x="3786188" y="6510338"/>
          <p14:tracePt t="50285" x="3813175" y="6510338"/>
          <p14:tracePt t="50312" x="3875088" y="6510338"/>
          <p14:tracePt t="50340" x="4027488" y="6491288"/>
          <p14:tracePt t="50379" x="4322763" y="6483350"/>
          <p14:tracePt t="50407" x="4465638" y="6483350"/>
          <p14:tracePt t="50432" x="4652963" y="6483350"/>
          <p14:tracePt t="50460" x="5045075" y="6483350"/>
          <p14:tracePt t="50487" x="5375275" y="6483350"/>
          <p14:tracePt t="50513" x="5732463" y="6483350"/>
          <p14:tracePt t="50541" x="5902325" y="6473825"/>
          <p14:tracePt t="50580" x="6134100" y="6438900"/>
          <p14:tracePt t="50608" x="6340475" y="6429375"/>
          <p14:tracePt t="50649" x="6483350" y="6419850"/>
          <p14:tracePt t="50676" x="6510338" y="6411913"/>
          <p14:tracePt t="50703" x="6562725" y="6411913"/>
          <p14:tracePt t="50730" x="6670675" y="6411913"/>
          <p14:tracePt t="50771" x="6786563" y="6411913"/>
          <p14:tracePt t="50799" x="6831013" y="6411913"/>
          <p14:tracePt t="50827" x="6911975" y="6411913"/>
          <p14:tracePt t="50855" x="6983413" y="6411913"/>
          <p14:tracePt t="50894" x="7037388" y="6411913"/>
          <p14:tracePt t="50923" x="7081838" y="6411913"/>
          <p14:tracePt t="50949" x="7126288" y="6429375"/>
          <p14:tracePt t="50982" x="7180263" y="6429375"/>
          <p14:tracePt t="51010" x="7232650" y="6438900"/>
          <p14:tracePt t="51052" x="7313613" y="6446838"/>
          <p14:tracePt t="51079" x="7375525" y="6446838"/>
          <p14:tracePt t="51107" x="7510463" y="6446838"/>
          <p14:tracePt t="51148" x="7813675" y="6446838"/>
          <p14:tracePt t="51175" x="8072438" y="6446838"/>
          <p14:tracePt t="51202" x="8375650" y="6429375"/>
          <p14:tracePt t="51230" x="8510588" y="6419850"/>
          <p14:tracePt t="51270" x="8589963" y="6411913"/>
          <p14:tracePt t="51283" x="8616950" y="6411913"/>
          <p14:tracePt t="51311" x="8661400" y="6411913"/>
          <p14:tracePt t="51338" x="8759825" y="6411913"/>
          <p14:tracePt t="51379" x="8947150" y="6411913"/>
          <p14:tracePt t="51407" x="9055100" y="6411913"/>
          <p14:tracePt t="51434" x="9367838" y="6384925"/>
          <p14:tracePt t="51463" x="9698038" y="6340475"/>
          <p14:tracePt t="51505" x="10375900" y="6215063"/>
          <p14:tracePt t="51516" x="10563225" y="6180138"/>
          <p14:tracePt t="51544" x="10671175" y="6143625"/>
          <p14:tracePt t="51584" x="10706100" y="6134100"/>
          <p14:tracePt t="51597" x="10715625" y="6116638"/>
          <p14:tracePt t="51624" x="10777538" y="6116638"/>
          <p14:tracePt t="52078" x="10831513" y="6108700"/>
          <p14:tracePt t="52105" x="10858500" y="6081713"/>
          <p14:tracePt t="52150" x="10912475" y="6072188"/>
          <p14:tracePt t="52212" x="10956925" y="6062663"/>
          <p14:tracePt t="52285" x="11045825" y="6089650"/>
          <p14:tracePt t="52299" x="11099800" y="6116638"/>
          <p14:tracePt t="52327" x="11252200" y="6153150"/>
          <p14:tracePt t="52367" x="11341100" y="6242050"/>
          <p14:tracePt t="52392" x="11341100" y="6269038"/>
          <p14:tracePt t="52453" x="11358563" y="6286500"/>
          <p14:tracePt t="52935" x="11358563" y="6303963"/>
          <p14:tracePt t="53949" x="11358563" y="6313488"/>
          <p14:tracePt t="53983" x="11296650" y="6313488"/>
          <p14:tracePt t="54014" x="11225213" y="6313488"/>
          <p14:tracePt t="54054" x="11126788" y="6313488"/>
          <p14:tracePt t="54083" x="11090275" y="6313488"/>
          <p14:tracePt t="54107" x="11072813" y="6313488"/>
          <p14:tracePt t="54171" x="11028363" y="6313488"/>
          <p14:tracePt t="54818" x="11018838" y="6313488"/>
          <p14:tracePt t="54957" x="11001375" y="6348413"/>
          <p14:tracePt t="54990" x="10966450" y="6357938"/>
          <p14:tracePt t="55019" x="10939463" y="6375400"/>
          <p14:tracePt t="55047" x="10912475" y="6394450"/>
          <p14:tracePt t="55073" x="10895013" y="6394450"/>
          <p14:tracePt t="55126" x="10875963" y="6394450"/>
          <p14:tracePt t="55154" x="10858500" y="6394450"/>
          <p14:tracePt t="55205" x="10841038" y="6394450"/>
          <p14:tracePt t="55331" x="10858500" y="6429375"/>
          <p14:tracePt t="55345" x="10868025" y="6429375"/>
          <p14:tracePt t="55373" x="10895013" y="6429375"/>
          <p14:tracePt t="55401" x="10974388" y="6429375"/>
          <p14:tracePt t="55440" x="11099800" y="6429375"/>
          <p14:tracePt t="55470" x="11171238" y="6419850"/>
          <p14:tracePt t="55498" x="11180763" y="6419850"/>
          <p14:tracePt t="55622" x="11215688" y="6419850"/>
          <p14:tracePt t="55651" x="11260138" y="6419850"/>
          <p14:tracePt t="55691" x="11304588" y="6419850"/>
          <p14:tracePt t="55719" x="11331575" y="6419850"/>
          <p14:tracePt t="55745" x="11376025" y="6419850"/>
          <p14:tracePt t="55808" x="11412538" y="6419850"/>
          <p14:tracePt t="55848" x="11466513" y="6419850"/>
          <p14:tracePt t="55873" x="11474450" y="6419850"/>
          <p14:tracePt t="55903" x="11501438" y="6419850"/>
          <p14:tracePt t="55941" x="11617325" y="6419850"/>
          <p14:tracePt t="55971" x="11653838" y="6411913"/>
          <p14:tracePt t="56001" x="11661775" y="6411913"/>
          <p14:tracePt t="56065" x="11688763" y="6402388"/>
          <p14:tracePt t="56246" x="11661775" y="6384925"/>
          <p14:tracePt t="56285" x="11572875" y="6375400"/>
          <p14:tracePt t="56310" x="11510963" y="6375400"/>
          <p14:tracePt t="56339" x="11430000" y="6375400"/>
          <p14:tracePt t="56379" x="11395075" y="6375400"/>
          <p14:tracePt t="56405" x="11376025" y="6375400"/>
          <p14:tracePt t="56434" x="11358563" y="6375400"/>
          <p14:tracePt t="56786" x="11376025" y="6394450"/>
          <p14:tracePt t="57002" x="11420475" y="6384925"/>
          <p14:tracePt t="57028" x="11430000" y="6375400"/>
          <p14:tracePt t="57174" x="11447463" y="6375400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846433"/>
          </a:xfrm>
        </p:spPr>
        <p:txBody>
          <a:bodyPr/>
          <a:lstStyle/>
          <a:p>
            <a:pPr algn="just"/>
            <a:r>
              <a:rPr lang="pt-BR" dirty="0" smtClean="0"/>
              <a:t>	Exemplo 1 – Solução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2035" y="1746077"/>
            <a:ext cx="4028661" cy="4893262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pt-BR" u="sng" dirty="0" smtClean="0"/>
              <a:t>Dados</a:t>
            </a:r>
            <a:r>
              <a:rPr lang="pt-BR" dirty="0"/>
              <a:t>:		</a:t>
            </a:r>
          </a:p>
          <a:p>
            <a:pPr marL="265113" indent="0">
              <a:buNone/>
            </a:pPr>
            <a:r>
              <a:rPr lang="pt-BR" sz="2600" dirty="0"/>
              <a:t>b</a:t>
            </a:r>
            <a:r>
              <a:rPr lang="pt-BR" sz="2600" dirty="0" smtClean="0"/>
              <a:t> </a:t>
            </a:r>
            <a:r>
              <a:rPr lang="pt-BR" sz="2600" dirty="0"/>
              <a:t>= </a:t>
            </a:r>
            <a:r>
              <a:rPr lang="pt-BR" sz="2600" dirty="0" smtClean="0"/>
              <a:t>0,000135</a:t>
            </a:r>
            <a:r>
              <a:rPr lang="pt-BR" sz="2600" dirty="0"/>
              <a:t>	</a:t>
            </a:r>
          </a:p>
          <a:p>
            <a:pPr marL="265113" indent="0">
              <a:buNone/>
            </a:pPr>
            <a:r>
              <a:rPr lang="pt-BR" sz="2600" dirty="0"/>
              <a:t>Q </a:t>
            </a:r>
            <a:r>
              <a:rPr lang="pt-BR" sz="2600" dirty="0" smtClean="0"/>
              <a:t>= 3,5 L/s = 0,0035 m</a:t>
            </a:r>
            <a:r>
              <a:rPr lang="pt-BR" sz="2600" baseline="30000" dirty="0" smtClean="0"/>
              <a:t>3</a:t>
            </a:r>
            <a:r>
              <a:rPr lang="pt-BR" sz="2600" dirty="0" smtClean="0"/>
              <a:t>/s</a:t>
            </a:r>
          </a:p>
          <a:p>
            <a:pPr marL="265113" indent="0">
              <a:buNone/>
            </a:pPr>
            <a:r>
              <a:rPr lang="pt-BR" sz="2600" dirty="0" smtClean="0"/>
              <a:t>L </a:t>
            </a:r>
            <a:r>
              <a:rPr lang="pt-BR" sz="2600" dirty="0"/>
              <a:t>= </a:t>
            </a:r>
            <a:r>
              <a:rPr lang="pt-BR" sz="2600" dirty="0" smtClean="0"/>
              <a:t>100 m</a:t>
            </a:r>
            <a:endParaRPr lang="pt-BR" sz="2600" dirty="0"/>
          </a:p>
          <a:p>
            <a:pPr marL="265113" indent="0">
              <a:buNone/>
            </a:pPr>
            <a:r>
              <a:rPr lang="pt-BR" sz="2600" dirty="0">
                <a:latin typeface="Symbol" panose="05050102010706020507" pitchFamily="18" charset="2"/>
              </a:rPr>
              <a:t>D</a:t>
            </a:r>
            <a:r>
              <a:rPr lang="pt-BR" sz="2600" dirty="0"/>
              <a:t>z = </a:t>
            </a:r>
            <a:r>
              <a:rPr lang="pt-BR" sz="2600" dirty="0" smtClean="0"/>
              <a:t>10 m</a:t>
            </a:r>
            <a:endParaRPr lang="pt-BR" sz="2600" dirty="0"/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r>
              <a:rPr lang="pt-BR" sz="2600" u="sng" dirty="0" smtClean="0"/>
              <a:t>Escoamento por gravidade</a:t>
            </a:r>
            <a:r>
              <a:rPr lang="pt-BR" sz="2600" dirty="0" smtClean="0"/>
              <a:t>:</a:t>
            </a:r>
          </a:p>
          <a:p>
            <a:pPr marL="0" indent="0">
              <a:buNone/>
            </a:pPr>
            <a:endParaRPr lang="pt-BR" sz="1200" dirty="0" smtClean="0"/>
          </a:p>
          <a:p>
            <a:pPr marL="0" indent="0">
              <a:buNone/>
            </a:pPr>
            <a:r>
              <a:rPr lang="pt-BR" sz="2600" dirty="0" smtClean="0"/>
              <a:t>hf = </a:t>
            </a:r>
            <a:r>
              <a:rPr lang="pt-BR" sz="2600" dirty="0" smtClean="0">
                <a:latin typeface="Symbol" panose="05050102010706020507" pitchFamily="18" charset="2"/>
              </a:rPr>
              <a:t>D</a:t>
            </a:r>
            <a:r>
              <a:rPr lang="pt-BR" sz="2600" dirty="0" smtClean="0"/>
              <a:t>z = 10 mca</a:t>
            </a:r>
            <a:endParaRPr lang="pt-BR" sz="2600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7845349" y="0"/>
            <a:ext cx="3334902" cy="17035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4452794" y="1746077"/>
                <a:ext cx="7540426" cy="4967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2800" u="sng" dirty="0"/>
                  <a:t>Cálculos</a:t>
                </a:r>
                <a:r>
                  <a:rPr lang="pt-BR" sz="2800" dirty="0"/>
                  <a:t>:</a:t>
                </a:r>
              </a:p>
              <a:p>
                <a:r>
                  <a:rPr lang="pt-BR" sz="2600" dirty="0"/>
                  <a:t>a) </a:t>
                </a:r>
                <a14:m>
                  <m:oMath xmlns:m="http://schemas.openxmlformats.org/officeDocument/2006/math">
                    <m:r>
                      <a:rPr lang="pt-BR" sz="26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= 1,464 ∙ 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0,21</m:t>
                        </m:r>
                      </m:sup>
                    </m:sSup>
                    <m:r>
                      <a:rPr lang="pt-BR" sz="2600" i="1">
                        <a:latin typeface="Cambria Math" panose="02040503050406030204" pitchFamily="18" charset="0"/>
                      </a:rPr>
                      <m:t>∙ 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0,368</m:t>
                        </m:r>
                      </m:sup>
                    </m:sSup>
                    <m:r>
                      <a:rPr lang="pt-BR" sz="2600" i="1">
                        <a:latin typeface="Cambria Math" panose="02040503050406030204" pitchFamily="18" charset="0"/>
                      </a:rPr>
                      <m:t> ∙ 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2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h𝑓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0,21</m:t>
                        </m:r>
                      </m:sup>
                    </m:sSup>
                  </m:oMath>
                </a14:m>
                <a:endParaRPr lang="pt-BR" sz="2600" dirty="0"/>
              </a:p>
              <a:p>
                <a:pPr marL="357188" indent="0">
                  <a:lnSpc>
                    <a:spcPct val="150000"/>
                  </a:lnSpc>
                  <a:spcAft>
                    <a:spcPts val="1200"/>
                  </a:spcAft>
                  <a:buNone/>
                </a:pPr>
                <a:r>
                  <a:rPr lang="pt-BR" sz="2600" dirty="0"/>
                  <a:t> </a:t>
                </a:r>
                <a14:m>
                  <m:oMath xmlns:m="http://schemas.openxmlformats.org/officeDocument/2006/math">
                    <m:r>
                      <a:rPr lang="pt-BR" sz="26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=1,464∙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0,000135</m:t>
                        </m:r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0,21</m:t>
                        </m:r>
                      </m:sup>
                    </m:sSup>
                    <m:r>
                      <a:rPr lang="pt-BR" sz="2600" i="1"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0,0035</m:t>
                        </m:r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0,368</m:t>
                        </m:r>
                      </m:sup>
                    </m:sSup>
                    <m:r>
                      <a:rPr lang="pt-BR" sz="2600" i="1"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2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num>
                              <m:den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0,21</m:t>
                        </m:r>
                      </m:sup>
                    </m:sSup>
                  </m:oMath>
                </a14:m>
                <a:endParaRPr lang="pt-BR" sz="2600" dirty="0"/>
              </a:p>
              <a:p>
                <a:pPr marL="357188" indent="0">
                  <a:lnSpc>
                    <a:spcPct val="150000"/>
                  </a:lnSpc>
                  <a:spcAft>
                    <a:spcPts val="1200"/>
                  </a:spcAft>
                  <a:buNone/>
                </a:pPr>
                <a:r>
                  <a:rPr lang="pt-BR" sz="2600" dirty="0"/>
                  <a:t> </a:t>
                </a:r>
                <a:r>
                  <a:rPr lang="pt-BR" sz="2600" dirty="0" err="1"/>
                  <a:t>D</a:t>
                </a:r>
                <a:r>
                  <a:rPr lang="pt-BR" sz="2600" baseline="-25000" dirty="0" err="1"/>
                  <a:t>t</a:t>
                </a:r>
                <a:r>
                  <a:rPr lang="pt-BR" sz="2600" dirty="0"/>
                  <a:t> = </a:t>
                </a:r>
                <a:r>
                  <a:rPr lang="pt-BR" sz="2600" dirty="0" smtClean="0"/>
                  <a:t>0,0456 </a:t>
                </a:r>
                <a:r>
                  <a:rPr lang="pt-BR" sz="2600" dirty="0"/>
                  <a:t>m ou  </a:t>
                </a:r>
                <a:r>
                  <a:rPr lang="pt-BR" sz="2600" dirty="0" smtClean="0"/>
                  <a:t>45,6 </a:t>
                </a:r>
                <a:r>
                  <a:rPr lang="pt-BR" sz="2600" dirty="0"/>
                  <a:t>mm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pt-BR" sz="2600" dirty="0"/>
                  <a:t> b) Dc = </a:t>
                </a:r>
                <a:r>
                  <a:rPr lang="pt-BR" sz="2600" dirty="0" smtClean="0"/>
                  <a:t>50 </a:t>
                </a:r>
                <a:r>
                  <a:rPr lang="pt-BR" sz="2600" dirty="0"/>
                  <a:t>mm ou </a:t>
                </a:r>
                <a:r>
                  <a:rPr lang="pt-BR" sz="2600" dirty="0" smtClean="0"/>
                  <a:t>0,05 </a:t>
                </a:r>
                <a:r>
                  <a:rPr lang="pt-BR" sz="2600" dirty="0"/>
                  <a:t>m</a:t>
                </a:r>
              </a:p>
              <a:p>
                <a:pPr algn="just">
                  <a:lnSpc>
                    <a:spcPct val="110000"/>
                  </a:lnSpc>
                  <a:spcBef>
                    <a:spcPts val="1800"/>
                  </a:spcBef>
                </a:pPr>
                <a:r>
                  <a:rPr lang="pt-BR" sz="2200" dirty="0"/>
                  <a:t>Obs.: Tabelas de diâmetro interno dos fabricantes mostram </a:t>
                </a:r>
                <a:r>
                  <a:rPr lang="pt-BR" sz="2200" dirty="0" smtClean="0"/>
                  <a:t/>
                </a:r>
                <a:br>
                  <a:rPr lang="pt-BR" sz="2200" dirty="0" smtClean="0"/>
                </a:br>
                <a:r>
                  <a:rPr lang="pt-BR" sz="2200" dirty="0" smtClean="0"/>
                  <a:t>            valores </a:t>
                </a:r>
                <a:r>
                  <a:rPr lang="pt-BR" sz="2200" dirty="0"/>
                  <a:t>diferentes, de acordo com a classe de pressão.</a:t>
                </a:r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2794" y="1746077"/>
                <a:ext cx="7540426" cy="4967578"/>
              </a:xfrm>
              <a:prstGeom prst="rect">
                <a:avLst/>
              </a:prstGeom>
              <a:blipFill rotWithShape="0">
                <a:blip r:embed="rId6"/>
                <a:stretch>
                  <a:fillRect l="-1617" t="-1104" r="-105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313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723"/>
    </mc:Choice>
    <mc:Fallback xmlns="">
      <p:transition spd="slow" advTm="109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8" grpId="0" build="p"/>
    </p:bldLst>
  </p:timing>
  <p:extLst>
    <p:ext uri="{3A86A75C-4F4B-4683-9AE1-C65F6400EC91}">
      <p14:laserTraceLst xmlns:p14="http://schemas.microsoft.com/office/powerpoint/2010/main">
        <p14:tracePtLst>
          <p14:tracePt t="992" x="11456988" y="6375400"/>
          <p14:tracePt t="1008" x="11430000" y="6357938"/>
          <p14:tracePt t="1045" x="11206163" y="6224588"/>
          <p14:tracePt t="1079" x="10848975" y="5965825"/>
          <p14:tracePt t="1114" x="10752138" y="5894388"/>
          <p14:tracePt t="2550" x="10617200" y="5965825"/>
          <p14:tracePt t="3019" x="10590213" y="5965825"/>
          <p14:tracePt t="3504" x="10555288" y="5965825"/>
          <p14:tracePt t="3521" x="10510838" y="5965825"/>
          <p14:tracePt t="3551" x="10348913" y="5938838"/>
          <p14:tracePt t="3583" x="9769475" y="5840413"/>
          <p14:tracePt t="3616" x="8885238" y="5697538"/>
          <p14:tracePt t="3648" x="7759700" y="5518150"/>
          <p14:tracePt t="3678" x="6108700" y="5268913"/>
          <p14:tracePt t="3706" x="4973638" y="5081588"/>
          <p14:tracePt t="3732" x="4259263" y="4938713"/>
          <p14:tracePt t="3760" x="4000500" y="4840288"/>
          <p14:tracePt t="3799" x="3527425" y="4759325"/>
          <p14:tracePt t="3827" x="3133725" y="4724400"/>
          <p14:tracePt t="3855" x="2894013" y="4660900"/>
          <p14:tracePt t="3894" x="2465388" y="4465638"/>
          <p14:tracePt t="3920" x="2125663" y="4303713"/>
          <p14:tracePt t="3960" x="1598613" y="4027488"/>
          <p14:tracePt t="3989" x="1384300" y="3894138"/>
          <p14:tracePt t="4016" x="1241425" y="3803650"/>
          <p14:tracePt t="4031" x="1133475" y="3724275"/>
          <p14:tracePt t="4063" x="884238" y="3517900"/>
          <p14:tracePt t="4094" x="588963" y="3241675"/>
          <p14:tracePt t="4133" x="330200" y="2894013"/>
          <p14:tracePt t="4161" x="250825" y="2776538"/>
          <p14:tracePt t="4188" x="125413" y="2616200"/>
          <p14:tracePt t="4201" x="98425" y="2581275"/>
          <p14:tracePt t="4241" x="9525" y="2446338"/>
          <p14:tracePt t="4266" x="0" y="2393950"/>
          <p14:tracePt t="4294" x="0" y="2366963"/>
          <p14:tracePt t="4407" x="17463" y="2419350"/>
          <p14:tracePt t="4445" x="98425" y="2500313"/>
          <p14:tracePt t="4474" x="115888" y="2509838"/>
          <p14:tracePt t="4499" x="169863" y="2554288"/>
          <p14:tracePt t="4528" x="214313" y="2562225"/>
          <p14:tracePt t="4558" x="268288" y="2598738"/>
          <p14:tracePt t="4596" x="303213" y="2625725"/>
          <p14:tracePt t="4624" x="322263" y="2652713"/>
          <p14:tracePt t="4663" x="330200" y="2652713"/>
          <p14:tracePt t="5140" x="366713" y="2652713"/>
          <p14:tracePt t="5190" x="428625" y="2652713"/>
          <p14:tracePt t="5300" x="446088" y="2652713"/>
          <p14:tracePt t="5396" x="465138" y="2633663"/>
          <p14:tracePt t="5833" x="473075" y="2633663"/>
          <p14:tracePt t="5860" x="500063" y="2633663"/>
          <p14:tracePt t="6706" x="642938" y="2633663"/>
          <p14:tracePt t="6734" x="1143000" y="2589213"/>
          <p14:tracePt t="6762" x="2411413" y="2393950"/>
          <p14:tracePt t="6804" x="3875088" y="2197100"/>
          <p14:tracePt t="6831" x="4330700" y="2160588"/>
          <p14:tracePt t="6844" x="4429125" y="2143125"/>
          <p14:tracePt t="6872" x="4830763" y="2081213"/>
          <p14:tracePt t="6910" x="5313363" y="1982788"/>
          <p14:tracePt t="6938" x="5840413" y="1847850"/>
          <p14:tracePt t="6968" x="6419850" y="1741488"/>
          <p14:tracePt t="6999" x="6983413" y="1616075"/>
          <p14:tracePt t="7029" x="7473950" y="1536700"/>
          <p14:tracePt t="7066" x="8045450" y="1411288"/>
          <p14:tracePt t="7099" x="8385175" y="1357313"/>
          <p14:tracePt t="7130" x="8589963" y="1303338"/>
          <p14:tracePt t="7160" x="8634413" y="1303338"/>
          <p14:tracePt t="7190" x="8688388" y="1295400"/>
          <p14:tracePt t="7226" x="8912225" y="1276350"/>
          <p14:tracePt t="7264" x="9304338" y="1268413"/>
          <p14:tracePt t="7306" x="9653588" y="1258888"/>
          <p14:tracePt t="7334" x="9759950" y="1231900"/>
          <p14:tracePt t="7407" x="9823450" y="1223963"/>
          <p14:tracePt t="7421" x="9840913" y="1223963"/>
          <p14:tracePt t="7451" x="9858375" y="1214438"/>
          <p14:tracePt t="7500" x="9885363" y="1187450"/>
          <p14:tracePt t="7526" x="9894888" y="1187450"/>
          <p14:tracePt t="7566" x="9902825" y="1187450"/>
          <p14:tracePt t="7579" x="9912350" y="1179513"/>
          <p14:tracePt t="7667" x="9912350" y="1160463"/>
          <p14:tracePt t="7862" x="9902825" y="1152525"/>
          <p14:tracePt t="7937" x="9885363" y="1152525"/>
          <p14:tracePt t="7989" x="9831388" y="1152525"/>
          <p14:tracePt t="8016" x="9725025" y="1204913"/>
          <p14:tracePt t="8058" x="9028113" y="1428750"/>
          <p14:tracePt t="8089" x="7912100" y="1724025"/>
          <p14:tracePt t="8131" x="6500813" y="2071688"/>
          <p14:tracePt t="8158" x="5786438" y="2214563"/>
          <p14:tracePt t="8189" x="5089525" y="2347913"/>
          <p14:tracePt t="8218" x="4616450" y="2438400"/>
          <p14:tracePt t="8251" x="4214813" y="2500313"/>
          <p14:tracePt t="8283" x="3875088" y="2554288"/>
          <p14:tracePt t="8309" x="3562350" y="2581275"/>
          <p14:tracePt t="8339" x="3027363" y="2633663"/>
          <p14:tracePt t="8379" x="2517775" y="2633663"/>
          <p14:tracePt t="8407" x="2357438" y="2633663"/>
          <p14:tracePt t="8437" x="2125663" y="2633663"/>
          <p14:tracePt t="8465" x="1822450" y="2633663"/>
          <p14:tracePt t="8506" x="1490663" y="2633663"/>
          <p14:tracePt t="8535" x="1401763" y="2652713"/>
          <p14:tracePt t="8549" x="1393825" y="2652713"/>
          <p14:tracePt t="8576" x="1357313" y="2670175"/>
          <p14:tracePt t="8592" x="1347788" y="2670175"/>
          <p14:tracePt t="8621" x="1322388" y="2697163"/>
          <p14:tracePt t="8661" x="1285875" y="2705100"/>
          <p14:tracePt t="8692" x="1214438" y="2732088"/>
          <p14:tracePt t="8724" x="1089025" y="2759075"/>
          <p14:tracePt t="8759" x="1062038" y="2768600"/>
          <p14:tracePt t="8792" x="1027113" y="2768600"/>
          <p14:tracePt t="8823" x="1009650" y="2776538"/>
          <p14:tracePt t="8865" x="973138" y="2776538"/>
          <p14:tracePt t="8928" x="946150" y="2776538"/>
          <p14:tracePt t="8956" x="901700" y="2776538"/>
          <p14:tracePt t="8985" x="812800" y="2759075"/>
          <p14:tracePt t="9024" x="679450" y="2724150"/>
          <p14:tracePt t="9055" x="544513" y="2679700"/>
          <p14:tracePt t="9070" x="517525" y="2679700"/>
          <p14:tracePt t="9099" x="490538" y="2679700"/>
          <p14:tracePt t="9237" x="473075" y="2679700"/>
          <p14:tracePt t="9276" x="465138" y="2714625"/>
          <p14:tracePt t="9316" x="465138" y="2741613"/>
          <p14:tracePt t="9342" x="465138" y="2776538"/>
          <p14:tracePt t="9382" x="465138" y="2822575"/>
          <p14:tracePt t="9422" x="465138" y="2857500"/>
          <p14:tracePt t="9460" x="465138" y="2911475"/>
          <p14:tracePt t="9488" x="465138" y="2938463"/>
          <p14:tracePt t="9513" x="465138" y="2965450"/>
          <p14:tracePt t="9555" x="465138" y="3009900"/>
          <p14:tracePt t="9708" x="465138" y="3027363"/>
          <p14:tracePt t="10307" x="490538" y="3071813"/>
          <p14:tracePt t="10347" x="561975" y="3116263"/>
          <p14:tracePt t="10360" x="581025" y="3125788"/>
          <p14:tracePt t="10389" x="652463" y="3179763"/>
          <p14:tracePt t="10428" x="839788" y="3232150"/>
          <p14:tracePt t="10456" x="990600" y="3268663"/>
          <p14:tracePt t="10484" x="1116013" y="3303588"/>
          <p14:tracePt t="10496" x="1125538" y="3303588"/>
          <p14:tracePt t="10537" x="1187450" y="3303588"/>
          <p14:tracePt t="10563" x="1214438" y="3303588"/>
          <p14:tracePt t="10591" x="1250950" y="3303588"/>
          <p14:tracePt t="10729" x="1258888" y="3295650"/>
          <p14:tracePt t="10769" x="1285875" y="3241675"/>
          <p14:tracePt t="10794" x="1285875" y="3232150"/>
          <p14:tracePt t="10836" x="1347788" y="3205163"/>
          <p14:tracePt t="10861" x="1393825" y="3205163"/>
          <p14:tracePt t="10890" x="1446213" y="3205163"/>
          <p14:tracePt t="10918" x="1490663" y="3205163"/>
          <p14:tracePt t="10958" x="1536700" y="3205163"/>
          <p14:tracePt t="10988" x="1571625" y="3205163"/>
          <p14:tracePt t="11013" x="1598613" y="3205163"/>
          <p14:tracePt t="11056" x="1616075" y="3205163"/>
          <p14:tracePt t="11087" x="1643063" y="3205163"/>
          <p14:tracePt t="11112" x="1670050" y="3205163"/>
          <p14:tracePt t="11141" x="1704975" y="3205163"/>
          <p14:tracePt t="11170" x="1724025" y="3205163"/>
          <p14:tracePt t="11221" x="1741488" y="3205163"/>
          <p14:tracePt t="11296" x="1768475" y="3187700"/>
          <p14:tracePt t="11324" x="1776413" y="3187700"/>
          <p14:tracePt t="11388" x="1803400" y="3187700"/>
          <p14:tracePt t="11439" x="1822450" y="3187700"/>
          <p14:tracePt t="11480" x="1830388" y="3187700"/>
          <p14:tracePt t="11894" x="1893888" y="3187700"/>
          <p14:tracePt t="11922" x="2009775" y="3187700"/>
          <p14:tracePt t="11950" x="2197100" y="3187700"/>
          <p14:tracePt t="11992" x="2660650" y="3187700"/>
          <p14:tracePt t="12021" x="3036888" y="3187700"/>
          <p14:tracePt t="12049" x="3276600" y="3187700"/>
          <p14:tracePt t="12080" x="3544888" y="3170238"/>
          <p14:tracePt t="12108" x="3732213" y="3116263"/>
          <p14:tracePt t="12149" x="3813175" y="3098800"/>
          <p14:tracePt t="12163" x="3848100" y="3081338"/>
          <p14:tracePt t="12192" x="3938588" y="3081338"/>
          <p14:tracePt t="12231" x="3946525" y="3081338"/>
          <p14:tracePt t="12379" x="3990975" y="3081338"/>
          <p14:tracePt t="12406" x="4027488" y="3081338"/>
          <p14:tracePt t="12433" x="4044950" y="3081338"/>
          <p14:tracePt t="12473" x="4081463" y="3062288"/>
          <p14:tracePt t="12501" x="4108450" y="3062288"/>
          <p14:tracePt t="12721" x="4116388" y="3062288"/>
          <p14:tracePt t="14981" x="4081463" y="3071813"/>
          <p14:tracePt t="15019" x="3956050" y="3116263"/>
          <p14:tracePt t="15048" x="3848100" y="3152775"/>
          <p14:tracePt t="15081" x="3643313" y="3205163"/>
          <p14:tracePt t="15109" x="3394075" y="3241675"/>
          <p14:tracePt t="15136" x="3251200" y="3268663"/>
          <p14:tracePt t="15179" x="2884488" y="3330575"/>
          <p14:tracePt t="15207" x="2687638" y="3375025"/>
          <p14:tracePt t="15235" x="2482850" y="3402013"/>
          <p14:tracePt t="15250" x="2465388" y="3402013"/>
          <p14:tracePt t="15277" x="2401888" y="3402013"/>
          <p14:tracePt t="15318" x="2330450" y="3402013"/>
          <p14:tracePt t="15344" x="2276475" y="3402013"/>
          <p14:tracePt t="15371" x="2197100" y="3402013"/>
          <p14:tracePt t="15387" x="2160588" y="3402013"/>
          <p14:tracePt t="15429" x="2108200" y="3402013"/>
          <p14:tracePt t="15636" x="2098675" y="3419475"/>
          <p14:tracePt t="15677" x="2062163" y="3438525"/>
          <p14:tracePt t="15703" x="2054225" y="3455988"/>
          <p14:tracePt t="15734" x="2044700" y="3473450"/>
          <p14:tracePt t="15762" x="2044700" y="3500438"/>
          <p14:tracePt t="15801" x="2036763" y="3509963"/>
          <p14:tracePt t="15828" x="2027238" y="3517900"/>
          <p14:tracePt t="15880" x="2027238" y="3527425"/>
          <p14:tracePt t="16578" x="2009775" y="3527425"/>
          <p14:tracePt t="17124" x="2017713" y="3554413"/>
          <p14:tracePt t="17164" x="2027238" y="3554413"/>
          <p14:tracePt t="17238" x="2036763" y="3571875"/>
          <p14:tracePt t="17313" x="1973263" y="3581400"/>
          <p14:tracePt t="17350" x="1839913" y="3608388"/>
          <p14:tracePt t="17378" x="1536700" y="3652838"/>
          <p14:tracePt t="17404" x="1196975" y="3679825"/>
          <p14:tracePt t="17443" x="696913" y="3732213"/>
          <p14:tracePt t="17470" x="598488" y="3751263"/>
          <p14:tracePt t="17533" x="554038" y="3768725"/>
          <p14:tracePt t="17585" x="509588" y="3795713"/>
          <p14:tracePt t="17613" x="500063" y="3813175"/>
          <p14:tracePt t="17639" x="428625" y="3840163"/>
          <p14:tracePt t="17668" x="347663" y="3867150"/>
          <p14:tracePt t="17708" x="285750" y="3875088"/>
          <p14:tracePt t="17891" x="285750" y="3884613"/>
          <p14:tracePt t="17918" x="285750" y="3894138"/>
          <p14:tracePt t="18123" x="322263" y="3902075"/>
          <p14:tracePt t="18165" x="401638" y="3902075"/>
          <p14:tracePt t="18192" x="660400" y="3894138"/>
          <p14:tracePt t="18221" x="1347788" y="3670300"/>
          <p14:tracePt t="18234" x="1990725" y="3429000"/>
          <p14:tracePt t="18261" x="3089275" y="3062288"/>
          <p14:tracePt t="18301" x="4991100" y="2660650"/>
          <p14:tracePt t="18328" x="6616700" y="2205038"/>
          <p14:tracePt t="18355" x="7742238" y="1795463"/>
          <p14:tracePt t="18397" x="8939213" y="1330325"/>
          <p14:tracePt t="18423" x="9286875" y="1196975"/>
          <p14:tracePt t="18436" x="9296400" y="1187450"/>
          <p14:tracePt t="18537" x="9304338" y="1179513"/>
          <p14:tracePt t="18589" x="9331325" y="1179513"/>
          <p14:tracePt t="18630" x="9563100" y="1179513"/>
          <p14:tracePt t="18658" x="9929813" y="1179513"/>
          <p14:tracePt t="18686" x="10109200" y="1179513"/>
          <p14:tracePt t="18724" x="10134600" y="1179513"/>
          <p14:tracePt t="18752" x="10153650" y="1179513"/>
          <p14:tracePt t="18781" x="10215563" y="1204913"/>
          <p14:tracePt t="18807" x="10296525" y="1231900"/>
          <p14:tracePt t="18849" x="10348913" y="1268413"/>
          <p14:tracePt t="18937" x="10358438" y="1276350"/>
          <p14:tracePt t="18993" x="10394950" y="1312863"/>
          <p14:tracePt t="19012" x="10412413" y="1322388"/>
          <p14:tracePt t="19044" x="10447338" y="1339850"/>
          <p14:tracePt t="19096" x="10474325" y="1339850"/>
          <p14:tracePt t="19143" x="10483850" y="1160463"/>
          <p14:tracePt t="19156" x="10483850" y="1143000"/>
          <p14:tracePt t="19183" x="10528300" y="982663"/>
          <p14:tracePt t="19223" x="10555288" y="866775"/>
          <p14:tracePt t="19250" x="10582275" y="776288"/>
          <p14:tracePt t="19276" x="10582275" y="723900"/>
          <p14:tracePt t="19316" x="10590213" y="642938"/>
          <p14:tracePt t="19344" x="10590213" y="561975"/>
          <p14:tracePt t="19370" x="10599738" y="527050"/>
          <p14:tracePt t="19411" x="10599738" y="455613"/>
          <p14:tracePt t="19438" x="10599738" y="428625"/>
          <p14:tracePt t="19489" x="10599738" y="401638"/>
          <p14:tracePt t="19889" x="10599738" y="384175"/>
          <p14:tracePt t="19929" x="10483850" y="374650"/>
          <p14:tracePt t="19956" x="10269538" y="374650"/>
          <p14:tracePt t="19982" x="9759950" y="374650"/>
          <p14:tracePt t="20011" x="8920163" y="428625"/>
          <p14:tracePt t="20055" x="8394700" y="473075"/>
          <p14:tracePt t="20069" x="8358188" y="473075"/>
          <p14:tracePt t="20098" x="8304213" y="473075"/>
          <p14:tracePt t="20152" x="8269288" y="473075"/>
          <p14:tracePt t="20192" x="8232775" y="473075"/>
          <p14:tracePt t="20219" x="8215313" y="473075"/>
          <p14:tracePt t="20246" x="8180388" y="473075"/>
          <p14:tracePt t="20262" x="8170863" y="473075"/>
          <p14:tracePt t="20292" x="8143875" y="465138"/>
          <p14:tracePt t="20332" x="8126413" y="438150"/>
          <p14:tracePt t="20359" x="8116888" y="419100"/>
          <p14:tracePt t="20389" x="8116888" y="393700"/>
          <p14:tracePt t="20441" x="8143875" y="339725"/>
          <p14:tracePt t="20467" x="8153400" y="339725"/>
          <p14:tracePt t="20520" x="8170863" y="322263"/>
          <p14:tracePt t="20547" x="8197850" y="312738"/>
          <p14:tracePt t="20614" x="8205788" y="285750"/>
          <p14:tracePt t="20715" x="8205788" y="276225"/>
          <p14:tracePt t="20912" x="8205788" y="268288"/>
          <p14:tracePt t="20940" x="8296275" y="322263"/>
          <p14:tracePt t="20966" x="8420100" y="401638"/>
          <p14:tracePt t="20996" x="8688388" y="571500"/>
          <p14:tracePt t="21037" x="9117013" y="866775"/>
          <p14:tracePt t="21067" x="9331325" y="1000125"/>
          <p14:tracePt t="21097" x="9545638" y="1116013"/>
          <p14:tracePt t="21125" x="9725025" y="1250950"/>
          <p14:tracePt t="21153" x="9894888" y="1347788"/>
          <p14:tracePt t="21193" x="10287000" y="1536700"/>
          <p14:tracePt t="21220" x="10501313" y="1633538"/>
          <p14:tracePt t="21247" x="10626725" y="1687513"/>
          <p14:tracePt t="21276" x="10742613" y="1741488"/>
          <p14:tracePt t="21349" x="10769600" y="1751013"/>
          <p14:tracePt t="21413" x="10787063" y="1751013"/>
          <p14:tracePt t="21491" x="10725150" y="1731963"/>
          <p14:tracePt t="21517" x="10688638" y="1714500"/>
          <p14:tracePt t="21550" x="10582275" y="1660525"/>
          <p14:tracePt t="21582" x="10491788" y="1643063"/>
          <p14:tracePt t="21612" x="10456863" y="1633538"/>
          <p14:tracePt t="21639" x="10447338" y="1633538"/>
          <p14:tracePt t="21787" x="10429875" y="1633538"/>
          <p14:tracePt t="21876" x="10420350" y="1633538"/>
          <p14:tracePt t="21928" x="10402888" y="1616075"/>
          <p14:tracePt t="22003" x="10348913" y="1616075"/>
          <p14:tracePt t="22016" x="10331450" y="1616075"/>
          <p14:tracePt t="22045" x="10198100" y="1687513"/>
          <p14:tracePt t="22078" x="9848850" y="1839913"/>
          <p14:tracePt t="22108" x="9188450" y="2081213"/>
          <p14:tracePt t="22147" x="7518400" y="2554288"/>
          <p14:tracePt t="22162" x="7062788" y="2679700"/>
          <p14:tracePt t="22190" x="5054600" y="3125788"/>
          <p14:tracePt t="22216" x="3705225" y="3446463"/>
          <p14:tracePt t="22246" x="2705100" y="3598863"/>
          <p14:tracePt t="22286" x="2071688" y="3679825"/>
          <p14:tracePt t="22314" x="1768475" y="3705225"/>
          <p14:tracePt t="22342" x="1517650" y="3741738"/>
          <p14:tracePt t="22381" x="1401763" y="3786188"/>
          <p14:tracePt t="22409" x="1339850" y="3813175"/>
          <p14:tracePt t="22435" x="1268413" y="3822700"/>
          <p14:tracePt t="22475" x="1143000" y="3875088"/>
          <p14:tracePt t="22501" x="1062038" y="3919538"/>
          <p14:tracePt t="22531" x="928688" y="3965575"/>
          <p14:tracePt t="22545" x="901700" y="3965575"/>
          <p14:tracePt t="22583" x="866775" y="3983038"/>
          <p14:tracePt t="22612" x="847725" y="4000500"/>
          <p14:tracePt t="22678" x="795338" y="4081463"/>
          <p14:tracePt t="22706" x="758825" y="4152900"/>
          <p14:tracePt t="22733" x="696913" y="4232275"/>
          <p14:tracePt t="22762" x="660400" y="4268788"/>
          <p14:tracePt t="22801" x="652463" y="4286250"/>
          <p14:tracePt t="22842" x="633413" y="4313238"/>
          <p14:tracePt t="22880" x="633413" y="4340225"/>
          <p14:tracePt t="22991" x="608013" y="4367213"/>
          <p14:tracePt t="23319" x="608013" y="4384675"/>
          <p14:tracePt t="23446" x="598488" y="4384675"/>
          <p14:tracePt t="23555" x="741363" y="4232275"/>
          <p14:tracePt t="23568" x="785813" y="4205288"/>
          <p14:tracePt t="23606" x="812800" y="4205288"/>
          <p14:tracePt t="23656" x="812800" y="4276725"/>
          <p14:tracePt t="24423" x="857250" y="4313238"/>
          <p14:tracePt t="24449" x="938213" y="4402138"/>
          <p14:tracePt t="24491" x="1081088" y="4411663"/>
          <p14:tracePt t="24517" x="1098550" y="4411663"/>
          <p14:tracePt t="24545" x="1108075" y="4411663"/>
          <p14:tracePt t="24693" x="1081088" y="4473575"/>
          <p14:tracePt t="24717" x="1036638" y="4510088"/>
          <p14:tracePt t="24745" x="955675" y="4545013"/>
          <p14:tracePt t="24783" x="893763" y="4572000"/>
          <p14:tracePt t="24797" x="874713" y="4581525"/>
          <p14:tracePt t="24825" x="847725" y="4616450"/>
          <p14:tracePt t="24865" x="723900" y="4759325"/>
          <p14:tracePt t="24893" x="669925" y="4786313"/>
          <p14:tracePt t="24919" x="571500" y="4848225"/>
          <p14:tracePt t="24960" x="465138" y="4884738"/>
          <p14:tracePt t="24985" x="419100" y="4911725"/>
          <p14:tracePt t="25013" x="374650" y="4929188"/>
          <p14:tracePt t="25082" x="347663" y="4938713"/>
          <p14:tracePt t="25112" x="276225" y="4956175"/>
          <p14:tracePt t="25163" x="250825" y="4965700"/>
          <p14:tracePt t="25456" x="250825" y="5010150"/>
          <p14:tracePt t="25564" x="231775" y="5054600"/>
          <p14:tracePt t="25591" x="169863" y="5081588"/>
          <p14:tracePt t="25605" x="133350" y="5116513"/>
          <p14:tracePt t="26141" x="115888" y="5205413"/>
          <p14:tracePt t="26169" x="115888" y="5286375"/>
          <p14:tracePt t="26208" x="115888" y="5411788"/>
          <p14:tracePt t="26236" x="115888" y="5491163"/>
          <p14:tracePt t="26264" x="115888" y="5545138"/>
          <p14:tracePt t="26306" x="125413" y="5616575"/>
          <p14:tracePt t="26356" x="125413" y="5634038"/>
          <p14:tracePt t="26468" x="125413" y="5653088"/>
          <p14:tracePt t="26532" x="125413" y="5661025"/>
          <p14:tracePt t="26586" x="125413" y="5670550"/>
          <p14:tracePt t="26624" x="125413" y="5680075"/>
          <p14:tracePt t="26653" x="125413" y="5724525"/>
          <p14:tracePt t="26692" x="125413" y="5751513"/>
          <p14:tracePt t="27189" x="142875" y="5751513"/>
          <p14:tracePt t="27253" x="160338" y="5751513"/>
          <p14:tracePt t="27292" x="187325" y="5741988"/>
          <p14:tracePt t="27322" x="204788" y="5741988"/>
          <p14:tracePt t="27347" x="223838" y="5741988"/>
          <p14:tracePt t="27388" x="250825" y="5741988"/>
          <p14:tracePt t="27426" x="322263" y="5732463"/>
          <p14:tracePt t="27454" x="357188" y="5715000"/>
          <p14:tracePt t="27628" x="411163" y="5715000"/>
          <p14:tracePt t="27657" x="490538" y="5715000"/>
          <p14:tracePt t="27684" x="544513" y="5715000"/>
          <p14:tracePt t="27725" x="642938" y="5715000"/>
          <p14:tracePt t="27755" x="696913" y="5715000"/>
          <p14:tracePt t="27783" x="723900" y="5715000"/>
          <p14:tracePt t="27835" x="731838" y="5715000"/>
          <p14:tracePt t="27875" x="741363" y="5715000"/>
          <p14:tracePt t="27987" x="768350" y="5715000"/>
          <p14:tracePt t="28013" x="839788" y="5715000"/>
          <p14:tracePt t="28055" x="982663" y="5715000"/>
          <p14:tracePt t="28087" x="1179513" y="5715000"/>
          <p14:tracePt t="28116" x="1258888" y="5715000"/>
          <p14:tracePt t="28143" x="1295400" y="5715000"/>
          <p14:tracePt t="28172" x="1303338" y="5715000"/>
          <p14:tracePt t="28225" x="1339850" y="5715000"/>
          <p14:tracePt t="28253" x="1393825" y="5715000"/>
          <p14:tracePt t="28278" x="1428750" y="5741988"/>
          <p14:tracePt t="28321" x="1536700" y="5751513"/>
          <p14:tracePt t="28346" x="1625600" y="5751513"/>
          <p14:tracePt t="28375" x="1679575" y="5751513"/>
          <p14:tracePt t="28404" x="1704975" y="5751513"/>
          <p14:tracePt t="28457" x="1714500" y="5751513"/>
          <p14:tracePt t="28643" x="1758950" y="5751513"/>
          <p14:tracePt t="28672" x="1830388" y="5751513"/>
          <p14:tracePt t="28700" x="1965325" y="5759450"/>
          <p14:tracePt t="28741" x="2224088" y="5768975"/>
          <p14:tracePt t="28768" x="2276475" y="5768975"/>
          <p14:tracePt t="28795" x="2339975" y="5768975"/>
          <p14:tracePt t="28824" x="2401888" y="5768975"/>
          <p14:tracePt t="28854" x="2490788" y="5768975"/>
          <p14:tracePt t="28894" x="2527300" y="5768975"/>
          <p14:tracePt t="28923" x="2571750" y="5768975"/>
          <p14:tracePt t="28951" x="2670175" y="5751513"/>
          <p14:tracePt t="28965" x="2697163" y="5751513"/>
          <p14:tracePt t="28996" x="2830513" y="5751513"/>
          <p14:tracePt t="29036" x="2867025" y="5751513"/>
          <p14:tracePt t="29497" x="2965450" y="5705475"/>
          <p14:tracePt t="29537" x="4429125" y="5153025"/>
          <p14:tracePt t="29563" x="5929313" y="4527550"/>
          <p14:tracePt t="29592" x="7858125" y="3633788"/>
          <p14:tracePt t="29630" x="9348788" y="2724150"/>
          <p14:tracePt t="29658" x="10233025" y="1990725"/>
          <p14:tracePt t="29685" x="10483850" y="1731963"/>
          <p14:tracePt t="29725" x="10617200" y="1554163"/>
          <p14:tracePt t="29753" x="10644188" y="1500188"/>
          <p14:tracePt t="29778" x="10706100" y="1428750"/>
          <p14:tracePt t="29820" x="10939463" y="1268413"/>
          <p14:tracePt t="29846" x="11134725" y="1169988"/>
          <p14:tracePt t="29861" x="11296650" y="1089025"/>
          <p14:tracePt t="29891" x="11466513" y="1017588"/>
          <p14:tracePt t="29929" x="11501438" y="982663"/>
          <p14:tracePt t="30007" x="11501438" y="938213"/>
          <p14:tracePt t="30021" x="11491913" y="938213"/>
          <p14:tracePt t="30049" x="11466513" y="928688"/>
          <p14:tracePt t="30080" x="11447463" y="919163"/>
          <p14:tracePt t="30109" x="11439525" y="919163"/>
          <p14:tracePt t="30160" x="11395075" y="919163"/>
          <p14:tracePt t="30188" x="11358563" y="919163"/>
          <p14:tracePt t="30214" x="11331575" y="919163"/>
          <p14:tracePt t="30279" x="11304588" y="919163"/>
          <p14:tracePt t="30332" x="11296650" y="919163"/>
          <p14:tracePt t="30360" x="11287125" y="928688"/>
          <p14:tracePt t="30387" x="11233150" y="946150"/>
          <p14:tracePt t="30427" x="11109325" y="1000125"/>
          <p14:tracePt t="30456" x="11055350" y="1017588"/>
          <p14:tracePt t="30640" x="11055350" y="1044575"/>
          <p14:tracePt t="30737" x="11063288" y="1054100"/>
          <p14:tracePt t="30811" x="11055350" y="1089025"/>
          <p14:tracePt t="30849" x="10868025" y="1258888"/>
          <p14:tracePt t="30877" x="10582275" y="1482725"/>
          <p14:tracePt t="30906" x="10117138" y="1830388"/>
          <p14:tracePt t="30933" x="9769475" y="2125663"/>
          <p14:tracePt t="30974" x="9045575" y="2741613"/>
          <p14:tracePt t="31002" x="8447088" y="3232150"/>
          <p14:tracePt t="31029" x="8010525" y="3527425"/>
          <p14:tracePt t="31060" x="7545388" y="3822700"/>
          <p14:tracePt t="31091" x="7143750" y="4000500"/>
          <p14:tracePt t="31131" x="6581775" y="4108450"/>
          <p14:tracePt t="31158" x="6188075" y="4143375"/>
          <p14:tracePt t="31185" x="5724525" y="4179888"/>
          <p14:tracePt t="31225" x="5456238" y="4205288"/>
          <p14:tracePt t="31302" x="5438775" y="4205288"/>
          <p14:tracePt t="31330" x="5375275" y="4197350"/>
          <p14:tracePt t="31358" x="5276850" y="4197350"/>
          <p14:tracePt t="31396" x="5108575" y="4214813"/>
          <p14:tracePt t="31424" x="4768850" y="4384675"/>
          <p14:tracePt t="31451" x="4411663" y="4598988"/>
          <p14:tracePt t="31479" x="4241800" y="4732338"/>
          <p14:tracePt t="31583" x="4259263" y="4732338"/>
          <p14:tracePt t="31623" x="4276725" y="4732338"/>
          <p14:tracePt t="31661" x="4303713" y="4732338"/>
          <p14:tracePt t="31689" x="4384675" y="4732338"/>
          <p14:tracePt t="31716" x="4465638" y="4732338"/>
          <p14:tracePt t="31757" x="4848225" y="4652963"/>
          <p14:tracePt t="31783" x="5232400" y="4616450"/>
          <p14:tracePt t="31811" x="5357813" y="4608513"/>
          <p14:tracePt t="31850" x="5375275" y="4608513"/>
          <p14:tracePt t="32093" x="5340350" y="4608513"/>
          <p14:tracePt t="32169" x="5322888" y="4608513"/>
          <p14:tracePt t="32204" x="5313363" y="4608513"/>
          <p14:tracePt t="32338" x="5303838" y="4608513"/>
          <p14:tracePt t="32371" x="5276850" y="4608513"/>
          <p14:tracePt t="34427" x="5295900" y="4608513"/>
          <p14:tracePt t="34455" x="5419725" y="4598988"/>
          <p14:tracePt t="34488" x="5527675" y="4562475"/>
          <p14:tracePt t="34521" x="5572125" y="4537075"/>
          <p14:tracePt t="34555" x="5608638" y="4483100"/>
          <p14:tracePt t="34588" x="5626100" y="4411663"/>
          <p14:tracePt t="34630" x="5688013" y="4340225"/>
          <p14:tracePt t="34655" x="5697538" y="4340225"/>
          <p14:tracePt t="34720" x="5715000" y="4313238"/>
          <p14:tracePt t="34771" x="5795963" y="4251325"/>
          <p14:tracePt t="34799" x="5938838" y="4197350"/>
          <p14:tracePt t="34812" x="5956300" y="4187825"/>
          <p14:tracePt t="34839" x="6099175" y="4133850"/>
          <p14:tracePt t="34881" x="6153150" y="4125913"/>
          <p14:tracePt t="34969" x="6126163" y="4062413"/>
          <p14:tracePt t="34998" x="6081713" y="4027488"/>
          <p14:tracePt t="35037" x="5965825" y="3894138"/>
          <p14:tracePt t="35070" x="5795963" y="3732213"/>
          <p14:tracePt t="35100" x="5616575" y="3509963"/>
          <p14:tracePt t="35127" x="5554663" y="3446463"/>
          <p14:tracePt t="35140" x="5537200" y="3438525"/>
          <p14:tracePt t="35169" x="5491163" y="3419475"/>
          <p14:tracePt t="35221" x="5446713" y="3402013"/>
          <p14:tracePt t="35249" x="5384800" y="3375025"/>
          <p14:tracePt t="35288" x="5251450" y="3322638"/>
          <p14:tracePt t="35316" x="5197475" y="3295650"/>
          <p14:tracePt t="35341" x="5187950" y="3295650"/>
          <p14:tracePt t="35430" x="5180013" y="3259138"/>
          <p14:tracePt t="35456" x="5180013" y="3232150"/>
          <p14:tracePt t="35486" x="5170488" y="3205163"/>
          <p14:tracePt t="35513" x="5170488" y="3152775"/>
          <p14:tracePt t="35552" x="5170488" y="3116263"/>
          <p14:tracePt t="35581" x="5170488" y="3089275"/>
          <p14:tracePt t="35644" x="5143500" y="3062288"/>
          <p14:tracePt t="35671" x="5126038" y="3036888"/>
          <p14:tracePt t="35709" x="5099050" y="3017838"/>
          <p14:tracePt t="35737" x="5089525" y="3009900"/>
          <p14:tracePt t="35910" x="5072063" y="3000375"/>
          <p14:tracePt t="36993" x="5143500" y="3000375"/>
          <p14:tracePt t="37025" x="5251450" y="3000375"/>
          <p14:tracePt t="37060" x="5367338" y="3000375"/>
          <p14:tracePt t="37095" x="5438775" y="3000375"/>
          <p14:tracePt t="37126" x="5491163" y="3000375"/>
          <p14:tracePt t="37156" x="5527675" y="3000375"/>
          <p14:tracePt t="37187" x="5589588" y="3000375"/>
          <p14:tracePt t="37203" x="5634038" y="3000375"/>
          <p14:tracePt t="37225" x="5653088" y="3000375"/>
          <p14:tracePt t="37258" x="5741988" y="3000375"/>
          <p14:tracePt t="37286" x="5795963" y="3000375"/>
          <p14:tracePt t="37316" x="5848350" y="3000375"/>
          <p14:tracePt t="37356" x="5884863" y="3000375"/>
          <p14:tracePt t="37398" x="5938838" y="3000375"/>
          <p14:tracePt t="37424" x="5965825" y="3000375"/>
          <p14:tracePt t="37438" x="5983288" y="3000375"/>
          <p14:tracePt t="37467" x="6062663" y="3000375"/>
          <p14:tracePt t="37482" x="6089650" y="3000375"/>
          <p14:tracePt t="37521" x="6224588" y="3000375"/>
          <p14:tracePt t="37550" x="6276975" y="3000375"/>
          <p14:tracePt t="37577" x="6303963" y="3000375"/>
          <p14:tracePt t="37617" x="6375400" y="3000375"/>
          <p14:tracePt t="37644" x="6465888" y="3000375"/>
          <p14:tracePt t="37672" x="6500813" y="3000375"/>
          <p14:tracePt t="37700" x="6562725" y="2990850"/>
          <p14:tracePt t="37740" x="6626225" y="2990850"/>
          <p14:tracePt t="37768" x="6697663" y="2990850"/>
          <p14:tracePt t="37794" x="6751638" y="2990850"/>
          <p14:tracePt t="37835" x="6875463" y="2982913"/>
          <p14:tracePt t="37862" x="6894513" y="2973388"/>
          <p14:tracePt t="38022" x="6938963" y="2965450"/>
          <p14:tracePt t="38051" x="6973888" y="2965450"/>
          <p14:tracePt t="38080" x="7081838" y="2965450"/>
          <p14:tracePt t="38108" x="7180263" y="2965450"/>
          <p14:tracePt t="38136" x="7313613" y="2965450"/>
          <p14:tracePt t="38177" x="7572375" y="2965450"/>
          <p14:tracePt t="38206" x="7732713" y="2955925"/>
          <p14:tracePt t="38239" x="7786688" y="2955925"/>
          <p14:tracePt t="38271" x="7920038" y="2955925"/>
          <p14:tracePt t="38300" x="8099425" y="2955925"/>
          <p14:tracePt t="38328" x="8277225" y="2955925"/>
          <p14:tracePt t="38356" x="8447088" y="2946400"/>
          <p14:tracePt t="38398" x="8562975" y="2946400"/>
          <p14:tracePt t="38426" x="8680450" y="2946400"/>
          <p14:tracePt t="38453" x="8867775" y="2946400"/>
          <p14:tracePt t="38482" x="9028113" y="2928938"/>
          <p14:tracePt t="38523" x="9323388" y="2928938"/>
          <p14:tracePt t="38552" x="9518650" y="2928938"/>
          <p14:tracePt t="38578" x="9796463" y="2928938"/>
          <p14:tracePt t="38607" x="10134600" y="2874963"/>
          <p14:tracePt t="38648" x="10252075" y="2867025"/>
          <p14:tracePt t="38722" x="10277475" y="2867025"/>
          <p14:tracePt t="38846" x="10304463" y="2847975"/>
          <p14:tracePt t="38874" x="10331450" y="2813050"/>
          <p14:tracePt t="38902" x="10358438" y="2786063"/>
          <p14:tracePt t="39029" x="10358438" y="2776538"/>
          <p14:tracePt t="39411" x="10260013" y="2776538"/>
          <p14:tracePt t="39423" x="10233025" y="2786063"/>
          <p14:tracePt t="39451" x="10153650" y="2813050"/>
          <p14:tracePt t="39464" x="10134600" y="2813050"/>
          <p14:tracePt t="39493" x="10109200" y="2822575"/>
          <p14:tracePt t="39568" x="10037763" y="2822575"/>
          <p14:tracePt t="39595" x="10001250" y="2822575"/>
          <p14:tracePt t="39626" x="9956800" y="2822575"/>
          <p14:tracePt t="39658" x="9929813" y="2822575"/>
          <p14:tracePt t="39797" x="9920288" y="2830513"/>
          <p14:tracePt t="39835" x="9956800" y="2867025"/>
          <p14:tracePt t="39850" x="9966325" y="2867025"/>
          <p14:tracePt t="39878" x="9974263" y="2874963"/>
          <p14:tracePt t="40049" x="9983788" y="2874963"/>
          <p14:tracePt t="40095" x="9939338" y="2894013"/>
          <p14:tracePt t="40108" x="9929813" y="2894013"/>
          <p14:tracePt t="40136" x="9831388" y="2901950"/>
          <p14:tracePt t="40176" x="9804400" y="2911475"/>
          <p14:tracePt t="40327" x="9848850" y="2911475"/>
          <p14:tracePt t="40355" x="9894888" y="2911475"/>
          <p14:tracePt t="40394" x="10055225" y="2884488"/>
          <p14:tracePt t="40432" x="10072688" y="2884488"/>
          <p14:tracePt t="41412" x="10072688" y="2867025"/>
          <p14:tracePt t="41762" x="10055225" y="2857500"/>
          <p14:tracePt t="41803" x="9939338" y="2857500"/>
          <p14:tracePt t="41831" x="9804400" y="2857500"/>
          <p14:tracePt t="41845" x="9725025" y="2857500"/>
          <p14:tracePt t="41874" x="9259888" y="2857500"/>
          <p14:tracePt t="41913" x="8867775" y="2857500"/>
          <p14:tracePt t="41940" x="8688388" y="2857500"/>
          <p14:tracePt t="41967" x="8313738" y="2857500"/>
          <p14:tracePt t="41981" x="8161338" y="2857500"/>
          <p14:tracePt t="41997" x="7823200" y="2857500"/>
          <p14:tracePt t="42035" x="7180263" y="2857500"/>
          <p14:tracePt t="42066" x="6991350" y="2857500"/>
          <p14:tracePt t="42097" x="6759575" y="2874963"/>
          <p14:tracePt t="42123" x="6537325" y="2894013"/>
          <p14:tracePt t="42163" x="6296025" y="2901950"/>
          <p14:tracePt t="42192" x="6143625" y="2901950"/>
          <p14:tracePt t="42219" x="5973763" y="2911475"/>
          <p14:tracePt t="42247" x="5768975" y="2938463"/>
          <p14:tracePt t="42273" x="5705475" y="2938463"/>
          <p14:tracePt t="42300" x="5653088" y="2938463"/>
          <p14:tracePt t="42328" x="5554663" y="2946400"/>
          <p14:tracePt t="42367" x="5384800" y="2955925"/>
          <p14:tracePt t="42395" x="5348288" y="2955925"/>
          <p14:tracePt t="42423" x="5303838" y="2955925"/>
          <p14:tracePt t="42450" x="5251450" y="2955925"/>
          <p14:tracePt t="42491" x="5153025" y="2955925"/>
          <p14:tracePt t="42504" x="5116513" y="2955925"/>
          <p14:tracePt t="42532" x="5081588" y="2955925"/>
          <p14:tracePt t="42909" x="5054600" y="2955925"/>
          <p14:tracePt t="43017" x="5045075" y="2955925"/>
          <p14:tracePt t="43169" x="5133975" y="2955925"/>
          <p14:tracePt t="43203" x="5295900" y="2955925"/>
          <p14:tracePt t="43216" x="5348288" y="2955925"/>
          <p14:tracePt t="43255" x="5822950" y="2955925"/>
          <p14:tracePt t="43283" x="6634163" y="2938463"/>
          <p14:tracePt t="43312" x="7545388" y="2894013"/>
          <p14:tracePt t="43352" x="8759825" y="2894013"/>
          <p14:tracePt t="43380" x="9491663" y="2847975"/>
          <p14:tracePt t="43405" x="9804400" y="2822575"/>
          <p14:tracePt t="43434" x="10028238" y="2795588"/>
          <p14:tracePt t="43473" x="10215563" y="2759075"/>
          <p14:tracePt t="43499" x="10474325" y="2741613"/>
          <p14:tracePt t="43515" x="10528300" y="2741613"/>
          <p14:tracePt t="43543" x="10680700" y="2741613"/>
          <p14:tracePt t="43594" x="10698163" y="2741613"/>
          <p14:tracePt t="43632" x="10742613" y="2741613"/>
          <p14:tracePt t="43814" x="10688638" y="2741613"/>
          <p14:tracePt t="43839" x="10590213" y="2741613"/>
          <p14:tracePt t="43880" x="10233025" y="2751138"/>
          <p14:tracePt t="43906" x="9991725" y="2776538"/>
          <p14:tracePt t="43934" x="9929813" y="2776538"/>
          <p14:tracePt t="43999" x="9902825" y="2776538"/>
          <p14:tracePt t="44056" x="9875838" y="2768600"/>
          <p14:tracePt t="44123" x="9823450" y="2768600"/>
          <p14:tracePt t="44136" x="9796463" y="2776538"/>
          <p14:tracePt t="44176" x="9705975" y="2813050"/>
          <p14:tracePt t="44202" x="9661525" y="2813050"/>
          <p14:tracePt t="44232" x="9572625" y="2813050"/>
          <p14:tracePt t="44272" x="9429750" y="2813050"/>
          <p14:tracePt t="44303" x="9269413" y="2822575"/>
          <p14:tracePt t="44332" x="8582025" y="2867025"/>
          <p14:tracePt t="44364" x="7527925" y="2955925"/>
          <p14:tracePt t="44395" x="6973888" y="2973388"/>
          <p14:tracePt t="44425" x="6483350" y="2973388"/>
          <p14:tracePt t="44456" x="5929313" y="3009900"/>
          <p14:tracePt t="44487" x="5589588" y="3009900"/>
          <p14:tracePt t="44518" x="5537200" y="3009900"/>
          <p14:tracePt t="44549" x="5465763" y="2990850"/>
          <p14:tracePt t="44580" x="5429250" y="2990850"/>
          <p14:tracePt t="44611" x="5402263" y="2982913"/>
          <p14:tracePt t="44641" x="5375275" y="2982913"/>
          <p14:tracePt t="44672" x="5340350" y="2973388"/>
          <p14:tracePt t="44703" x="5313363" y="2946400"/>
          <p14:tracePt t="44734" x="5268913" y="2938463"/>
          <p14:tracePt t="44765" x="5259388" y="2938463"/>
          <p14:tracePt t="44846" x="5224463" y="2938463"/>
          <p14:tracePt t="44880" x="5126038" y="2938463"/>
          <p14:tracePt t="44913" x="5089525" y="2928938"/>
          <p14:tracePt t="45152" x="5081588" y="2928938"/>
          <p14:tracePt t="45274" x="5054600" y="2928938"/>
          <p14:tracePt t="45320" x="5027613" y="2928938"/>
          <p14:tracePt t="45395" x="5018088" y="2928938"/>
          <p14:tracePt t="45972" x="5010150" y="2928938"/>
          <p14:tracePt t="46002" x="4983163" y="2928938"/>
          <p14:tracePt t="46055" x="4965700" y="2928938"/>
          <p14:tracePt t="46986" x="4983163" y="2928938"/>
          <p14:tracePt t="47052" x="5010150" y="2938463"/>
          <p14:tracePt t="47068" x="5027613" y="2955925"/>
          <p14:tracePt t="47096" x="5045075" y="2965450"/>
          <p14:tracePt t="47122" x="5045075" y="2973388"/>
          <p14:tracePt t="47160" x="5062538" y="3000375"/>
          <p14:tracePt t="47188" x="5072063" y="3000375"/>
          <p14:tracePt t="47312" x="5081588" y="3017838"/>
          <p14:tracePt t="47377" x="5081588" y="3054350"/>
          <p14:tracePt t="47407" x="5081588" y="3081338"/>
          <p14:tracePt t="47435" x="5099050" y="3152775"/>
          <p14:tracePt t="47475" x="5143500" y="3276600"/>
          <p14:tracePt t="47502" x="5187950" y="3357563"/>
          <p14:tracePt t="47529" x="5241925" y="3419475"/>
          <p14:tracePt t="47570" x="5286375" y="3500438"/>
          <p14:tracePt t="47596" x="5322888" y="3544888"/>
          <p14:tracePt t="47627" x="5375275" y="3608388"/>
          <p14:tracePt t="47656" x="5411788" y="3616325"/>
          <p14:tracePt t="47793" x="5411788" y="3625850"/>
          <p14:tracePt t="47830" x="5419725" y="3625850"/>
          <p14:tracePt t="47858" x="5419725" y="3633788"/>
          <p14:tracePt t="47921" x="5429250" y="3633788"/>
          <p14:tracePt t="47975" x="5483225" y="3660775"/>
          <p14:tracePt t="48003" x="5527675" y="3670300"/>
          <p14:tracePt t="48029" x="5572125" y="3670300"/>
          <p14:tracePt t="48061" x="5661025" y="3679825"/>
          <p14:tracePt t="48077" x="5697538" y="3679825"/>
          <p14:tracePt t="48106" x="5751513" y="3679825"/>
          <p14:tracePt t="48194" x="5776913" y="3679825"/>
          <p14:tracePt t="48223" x="5803900" y="3679825"/>
          <p14:tracePt t="48565" x="5830888" y="3679825"/>
          <p14:tracePt t="48580" x="5857875" y="3687763"/>
          <p14:tracePt t="48608" x="5875338" y="3687763"/>
          <p14:tracePt t="48638" x="5956300" y="3687763"/>
          <p14:tracePt t="48678" x="6072188" y="3687763"/>
          <p14:tracePt t="48705" x="6170613" y="3687763"/>
          <p14:tracePt t="48731" x="6269038" y="3697288"/>
          <p14:tracePt t="48773" x="6438900" y="3697288"/>
          <p14:tracePt t="48798" x="6589713" y="3697288"/>
          <p14:tracePt t="48827" x="6777038" y="3697288"/>
          <p14:tracePt t="48841" x="6796088" y="3697288"/>
          <p14:tracePt t="48879" x="6831013" y="3697288"/>
          <p14:tracePt t="48907" x="6884988" y="3697288"/>
          <p14:tracePt t="48921" x="6902450" y="3687763"/>
          <p14:tracePt t="48961" x="6983413" y="3670300"/>
          <p14:tracePt t="48990" x="7027863" y="3660775"/>
          <p14:tracePt t="49016" x="7099300" y="3643313"/>
          <p14:tracePt t="49045" x="7205663" y="3633788"/>
          <p14:tracePt t="49075" x="7259638" y="3625850"/>
          <p14:tracePt t="49090" x="7277100" y="3616325"/>
          <p14:tracePt t="49163" x="7286625" y="3571875"/>
          <p14:tracePt t="49191" x="7197725" y="3411538"/>
          <p14:tracePt t="49216" x="7153275" y="3322638"/>
          <p14:tracePt t="49257" x="7108825" y="3224213"/>
          <p14:tracePt t="49281" x="7062788" y="3160713"/>
          <p14:tracePt t="49310" x="7027863" y="3098800"/>
          <p14:tracePt t="49348" x="6973888" y="3044825"/>
          <p14:tracePt t="49410" x="6956425" y="3017838"/>
          <p14:tracePt t="49452" x="6938963" y="2990850"/>
          <p14:tracePt t="49513" x="6938963" y="2965450"/>
          <p14:tracePt t="49659" x="6938963" y="2938463"/>
          <p14:tracePt t="49723" x="6938963" y="2919413"/>
          <p14:tracePt t="50040" x="7000875" y="3009900"/>
          <p14:tracePt t="50059" x="7027863" y="3071813"/>
          <p14:tracePt t="50094" x="7116763" y="3179763"/>
          <p14:tracePt t="50123" x="7161213" y="3232150"/>
          <p14:tracePt t="50163" x="7215188" y="3313113"/>
          <p14:tracePt t="50191" x="7242175" y="3340100"/>
          <p14:tracePt t="50220" x="7259638" y="3367088"/>
          <p14:tracePt t="50245" x="7277100" y="3384550"/>
          <p14:tracePt t="50285" x="7296150" y="3402013"/>
          <p14:tracePt t="50326" x="7313613" y="3446463"/>
          <p14:tracePt t="50377" x="7331075" y="3465513"/>
          <p14:tracePt t="50465" x="7331075" y="3500438"/>
          <p14:tracePt t="50506" x="7331075" y="3509963"/>
          <p14:tracePt t="50667" x="7331075" y="3536950"/>
          <p14:tracePt t="51110" x="7429500" y="3465513"/>
          <p14:tracePt t="51136" x="7527925" y="3357563"/>
          <p14:tracePt t="51176" x="7643813" y="3205163"/>
          <p14:tracePt t="51203" x="7680325" y="3160713"/>
          <p14:tracePt t="51231" x="7705725" y="3133725"/>
          <p14:tracePt t="51270" x="7742238" y="3081338"/>
          <p14:tracePt t="51296" x="7777163" y="3044825"/>
          <p14:tracePt t="51334" x="7831138" y="2982913"/>
          <p14:tracePt t="51361" x="7867650" y="2946400"/>
          <p14:tracePt t="51388" x="7885113" y="2938463"/>
          <p14:tracePt t="51428" x="7894638" y="2938463"/>
          <p14:tracePt t="51455" x="7920038" y="2928938"/>
          <p14:tracePt t="51482" x="7939088" y="2919413"/>
          <p14:tracePt t="51901" x="7947025" y="2919413"/>
          <p14:tracePt t="51940" x="8018463" y="2955925"/>
          <p14:tracePt t="51968" x="8180388" y="3044825"/>
          <p14:tracePt t="52001" x="8439150" y="3143250"/>
          <p14:tracePt t="52031" x="8634413" y="3251200"/>
          <p14:tracePt t="52045" x="8670925" y="3268663"/>
          <p14:tracePt t="52078" x="8786813" y="3322638"/>
          <p14:tracePt t="52105" x="8885238" y="3357563"/>
          <p14:tracePt t="52133" x="8956675" y="3375025"/>
          <p14:tracePt t="52159" x="9001125" y="3384550"/>
          <p14:tracePt t="52186" x="9028113" y="3394075"/>
          <p14:tracePt t="52226" x="9090025" y="3411538"/>
          <p14:tracePt t="52252" x="9126538" y="3429000"/>
          <p14:tracePt t="52281" x="9153525" y="3429000"/>
          <p14:tracePt t="52308" x="9197975" y="3446463"/>
          <p14:tracePt t="53517" x="9197975" y="3455988"/>
          <p14:tracePt t="53663" x="9205913" y="3455988"/>
          <p14:tracePt t="53738" x="9215438" y="3465513"/>
          <p14:tracePt t="53815" x="9242425" y="3473450"/>
          <p14:tracePt t="54177" x="9259888" y="3509963"/>
          <p14:tracePt t="54205" x="9304338" y="3571875"/>
          <p14:tracePt t="54234" x="9385300" y="3660775"/>
          <p14:tracePt t="54274" x="9474200" y="3697288"/>
          <p14:tracePt t="54303" x="9483725" y="3714750"/>
          <p14:tracePt t="54332" x="9518650" y="3732213"/>
          <p14:tracePt t="54372" x="9537700" y="3759200"/>
          <p14:tracePt t="54413" x="9590088" y="3813175"/>
          <p14:tracePt t="54440" x="9599613" y="3840163"/>
          <p14:tracePt t="54470" x="9626600" y="3857625"/>
          <p14:tracePt t="54584" x="9626600" y="3768725"/>
          <p14:tracePt t="54611" x="9626600" y="3660775"/>
          <p14:tracePt t="54639" x="9617075" y="3517900"/>
          <p14:tracePt t="54668" x="9590088" y="3402013"/>
          <p14:tracePt t="54707" x="9545638" y="3259138"/>
          <p14:tracePt t="54737" x="9510713" y="3179763"/>
          <p14:tracePt t="54766" x="9456738" y="2990850"/>
          <p14:tracePt t="54805" x="9420225" y="2786063"/>
          <p14:tracePt t="54834" x="9412288" y="2724150"/>
          <p14:tracePt t="54860" x="9385300" y="2679700"/>
          <p14:tracePt t="54888" x="9358313" y="2643188"/>
          <p14:tracePt t="54926" x="9331325" y="2589213"/>
          <p14:tracePt t="54955" x="9323388" y="2536825"/>
          <p14:tracePt t="54983" x="9304338" y="2509838"/>
          <p14:tracePt t="55024" x="9277350" y="2465388"/>
          <p14:tracePt t="55270" x="9286875" y="2473325"/>
          <p14:tracePt t="55596" x="9304338" y="2473325"/>
          <p14:tracePt t="55660" x="9340850" y="2473325"/>
          <p14:tracePt t="55699" x="9375775" y="2473325"/>
          <p14:tracePt t="55739" x="9402763" y="2482850"/>
          <p14:tracePt t="55777" x="9420225" y="2517775"/>
          <p14:tracePt t="55819" x="9537700" y="2625725"/>
          <p14:tracePt t="55831" x="9563100" y="2652713"/>
          <p14:tracePt t="55859" x="9759950" y="2813050"/>
          <p14:tracePt t="55872" x="9840913" y="2874963"/>
          <p14:tracePt t="55911" x="10323513" y="3170238"/>
          <p14:tracePt t="55939" x="10590213" y="3251200"/>
          <p14:tracePt t="55967" x="10634663" y="3259138"/>
          <p14:tracePt t="56001" x="10715625" y="3259138"/>
          <p14:tracePt t="56035" x="10858500" y="3259138"/>
          <p14:tracePt t="56068" x="10966450" y="3276600"/>
          <p14:tracePt t="56100" x="11045825" y="3303588"/>
          <p14:tracePt t="56125" x="11072813" y="3303588"/>
          <p14:tracePt t="56156" x="11090275" y="3303588"/>
          <p14:tracePt t="56314" x="11109325" y="3313113"/>
          <p14:tracePt t="56377" x="11117263" y="3330575"/>
          <p14:tracePt t="56754" x="11109325" y="3348038"/>
          <p14:tracePt t="56781" x="11072813" y="3402013"/>
          <p14:tracePt t="56808" x="11072813" y="3429000"/>
          <p14:tracePt t="56849" x="11063288" y="3490913"/>
          <p14:tracePt t="56875" x="11045825" y="3527425"/>
          <p14:tracePt t="56905" x="11018838" y="3544888"/>
          <p14:tracePt t="56934" x="10912475" y="3544888"/>
          <p14:tracePt t="56973" x="10599738" y="3455988"/>
          <p14:tracePt t="57004" x="10269538" y="3276600"/>
          <p14:tracePt t="57030" x="10109200" y="3179763"/>
          <p14:tracePt t="57061" x="10001250" y="3133725"/>
          <p14:tracePt t="57091" x="9920288" y="3071813"/>
          <p14:tracePt t="57132" x="9777413" y="3017838"/>
          <p14:tracePt t="57159" x="9680575" y="3000375"/>
          <p14:tracePt t="57187" x="9572625" y="2973388"/>
          <p14:tracePt t="57225" x="9545638" y="2965450"/>
          <p14:tracePt t="57254" x="9518650" y="2955925"/>
          <p14:tracePt t="57304" x="9510713" y="2946400"/>
          <p14:tracePt t="57379" x="9491663" y="2946400"/>
          <p14:tracePt t="57442" x="9483725" y="2928938"/>
          <p14:tracePt t="57816" x="9555163" y="2990850"/>
          <p14:tracePt t="57843" x="9732963" y="3133725"/>
          <p14:tracePt t="57871" x="10072688" y="3394075"/>
          <p14:tracePt t="57896" x="10340975" y="3571875"/>
          <p14:tracePt t="57925" x="10582275" y="3697288"/>
          <p14:tracePt t="57954" x="10769600" y="3759200"/>
          <p14:tracePt t="57982" x="10823575" y="3776663"/>
          <p14:tracePt t="58012" x="10885488" y="3813175"/>
          <p14:tracePt t="58054" x="10902950" y="3822700"/>
          <p14:tracePt t="58144" x="10929938" y="3822700"/>
          <p14:tracePt t="58172" x="10956925" y="3822700"/>
          <p14:tracePt t="58199" x="11018838" y="3822700"/>
          <p14:tracePt t="58226" x="11063288" y="3822700"/>
          <p14:tracePt t="58240" x="11082338" y="3822700"/>
          <p14:tracePt t="58279" x="11117263" y="3840163"/>
          <p14:tracePt t="58318" x="11126788" y="3848100"/>
          <p14:tracePt t="58503" x="11134725" y="3875088"/>
          <p14:tracePt t="58579" x="11117263" y="3894138"/>
          <p14:tracePt t="58642" x="11109325" y="3894138"/>
          <p14:tracePt t="59404" x="11099800" y="3919538"/>
          <p14:tracePt t="59445" x="11126788" y="3956050"/>
          <p14:tracePt t="59471" x="11153775" y="4000500"/>
          <p14:tracePt t="59498" x="11153775" y="4027488"/>
          <p14:tracePt t="59549" x="11171238" y="4044950"/>
          <p14:tracePt t="59674" x="11180763" y="4044950"/>
          <p14:tracePt t="60656" x="11180763" y="4071938"/>
          <p14:tracePt t="60822" x="11171238" y="4089400"/>
          <p14:tracePt t="60889" x="11144250" y="4098925"/>
          <p14:tracePt t="61279" x="11099800" y="4098925"/>
          <p14:tracePt t="61319" x="11018838" y="4125913"/>
          <p14:tracePt t="61348" x="10902950" y="4160838"/>
          <p14:tracePt t="61375" x="10804525" y="4197350"/>
          <p14:tracePt t="61401" x="10653713" y="4241800"/>
          <p14:tracePt t="61443" x="10252075" y="4340225"/>
          <p14:tracePt t="61470" x="9680575" y="4419600"/>
          <p14:tracePt t="61499" x="9028113" y="4483100"/>
          <p14:tracePt t="61527" x="8626475" y="4491038"/>
          <p14:tracePt t="61566" x="8232775" y="4491038"/>
          <p14:tracePt t="61592" x="8062913" y="4500563"/>
          <p14:tracePt t="61632" x="7688263" y="4554538"/>
          <p14:tracePt t="61658" x="7340600" y="4616450"/>
          <p14:tracePt t="61685" x="6742113" y="4705350"/>
          <p14:tracePt t="61716" x="6269038" y="4786313"/>
          <p14:tracePt t="61756" x="5822950" y="4840288"/>
          <p14:tracePt t="61784" x="5554663" y="4894263"/>
          <p14:tracePt t="61799" x="5419725" y="4911725"/>
          <p14:tracePt t="61826" x="5330825" y="4929188"/>
          <p14:tracePt t="62012" x="5322888" y="4919663"/>
          <p14:tracePt t="62052" x="5322888" y="4884738"/>
          <p14:tracePt t="62087" x="5322888" y="4848225"/>
          <p14:tracePt t="62116" x="5295900" y="4822825"/>
          <p14:tracePt t="62143" x="5276850" y="4795838"/>
          <p14:tracePt t="62168" x="5276850" y="4786313"/>
          <p14:tracePt t="62210" x="5276850" y="4751388"/>
          <p14:tracePt t="62235" x="5268913" y="4741863"/>
          <p14:tracePt t="62285" x="5268913" y="4732338"/>
          <p14:tracePt t="62362" x="5268913" y="4714875"/>
          <p14:tracePt t="62414" x="5286375" y="4697413"/>
          <p14:tracePt t="62439" x="5348288" y="4697413"/>
          <p14:tracePt t="62468" x="5491163" y="4697413"/>
          <p14:tracePt t="62496" x="5653088" y="4697413"/>
          <p14:tracePt t="62535" x="5902325" y="4697413"/>
          <p14:tracePt t="62563" x="5956300" y="4697413"/>
          <p14:tracePt t="62601" x="5991225" y="4697413"/>
          <p14:tracePt t="62631" x="6045200" y="4697413"/>
          <p14:tracePt t="62658" x="6099175" y="4705350"/>
          <p14:tracePt t="62686" x="6170613" y="4705350"/>
          <p14:tracePt t="62715" x="6232525" y="4705350"/>
          <p14:tracePt t="62754" x="6313488" y="4705350"/>
          <p14:tracePt t="62782" x="6330950" y="4687888"/>
          <p14:tracePt t="62956" x="6340475" y="4687888"/>
          <p14:tracePt t="63351" x="6394450" y="4687888"/>
          <p14:tracePt t="63380" x="6510338" y="4679950"/>
          <p14:tracePt t="63405" x="6661150" y="4652963"/>
          <p14:tracePt t="63434" x="6938963" y="4608513"/>
          <p14:tracePt t="63475" x="7510463" y="4554538"/>
          <p14:tracePt t="63502" x="7715250" y="4537075"/>
          <p14:tracePt t="63529" x="7724775" y="4537075"/>
          <p14:tracePt t="63568" x="7759700" y="4537075"/>
          <p14:tracePt t="63595" x="7804150" y="4537075"/>
          <p14:tracePt t="63621" x="7840663" y="4537075"/>
          <p14:tracePt t="63663" x="7875588" y="4537075"/>
          <p14:tracePt t="63897" x="7858125" y="4537075"/>
          <p14:tracePt t="64033" x="7840663" y="4554538"/>
          <p14:tracePt t="64077" x="7823200" y="4554538"/>
          <p14:tracePt t="64177" x="7823200" y="4562475"/>
          <p14:tracePt t="64216" x="7823200" y="4589463"/>
          <p14:tracePt t="64315" x="7840663" y="4608513"/>
          <p14:tracePt t="64329" x="7875588" y="4608513"/>
          <p14:tracePt t="64356" x="7939088" y="4608513"/>
          <p14:tracePt t="64395" x="8027988" y="4608513"/>
          <p14:tracePt t="64423" x="8081963" y="4608513"/>
          <p14:tracePt t="64436" x="8099425" y="4608513"/>
          <p14:tracePt t="64464" x="8188325" y="4608513"/>
          <p14:tracePt t="64504" x="8242300" y="4608513"/>
          <p14:tracePt t="64531" x="8277225" y="4608513"/>
          <p14:tracePt t="64570" x="8340725" y="4608513"/>
          <p14:tracePt t="64599" x="8375650" y="4608513"/>
          <p14:tracePt t="64611" x="8385175" y="4608513"/>
          <p14:tracePt t="64651" x="8394700" y="4608513"/>
          <p14:tracePt t="65300" x="8348663" y="4625975"/>
          <p14:tracePt t="65327" x="8251825" y="4643438"/>
          <p14:tracePt t="65343" x="8224838" y="4643438"/>
          <p14:tracePt t="65357" x="8205788" y="4643438"/>
          <p14:tracePt t="65398" x="8081963" y="4652963"/>
          <p14:tracePt t="65427" x="7858125" y="4687888"/>
          <p14:tracePt t="65460" x="7661275" y="4697413"/>
          <p14:tracePt t="65495" x="7581900" y="4697413"/>
          <p14:tracePt t="65512" x="7572375" y="4697413"/>
          <p14:tracePt t="65543" x="7562850" y="4697413"/>
          <p14:tracePt t="65574" x="7537450" y="4697413"/>
          <p14:tracePt t="65613" x="7456488" y="4660900"/>
          <p14:tracePt t="65641" x="7313613" y="4598988"/>
          <p14:tracePt t="65668" x="7205663" y="4572000"/>
          <p14:tracePt t="65708" x="7081838" y="4545013"/>
          <p14:tracePt t="65735" x="7045325" y="4527550"/>
          <p14:tracePt t="65761" x="7010400" y="4510088"/>
          <p14:tracePt t="65792" x="6965950" y="4500563"/>
          <p14:tracePt t="65833" x="6911975" y="4483100"/>
          <p14:tracePt t="65847" x="6884988" y="4473575"/>
          <p14:tracePt t="65861" x="6875463" y="4473575"/>
          <p14:tracePt t="65888" x="6875463" y="4456113"/>
          <p14:tracePt t="65928" x="6848475" y="4456113"/>
          <p14:tracePt t="65958" x="6831013" y="4473575"/>
          <p14:tracePt t="65986" x="6796088" y="4518025"/>
          <p14:tracePt t="66014" x="6742113" y="4554538"/>
          <p14:tracePt t="66057" x="6634163" y="4581525"/>
          <p14:tracePt t="66092" x="6510338" y="4589463"/>
          <p14:tracePt t="66131" x="6348413" y="4589463"/>
          <p14:tracePt t="66145" x="6303963" y="4589463"/>
          <p14:tracePt t="66173" x="6170613" y="4608513"/>
          <p14:tracePt t="66199" x="5991225" y="4608513"/>
          <p14:tracePt t="66238" x="5751513" y="4608513"/>
          <p14:tracePt t="66313" x="5715000" y="4616450"/>
          <p14:tracePt t="66341" x="5705475" y="4616450"/>
          <p14:tracePt t="66396" x="5688013" y="4616450"/>
          <p14:tracePt t="66473" x="5670550" y="4633913"/>
          <p14:tracePt t="66500" x="5608638" y="4652963"/>
          <p14:tracePt t="66551" x="5589588" y="4670425"/>
          <p14:tracePt t="66705" x="5599113" y="4679950"/>
          <p14:tracePt t="66733" x="5626100" y="4687888"/>
          <p14:tracePt t="66763" x="5670550" y="4697413"/>
          <p14:tracePt t="66777" x="5680075" y="4697413"/>
          <p14:tracePt t="66817" x="5705475" y="4697413"/>
          <p14:tracePt t="66844" x="5724525" y="4697413"/>
          <p14:tracePt t="67012" x="5751513" y="4697413"/>
          <p14:tracePt t="67061" x="5768975" y="4697413"/>
          <p14:tracePt t="67096" x="5803900" y="4697413"/>
          <p14:tracePt t="67127" x="5857875" y="4714875"/>
          <p14:tracePt t="67159" x="5919788" y="4741863"/>
          <p14:tracePt t="67190" x="6037263" y="4751388"/>
          <p14:tracePt t="67221" x="6116638" y="4776788"/>
          <p14:tracePt t="67263" x="6224588" y="4786313"/>
          <p14:tracePt t="67294" x="6323013" y="4786313"/>
          <p14:tracePt t="67333" x="6402388" y="4786313"/>
          <p14:tracePt t="67391" x="6446838" y="4776788"/>
          <p14:tracePt t="67430" x="6599238" y="4751388"/>
          <p14:tracePt t="67459" x="6653213" y="4751388"/>
          <p14:tracePt t="67511" x="6688138" y="4751388"/>
          <p14:tracePt t="67551" x="6705600" y="4751388"/>
          <p14:tracePt t="67716" x="6724650" y="4751388"/>
          <p14:tracePt t="67758" x="6742113" y="4741863"/>
          <p14:tracePt t="68288" x="6751638" y="4741863"/>
          <p14:tracePt t="68471" x="6796088" y="4741863"/>
          <p14:tracePt t="68497" x="6848475" y="4741863"/>
          <p14:tracePt t="68526" x="7232650" y="4741863"/>
          <p14:tracePt t="68566" x="8429625" y="4741863"/>
          <p14:tracePt t="68595" x="8715375" y="4741863"/>
          <p14:tracePt t="68662" x="8796338" y="4687888"/>
          <p14:tracePt t="68688" x="8902700" y="4633913"/>
          <p14:tracePt t="68714" x="8912225" y="4625975"/>
          <p14:tracePt t="68826" x="8912225" y="4598988"/>
          <p14:tracePt t="68879" x="8902700" y="4589463"/>
          <p14:tracePt t="68907" x="8875713" y="4572000"/>
          <p14:tracePt t="68946" x="8848725" y="4572000"/>
          <p14:tracePt t="69014" x="8823325" y="4562475"/>
          <p14:tracePt t="69487" x="8823325" y="4545013"/>
          <p14:tracePt t="69515" x="8813800" y="4518025"/>
          <p14:tracePt t="69559" x="8786813" y="4510088"/>
          <p14:tracePt t="69574" x="8777288" y="4510088"/>
          <p14:tracePt t="70519" x="8680450" y="4572000"/>
          <p14:tracePt t="70546" x="8582025" y="4660900"/>
          <p14:tracePt t="70587" x="8510588" y="4724400"/>
          <p14:tracePt t="70621" x="8447088" y="4759325"/>
          <p14:tracePt t="70653" x="8367713" y="4822825"/>
          <p14:tracePt t="70686" x="8242300" y="4902200"/>
          <p14:tracePt t="70719" x="8072438" y="5010150"/>
          <p14:tracePt t="70751" x="7858125" y="5099050"/>
          <p14:tracePt t="70765" x="7786688" y="5126038"/>
          <p14:tracePt t="70793" x="7367588" y="5276850"/>
          <p14:tracePt t="70834" x="6884988" y="5375275"/>
          <p14:tracePt t="70863" x="6599238" y="5384800"/>
          <p14:tracePt t="70893" x="6286500" y="5411788"/>
          <p14:tracePt t="70921" x="5803900" y="5473700"/>
          <p14:tracePt t="70951" x="5537200" y="5491163"/>
          <p14:tracePt t="71005" x="5500688" y="5491163"/>
          <p14:tracePt t="71033" x="5411788" y="5510213"/>
          <p14:tracePt t="71062" x="5357813" y="5527675"/>
          <p14:tracePt t="71091" x="5348288" y="5527675"/>
          <p14:tracePt t="71452" x="5402263" y="5527675"/>
          <p14:tracePt t="71481" x="5705475" y="5562600"/>
          <p14:tracePt t="71521" x="6099175" y="5562600"/>
          <p14:tracePt t="71549" x="6161088" y="5562600"/>
          <p14:tracePt t="72132" x="6072188" y="5562600"/>
          <p14:tracePt t="72159" x="6000750" y="5562600"/>
          <p14:tracePt t="72186" x="5973763" y="5562600"/>
          <p14:tracePt t="72240" x="5946775" y="5562600"/>
          <p14:tracePt t="72366" x="6037263" y="5589588"/>
          <p14:tracePt t="72394" x="6188075" y="5589588"/>
          <p14:tracePt t="72422" x="6348413" y="5589588"/>
          <p14:tracePt t="72438" x="6438900" y="5589588"/>
          <p14:tracePt t="72467" x="6670675" y="5589588"/>
          <p14:tracePt t="72480" x="6732588" y="5589588"/>
          <p14:tracePt t="72521" x="6867525" y="5589588"/>
          <p14:tracePt t="72561" x="6875463" y="5589588"/>
          <p14:tracePt t="72589" x="6991350" y="5626100"/>
          <p14:tracePt t="72630" x="7205663" y="5626100"/>
          <p14:tracePt t="72657" x="7348538" y="5626100"/>
          <p14:tracePt t="72686" x="7456488" y="5626100"/>
          <p14:tracePt t="72714" x="7510463" y="5626100"/>
          <p14:tracePt t="72755" x="7537450" y="5626100"/>
          <p14:tracePt t="73754" x="7545388" y="5626100"/>
          <p14:tracePt t="73833" x="7527925" y="5626100"/>
          <p14:tracePt t="73860" x="7473950" y="5626100"/>
          <p14:tracePt t="73890" x="7385050" y="5616575"/>
          <p14:tracePt t="73918" x="7108825" y="5616575"/>
          <p14:tracePt t="73958" x="6643688" y="5589588"/>
          <p14:tracePt t="73986" x="6429375" y="5562600"/>
          <p14:tracePt t="74016" x="6010275" y="5510213"/>
          <p14:tracePt t="74044" x="5187950" y="5340350"/>
          <p14:tracePt t="74077" x="3875088" y="4822825"/>
          <p14:tracePt t="74108" x="3152775" y="4527550"/>
          <p14:tracePt t="74138" x="3081338" y="4500563"/>
          <p14:tracePt t="74177" x="3000375" y="4411663"/>
          <p14:tracePt t="74207" x="2938463" y="4322763"/>
          <p14:tracePt t="74235" x="2928938" y="4268788"/>
          <p14:tracePt t="74261" x="2928938" y="4187825"/>
          <p14:tracePt t="74304" x="2928938" y="4054475"/>
          <p14:tracePt t="74330" x="2928938" y="3946525"/>
          <p14:tracePt t="74358" x="2928938" y="3848100"/>
          <p14:tracePt t="74387" x="2919413" y="3751263"/>
          <p14:tracePt t="74426" x="2919413" y="3652838"/>
          <p14:tracePt t="74454" x="2911475" y="3589338"/>
          <p14:tracePt t="74468" x="2911475" y="3581400"/>
          <p14:tracePt t="74605" x="2911475" y="3562350"/>
          <p14:tracePt t="74644" x="2911475" y="3554413"/>
          <p14:tracePt t="74828" x="2911475" y="3562350"/>
          <p14:tracePt t="74857" x="2965450" y="3616325"/>
          <p14:tracePt t="74895" x="3224213" y="3741738"/>
          <p14:tracePt t="74923" x="3517900" y="3840163"/>
          <p14:tracePt t="74952" x="3956050" y="4000500"/>
          <p14:tracePt t="74993" x="4402138" y="4224338"/>
          <p14:tracePt t="75023" x="4867275" y="4518025"/>
          <p14:tracePt t="75052" x="5402263" y="4786313"/>
          <p14:tracePt t="75085" x="6037263" y="5037138"/>
          <p14:tracePt t="75111" x="6313488" y="5099050"/>
          <p14:tracePt t="75124" x="6330950" y="5099050"/>
          <p14:tracePt t="75152" x="6446838" y="5133975"/>
          <p14:tracePt t="75191" x="6724650" y="5133975"/>
          <p14:tracePt t="75220" x="6902450" y="5133975"/>
          <p14:tracePt t="75258" x="7188200" y="5133975"/>
          <p14:tracePt t="75285" x="7313613" y="5133975"/>
          <p14:tracePt t="75310" x="7323138" y="5133975"/>
          <p14:tracePt t="75421" x="7331075" y="5126038"/>
          <p14:tracePt t="75459" x="7323138" y="5108575"/>
          <p14:tracePt t="75488" x="7286625" y="5054600"/>
          <p14:tracePt t="75513" x="7269163" y="5027613"/>
          <p14:tracePt t="79059" x="7251700" y="5037138"/>
          <p14:tracePt t="79101" x="7251700" y="5062538"/>
          <p14:tracePt t="79771" x="7251700" y="5081588"/>
          <p14:tracePt t="79872" x="7232650" y="5108575"/>
          <p14:tracePt t="79912" x="7188200" y="5133975"/>
          <p14:tracePt t="79953" x="7161213" y="5160963"/>
          <p14:tracePt t="79983" x="7126288" y="5197475"/>
          <p14:tracePt t="80037" x="7045325" y="5259388"/>
          <p14:tracePt t="80067" x="7000875" y="5268913"/>
          <p14:tracePt t="80084" x="6946900" y="5268913"/>
          <p14:tracePt t="80113" x="6875463" y="5268913"/>
          <p14:tracePt t="80140" x="6804025" y="5276850"/>
          <p14:tracePt t="80169" x="6697663" y="5330825"/>
          <p14:tracePt t="80199" x="6608763" y="5411788"/>
          <p14:tracePt t="80227" x="6518275" y="5473700"/>
          <p14:tracePt t="80253" x="6411913" y="5608638"/>
          <p14:tracePt t="80283" x="6375400" y="5661025"/>
          <p14:tracePt t="80371" x="6357938" y="5680075"/>
          <p14:tracePt t="80625" x="6357938" y="5653088"/>
          <p14:tracePt t="80652" x="6357938" y="5608638"/>
          <p14:tracePt t="80691" x="6357938" y="5599113"/>
          <p14:tracePt t="80819" x="6367463" y="5581650"/>
          <p14:tracePt t="80912" x="6554788" y="5581650"/>
          <p14:tracePt t="80945" x="6946900" y="5545138"/>
          <p14:tracePt t="80978" x="7358063" y="5510213"/>
          <p14:tracePt t="80997" x="7510463" y="5510213"/>
          <p14:tracePt t="81032" x="7813675" y="5518150"/>
          <p14:tracePt t="81065" x="8018463" y="5634038"/>
          <p14:tracePt t="81084" x="8099425" y="5715000"/>
          <p14:tracePt t="81113" x="8259763" y="5894388"/>
          <p14:tracePt t="81140" x="8447088" y="5991225"/>
          <p14:tracePt t="81169" x="8609013" y="6018213"/>
          <p14:tracePt t="81207" x="8616950" y="6018213"/>
          <p14:tracePt t="81654" x="8582025" y="6010275"/>
          <p14:tracePt t="81705" x="8555038" y="5956300"/>
          <p14:tracePt t="81733" x="8491538" y="5919788"/>
          <p14:tracePt t="81772" x="8323263" y="5867400"/>
          <p14:tracePt t="81800" x="8259763" y="5840413"/>
          <p14:tracePt t="81825" x="8215313" y="5803900"/>
          <p14:tracePt t="81867" x="8116888" y="5776913"/>
          <p14:tracePt t="81893" x="8072438" y="5776913"/>
          <p14:tracePt t="81920" x="8027988" y="5776913"/>
          <p14:tracePt t="81949" x="7974013" y="5776913"/>
          <p14:tracePt t="82050" x="7929563" y="5751513"/>
          <p14:tracePt t="82081" x="7867650" y="5732463"/>
          <p14:tracePt t="82107" x="7751763" y="5697538"/>
          <p14:tracePt t="82137" x="7616825" y="5680075"/>
          <p14:tracePt t="82176" x="7483475" y="5634038"/>
          <p14:tracePt t="82203" x="7456488" y="5581650"/>
          <p14:tracePt t="82231" x="7429500" y="5562600"/>
          <p14:tracePt t="82269" x="7412038" y="5554663"/>
          <p14:tracePt t="82295" x="7394575" y="5554663"/>
          <p14:tracePt t="82357" x="7385050" y="5554663"/>
          <p14:tracePt t="82468" x="7385050" y="5537200"/>
          <p14:tracePt t="82506" x="7385050" y="5491163"/>
          <p14:tracePt t="82534" x="7385050" y="5456238"/>
          <p14:tracePt t="82560" x="7385050" y="5438775"/>
          <p14:tracePt t="82662" x="7439025" y="5429250"/>
          <p14:tracePt t="82688" x="7527925" y="5429250"/>
          <p14:tracePt t="82718" x="7680325" y="5429250"/>
          <p14:tracePt t="82757" x="7751763" y="5429250"/>
          <p14:tracePt t="82798" x="7786688" y="5419725"/>
          <p14:tracePt t="82824" x="7831138" y="5419725"/>
          <p14:tracePt t="82866" x="7983538" y="5446713"/>
          <p14:tracePt t="82891" x="8269288" y="5537200"/>
          <p14:tracePt t="82919" x="8429625" y="5581650"/>
          <p14:tracePt t="82950" x="8456613" y="5581650"/>
          <p14:tracePt t="83003" x="8474075" y="5581650"/>
          <p14:tracePt t="83043" x="8510588" y="5545138"/>
          <p14:tracePt t="83073" x="8518525" y="5545138"/>
          <p14:tracePt t="83758" x="8518525" y="5537200"/>
          <p14:tracePt t="83785" x="8518525" y="5518150"/>
          <p14:tracePt t="83850" x="8545513" y="5473700"/>
          <p14:tracePt t="83877" x="8555038" y="5456238"/>
          <p14:tracePt t="83906" x="8555038" y="5446713"/>
          <p14:tracePt t="87049" x="8555038" y="5429250"/>
          <p14:tracePt t="87131" x="8545513" y="5456238"/>
          <p14:tracePt t="87159" x="8518525" y="5473700"/>
          <p14:tracePt t="87184" x="8491538" y="5491163"/>
          <p14:tracePt t="87226" x="8429625" y="5562600"/>
          <p14:tracePt t="87252" x="8402638" y="5589588"/>
          <p14:tracePt t="87280" x="8375650" y="5608638"/>
          <p14:tracePt t="87309" x="8286750" y="5643563"/>
          <p14:tracePt t="87349" x="8116888" y="5732463"/>
          <p14:tracePt t="87376" x="8001000" y="5813425"/>
          <p14:tracePt t="87402" x="7777163" y="5919788"/>
          <p14:tracePt t="87445" x="7446963" y="6062663"/>
          <p14:tracePt t="87470" x="7358063" y="6108700"/>
          <p14:tracePt t="87498" x="7232650" y="6170613"/>
          <p14:tracePt t="87512" x="7089775" y="6232525"/>
          <p14:tracePt t="87551" x="6626225" y="6394450"/>
          <p14:tracePt t="87580" x="6384925" y="6429375"/>
          <p14:tracePt t="87609" x="6357938" y="6429375"/>
          <p14:tracePt t="87710" x="6483350" y="6429375"/>
          <p14:tracePt t="87736" x="6643688" y="6429375"/>
          <p14:tracePt t="87765" x="7429500" y="6357938"/>
          <p14:tracePt t="87793" x="8296275" y="6205538"/>
          <p14:tracePt t="87833" x="9180513" y="6018213"/>
          <p14:tracePt t="87861" x="9394825" y="6010275"/>
          <p14:tracePt t="87886" x="9466263" y="6010275"/>
          <p14:tracePt t="87929" x="9609138" y="6010275"/>
          <p14:tracePt t="87955" x="9813925" y="6010275"/>
          <p14:tracePt t="87983" x="10028238" y="6010275"/>
          <p14:tracePt t="88013" x="10304463" y="6010275"/>
          <p14:tracePt t="88054" x="10501313" y="6010275"/>
          <p14:tracePt t="88085" x="10537825" y="6010275"/>
          <p14:tracePt t="88113" x="10555288" y="6010275"/>
          <p14:tracePt t="88178" x="10572750" y="6010275"/>
          <p14:tracePt t="88255" x="10599738" y="6027738"/>
          <p14:tracePt t="88283" x="10644188" y="6045200"/>
          <p14:tracePt t="88297" x="10671175" y="6045200"/>
          <p14:tracePt t="88325" x="10787063" y="6099175"/>
          <p14:tracePt t="88365" x="10885488" y="6134100"/>
          <p14:tracePt t="88393" x="10920413" y="6134100"/>
          <p14:tracePt t="88419" x="10947400" y="6143625"/>
          <p14:tracePt t="88460" x="11045825" y="6161088"/>
          <p14:tracePt t="88486" x="11126788" y="6161088"/>
          <p14:tracePt t="88515" x="11198225" y="6161088"/>
          <p14:tracePt t="88543" x="11252200" y="6161088"/>
          <p14:tracePt t="88583" x="11296650" y="6161088"/>
          <p14:tracePt t="88612" x="11395075" y="6161088"/>
          <p14:tracePt t="88639" x="11466513" y="6161088"/>
          <p14:tracePt t="88679" x="11545888" y="6161088"/>
          <p14:tracePt t="88707" x="11563350" y="6161088"/>
          <p14:tracePt t="88746" x="11582400" y="6161088"/>
          <p14:tracePt t="88965" x="11590338" y="6161088"/>
          <p14:tracePt t="89007" x="11518900" y="6161088"/>
          <p14:tracePt t="89033" x="11341100" y="6188075"/>
          <p14:tracePt t="89064" x="10947400" y="6259513"/>
          <p14:tracePt t="89095" x="10313988" y="6323013"/>
          <p14:tracePt t="89133" x="9197975" y="6429375"/>
          <p14:tracePt t="89161" x="8599488" y="6465888"/>
          <p14:tracePt t="89187" x="7974013" y="6465888"/>
          <p14:tracePt t="89201" x="7858125" y="6465888"/>
          <p14:tracePt t="89229" x="7537450" y="6465888"/>
          <p14:tracePt t="89269" x="7081838" y="6483350"/>
          <p14:tracePt t="89296" x="6875463" y="6500813"/>
          <p14:tracePt t="89347" x="6858000" y="6500813"/>
          <p14:tracePt t="89374" x="6840538" y="6500813"/>
          <p14:tracePt t="89412" x="6796088" y="6510338"/>
          <p14:tracePt t="89646" x="6831013" y="6500813"/>
          <p14:tracePt t="100538" x="6848475" y="6500813"/>
          <p14:tracePt t="100579" x="6884988" y="6465888"/>
          <p14:tracePt t="100591" x="6894513" y="6446838"/>
          <p14:tracePt t="100632" x="6929438" y="6303963"/>
          <p14:tracePt t="100658" x="6973888" y="6197600"/>
          <p14:tracePt t="100687" x="7037388" y="5938838"/>
          <p14:tracePt t="100716" x="7081838" y="5776913"/>
          <p14:tracePt t="100754" x="7081838" y="5741988"/>
          <p14:tracePt t="100857" x="7089775" y="5724525"/>
          <p14:tracePt t="100898" x="7358063" y="5537200"/>
          <p14:tracePt t="100911" x="7419975" y="5500688"/>
          <p14:tracePt t="100939" x="7705725" y="5419725"/>
          <p14:tracePt t="100952" x="7769225" y="5411788"/>
          <p14:tracePt t="100982" x="7991475" y="5411788"/>
          <p14:tracePt t="101022" x="8331200" y="5411788"/>
          <p14:tracePt t="101052" x="8456613" y="5411788"/>
          <p14:tracePt t="101084" x="8466138" y="5411788"/>
          <p14:tracePt t="101183" x="8456613" y="5384800"/>
          <p14:tracePt t="101221" x="8447088" y="5384800"/>
          <p14:tracePt t="101296" x="8447088" y="537527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342" y="0"/>
            <a:ext cx="10290413" cy="1351722"/>
          </a:xfrm>
        </p:spPr>
        <p:txBody>
          <a:bodyPr/>
          <a:lstStyle/>
          <a:p>
            <a:pPr algn="ctr"/>
            <a:r>
              <a:rPr lang="pt-BR" dirty="0" smtClean="0"/>
              <a:t>Condutos Forçados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00928" y="1325218"/>
            <a:ext cx="10515600" cy="4825241"/>
          </a:xfrm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dirty="0" smtClean="0"/>
              <a:t>Canalizações em </a:t>
            </a:r>
            <a:r>
              <a:rPr lang="pt-BR" dirty="0"/>
              <a:t>que o escoamento ocorre a </a:t>
            </a:r>
            <a:r>
              <a:rPr lang="pt-BR" dirty="0" smtClean="0"/>
              <a:t>P </a:t>
            </a:r>
            <a:r>
              <a:rPr lang="pt-BR" dirty="0" smtClean="0">
                <a:sym typeface="Symbol" panose="05050102010706020507" pitchFamily="18" charset="2"/>
              </a:rPr>
              <a:t></a:t>
            </a:r>
            <a:r>
              <a:rPr lang="pt-BR" dirty="0" smtClean="0"/>
              <a:t> P</a:t>
            </a:r>
            <a:r>
              <a:rPr lang="pt-BR" baseline="-25000" dirty="0" smtClean="0"/>
              <a:t>atm</a:t>
            </a:r>
            <a:endParaRPr lang="pt-BR" dirty="0" smtClean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dirty="0" smtClean="0"/>
              <a:t>Condutos sempre fechados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dirty="0" smtClean="0"/>
              <a:t>Seção completamente cheia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dirty="0" smtClean="0"/>
              <a:t>Escoamento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pt-BR" dirty="0" smtClean="0"/>
              <a:t>Por gravidade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pt-BR" dirty="0" smtClean="0"/>
              <a:t>Com </a:t>
            </a:r>
            <a:r>
              <a:rPr lang="pt-BR" dirty="0"/>
              <a:t>b</a:t>
            </a:r>
            <a:r>
              <a:rPr lang="pt-BR" dirty="0" smtClean="0"/>
              <a:t>ombeamento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9" name="Imagem 8"/>
          <p:cNvPicPr/>
          <p:nvPr/>
        </p:nvPicPr>
        <p:blipFill rotWithShape="1">
          <a:blip r:embed="rId5" cstate="print"/>
          <a:srcRect l="38616" t="49782" r="40212" b="10909"/>
          <a:stretch/>
        </p:blipFill>
        <p:spPr bwMode="auto">
          <a:xfrm>
            <a:off x="6728344" y="2332585"/>
            <a:ext cx="2174129" cy="198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743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73"/>
    </mc:Choice>
    <mc:Fallback xmlns="">
      <p:transition spd="slow" advTm="26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846433"/>
          </a:xfrm>
        </p:spPr>
        <p:txBody>
          <a:bodyPr/>
          <a:lstStyle/>
          <a:p>
            <a:pPr algn="just"/>
            <a:r>
              <a:rPr lang="pt-BR" dirty="0" smtClean="0"/>
              <a:t>	Exemplo 1 – Solução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348586" y="1506155"/>
                <a:ext cx="11220562" cy="5163972"/>
              </a:xfrm>
            </p:spPr>
            <p:txBody>
              <a:bodyPr numCol="2">
                <a:normAutofit fontScale="77500" lnSpcReduction="20000"/>
              </a:bodyPr>
              <a:lstStyle/>
              <a:p>
                <a:pPr marL="0" indent="0">
                  <a:spcBef>
                    <a:spcPts val="600"/>
                  </a:spcBef>
                  <a:spcAft>
                    <a:spcPts val="1800"/>
                  </a:spcAft>
                  <a:buNone/>
                </a:pPr>
                <a:r>
                  <a:rPr lang="pt-BR" sz="3600" u="sng" dirty="0" smtClean="0"/>
                  <a:t>Cálculos</a:t>
                </a:r>
                <a:r>
                  <a:rPr lang="pt-BR" sz="3600" dirty="0" smtClean="0"/>
                  <a:t>:</a:t>
                </a:r>
                <a:endParaRPr lang="pt-BR" sz="3600" dirty="0"/>
              </a:p>
              <a:p>
                <a:pPr marL="357188" indent="-357188">
                  <a:spcBef>
                    <a:spcPts val="600"/>
                  </a:spcBef>
                  <a:spcAft>
                    <a:spcPts val="1800"/>
                  </a:spcAft>
                  <a:buAutoNum type="alphaLcParenR" startAt="3"/>
                </a:pPr>
                <a:r>
                  <a:rPr lang="pt-BR" sz="3100" dirty="0" smtClean="0"/>
                  <a:t>Vazão efetiva (sem controle)</a:t>
                </a:r>
              </a:p>
              <a:p>
                <a:pPr marL="0" indent="0">
                  <a:buNone/>
                  <a:tabLst>
                    <a:tab pos="357188" algn="l"/>
                  </a:tabLst>
                </a:pPr>
                <a:r>
                  <a:rPr lang="pt-BR" sz="3100" dirty="0" smtClean="0"/>
                  <a:t> 	</a:t>
                </a:r>
                <a14:m>
                  <m:oMath xmlns:m="http://schemas.openxmlformats.org/officeDocument/2006/math">
                    <m:r>
                      <a:rPr lang="pt-BR" sz="310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pt-BR" sz="31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sz="3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100" i="1">
                            <a:latin typeface="Cambria Math" panose="02040503050406030204" pitchFamily="18" charset="0"/>
                          </a:rPr>
                          <m:t>0,356</m:t>
                        </m:r>
                      </m:num>
                      <m:den>
                        <m:sSup>
                          <m:sSupPr>
                            <m:ctrlPr>
                              <a:rPr lang="pt-BR" sz="31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31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pt-BR" sz="3100" i="1">
                                <a:latin typeface="Cambria Math" panose="02040503050406030204" pitchFamily="18" charset="0"/>
                              </a:rPr>
                              <m:t>0,57</m:t>
                            </m:r>
                          </m:sup>
                        </m:sSup>
                      </m:den>
                    </m:f>
                    <m:r>
                      <a:rPr lang="pt-BR" sz="3100" i="1">
                        <a:latin typeface="Cambria Math" panose="02040503050406030204" pitchFamily="18" charset="0"/>
                      </a:rPr>
                      <m:t> ∙ </m:t>
                    </m:r>
                    <m:sSup>
                      <m:sSupPr>
                        <m:ctrlPr>
                          <a:rPr lang="pt-BR" sz="3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31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pt-BR" sz="3100" i="1">
                            <a:latin typeface="Cambria Math" panose="02040503050406030204" pitchFamily="18" charset="0"/>
                          </a:rPr>
                          <m:t>2,714</m:t>
                        </m:r>
                      </m:sup>
                    </m:sSup>
                    <m:r>
                      <a:rPr lang="pt-BR" sz="3100" i="1">
                        <a:latin typeface="Cambria Math" panose="02040503050406030204" pitchFamily="18" charset="0"/>
                      </a:rPr>
                      <m:t>∙ </m:t>
                    </m:r>
                    <m:sSup>
                      <m:sSupPr>
                        <m:ctrlPr>
                          <a:rPr lang="pt-BR" sz="3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3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31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3100" i="1">
                                    <a:latin typeface="Cambria Math" panose="02040503050406030204" pitchFamily="18" charset="0"/>
                                  </a:rPr>
                                  <m:t>h𝑓</m:t>
                                </m:r>
                              </m:num>
                              <m:den>
                                <m:r>
                                  <a:rPr lang="pt-BR" sz="31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3100" i="1">
                            <a:latin typeface="Cambria Math" panose="02040503050406030204" pitchFamily="18" charset="0"/>
                          </a:rPr>
                          <m:t>0,57</m:t>
                        </m:r>
                      </m:sup>
                    </m:sSup>
                  </m:oMath>
                </a14:m>
                <a:endParaRPr lang="pt-BR" sz="3100" dirty="0" smtClean="0"/>
              </a:p>
              <a:p>
                <a:pPr marL="0" indent="0">
                  <a:lnSpc>
                    <a:spcPct val="150000"/>
                  </a:lnSpc>
                  <a:buNone/>
                  <a:tabLst>
                    <a:tab pos="357188" algn="l"/>
                  </a:tabLst>
                </a:pPr>
                <a:r>
                  <a:rPr lang="pt-BR" sz="3100" dirty="0" smtClean="0"/>
                  <a:t>	</a:t>
                </a:r>
                <a14:m>
                  <m:oMath xmlns:m="http://schemas.openxmlformats.org/officeDocument/2006/math">
                    <m:r>
                      <a:rPr lang="pt-BR" sz="310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pt-BR" sz="31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sz="3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100" i="1">
                            <a:latin typeface="Cambria Math" panose="02040503050406030204" pitchFamily="18" charset="0"/>
                          </a:rPr>
                          <m:t>0,356</m:t>
                        </m:r>
                      </m:num>
                      <m:den>
                        <m:sSup>
                          <m:sSupPr>
                            <m:ctrlPr>
                              <a:rPr lang="pt-BR" sz="31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3100" b="0" i="1" smtClean="0">
                                <a:latin typeface="Cambria Math" panose="02040503050406030204" pitchFamily="18" charset="0"/>
                              </a:rPr>
                              <m:t>0,000135</m:t>
                            </m:r>
                          </m:e>
                          <m:sup>
                            <m:r>
                              <a:rPr lang="pt-BR" sz="3100" i="1">
                                <a:latin typeface="Cambria Math" panose="02040503050406030204" pitchFamily="18" charset="0"/>
                              </a:rPr>
                              <m:t>0,57</m:t>
                            </m:r>
                          </m:sup>
                        </m:sSup>
                      </m:den>
                    </m:f>
                    <m:r>
                      <a:rPr lang="pt-BR" sz="3100" i="1">
                        <a:latin typeface="Cambria Math" panose="02040503050406030204" pitchFamily="18" charset="0"/>
                      </a:rPr>
                      <m:t> ∙ </m:t>
                    </m:r>
                    <m:sSup>
                      <m:sSupPr>
                        <m:ctrlPr>
                          <a:rPr lang="pt-BR" sz="3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3100" b="0" i="1" smtClean="0">
                            <a:latin typeface="Cambria Math" panose="02040503050406030204" pitchFamily="18" charset="0"/>
                          </a:rPr>
                          <m:t>0,05</m:t>
                        </m:r>
                      </m:e>
                      <m:sup>
                        <m:r>
                          <a:rPr lang="pt-BR" sz="3100" i="1">
                            <a:latin typeface="Cambria Math" panose="02040503050406030204" pitchFamily="18" charset="0"/>
                          </a:rPr>
                          <m:t>2,714</m:t>
                        </m:r>
                      </m:sup>
                    </m:sSup>
                    <m:r>
                      <a:rPr lang="pt-BR" sz="3100" i="1">
                        <a:latin typeface="Cambria Math" panose="02040503050406030204" pitchFamily="18" charset="0"/>
                      </a:rPr>
                      <m:t>∙ </m:t>
                    </m:r>
                    <m:sSup>
                      <m:sSupPr>
                        <m:ctrlPr>
                          <a:rPr lang="pt-BR" sz="3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3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31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3100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num>
                              <m:den>
                                <m:r>
                                  <a:rPr lang="pt-BR" sz="3100" b="0" i="1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3100" i="1">
                            <a:latin typeface="Cambria Math" panose="02040503050406030204" pitchFamily="18" charset="0"/>
                          </a:rPr>
                          <m:t>0,57</m:t>
                        </m:r>
                      </m:sup>
                    </m:sSup>
                  </m:oMath>
                </a14:m>
                <a:endParaRPr lang="pt-BR" sz="3100" dirty="0" smtClean="0"/>
              </a:p>
              <a:p>
                <a:pPr marL="0" indent="0">
                  <a:lnSpc>
                    <a:spcPct val="200000"/>
                  </a:lnSpc>
                  <a:buNone/>
                  <a:tabLst>
                    <a:tab pos="357188" algn="l"/>
                  </a:tabLst>
                </a:pPr>
                <a:r>
                  <a:rPr lang="pt-BR" sz="3100" dirty="0" smtClean="0"/>
                  <a:t>	Q = 0,00453 m</a:t>
                </a:r>
                <a:r>
                  <a:rPr lang="pt-BR" sz="3100" baseline="30000" dirty="0" smtClean="0"/>
                  <a:t>3</a:t>
                </a:r>
                <a:r>
                  <a:rPr lang="pt-BR" sz="3100" dirty="0" smtClean="0"/>
                  <a:t>/s ou 4,53 L/s </a:t>
                </a:r>
              </a:p>
              <a:p>
                <a:pPr marL="0" indent="0">
                  <a:buNone/>
                </a:pPr>
                <a:endParaRPr lang="pt-BR" sz="3100" dirty="0" smtClean="0"/>
              </a:p>
              <a:p>
                <a:pPr marL="0" indent="0">
                  <a:buNone/>
                </a:pPr>
                <a:endParaRPr lang="pt-BR" sz="3100" dirty="0" smtClean="0"/>
              </a:p>
              <a:p>
                <a:pPr marL="0" indent="0">
                  <a:buNone/>
                </a:pPr>
                <a:endParaRPr lang="pt-BR" sz="3100" dirty="0" smtClean="0"/>
              </a:p>
              <a:p>
                <a:pPr marL="0" indent="0">
                  <a:buNone/>
                </a:pPr>
                <a:endParaRPr lang="pt-BR" sz="3100" dirty="0" smtClean="0"/>
              </a:p>
              <a:p>
                <a:pPr marL="0" indent="0">
                  <a:spcAft>
                    <a:spcPts val="1800"/>
                  </a:spcAft>
                  <a:buNone/>
                </a:pPr>
                <a:endParaRPr lang="pt-BR" sz="3100" dirty="0" smtClean="0"/>
              </a:p>
              <a:p>
                <a:pPr marL="0" indent="0">
                  <a:spcBef>
                    <a:spcPts val="600"/>
                  </a:spcBef>
                  <a:spcAft>
                    <a:spcPts val="1800"/>
                  </a:spcAft>
                  <a:buNone/>
                </a:pPr>
                <a:r>
                  <a:rPr lang="pt-BR" sz="3100" dirty="0" smtClean="0"/>
                  <a:t>d) hf</a:t>
                </a:r>
                <a:r>
                  <a:rPr lang="pt-BR" sz="3100" baseline="-25000" dirty="0" smtClean="0"/>
                  <a:t>L</a:t>
                </a:r>
                <a:r>
                  <a:rPr lang="pt-BR" sz="3100" dirty="0" smtClean="0"/>
                  <a:t> com Q controlada por registro</a:t>
                </a:r>
                <a:endParaRPr lang="pt-BR" sz="3100" dirty="0"/>
              </a:p>
              <a:p>
                <a:pPr marL="0" indent="0">
                  <a:buNone/>
                  <a:tabLst>
                    <a:tab pos="357188" algn="l"/>
                  </a:tabLst>
                </a:pPr>
                <a:r>
                  <a:rPr lang="pt-BR" sz="3100" dirty="0" smtClean="0"/>
                  <a:t>	Q = 0,0035 m</a:t>
                </a:r>
                <a:r>
                  <a:rPr lang="pt-BR" sz="3100" baseline="30000" dirty="0" smtClean="0"/>
                  <a:t>3</a:t>
                </a:r>
                <a:r>
                  <a:rPr lang="pt-BR" sz="3100" dirty="0" smtClean="0"/>
                  <a:t>/s; 	hf</a:t>
                </a:r>
                <a:r>
                  <a:rPr lang="pt-BR" sz="3100" baseline="-25000" dirty="0" smtClean="0"/>
                  <a:t>Total</a:t>
                </a:r>
                <a:r>
                  <a:rPr lang="pt-BR" sz="3100" dirty="0" smtClean="0"/>
                  <a:t> = 10 mca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800"/>
                  </a:spcBef>
                  <a:spcAft>
                    <a:spcPts val="1200"/>
                  </a:spcAft>
                  <a:buNone/>
                  <a:tabLst>
                    <a:tab pos="357188" algn="l"/>
                  </a:tabLst>
                </a:pPr>
                <a:r>
                  <a:rPr lang="pt-BR" sz="3100" dirty="0"/>
                  <a:t>	</a:t>
                </a:r>
                <a:r>
                  <a:rPr lang="pt-BR" sz="3100" dirty="0" smtClean="0"/>
                  <a:t>Perda distribuída: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tabLst>
                    <a:tab pos="357188" algn="l"/>
                  </a:tabLst>
                </a:pPr>
                <a:r>
                  <a:rPr lang="pt-BR" sz="3100" dirty="0"/>
                  <a:t>	</a:t>
                </a:r>
                <a14:m>
                  <m:oMath xmlns:m="http://schemas.openxmlformats.org/officeDocument/2006/math">
                    <m:r>
                      <a:rPr lang="pt-BR" sz="3100" i="1">
                        <a:latin typeface="Cambria Math" panose="02040503050406030204" pitchFamily="18" charset="0"/>
                      </a:rPr>
                      <m:t>h𝑓</m:t>
                    </m:r>
                    <m:r>
                      <a:rPr lang="pt-BR" sz="3100" i="1">
                        <a:latin typeface="Cambria Math" panose="02040503050406030204" pitchFamily="18" charset="0"/>
                      </a:rPr>
                      <m:t>= 6,107 ∙ </m:t>
                    </m:r>
                    <m:r>
                      <a:rPr lang="pt-BR" sz="31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pt-BR" sz="3100" i="1">
                        <a:latin typeface="Cambria Math" panose="02040503050406030204" pitchFamily="18" charset="0"/>
                      </a:rPr>
                      <m:t>∙ </m:t>
                    </m:r>
                    <m:f>
                      <m:fPr>
                        <m:ctrlPr>
                          <a:rPr lang="pt-BR" sz="3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100" i="1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pt-BR" sz="3100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pt-BR" sz="3100" i="1">
                            <a:latin typeface="Cambria Math" panose="02040503050406030204" pitchFamily="18" charset="0"/>
                          </a:rPr>
                          <m:t> ∙</m:t>
                        </m:r>
                        <m:sSup>
                          <m:sSupPr>
                            <m:ctrlPr>
                              <a:rPr lang="pt-BR" sz="31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31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pt-BR" sz="3100" i="1">
                                <a:latin typeface="Cambria Math" panose="02040503050406030204" pitchFamily="18" charset="0"/>
                              </a:rPr>
                              <m:t>1,75</m:t>
                            </m:r>
                          </m:sup>
                        </m:sSup>
                        <m:r>
                          <a:rPr lang="pt-BR" sz="3100" i="1">
                            <a:latin typeface="Cambria Math" panose="02040503050406030204" pitchFamily="18" charset="0"/>
                          </a:rPr>
                          <m:t>  </m:t>
                        </m:r>
                      </m:num>
                      <m:den>
                        <m:sSup>
                          <m:sSupPr>
                            <m:ctrlPr>
                              <a:rPr lang="pt-BR" sz="31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31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pt-BR" sz="3100" i="1">
                                <a:latin typeface="Cambria Math" panose="02040503050406030204" pitchFamily="18" charset="0"/>
                              </a:rPr>
                              <m:t>4,75</m:t>
                            </m:r>
                          </m:sup>
                        </m:sSup>
                      </m:den>
                    </m:f>
                  </m:oMath>
                </a14:m>
                <a:endParaRPr lang="pt-BR" sz="3100" dirty="0" smtClean="0"/>
              </a:p>
              <a:p>
                <a:pPr marL="0" indent="0">
                  <a:lnSpc>
                    <a:spcPct val="150000"/>
                  </a:lnSpc>
                  <a:buNone/>
                  <a:tabLst>
                    <a:tab pos="357188" algn="l"/>
                  </a:tabLst>
                </a:pPr>
                <a:r>
                  <a:rPr lang="pt-BR" sz="3100" dirty="0"/>
                  <a:t>	</a:t>
                </a:r>
                <a14:m>
                  <m:oMath xmlns:m="http://schemas.openxmlformats.org/officeDocument/2006/math">
                    <m:r>
                      <a:rPr lang="pt-BR" sz="3100" i="1">
                        <a:latin typeface="Cambria Math" panose="02040503050406030204" pitchFamily="18" charset="0"/>
                      </a:rPr>
                      <m:t>h𝑓</m:t>
                    </m:r>
                    <m:r>
                      <a:rPr lang="pt-BR" sz="3100" i="1">
                        <a:latin typeface="Cambria Math" panose="02040503050406030204" pitchFamily="18" charset="0"/>
                      </a:rPr>
                      <m:t>= 6,107 ∙0,000135∙ </m:t>
                    </m:r>
                    <m:f>
                      <m:fPr>
                        <m:ctrlPr>
                          <a:rPr lang="pt-BR" sz="3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100" i="1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pt-BR" sz="3100" b="0" i="1" smtClean="0">
                            <a:latin typeface="Cambria Math" panose="02040503050406030204" pitchFamily="18" charset="0"/>
                          </a:rPr>
                          <m:t>100 </m:t>
                        </m:r>
                        <m:r>
                          <a:rPr lang="pt-BR" sz="3100" i="1">
                            <a:latin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pt-BR" sz="31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3100" b="0" i="1" smtClean="0">
                                <a:latin typeface="Cambria Math" panose="02040503050406030204" pitchFamily="18" charset="0"/>
                              </a:rPr>
                              <m:t>0,0035</m:t>
                            </m:r>
                          </m:e>
                          <m:sup>
                            <m:r>
                              <a:rPr lang="pt-BR" sz="3100" i="1">
                                <a:latin typeface="Cambria Math" panose="02040503050406030204" pitchFamily="18" charset="0"/>
                              </a:rPr>
                              <m:t>1,75</m:t>
                            </m:r>
                          </m:sup>
                        </m:sSup>
                        <m:r>
                          <a:rPr lang="pt-BR" sz="3100" i="1">
                            <a:latin typeface="Cambria Math" panose="02040503050406030204" pitchFamily="18" charset="0"/>
                          </a:rPr>
                          <m:t>  </m:t>
                        </m:r>
                      </m:num>
                      <m:den>
                        <m:sSup>
                          <m:sSupPr>
                            <m:ctrlPr>
                              <a:rPr lang="pt-BR" sz="31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3100" b="0" i="1" smtClean="0">
                                <a:latin typeface="Cambria Math" panose="02040503050406030204" pitchFamily="18" charset="0"/>
                              </a:rPr>
                              <m:t>0,05</m:t>
                            </m:r>
                          </m:e>
                          <m:sup>
                            <m:r>
                              <a:rPr lang="pt-BR" sz="3100" i="1">
                                <a:latin typeface="Cambria Math" panose="02040503050406030204" pitchFamily="18" charset="0"/>
                              </a:rPr>
                              <m:t>4,75</m:t>
                            </m:r>
                          </m:sup>
                        </m:sSup>
                      </m:den>
                    </m:f>
                  </m:oMath>
                </a14:m>
                <a:endParaRPr lang="pt-BR" sz="3100" dirty="0" smtClean="0"/>
              </a:p>
              <a:p>
                <a:pPr marL="0" indent="0">
                  <a:lnSpc>
                    <a:spcPct val="100000"/>
                  </a:lnSpc>
                  <a:buNone/>
                  <a:tabLst>
                    <a:tab pos="357188" algn="l"/>
                  </a:tabLst>
                </a:pPr>
                <a:r>
                  <a:rPr lang="pt-BR" sz="3100" dirty="0"/>
                  <a:t>	</a:t>
                </a:r>
                <a:r>
                  <a:rPr lang="pt-BR" sz="3100" dirty="0" smtClean="0"/>
                  <a:t>hf = 6,28 mca</a:t>
                </a:r>
              </a:p>
              <a:p>
                <a:pPr marL="0" indent="0">
                  <a:lnSpc>
                    <a:spcPct val="100000"/>
                  </a:lnSpc>
                  <a:buNone/>
                  <a:tabLst>
                    <a:tab pos="357188" algn="l"/>
                  </a:tabLst>
                </a:pPr>
                <a:r>
                  <a:rPr lang="pt-BR" sz="3100" dirty="0"/>
                  <a:t>	</a:t>
                </a:r>
                <a:r>
                  <a:rPr lang="pt-BR" sz="3100" dirty="0" smtClean="0"/>
                  <a:t>hf</a:t>
                </a:r>
                <a:r>
                  <a:rPr lang="pt-BR" sz="3100" baseline="-25000" dirty="0" smtClean="0"/>
                  <a:t>L</a:t>
                </a:r>
                <a:r>
                  <a:rPr lang="pt-BR" sz="3100" dirty="0" smtClean="0"/>
                  <a:t> = hf</a:t>
                </a:r>
                <a:r>
                  <a:rPr lang="pt-BR" sz="3100" baseline="-25000" dirty="0" smtClean="0"/>
                  <a:t>Total</a:t>
                </a:r>
                <a:r>
                  <a:rPr lang="pt-BR" sz="3100" dirty="0" smtClean="0"/>
                  <a:t> – hf = 10 – 6,28</a:t>
                </a:r>
              </a:p>
              <a:p>
                <a:pPr marL="0" indent="0">
                  <a:lnSpc>
                    <a:spcPct val="150000"/>
                  </a:lnSpc>
                  <a:buNone/>
                  <a:tabLst>
                    <a:tab pos="357188" algn="l"/>
                  </a:tabLst>
                </a:pPr>
                <a:r>
                  <a:rPr lang="pt-BR" sz="3100" dirty="0"/>
                  <a:t>	</a:t>
                </a:r>
                <a:r>
                  <a:rPr lang="pt-BR" sz="3100" dirty="0" smtClean="0"/>
                  <a:t>hf</a:t>
                </a:r>
                <a:r>
                  <a:rPr lang="pt-BR" sz="3100" baseline="-25000" dirty="0" smtClean="0"/>
                  <a:t>L</a:t>
                </a:r>
                <a:r>
                  <a:rPr lang="pt-BR" sz="3100" dirty="0" smtClean="0"/>
                  <a:t> = 3,72 mca</a:t>
                </a: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8586" y="1506155"/>
                <a:ext cx="11220562" cy="5163972"/>
              </a:xfrm>
              <a:blipFill rotWithShape="0">
                <a:blip r:embed="rId5"/>
                <a:stretch>
                  <a:fillRect l="-1086" t="-318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upo 5"/>
          <p:cNvGrpSpPr/>
          <p:nvPr/>
        </p:nvGrpSpPr>
        <p:grpSpPr>
          <a:xfrm>
            <a:off x="8348870" y="42481"/>
            <a:ext cx="2729948" cy="1463674"/>
            <a:chOff x="3130479" y="1119116"/>
            <a:chExt cx="5931040" cy="3029803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6">
              <a:lum bright="-20000" contrast="40000"/>
            </a:blip>
            <a:stretch>
              <a:fillRect/>
            </a:stretch>
          </p:blipFill>
          <p:spPr>
            <a:xfrm>
              <a:off x="3130479" y="1119116"/>
              <a:ext cx="5931040" cy="3029803"/>
            </a:xfrm>
            <a:prstGeom prst="rect">
              <a:avLst/>
            </a:prstGeom>
          </p:spPr>
        </p:pic>
        <p:sp>
          <p:nvSpPr>
            <p:cNvPr id="5" name="CaixaDeTexto 4"/>
            <p:cNvSpPr txBox="1"/>
            <p:nvPr/>
          </p:nvSpPr>
          <p:spPr>
            <a:xfrm>
              <a:off x="5481851" y="2195751"/>
              <a:ext cx="1910687" cy="8282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1000" dirty="0" smtClean="0"/>
                <a:t>L = 100 m</a:t>
              </a:r>
            </a:p>
            <a:p>
              <a:r>
                <a:rPr lang="pt-BR" sz="1000" dirty="0" smtClean="0"/>
                <a:t>PVC  C = 150</a:t>
              </a:r>
              <a:endParaRPr lang="pt-BR" sz="1000" dirty="0"/>
            </a:p>
          </p:txBody>
        </p:sp>
      </p:grpSp>
      <p:sp>
        <p:nvSpPr>
          <p:cNvPr id="7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081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831"/>
    </mc:Choice>
    <mc:Fallback xmlns="">
      <p:transition spd="slow" advTm="113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3955" x="8153400" y="5348288"/>
          <p14:tracePt t="3984" x="7126288" y="5018088"/>
          <p14:tracePt t="4009" x="6232525" y="4697413"/>
          <p14:tracePt t="4039" x="5340350" y="4276725"/>
          <p14:tracePt t="4054" x="5153025" y="4187825"/>
          <p14:tracePt t="4094" x="4098925" y="3705225"/>
          <p14:tracePt t="4122" x="3473450" y="3384550"/>
          <p14:tracePt t="4150" x="3224213" y="3251200"/>
          <p14:tracePt t="4190" x="3000375" y="3133725"/>
          <p14:tracePt t="4217" x="2982913" y="3125788"/>
          <p14:tracePt t="4283" x="2911475" y="3116263"/>
          <p14:tracePt t="4308" x="2857500" y="3108325"/>
          <p14:tracePt t="4325" x="2795588" y="3089275"/>
          <p14:tracePt t="4358" x="2660650" y="3017838"/>
          <p14:tracePt t="4386" x="2598738" y="2990850"/>
          <p14:tracePt t="4414" x="2562225" y="2965450"/>
          <p14:tracePt t="4502" x="2527300" y="2965450"/>
          <p14:tracePt t="4528" x="2500313" y="2965450"/>
          <p14:tracePt t="4557" x="2401888" y="2965450"/>
          <p14:tracePt t="4586" x="2224088" y="2946400"/>
          <p14:tracePt t="4625" x="1697038" y="2919413"/>
          <p14:tracePt t="4654" x="1500188" y="2901950"/>
          <p14:tracePt t="4717" x="1428750" y="2965450"/>
          <p14:tracePt t="4742" x="1330325" y="3036888"/>
          <p14:tracePt t="4784" x="1276350" y="3062288"/>
          <p14:tracePt t="4905" x="1258888" y="3089275"/>
          <p14:tracePt t="5017" x="1231900" y="3098800"/>
          <p14:tracePt t="5042" x="1169988" y="3152775"/>
          <p14:tracePt t="5071" x="1054100" y="3205163"/>
          <p14:tracePt t="5108" x="1036638" y="3205163"/>
          <p14:tracePt t="5194" x="1009650" y="3214688"/>
          <p14:tracePt t="5234" x="990600" y="3214688"/>
          <p14:tracePt t="5297" x="965200" y="3224213"/>
          <p14:tracePt t="5324" x="955675" y="3241675"/>
          <p14:tracePt t="5355" x="946150" y="3276600"/>
          <p14:tracePt t="5385" x="938213" y="3313113"/>
          <p14:tracePt t="5423" x="938213" y="3340100"/>
          <p14:tracePt t="5533" x="938213" y="3357563"/>
          <p14:tracePt t="5965" x="938213" y="3367088"/>
          <p14:tracePt t="6807" x="965200" y="3367088"/>
          <p14:tracePt t="6859" x="973138" y="3367088"/>
          <p14:tracePt t="6900" x="990600" y="3367088"/>
          <p14:tracePt t="6963" x="1000125" y="3367088"/>
          <p14:tracePt t="7502" x="938213" y="3367088"/>
          <p14:tracePt t="7528" x="857250" y="3384550"/>
          <p14:tracePt t="7557" x="830263" y="3394075"/>
          <p14:tracePt t="7595" x="822325" y="3394075"/>
          <p14:tracePt t="7799" x="893763" y="3411538"/>
          <p14:tracePt t="7813" x="928688" y="3411538"/>
          <p14:tracePt t="7841" x="1062038" y="3411538"/>
          <p14:tracePt t="7868" x="1223963" y="3411538"/>
          <p14:tracePt t="7909" x="1500188" y="3411538"/>
          <p14:tracePt t="7936" x="1625600" y="3411538"/>
          <p14:tracePt t="7964" x="1795463" y="3411538"/>
          <p14:tracePt t="7993" x="2108200" y="3429000"/>
          <p14:tracePt t="8034" x="2224088" y="3429000"/>
          <p14:tracePt t="8062" x="2232025" y="3429000"/>
          <p14:tracePt t="8103" x="2286000" y="3429000"/>
          <p14:tracePt t="8116" x="2322513" y="3429000"/>
          <p14:tracePt t="8158" x="2509838" y="3429000"/>
          <p14:tracePt t="8184" x="2660650" y="3429000"/>
          <p14:tracePt t="8211" x="2776538" y="3429000"/>
          <p14:tracePt t="8253" x="3027363" y="3429000"/>
          <p14:tracePt t="8280" x="3303588" y="3429000"/>
          <p14:tracePt t="8308" x="3527425" y="3402013"/>
          <p14:tracePt t="8335" x="3571875" y="3394075"/>
          <p14:tracePt t="8405" x="3608388" y="3394075"/>
          <p14:tracePt t="8432" x="3697288" y="3394075"/>
          <p14:tracePt t="8460" x="3813175" y="3394075"/>
          <p14:tracePt t="8499" x="4098925" y="3367088"/>
          <p14:tracePt t="8529" x="4187825" y="3367088"/>
          <p14:tracePt t="8569" x="4205288" y="3367088"/>
          <p14:tracePt t="8611" x="4241800" y="3367088"/>
          <p14:tracePt t="8637" x="4251325" y="3367088"/>
          <p14:tracePt t="8665" x="4276725" y="3367088"/>
          <p14:tracePt t="9967" x="4259263" y="3357563"/>
          <p14:tracePt t="10340" x="4197350" y="3357563"/>
          <p14:tracePt t="10374" x="4187825" y="3357563"/>
          <p14:tracePt t="11608" x="4152900" y="3357563"/>
          <p14:tracePt t="11634" x="4071938" y="3367088"/>
          <p14:tracePt t="11664" x="3965575" y="3419475"/>
          <p14:tracePt t="11702" x="3884613" y="3446463"/>
          <p14:tracePt t="11730" x="3822700" y="3455988"/>
          <p14:tracePt t="11756" x="3527425" y="3455988"/>
          <p14:tracePt t="11797" x="2857500" y="3455988"/>
          <p14:tracePt t="11823" x="2571750" y="3455988"/>
          <p14:tracePt t="11851" x="2562225" y="3455988"/>
          <p14:tracePt t="11892" x="2500313" y="3455988"/>
          <p14:tracePt t="11905" x="2473325" y="3446463"/>
          <p14:tracePt t="11932" x="2357438" y="3419475"/>
          <p14:tracePt t="11947" x="2303463" y="3394075"/>
          <p14:tracePt t="11986" x="2089150" y="3330575"/>
          <p14:tracePt t="12014" x="1812925" y="3276600"/>
          <p14:tracePt t="12039" x="1731963" y="3251200"/>
          <p14:tracePt t="12080" x="1697038" y="3241675"/>
          <p14:tracePt t="12155" x="1670050" y="3224213"/>
          <p14:tracePt t="12219" x="1660525" y="3197225"/>
          <p14:tracePt t="12360" x="1633538" y="3197225"/>
          <p14:tracePt t="12665" x="1670050" y="3232150"/>
          <p14:tracePt t="12704" x="1704975" y="3268663"/>
          <p14:tracePt t="12733" x="1758950" y="3322638"/>
          <p14:tracePt t="12762" x="1785938" y="3384550"/>
          <p14:tracePt t="12788" x="1795463" y="3455988"/>
          <p14:tracePt t="12829" x="1812925" y="3562350"/>
          <p14:tracePt t="12856" x="1830388" y="3652838"/>
          <p14:tracePt t="12883" x="1839913" y="3724275"/>
          <p14:tracePt t="12924" x="1857375" y="3857625"/>
          <p14:tracePt t="12952" x="1866900" y="3956050"/>
          <p14:tracePt t="12979" x="1866900" y="4017963"/>
          <p14:tracePt t="13008" x="1884363" y="4071938"/>
          <p14:tracePt t="13050" x="1901825" y="4133850"/>
          <p14:tracePt t="13090" x="1911350" y="4152900"/>
          <p14:tracePt t="13997" x="1919288" y="4160838"/>
          <p14:tracePt t="14025" x="1919288" y="4170363"/>
          <p14:tracePt t="14149" x="1928813" y="4170363"/>
          <p14:tracePt t="14214" x="1955800" y="4170363"/>
          <p14:tracePt t="14241" x="2017713" y="4098925"/>
          <p14:tracePt t="14286" x="2179638" y="3822700"/>
          <p14:tracePt t="14313" x="2366963" y="3446463"/>
          <p14:tracePt t="14343" x="2438400" y="3259138"/>
          <p14:tracePt t="14374" x="2446338" y="3197225"/>
          <p14:tracePt t="14766" x="2446338" y="3160713"/>
          <p14:tracePt t="14877" x="2446338" y="3143250"/>
          <p14:tracePt t="15230" x="2446338" y="3133725"/>
          <p14:tracePt t="15260" x="2490788" y="3133725"/>
          <p14:tracePt t="15289" x="2536825" y="3179763"/>
          <p14:tracePt t="15329" x="2652713" y="3286125"/>
          <p14:tracePt t="15360" x="2768600" y="3394075"/>
          <p14:tracePt t="15388" x="2946400" y="3536950"/>
          <p14:tracePt t="15415" x="3098800" y="3652838"/>
          <p14:tracePt t="15455" x="3251200" y="3786188"/>
          <p14:tracePt t="15480" x="3268663" y="3813175"/>
          <p14:tracePt t="15508" x="3286125" y="3840163"/>
          <p14:tracePt t="15560" x="3303588" y="3875088"/>
          <p14:tracePt t="15589" x="3322638" y="3919538"/>
          <p14:tracePt t="15628" x="3340100" y="3956050"/>
          <p14:tracePt t="15656" x="3348038" y="3973513"/>
          <p14:tracePt t="15684" x="3367088" y="3990975"/>
          <p14:tracePt t="16347" x="3375025" y="3973513"/>
          <p14:tracePt t="16363" x="3375025" y="3929063"/>
          <p14:tracePt t="16378" x="3375025" y="3894138"/>
          <p14:tracePt t="16407" x="3375025" y="3759200"/>
          <p14:tracePt t="16432" x="3394075" y="3670300"/>
          <p14:tracePt t="16461" x="3419475" y="3571875"/>
          <p14:tracePt t="16502" x="3465513" y="3500438"/>
          <p14:tracePt t="16529" x="3473450" y="3419475"/>
          <p14:tracePt t="16544" x="3490913" y="3384550"/>
          <p14:tracePt t="16572" x="3536950" y="3303588"/>
          <p14:tracePt t="16611" x="3589338" y="3224213"/>
          <p14:tracePt t="16652" x="3616325" y="3197225"/>
          <p14:tracePt t="16678" x="3643313" y="3152775"/>
          <p14:tracePt t="16720" x="3679825" y="3081338"/>
          <p14:tracePt t="16747" x="3687763" y="3044825"/>
          <p14:tracePt t="16775" x="3697288" y="3017838"/>
          <p14:tracePt t="16803" x="3705225" y="2990850"/>
          <p14:tracePt t="16843" x="3714750" y="2965450"/>
          <p14:tracePt t="16882" x="3714750" y="2938463"/>
          <p14:tracePt t="17008" x="3714750" y="2919413"/>
          <p14:tracePt t="17059" x="3714750" y="2911475"/>
          <p14:tracePt t="17110" x="3732213" y="2911475"/>
          <p14:tracePt t="17245" x="3768725" y="2919413"/>
          <p14:tracePt t="17273" x="3795713" y="2955925"/>
          <p14:tracePt t="17315" x="3884613" y="3108325"/>
          <p14:tracePt t="17332" x="3938588" y="3179763"/>
          <p14:tracePt t="17367" x="4089400" y="3375025"/>
          <p14:tracePt t="17398" x="4286250" y="3562350"/>
          <p14:tracePt t="17430" x="4518025" y="3759200"/>
          <p14:tracePt t="17462" x="4679950" y="3848100"/>
          <p14:tracePt t="17493" x="4705350" y="3867150"/>
          <p14:tracePt t="17563" x="4759325" y="3919538"/>
          <p14:tracePt t="17601" x="4795838" y="3946525"/>
          <p14:tracePt t="17633" x="4830763" y="3946525"/>
          <p14:tracePt t="17665" x="4867275" y="3956050"/>
          <p14:tracePt t="17796" x="4875213" y="3956050"/>
          <p14:tracePt t="17847" x="4848225" y="3929063"/>
          <p14:tracePt t="17887" x="4848225" y="3902075"/>
          <p14:tracePt t="18132" x="4840288" y="3902075"/>
          <p14:tracePt t="18173" x="4751388" y="3884613"/>
          <p14:tracePt t="18199" x="4572000" y="3776663"/>
          <p14:tracePt t="18213" x="4518025" y="3751263"/>
          <p14:tracePt t="18242" x="4303713" y="3598863"/>
          <p14:tracePt t="18283" x="4187825" y="3473450"/>
          <p14:tracePt t="18311" x="4143375" y="3446463"/>
          <p14:tracePt t="18327" x="4116388" y="3446463"/>
          <p14:tracePt t="18358" x="4071938" y="3429000"/>
          <p14:tracePt t="18385" x="4027488" y="3411538"/>
          <p14:tracePt t="18413" x="3990975" y="3384550"/>
          <p14:tracePt t="18453" x="3938588" y="3330575"/>
          <p14:tracePt t="18480" x="3894138" y="3276600"/>
          <p14:tracePt t="18511" x="3857625" y="3224213"/>
          <p14:tracePt t="18858" x="3902075" y="3268663"/>
          <p14:tracePt t="18882" x="3990975" y="3348038"/>
          <p14:tracePt t="18924" x="4224338" y="3598863"/>
          <p14:tracePt t="18949" x="4394200" y="3795713"/>
          <p14:tracePt t="18977" x="4554538" y="3990975"/>
          <p14:tracePt t="19017" x="4679950" y="4108450"/>
          <p14:tracePt t="19045" x="4732338" y="4133850"/>
          <p14:tracePt t="19072" x="4768850" y="4170363"/>
          <p14:tracePt t="19100" x="4822825" y="4187825"/>
          <p14:tracePt t="19143" x="4875213" y="4232275"/>
          <p14:tracePt t="19170" x="4929188" y="4268788"/>
          <p14:tracePt t="19198" x="4965700" y="4295775"/>
          <p14:tracePt t="19226" x="4983163" y="4322763"/>
          <p14:tracePt t="19326" x="4991100" y="4322763"/>
          <p14:tracePt t="19453" x="5018088" y="4286250"/>
          <p14:tracePt t="19480" x="5027613" y="4232275"/>
          <p14:tracePt t="19508" x="5027613" y="4197350"/>
          <p14:tracePt t="19547" x="5027613" y="4160838"/>
          <p14:tracePt t="19762" x="5027613" y="4152900"/>
          <p14:tracePt t="19886" x="5010150" y="4152900"/>
          <p14:tracePt t="19914" x="5000625" y="4170363"/>
          <p14:tracePt t="19952" x="4973638" y="4187825"/>
          <p14:tracePt t="19980" x="4946650" y="4224338"/>
          <p14:tracePt t="20007" x="4919663" y="4268788"/>
          <p14:tracePt t="20035" x="4894263" y="4295775"/>
          <p14:tracePt t="20064" x="4894263" y="4303713"/>
          <p14:tracePt t="20374" x="4867275" y="4303713"/>
          <p14:tracePt t="20407" x="4822825" y="4313238"/>
          <p14:tracePt t="20457" x="4724400" y="4367213"/>
          <p14:tracePt t="20471" x="4687888" y="4394200"/>
          <p14:tracePt t="20507" x="4510088" y="4483100"/>
          <p14:tracePt t="20541" x="4402138" y="4537075"/>
          <p14:tracePt t="20573" x="4251325" y="4562475"/>
          <p14:tracePt t="20601" x="3983038" y="4562475"/>
          <p14:tracePt t="20643" x="3536950" y="4572000"/>
          <p14:tracePt t="20669" x="3259138" y="4598988"/>
          <p14:tracePt t="20698" x="2982913" y="4643438"/>
          <p14:tracePt t="20738" x="2732088" y="4679950"/>
          <p14:tracePt t="20764" x="2643188" y="4687888"/>
          <p14:tracePt t="20792" x="2544763" y="4687888"/>
          <p14:tracePt t="20805" x="2509838" y="4687888"/>
          <p14:tracePt t="20845" x="2366963" y="4714875"/>
          <p14:tracePt t="20873" x="2259013" y="4714875"/>
          <p14:tracePt t="20901" x="2081213" y="4751388"/>
          <p14:tracePt t="20929" x="1803400" y="4795838"/>
          <p14:tracePt t="20970" x="1776413" y="4803775"/>
          <p14:tracePt t="21010" x="1768475" y="4822825"/>
          <p14:tracePt t="21038" x="1741488" y="4848225"/>
          <p14:tracePt t="21078" x="1741488" y="4857750"/>
          <p14:tracePt t="21105" x="1758950" y="4884738"/>
          <p14:tracePt t="21135" x="1776413" y="4911725"/>
          <p14:tracePt t="21163" x="1785938" y="4919663"/>
          <p14:tracePt t="21204" x="1795463" y="4929188"/>
          <p14:tracePt t="21281" x="1822450" y="4929188"/>
          <p14:tracePt t="21308" x="1893888" y="4938713"/>
          <p14:tracePt t="21337" x="1928813" y="4946650"/>
          <p14:tracePt t="21368" x="2027238" y="4991100"/>
          <p14:tracePt t="21407" x="2071688" y="5010150"/>
          <p14:tracePt t="21436" x="2098675" y="5018088"/>
          <p14:tracePt t="21461" x="2116138" y="5027613"/>
          <p14:tracePt t="21501" x="2133600" y="5027613"/>
          <p14:tracePt t="21672" x="2143125" y="5045075"/>
          <p14:tracePt t="21699" x="2259013" y="5072063"/>
          <p14:tracePt t="21712" x="2295525" y="5072063"/>
          <p14:tracePt t="21751" x="2455863" y="5081588"/>
          <p14:tracePt t="21777" x="2517775" y="5081588"/>
          <p14:tracePt t="21805" x="2581275" y="5081588"/>
          <p14:tracePt t="21847" x="2625725" y="5081588"/>
          <p14:tracePt t="21873" x="2679700" y="5081588"/>
          <p14:tracePt t="21903" x="2714625" y="5108575"/>
          <p14:tracePt t="21930" x="2786063" y="5153025"/>
          <p14:tracePt t="21970" x="2874963" y="5180013"/>
          <p14:tracePt t="21997" x="2894013" y="5180013"/>
          <p14:tracePt t="22063" x="2911475" y="5205413"/>
          <p14:tracePt t="22104" x="2938463" y="5224463"/>
          <p14:tracePt t="22182" x="2946400" y="5224463"/>
          <p14:tracePt t="22273" x="2911475" y="5224463"/>
          <p14:tracePt t="22314" x="2867025" y="5224463"/>
          <p14:tracePt t="22344" x="2803525" y="5224463"/>
          <p14:tracePt t="22401" x="2776538" y="5224463"/>
          <p14:tracePt t="22465" x="2822575" y="5224463"/>
          <p14:tracePt t="22491" x="2955925" y="5224463"/>
          <p14:tracePt t="22534" x="3187700" y="5143500"/>
          <p14:tracePt t="22560" x="3205163" y="5126038"/>
          <p14:tracePt t="22739" x="3241675" y="5126038"/>
          <p14:tracePt t="22756" x="3295650" y="5116513"/>
          <p14:tracePt t="22789" x="3482975" y="5108575"/>
          <p14:tracePt t="22823" x="3697288" y="5081588"/>
          <p14:tracePt t="22855" x="3705225" y="5081588"/>
          <p14:tracePt t="22898" x="3724275" y="5062538"/>
          <p14:tracePt t="22938" x="3759200" y="5037138"/>
          <p14:tracePt t="22967" x="3795713" y="5018088"/>
          <p14:tracePt t="22993" x="3813175" y="5010150"/>
          <p14:tracePt t="23022" x="3867150" y="4973638"/>
          <p14:tracePt t="23065" x="3884613" y="4965700"/>
          <p14:tracePt t="23092" x="3911600" y="4965700"/>
          <p14:tracePt t="23121" x="3973513" y="4956175"/>
          <p14:tracePt t="23148" x="4010025" y="4956175"/>
          <p14:tracePt t="24232" x="3938588" y="4956175"/>
          <p14:tracePt t="24244" x="3902075" y="4956175"/>
          <p14:tracePt t="24272" x="3803650" y="4973638"/>
          <p14:tracePt t="24310" x="3679825" y="5010150"/>
          <p14:tracePt t="24341" x="3544888" y="5062538"/>
          <p14:tracePt t="24372" x="3340100" y="5099050"/>
          <p14:tracePt t="24399" x="3036888" y="5099050"/>
          <p14:tracePt t="24425" x="2830513" y="5099050"/>
          <p14:tracePt t="24454" x="2751138" y="5081588"/>
          <p14:tracePt t="24480" x="2714625" y="5062538"/>
          <p14:tracePt t="24533" x="2633663" y="5027613"/>
          <p14:tracePt t="24559" x="2571750" y="5000625"/>
          <p14:tracePt t="24588" x="2509838" y="4956175"/>
          <p14:tracePt t="24629" x="2393950" y="4902200"/>
          <p14:tracePt t="24656" x="2286000" y="4884738"/>
          <p14:tracePt t="24683" x="2170113" y="4857750"/>
          <p14:tracePt t="24710" x="1982788" y="4830763"/>
          <p14:tracePt t="24752" x="1652588" y="4803775"/>
          <p14:tracePt t="24777" x="1581150" y="4803775"/>
          <p14:tracePt t="24805" x="1581150" y="4822825"/>
          <p14:tracePt t="24964" x="1527175" y="4822825"/>
          <p14:tracePt t="24991" x="1500188" y="4822825"/>
          <p14:tracePt t="25030" x="1473200" y="4822825"/>
          <p14:tracePt t="25070" x="1455738" y="4822825"/>
          <p14:tracePt t="25205" x="1455738" y="4840288"/>
          <p14:tracePt t="25257" x="1455738" y="4867275"/>
          <p14:tracePt t="25298" x="1455738" y="4875213"/>
          <p14:tracePt t="25508" x="1438275" y="4902200"/>
          <p14:tracePt t="25550" x="1268413" y="4938713"/>
          <p14:tracePt t="25576" x="1152525" y="4965700"/>
          <p14:tracePt t="25604" x="1125538" y="4965700"/>
          <p14:tracePt t="25704" x="1108075" y="4965700"/>
          <p14:tracePt t="25730" x="1089025" y="4965700"/>
          <p14:tracePt t="25793" x="1071563" y="4965700"/>
          <p14:tracePt t="25905" x="1071563" y="4983163"/>
          <p14:tracePt t="25932" x="1098550" y="5000625"/>
          <p14:tracePt t="25960" x="1152525" y="5000625"/>
          <p14:tracePt t="26001" x="1295400" y="5010150"/>
          <p14:tracePt t="26027" x="1428750" y="5010150"/>
          <p14:tracePt t="26055" x="1670050" y="5018088"/>
          <p14:tracePt t="26095" x="1803400" y="5027613"/>
          <p14:tracePt t="26123" x="1884363" y="5027613"/>
          <p14:tracePt t="26150" x="1955800" y="5027613"/>
          <p14:tracePt t="26191" x="2027238" y="5027613"/>
          <p14:tracePt t="26221" x="2044700" y="5027613"/>
          <p14:tracePt t="26247" x="2098675" y="5027613"/>
          <p14:tracePt t="26262" x="2116138" y="5027613"/>
          <p14:tracePt t="26292" x="2197100" y="5027613"/>
          <p14:tracePt t="26321" x="2268538" y="5027613"/>
          <p14:tracePt t="26356" x="2322513" y="5027613"/>
          <p14:tracePt t="26382" x="2330450" y="5027613"/>
          <p14:tracePt t="26423" x="2419350" y="5018088"/>
          <p14:tracePt t="26450" x="2490788" y="5018088"/>
          <p14:tracePt t="26478" x="2544763" y="5018088"/>
          <p14:tracePt t="26519" x="2616200" y="5018088"/>
          <p14:tracePt t="26546" x="2732088" y="5018088"/>
          <p14:tracePt t="26572" x="2803525" y="5018088"/>
          <p14:tracePt t="26612" x="2857500" y="5018088"/>
          <p14:tracePt t="26640" x="2894013" y="4991100"/>
          <p14:tracePt t="26690" x="2928938" y="4991100"/>
          <p14:tracePt t="26715" x="2946400" y="4991100"/>
          <p14:tracePt t="26729" x="2965450" y="4991100"/>
          <p14:tracePt t="26769" x="3000375" y="4983163"/>
          <p14:tracePt t="26809" x="3036888" y="4983163"/>
          <p14:tracePt t="26837" x="3054350" y="4973638"/>
          <p14:tracePt t="26997" x="3054350" y="4965700"/>
          <p14:tracePt t="27048" x="3017838" y="4938713"/>
          <p14:tracePt t="27076" x="2982913" y="4938713"/>
          <p14:tracePt t="27103" x="2955925" y="4938713"/>
          <p14:tracePt t="27144" x="2911475" y="4929188"/>
          <p14:tracePt t="27172" x="2847975" y="4929188"/>
          <p14:tracePt t="27186" x="2813050" y="4929188"/>
          <p14:tracePt t="27216" x="2697163" y="4929188"/>
          <p14:tracePt t="27243" x="2571750" y="4929188"/>
          <p14:tracePt t="27272" x="2509838" y="4929188"/>
          <p14:tracePt t="27314" x="2411413" y="4965700"/>
          <p14:tracePt t="27346" x="2205038" y="4965700"/>
          <p14:tracePt t="27376" x="2000250" y="4973638"/>
          <p14:tracePt t="27403" x="1946275" y="4991100"/>
          <p14:tracePt t="27455" x="1919288" y="4991100"/>
          <p14:tracePt t="27622" x="1965325" y="4991100"/>
          <p14:tracePt t="27649" x="2062163" y="5000625"/>
          <p14:tracePt t="27689" x="2374900" y="5000625"/>
          <p14:tracePt t="27716" x="2527300" y="5000625"/>
          <p14:tracePt t="27744" x="2536825" y="5000625"/>
          <p14:tracePt t="27797" x="2562225" y="5000625"/>
          <p14:tracePt t="27823" x="2598738" y="5000625"/>
          <p14:tracePt t="27863" x="2679700" y="4965700"/>
          <p14:tracePt t="27892" x="2847975" y="4911725"/>
          <p14:tracePt t="27924" x="2911475" y="4902200"/>
          <p14:tracePt t="27954" x="2946400" y="4902200"/>
          <p14:tracePt t="28384" x="2965450" y="4902200"/>
          <p14:tracePt t="28415" x="3036888" y="4902200"/>
          <p14:tracePt t="28455" x="3224213" y="4902200"/>
          <p14:tracePt t="28481" x="3759200" y="4902200"/>
          <p14:tracePt t="28510" x="4562475" y="4946650"/>
          <p14:tracePt t="28550" x="4776788" y="4965700"/>
          <p14:tracePt t="28719" x="4768850" y="4965700"/>
          <p14:tracePt t="28798" x="4759325" y="4965700"/>
          <p14:tracePt t="28850" x="4741863" y="4965700"/>
          <p14:tracePt t="28952" x="4679950" y="4919663"/>
          <p14:tracePt t="28981" x="4598988" y="4803775"/>
          <p14:tracePt t="29008" x="4527550" y="4768850"/>
          <p14:tracePt t="29049" x="4510088" y="4768850"/>
          <p14:tracePt t="29548" x="4500563" y="4768850"/>
          <p14:tracePt t="35070" x="4446588" y="4687888"/>
          <p14:tracePt t="35110" x="4170363" y="4010025"/>
          <p14:tracePt t="35138" x="3902075" y="3490913"/>
          <p14:tracePt t="35164" x="3732213" y="3259138"/>
          <p14:tracePt t="35206" x="3536950" y="3089275"/>
          <p14:tracePt t="35232" x="3509963" y="3062288"/>
          <p14:tracePt t="35274" x="3490913" y="3044825"/>
          <p14:tracePt t="35313" x="3438525" y="3000375"/>
          <p14:tracePt t="35346" x="3384550" y="2911475"/>
          <p14:tracePt t="35377" x="3303588" y="2786063"/>
          <p14:tracePt t="35405" x="3232150" y="2616200"/>
          <p14:tracePt t="35431" x="3187700" y="2527300"/>
          <p14:tracePt t="35460" x="3179763" y="2517775"/>
          <p14:tracePt t="36367" x="3179763" y="2562225"/>
          <p14:tracePt t="36409" x="3197225" y="2724150"/>
          <p14:tracePt t="36434" x="3214688" y="2759075"/>
          <p14:tracePt t="36464" x="3232150" y="2840038"/>
          <p14:tracePt t="36493" x="3286125" y="2982913"/>
          <p14:tracePt t="36532" x="3367088" y="3133725"/>
          <p14:tracePt t="36561" x="3394075" y="3232150"/>
          <p14:tracePt t="36588" x="3446463" y="3330575"/>
          <p14:tracePt t="36629" x="3517900" y="3500438"/>
          <p14:tracePt t="36656" x="3562350" y="3598863"/>
          <p14:tracePt t="36682" x="3598863" y="3679825"/>
          <p14:tracePt t="36712" x="3652838" y="3795713"/>
          <p14:tracePt t="36752" x="3714750" y="3884613"/>
          <p14:tracePt t="36950" x="3714750" y="3902075"/>
          <p14:tracePt t="37015" x="3714750" y="3938588"/>
          <p14:tracePt t="37127" x="3714750" y="3946525"/>
          <p14:tracePt t="37170" x="3714750" y="3956050"/>
          <p14:tracePt t="37775" x="3714750" y="3965575"/>
          <p14:tracePt t="37827" x="3714750" y="3990975"/>
          <p14:tracePt t="37968" x="3714750" y="4017963"/>
          <p14:tracePt t="39023" x="3714750" y="4027488"/>
          <p14:tracePt t="44140" x="3822700" y="4010025"/>
          <p14:tracePt t="44167" x="4259263" y="3867150"/>
          <p14:tracePt t="44181" x="4375150" y="3813175"/>
          <p14:tracePt t="44220" x="5099050" y="3411538"/>
          <p14:tracePt t="44246" x="5465763" y="3205163"/>
          <p14:tracePt t="44276" x="5680075" y="3081338"/>
          <p14:tracePt t="44304" x="5751513" y="3017838"/>
          <p14:tracePt t="44351" x="5840413" y="2965450"/>
          <p14:tracePt t="44392" x="5956300" y="2786063"/>
          <p14:tracePt t="44420" x="6037263" y="2660650"/>
          <p14:tracePt t="44445" x="6108700" y="2571750"/>
          <p14:tracePt t="44487" x="6215063" y="2482850"/>
          <p14:tracePt t="44513" x="6232525" y="2465388"/>
          <p14:tracePt t="44578" x="6296025" y="2482850"/>
          <p14:tracePt t="44606" x="6394450" y="2490788"/>
          <p14:tracePt t="44632" x="6732588" y="2490788"/>
          <p14:tracePt t="44673" x="7313613" y="2384425"/>
          <p14:tracePt t="44699" x="7581900" y="2303463"/>
          <p14:tracePt t="44729" x="7929563" y="2259013"/>
          <p14:tracePt t="44758" x="8205788" y="2259013"/>
          <p14:tracePt t="44799" x="8705850" y="2268538"/>
          <p14:tracePt t="44812" x="8769350" y="2276475"/>
          <p14:tracePt t="44840" x="9001125" y="2303463"/>
          <p14:tracePt t="44879" x="9367838" y="2357438"/>
          <p14:tracePt t="44908" x="9617075" y="2357438"/>
          <p14:tracePt t="44935" x="9848850" y="2357438"/>
          <p14:tracePt t="44962" x="9858375" y="2357438"/>
          <p14:tracePt t="45076" x="9920288" y="2411413"/>
          <p14:tracePt t="45105" x="10010775" y="2455863"/>
          <p14:tracePt t="45131" x="10161588" y="2490788"/>
          <p14:tracePt t="45173" x="10260013" y="2509838"/>
          <p14:tracePt t="45198" x="10269538" y="2509838"/>
          <p14:tracePt t="46344" x="10260013" y="2509838"/>
          <p14:tracePt t="46445" x="10260013" y="2500313"/>
          <p14:tracePt t="46497" x="10233025" y="2500313"/>
          <p14:tracePt t="46669" x="10225088" y="2500313"/>
          <p14:tracePt t="47060" x="10206038" y="2482850"/>
          <p14:tracePt t="47221" x="10198100" y="2482850"/>
          <p14:tracePt t="47261" x="10171113" y="2482850"/>
          <p14:tracePt t="47290" x="10117138" y="2482850"/>
          <p14:tracePt t="47320" x="10010775" y="2465388"/>
          <p14:tracePt t="47361" x="9518650" y="2465388"/>
          <p14:tracePt t="47391" x="9010650" y="2446338"/>
          <p14:tracePt t="47422" x="8643938" y="2411413"/>
          <p14:tracePt t="47451" x="8385175" y="2374900"/>
          <p14:tracePt t="47484" x="8027988" y="2374900"/>
          <p14:tracePt t="47515" x="7572375" y="2374900"/>
          <p14:tracePt t="47535" x="7367588" y="2374900"/>
          <p14:tracePt t="47570" x="7116763" y="2374900"/>
          <p14:tracePt t="47613" x="6956425" y="2374900"/>
          <p14:tracePt t="47638" x="6902450" y="2366963"/>
          <p14:tracePt t="47668" x="6840538" y="2357438"/>
          <p14:tracePt t="47734" x="6813550" y="2357438"/>
          <p14:tracePt t="47760" x="6786563" y="2357438"/>
          <p14:tracePt t="47801" x="6742113" y="2357438"/>
          <p14:tracePt t="47934" x="6732588" y="2374900"/>
          <p14:tracePt t="47961" x="6759575" y="2393950"/>
          <p14:tracePt t="48003" x="6804025" y="2465388"/>
          <p14:tracePt t="48017" x="6804025" y="2473325"/>
          <p14:tracePt t="48217" x="6804025" y="2482850"/>
          <p14:tracePt t="48269" x="6796088" y="2500313"/>
          <p14:tracePt t="48476" x="6786563" y="2509838"/>
          <p14:tracePt t="48675" x="6759575" y="2536825"/>
          <p14:tracePt t="48737" x="6751638" y="2581275"/>
          <p14:tracePt t="48770" x="6732588" y="2616200"/>
          <p14:tracePt t="48798" x="6724650" y="2643188"/>
          <p14:tracePt t="48825" x="6715125" y="2679700"/>
          <p14:tracePt t="48866" x="6705600" y="2714625"/>
          <p14:tracePt t="48905" x="6697663" y="2741613"/>
          <p14:tracePt t="50499" x="6688138" y="2768600"/>
          <p14:tracePt t="50524" x="6661150" y="2867025"/>
          <p14:tracePt t="50565" x="6661150" y="3017838"/>
          <p14:tracePt t="50591" x="6661150" y="3071813"/>
          <p14:tracePt t="50619" x="6697663" y="3116263"/>
          <p14:tracePt t="50647" x="6732588" y="3143250"/>
          <p14:tracePt t="50687" x="6813550" y="3187700"/>
          <p14:tracePt t="50716" x="6911975" y="3259138"/>
          <p14:tracePt t="50742" x="7027863" y="3348038"/>
          <p14:tracePt t="50783" x="7099300" y="3394075"/>
          <p14:tracePt t="50808" x="7116763" y="3411538"/>
          <p14:tracePt t="50871" x="7134225" y="3411538"/>
          <p14:tracePt t="50948" x="7153275" y="3411538"/>
          <p14:tracePt t="51014" x="7099300" y="3384550"/>
          <p14:tracePt t="51065" x="7062788" y="3340100"/>
          <p14:tracePt t="51091" x="7018338" y="3313113"/>
          <p14:tracePt t="51120" x="7000875" y="3313113"/>
          <p14:tracePt t="51149" x="6956425" y="3286125"/>
          <p14:tracePt t="51187" x="6884988" y="3251200"/>
          <p14:tracePt t="51215" x="6804025" y="3214688"/>
          <p14:tracePt t="51240" x="6759575" y="3197225"/>
          <p14:tracePt t="51285" x="6670675" y="3133725"/>
          <p14:tracePt t="51312" x="6653213" y="3116263"/>
          <p14:tracePt t="51343" x="6626225" y="3098800"/>
          <p14:tracePt t="51373" x="6616700" y="3089275"/>
          <p14:tracePt t="51616" x="6599238" y="3081338"/>
          <p14:tracePt t="51966" x="6653213" y="3081338"/>
          <p14:tracePt t="51991" x="6715125" y="3081338"/>
          <p14:tracePt t="52020" x="6831013" y="3081338"/>
          <p14:tracePt t="52048" x="6946900" y="3081338"/>
          <p14:tracePt t="52075" x="7062788" y="3081338"/>
          <p14:tracePt t="52103" x="7170738" y="3081338"/>
          <p14:tracePt t="52133" x="7232650" y="3081338"/>
          <p14:tracePt t="52172" x="7269163" y="3081338"/>
          <p14:tracePt t="52213" x="7304088" y="3081338"/>
          <p14:tracePt t="52241" x="7340600" y="3081338"/>
          <p14:tracePt t="52284" x="7394575" y="3081338"/>
          <p14:tracePt t="52323" x="7439025" y="3089275"/>
          <p14:tracePt t="52354" x="7466013" y="3098800"/>
          <p14:tracePt t="52383" x="7500938" y="3098800"/>
          <p14:tracePt t="52423" x="7545388" y="3108325"/>
          <p14:tracePt t="52655" x="7554913" y="3108325"/>
          <p14:tracePt t="53310" x="7581900" y="3108325"/>
          <p14:tracePt t="53352" x="7589838" y="3108325"/>
          <p14:tracePt t="53737" x="7643813" y="3116263"/>
          <p14:tracePt t="53764" x="7724775" y="3125788"/>
          <p14:tracePt t="53794" x="7939088" y="3125788"/>
          <p14:tracePt t="53826" x="8402638" y="3125788"/>
          <p14:tracePt t="53860" x="8920163" y="3108325"/>
          <p14:tracePt t="53893" x="9180513" y="3062288"/>
          <p14:tracePt t="53926" x="9215438" y="3062288"/>
          <p14:tracePt t="53955" x="9232900" y="3062288"/>
          <p14:tracePt t="54215" x="9232900" y="3089275"/>
          <p14:tracePt t="54230" x="9232900" y="3098800"/>
          <p14:tracePt t="54280" x="9242425" y="3133725"/>
          <p14:tracePt t="54494" x="9259888" y="3143250"/>
          <p14:tracePt t="54860" x="9323388" y="3143250"/>
          <p14:tracePt t="54888" x="9429750" y="3143250"/>
          <p14:tracePt t="54900" x="9501188" y="3143250"/>
          <p14:tracePt t="54930" x="9894888" y="3143250"/>
          <p14:tracePt t="54972" x="10198100" y="3143250"/>
          <p14:tracePt t="55148" x="10215563" y="3143250"/>
          <p14:tracePt t="55859" x="10198100" y="3143250"/>
          <p14:tracePt t="56589" x="10180638" y="3143250"/>
          <p14:tracePt t="57029" x="10161588" y="3143250"/>
          <p14:tracePt t="57092" x="10134600" y="3143250"/>
          <p14:tracePt t="57143" x="10082213" y="3143250"/>
          <p14:tracePt t="57168" x="10018713" y="3160713"/>
          <p14:tracePt t="57197" x="9867900" y="3205163"/>
          <p14:tracePt t="57235" x="9483725" y="3340100"/>
          <p14:tracePt t="57265" x="9259888" y="3411538"/>
          <p14:tracePt t="57293" x="9018588" y="3527425"/>
          <p14:tracePt t="57334" x="8724900" y="3679825"/>
          <p14:tracePt t="57377" x="8456613" y="3813175"/>
          <p14:tracePt t="57404" x="8286750" y="3894138"/>
          <p14:tracePt t="57432" x="8180388" y="3938588"/>
          <p14:tracePt t="57460" x="7983538" y="4000500"/>
          <p14:tracePt t="57499" x="7769225" y="4037013"/>
          <p14:tracePt t="57527" x="7653338" y="4054475"/>
          <p14:tracePt t="57566" x="7527925" y="4071938"/>
          <p14:tracePt t="57595" x="7429500" y="4098925"/>
          <p14:tracePt t="57609" x="7419975" y="4098925"/>
          <p14:tracePt t="57636" x="7367588" y="4108450"/>
          <p14:tracePt t="57663" x="7323138" y="4108450"/>
          <p14:tracePt t="57701" x="7259638" y="4125913"/>
          <p14:tracePt t="57728" x="7251700" y="4125913"/>
          <p14:tracePt t="57767" x="7205663" y="4125913"/>
          <p14:tracePt t="57796" x="7180263" y="4125913"/>
          <p14:tracePt t="57822" x="7153275" y="4125913"/>
          <p14:tracePt t="57876" x="7126288" y="4125913"/>
          <p14:tracePt t="57915" x="7099300" y="4125913"/>
          <p14:tracePt t="57993" x="7072313" y="4125913"/>
          <p14:tracePt t="58032" x="7018338" y="4152900"/>
          <p14:tracePt t="58060" x="6991350" y="4160838"/>
          <p14:tracePt t="58221" x="6991350" y="4179888"/>
          <p14:tracePt t="58248" x="7027863" y="4187825"/>
          <p14:tracePt t="58277" x="7072313" y="4187825"/>
          <p14:tracePt t="58316" x="7180263" y="4187825"/>
          <p14:tracePt t="58348" x="7286625" y="4187825"/>
          <p14:tracePt t="58376" x="7375525" y="4187825"/>
          <p14:tracePt t="58404" x="7419975" y="4187825"/>
          <p14:tracePt t="58433" x="7473950" y="4187825"/>
          <p14:tracePt t="58461" x="7554913" y="4187825"/>
          <p14:tracePt t="58500" x="7724775" y="4179888"/>
          <p14:tracePt t="58529" x="7831138" y="4170363"/>
          <p14:tracePt t="58555" x="7956550" y="4170363"/>
          <p14:tracePt t="58569" x="8001000" y="4170363"/>
          <p14:tracePt t="58609" x="8251825" y="4152900"/>
          <p14:tracePt t="58635" x="8483600" y="4133850"/>
          <p14:tracePt t="58664" x="8609013" y="4133850"/>
          <p14:tracePt t="58704" x="8724900" y="4116388"/>
          <p14:tracePt t="58732" x="8848725" y="4108450"/>
          <p14:tracePt t="58759" x="8939213" y="4089400"/>
          <p14:tracePt t="58798" x="9037638" y="4081463"/>
          <p14:tracePt t="58826" x="9082088" y="4081463"/>
          <p14:tracePt t="58852" x="9144000" y="4081463"/>
          <p14:tracePt t="58894" x="9259888" y="4081463"/>
          <p14:tracePt t="58920" x="9313863" y="4081463"/>
          <p14:tracePt t="58950" x="9375775" y="4081463"/>
          <p14:tracePt t="58983" x="9402763" y="4081463"/>
          <p14:tracePt t="59015" x="9439275" y="4081463"/>
          <p14:tracePt t="59049" x="9518650" y="4098925"/>
          <p14:tracePt t="59082" x="9555163" y="4098925"/>
          <p14:tracePt t="59111" x="9617075" y="4108450"/>
          <p14:tracePt t="59125" x="9634538" y="4133850"/>
          <p14:tracePt t="59153" x="9661525" y="4133850"/>
          <p14:tracePt t="59182" x="9680575" y="4133850"/>
          <p14:tracePt t="59210" x="9688513" y="4133850"/>
          <p14:tracePt t="60162" x="9688513" y="4143375"/>
          <p14:tracePt t="60216" x="9661525" y="4152900"/>
          <p14:tracePt t="60283" x="9644063" y="4152900"/>
          <p14:tracePt t="60324" x="9609138" y="4170363"/>
          <p14:tracePt t="60357" x="9599613" y="4179888"/>
          <p14:tracePt t="60385" x="9572625" y="4214813"/>
          <p14:tracePt t="60425" x="9528175" y="4276725"/>
          <p14:tracePt t="60453" x="9466263" y="4340225"/>
          <p14:tracePt t="60479" x="9402763" y="4411663"/>
          <p14:tracePt t="60493" x="9394825" y="4438650"/>
          <p14:tracePt t="60535" x="9323388" y="4500563"/>
          <p14:tracePt t="60548" x="9313863" y="4518025"/>
          <p14:tracePt t="60575" x="9224963" y="4581525"/>
          <p14:tracePt t="60618" x="9126538" y="4643438"/>
          <p14:tracePt t="60658" x="9001125" y="4732338"/>
          <p14:tracePt t="60687" x="8885238" y="4786313"/>
          <p14:tracePt t="60714" x="8804275" y="4803775"/>
          <p14:tracePt t="60742" x="8742363" y="4813300"/>
          <p14:tracePt t="60783" x="8609013" y="4813300"/>
          <p14:tracePt t="60796" x="8589963" y="4813300"/>
          <p14:tracePt t="60826" x="8474075" y="4813300"/>
          <p14:tracePt t="60855" x="8358188" y="4813300"/>
          <p14:tracePt t="60868" x="8331200" y="4813300"/>
          <p14:tracePt t="60908" x="8089900" y="4813300"/>
          <p14:tracePt t="60937" x="7974013" y="4813300"/>
          <p14:tracePt t="60965" x="7912100" y="4768850"/>
          <p14:tracePt t="60992" x="7858125" y="4697413"/>
          <p14:tracePt t="61033" x="7777163" y="4562475"/>
          <p14:tracePt t="61060" x="7742238" y="4483100"/>
          <p14:tracePt t="61089" x="7680325" y="4411663"/>
          <p14:tracePt t="61128" x="7616825" y="4357688"/>
          <p14:tracePt t="61142" x="7608888" y="4340225"/>
          <p14:tracePt t="61170" x="7572375" y="4313238"/>
          <p14:tracePt t="61223" x="7545388" y="4276725"/>
          <p14:tracePt t="61267" x="7537450" y="4268788"/>
          <p14:tracePt t="61399" x="7581900" y="4259263"/>
          <p14:tracePt t="61426" x="7608888" y="4259263"/>
          <p14:tracePt t="61456" x="7680325" y="4259263"/>
          <p14:tracePt t="61482" x="7742238" y="4259263"/>
          <p14:tracePt t="61509" x="7823200" y="4259263"/>
          <p14:tracePt t="61539" x="7920038" y="4259263"/>
          <p14:tracePt t="61578" x="7991475" y="4241800"/>
          <p14:tracePt t="61607" x="8037513" y="4224338"/>
          <p14:tracePt t="61647" x="8045450" y="4214813"/>
          <p14:tracePt t="61687" x="8054975" y="4205288"/>
          <p14:tracePt t="61712" x="8081963" y="4179888"/>
          <p14:tracePt t="61741" x="8108950" y="4170363"/>
          <p14:tracePt t="61781" x="8134350" y="4143375"/>
          <p14:tracePt t="61809" x="8153400" y="4125913"/>
          <p14:tracePt t="61862" x="8188325" y="4108450"/>
          <p14:tracePt t="61940" x="8215313" y="4081463"/>
          <p14:tracePt t="62125" x="8224838" y="4098925"/>
          <p14:tracePt t="62240" x="8224838" y="4143375"/>
          <p14:tracePt t="62284" x="8251825" y="4187825"/>
          <p14:tracePt t="62323" x="8259763" y="4251325"/>
          <p14:tracePt t="62366" x="8286750" y="4330700"/>
          <p14:tracePt t="62424" x="8348663" y="4394200"/>
          <p14:tracePt t="62471" x="8412163" y="4456113"/>
          <p14:tracePt t="62507" x="8483600" y="4518025"/>
          <p14:tracePt t="62543" x="8545513" y="4581525"/>
          <p14:tracePt t="62574" x="8555038" y="4608513"/>
          <p14:tracePt t="62641" x="8562975" y="4608513"/>
          <p14:tracePt t="62674" x="8599488" y="4633913"/>
          <p14:tracePt t="62701" x="8626475" y="4670425"/>
          <p14:tracePt t="62764" x="8643938" y="4679950"/>
          <p14:tracePt t="63001" x="8670925" y="4679950"/>
          <p14:tracePt t="63033" x="8705850" y="4581525"/>
          <p14:tracePt t="63065" x="8769350" y="4438650"/>
          <p14:tracePt t="63098" x="8777288" y="4313238"/>
          <p14:tracePt t="63118" x="8786813" y="4251325"/>
          <p14:tracePt t="63155" x="8804275" y="4152900"/>
          <p14:tracePt t="63192" x="8804275" y="4081463"/>
          <p14:tracePt t="63212" x="8804275" y="4017963"/>
          <p14:tracePt t="63230" x="8804275" y="4000500"/>
          <p14:tracePt t="63264" x="8796338" y="3902075"/>
          <p14:tracePt t="63294" x="8786813" y="3830638"/>
          <p14:tracePt t="63322" x="8769350" y="3822700"/>
          <p14:tracePt t="63354" x="8769350" y="3803650"/>
          <p14:tracePt t="63554" x="8786813" y="3822700"/>
          <p14:tracePt t="63653" x="8786813" y="3867150"/>
          <p14:tracePt t="63679" x="8786813" y="3902075"/>
          <p14:tracePt t="63720" x="8813800" y="4010025"/>
          <p14:tracePt t="63745" x="8875713" y="4089400"/>
          <p14:tracePt t="63774" x="9153525" y="4295775"/>
          <p14:tracePt t="63813" x="9528175" y="4527550"/>
          <p14:tracePt t="63842" x="9634538" y="4572000"/>
          <p14:tracePt t="63869" x="9661525" y="4589463"/>
          <p14:tracePt t="63909" x="9725025" y="4589463"/>
          <p14:tracePt t="63936" x="9777413" y="4589463"/>
          <p14:tracePt t="63963" x="9840913" y="4589463"/>
          <p14:tracePt t="63977" x="9885363" y="4589463"/>
          <p14:tracePt t="64016" x="10010775" y="4589463"/>
          <p14:tracePt t="64045" x="10144125" y="4608513"/>
          <p14:tracePt t="64074" x="10233025" y="4625975"/>
          <p14:tracePt t="64116" x="10252075" y="4633913"/>
          <p14:tracePt t="64223" x="10233025" y="4633913"/>
          <p14:tracePt t="64254" x="10188575" y="4643438"/>
          <p14:tracePt t="64284" x="10153650" y="4643438"/>
          <p14:tracePt t="64312" x="10126663" y="4643438"/>
          <p14:tracePt t="64345" x="10099675" y="4643438"/>
          <p14:tracePt t="64388" x="10090150" y="4643438"/>
          <p14:tracePt t="64440" x="10037763" y="4643438"/>
          <p14:tracePt t="64466" x="9983788" y="4643438"/>
          <p14:tracePt t="64495" x="9848850" y="4562475"/>
          <p14:tracePt t="64524" x="9653588" y="4340225"/>
          <p14:tracePt t="64563" x="9518650" y="4116388"/>
          <p14:tracePt t="64591" x="9483725" y="4062413"/>
          <p14:tracePt t="64619" x="9466263" y="4010025"/>
          <p14:tracePt t="64660" x="9375775" y="3902075"/>
          <p14:tracePt t="64687" x="9304338" y="3848100"/>
          <p14:tracePt t="64714" x="9251950" y="3803650"/>
          <p14:tracePt t="64742" x="9197975" y="3768725"/>
          <p14:tracePt t="64783" x="9144000" y="3724275"/>
          <p14:tracePt t="65030" x="9205913" y="3759200"/>
          <p14:tracePt t="65058" x="9286875" y="3776663"/>
          <p14:tracePt t="65097" x="9582150" y="3884613"/>
          <p14:tracePt t="65125" x="10001250" y="4017963"/>
          <p14:tracePt t="65152" x="10225088" y="4108450"/>
          <p14:tracePt t="65180" x="10348913" y="4160838"/>
          <p14:tracePt t="65210" x="10394950" y="4187825"/>
          <p14:tracePt t="65251" x="10501313" y="4268788"/>
          <p14:tracePt t="65277" x="10555288" y="4303713"/>
          <p14:tracePt t="65305" x="10599738" y="4330700"/>
          <p14:tracePt t="65335" x="10644188" y="4411663"/>
          <p14:tracePt t="65366" x="10698163" y="4483100"/>
          <p14:tracePt t="65407" x="10733088" y="4510088"/>
          <p14:tracePt t="65438" x="10733088" y="4545013"/>
          <p14:tracePt t="65484" x="10733088" y="4562475"/>
          <p14:tracePt t="65518" x="10733088" y="4581525"/>
          <p14:tracePt t="65637" x="10733088" y="4589463"/>
          <p14:tracePt t="65842" x="10671175" y="4625975"/>
          <p14:tracePt t="65868" x="10626725" y="4660900"/>
          <p14:tracePt t="65909" x="10572750" y="4705350"/>
          <p14:tracePt t="65935" x="10456863" y="4741863"/>
          <p14:tracePt t="65964" x="10385425" y="4741863"/>
          <p14:tracePt t="65992" x="10161588" y="4741863"/>
          <p14:tracePt t="66032" x="9786938" y="4500563"/>
          <p14:tracePt t="66060" x="9617075" y="4330700"/>
          <p14:tracePt t="66086" x="9510713" y="4241800"/>
          <p14:tracePt t="66127" x="9474200" y="4197350"/>
          <p14:tracePt t="66169" x="9420225" y="4160838"/>
          <p14:tracePt t="66196" x="9394825" y="4143375"/>
          <p14:tracePt t="66237" x="9286875" y="4125913"/>
          <p14:tracePt t="66269" x="9224963" y="4116388"/>
          <p14:tracePt t="66296" x="9144000" y="4098925"/>
          <p14:tracePt t="66339" x="9082088" y="4098925"/>
          <p14:tracePt t="66369" x="9045575" y="4098925"/>
          <p14:tracePt t="66445" x="9037638" y="4098925"/>
          <p14:tracePt t="66556" x="9037638" y="4108450"/>
          <p14:tracePt t="66607" x="9072563" y="4152900"/>
          <p14:tracePt t="66636" x="9188450" y="4224338"/>
          <p14:tracePt t="66664" x="9402763" y="4322763"/>
          <p14:tracePt t="66704" x="9769475" y="4500563"/>
          <p14:tracePt t="66734" x="9966325" y="4608513"/>
          <p14:tracePt t="66764" x="10099675" y="4697413"/>
          <p14:tracePt t="66790" x="10144125" y="4714875"/>
          <p14:tracePt t="66819" x="10215563" y="4724400"/>
          <p14:tracePt t="66860" x="10304463" y="4724400"/>
          <p14:tracePt t="66887" x="10313988" y="4724400"/>
          <p14:tracePt t="66953" x="10358438" y="4751388"/>
          <p14:tracePt t="66993" x="10385425" y="4759325"/>
          <p14:tracePt t="67035" x="10402888" y="4813300"/>
          <p14:tracePt t="67062" x="10402888" y="4848225"/>
          <p14:tracePt t="67089" x="10412413" y="4894263"/>
          <p14:tracePt t="67202" x="10412413" y="4911725"/>
          <p14:tracePt t="67243" x="10375900" y="4911725"/>
          <p14:tracePt t="67275" x="10358438" y="4919663"/>
          <p14:tracePt t="67308" x="10323513" y="4919663"/>
          <p14:tracePt t="67343" x="10296525" y="4929188"/>
          <p14:tracePt t="67373" x="10277475" y="4938713"/>
          <p14:tracePt t="67403" x="10260013" y="4946650"/>
          <p14:tracePt t="67725" x="10252075" y="4946650"/>
          <p14:tracePt t="67776" x="10188575" y="4946650"/>
          <p14:tracePt t="67809" x="10134600" y="4946650"/>
          <p14:tracePt t="67823" x="10109200" y="4946650"/>
          <p14:tracePt t="67842" x="10090150" y="4946650"/>
          <p14:tracePt t="67876" x="10055225" y="4946650"/>
          <p14:tracePt t="67976" x="10010775" y="4946650"/>
          <p14:tracePt t="68006" x="9966325" y="4946650"/>
          <p14:tracePt t="68048" x="9867900" y="4946650"/>
          <p14:tracePt t="68074" x="9759950" y="4956175"/>
          <p14:tracePt t="68104" x="9644063" y="4991100"/>
          <p14:tracePt t="68133" x="9483725" y="5010150"/>
          <p14:tracePt t="68172" x="9010650" y="5010150"/>
          <p14:tracePt t="68200" x="8510588" y="5045075"/>
          <p14:tracePt t="68239" x="8143875" y="5081588"/>
          <p14:tracePt t="68270" x="8037513" y="5099050"/>
          <p14:tracePt t="68301" x="7974013" y="5108575"/>
          <p14:tracePt t="68326" x="7894638" y="5153025"/>
          <p14:tracePt t="68360" x="7823200" y="5197475"/>
          <p14:tracePt t="68389" x="7759700" y="5251450"/>
          <p14:tracePt t="68419" x="7751763" y="5259388"/>
          <p14:tracePt t="68446" x="7742238" y="5276850"/>
          <p14:tracePt t="68499" x="7724775" y="5357813"/>
          <p14:tracePt t="68525" x="7724775" y="5384800"/>
          <p14:tracePt t="68554" x="7724775" y="5394325"/>
          <p14:tracePt t="69983" x="7715250" y="5394325"/>
          <p14:tracePt t="71807" x="7759700" y="5357813"/>
          <p14:tracePt t="71821" x="7777163" y="5340350"/>
          <p14:tracePt t="71860" x="7894638" y="5205413"/>
          <p14:tracePt t="71887" x="7956550" y="5089525"/>
          <p14:tracePt t="71925" x="8081963" y="4795838"/>
          <p14:tracePt t="71953" x="8232775" y="4419600"/>
          <p14:tracePt t="71979" x="8348663" y="4089400"/>
          <p14:tracePt t="72019" x="8385175" y="3732213"/>
          <p14:tracePt t="72045" x="8296275" y="3589338"/>
          <p14:tracePt t="72074" x="8259763" y="3544888"/>
          <p14:tracePt t="72126" x="8180388" y="3446463"/>
          <p14:tracePt t="72154" x="8027988" y="3340100"/>
          <p14:tracePt t="72181" x="7920038" y="3259138"/>
          <p14:tracePt t="72222" x="7751763" y="3098800"/>
          <p14:tracePt t="72248" x="7697788" y="3000375"/>
          <p14:tracePt t="72276" x="7653338" y="2965450"/>
          <p14:tracePt t="72304" x="7599363" y="2867025"/>
          <p14:tracePt t="72346" x="7581900" y="2847975"/>
          <p14:tracePt t="72415" x="7562850" y="2847975"/>
          <p14:tracePt t="72471" x="7554913" y="2840038"/>
          <p14:tracePt t="72578" x="7554913" y="2884488"/>
          <p14:tracePt t="72605" x="7554913" y="2911475"/>
          <p14:tracePt t="72633" x="7554913" y="2928938"/>
          <p14:tracePt t="72672" x="7554913" y="2938463"/>
          <p14:tracePt t="72747" x="7554913" y="2973388"/>
          <p14:tracePt t="72773" x="7537450" y="2990850"/>
          <p14:tracePt t="72813" x="7527925" y="3000375"/>
          <p14:tracePt t="72936" x="7500938" y="3000375"/>
          <p14:tracePt t="73047" x="7483475" y="3000375"/>
          <p14:tracePt t="73122" x="7483475" y="3009900"/>
          <p14:tracePt t="73172" x="7491413" y="3044825"/>
          <p14:tracePt t="73199" x="7491413" y="3098800"/>
          <p14:tracePt t="73228" x="7491413" y="3160713"/>
          <p14:tracePt t="73257" x="7491413" y="3197225"/>
          <p14:tracePt t="73300" x="7491413" y="3241675"/>
          <p14:tracePt t="73382" x="7491413" y="3259138"/>
          <p14:tracePt t="73495" x="7473950" y="3276600"/>
          <p14:tracePt t="74062" x="7456488" y="3286125"/>
          <p14:tracePt t="74164" x="7446963" y="3313113"/>
          <p14:tracePt t="74440" x="7446963" y="3303588"/>
          <p14:tracePt t="74729" x="7446963" y="3295650"/>
          <p14:tracePt t="74782" x="7483475" y="3375025"/>
          <p14:tracePt t="74810" x="7491413" y="3429000"/>
          <p14:tracePt t="74823" x="7491413" y="3473450"/>
          <p14:tracePt t="74851" x="7491413" y="3616325"/>
          <p14:tracePt t="74892" x="7527925" y="3946525"/>
          <p14:tracePt t="74918" x="7527925" y="4214813"/>
          <p14:tracePt t="74948" x="7537450" y="4554538"/>
          <p14:tracePt t="74976" x="7562850" y="4759325"/>
          <p14:tracePt t="75017" x="7599363" y="4911725"/>
          <p14:tracePt t="75046" x="7608888" y="4956175"/>
          <p14:tracePt t="75074" x="7626350" y="4991100"/>
          <p14:tracePt t="75101" x="7653338" y="5062538"/>
          <p14:tracePt t="75143" x="7661275" y="5153025"/>
          <p14:tracePt t="75170" x="7661275" y="5197475"/>
          <p14:tracePt t="75200" x="7661275" y="5259388"/>
          <p14:tracePt t="75228" x="7661275" y="5295900"/>
          <p14:tracePt t="75258" x="7661275" y="5322888"/>
          <p14:tracePt t="75298" x="7661275" y="5357813"/>
          <p14:tracePt t="75366" x="7661275" y="5367338"/>
          <p14:tracePt t="75452" x="7661275" y="5394325"/>
          <p14:tracePt t="75517" x="7705725" y="5419725"/>
          <p14:tracePt t="75547" x="7759700" y="5429250"/>
          <p14:tracePt t="75575" x="7813675" y="5429250"/>
          <p14:tracePt t="75602" x="7848600" y="5429250"/>
          <p14:tracePt t="75645" x="7885113" y="5429250"/>
          <p14:tracePt t="75695" x="7894638" y="5429250"/>
          <p14:tracePt t="76126" x="7902575" y="5411788"/>
          <p14:tracePt t="76152" x="7920038" y="5384800"/>
          <p14:tracePt t="76194" x="7920038" y="5357813"/>
          <p14:tracePt t="77185" x="7929563" y="5357813"/>
          <p14:tracePt t="77314" x="7929563" y="5375275"/>
          <p14:tracePt t="77364" x="7947025" y="5375275"/>
          <p14:tracePt t="77397" x="8001000" y="5153025"/>
          <p14:tracePt t="77441" x="8259763" y="4465638"/>
          <p14:tracePt t="77471" x="8331200" y="4268788"/>
          <p14:tracePt t="77487" x="8340725" y="4259263"/>
          <p14:tracePt t="77520" x="8358188" y="4232275"/>
          <p14:tracePt t="77562" x="8429625" y="4160838"/>
          <p14:tracePt t="77592" x="8491538" y="4062413"/>
          <p14:tracePt t="77619" x="8582025" y="3929063"/>
          <p14:tracePt t="77647" x="8759825" y="3751263"/>
          <p14:tracePt t="77686" x="8858250" y="3670300"/>
          <p14:tracePt t="77714" x="8939213" y="3608388"/>
          <p14:tracePt t="77753" x="9144000" y="3500438"/>
          <p14:tracePt t="77782" x="9296400" y="3419475"/>
          <p14:tracePt t="77808" x="9340850" y="3394075"/>
          <p14:tracePt t="77921" x="9402763" y="3330575"/>
          <p14:tracePt t="77949" x="9439275" y="3276600"/>
          <p14:tracePt t="77976" x="9510713" y="3241675"/>
          <p14:tracePt t="78017" x="9599613" y="3205163"/>
          <p14:tracePt t="78044" x="9680575" y="3197225"/>
          <p14:tracePt t="78070" x="9732963" y="3187700"/>
          <p14:tracePt t="78113" x="9777413" y="3170238"/>
          <p14:tracePt t="78153" x="9804400" y="3160713"/>
          <p14:tracePt t="78293" x="9840913" y="3160713"/>
          <p14:tracePt t="78362" x="9848850" y="3160713"/>
          <p14:tracePt t="78376" x="9867900" y="3143250"/>
          <p14:tracePt t="78449" x="9875838" y="3133725"/>
          <p14:tracePt t="78500" x="9875838" y="3125788"/>
          <p14:tracePt t="78647" x="9875838" y="3116263"/>
          <p14:tracePt t="78939" x="9840913" y="3116263"/>
          <p14:tracePt t="78980" x="9813925" y="3116263"/>
          <p14:tracePt t="79032" x="9804400" y="3116263"/>
          <p14:tracePt t="79060" x="9777413" y="3116263"/>
          <p14:tracePt t="79150" x="9752013" y="3116263"/>
          <p14:tracePt t="79565" x="9725025" y="3116263"/>
          <p14:tracePt t="79594" x="9715500" y="3116263"/>
          <p14:tracePt t="79655" x="9705975" y="3116263"/>
          <p14:tracePt t="79797" x="9688513" y="3125788"/>
          <p14:tracePt t="79824" x="9671050" y="3187700"/>
          <p14:tracePt t="79852" x="9617075" y="3303588"/>
          <p14:tracePt t="79893" x="9358313" y="3919538"/>
          <p14:tracePt t="79907" x="9242425" y="4232275"/>
          <p14:tracePt t="79923" x="9117013" y="4500563"/>
          <p14:tracePt t="79935" x="9063038" y="4608513"/>
          <p14:tracePt t="79964" x="8920163" y="4911725"/>
          <p14:tracePt t="80003" x="8796338" y="5143500"/>
          <p14:tracePt t="80030" x="8724900" y="5259388"/>
          <p14:tracePt t="80059" x="8670925" y="5330825"/>
          <p14:tracePt t="80075" x="8634413" y="5367338"/>
          <p14:tracePt t="80109" x="8626475" y="5384800"/>
          <p14:tracePt t="80137" x="8616950" y="5402263"/>
          <p14:tracePt t="80176" x="8599488" y="5438775"/>
          <p14:tracePt t="80203" x="8555038" y="5473700"/>
          <p14:tracePt t="80229" x="8528050" y="5491163"/>
          <p14:tracePt t="80259" x="8501063" y="5510213"/>
          <p14:tracePt t="80297" x="8447088" y="5510213"/>
          <p14:tracePt t="80325" x="8412163" y="5510213"/>
          <p14:tracePt t="80358" x="8367713" y="5510213"/>
          <p14:tracePt t="80389" x="8340725" y="5510213"/>
          <p14:tracePt t="80454" x="8304213" y="5510213"/>
          <p14:tracePt t="80480" x="8277225" y="5473700"/>
          <p14:tracePt t="80509" x="8277225" y="5465763"/>
          <p14:tracePt t="80610" x="8286750" y="5438775"/>
          <p14:tracePt t="80638" x="8429625" y="5394325"/>
          <p14:tracePt t="80664" x="8555038" y="5322888"/>
          <p14:tracePt t="80706" x="9010650" y="4830763"/>
          <p14:tracePt t="80732" x="9483725" y="4081463"/>
          <p14:tracePt t="80760" x="9705975" y="3670300"/>
          <p14:tracePt t="80789" x="9902825" y="3313113"/>
          <p14:tracePt t="80829" x="10153650" y="3000375"/>
          <p14:tracePt t="80858" x="10225088" y="2919413"/>
          <p14:tracePt t="80884" x="10260013" y="2884488"/>
          <p14:tracePt t="80926" x="10269538" y="2840038"/>
          <p14:tracePt t="80954" x="10269538" y="2759075"/>
          <p14:tracePt t="80980" x="10269538" y="2687638"/>
          <p14:tracePt t="81033" x="10225088" y="2633663"/>
          <p14:tracePt t="81061" x="10188575" y="2633663"/>
          <p14:tracePt t="81103" x="10134600" y="2633663"/>
          <p14:tracePt t="81142" x="10063163" y="2670175"/>
          <p14:tracePt t="81170" x="10037763" y="2679700"/>
          <p14:tracePt t="81195" x="10001250" y="2714625"/>
          <p14:tracePt t="81226" x="9983788" y="2741613"/>
          <p14:tracePt t="81267" x="9956800" y="2776538"/>
          <p14:tracePt t="81330" x="9956800" y="2813050"/>
          <p14:tracePt t="81362" x="9920288" y="2884488"/>
          <p14:tracePt t="81392" x="9875838" y="2965450"/>
          <p14:tracePt t="81419" x="9858375" y="3009900"/>
          <p14:tracePt t="81446" x="9848850" y="3027363"/>
          <p14:tracePt t="81476" x="9823450" y="3044825"/>
          <p14:tracePt t="81516" x="9705975" y="3152775"/>
          <p14:tracePt t="81544" x="9661525" y="3214688"/>
          <p14:tracePt t="81573" x="9483725" y="3438525"/>
          <p14:tracePt t="81612" x="8983663" y="4152900"/>
          <p14:tracePt t="81641" x="8661400" y="4625975"/>
          <p14:tracePt t="81667" x="8402638" y="4973638"/>
          <p14:tracePt t="81695" x="8286750" y="5133975"/>
          <p14:tracePt t="81904" x="8286750" y="5126038"/>
          <p14:tracePt t="81929" x="8286750" y="5108575"/>
          <p14:tracePt t="82018" x="8259763" y="5116513"/>
          <p14:tracePt t="82046" x="8232775" y="5160963"/>
          <p14:tracePt t="82073" x="8205788" y="5205413"/>
          <p14:tracePt t="82113" x="8188325" y="5224463"/>
          <p14:tracePt t="82154" x="8170863" y="5241925"/>
          <p14:tracePt t="82217" x="8170863" y="5268913"/>
          <p14:tracePt t="82258" x="8161338" y="5276850"/>
          <p14:tracePt t="82311" x="8161338" y="5295900"/>
          <p14:tracePt t="82788" x="8161338" y="5286375"/>
          <p14:tracePt t="82827" x="8170863" y="5259388"/>
          <p14:tracePt t="82856" x="8197850" y="5251450"/>
          <p14:tracePt t="83001" x="8197850" y="5241925"/>
          <p14:tracePt t="86362" x="8269288" y="5027613"/>
          <p14:tracePt t="86389" x="8555038" y="4286250"/>
          <p14:tracePt t="86417" x="8912225" y="3527425"/>
          <p14:tracePt t="86445" x="9001125" y="3357563"/>
          <p14:tracePt t="86483" x="9010650" y="3313113"/>
          <p14:tracePt t="86509" x="9037638" y="3268663"/>
          <p14:tracePt t="86549" x="9153525" y="3044825"/>
          <p14:tracePt t="86577" x="9331325" y="2697163"/>
          <p14:tracePt t="86604" x="9474200" y="2419350"/>
          <p14:tracePt t="86633" x="9609138" y="2143125"/>
          <p14:tracePt t="86673" x="9653588" y="1990725"/>
          <p14:tracePt t="86701" x="9680575" y="1928813"/>
          <p14:tracePt t="86728" x="9715500" y="1874838"/>
          <p14:tracePt t="86742" x="9715500" y="1857375"/>
          <p14:tracePt t="86783" x="9813925" y="1724025"/>
          <p14:tracePt t="86810" x="9894888" y="1616075"/>
          <p14:tracePt t="86839" x="9939338" y="1554163"/>
          <p14:tracePt t="86904" x="9939338" y="1544638"/>
          <p14:tracePt t="86930" x="9966325" y="1527175"/>
          <p14:tracePt t="86971" x="10028238" y="1517650"/>
          <p14:tracePt t="86998" x="10134600" y="1490663"/>
          <p14:tracePt t="87024" x="10215563" y="1490663"/>
          <p14:tracePt t="87091" x="10225088" y="1482725"/>
          <p14:tracePt t="87121" x="10260013" y="1455738"/>
          <p14:tracePt t="87150" x="10287000" y="1438275"/>
          <p14:tracePt t="87336" x="10277475" y="1411288"/>
          <p14:tracePt t="87369" x="10252075" y="1374775"/>
          <p14:tracePt t="87419" x="10233025" y="1366838"/>
          <p14:tracePt t="87471" x="10225088" y="1347788"/>
          <p14:tracePt t="87785" x="10252075" y="1366838"/>
          <p14:tracePt t="87809" x="10252075" y="1384300"/>
          <p14:tracePt t="87899" x="10277475" y="1393825"/>
          <p14:tracePt t="88124" x="10277475" y="1374775"/>
          <p14:tracePt t="88152" x="10277475" y="1339850"/>
          <p14:tracePt t="88179" x="10277475" y="1322388"/>
          <p14:tracePt t="88221" x="10277475" y="1303338"/>
          <p14:tracePt t="88249" x="10269538" y="1268413"/>
          <p14:tracePt t="88441" x="10269538" y="1330325"/>
          <p14:tracePt t="88468" x="10287000" y="1384300"/>
          <p14:tracePt t="88494" x="10296525" y="1411288"/>
          <p14:tracePt t="88750" x="10296525" y="1419225"/>
          <p14:tracePt t="88825" x="10296525" y="1411288"/>
          <p14:tracePt t="88938" x="10296525" y="1401763"/>
          <p14:tracePt t="89170" x="10277475" y="1374775"/>
          <p14:tracePt t="89649" x="10277475" y="1401763"/>
          <p14:tracePt t="89688" x="10269538" y="1446213"/>
          <p14:tracePt t="89713" x="10252075" y="1500188"/>
          <p14:tracePt t="89742" x="10188575" y="1598613"/>
          <p14:tracePt t="89782" x="10055225" y="1812925"/>
          <p14:tracePt t="89808" x="9912350" y="2062163"/>
          <p14:tracePt t="89837" x="9661525" y="2509838"/>
          <p14:tracePt t="89868" x="9251950" y="3384550"/>
          <p14:tracePt t="89900" x="8902700" y="4357688"/>
          <p14:tracePt t="89932" x="8705850" y="4938713"/>
          <p14:tracePt t="89962" x="8643938" y="5153025"/>
          <p14:tracePt t="89993" x="8609013" y="5205413"/>
          <p14:tracePt t="90071" x="8589963" y="5232400"/>
          <p14:tracePt t="90109" x="8537575" y="5313363"/>
          <p14:tracePt t="90138" x="8447088" y="5419725"/>
          <p14:tracePt t="90166" x="8394700" y="5473700"/>
          <p14:tracePt t="90206" x="8375650" y="5510213"/>
          <p14:tracePt t="90407" x="8331200" y="5500688"/>
          <p14:tracePt t="90436" x="8286750" y="5456238"/>
          <p14:tracePt t="90462" x="8224838" y="5429250"/>
          <p14:tracePt t="90503" x="8180388" y="5402263"/>
          <p14:tracePt t="90527" x="8170863" y="5394325"/>
          <p14:tracePt t="90591" x="8143875" y="5394325"/>
          <p14:tracePt t="90741" x="8134350" y="5384800"/>
          <p14:tracePt t="91179" x="8126413" y="5367338"/>
          <p14:tracePt t="92188" x="8180388" y="5322888"/>
          <p14:tracePt t="92215" x="8385175" y="5108575"/>
          <p14:tracePt t="92229" x="8429625" y="5027613"/>
          <p14:tracePt t="92257" x="8589963" y="4768850"/>
          <p14:tracePt t="92298" x="8732838" y="4483100"/>
          <p14:tracePt t="92325" x="8840788" y="4276725"/>
          <p14:tracePt t="92355" x="9063038" y="3911600"/>
          <p14:tracePt t="92386" x="9242425" y="3616325"/>
          <p14:tracePt t="92415" x="9348788" y="3394075"/>
          <p14:tracePt t="92429" x="9375775" y="3340100"/>
          <p14:tracePt t="92470" x="9545638" y="3071813"/>
          <p14:tracePt t="92498" x="9653588" y="2847975"/>
          <p14:tracePt t="92527" x="9705975" y="2687638"/>
          <p14:tracePt t="92566" x="9725025" y="2562225"/>
          <p14:tracePt t="92594" x="9725025" y="2536825"/>
          <p14:tracePt t="92719" x="9688513" y="2544763"/>
          <p14:tracePt t="92747" x="9626600" y="2598738"/>
          <p14:tracePt t="92775" x="9572625" y="2660650"/>
          <p14:tracePt t="92788" x="9555163" y="2679700"/>
          <p14:tracePt t="92830" x="9491663" y="2741613"/>
          <p14:tracePt t="92858" x="9483725" y="2751138"/>
          <p14:tracePt t="92884" x="9483725" y="2759075"/>
          <p14:tracePt t="92912" x="9474200" y="2759075"/>
          <p14:tracePt t="92987" x="9466263" y="2803525"/>
          <p14:tracePt t="93015" x="9447213" y="2830513"/>
          <p14:tracePt t="93057" x="9447213" y="2874963"/>
          <p14:tracePt t="93109" x="9447213" y="2911475"/>
          <p14:tracePt t="93134" x="9447213" y="2919413"/>
          <p14:tracePt t="93201" x="9447213" y="2946400"/>
          <p14:tracePt t="93228" x="9447213" y="2990850"/>
          <p14:tracePt t="93257" x="9447213" y="3017838"/>
          <p14:tracePt t="93298" x="9447213" y="3108325"/>
          <p14:tracePt t="93325" x="9447213" y="3116263"/>
          <p14:tracePt t="93547" x="9412288" y="3133725"/>
          <p14:tracePt t="93572" x="9331325" y="3160713"/>
          <p14:tracePt t="93600" x="9197975" y="3276600"/>
          <p14:tracePt t="93642" x="8902700" y="3527425"/>
          <p14:tracePt t="93656" x="8777288" y="3652838"/>
          <p14:tracePt t="93682" x="8616950" y="3830638"/>
          <p14:tracePt t="93721" x="8501063" y="3973513"/>
          <p14:tracePt t="93750" x="8483600" y="4010025"/>
          <p14:tracePt t="93813" x="8466138" y="4037013"/>
          <p14:tracePt t="93867" x="8466138" y="4062413"/>
          <p14:tracePt t="93906" x="8466138" y="4108450"/>
          <p14:tracePt t="93933" x="8466138" y="4116388"/>
          <p14:tracePt t="94094" x="8456613" y="4125913"/>
          <p14:tracePt t="94119" x="8456613" y="4133850"/>
          <p14:tracePt t="94178" x="8439150" y="4170363"/>
          <p14:tracePt t="94204" x="8420100" y="4224338"/>
          <p14:tracePt t="94234" x="8394700" y="4303713"/>
          <p14:tracePt t="94264" x="8340725" y="4419600"/>
          <p14:tracePt t="94290" x="8296275" y="4545013"/>
          <p14:tracePt t="94307" x="8269288" y="4643438"/>
          <p14:tracePt t="94320" x="8232775" y="4732338"/>
          <p14:tracePt t="94357" x="8215313" y="4786313"/>
          <p14:tracePt t="94393" x="8197850" y="4822825"/>
          <p14:tracePt t="94861" x="8188325" y="4867275"/>
          <p14:tracePt t="94887" x="8153400" y="4973638"/>
          <p14:tracePt t="94917" x="8108950" y="5133975"/>
          <p14:tracePt t="94945" x="7991475" y="5500688"/>
          <p14:tracePt t="94986" x="7875588" y="5857875"/>
          <p14:tracePt t="95058" x="7858125" y="5875338"/>
          <p14:tracePt t="95089" x="7813675" y="5884863"/>
          <p14:tracePt t="95123" x="7742238" y="5884863"/>
          <p14:tracePt t="95154" x="7705725" y="5884863"/>
          <p14:tracePt t="95198" x="7661275" y="5884863"/>
          <p14:tracePt t="95237" x="7626350" y="5919788"/>
          <p14:tracePt t="95266" x="7589838" y="5938838"/>
          <p14:tracePt t="95291" x="7473950" y="5983288"/>
          <p14:tracePt t="95319" x="7385050" y="6000750"/>
          <p14:tracePt t="95364" x="7188200" y="6018213"/>
          <p14:tracePt t="95396" x="7027863" y="6018213"/>
          <p14:tracePt t="95421" x="6965950" y="6018213"/>
          <p14:tracePt t="95461" x="6902450" y="6010275"/>
          <p14:tracePt t="95500" x="6840538" y="6010275"/>
          <p14:tracePt t="95529" x="6796088" y="6010275"/>
          <p14:tracePt t="95555" x="6742113" y="6010275"/>
          <p14:tracePt t="95596" x="6732588" y="6010275"/>
          <p14:tracePt t="95648" x="6705600" y="6010275"/>
          <p14:tracePt t="95916" x="6751638" y="6010275"/>
          <p14:tracePt t="95955" x="6875463" y="6010275"/>
          <p14:tracePt t="95969" x="6902450" y="6010275"/>
          <p14:tracePt t="96007" x="6911975" y="6010275"/>
          <p14:tracePt t="96121" x="6946900" y="6010275"/>
          <p14:tracePt t="96150" x="7010400" y="5991225"/>
          <p14:tracePt t="96189" x="7037388" y="5965825"/>
          <p14:tracePt t="96217" x="7062788" y="5946775"/>
          <p14:tracePt t="96524" x="7072313" y="5946775"/>
          <p14:tracePt t="96600" x="7081838" y="5946775"/>
          <p14:tracePt t="96749" x="7108825" y="5946775"/>
          <p14:tracePt t="96773" x="7116763" y="5946775"/>
          <p14:tracePt t="96815" x="7143750" y="5911850"/>
          <p14:tracePt t="96841" x="7170738" y="5902325"/>
          <p14:tracePt t="96869" x="7232650" y="5894388"/>
          <p14:tracePt t="96899" x="7269163" y="5894388"/>
          <p14:tracePt t="96937" x="7296150" y="5894388"/>
          <p14:tracePt t="96965" x="7304088" y="5894388"/>
          <p14:tracePt t="97184" x="7340600" y="5867400"/>
          <p14:tracePt t="97210" x="7412038" y="5803900"/>
          <p14:tracePt t="97238" x="7527925" y="5661025"/>
          <p14:tracePt t="97269" x="7759700" y="5384800"/>
          <p14:tracePt t="97298" x="7947025" y="5143500"/>
          <p14:tracePt t="97326" x="8126413" y="4894263"/>
          <p14:tracePt t="97355" x="8232775" y="4732338"/>
          <p14:tracePt t="97369" x="8269288" y="4679950"/>
          <p14:tracePt t="97401" x="8429625" y="4446588"/>
          <p14:tracePt t="97440" x="8697913" y="4108450"/>
          <p14:tracePt t="97467" x="8848725" y="3884613"/>
          <p14:tracePt t="97494" x="8939213" y="3732213"/>
          <p14:tracePt t="97534" x="9001125" y="3643313"/>
          <p14:tracePt t="97560" x="9001125" y="3633788"/>
          <p14:tracePt t="97588" x="9010650" y="3581400"/>
          <p14:tracePt t="97616" x="9018588" y="3554413"/>
          <p14:tracePt t="97657" x="9028113" y="3527425"/>
          <p14:tracePt t="97684" x="9045575" y="3490913"/>
          <p14:tracePt t="97711" x="9055100" y="3473450"/>
          <p14:tracePt t="97752" x="9126538" y="3438525"/>
          <p14:tracePt t="97781" x="9224963" y="3394075"/>
          <p14:tracePt t="97807" x="9269413" y="3375025"/>
          <p14:tracePt t="97847" x="9331325" y="3330575"/>
          <p14:tracePt t="97885" x="9394825" y="3276600"/>
          <p14:tracePt t="97913" x="9429750" y="3259138"/>
          <p14:tracePt t="97951" x="9474200" y="3205163"/>
          <p14:tracePt t="98015" x="9483725" y="3197225"/>
          <p14:tracePt t="98100" x="9510713" y="3170238"/>
          <p14:tracePt t="98141" x="9555163" y="3152775"/>
          <p14:tracePt t="98169" x="9634538" y="3125788"/>
          <p14:tracePt t="98197" x="9680575" y="3098800"/>
          <p14:tracePt t="98235" x="9705975" y="3071813"/>
          <p14:tracePt t="98336" x="9705975" y="3054350"/>
          <p14:tracePt t="98432" x="9705975" y="3044825"/>
          <p14:tracePt t="98923" x="9680575" y="3098800"/>
          <p14:tracePt t="98952" x="9491663" y="3322638"/>
          <p14:tracePt t="98979" x="9304338" y="3517900"/>
          <p14:tracePt t="99019" x="8974138" y="3867150"/>
          <p14:tracePt t="99047" x="8777288" y="4116388"/>
          <p14:tracePt t="99062" x="8732838" y="4170363"/>
          <p14:tracePt t="99090" x="8555038" y="4419600"/>
          <p14:tracePt t="99118" x="8420100" y="4625975"/>
          <p14:tracePt t="99157" x="8188325" y="4929188"/>
          <p14:tracePt t="99184" x="8054975" y="5089525"/>
          <p14:tracePt t="99212" x="8001000" y="5153025"/>
          <p14:tracePt t="99253" x="7947025" y="5259388"/>
          <p14:tracePt t="99279" x="7848600" y="5456238"/>
          <p14:tracePt t="99310" x="7769225" y="5589588"/>
          <p14:tracePt t="99338" x="7742238" y="5661025"/>
          <p14:tracePt t="99368" x="7732713" y="5705475"/>
          <p14:tracePt t="99409" x="7697788" y="5732463"/>
          <p14:tracePt t="99448" x="7670800" y="5741988"/>
          <p14:tracePt t="99486" x="7634288" y="5741988"/>
          <p14:tracePt t="99512" x="7589838" y="5768975"/>
          <p14:tracePt t="99540" x="7581900" y="5768975"/>
          <p14:tracePt t="99579" x="7572375" y="5786438"/>
          <p14:tracePt t="99655" x="7527925" y="5803900"/>
          <p14:tracePt t="99667" x="7518400" y="5803900"/>
          <p14:tracePt t="99695" x="7491413" y="5803900"/>
          <p14:tracePt t="99735" x="7483475" y="5813425"/>
          <p14:tracePt t="100030" x="7466013" y="5813425"/>
          <p14:tracePt t="100119" x="7446963" y="5830888"/>
          <p14:tracePt t="100366" x="7599363" y="5830888"/>
          <p14:tracePt t="100410" x="7680325" y="5822950"/>
          <p14:tracePt t="100462" x="7697788" y="5795963"/>
          <p14:tracePt t="100514" x="7732713" y="5786438"/>
          <p14:tracePt t="100545" x="7796213" y="5776913"/>
          <p14:tracePt t="100573" x="7813675" y="5768975"/>
          <p14:tracePt t="100612" x="7823200" y="5768975"/>
          <p14:tracePt t="100915" x="7813675" y="5732463"/>
          <p14:tracePt t="100944" x="7688263" y="5661025"/>
          <p14:tracePt t="100983" x="7608888" y="5608638"/>
          <p14:tracePt t="101012" x="7572375" y="5589588"/>
          <p14:tracePt t="101040" x="7562850" y="5589588"/>
          <p14:tracePt t="101081" x="7510463" y="5581650"/>
          <p14:tracePt t="101109" x="7483475" y="5562600"/>
          <p14:tracePt t="101136" x="7456488" y="5545138"/>
          <p14:tracePt t="101531" x="7456488" y="5572125"/>
          <p14:tracePt t="101559" x="7510463" y="5616575"/>
          <p14:tracePt t="101598" x="7688263" y="5715000"/>
          <p14:tracePt t="101624" x="7777163" y="5741988"/>
          <p14:tracePt t="101649" x="7885113" y="5776913"/>
          <p14:tracePt t="101679" x="7920038" y="5795963"/>
          <p14:tracePt t="101728" x="7947025" y="5813425"/>
          <p14:tracePt t="101767" x="8001000" y="5848350"/>
          <p14:tracePt t="101781" x="8018463" y="5848350"/>
          <p14:tracePt t="102144" x="8062913" y="5848350"/>
          <p14:tracePt t="102169" x="8126413" y="5840413"/>
          <p14:tracePt t="102198" x="8242300" y="5813425"/>
          <p14:tracePt t="102228" x="8313738" y="5795963"/>
          <p14:tracePt t="102328" x="8331200" y="5795963"/>
          <p14:tracePt t="102355" x="8358188" y="5795963"/>
          <p14:tracePt t="102388" x="8456613" y="5786438"/>
          <p14:tracePt t="102415" x="8466138" y="5776913"/>
          <p14:tracePt t="102585" x="8510588" y="5768975"/>
          <p14:tracePt t="102627" x="8562975" y="5759450"/>
          <p14:tracePt t="102666" x="8589963" y="5751513"/>
          <p14:tracePt t="103078" x="8609013" y="5759450"/>
          <p14:tracePt t="103104" x="8634413" y="5786438"/>
          <p14:tracePt t="103132" x="8742363" y="5786438"/>
          <p14:tracePt t="103173" x="8894763" y="5786438"/>
          <p14:tracePt t="103199" x="8956675" y="5786438"/>
          <p14:tracePt t="103228" x="9082088" y="5759450"/>
          <p14:tracePt t="103266" x="9117013" y="5741988"/>
          <p14:tracePt t="103329" x="9134475" y="5741988"/>
          <p14:tracePt t="103370" x="9144000" y="5741988"/>
          <p14:tracePt t="103531" x="9161463" y="5741988"/>
          <p14:tracePt t="103559" x="9188450" y="5741988"/>
          <p14:tracePt t="103611" x="9232900" y="5776913"/>
          <p14:tracePt t="103623" x="9242425" y="5776913"/>
          <p14:tracePt t="103650" x="9259888" y="5776913"/>
          <p14:tracePt t="103690" x="9277350" y="5776913"/>
          <p14:tracePt t="103904" x="9286875" y="5776913"/>
          <p14:tracePt t="103967" x="9304338" y="5776913"/>
          <p14:tracePt t="103996" x="9323388" y="5795963"/>
          <p14:tracePt t="104073" x="9323388" y="5830888"/>
          <p14:tracePt t="104138" x="9313863" y="5848350"/>
          <p14:tracePt t="104178" x="9259888" y="5857875"/>
          <p14:tracePt t="104217" x="9188450" y="5875338"/>
          <p14:tracePt t="104245" x="9153525" y="5875338"/>
          <p14:tracePt t="104273" x="9063038" y="5875338"/>
          <p14:tracePt t="104313" x="8947150" y="5884863"/>
          <p14:tracePt t="104343" x="8831263" y="5894388"/>
          <p14:tracePt t="104373" x="8751888" y="5902325"/>
          <p14:tracePt t="104403" x="8697913" y="5911850"/>
          <p14:tracePt t="104432" x="8661400" y="5911850"/>
          <p14:tracePt t="104471" x="8616950" y="5911850"/>
          <p14:tracePt t="104484" x="8609013" y="5911850"/>
          <p14:tracePt t="104572" x="8599488" y="5911850"/>
          <p14:tracePt t="104732" x="8609013" y="5946775"/>
          <p14:tracePt t="104759" x="8670925" y="5956300"/>
          <p14:tracePt t="104797" x="8688388" y="5965825"/>
          <p14:tracePt t="104825" x="8724900" y="5965825"/>
          <p14:tracePt t="104852" x="8786813" y="5965825"/>
          <p14:tracePt t="104894" x="8956675" y="5965825"/>
          <p14:tracePt t="104922" x="9099550" y="5956300"/>
          <p14:tracePt t="104951" x="9170988" y="5946775"/>
          <p14:tracePt t="104964" x="9188450" y="5946775"/>
          <p14:tracePt t="104992" x="9232900" y="5946775"/>
          <p14:tracePt t="105033" x="9269413" y="5946775"/>
          <p14:tracePt t="105487" x="9277350" y="5946775"/>
          <p14:tracePt t="105824" x="9269413" y="5946775"/>
          <p14:tracePt t="105987" x="9259888" y="5946775"/>
          <p14:tracePt t="106379" x="9242425" y="5946775"/>
          <p14:tracePt t="106696" x="9170988" y="5991225"/>
          <p14:tracePt t="106712" x="9109075" y="6018213"/>
          <p14:tracePt t="106727" x="9072563" y="6027738"/>
          <p14:tracePt t="106746" x="8983663" y="6045200"/>
          <p14:tracePt t="106775" x="8777288" y="6054725"/>
          <p14:tracePt t="106803" x="8528050" y="6062663"/>
          <p14:tracePt t="106844" x="8170863" y="6089650"/>
          <p14:tracePt t="106874" x="8001000" y="6116638"/>
          <p14:tracePt t="106903" x="7956550" y="6143625"/>
          <p14:tracePt t="106930" x="7920038" y="6143625"/>
          <p14:tracePt t="106971" x="7894638" y="6153150"/>
          <p14:tracePt t="107009" x="7867650" y="6161088"/>
          <p14:tracePt t="107038" x="7804150" y="6180138"/>
          <p14:tracePt t="107077" x="7705725" y="6188075"/>
          <p14:tracePt t="107106" x="7643813" y="6188075"/>
          <p14:tracePt t="107133" x="7527925" y="6251575"/>
          <p14:tracePt t="107175" x="7348538" y="6348413"/>
          <p14:tracePt t="107204" x="7323138" y="6367463"/>
          <p14:tracePt t="107247" x="7313613" y="6384925"/>
          <p14:tracePt t="107274" x="7304088" y="6411913"/>
          <p14:tracePt t="107304" x="7304088" y="6429375"/>
          <p14:tracePt t="107350" x="7304088" y="6438900"/>
          <p14:tracePt t="107454" x="7304088" y="6465888"/>
          <p14:tracePt t="107485" x="7419975" y="6473825"/>
          <p14:tracePt t="107516" x="7562850" y="6483350"/>
          <p14:tracePt t="107554" x="7688263" y="6483350"/>
          <p14:tracePt t="107589" x="7751763" y="6483350"/>
          <p14:tracePt t="107618" x="7769225" y="6483350"/>
          <p14:tracePt t="107658" x="7813675" y="6483350"/>
          <p14:tracePt t="108203" x="7823200" y="6473825"/>
          <p14:tracePt t="112211" x="7840663" y="6456363"/>
          <p14:tracePt t="112252" x="7840663" y="6419850"/>
          <p14:tracePt t="112279" x="7867650" y="6348413"/>
          <p14:tracePt t="112305" x="7867650" y="6330950"/>
          <p14:tracePt t="112469" x="7867650" y="6323013"/>
          <p14:tracePt t="112510" x="7867650" y="6303963"/>
          <p14:tracePt t="113252" x="7875588" y="6276975"/>
          <p14:tracePt t="113382" x="7875588" y="6269038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1076635"/>
          </a:xfrm>
        </p:spPr>
        <p:txBody>
          <a:bodyPr/>
          <a:lstStyle/>
          <a:p>
            <a:pPr algn="ctr"/>
            <a:r>
              <a:rPr lang="pt-BR" dirty="0" smtClean="0"/>
              <a:t>Exemplo 2 - Flamant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4901" y="1546658"/>
            <a:ext cx="5645425" cy="4398734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pt-BR" dirty="0"/>
              <a:t>Uma bomba instalada na cota 200 m recalca </a:t>
            </a:r>
            <a:r>
              <a:rPr lang="pt-BR" dirty="0" smtClean="0"/>
              <a:t>2,5 </a:t>
            </a:r>
            <a:r>
              <a:rPr lang="pt-BR" dirty="0"/>
              <a:t>L/s através de uma tubulação de PVC (tubos novos) com </a:t>
            </a:r>
            <a:r>
              <a:rPr lang="pt-BR" dirty="0" smtClean="0"/>
              <a:t>50 mm </a:t>
            </a:r>
            <a:r>
              <a:rPr lang="pt-BR" dirty="0"/>
              <a:t>de diâmetro e 800 m de comprimento, para um reservatório cujo nível d’água (N.A.) situa-se na cota 250 m.  </a:t>
            </a:r>
            <a:endParaRPr lang="pt-BR" dirty="0" smtClean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 smtClean="0"/>
              <a:t>Determinar </a:t>
            </a:r>
            <a:r>
              <a:rPr lang="pt-BR" dirty="0"/>
              <a:t>a pressão do conduto distante 600 m da bomba e tendo cota igual a 240 m. </a:t>
            </a:r>
            <a:r>
              <a:rPr lang="pt-BR" dirty="0" smtClean="0"/>
              <a:t>(</a:t>
            </a:r>
            <a:r>
              <a:rPr lang="pt-BR" dirty="0"/>
              <a:t>Usar a Fórmula de </a:t>
            </a:r>
            <a:r>
              <a:rPr lang="pt-BR" dirty="0" smtClean="0"/>
              <a:t>Flamant </a:t>
            </a:r>
            <a:r>
              <a:rPr lang="pt-BR" dirty="0"/>
              <a:t>e adotar </a:t>
            </a:r>
            <a:r>
              <a:rPr lang="pt-BR" dirty="0" smtClean="0"/>
              <a:t>b </a:t>
            </a:r>
            <a:r>
              <a:rPr lang="pt-BR" dirty="0"/>
              <a:t>= </a:t>
            </a:r>
            <a:r>
              <a:rPr lang="pt-BR" dirty="0" smtClean="0"/>
              <a:t>0,000135).</a:t>
            </a:r>
            <a:endParaRPr lang="pt-BR" dirty="0"/>
          </a:p>
        </p:txBody>
      </p:sp>
      <p:grpSp>
        <p:nvGrpSpPr>
          <p:cNvPr id="16" name="Grupo 15"/>
          <p:cNvGrpSpPr/>
          <p:nvPr/>
        </p:nvGrpSpPr>
        <p:grpSpPr>
          <a:xfrm>
            <a:off x="6301406" y="1546658"/>
            <a:ext cx="5760118" cy="3277135"/>
            <a:chOff x="6301406" y="1546658"/>
            <a:chExt cx="5760118" cy="3277135"/>
          </a:xfrm>
        </p:grpSpPr>
        <p:grpSp>
          <p:nvGrpSpPr>
            <p:cNvPr id="15" name="Grupo 14"/>
            <p:cNvGrpSpPr/>
            <p:nvPr/>
          </p:nvGrpSpPr>
          <p:grpSpPr>
            <a:xfrm>
              <a:off x="6301406" y="1546658"/>
              <a:ext cx="5760118" cy="3277135"/>
              <a:chOff x="6301406" y="1546658"/>
              <a:chExt cx="5760118" cy="3277135"/>
            </a:xfrm>
          </p:grpSpPr>
          <p:grpSp>
            <p:nvGrpSpPr>
              <p:cNvPr id="10" name="Grupo 9"/>
              <p:cNvGrpSpPr/>
              <p:nvPr/>
            </p:nvGrpSpPr>
            <p:grpSpPr>
              <a:xfrm>
                <a:off x="6533321" y="1546658"/>
                <a:ext cx="5528203" cy="3277135"/>
                <a:chOff x="6663797" y="1440640"/>
                <a:chExt cx="5528203" cy="3277135"/>
              </a:xfrm>
            </p:grpSpPr>
            <p:pic>
              <p:nvPicPr>
                <p:cNvPr id="6" name="Espaço Reservado para Conteúdo 4"/>
                <p:cNvPicPr>
                  <a:picLocks/>
                </p:cNvPicPr>
                <p:nvPr/>
              </p:nvPicPr>
              <p:blipFill rotWithShape="1">
                <a:blip r:embed="rId5" cstate="print"/>
                <a:srcRect l="14514" t="2343" r="9143" b="1874"/>
                <a:stretch/>
              </p:blipFill>
              <p:spPr bwMode="auto">
                <a:xfrm>
                  <a:off x="6663797" y="1756469"/>
                  <a:ext cx="5402304" cy="29613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7" name="CaixaDeTexto 6"/>
                <p:cNvSpPr txBox="1"/>
                <p:nvPr/>
              </p:nvSpPr>
              <p:spPr>
                <a:xfrm>
                  <a:off x="11299519" y="1925030"/>
                  <a:ext cx="50358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2000" dirty="0" smtClean="0"/>
                    <a:t>R2</a:t>
                  </a:r>
                  <a:endParaRPr lang="pt-BR" sz="2000" dirty="0"/>
                </a:p>
              </p:txBody>
            </p:sp>
            <p:sp>
              <p:nvSpPr>
                <p:cNvPr id="8" name="CaixaDeTexto 7"/>
                <p:cNvSpPr txBox="1"/>
                <p:nvPr/>
              </p:nvSpPr>
              <p:spPr>
                <a:xfrm>
                  <a:off x="11429995" y="1440640"/>
                  <a:ext cx="7620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2000" dirty="0" smtClean="0"/>
                    <a:t>N.A.</a:t>
                  </a:r>
                  <a:endParaRPr lang="pt-BR" sz="2000" dirty="0"/>
                </a:p>
              </p:txBody>
            </p:sp>
            <p:sp>
              <p:nvSpPr>
                <p:cNvPr id="9" name="Seta dobrada para cima 8"/>
                <p:cNvSpPr/>
                <p:nvPr/>
              </p:nvSpPr>
              <p:spPr>
                <a:xfrm rot="10800000">
                  <a:off x="11383367" y="1757358"/>
                  <a:ext cx="326719" cy="189408"/>
                </a:xfrm>
                <a:prstGeom prst="bentUp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1" name="CaixaDeTexto 10"/>
              <p:cNvSpPr txBox="1"/>
              <p:nvPr/>
            </p:nvSpPr>
            <p:spPr>
              <a:xfrm>
                <a:off x="9965635" y="1662432"/>
                <a:ext cx="12639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smtClean="0"/>
                  <a:t>Cota 250 m</a:t>
                </a:r>
                <a:endParaRPr lang="pt-BR" dirty="0"/>
              </a:p>
            </p:txBody>
          </p:sp>
          <p:sp>
            <p:nvSpPr>
              <p:cNvPr id="12" name="CaixaDeTexto 11"/>
              <p:cNvSpPr txBox="1"/>
              <p:nvPr/>
            </p:nvSpPr>
            <p:spPr>
              <a:xfrm>
                <a:off x="6301406" y="3693016"/>
                <a:ext cx="12523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smtClean="0"/>
                  <a:t>Cota 200 m</a:t>
                </a:r>
                <a:endParaRPr lang="pt-BR" dirty="0"/>
              </a:p>
            </p:txBody>
          </p:sp>
          <p:sp>
            <p:nvSpPr>
              <p:cNvPr id="13" name="CaixaDeTexto 12"/>
              <p:cNvSpPr txBox="1"/>
              <p:nvPr/>
            </p:nvSpPr>
            <p:spPr>
              <a:xfrm>
                <a:off x="8991600" y="2246492"/>
                <a:ext cx="12639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smtClean="0"/>
                  <a:t>Cota 240 m</a:t>
                </a:r>
                <a:endParaRPr lang="pt-BR" dirty="0"/>
              </a:p>
            </p:txBody>
          </p:sp>
        </p:grpSp>
        <p:sp>
          <p:nvSpPr>
            <p:cNvPr id="14" name="Elipse 13"/>
            <p:cNvSpPr/>
            <p:nvPr/>
          </p:nvSpPr>
          <p:spPr>
            <a:xfrm>
              <a:off x="10268793" y="2443546"/>
              <a:ext cx="107659" cy="15931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7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0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89"/>
    </mc:Choice>
    <mc:Fallback xmlns="">
      <p:transition spd="slow" advTm="60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1044" x="7912100" y="6188075"/>
          <p14:tracePt t="1061" x="7947025" y="6045200"/>
          <p14:tracePt t="1097" x="8331200" y="5340350"/>
          <p14:tracePt t="1225" x="8902700" y="4679950"/>
          <p14:tracePt t="1238" x="8902700" y="4670425"/>
          <p14:tracePt t="1277" x="8902700" y="4660900"/>
          <p14:tracePt t="1305" x="8956675" y="4598988"/>
          <p14:tracePt t="1332" x="9055100" y="4527550"/>
          <p14:tracePt t="1373" x="9180513" y="4313238"/>
          <p14:tracePt t="1401" x="9304338" y="4017963"/>
          <p14:tracePt t="1426" x="9394825" y="3751263"/>
          <p14:tracePt t="1457" x="9429750" y="3411538"/>
          <p14:tracePt t="1499" x="9323388" y="2840038"/>
          <p14:tracePt t="1526" x="9277350" y="2527300"/>
          <p14:tracePt t="1558" x="9224963" y="2232025"/>
          <p14:tracePt t="1586" x="9144000" y="2044700"/>
          <p14:tracePt t="1624" x="8966200" y="1911350"/>
          <p14:tracePt t="1652" x="8912225" y="1874838"/>
          <p14:tracePt t="1703" x="8875713" y="1857375"/>
          <p14:tracePt t="1728" x="8840788" y="1857375"/>
          <p14:tracePt t="1757" x="8804275" y="1866900"/>
          <p14:tracePt t="1831" x="8777288" y="1901825"/>
          <p14:tracePt t="1861" x="8742363" y="1938338"/>
          <p14:tracePt t="1893" x="8715375" y="2000250"/>
          <p14:tracePt t="1911" x="8715375" y="2054225"/>
          <p14:tracePt t="1942" x="8643938" y="2232025"/>
          <p14:tracePt t="1984" x="8537575" y="2509838"/>
          <p14:tracePt t="2009" x="8528050" y="2544763"/>
          <p14:tracePt t="2051" x="8528050" y="2562225"/>
          <p14:tracePt t="2161" x="8518525" y="2509838"/>
          <p14:tracePt t="2202" x="8518525" y="2473325"/>
          <p14:tracePt t="2227" x="8518525" y="2465388"/>
          <p14:tracePt t="2256" x="8545513" y="2419350"/>
          <p14:tracePt t="2308" x="8572500" y="2393950"/>
          <p14:tracePt t="2338" x="8582025" y="2393950"/>
          <p14:tracePt t="7085" x="8589963" y="2393950"/>
          <p14:tracePt t="7151" x="8599488" y="2419350"/>
          <p14:tracePt t="7180" x="8626475" y="2500313"/>
          <p14:tracePt t="7220" x="8634413" y="2670175"/>
          <p14:tracePt t="7248" x="8634413" y="2928938"/>
          <p14:tracePt t="7276" x="8634413" y="3313113"/>
          <p14:tracePt t="7288" x="8634413" y="3384550"/>
          <p14:tracePt t="7317" x="8634413" y="3616325"/>
          <p14:tracePt t="7357" x="8626475" y="3751263"/>
          <p14:tracePt t="7386" x="8616950" y="3840163"/>
          <p14:tracePt t="7415" x="8616950" y="3946525"/>
          <p14:tracePt t="7444" x="8616950" y="4062413"/>
          <p14:tracePt t="7488" x="8616950" y="4330700"/>
          <p14:tracePt t="7532" x="8616950" y="4581525"/>
          <p14:tracePt t="7564" x="8616950" y="4643438"/>
          <p14:tracePt t="7640" x="8609013" y="4660900"/>
          <p14:tracePt t="7668" x="8589963" y="4660900"/>
          <p14:tracePt t="7697" x="8582025" y="4660900"/>
          <p14:tracePt t="7735" x="8545513" y="4660900"/>
          <p14:tracePt t="7762" x="8510588" y="4660900"/>
          <p14:tracePt t="7788" x="8439150" y="4625975"/>
          <p14:tracePt t="7816" x="8367713" y="4581525"/>
          <p14:tracePt t="7855" x="8323263" y="4545013"/>
          <p14:tracePt t="7884" x="8277225" y="4510088"/>
          <p14:tracePt t="7912" x="8277225" y="4483100"/>
          <p14:tracePt t="7951" x="8269288" y="4465638"/>
          <p14:tracePt t="7980" x="8242300" y="4402138"/>
          <p14:tracePt t="8032" x="8180388" y="4313238"/>
          <p14:tracePt t="8060" x="8134350" y="4251325"/>
          <p14:tracePt t="8086" x="8108950" y="4241800"/>
          <p14:tracePt t="8114" x="8108950" y="4224338"/>
          <p14:tracePt t="8178" x="8099425" y="4224338"/>
          <p14:tracePt t="8277" x="8099425" y="4187825"/>
          <p14:tracePt t="8318" x="8072438" y="4108450"/>
          <p14:tracePt t="8380" x="8072438" y="4071938"/>
          <p14:tracePt t="8952" x="8072438" y="4062413"/>
          <p14:tracePt t="9431" x="8081963" y="4108450"/>
          <p14:tracePt t="9459" x="8108950" y="4179888"/>
          <p14:tracePt t="9499" x="8143875" y="4268788"/>
          <p14:tracePt t="9528" x="8188325" y="4259263"/>
          <p14:tracePt t="9559" x="8277225" y="4098925"/>
          <p14:tracePt t="9586" x="8412163" y="3875088"/>
          <p14:tracePt t="9614" x="8688388" y="3589338"/>
          <p14:tracePt t="9653" x="9232900" y="3357563"/>
          <p14:tracePt t="9681" x="9661525" y="3224213"/>
          <p14:tracePt t="9708" x="10099675" y="3071813"/>
          <p14:tracePt t="9735" x="10277475" y="3000375"/>
          <p14:tracePt t="9764" x="10375900" y="2919413"/>
          <p14:tracePt t="9790" x="10429875" y="2857500"/>
          <p14:tracePt t="9818" x="10456863" y="2786063"/>
          <p14:tracePt t="9857" x="10483850" y="2724150"/>
          <p14:tracePt t="9930" x="10528300" y="2697163"/>
          <p14:tracePt t="9969" x="10609263" y="2652713"/>
          <p14:tracePt t="9996" x="10680700" y="2608263"/>
          <p14:tracePt t="10023" x="10760075" y="2527300"/>
          <p14:tracePt t="10051" x="10814050" y="2473325"/>
          <p14:tracePt t="10091" x="10841038" y="2419350"/>
          <p14:tracePt t="10129" x="10848975" y="2393950"/>
          <p14:tracePt t="10232" x="10848975" y="2347913"/>
          <p14:tracePt t="10245" x="10848975" y="2339975"/>
          <p14:tracePt t="10272" x="10868025" y="2259013"/>
          <p14:tracePt t="10299" x="10895013" y="2179638"/>
          <p14:tracePt t="10326" x="10920413" y="2116138"/>
          <p14:tracePt t="10356" x="10947400" y="2062163"/>
          <p14:tracePt t="10383" x="10966450" y="2044700"/>
          <p14:tracePt t="10449" x="10974388" y="2036763"/>
          <p14:tracePt t="10512" x="10956925" y="2044700"/>
          <p14:tracePt t="10526" x="10947400" y="2044700"/>
          <p14:tracePt t="10559" x="10939463" y="2081213"/>
          <p14:tracePt t="10573" x="10902950" y="2108200"/>
          <p14:tracePt t="10600" x="10814050" y="2214563"/>
          <p14:tracePt t="10640" x="10680700" y="2374900"/>
          <p14:tracePt t="10667" x="10572750" y="2500313"/>
          <p14:tracePt t="10693" x="10412413" y="2687638"/>
          <p14:tracePt t="10723" x="10161588" y="2911475"/>
          <p14:tracePt t="10765" x="9894888" y="3133725"/>
          <p14:tracePt t="10792" x="9626600" y="3357563"/>
          <p14:tracePt t="10805" x="9563100" y="3419475"/>
          <p14:tracePt t="10833" x="9277350" y="3724275"/>
          <p14:tracePt t="10874" x="8929688" y="4027488"/>
          <p14:tracePt t="10902" x="8796338" y="4133850"/>
          <p14:tracePt t="10928" x="8724900" y="4187825"/>
          <p14:tracePt t="10957" x="8705850" y="4205288"/>
          <p14:tracePt t="10999" x="8653463" y="4232275"/>
          <p14:tracePt t="11026" x="8589963" y="4251325"/>
          <p14:tracePt t="11055" x="8537575" y="4276725"/>
          <p14:tracePt t="11083" x="8466138" y="4295775"/>
          <p14:tracePt t="11124" x="8340725" y="4313238"/>
          <p14:tracePt t="11151" x="8232775" y="4330700"/>
          <p14:tracePt t="11165" x="8205788" y="4348163"/>
          <p14:tracePt t="11192" x="8081963" y="4357688"/>
          <p14:tracePt t="11232" x="7983538" y="4357688"/>
          <p14:tracePt t="11259" x="7929563" y="4357688"/>
          <p14:tracePt t="11291" x="7840663" y="4367213"/>
          <p14:tracePt t="11319" x="7777163" y="4375150"/>
          <p14:tracePt t="11358" x="7705725" y="4384675"/>
          <p14:tracePt t="11385" x="7688263" y="4384675"/>
          <p14:tracePt t="11451" x="7653338" y="4384675"/>
          <p14:tracePt t="11604" x="7643813" y="4394200"/>
          <p14:tracePt t="11666" x="7688263" y="4375150"/>
          <p14:tracePt t="11693" x="7742238" y="4348163"/>
          <p14:tracePt t="11707" x="7777163" y="4322763"/>
          <p14:tracePt t="11746" x="7947025" y="4170363"/>
          <p14:tracePt t="11773" x="8062913" y="4089400"/>
          <p14:tracePt t="11812" x="8367713" y="3938588"/>
          <p14:tracePt t="11840" x="8562975" y="3840163"/>
          <p14:tracePt t="11867" x="8670925" y="3786188"/>
          <p14:tracePt t="11895" x="8796338" y="3705225"/>
          <p14:tracePt t="11936" x="8912225" y="3616325"/>
          <p14:tracePt t="11962" x="8920163" y="3608388"/>
          <p14:tracePt t="12142" x="8912225" y="3608388"/>
          <p14:tracePt t="12175" x="8902700" y="3608388"/>
          <p14:tracePt t="12262" x="8894763" y="3608388"/>
          <p14:tracePt t="12291" x="8929688" y="3562350"/>
          <p14:tracePt t="12317" x="9001125" y="3509963"/>
          <p14:tracePt t="12360" x="9144000" y="3402013"/>
          <p14:tracePt t="12387" x="9215438" y="3348038"/>
          <p14:tracePt t="12412" x="9277350" y="3295650"/>
          <p14:tracePt t="12442" x="9348788" y="3295650"/>
          <p14:tracePt t="12480" x="9466263" y="3224213"/>
          <p14:tracePt t="12508" x="9563100" y="3143250"/>
          <p14:tracePt t="12538" x="9752013" y="3027363"/>
          <p14:tracePt t="12568" x="9894888" y="2938463"/>
          <p14:tracePt t="12609" x="9947275" y="2894013"/>
          <p14:tracePt t="12637" x="10001250" y="2840038"/>
          <p14:tracePt t="12664" x="10082213" y="2776538"/>
          <p14:tracePt t="12679" x="10082213" y="2768600"/>
          <p14:tracePt t="12693" x="10109200" y="2741613"/>
          <p14:tracePt t="12734" x="10144125" y="2679700"/>
          <p14:tracePt t="12761" x="10180638" y="2625725"/>
          <p14:tracePt t="12789" x="10188575" y="2616200"/>
          <p14:tracePt t="12829" x="10296525" y="2562225"/>
          <p14:tracePt t="12857" x="10367963" y="2490788"/>
          <p14:tracePt t="12884" x="10447338" y="2446338"/>
          <p14:tracePt t="12898" x="10474325" y="2428875"/>
          <p14:tracePt t="12927" x="10528300" y="2366963"/>
          <p14:tracePt t="12968" x="10545763" y="2339975"/>
          <p14:tracePt t="13043" x="10555288" y="2322513"/>
          <p14:tracePt t="13071" x="10653713" y="2286000"/>
          <p14:tracePt t="13098" x="10742613" y="2251075"/>
          <p14:tracePt t="13139" x="11180763" y="2098675"/>
          <p14:tracePt t="13153" x="11233150" y="2089150"/>
          <p14:tracePt t="13180" x="11323638" y="2044700"/>
          <p14:tracePt t="13210" x="11376025" y="2009775"/>
          <p14:tracePt t="13248" x="11430000" y="1965325"/>
          <p14:tracePt t="13277" x="11456988" y="1928813"/>
          <p14:tracePt t="13342" x="11466513" y="1901825"/>
          <p14:tracePt t="13380" x="11466513" y="1884363"/>
          <p14:tracePt t="13529" x="11385550" y="1919288"/>
          <p14:tracePt t="13562" x="11242675" y="2036763"/>
          <p14:tracePt t="13591" x="11037888" y="2205038"/>
          <p14:tracePt t="13616" x="10804525" y="2401888"/>
          <p14:tracePt t="13645" x="10518775" y="2679700"/>
          <p14:tracePt t="13685" x="10260013" y="2946400"/>
          <p14:tracePt t="13713" x="10171113" y="3036888"/>
          <p14:tracePt t="13741" x="10055225" y="3133725"/>
          <p14:tracePt t="13780" x="9912350" y="3251200"/>
          <p14:tracePt t="13808" x="9813925" y="3313113"/>
          <p14:tracePt t="13832" x="9752013" y="3348038"/>
          <p14:tracePt t="13874" x="9626600" y="3402013"/>
          <p14:tracePt t="13900" x="9491663" y="3455988"/>
          <p14:tracePt t="13914" x="9456738" y="3482975"/>
          <p14:tracePt t="13942" x="9242425" y="3581400"/>
          <p14:tracePt t="13981" x="9072563" y="3697288"/>
          <p14:tracePt t="14009" x="9037638" y="3724275"/>
          <p14:tracePt t="14048" x="8939213" y="3786188"/>
          <p14:tracePt t="14076" x="8858250" y="3822700"/>
          <p14:tracePt t="14100" x="8786813" y="3875088"/>
          <p14:tracePt t="14130" x="8670925" y="3946525"/>
          <p14:tracePt t="14170" x="8348663" y="4179888"/>
          <p14:tracePt t="14196" x="8099425" y="4367213"/>
          <p14:tracePt t="14226" x="8027988" y="4429125"/>
          <p14:tracePt t="14265" x="7991475" y="4456113"/>
          <p14:tracePt t="14305" x="7974013" y="4456113"/>
          <p14:tracePt t="14345" x="7956550" y="4456113"/>
          <p14:tracePt t="14372" x="7929563" y="4411663"/>
          <p14:tracePt t="14384" x="7929563" y="4402138"/>
          <p14:tracePt t="14412" x="7894638" y="4313238"/>
          <p14:tracePt t="14464" x="7894638" y="4303713"/>
          <p14:tracePt t="14545" x="7894638" y="4276725"/>
          <p14:tracePt t="14573" x="7894638" y="4268788"/>
          <p14:tracePt t="14660" x="7885113" y="4259263"/>
          <p14:tracePt t="14734" x="7848600" y="4286250"/>
          <p14:tracePt t="14762" x="7831138" y="4313238"/>
          <p14:tracePt t="14813" x="7742238" y="4313238"/>
          <p14:tracePt t="14840" x="7661275" y="4322763"/>
          <p14:tracePt t="14865" x="7572375" y="4330700"/>
          <p14:tracePt t="14906" x="7394575" y="4357688"/>
          <p14:tracePt t="14931" x="7367588" y="4357688"/>
          <p14:tracePt t="14960" x="7340600" y="4357688"/>
          <p14:tracePt t="14999" x="7323138" y="4357688"/>
          <p14:tracePt t="15040" x="7313613" y="4357688"/>
          <p14:tracePt t="15277" x="7429500" y="4340225"/>
          <p14:tracePt t="15304" x="7589838" y="4295775"/>
          <p14:tracePt t="15345" x="8501063" y="3929063"/>
          <p14:tracePt t="15374" x="9474200" y="3357563"/>
          <p14:tracePt t="15399" x="10180638" y="2874963"/>
          <p14:tracePt t="15428" x="10609263" y="2490788"/>
          <p14:tracePt t="15467" x="10823575" y="2276475"/>
          <p14:tracePt t="15496" x="11072813" y="2054225"/>
          <p14:tracePt t="15522" x="11260138" y="1938338"/>
          <p14:tracePt t="15556" x="11358563" y="1874838"/>
          <p14:tracePt t="15595" x="11385550" y="1847850"/>
          <p14:tracePt t="15767" x="11385550" y="1830388"/>
          <p14:tracePt t="19313" x="11358563" y="1830388"/>
          <p14:tracePt t="19341" x="11331575" y="1839913"/>
          <p14:tracePt t="19369" x="11314113" y="1839913"/>
          <p14:tracePt t="19422" x="11304588" y="1847850"/>
          <p14:tracePt t="19451" x="11277600" y="1874838"/>
          <p14:tracePt t="19476" x="11242675" y="1893888"/>
          <p14:tracePt t="19532" x="11341100" y="2009775"/>
          <p14:tracePt t="19548" x="11368088" y="2027238"/>
          <p14:tracePt t="19589" x="11368088" y="2036763"/>
          <p14:tracePt t="20302" x="11358563" y="2054225"/>
          <p14:tracePt t="20341" x="11314113" y="2071688"/>
          <p14:tracePt t="20369" x="11277600" y="2081213"/>
          <p14:tracePt t="20395" x="11215688" y="2081213"/>
          <p14:tracePt t="20439" x="10875963" y="2170113"/>
          <p14:tracePt t="20453" x="10752138" y="2197100"/>
          <p14:tracePt t="20481" x="9947275" y="2393950"/>
          <p14:tracePt t="20508" x="9340850" y="2438400"/>
          <p14:tracePt t="20539" x="8653463" y="2438400"/>
          <p14:tracePt t="20570" x="7653338" y="2438400"/>
          <p14:tracePt t="20608" x="5983288" y="2438400"/>
          <p14:tracePt t="20637" x="5010150" y="2438400"/>
          <p14:tracePt t="20663" x="4125913" y="2473325"/>
          <p14:tracePt t="20691" x="3125788" y="2554288"/>
          <p14:tracePt t="20730" x="2108200" y="2589213"/>
          <p14:tracePt t="20758" x="1724025" y="2589213"/>
          <p14:tracePt t="20789" x="1384300" y="2527300"/>
          <p14:tracePt t="20820" x="1125538" y="2482850"/>
          <p14:tracePt t="20834" x="1009650" y="2482850"/>
          <p14:tracePt t="20873" x="750888" y="2554288"/>
          <p14:tracePt t="20901" x="669925" y="2598738"/>
          <p14:tracePt t="21060" x="704850" y="2608263"/>
          <p14:tracePt t="21090" x="938213" y="2544763"/>
          <p14:tracePt t="21116" x="1152525" y="2509838"/>
          <p14:tracePt t="21156" x="1428750" y="2500313"/>
          <p14:tracePt t="21182" x="1679575" y="2500313"/>
          <p14:tracePt t="21209" x="2009775" y="2490788"/>
          <p14:tracePt t="21238" x="2089150" y="2482850"/>
          <p14:tracePt t="21277" x="2108200" y="2482850"/>
          <p14:tracePt t="21305" x="2143125" y="2465388"/>
          <p14:tracePt t="21344" x="2170113" y="2465388"/>
          <p14:tracePt t="21614" x="2179638" y="2465388"/>
          <p14:tracePt t="21663" x="2179638" y="2473325"/>
          <p14:tracePt t="21927" x="2197100" y="2473325"/>
          <p14:tracePt t="21966" x="2312988" y="2473325"/>
          <p14:tracePt t="21993" x="2465388" y="2473325"/>
          <p14:tracePt t="22020" x="2562225" y="2473325"/>
          <p14:tracePt t="22060" x="2687638" y="2465388"/>
          <p14:tracePt t="22089" x="2803525" y="2455863"/>
          <p14:tracePt t="22115" x="2928938" y="2455863"/>
          <p14:tracePt t="22155" x="3295650" y="2455863"/>
          <p14:tracePt t="22182" x="3517900" y="2455863"/>
          <p14:tracePt t="22211" x="3732213" y="2455863"/>
          <p14:tracePt t="22239" x="3795713" y="2465388"/>
          <p14:tracePt t="22279" x="3848100" y="2465388"/>
          <p14:tracePt t="22355" x="3875088" y="2482850"/>
          <p14:tracePt t="22381" x="3902075" y="2500313"/>
          <p14:tracePt t="22422" x="3938588" y="2527300"/>
          <p14:tracePt t="22471" x="4000500" y="2536825"/>
          <p14:tracePt t="22488" x="4027488" y="2536825"/>
          <p14:tracePt t="22523" x="4143375" y="2536825"/>
          <p14:tracePt t="22562" x="4340225" y="2536825"/>
          <p14:tracePt t="22595" x="4589463" y="2536825"/>
          <p14:tracePt t="22624" x="4911725" y="2536825"/>
          <p14:tracePt t="22637" x="5010150" y="2536825"/>
          <p14:tracePt t="22665" x="5313363" y="2536825"/>
          <p14:tracePt t="22692" x="5510213" y="2544763"/>
          <p14:tracePt t="22734" x="5697538" y="2562225"/>
          <p14:tracePt t="22762" x="5840413" y="2571750"/>
          <p14:tracePt t="22790" x="5938838" y="2571750"/>
          <p14:tracePt t="22829" x="5983288" y="2571750"/>
          <p14:tracePt t="23288" x="6000750" y="2581275"/>
          <p14:tracePt t="23364" x="6018213" y="2571750"/>
          <p14:tracePt t="23418" x="6054725" y="2536825"/>
          <p14:tracePt t="23461" x="6062663" y="2509838"/>
          <p14:tracePt t="23514" x="6062663" y="2482850"/>
          <p14:tracePt t="23621" x="6062663" y="2473325"/>
          <p14:tracePt t="23665" x="6054725" y="2473325"/>
          <p14:tracePt t="23720" x="6037263" y="2473325"/>
          <p14:tracePt t="23749" x="6018213" y="2473325"/>
          <p14:tracePt t="23777" x="5956300" y="2482850"/>
          <p14:tracePt t="23805" x="5848350" y="2517775"/>
          <p14:tracePt t="23844" x="5643563" y="2562225"/>
          <p14:tracePt t="23870" x="5473700" y="2581275"/>
          <p14:tracePt t="23897" x="5303838" y="2589213"/>
          <p14:tracePt t="23939" x="4822825" y="2625725"/>
          <p14:tracePt t="23953" x="4741863" y="2633663"/>
          <p14:tracePt t="23981" x="4419600" y="2679700"/>
          <p14:tracePt t="24007" x="4214813" y="2732088"/>
          <p14:tracePt t="24048" x="3776663" y="2813050"/>
          <p14:tracePt t="24076" x="3411538" y="2857500"/>
          <p14:tracePt t="24102" x="3268663" y="2867025"/>
          <p14:tracePt t="24130" x="3187700" y="2867025"/>
          <p14:tracePt t="24169" x="3027363" y="2894013"/>
          <p14:tracePt t="24195" x="2919413" y="2901950"/>
          <p14:tracePt t="24209" x="2884488" y="2901950"/>
          <p14:tracePt t="24250" x="2803525" y="2901950"/>
          <p14:tracePt t="24289" x="2795588" y="2901950"/>
          <p14:tracePt t="24317" x="2776538" y="2901950"/>
          <p14:tracePt t="24369" x="2759075" y="2901950"/>
          <p14:tracePt t="24436" x="2724150" y="2901950"/>
          <p14:tracePt t="24466" x="2705100" y="2901950"/>
          <p14:tracePt t="24495" x="2679700" y="2901950"/>
          <p14:tracePt t="24521" x="2652713" y="2901950"/>
          <p14:tracePt t="24567" x="2616200" y="2901950"/>
          <p14:tracePt t="24764" x="2786063" y="2847975"/>
          <p14:tracePt t="24792" x="2919413" y="2822575"/>
          <p14:tracePt t="24818" x="2990850" y="2813050"/>
          <p14:tracePt t="24848" x="3098800" y="2795588"/>
          <p14:tracePt t="24886" x="3340100" y="2776538"/>
          <p14:tracePt t="24915" x="3419475" y="2776538"/>
          <p14:tracePt t="24944" x="3446463" y="2776538"/>
          <p14:tracePt t="24984" x="3465513" y="2776538"/>
          <p14:tracePt t="25058" x="3482975" y="2776538"/>
          <p14:tracePt t="25122" x="3536950" y="2759075"/>
          <p14:tracePt t="25150" x="3660775" y="2759075"/>
          <p14:tracePt t="25177" x="3795713" y="2759075"/>
          <p14:tracePt t="25218" x="4054475" y="2759075"/>
          <p14:tracePt t="25248" x="4179888" y="2759075"/>
          <p14:tracePt t="25273" x="4197350" y="2759075"/>
          <p14:tracePt t="25338" x="4224338" y="2759075"/>
          <p14:tracePt t="25513" x="4224338" y="2751138"/>
          <p14:tracePt t="25543" x="4214813" y="2751138"/>
          <p14:tracePt t="25849" x="4197350" y="2751138"/>
          <p14:tracePt t="25911" x="4170363" y="2751138"/>
          <p14:tracePt t="25937" x="4152900" y="2751138"/>
          <p14:tracePt t="25978" x="4108450" y="2751138"/>
          <p14:tracePt t="26031" x="4081463" y="2751138"/>
          <p14:tracePt t="26070" x="4062413" y="2751138"/>
          <p14:tracePt t="26100" x="4054475" y="2741613"/>
          <p14:tracePt t="26250" x="4170363" y="2741613"/>
          <p14:tracePt t="26286" x="4286250" y="2741613"/>
          <p14:tracePt t="26328" x="4456113" y="2741613"/>
          <p14:tracePt t="26355" x="4527550" y="2741613"/>
          <p14:tracePt t="26385" x="4598988" y="2741613"/>
          <p14:tracePt t="26414" x="4633913" y="2741613"/>
          <p14:tracePt t="26454" x="4687888" y="2741613"/>
          <p14:tracePt t="26495" x="4714875" y="2741613"/>
          <p14:tracePt t="26521" x="4741863" y="2741613"/>
          <p14:tracePt t="26552" x="4768850" y="2741613"/>
          <p14:tracePt t="26593" x="4795838" y="2741613"/>
          <p14:tracePt t="26619" x="4803775" y="2741613"/>
          <p14:tracePt t="26733" x="4848225" y="2724150"/>
          <p14:tracePt t="26785" x="4902200" y="2724150"/>
          <p14:tracePt t="26826" x="4973638" y="2724150"/>
          <p14:tracePt t="26854" x="5027613" y="2724150"/>
          <p14:tracePt t="26883" x="5108575" y="2724150"/>
          <p14:tracePt t="26912" x="5187950" y="2724150"/>
          <p14:tracePt t="26926" x="5205413" y="2724150"/>
          <p14:tracePt t="26956" x="5241925" y="2724150"/>
          <p14:tracePt t="26983" x="5268913" y="2724150"/>
          <p14:tracePt t="27008" x="5348288" y="2714625"/>
          <p14:tracePt t="27036" x="5429250" y="2697163"/>
          <p14:tracePt t="27078" x="5456238" y="2697163"/>
          <p14:tracePt t="27104" x="5518150" y="2687638"/>
          <p14:tracePt t="27134" x="5599113" y="2679700"/>
          <p14:tracePt t="27163" x="5715000" y="2679700"/>
          <p14:tracePt t="27202" x="5902325" y="2679700"/>
          <p14:tracePt t="27229" x="5965825" y="2679700"/>
          <p14:tracePt t="27256" x="6045200" y="2679700"/>
          <p14:tracePt t="27286" x="6116638" y="2679700"/>
          <p14:tracePt t="27326" x="6205538" y="2679700"/>
          <p14:tracePt t="27353" x="6224588" y="2679700"/>
          <p14:tracePt t="27516" x="6232525" y="2679700"/>
          <p14:tracePt t="27739" x="6232525" y="2697163"/>
          <p14:tracePt t="27778" x="6224588" y="2714625"/>
          <p14:tracePt t="27851" x="6215063" y="2714625"/>
          <p14:tracePt t="27958" x="6215063" y="2724150"/>
          <p14:tracePt t="27974" x="6215063" y="2741613"/>
          <p14:tracePt t="28014" x="6215063" y="2751138"/>
          <p14:tracePt t="32227" x="6215063" y="2776538"/>
          <p14:tracePt t="32326" x="6215063" y="2786063"/>
          <p14:tracePt t="32426" x="6224588" y="2795588"/>
          <p14:tracePt t="32516" x="6232525" y="2795588"/>
          <p14:tracePt t="32681" x="6242050" y="2813050"/>
          <p14:tracePt t="32733" x="6242050" y="2830513"/>
          <p14:tracePt t="32765" x="6242050" y="2840038"/>
          <p14:tracePt t="32857" x="6259513" y="2874963"/>
          <p14:tracePt t="32888" x="6303963" y="2928938"/>
          <p14:tracePt t="32901" x="6303963" y="2946400"/>
          <p14:tracePt t="32930" x="6330950" y="2990850"/>
          <p14:tracePt t="32982" x="6367463" y="3081338"/>
          <p14:tracePt t="33011" x="6375400" y="3152775"/>
          <p14:tracePt t="33038" x="6375400" y="3160713"/>
          <p14:tracePt t="33080" x="6394450" y="3197225"/>
          <p14:tracePt t="33107" x="6394450" y="3232150"/>
          <p14:tracePt t="33147" x="6394450" y="3276600"/>
          <p14:tracePt t="33186" x="6394450" y="3348038"/>
          <p14:tracePt t="33227" x="6357938" y="3411538"/>
          <p14:tracePt t="33254" x="6323013" y="3465513"/>
          <p14:tracePt t="33295" x="6269038" y="3517900"/>
          <p14:tracePt t="33321" x="6242050" y="3527425"/>
          <p14:tracePt t="33349" x="6161088" y="3527425"/>
          <p14:tracePt t="33391" x="6045200" y="3527425"/>
          <p14:tracePt t="33417" x="5946775" y="3527425"/>
          <p14:tracePt t="33447" x="5822950" y="3527425"/>
          <p14:tracePt t="33475" x="5741988" y="3517900"/>
          <p14:tracePt t="33489" x="5661025" y="3500438"/>
          <p14:tracePt t="33532" x="5465763" y="3482975"/>
          <p14:tracePt t="33564" x="5286375" y="3482975"/>
          <p14:tracePt t="33592" x="5187950" y="3482975"/>
          <p14:tracePt t="33619" x="5099050" y="3482975"/>
          <p14:tracePt t="33648" x="4902200" y="3482975"/>
          <p14:tracePt t="33676" x="4660900" y="3482975"/>
          <p14:tracePt t="33715" x="4616450" y="3482975"/>
          <p14:tracePt t="33766" x="4554538" y="3455988"/>
          <p14:tracePt t="33794" x="4527550" y="3455988"/>
          <p14:tracePt t="33820" x="4446588" y="3446463"/>
          <p14:tracePt t="33848" x="4348163" y="3419475"/>
          <p14:tracePt t="33887" x="4214813" y="3419475"/>
          <p14:tracePt t="33915" x="4098925" y="3419475"/>
          <p14:tracePt t="33929" x="4089400" y="3419475"/>
          <p14:tracePt t="33957" x="4017963" y="3419475"/>
          <p14:tracePt t="33997" x="3983038" y="3419475"/>
          <p14:tracePt t="34024" x="3938588" y="3419475"/>
          <p14:tracePt t="34037" x="3902075" y="3419475"/>
          <p14:tracePt t="34078" x="3857625" y="3429000"/>
          <p14:tracePt t="34103" x="3822700" y="3446463"/>
          <p14:tracePt t="34131" x="3795713" y="3465513"/>
          <p14:tracePt t="34160" x="3751263" y="3465513"/>
          <p14:tracePt t="34199" x="3633788" y="3490913"/>
          <p14:tracePt t="34228" x="3554413" y="3500438"/>
          <p14:tracePt t="34254" x="3490913" y="3517900"/>
          <p14:tracePt t="34295" x="3357563" y="3544888"/>
          <p14:tracePt t="34320" x="3286125" y="3554413"/>
          <p14:tracePt t="34359" x="3197225" y="3571875"/>
          <p14:tracePt t="34410" x="3187700" y="3571875"/>
          <p14:tracePt t="34473" x="3179763" y="3589338"/>
          <p14:tracePt t="34514" x="3214688" y="3652838"/>
          <p14:tracePt t="34545" x="3402013" y="3741738"/>
          <p14:tracePt t="34575" x="3589338" y="3768725"/>
          <p14:tracePt t="34601" x="3741738" y="3768725"/>
          <p14:tracePt t="34636" x="3830638" y="3759200"/>
          <p14:tracePt t="34664" x="3840163" y="3759200"/>
          <p14:tracePt t="34835" x="3830638" y="3759200"/>
          <p14:tracePt t="34886" x="3795713" y="3759200"/>
          <p14:tracePt t="34914" x="3776663" y="3759200"/>
          <p14:tracePt t="34942" x="3759200" y="3759200"/>
          <p14:tracePt t="34980" x="3741738" y="3759200"/>
          <p14:tracePt t="35007" x="3732213" y="3759200"/>
          <p14:tracePt t="35840" x="3759200" y="3732213"/>
          <p14:tracePt t="35869" x="4133850" y="3633788"/>
          <p14:tracePt t="35896" x="4705350" y="3527425"/>
          <p14:tracePt t="35936" x="5776913" y="3340100"/>
          <p14:tracePt t="35975" x="6804025" y="3116263"/>
          <p14:tracePt t="36006" x="7732713" y="2822575"/>
          <p14:tracePt t="36035" x="8634413" y="2536825"/>
          <p14:tracePt t="36063" x="8974138" y="2438400"/>
          <p14:tracePt t="36080" x="9063038" y="2411413"/>
          <p14:tracePt t="36117" x="9063038" y="2401888"/>
          <p14:tracePt t="36185" x="9099550" y="2374900"/>
          <p14:tracePt t="36219" x="9126538" y="2339975"/>
          <p14:tracePt t="36250" x="9304338" y="2312988"/>
          <p14:tracePt t="36282" x="9698038" y="2276475"/>
          <p14:tracePt t="36316" x="9991725" y="2259013"/>
          <p14:tracePt t="36348" x="10161588" y="2259013"/>
          <p14:tracePt t="36380" x="10323513" y="2259013"/>
          <p14:tracePt t="36413" x="10429875" y="2259013"/>
          <p14:tracePt t="36447" x="10501313" y="2259013"/>
          <p14:tracePt t="36494" x="10518775" y="2259013"/>
          <p14:tracePt t="36631" x="10528300" y="2251075"/>
          <p14:tracePt t="36709" x="10528300" y="2268538"/>
          <p14:tracePt t="36752" x="10466388" y="2428875"/>
          <p14:tracePt t="36780" x="10456863" y="2536825"/>
          <p14:tracePt t="36807" x="10456863" y="2608263"/>
          <p14:tracePt t="36860" x="10456863" y="2633663"/>
          <p14:tracePt t="36886" x="10466388" y="2633663"/>
          <p14:tracePt t="36914" x="10474325" y="2633663"/>
          <p14:tracePt t="37029" x="10483850" y="2633663"/>
          <p14:tracePt t="37552" x="10483850" y="2616200"/>
          <p14:tracePt t="37657" x="10483850" y="2598738"/>
          <p14:tracePt t="37797" x="10483850" y="2589213"/>
          <p14:tracePt t="38794" x="10483850" y="2581275"/>
          <p14:tracePt t="38829" x="10402888" y="2643188"/>
          <p14:tracePt t="38861" x="10252075" y="2768600"/>
          <p14:tracePt t="38895" x="10045700" y="2965450"/>
          <p14:tracePt t="38937" x="9609138" y="3268663"/>
          <p14:tracePt t="38964" x="9205913" y="3509963"/>
          <p14:tracePt t="38992" x="8742363" y="3687763"/>
          <p14:tracePt t="39020" x="8018463" y="3884613"/>
          <p14:tracePt t="39062" x="6991350" y="4054475"/>
          <p14:tracePt t="39092" x="6330950" y="4152900"/>
          <p14:tracePt t="39120" x="5991225" y="4205288"/>
          <p14:tracePt t="39149" x="5634038" y="4241800"/>
          <p14:tracePt t="39177" x="5394325" y="4241800"/>
          <p14:tracePt t="39207" x="5099050" y="4276725"/>
          <p14:tracePt t="39248" x="4705350" y="4330700"/>
          <p14:tracePt t="39276" x="4384675" y="4384675"/>
          <p14:tracePt t="39306" x="4116388" y="4429125"/>
          <p14:tracePt t="39335" x="3803650" y="4456113"/>
          <p14:tracePt t="39376" x="3527425" y="4456113"/>
          <p14:tracePt t="39405" x="3348038" y="4456113"/>
          <p14:tracePt t="39434" x="3259138" y="4456113"/>
          <p14:tracePt t="39461" x="3170238" y="4483100"/>
          <p14:tracePt t="39505" x="3143250" y="4518025"/>
          <p14:tracePt t="39549" x="3098800" y="4670425"/>
          <p14:tracePt t="39578" x="3098800" y="4741863"/>
          <p14:tracePt t="39611" x="3197225" y="4840288"/>
          <p14:tracePt t="39627" x="3303588" y="4867275"/>
          <p14:tracePt t="39670" x="3732213" y="4946650"/>
          <p14:tracePt t="39696" x="4037013" y="4973638"/>
          <p14:tracePt t="39726" x="4384675" y="5018088"/>
          <p14:tracePt t="39765" x="4768850" y="5018088"/>
          <p14:tracePt t="39792" x="4929188" y="5054600"/>
          <p14:tracePt t="39821" x="5072063" y="5089525"/>
          <p14:tracePt t="39861" x="5205413" y="5116513"/>
          <p14:tracePt t="39888" x="5322888" y="5143500"/>
          <p14:tracePt t="39913" x="5456238" y="5187950"/>
          <p14:tracePt t="39943" x="5518150" y="5214938"/>
          <p14:tracePt t="40178" x="5510213" y="5214938"/>
          <p14:tracePt t="40217" x="5456238" y="5232400"/>
          <p14:tracePt t="40243" x="5367338" y="5232400"/>
          <p14:tracePt t="40257" x="5348288" y="5232400"/>
          <p14:tracePt t="40285" x="5241925" y="5241925"/>
          <p14:tracePt t="40326" x="5045075" y="5295900"/>
          <p14:tracePt t="40356" x="4741863" y="5340350"/>
          <p14:tracePt t="40380" x="4554538" y="5348288"/>
          <p14:tracePt t="40422" x="4295775" y="5357813"/>
          <p14:tracePt t="40447" x="4098925" y="5367338"/>
          <p14:tracePt t="40476" x="3786188" y="5402263"/>
          <p14:tracePt t="40505" x="3562350" y="5402263"/>
          <p14:tracePt t="40549" x="2955925" y="5402263"/>
          <p14:tracePt t="40577" x="2633663" y="5402263"/>
          <p14:tracePt t="40605" x="2419350" y="5402263"/>
          <p14:tracePt t="40632" x="2339975" y="5384800"/>
          <p14:tracePt t="40660" x="2224088" y="5375275"/>
          <p14:tracePt t="40700" x="2143125" y="5357813"/>
          <p14:tracePt t="40741" x="2089150" y="5330825"/>
          <p14:tracePt t="40780" x="2044700" y="5286375"/>
          <p14:tracePt t="40881" x="2036763" y="5251450"/>
          <p14:tracePt t="40923" x="2125663" y="5108575"/>
          <p14:tracePt t="40939" x="2179638" y="5054600"/>
          <p14:tracePt t="40956" x="2241550" y="5027613"/>
          <p14:tracePt t="40994" x="2357438" y="4973638"/>
          <p14:tracePt t="41023" x="2419350" y="4965700"/>
          <p14:tracePt t="41120" x="2428875" y="4965700"/>
          <p14:tracePt t="41159" x="2438400" y="4965700"/>
          <p14:tracePt t="41293" x="2554288" y="4991100"/>
          <p14:tracePt t="41321" x="2697163" y="5010150"/>
          <p14:tracePt t="41360" x="2894013" y="5010150"/>
          <p14:tracePt t="41387" x="3125788" y="5010150"/>
          <p14:tracePt t="41400" x="3170238" y="5010150"/>
          <p14:tracePt t="41428" x="3340100" y="4983163"/>
          <p14:tracePt t="41460" x="3429000" y="4983163"/>
          <p14:tracePt t="41498" x="3536950" y="5000625"/>
          <p14:tracePt t="41527" x="3625850" y="5010150"/>
          <p14:tracePt t="41559" x="3660775" y="5027613"/>
          <p14:tracePt t="41586" x="3687763" y="5027613"/>
          <p14:tracePt t="41625" x="3776663" y="5054600"/>
          <p14:tracePt t="41652" x="3867150" y="5081588"/>
          <p14:tracePt t="41664" x="3894138" y="5081588"/>
          <p14:tracePt t="41692" x="3946525" y="5081588"/>
          <p14:tracePt t="41731" x="4010025" y="5089525"/>
          <p14:tracePt t="41759" x="4044950" y="5108575"/>
          <p14:tracePt t="41786" x="4108450" y="5116513"/>
          <p14:tracePt t="41825" x="4143375" y="5116513"/>
          <p14:tracePt t="41850" x="4152900" y="5116513"/>
          <p14:tracePt t="41950" x="4160838" y="5116513"/>
          <p14:tracePt t="41978" x="4187825" y="5126038"/>
          <p14:tracePt t="42030" x="4214813" y="5143500"/>
          <p14:tracePt t="42058" x="4259263" y="5153025"/>
          <p14:tracePt t="42085" x="4340225" y="5170488"/>
          <p14:tracePt t="42124" x="4491038" y="5187950"/>
          <p14:tracePt t="42150" x="4581525" y="5187950"/>
          <p14:tracePt t="42180" x="4705350" y="5187950"/>
          <p14:tracePt t="42209" x="4803775" y="5187950"/>
          <p14:tracePt t="42250" x="4830763" y="5187950"/>
          <p14:tracePt t="42312" x="4848225" y="5214938"/>
          <p14:tracePt t="42352" x="4884738" y="5214938"/>
          <p14:tracePt t="42379" x="4894263" y="5214938"/>
          <p14:tracePt t="42858" x="4911725" y="5205413"/>
          <p14:tracePt t="42884" x="4938713" y="5187950"/>
          <p14:tracePt t="42913" x="4938713" y="5180013"/>
          <p14:tracePt t="43014" x="5160963" y="5180013"/>
          <p14:tracePt t="43042" x="5518150" y="5197475"/>
          <p14:tracePt t="43070" x="5759450" y="5214938"/>
          <p14:tracePt t="43101" x="6054725" y="5259388"/>
          <p14:tracePt t="43135" x="6153150" y="5295900"/>
          <p14:tracePt t="43151" x="6161088" y="5295900"/>
          <p14:tracePt t="43186" x="6215063" y="5322888"/>
          <p14:tracePt t="43209" x="6303963" y="5384800"/>
          <p14:tracePt t="43246" x="6456363" y="5473700"/>
          <p14:tracePt t="43278" x="6599238" y="5491163"/>
          <p14:tracePt t="43307" x="6769100" y="5491163"/>
          <p14:tracePt t="43333" x="6777038" y="5491163"/>
          <p14:tracePt t="50617" x="6777038" y="5537200"/>
          <p14:tracePt t="50645" x="6777038" y="5562600"/>
          <p14:tracePt t="50684" x="6759575" y="5589588"/>
          <p14:tracePt t="50710" x="6724650" y="5599113"/>
          <p14:tracePt t="50749" x="6473825" y="5634038"/>
          <p14:tracePt t="50777" x="5786438" y="5795963"/>
          <p14:tracePt t="50804" x="5133975" y="5902325"/>
          <p14:tracePt t="50832" x="4411663" y="5973763"/>
          <p14:tracePt t="50874" x="3813175" y="5983288"/>
          <p14:tracePt t="50900" x="3482975" y="5983288"/>
          <p14:tracePt t="50929" x="3098800" y="5983288"/>
          <p14:tracePt t="50957" x="2874963" y="5983288"/>
          <p14:tracePt t="50997" x="2616200" y="5983288"/>
          <p14:tracePt t="51025" x="2374900" y="5983288"/>
          <p14:tracePt t="51052" x="2152650" y="5973763"/>
          <p14:tracePt t="51092" x="2125663" y="5973763"/>
          <p14:tracePt t="51169" x="2170113" y="5965825"/>
          <p14:tracePt t="51196" x="2286000" y="5938838"/>
          <p14:tracePt t="51225" x="2554288" y="5919788"/>
          <p14:tracePt t="51265" x="2697163" y="5919788"/>
          <p14:tracePt t="51340" x="2751138" y="5919788"/>
          <p14:tracePt t="51367" x="2803525" y="5919788"/>
          <p14:tracePt t="51398" x="2847975" y="5919788"/>
          <p14:tracePt t="51427" x="2867025" y="5902325"/>
          <p14:tracePt t="51466" x="2938463" y="5884863"/>
          <p14:tracePt t="51495" x="3098800" y="5875338"/>
          <p14:tracePt t="51526" x="3197225" y="5867400"/>
          <p14:tracePt t="51558" x="3330575" y="5867400"/>
          <p14:tracePt t="51584" x="3429000" y="5867400"/>
          <p14:tracePt t="51625" x="3473450" y="5867400"/>
          <p14:tracePt t="51762" x="3517900" y="5867400"/>
          <p14:tracePt t="51788" x="3562350" y="5867400"/>
          <p14:tracePt t="51828" x="3643313" y="5867400"/>
          <p14:tracePt t="51854" x="3679825" y="5867400"/>
          <p14:tracePt t="51882" x="3724275" y="5867400"/>
          <p14:tracePt t="51957" x="3741738" y="5867400"/>
          <p14:tracePt t="51997" x="3776663" y="5830888"/>
          <p14:tracePt t="52374" x="3776663" y="5803900"/>
          <p14:tracePt t="52714" x="3803650" y="5795963"/>
          <p14:tracePt t="52741" x="3822700" y="5795963"/>
          <p14:tracePt t="52782" x="3867150" y="5768975"/>
          <p14:tracePt t="52808" x="3894138" y="5768975"/>
          <p14:tracePt t="52849" x="3919538" y="5768975"/>
          <p14:tracePt t="52890" x="4000500" y="5768975"/>
          <p14:tracePt t="52917" x="4017963" y="5768975"/>
          <p14:tracePt t="52945" x="4027488" y="5768975"/>
          <p14:tracePt t="52997" x="4081463" y="5759450"/>
          <p14:tracePt t="53022" x="4089400" y="5741988"/>
          <p14:tracePt t="53230" x="4116388" y="5741988"/>
          <p14:tracePt t="53282" x="4133850" y="5741988"/>
          <p14:tracePt t="53309" x="4143375" y="5741988"/>
          <p14:tracePt t="53350" x="4187825" y="5741988"/>
          <p14:tracePt t="53457" x="4232275" y="5741988"/>
          <p14:tracePt t="53519" x="4241800" y="5741988"/>
          <p14:tracePt t="53555" x="4276725" y="5741988"/>
          <p14:tracePt t="53664" x="4286250" y="5741988"/>
          <p14:tracePt t="53695" x="4295775" y="5741988"/>
          <p14:tracePt t="53727" x="4303713" y="5741988"/>
          <p14:tracePt t="53766" x="4348163" y="5759450"/>
          <p14:tracePt t="53799" x="4384675" y="5768975"/>
          <p14:tracePt t="53827" x="4429125" y="5776913"/>
          <p14:tracePt t="53853" x="4500563" y="5776913"/>
          <p14:tracePt t="53868" x="4527550" y="5776913"/>
          <p14:tracePt t="53897" x="4572000" y="5776913"/>
          <p14:tracePt t="53934" x="4643438" y="5776913"/>
          <p14:tracePt t="53963" x="4660900" y="5776913"/>
          <p14:tracePt t="54181" x="4697413" y="5786438"/>
          <p14:tracePt t="54233" x="4768850" y="5803900"/>
          <p14:tracePt t="54261" x="4795838" y="5813425"/>
          <p14:tracePt t="54286" x="4803775" y="5813425"/>
          <p14:tracePt t="54327" x="4848225" y="5822950"/>
          <p14:tracePt t="54368" x="4884738" y="5822950"/>
          <p14:tracePt t="54383" x="4911725" y="5822950"/>
          <p14:tracePt t="54412" x="4946650" y="5822950"/>
          <p14:tracePt t="54539" x="4973638" y="5822950"/>
          <p14:tracePt t="54569" x="5018088" y="5822950"/>
          <p14:tracePt t="54598" x="5054600" y="5822950"/>
          <p14:tracePt t="54636" x="5081588" y="5822950"/>
          <p14:tracePt t="54782" x="5089525" y="5822950"/>
          <p14:tracePt t="55325" x="5375275" y="5697538"/>
          <p14:tracePt t="55352" x="5634038" y="5581650"/>
          <p14:tracePt t="55380" x="5741988" y="5527675"/>
          <p14:tracePt t="55434" x="5822950" y="5473700"/>
          <p14:tracePt t="55463" x="5911850" y="5429250"/>
          <p14:tracePt t="55489" x="6000750" y="5375275"/>
          <p14:tracePt t="55531" x="6072188" y="5330825"/>
          <p14:tracePt t="55573" x="6108700" y="5330825"/>
          <p14:tracePt t="55683" x="6242050" y="5330825"/>
          <p14:tracePt t="55708" x="6357938" y="5330825"/>
          <p14:tracePt t="55748" x="6661150" y="5322888"/>
          <p14:tracePt t="55775" x="6875463" y="5259388"/>
          <p14:tracePt t="55804" x="7224713" y="5062538"/>
          <p14:tracePt t="55843" x="7562850" y="4902200"/>
          <p14:tracePt t="55869" x="7705725" y="4840288"/>
          <p14:tracePt t="55897" x="7724775" y="4840288"/>
          <p14:tracePt t="55949" x="7751763" y="4822825"/>
          <p14:tracePt t="55977" x="7769225" y="4822825"/>
          <p14:tracePt t="56006" x="7813675" y="4813300"/>
          <p14:tracePt t="56047" x="7840663" y="4795838"/>
          <p14:tracePt t="56074" x="7858125" y="4776788"/>
          <p14:tracePt t="56101" x="7875588" y="4751388"/>
          <p14:tracePt t="56129" x="7885113" y="4714875"/>
          <p14:tracePt t="56169" x="7912100" y="4652963"/>
          <p14:tracePt t="56197" x="7920038" y="4608513"/>
          <p14:tracePt t="56238" x="7920038" y="4581525"/>
          <p14:tracePt t="56271" x="7920038" y="4572000"/>
          <p14:tracePt t="56355" x="7939088" y="4554538"/>
          <p14:tracePt t="56700" x="7974013" y="4500563"/>
          <p14:tracePt t="56726" x="8099425" y="4411663"/>
          <p14:tracePt t="56756" x="8277225" y="4303713"/>
          <p14:tracePt t="56796" x="8456613" y="4214813"/>
          <p14:tracePt t="56823" x="8537575" y="4179888"/>
          <p14:tracePt t="56851" x="8555038" y="4160838"/>
          <p14:tracePt t="56901" x="8572500" y="4160838"/>
          <p14:tracePt t="57151" x="8582025" y="4143375"/>
          <p14:tracePt t="57201" x="8589963" y="4133850"/>
          <p14:tracePt t="57278" x="8609013" y="4116388"/>
          <p14:tracePt t="57308" x="8697913" y="4054475"/>
          <p14:tracePt t="57338" x="8867775" y="3946525"/>
          <p14:tracePt t="57366" x="9001125" y="3813175"/>
          <p14:tracePt t="57407" x="9224963" y="3571875"/>
          <p14:tracePt t="57421" x="9269413" y="3527425"/>
          <p14:tracePt t="57448" x="9323388" y="3473450"/>
          <p14:tracePt t="57474" x="9348788" y="3446463"/>
          <p14:tracePt t="57515" x="9402763" y="3402013"/>
          <p14:tracePt t="57545" x="9491663" y="3322638"/>
          <p14:tracePt t="57575" x="9572625" y="3241675"/>
          <p14:tracePt t="57589" x="9617075" y="3197225"/>
          <p14:tracePt t="57618" x="9725025" y="3071813"/>
          <p14:tracePt t="57645" x="9786938" y="2990850"/>
          <p14:tracePt t="57685" x="9894888" y="2803525"/>
          <p14:tracePt t="57711" x="9974263" y="2697163"/>
          <p14:tracePt t="57725" x="9974263" y="2679700"/>
          <p14:tracePt t="57764" x="10037763" y="2608263"/>
          <p14:tracePt t="57792" x="10063163" y="2562225"/>
          <p14:tracePt t="57820" x="10090150" y="2527300"/>
          <p14:tracePt t="57859" x="10126663" y="2490788"/>
          <p14:tracePt t="58043" x="10161588" y="2465388"/>
          <p14:tracePt t="58072" x="10180638" y="2446338"/>
          <p14:tracePt t="58110" x="10206038" y="2419350"/>
          <p14:tracePt t="58138" x="10233025" y="2401888"/>
          <p14:tracePt t="58164" x="10252075" y="2374900"/>
          <p14:tracePt t="58193" x="10277475" y="2357438"/>
          <p14:tracePt t="58355" x="10233025" y="2401888"/>
          <p14:tracePt t="58382" x="10188575" y="2482850"/>
          <p14:tracePt t="58423" x="10072688" y="2616200"/>
          <p14:tracePt t="58438" x="10045700" y="2660650"/>
          <p14:tracePt t="58453" x="10018713" y="2714625"/>
          <p14:tracePt t="58480" x="9947275" y="2847975"/>
          <p14:tracePt t="58509" x="9885363" y="2946400"/>
          <p14:tracePt t="58539" x="9732963" y="3197225"/>
          <p14:tracePt t="58568" x="9617075" y="3438525"/>
          <p14:tracePt t="58610" x="9501188" y="3625850"/>
          <p14:tracePt t="58636" x="9483725" y="3660775"/>
          <p14:tracePt t="58681" x="9466263" y="3679825"/>
          <p14:tracePt t="58713" x="9447213" y="3697288"/>
          <p14:tracePt t="58747" x="9429750" y="3732213"/>
          <p14:tracePt t="58779" x="9394825" y="3768725"/>
          <p14:tracePt t="58811" x="9367838" y="3822700"/>
          <p14:tracePt t="58837" x="9331325" y="3875088"/>
          <p14:tracePt t="58864" x="9296400" y="3973513"/>
          <p14:tracePt t="58906" x="9232900" y="4062413"/>
          <p14:tracePt t="58945" x="9224963" y="4098925"/>
          <p14:tracePt t="59010" x="9205913" y="4116388"/>
          <p14:tracePt t="59073" x="9180513" y="4143375"/>
          <p14:tracePt t="59138" x="9161463" y="4152900"/>
          <p14:tracePt t="59163" x="9153525" y="4170363"/>
          <p14:tracePt t="59193" x="9134475" y="4197350"/>
          <p14:tracePt t="59233" x="9090025" y="4259263"/>
          <p14:tracePt t="59261" x="9001125" y="4330700"/>
          <p14:tracePt t="59292" x="8920163" y="4419600"/>
          <p14:tracePt t="59320" x="8875713" y="4456113"/>
          <p14:tracePt t="59361" x="8867775" y="4465638"/>
          <p14:tracePt t="59401" x="8831263" y="4491038"/>
          <p14:tracePt t="59428" x="8804275" y="4510088"/>
          <p14:tracePt t="59574" x="8796338" y="4510088"/>
          <p14:tracePt t="59625" x="8796338" y="4518025"/>
          <p14:tracePt t="59649" x="8777288" y="4518025"/>
          <p14:tracePt t="59869" x="8769350" y="4518025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1076635"/>
          </a:xfrm>
        </p:spPr>
        <p:txBody>
          <a:bodyPr/>
          <a:lstStyle/>
          <a:p>
            <a:pPr algn="just"/>
            <a:r>
              <a:rPr lang="pt-BR" dirty="0" smtClean="0"/>
              <a:t>	Exemplo 2 - Solução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3074506" y="1520060"/>
                <a:ext cx="4982817" cy="4999916"/>
              </a:xfrm>
            </p:spPr>
            <p:txBody>
              <a:bodyPr numCol="1">
                <a:normAutofit/>
              </a:bodyPr>
              <a:lstStyle/>
              <a:p>
                <a:pPr marL="0" indent="0" algn="just">
                  <a:buNone/>
                </a:pPr>
                <a:r>
                  <a:rPr lang="pt-BR" sz="2600" dirty="0" smtClean="0"/>
                  <a:t>Cálculos:</a:t>
                </a:r>
              </a:p>
              <a:p>
                <a:pPr marL="185738" indent="0" algn="just">
                  <a:buNone/>
                </a:pPr>
                <a:r>
                  <a:rPr lang="pt-BR" sz="2400" dirty="0" smtClean="0"/>
                  <a:t>Desníveis</a:t>
                </a:r>
              </a:p>
              <a:p>
                <a:pPr marL="185738" indent="0" algn="just">
                  <a:buNone/>
                </a:pPr>
                <a:r>
                  <a:rPr lang="pt-BR" sz="2400" dirty="0" err="1">
                    <a:latin typeface="Symbol" panose="05050102010706020507" pitchFamily="18" charset="2"/>
                  </a:rPr>
                  <a:t>D</a:t>
                </a:r>
                <a:r>
                  <a:rPr lang="pt-BR" sz="2400" dirty="0" err="1"/>
                  <a:t>z</a:t>
                </a:r>
                <a:r>
                  <a:rPr lang="pt-BR" sz="2400" baseline="-25000" dirty="0" err="1"/>
                  <a:t>B</a:t>
                </a:r>
                <a:r>
                  <a:rPr lang="pt-BR" sz="2400" baseline="-25000" dirty="0"/>
                  <a:t>-R</a:t>
                </a:r>
                <a:r>
                  <a:rPr lang="pt-BR" sz="2400" dirty="0"/>
                  <a:t> = </a:t>
                </a:r>
                <a:r>
                  <a:rPr lang="pt-BR" sz="2400" dirty="0" smtClean="0"/>
                  <a:t>250 – 200 = 50 m</a:t>
                </a:r>
                <a:endParaRPr lang="pt-BR" sz="2400" dirty="0"/>
              </a:p>
              <a:p>
                <a:pPr marL="185738" indent="0" algn="just">
                  <a:buNone/>
                </a:pPr>
                <a:r>
                  <a:rPr lang="pt-BR" sz="2400" dirty="0" err="1">
                    <a:latin typeface="Symbol" panose="05050102010706020507" pitchFamily="18" charset="2"/>
                  </a:rPr>
                  <a:t>D</a:t>
                </a:r>
                <a:r>
                  <a:rPr lang="pt-BR" sz="2400" dirty="0" err="1"/>
                  <a:t>z</a:t>
                </a:r>
                <a:r>
                  <a:rPr lang="pt-BR" sz="2400" baseline="-25000" dirty="0" err="1"/>
                  <a:t>B</a:t>
                </a:r>
                <a:r>
                  <a:rPr lang="pt-BR" sz="2400" baseline="-25000" dirty="0"/>
                  <a:t>-C</a:t>
                </a:r>
                <a:r>
                  <a:rPr lang="pt-BR" sz="2400" dirty="0"/>
                  <a:t> = </a:t>
                </a:r>
                <a:r>
                  <a:rPr lang="pt-BR" sz="2400" dirty="0" smtClean="0"/>
                  <a:t>240 – 200 = 40 m</a:t>
                </a:r>
                <a:endParaRPr lang="pt-BR" sz="2400" dirty="0"/>
              </a:p>
              <a:p>
                <a:pPr marL="185738" indent="0" algn="just">
                  <a:spcBef>
                    <a:spcPts val="3000"/>
                  </a:spcBef>
                  <a:buNone/>
                </a:pPr>
                <a:r>
                  <a:rPr lang="pt-BR" sz="2400" dirty="0" smtClean="0"/>
                  <a:t>Perda de carga unitária:</a:t>
                </a:r>
              </a:p>
              <a:p>
                <a:pPr marL="185738" indent="0" algn="just">
                  <a:buNone/>
                </a:pPr>
                <a:r>
                  <a:rPr lang="pt-BR" sz="2400" dirty="0" smtClean="0"/>
                  <a:t>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= 6,107 ∙ 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 ∙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1,75</m:t>
                            </m:r>
                          </m:sup>
                        </m:sSup>
                      </m:num>
                      <m:den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4,76  </m:t>
                            </m:r>
                          </m:sup>
                        </m:sSup>
                      </m:den>
                    </m:f>
                  </m:oMath>
                </a14:m>
                <a:endParaRPr lang="pt-BR" sz="2400" dirty="0" smtClean="0"/>
              </a:p>
              <a:p>
                <a:pPr marL="185738" indent="0" algn="just">
                  <a:spcBef>
                    <a:spcPts val="2400"/>
                  </a:spcBef>
                  <a:buNone/>
                </a:pPr>
                <a:r>
                  <a:rPr lang="pt-BR" sz="2400" dirty="0" smtClean="0"/>
                  <a:t>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= 6,107 ∙0,000135 ∙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0,0025</m:t>
                            </m:r>
                          </m:e>
                          <m:sup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1,75</m:t>
                            </m:r>
                          </m:sup>
                        </m:sSup>
                      </m:num>
                      <m:den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0,05</m:t>
                            </m:r>
                          </m:e>
                          <m:sup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4,76  </m:t>
                            </m:r>
                          </m:sup>
                        </m:sSup>
                      </m:den>
                    </m:f>
                  </m:oMath>
                </a14:m>
                <a:endParaRPr lang="pt-BR" sz="2400" dirty="0" smtClean="0"/>
              </a:p>
              <a:p>
                <a:pPr marL="185738" indent="0" algn="just">
                  <a:spcBef>
                    <a:spcPts val="2400"/>
                  </a:spcBef>
                  <a:buNone/>
                </a:pPr>
                <a:r>
                  <a:rPr lang="pt-BR" sz="2400" dirty="0" smtClean="0"/>
                  <a:t>J = 0,03487 m/m</a:t>
                </a:r>
                <a:endParaRPr lang="pt-BR" sz="24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74506" y="1520060"/>
                <a:ext cx="4982817" cy="4999916"/>
              </a:xfrm>
              <a:blipFill rotWithShape="0">
                <a:blip r:embed="rId5"/>
                <a:stretch>
                  <a:fillRect l="-2200" t="-182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upo 15"/>
          <p:cNvGrpSpPr/>
          <p:nvPr/>
        </p:nvGrpSpPr>
        <p:grpSpPr>
          <a:xfrm>
            <a:off x="7946585" y="67204"/>
            <a:ext cx="3081267" cy="1734227"/>
            <a:chOff x="6113219" y="1345354"/>
            <a:chExt cx="5948305" cy="3478439"/>
          </a:xfrm>
        </p:grpSpPr>
        <p:grpSp>
          <p:nvGrpSpPr>
            <p:cNvPr id="15" name="Grupo 14"/>
            <p:cNvGrpSpPr/>
            <p:nvPr/>
          </p:nvGrpSpPr>
          <p:grpSpPr>
            <a:xfrm>
              <a:off x="6113219" y="1345354"/>
              <a:ext cx="5948305" cy="3478439"/>
              <a:chOff x="6113219" y="1345354"/>
              <a:chExt cx="5948305" cy="3478439"/>
            </a:xfrm>
          </p:grpSpPr>
          <p:grpSp>
            <p:nvGrpSpPr>
              <p:cNvPr id="10" name="Grupo 9"/>
              <p:cNvGrpSpPr/>
              <p:nvPr/>
            </p:nvGrpSpPr>
            <p:grpSpPr>
              <a:xfrm>
                <a:off x="6533321" y="1546658"/>
                <a:ext cx="5528203" cy="3277135"/>
                <a:chOff x="6663797" y="1440640"/>
                <a:chExt cx="5528203" cy="3277135"/>
              </a:xfrm>
            </p:grpSpPr>
            <p:pic>
              <p:nvPicPr>
                <p:cNvPr id="6" name="Espaço Reservado para Conteúdo 4"/>
                <p:cNvPicPr>
                  <a:picLocks/>
                </p:cNvPicPr>
                <p:nvPr/>
              </p:nvPicPr>
              <p:blipFill rotWithShape="1">
                <a:blip r:embed="rId6" cstate="print"/>
                <a:srcRect l="14514" t="2343" r="9143" b="1874"/>
                <a:stretch/>
              </p:blipFill>
              <p:spPr bwMode="auto">
                <a:xfrm>
                  <a:off x="6663797" y="1756469"/>
                  <a:ext cx="5402304" cy="29613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7" name="CaixaDeTexto 6"/>
                <p:cNvSpPr txBox="1"/>
                <p:nvPr/>
              </p:nvSpPr>
              <p:spPr>
                <a:xfrm>
                  <a:off x="11299519" y="1925030"/>
                  <a:ext cx="50358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200" dirty="0" smtClean="0"/>
                    <a:t>R2</a:t>
                  </a:r>
                  <a:endParaRPr lang="pt-BR" sz="1200" dirty="0"/>
                </a:p>
              </p:txBody>
            </p:sp>
            <p:sp>
              <p:nvSpPr>
                <p:cNvPr id="8" name="CaixaDeTexto 7"/>
                <p:cNvSpPr txBox="1"/>
                <p:nvPr/>
              </p:nvSpPr>
              <p:spPr>
                <a:xfrm>
                  <a:off x="11429995" y="1440640"/>
                  <a:ext cx="76200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200" dirty="0" smtClean="0"/>
                    <a:t>N.A.</a:t>
                  </a:r>
                  <a:endParaRPr lang="pt-BR" sz="1200" dirty="0"/>
                </a:p>
              </p:txBody>
            </p:sp>
            <p:sp>
              <p:nvSpPr>
                <p:cNvPr id="9" name="Seta dobrada para cima 8"/>
                <p:cNvSpPr/>
                <p:nvPr/>
              </p:nvSpPr>
              <p:spPr>
                <a:xfrm rot="10800000">
                  <a:off x="11383367" y="1757358"/>
                  <a:ext cx="326719" cy="189408"/>
                </a:xfrm>
                <a:prstGeom prst="bentUp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2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1" name="CaixaDeTexto 10"/>
              <p:cNvSpPr txBox="1"/>
              <p:nvPr/>
            </p:nvSpPr>
            <p:spPr>
              <a:xfrm>
                <a:off x="9853815" y="1345354"/>
                <a:ext cx="1628723" cy="555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dirty="0" smtClean="0"/>
                  <a:t>Cota 250</a:t>
                </a:r>
                <a:endParaRPr lang="pt-BR" sz="1200" dirty="0"/>
              </a:p>
            </p:txBody>
          </p:sp>
          <p:sp>
            <p:nvSpPr>
              <p:cNvPr id="12" name="CaixaDeTexto 11"/>
              <p:cNvSpPr txBox="1"/>
              <p:nvPr/>
            </p:nvSpPr>
            <p:spPr>
              <a:xfrm>
                <a:off x="6113219" y="3328412"/>
                <a:ext cx="1456564" cy="555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dirty="0" smtClean="0"/>
                  <a:t>Cota 200</a:t>
                </a:r>
                <a:endParaRPr lang="pt-BR" sz="1200" dirty="0"/>
              </a:p>
            </p:txBody>
          </p:sp>
          <p:sp>
            <p:nvSpPr>
              <p:cNvPr id="13" name="CaixaDeTexto 12"/>
              <p:cNvSpPr txBox="1"/>
              <p:nvPr/>
            </p:nvSpPr>
            <p:spPr>
              <a:xfrm>
                <a:off x="8953228" y="2097702"/>
                <a:ext cx="1505159" cy="555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dirty="0" smtClean="0"/>
                  <a:t>Cota 240</a:t>
                </a:r>
                <a:endParaRPr lang="pt-BR" sz="1200" dirty="0"/>
              </a:p>
            </p:txBody>
          </p:sp>
        </p:grpSp>
        <p:sp>
          <p:nvSpPr>
            <p:cNvPr id="14" name="Elipse 13"/>
            <p:cNvSpPr/>
            <p:nvPr/>
          </p:nvSpPr>
          <p:spPr>
            <a:xfrm>
              <a:off x="10268793" y="2443546"/>
              <a:ext cx="107659" cy="15931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</p:grpSp>
      <p:sp>
        <p:nvSpPr>
          <p:cNvPr id="17" name="Espaço Reservado para Conteúdo 2"/>
          <p:cNvSpPr txBox="1">
            <a:spLocks/>
          </p:cNvSpPr>
          <p:nvPr/>
        </p:nvSpPr>
        <p:spPr>
          <a:xfrm>
            <a:off x="326970" y="1528657"/>
            <a:ext cx="2694526" cy="4999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Dados: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Cota</a:t>
            </a:r>
            <a:r>
              <a:rPr lang="pt-BR" sz="2400" baseline="-25000" dirty="0" smtClean="0"/>
              <a:t>B</a:t>
            </a:r>
            <a:r>
              <a:rPr lang="pt-BR" sz="2400" dirty="0" smtClean="0"/>
              <a:t> = 200 m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Cota</a:t>
            </a:r>
            <a:r>
              <a:rPr lang="pt-BR" sz="2400" baseline="-25000" dirty="0" smtClean="0"/>
              <a:t>R</a:t>
            </a:r>
            <a:r>
              <a:rPr lang="pt-BR" sz="2400" dirty="0" smtClean="0"/>
              <a:t> = 250 m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Cota</a:t>
            </a:r>
            <a:r>
              <a:rPr lang="pt-BR" sz="2400" baseline="-25000" dirty="0" smtClean="0"/>
              <a:t>C</a:t>
            </a:r>
            <a:r>
              <a:rPr lang="pt-BR" sz="2400" dirty="0" smtClean="0"/>
              <a:t> = 240 m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b = 0,000135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Q = 2,5 L/s</a:t>
            </a:r>
          </a:p>
          <a:p>
            <a:pPr marL="185738" indent="0" algn="just">
              <a:buFont typeface="Arial" panose="020B0604020202020204" pitchFamily="34" charset="0"/>
              <a:buNone/>
              <a:tabLst>
                <a:tab pos="715963" algn="l"/>
              </a:tabLst>
            </a:pPr>
            <a:r>
              <a:rPr lang="pt-BR" sz="2400" dirty="0" smtClean="0"/>
              <a:t>	0,0025 m</a:t>
            </a:r>
            <a:r>
              <a:rPr lang="pt-BR" sz="2400" baseline="30000" dirty="0" smtClean="0"/>
              <a:t>3</a:t>
            </a:r>
            <a:r>
              <a:rPr lang="pt-BR" sz="2400" dirty="0" smtClean="0"/>
              <a:t>/s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D = 50 mm</a:t>
            </a:r>
          </a:p>
          <a:p>
            <a:pPr marL="185738" indent="0" algn="just">
              <a:buFont typeface="Arial" panose="020B0604020202020204" pitchFamily="34" charset="0"/>
              <a:buNone/>
              <a:tabLst>
                <a:tab pos="715963" algn="l"/>
              </a:tabLst>
            </a:pPr>
            <a:r>
              <a:rPr lang="pt-BR" sz="2400" dirty="0" smtClean="0"/>
              <a:t>	0,05 m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L</a:t>
            </a:r>
            <a:r>
              <a:rPr lang="pt-BR" sz="2400" baseline="-25000" dirty="0" smtClean="0"/>
              <a:t>B-R</a:t>
            </a:r>
            <a:r>
              <a:rPr lang="pt-BR" sz="2400" dirty="0" smtClean="0"/>
              <a:t> = 800 m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L</a:t>
            </a:r>
            <a:r>
              <a:rPr lang="pt-BR" sz="2400" baseline="-25000" dirty="0" smtClean="0"/>
              <a:t>B-C</a:t>
            </a:r>
            <a:r>
              <a:rPr lang="pt-BR" sz="2400" dirty="0" smtClean="0"/>
              <a:t> = 600 m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endParaRPr lang="pt-BR" sz="2400" dirty="0"/>
          </a:p>
        </p:txBody>
      </p:sp>
      <p:sp>
        <p:nvSpPr>
          <p:cNvPr id="4" name="Retângulo 3"/>
          <p:cNvSpPr/>
          <p:nvPr/>
        </p:nvSpPr>
        <p:spPr>
          <a:xfrm>
            <a:off x="8110333" y="1979817"/>
            <a:ext cx="3695313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5738" indent="0" algn="just">
              <a:spcAft>
                <a:spcPts val="1200"/>
              </a:spcAft>
              <a:buNone/>
            </a:pPr>
            <a:r>
              <a:rPr lang="pt-BR" sz="2400" dirty="0" smtClean="0"/>
              <a:t>Perda </a:t>
            </a:r>
            <a:r>
              <a:rPr lang="pt-BR" sz="2400" dirty="0"/>
              <a:t>de carga (B-R):</a:t>
            </a:r>
          </a:p>
          <a:p>
            <a:pPr marL="185738" indent="0" algn="just">
              <a:spcAft>
                <a:spcPts val="1200"/>
              </a:spcAft>
              <a:buNone/>
            </a:pPr>
            <a:r>
              <a:rPr lang="pt-BR" sz="2400" dirty="0" err="1"/>
              <a:t>hf</a:t>
            </a:r>
            <a:r>
              <a:rPr lang="pt-BR" sz="2400" baseline="-25000" dirty="0" err="1"/>
              <a:t>B</a:t>
            </a:r>
            <a:r>
              <a:rPr lang="pt-BR" sz="2400" baseline="-25000" dirty="0"/>
              <a:t>-R</a:t>
            </a:r>
            <a:r>
              <a:rPr lang="pt-BR" sz="2400" dirty="0"/>
              <a:t> = J x L</a:t>
            </a:r>
            <a:r>
              <a:rPr lang="pt-BR" sz="2400" baseline="-25000" dirty="0"/>
              <a:t>B-R</a:t>
            </a:r>
            <a:endParaRPr lang="pt-BR" sz="2400" dirty="0"/>
          </a:p>
          <a:p>
            <a:pPr marL="185738" indent="0" algn="just">
              <a:spcAft>
                <a:spcPts val="1200"/>
              </a:spcAft>
              <a:buNone/>
            </a:pPr>
            <a:r>
              <a:rPr lang="pt-BR" sz="2400" dirty="0" err="1"/>
              <a:t>hf</a:t>
            </a:r>
            <a:r>
              <a:rPr lang="pt-BR" sz="2400" baseline="-25000" dirty="0" err="1"/>
              <a:t>B</a:t>
            </a:r>
            <a:r>
              <a:rPr lang="pt-BR" sz="2400" baseline="-25000" dirty="0"/>
              <a:t>-R</a:t>
            </a:r>
            <a:r>
              <a:rPr lang="pt-BR" sz="2400" dirty="0"/>
              <a:t> = </a:t>
            </a:r>
            <a:r>
              <a:rPr lang="pt-BR" sz="2400" dirty="0" smtClean="0"/>
              <a:t>0,03487 </a:t>
            </a:r>
            <a:r>
              <a:rPr lang="pt-BR" sz="2400" dirty="0"/>
              <a:t>x 800</a:t>
            </a:r>
          </a:p>
          <a:p>
            <a:pPr marL="185738" indent="0" algn="just">
              <a:spcAft>
                <a:spcPts val="1200"/>
              </a:spcAft>
              <a:buNone/>
            </a:pPr>
            <a:r>
              <a:rPr lang="pt-BR" sz="2400" dirty="0" err="1"/>
              <a:t>hf</a:t>
            </a:r>
            <a:r>
              <a:rPr lang="pt-BR" sz="2400" baseline="-25000" dirty="0" err="1"/>
              <a:t>B</a:t>
            </a:r>
            <a:r>
              <a:rPr lang="pt-BR" sz="2400" baseline="-25000" dirty="0"/>
              <a:t>-R</a:t>
            </a:r>
            <a:r>
              <a:rPr lang="pt-BR" sz="2400" dirty="0"/>
              <a:t> = </a:t>
            </a:r>
            <a:r>
              <a:rPr lang="pt-BR" sz="2400" dirty="0" smtClean="0"/>
              <a:t>27,90 </a:t>
            </a:r>
            <a:r>
              <a:rPr lang="pt-BR" sz="2400" dirty="0"/>
              <a:t>mca</a:t>
            </a:r>
          </a:p>
          <a:p>
            <a:pPr marL="185738" indent="0" algn="just">
              <a:spcAft>
                <a:spcPts val="1200"/>
              </a:spcAft>
              <a:buNone/>
            </a:pPr>
            <a:endParaRPr lang="pt-BR" sz="1200" dirty="0"/>
          </a:p>
          <a:p>
            <a:pPr marL="185738" indent="0" algn="just">
              <a:spcAft>
                <a:spcPts val="1200"/>
              </a:spcAft>
              <a:buNone/>
            </a:pPr>
            <a:r>
              <a:rPr lang="pt-BR" sz="2400" dirty="0"/>
              <a:t>Perda de carga (B-R):</a:t>
            </a:r>
          </a:p>
          <a:p>
            <a:pPr marL="185738" indent="0" algn="just">
              <a:spcAft>
                <a:spcPts val="1200"/>
              </a:spcAft>
              <a:buNone/>
            </a:pPr>
            <a:r>
              <a:rPr lang="pt-BR" sz="2400" dirty="0" err="1"/>
              <a:t>hf</a:t>
            </a:r>
            <a:r>
              <a:rPr lang="pt-BR" sz="2400" baseline="-25000" dirty="0" err="1"/>
              <a:t>B</a:t>
            </a:r>
            <a:r>
              <a:rPr lang="pt-BR" sz="2400" baseline="-25000" dirty="0"/>
              <a:t>-C</a:t>
            </a:r>
            <a:r>
              <a:rPr lang="pt-BR" sz="2400" dirty="0"/>
              <a:t> = J x L</a:t>
            </a:r>
            <a:r>
              <a:rPr lang="pt-BR" sz="2400" baseline="-25000" dirty="0"/>
              <a:t>B-C</a:t>
            </a:r>
          </a:p>
          <a:p>
            <a:pPr marL="185738" indent="0" algn="just">
              <a:spcAft>
                <a:spcPts val="1200"/>
              </a:spcAft>
              <a:buNone/>
            </a:pPr>
            <a:r>
              <a:rPr lang="pt-BR" sz="2400" dirty="0" err="1"/>
              <a:t>hf</a:t>
            </a:r>
            <a:r>
              <a:rPr lang="pt-BR" sz="2400" baseline="-25000" dirty="0" err="1"/>
              <a:t>B</a:t>
            </a:r>
            <a:r>
              <a:rPr lang="pt-BR" sz="2400" baseline="-25000" dirty="0"/>
              <a:t>-C</a:t>
            </a:r>
            <a:r>
              <a:rPr lang="pt-BR" sz="2400" dirty="0"/>
              <a:t> = </a:t>
            </a:r>
            <a:r>
              <a:rPr lang="pt-BR" sz="2400" dirty="0" smtClean="0"/>
              <a:t>0,003487 </a:t>
            </a:r>
            <a:r>
              <a:rPr lang="pt-BR" sz="2400" dirty="0"/>
              <a:t>x 600</a:t>
            </a:r>
          </a:p>
          <a:p>
            <a:pPr marL="185738" indent="0" algn="just">
              <a:spcAft>
                <a:spcPts val="1200"/>
              </a:spcAft>
              <a:buNone/>
            </a:pPr>
            <a:r>
              <a:rPr lang="pt-BR" sz="2400" dirty="0" err="1"/>
              <a:t>hf</a:t>
            </a:r>
            <a:r>
              <a:rPr lang="pt-BR" sz="2400" baseline="-25000" dirty="0" err="1"/>
              <a:t>B</a:t>
            </a:r>
            <a:r>
              <a:rPr lang="pt-BR" sz="2400" baseline="-25000" dirty="0"/>
              <a:t>-C</a:t>
            </a:r>
            <a:r>
              <a:rPr lang="pt-BR" sz="2400" dirty="0"/>
              <a:t> </a:t>
            </a:r>
            <a:r>
              <a:rPr lang="pt-BR" sz="2400" dirty="0" smtClean="0"/>
              <a:t>= 20,92 </a:t>
            </a:r>
            <a:r>
              <a:rPr lang="pt-BR" sz="2400" dirty="0"/>
              <a:t>mca</a:t>
            </a:r>
          </a:p>
        </p:txBody>
      </p:sp>
      <p:sp>
        <p:nvSpPr>
          <p:cNvPr id="18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926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95"/>
    </mc:Choice>
    <mc:Fallback xmlns="">
      <p:transition spd="slow" advTm="100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  <p:bldP spid="17" grpId="0"/>
      <p:bldP spid="4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1837" x="8759825" y="4518025"/>
          <p14:tracePt t="2420" x="8759825" y="4510088"/>
          <p14:tracePt t="3910" x="8715375" y="4510088"/>
          <p14:tracePt t="3936" x="8643938" y="4545013"/>
          <p14:tracePt t="3980" x="8367713" y="4652963"/>
          <p14:tracePt t="4009" x="8286750" y="4679950"/>
          <p14:tracePt t="4040" x="7912100" y="4714875"/>
          <p14:tracePt t="4071" x="6840538" y="4714875"/>
          <p14:tracePt t="4099" x="6116638" y="4697413"/>
          <p14:tracePt t="4127" x="5768975" y="4633913"/>
          <p14:tracePt t="4167" x="5205413" y="4572000"/>
          <p14:tracePt t="4195" x="4670425" y="4572000"/>
          <p14:tracePt t="4222" x="4295775" y="4545013"/>
          <p14:tracePt t="4249" x="3867150" y="4456113"/>
          <p14:tracePt t="4291" x="3197225" y="4232275"/>
          <p14:tracePt t="4317" x="2581275" y="4044950"/>
          <p14:tracePt t="4347" x="1776413" y="3803650"/>
          <p14:tracePt t="4377" x="1285875" y="3616325"/>
          <p14:tracePt t="4390" x="1204913" y="3562350"/>
          <p14:tracePt t="4432" x="1036638" y="3367088"/>
          <p14:tracePt t="4463" x="911225" y="3214688"/>
          <p14:tracePt t="4491" x="839788" y="3143250"/>
          <p14:tracePt t="4518" x="839788" y="3071813"/>
          <p14:tracePt t="4548" x="911225" y="3062288"/>
          <p14:tracePt t="4600" x="919163" y="3062288"/>
          <p14:tracePt t="4833" x="812800" y="3108325"/>
          <p14:tracePt t="5058" x="776288" y="3098800"/>
          <p14:tracePt t="5100" x="750888" y="3098800"/>
          <p14:tracePt t="5127" x="696913" y="3125788"/>
          <p14:tracePt t="5167" x="687388" y="3116263"/>
          <p14:tracePt t="5196" x="687388" y="3071813"/>
          <p14:tracePt t="5221" x="669925" y="3017838"/>
          <p14:tracePt t="5249" x="633413" y="3000375"/>
          <p14:tracePt t="5264" x="615950" y="2982913"/>
          <p14:tracePt t="5303" x="536575" y="2911475"/>
          <p14:tracePt t="5332" x="465138" y="2813050"/>
          <p14:tracePt t="5360" x="428625" y="2741613"/>
          <p14:tracePt t="5400" x="357188" y="2625725"/>
          <p14:tracePt t="5428" x="339725" y="2562225"/>
          <p14:tracePt t="5455" x="322263" y="2527300"/>
          <p14:tracePt t="5483" x="312738" y="2509838"/>
          <p14:tracePt t="5520" x="303213" y="2500313"/>
          <p14:tracePt t="5548" x="303213" y="2473325"/>
          <p14:tracePt t="5587" x="303213" y="2428875"/>
          <p14:tracePt t="5615" x="303213" y="2384425"/>
          <p14:tracePt t="5644" x="303213" y="2330450"/>
          <p14:tracePt t="5713" x="303213" y="2295525"/>
          <p14:tracePt t="5746" x="303213" y="2268538"/>
          <p14:tracePt t="5778" x="303213" y="2251075"/>
          <p14:tracePt t="5851" x="312738" y="2241550"/>
          <p14:tracePt t="6697" x="312738" y="2259013"/>
          <p14:tracePt t="7428" x="330200" y="2276475"/>
          <p14:tracePt t="7454" x="339725" y="2366963"/>
          <p14:tracePt t="7482" x="339725" y="2455863"/>
          <p14:tracePt t="7521" x="347663" y="2714625"/>
          <p14:tracePt t="7549" x="366713" y="2830513"/>
          <p14:tracePt t="7577" x="366713" y="2867025"/>
          <p14:tracePt t="7604" x="366713" y="2894013"/>
          <p14:tracePt t="7645" x="366713" y="2919413"/>
          <p14:tracePt t="8311" x="374650" y="2965450"/>
          <p14:tracePt t="8353" x="384175" y="3143250"/>
          <p14:tracePt t="8380" x="384175" y="3170238"/>
          <p14:tracePt t="9196" x="384175" y="3187700"/>
          <p14:tracePt t="10250" x="384175" y="3205163"/>
          <p14:tracePt t="10292" x="347663" y="3268663"/>
          <p14:tracePt t="10320" x="339725" y="3286125"/>
          <p14:tracePt t="10348" x="339725" y="3330575"/>
          <p14:tracePt t="10399" x="339725" y="3340100"/>
          <p14:tracePt t="10476" x="339725" y="3367088"/>
          <p14:tracePt t="10540" x="339725" y="3375025"/>
          <p14:tracePt t="10617" x="339725" y="3402013"/>
          <p14:tracePt t="10671" x="339725" y="3429000"/>
          <p14:tracePt t="10735" x="347663" y="3455988"/>
          <p14:tracePt t="10775" x="357188" y="3473450"/>
          <p14:tracePt t="10803" x="357188" y="3490913"/>
          <p14:tracePt t="10844" x="357188" y="3509963"/>
          <p14:tracePt t="10956" x="357188" y="3517900"/>
          <p14:tracePt t="11074" x="357188" y="3544888"/>
          <p14:tracePt t="12328" x="357188" y="3554413"/>
          <p14:tracePt t="12369" x="384175" y="3608388"/>
          <p14:tracePt t="12396" x="393700" y="3660775"/>
          <p14:tracePt t="12425" x="401638" y="3697288"/>
          <p14:tracePt t="12464" x="401638" y="3724275"/>
          <p14:tracePt t="12494" x="401638" y="3786188"/>
          <p14:tracePt t="12521" x="401638" y="3803650"/>
          <p14:tracePt t="12548" x="401638" y="3830638"/>
          <p14:tracePt t="12576" x="401638" y="3875088"/>
          <p14:tracePt t="12615" x="401638" y="3894138"/>
          <p14:tracePt t="12679" x="401638" y="3938588"/>
          <p14:tracePt t="12732" x="401638" y="3965575"/>
          <p14:tracePt t="12834" x="401638" y="3990975"/>
          <p14:tracePt t="12988" x="401638" y="4010025"/>
          <p14:tracePt t="13055" x="428625" y="4027488"/>
          <p14:tracePt t="13240" x="428625" y="4054475"/>
          <p14:tracePt t="13461" x="438150" y="4071938"/>
          <p14:tracePt t="13976" x="473075" y="4098925"/>
          <p14:tracePt t="14009" x="490538" y="4133850"/>
          <p14:tracePt t="14053" x="509588" y="4197350"/>
          <p14:tracePt t="14085" x="544513" y="4268788"/>
          <p14:tracePt t="14113" x="571500" y="4357688"/>
          <p14:tracePt t="14143" x="581025" y="4411663"/>
          <p14:tracePt t="14182" x="588963" y="4465638"/>
          <p14:tracePt t="14210" x="598488" y="4500563"/>
          <p14:tracePt t="14238" x="608013" y="4537075"/>
          <p14:tracePt t="14264" x="608013" y="4545013"/>
          <p14:tracePt t="14307" x="625475" y="4572000"/>
          <p14:tracePt t="14333" x="669925" y="4608513"/>
          <p14:tracePt t="14362" x="750888" y="4616450"/>
          <p14:tracePt t="14390" x="847725" y="4652963"/>
          <p14:tracePt t="14431" x="1000125" y="4652963"/>
          <p14:tracePt t="14459" x="1223963" y="4652963"/>
          <p14:tracePt t="14487" x="1374775" y="4652963"/>
          <p14:tracePt t="14516" x="1527175" y="4625975"/>
          <p14:tracePt t="14556" x="1554163" y="4625975"/>
          <p14:tracePt t="14608" x="1625600" y="4608513"/>
          <p14:tracePt t="14647" x="1803400" y="4608513"/>
          <p14:tracePt t="14662" x="1938338" y="4608513"/>
          <p14:tracePt t="14690" x="2160588" y="4608513"/>
          <p14:tracePt t="14717" x="2357438" y="4608513"/>
          <p14:tracePt t="14759" x="2419350" y="4608513"/>
          <p14:tracePt t="14785" x="2428875" y="4608513"/>
          <p14:tracePt t="14850" x="2455863" y="4608513"/>
          <p14:tracePt t="14891" x="2517775" y="4608513"/>
          <p14:tracePt t="14931" x="2581275" y="4608513"/>
          <p14:tracePt t="14960" x="2625725" y="4608513"/>
          <p14:tracePt t="14986" x="2652713" y="4608513"/>
          <p14:tracePt t="15038" x="2660650" y="4608513"/>
          <p14:tracePt t="15165" x="2679700" y="4608513"/>
          <p14:tracePt t="15395" x="2687638" y="4608513"/>
          <p14:tracePt t="15458" x="2697163" y="4608513"/>
          <p14:tracePt t="15628" x="2724150" y="4608513"/>
          <p14:tracePt t="15803" x="2724150" y="4625975"/>
          <p14:tracePt t="15988" x="2714625" y="4670425"/>
          <p14:tracePt t="16016" x="2687638" y="4687888"/>
          <p14:tracePt t="16046" x="2643188" y="4732338"/>
          <p14:tracePt t="16078" x="2536825" y="4776788"/>
          <p14:tracePt t="16118" x="2401888" y="4840288"/>
          <p14:tracePt t="16145" x="2259013" y="4875213"/>
          <p14:tracePt t="16159" x="2197100" y="4884738"/>
          <p14:tracePt t="16174" x="2044700" y="4919663"/>
          <p14:tracePt t="16202" x="1633538" y="4965700"/>
          <p14:tracePt t="16244" x="1303338" y="5000625"/>
          <p14:tracePt t="16271" x="1258888" y="5010150"/>
          <p14:tracePt t="16299" x="1204913" y="5010150"/>
          <p14:tracePt t="16326" x="1169988" y="5010150"/>
          <p14:tracePt t="16365" x="1116013" y="5000625"/>
          <p14:tracePt t="16392" x="1062038" y="4983163"/>
          <p14:tracePt t="16420" x="1000125" y="4965700"/>
          <p14:tracePt t="16460" x="901700" y="4965700"/>
          <p14:tracePt t="16488" x="795338" y="4965700"/>
          <p14:tracePt t="16518" x="679450" y="4965700"/>
          <p14:tracePt t="16556" x="615950" y="4973638"/>
          <p14:tracePt t="16586" x="588963" y="4973638"/>
          <p14:tracePt t="16626" x="561975" y="4973638"/>
          <p14:tracePt t="16668" x="536575" y="4973638"/>
          <p14:tracePt t="16693" x="509588" y="4973638"/>
          <p14:tracePt t="17333" x="509588" y="4983163"/>
          <p14:tracePt t="17407" x="517525" y="4983163"/>
          <p14:tracePt t="17458" x="536575" y="4983163"/>
          <p14:tracePt t="17499" x="581025" y="4991100"/>
          <p14:tracePt t="17540" x="714375" y="5018088"/>
          <p14:tracePt t="17568" x="884238" y="5037138"/>
          <p14:tracePt t="17593" x="1017588" y="5081588"/>
          <p14:tracePt t="17636" x="1160463" y="5116513"/>
          <p14:tracePt t="17664" x="1276350" y="5133975"/>
          <p14:tracePt t="17691" x="1401763" y="5160963"/>
          <p14:tracePt t="17706" x="1490663" y="5180013"/>
          <p14:tracePt t="17735" x="1679575" y="5205413"/>
          <p14:tracePt t="17774" x="1839913" y="5251450"/>
          <p14:tracePt t="17803" x="1893888" y="5268913"/>
          <p14:tracePt t="17830" x="1946275" y="5286375"/>
          <p14:tracePt t="17872" x="2009775" y="5330825"/>
          <p14:tracePt t="17901" x="2036763" y="5340350"/>
          <p14:tracePt t="17914" x="2036763" y="5348288"/>
          <p14:tracePt t="17957" x="2054225" y="5357813"/>
          <p14:tracePt t="18124" x="2062163" y="5357813"/>
          <p14:tracePt t="18213" x="2062163" y="5394325"/>
          <p14:tracePt t="18961" x="2071688" y="5419725"/>
          <p14:tracePt t="18990" x="2089150" y="5465763"/>
          <p14:tracePt t="19017" x="2098675" y="5500688"/>
          <p14:tracePt t="19046" x="2116138" y="5572125"/>
          <p14:tracePt t="19078" x="2116138" y="5608638"/>
          <p14:tracePt t="19119" x="2125663" y="5643563"/>
          <p14:tracePt t="19181" x="2133600" y="5670550"/>
          <p14:tracePt t="19220" x="2133600" y="5680075"/>
          <p14:tracePt t="19331" x="2133600" y="5688013"/>
          <p14:tracePt t="19441" x="2133600" y="5715000"/>
          <p14:tracePt t="19505" x="2133600" y="5732463"/>
          <p14:tracePt t="19627" x="2125663" y="5759450"/>
          <p14:tracePt t="19858" x="2116138" y="5768975"/>
          <p14:tracePt t="20194" x="2116138" y="5776913"/>
          <p14:tracePt t="20236" x="2116138" y="5795963"/>
          <p14:tracePt t="20275" x="2125663" y="5822950"/>
          <p14:tracePt t="20304" x="2125663" y="5857875"/>
          <p14:tracePt t="20330" x="2152650" y="5911850"/>
          <p14:tracePt t="20384" x="2187575" y="6000750"/>
          <p14:tracePt t="20411" x="2197100" y="6062663"/>
          <p14:tracePt t="20440" x="2214563" y="6099175"/>
          <p14:tracePt t="20468" x="2224088" y="6126163"/>
          <p14:tracePt t="20507" x="2241550" y="6180138"/>
          <p14:tracePt t="20535" x="2259013" y="6242050"/>
          <p14:tracePt t="20561" x="2259013" y="6286500"/>
          <p14:tracePt t="20602" x="2259013" y="6296025"/>
          <p14:tracePt t="21131" x="2536825" y="6054725"/>
          <p14:tracePt t="21159" x="3330575" y="5419725"/>
          <p14:tracePt t="21187" x="4384675" y="4643438"/>
          <p14:tracePt t="21227" x="5251450" y="4037013"/>
          <p14:tracePt t="21240" x="5367338" y="3973513"/>
          <p14:tracePt t="21269" x="5776913" y="3697288"/>
          <p14:tracePt t="21307" x="6134100" y="3500438"/>
          <p14:tracePt t="21335" x="6313488" y="3394075"/>
          <p14:tracePt t="21363" x="6527800" y="3224213"/>
          <p14:tracePt t="21390" x="6715125" y="3062288"/>
          <p14:tracePt t="21429" x="6983413" y="2813050"/>
          <p14:tracePt t="21456" x="7062788" y="2697163"/>
          <p14:tracePt t="21484" x="7170738" y="2554288"/>
          <p14:tracePt t="21524" x="7304088" y="2393950"/>
          <p14:tracePt t="21550" x="7402513" y="2295525"/>
          <p14:tracePt t="21577" x="7626350" y="2152650"/>
          <p14:tracePt t="21593" x="7724775" y="2108200"/>
          <p14:tracePt t="21608" x="7751763" y="2098675"/>
          <p14:tracePt t="21646" x="7867650" y="2044700"/>
          <p14:tracePt t="21674" x="7983538" y="2017713"/>
          <p14:tracePt t="21702" x="8062913" y="1990725"/>
          <p14:tracePt t="21742" x="8188325" y="1928813"/>
          <p14:tracePt t="21757" x="8232775" y="1911350"/>
          <p14:tracePt t="21786" x="8296275" y="1874838"/>
          <p14:tracePt t="21813" x="8348663" y="1822450"/>
          <p14:tracePt t="21842" x="8394700" y="1785938"/>
          <p14:tracePt t="21882" x="8456613" y="1741488"/>
          <p14:tracePt t="21909" x="8545513" y="1697038"/>
          <p14:tracePt t="21937" x="8643938" y="1660525"/>
          <p14:tracePt t="21954" x="8661400" y="1660525"/>
          <p14:tracePt t="21983" x="8715375" y="1633538"/>
          <p14:tracePt t="22024" x="8804275" y="1598613"/>
          <p14:tracePt t="22054" x="8875713" y="1562100"/>
          <p14:tracePt t="22086" x="8894763" y="1562100"/>
          <p14:tracePt t="22147" x="8939213" y="1562100"/>
          <p14:tracePt t="22483" x="8983663" y="1544638"/>
          <p14:tracePt t="22524" x="9090025" y="1509713"/>
          <p14:tracePt t="22551" x="9331325" y="1428750"/>
          <p14:tracePt t="22580" x="9715500" y="1303338"/>
          <p14:tracePt t="22609" x="9831388" y="1258888"/>
          <p14:tracePt t="22661" x="9858375" y="1231900"/>
          <p14:tracePt t="22674" x="9867900" y="1231900"/>
          <p14:tracePt t="22701" x="9902825" y="1187450"/>
          <p14:tracePt t="22730" x="9939338" y="1160463"/>
          <p14:tracePt t="22750" x="9947275" y="1143000"/>
          <p14:tracePt t="22771" x="9966325" y="1108075"/>
          <p14:tracePt t="22826" x="10090150" y="919163"/>
          <p14:tracePt t="22861" x="10233025" y="669925"/>
          <p14:tracePt t="22877" x="10296525" y="581025"/>
          <p14:tracePt t="22893" x="10313988" y="536575"/>
          <p14:tracePt t="22933" x="10367963" y="428625"/>
          <p14:tracePt t="22962" x="10375900" y="428625"/>
          <p14:tracePt t="23044" x="10375900" y="411163"/>
          <p14:tracePt t="23062" x="10385425" y="401638"/>
          <p14:tracePt t="23177" x="10402888" y="401638"/>
          <p14:tracePt t="23207" x="10439400" y="401638"/>
          <p14:tracePt t="23246" x="10447338" y="411163"/>
          <p14:tracePt t="23264" x="10466388" y="428625"/>
          <p14:tracePt t="23281" x="10474325" y="438150"/>
          <p14:tracePt t="23320" x="10474325" y="455613"/>
          <p14:tracePt t="23348" x="10483850" y="473075"/>
          <p14:tracePt t="23423" x="10501313" y="482600"/>
          <p14:tracePt t="23861" x="10518775" y="490538"/>
          <p14:tracePt t="23902" x="10537825" y="490538"/>
          <p14:tracePt t="24130" x="10545763" y="490538"/>
          <p14:tracePt t="24210" x="10537825" y="517525"/>
          <p14:tracePt t="24242" x="10474325" y="554038"/>
          <p14:tracePt t="24272" x="10340975" y="642938"/>
          <p14:tracePt t="24300" x="10188575" y="714375"/>
          <p14:tracePt t="24329" x="10028238" y="812800"/>
          <p14:tracePt t="24368" x="9831388" y="938213"/>
          <p14:tracePt t="24397" x="9705975" y="1027113"/>
          <p14:tracePt t="24410" x="9680575" y="1044575"/>
          <p14:tracePt t="24437" x="9626600" y="1125538"/>
          <p14:tracePt t="24451" x="9617075" y="1152525"/>
          <p14:tracePt t="24490" x="9545638" y="1268413"/>
          <p14:tracePt t="24518" x="9466263" y="1357313"/>
          <p14:tracePt t="24545" x="9429750" y="1393825"/>
          <p14:tracePt t="24587" x="9313863" y="1446213"/>
          <p14:tracePt t="24616" x="9232900" y="1465263"/>
          <p14:tracePt t="24643" x="9197975" y="1465263"/>
          <p14:tracePt t="24670" x="9134475" y="1465263"/>
          <p14:tracePt t="24714" x="9063038" y="1465263"/>
          <p14:tracePt t="24742" x="9001125" y="1490663"/>
          <p14:tracePt t="24769" x="8983663" y="1490663"/>
          <p14:tracePt t="24954" x="8974138" y="1490663"/>
          <p14:tracePt t="25251" x="9010650" y="1482725"/>
          <p14:tracePt t="25280" x="9242425" y="1384300"/>
          <p14:tracePt t="25306" x="9402763" y="1312863"/>
          <p14:tracePt t="25335" x="9456738" y="1295400"/>
          <p14:tracePt t="25364" x="9491663" y="1250950"/>
          <p14:tracePt t="25389" x="9563100" y="1187450"/>
          <p14:tracePt t="25433" x="9644063" y="1108075"/>
          <p14:tracePt t="25459" x="9671050" y="1071563"/>
          <p14:tracePt t="25485" x="9732963" y="1009650"/>
          <p14:tracePt t="25526" x="9804400" y="965200"/>
          <p14:tracePt t="25552" x="9840913" y="938213"/>
          <p14:tracePt t="25581" x="9875838" y="893763"/>
          <p14:tracePt t="25634" x="9920288" y="822325"/>
          <p14:tracePt t="25662" x="9956800" y="776288"/>
          <p14:tracePt t="25687" x="9966325" y="776288"/>
          <p14:tracePt t="25766" x="9974263" y="768350"/>
          <p14:tracePt t="25799" x="9991725" y="785813"/>
          <p14:tracePt t="25818" x="10018713" y="803275"/>
          <p14:tracePt t="25847" x="10099675" y="812800"/>
          <p14:tracePt t="25886" x="10144125" y="812800"/>
          <p14:tracePt t="26164" x="10126663" y="785813"/>
          <p14:tracePt t="26189" x="10117138" y="785813"/>
          <p14:tracePt t="26267" x="10117138" y="768350"/>
          <p14:tracePt t="26819" x="10117138" y="758825"/>
          <p14:tracePt t="26961" x="10109200" y="758825"/>
          <p14:tracePt t="27011" x="10090150" y="750888"/>
          <p14:tracePt t="27245" x="10072688" y="750888"/>
          <p14:tracePt t="27505" x="10045700" y="750888"/>
          <p14:tracePt t="29178" x="10018713" y="750888"/>
          <p14:tracePt t="29603" x="10010775" y="750888"/>
          <p14:tracePt t="29633" x="9991725" y="758825"/>
          <p14:tracePt t="29666" x="9966325" y="803275"/>
          <p14:tracePt t="29699" x="9929813" y="839788"/>
          <p14:tracePt t="29733" x="9902825" y="866775"/>
          <p14:tracePt t="29766" x="9875838" y="901700"/>
          <p14:tracePt t="29826" x="9848850" y="911225"/>
          <p14:tracePt t="29856" x="9813925" y="911225"/>
          <p14:tracePt t="29884" x="9786938" y="911225"/>
          <p14:tracePt t="29928" x="9725025" y="911225"/>
          <p14:tracePt t="29957" x="9688513" y="911225"/>
          <p14:tracePt t="29985" x="9653588" y="911225"/>
          <p14:tracePt t="30027" x="9563100" y="938213"/>
          <p14:tracePt t="30058" x="9474200" y="982663"/>
          <p14:tracePt t="30091" x="8831263" y="1169988"/>
          <p14:tracePt t="30117" x="8572500" y="1258888"/>
          <p14:tracePt t="30256" x="8643938" y="1250950"/>
          <p14:tracePt t="30379" x="8643938" y="1285875"/>
          <p14:tracePt t="30395" x="8634413" y="1312863"/>
          <p14:tracePt t="30422" x="8572500" y="1401763"/>
          <p14:tracePt t="30462" x="8439150" y="1465263"/>
          <p14:tracePt t="30492" x="8348663" y="1473200"/>
          <p14:tracePt t="30519" x="7983538" y="1608138"/>
          <p14:tracePt t="30546" x="7232650" y="1911350"/>
          <p14:tracePt t="30588" x="5510213" y="2517775"/>
          <p14:tracePt t="30614" x="4670425" y="2751138"/>
          <p14:tracePt t="30643" x="4402138" y="2786063"/>
          <p14:tracePt t="30682" x="4330700" y="2813050"/>
          <p14:tracePt t="30711" x="4241800" y="2822575"/>
          <p14:tracePt t="30740" x="4232275" y="2822575"/>
          <p14:tracePt t="30765" x="4224338" y="2813050"/>
          <p14:tracePt t="30832" x="4224338" y="2803525"/>
          <p14:tracePt t="30910" x="4224338" y="2786063"/>
          <p14:tracePt t="30939" x="4224338" y="2776538"/>
          <p14:tracePt t="31054" x="4214813" y="2759075"/>
          <p14:tracePt t="31068" x="4214813" y="2751138"/>
          <p14:tracePt t="31250" x="4214813" y="2741613"/>
          <p14:tracePt t="31476" x="4268788" y="2741613"/>
          <p14:tracePt t="31502" x="4367213" y="2741613"/>
          <p14:tracePt t="31530" x="4473575" y="2741613"/>
          <p14:tracePt t="31553" x="4581525" y="2741613"/>
          <p14:tracePt t="31566" x="4625975" y="2732088"/>
          <p14:tracePt t="31603" x="4759325" y="2687638"/>
          <p14:tracePt t="31616" x="4776788" y="2687638"/>
          <p14:tracePt t="31653" x="4894263" y="2643188"/>
          <p14:tracePt t="31665" x="4911725" y="2633663"/>
          <p14:tracePt t="31704" x="4946650" y="2633663"/>
          <p14:tracePt t="31747" x="4956175" y="2633663"/>
          <p14:tracePt t="31794" x="5010150" y="2625725"/>
          <p14:tracePt t="31825" x="5018088" y="2625725"/>
          <p14:tracePt t="31904" x="5045075" y="2625725"/>
          <p14:tracePt t="31971" x="5081588" y="2625725"/>
          <p14:tracePt t="32004" x="5126038" y="2625725"/>
          <p14:tracePt t="32037" x="5214938" y="2625725"/>
          <p14:tracePt t="32073" x="5259388" y="2643188"/>
          <p14:tracePt t="32087" x="5259388" y="2652713"/>
          <p14:tracePt t="32127" x="5259388" y="2660650"/>
          <p14:tracePt t="32178" x="5259388" y="2670175"/>
          <p14:tracePt t="32229" x="5268913" y="2687638"/>
          <p14:tracePt t="32257" x="5268913" y="2705100"/>
          <p14:tracePt t="32269" x="5259388" y="2705100"/>
          <p14:tracePt t="32297" x="5241925" y="2751138"/>
          <p14:tracePt t="32336" x="5214938" y="2768600"/>
          <p14:tracePt t="32377" x="5214938" y="2803525"/>
          <p14:tracePt t="32416" x="5187950" y="2847975"/>
          <p14:tracePt t="32444" x="5143500" y="2938463"/>
          <p14:tracePt t="32471" x="5099050" y="3009900"/>
          <p14:tracePt t="32511" x="5054600" y="3062288"/>
          <p14:tracePt t="32537" x="5010150" y="3081338"/>
          <p14:tracePt t="32565" x="4956175" y="3108325"/>
          <p14:tracePt t="32594" x="4911725" y="3125788"/>
          <p14:tracePt t="32633" x="4884738" y="3133725"/>
          <p14:tracePt t="32661" x="4857750" y="3133725"/>
          <p14:tracePt t="32688" x="4840288" y="3152775"/>
          <p14:tracePt t="32727" x="4768850" y="3160713"/>
          <p14:tracePt t="32754" x="4714875" y="3170238"/>
          <p14:tracePt t="32795" x="4687888" y="3170238"/>
          <p14:tracePt t="32833" x="4679950" y="3170238"/>
          <p14:tracePt t="32906" x="4652963" y="3170238"/>
          <p14:tracePt t="32956" x="4643438" y="3170238"/>
          <p14:tracePt t="33014" x="4625975" y="3170238"/>
          <p14:tracePt t="33061" x="4589463" y="3170238"/>
          <p14:tracePt t="33095" x="4581525" y="3170238"/>
          <p14:tracePt t="33126" x="4510088" y="3170238"/>
          <p14:tracePt t="33170" x="4411663" y="3179763"/>
          <p14:tracePt t="33200" x="4375150" y="3187700"/>
          <p14:tracePt t="33290" x="4357688" y="3205163"/>
          <p14:tracePt t="33339" x="4348163" y="3214688"/>
          <p14:tracePt t="33380" x="4348163" y="3241675"/>
          <p14:tracePt t="33408" x="4348163" y="3259138"/>
          <p14:tracePt t="33447" x="4375150" y="3303588"/>
          <p14:tracePt t="33462" x="4402138" y="3313113"/>
          <p14:tracePt t="33489" x="4446588" y="3340100"/>
          <p14:tracePt t="33531" x="4554538" y="3340100"/>
          <p14:tracePt t="33561" x="4822825" y="3286125"/>
          <p14:tracePt t="33588" x="5062538" y="3197225"/>
          <p14:tracePt t="33616" x="5187950" y="3133725"/>
          <p14:tracePt t="33644" x="5232400" y="3116263"/>
          <p14:tracePt t="33695" x="5259388" y="3089275"/>
          <p14:tracePt t="33723" x="5330825" y="3044825"/>
          <p14:tracePt t="33751" x="5394325" y="3017838"/>
          <p14:tracePt t="33780" x="5473700" y="2973388"/>
          <p14:tracePt t="33820" x="5653088" y="2884488"/>
          <p14:tracePt t="33847" x="5715000" y="2867025"/>
          <p14:tracePt t="33876" x="5776913" y="2822575"/>
          <p14:tracePt t="33915" x="5840413" y="2813050"/>
          <p14:tracePt t="33945" x="5857875" y="2803525"/>
          <p14:tracePt t="33970" x="5867400" y="2803525"/>
          <p14:tracePt t="34219" x="5875338" y="2803525"/>
          <p14:tracePt t="34253" x="5884863" y="2857500"/>
          <p14:tracePt t="34270" x="5884863" y="2901950"/>
          <p14:tracePt t="34302" x="5884863" y="2946400"/>
          <p14:tracePt t="34334" x="5884863" y="2982913"/>
          <p14:tracePt t="34363" x="5884863" y="3009900"/>
          <p14:tracePt t="34389" x="5884863" y="3054350"/>
          <p14:tracePt t="34430" x="5884863" y="3089275"/>
          <p14:tracePt t="34470" x="5884863" y="3108325"/>
          <p14:tracePt t="34485" x="5884863" y="3125788"/>
          <p14:tracePt t="34500" x="5884863" y="3143250"/>
          <p14:tracePt t="34541" x="5884863" y="3187700"/>
          <p14:tracePt t="34553" x="5884863" y="3205163"/>
          <p14:tracePt t="34582" x="5884863" y="3224213"/>
          <p14:tracePt t="34629" x="5875338" y="3251200"/>
          <p14:tracePt t="34662" x="5867400" y="3286125"/>
          <p14:tracePt t="34701" x="5857875" y="3313113"/>
          <p14:tracePt t="34742" x="5803900" y="3394075"/>
          <p14:tracePt t="34770" x="5697538" y="3482975"/>
          <p14:tracePt t="34799" x="5562600" y="3554413"/>
          <p14:tracePt t="34828" x="5348288" y="3670300"/>
          <p14:tracePt t="34869" x="4697413" y="3875088"/>
          <p14:tracePt t="34897" x="4419600" y="3929063"/>
          <p14:tracePt t="34925" x="4179888" y="3965575"/>
          <p14:tracePt t="34940" x="4125913" y="3965575"/>
          <p14:tracePt t="34967" x="3956050" y="4000500"/>
          <p14:tracePt t="34995" x="3830638" y="4027488"/>
          <p14:tracePt t="35022" x="3714750" y="4037013"/>
          <p14:tracePt t="35054" x="3687763" y="4054475"/>
          <p14:tracePt t="35099" x="3670300" y="4062413"/>
          <p14:tracePt t="35125" x="3652838" y="4062413"/>
          <p14:tracePt t="35176" x="3633788" y="4071938"/>
          <p14:tracePt t="35543" x="3643313" y="4062413"/>
          <p14:tracePt t="36603" x="3633788" y="4071938"/>
          <p14:tracePt t="36752" x="3633788" y="4125913"/>
          <p14:tracePt t="36780" x="3616325" y="4160838"/>
          <p14:tracePt t="36822" x="3598863" y="4205288"/>
          <p14:tracePt t="36850" x="3598863" y="4214813"/>
          <p14:tracePt t="37160" x="3598863" y="4241800"/>
          <p14:tracePt t="37189" x="3581400" y="4313238"/>
          <p14:tracePt t="37227" x="3581400" y="4348163"/>
          <p14:tracePt t="37255" x="3571875" y="4384675"/>
          <p14:tracePt t="37283" x="3544888" y="4429125"/>
          <p14:tracePt t="37323" x="3500438" y="4527550"/>
          <p14:tracePt t="37351" x="3473450" y="4562475"/>
          <p14:tracePt t="37378" x="3455988" y="4589463"/>
          <p14:tracePt t="37406" x="3438525" y="4589463"/>
          <p14:tracePt t="37458" x="3402013" y="4616450"/>
          <p14:tracePt t="37525" x="3375025" y="4625975"/>
          <p14:tracePt t="37553" x="3348038" y="4633913"/>
          <p14:tracePt t="37619" x="3322638" y="4633913"/>
          <p14:tracePt t="37673" x="3295650" y="4633913"/>
          <p14:tracePt t="37725" x="3276600" y="4633913"/>
          <p14:tracePt t="37755" x="3259138" y="4633913"/>
          <p14:tracePt t="37806" x="3251200" y="4633913"/>
          <p14:tracePt t="37972" x="3251200" y="4652963"/>
          <p14:tracePt t="38049" x="3251200" y="4660900"/>
          <p14:tracePt t="38130" x="3286125" y="4660900"/>
          <p14:tracePt t="38158" x="3313113" y="4660900"/>
          <p14:tracePt t="38187" x="3367088" y="4679950"/>
          <p14:tracePt t="38227" x="3490913" y="4697413"/>
          <p14:tracePt t="38257" x="3697288" y="4714875"/>
          <p14:tracePt t="38271" x="3776663" y="4732338"/>
          <p14:tracePt t="38300" x="4143375" y="4732338"/>
          <p14:tracePt t="38327" x="4330700" y="4732338"/>
          <p14:tracePt t="38370" x="4394200" y="4732338"/>
          <p14:tracePt t="38396" x="4483100" y="4732338"/>
          <p14:tracePt t="38425" x="4643438" y="4741863"/>
          <p14:tracePt t="38453" x="4830763" y="4751388"/>
          <p14:tracePt t="38493" x="5027613" y="4776788"/>
          <p14:tracePt t="38523" x="5126038" y="4786313"/>
          <p14:tracePt t="38551" x="5170488" y="4795838"/>
          <p14:tracePt t="38565" x="5205413" y="4803775"/>
          <p14:tracePt t="38593" x="5268913" y="4803775"/>
          <p14:tracePt t="38609" x="5276850" y="4803775"/>
          <p14:tracePt t="38649" x="5322888" y="4803775"/>
          <p14:tracePt t="38661" x="5330825" y="4803775"/>
          <p14:tracePt t="38690" x="5465763" y="4803775"/>
          <p14:tracePt t="38717" x="5661025" y="4759325"/>
          <p14:tracePt t="38758" x="5840413" y="4732338"/>
          <p14:tracePt t="39090" x="5830888" y="4732338"/>
          <p14:tracePt t="39235" x="5822950" y="4732338"/>
          <p14:tracePt t="39288" x="5813425" y="4751388"/>
          <p14:tracePt t="39313" x="5751513" y="4813300"/>
          <p14:tracePt t="39356" x="5599113" y="4857750"/>
          <p14:tracePt t="39389" x="5456238" y="4894263"/>
          <p14:tracePt t="39422" x="5322888" y="4894263"/>
          <p14:tracePt t="39454" x="5143500" y="4911725"/>
          <p14:tracePt t="39487" x="4991100" y="4946650"/>
          <p14:tracePt t="39514" x="4813300" y="4965700"/>
          <p14:tracePt t="39556" x="4660900" y="4991100"/>
          <p14:tracePt t="39584" x="4652963" y="4991100"/>
          <p14:tracePt t="39610" x="4643438" y="5010150"/>
          <p14:tracePt t="39661" x="4589463" y="5054600"/>
          <p14:tracePt t="39703" x="4491038" y="5081588"/>
          <p14:tracePt t="39742" x="4429125" y="5081588"/>
          <p14:tracePt t="39769" x="4419600" y="5081588"/>
          <p14:tracePt t="39819" x="4394200" y="5054600"/>
          <p14:tracePt t="39843" x="4384675" y="4983163"/>
          <p14:tracePt t="39883" x="4384675" y="4875213"/>
          <p14:tracePt t="39909" x="4384675" y="4867275"/>
          <p14:tracePt t="39962" x="4419600" y="4822825"/>
          <p14:tracePt t="39990" x="4465638" y="4822825"/>
          <p14:tracePt t="40016" x="4527550" y="4822825"/>
          <p14:tracePt t="40059" x="4562475" y="4803775"/>
          <p14:tracePt t="40090" x="4581525" y="4795838"/>
          <p14:tracePt t="40104" x="4589463" y="4795838"/>
          <p14:tracePt t="40133" x="4652963" y="4776788"/>
          <p14:tracePt t="40147" x="4670425" y="4776788"/>
          <p14:tracePt t="40175" x="4840288" y="4776788"/>
          <p14:tracePt t="40204" x="4946650" y="4776788"/>
          <p14:tracePt t="40244" x="5054600" y="4776788"/>
          <p14:tracePt t="40272" x="5099050" y="4759325"/>
          <p14:tracePt t="40298" x="5126038" y="4751388"/>
          <p14:tracePt t="40326" x="5153025" y="4724400"/>
          <p14:tracePt t="40365" x="5153025" y="4705350"/>
          <p14:tracePt t="40393" x="5160963" y="4705350"/>
          <p14:tracePt t="40457" x="5160963" y="4697413"/>
          <p14:tracePt t="40594" x="5160963" y="4670425"/>
          <p14:tracePt t="40661" x="5160963" y="4643438"/>
          <p14:tracePt t="40712" x="5160963" y="4625975"/>
          <p14:tracePt t="40803" x="5160963" y="4608513"/>
          <p14:tracePt t="40889" x="5160963" y="4598988"/>
          <p14:tracePt t="41092" x="5170488" y="4598988"/>
          <p14:tracePt t="41203" x="5197475" y="4625975"/>
          <p14:tracePt t="41241" x="5214938" y="4652963"/>
          <p14:tracePt t="41269" x="5224463" y="4679950"/>
          <p14:tracePt t="41282" x="5232400" y="4687888"/>
          <p14:tracePt t="41310" x="5251450" y="4751388"/>
          <p14:tracePt t="41350" x="5276850" y="4848225"/>
          <p14:tracePt t="41376" x="5313363" y="4911725"/>
          <p14:tracePt t="41416" x="5367338" y="5062538"/>
          <p14:tracePt t="41442" x="5419725" y="5143500"/>
          <p14:tracePt t="41470" x="5446713" y="5197475"/>
          <p14:tracePt t="41570" x="5456238" y="5205413"/>
          <p14:tracePt t="41597" x="5491163" y="5232400"/>
          <p14:tracePt t="41625" x="5510213" y="5232400"/>
          <p14:tracePt t="41969" x="5518150" y="5180013"/>
          <p14:tracePt t="42010" x="5518150" y="5054600"/>
          <p14:tracePt t="42037" x="5527675" y="4938713"/>
          <p14:tracePt t="42069" x="5537200" y="4857750"/>
          <p14:tracePt t="42099" x="5554663" y="4822825"/>
          <p14:tracePt t="42130" x="5554663" y="4776788"/>
          <p14:tracePt t="42143" x="5562600" y="4741863"/>
          <p14:tracePt t="42171" x="5581650" y="4679950"/>
          <p14:tracePt t="42213" x="5653088" y="4572000"/>
          <p14:tracePt t="42239" x="5670550" y="4545013"/>
          <p14:tracePt t="42266" x="5688013" y="4500563"/>
          <p14:tracePt t="42307" x="5705475" y="4465638"/>
          <p14:tracePt t="42397" x="5705475" y="4446588"/>
          <p14:tracePt t="42436" x="5705475" y="4429125"/>
          <p14:tracePt t="42476" x="5705475" y="4402138"/>
          <p14:tracePt t="42675" x="5715000" y="4429125"/>
          <p14:tracePt t="42703" x="5741988" y="4465638"/>
          <p14:tracePt t="42733" x="5786438" y="4518025"/>
          <p14:tracePt t="42774" x="5938838" y="4633913"/>
          <p14:tracePt t="42801" x="6081713" y="4732338"/>
          <p14:tracePt t="42832" x="6188075" y="4822825"/>
          <p14:tracePt t="42858" x="6296025" y="4902200"/>
          <p14:tracePt t="42901" x="6473825" y="5018088"/>
          <p14:tracePt t="42930" x="6634163" y="5072063"/>
          <p14:tracePt t="42956" x="6715125" y="5099050"/>
          <p14:tracePt t="42985" x="6759575" y="5116513"/>
          <p14:tracePt t="43014" x="6804025" y="5126038"/>
          <p14:tracePt t="43055" x="6840538" y="5126038"/>
          <p14:tracePt t="43085" x="6884988" y="5126038"/>
          <p14:tracePt t="43126" x="6894513" y="5126038"/>
          <p14:tracePt t="43427" x="6867525" y="5126038"/>
          <p14:tracePt t="43467" x="6813550" y="5126038"/>
          <p14:tracePt t="43507" x="6724650" y="5081588"/>
          <p14:tracePt t="43534" x="6616700" y="5045075"/>
          <p14:tracePt t="43563" x="6429375" y="4956175"/>
          <p14:tracePt t="43604" x="6153150" y="4813300"/>
          <p14:tracePt t="43633" x="5973763" y="4732338"/>
          <p14:tracePt t="43647" x="5919788" y="4714875"/>
          <p14:tracePt t="43675" x="5768975" y="4670425"/>
          <p14:tracePt t="43704" x="5705475" y="4652963"/>
          <p14:tracePt t="43744" x="5661025" y="4633913"/>
          <p14:tracePt t="43785" x="5616575" y="4616450"/>
          <p14:tracePt t="43799" x="5608638" y="4616450"/>
          <p14:tracePt t="43826" x="5537200" y="4589463"/>
          <p14:tracePt t="43867" x="5510213" y="4581525"/>
          <p14:tracePt t="44009" x="5545138" y="4608513"/>
          <p14:tracePt t="44036" x="5581650" y="4633913"/>
          <p14:tracePt t="44067" x="5608638" y="4652963"/>
          <p14:tracePt t="44303" x="5634038" y="4652963"/>
          <p14:tracePt t="44333" x="5688013" y="4687888"/>
          <p14:tracePt t="44361" x="5822950" y="4768850"/>
          <p14:tracePt t="44402" x="6062663" y="4946650"/>
          <p14:tracePt t="44429" x="6269038" y="5089525"/>
          <p14:tracePt t="44455" x="6446838" y="5197475"/>
          <p14:tracePt t="44485" x="6599238" y="5268913"/>
          <p14:tracePt t="44515" x="6626225" y="5295900"/>
          <p14:tracePt t="44548" x="6661150" y="5313363"/>
          <p14:tracePt t="44581" x="6680200" y="5340350"/>
          <p14:tracePt t="44615" x="6697663" y="5367338"/>
          <p14:tracePt t="44649" x="6705600" y="5384800"/>
          <p14:tracePt t="44682" x="6724650" y="5402263"/>
          <p14:tracePt t="44771" x="6751638" y="5411788"/>
          <p14:tracePt t="44800" x="6786563" y="5419725"/>
          <p14:tracePt t="44827" x="6813550" y="5419725"/>
          <p14:tracePt t="44868" x="6875463" y="5419725"/>
          <p14:tracePt t="44895" x="6884988" y="5419725"/>
          <p14:tracePt t="45020" x="6902450" y="5419725"/>
          <p14:tracePt t="45268" x="6884988" y="5456238"/>
          <p14:tracePt t="45306" x="6867525" y="5518150"/>
          <p14:tracePt t="45335" x="6848475" y="5527675"/>
          <p14:tracePt t="45442" x="6831013" y="5537200"/>
          <p14:tracePt t="45493" x="6823075" y="5545138"/>
          <p14:tracePt t="45711" x="6786563" y="5545138"/>
          <p14:tracePt t="46257" x="6769100" y="5545138"/>
          <p14:tracePt t="46369" x="6796088" y="5510213"/>
          <p14:tracePt t="46397" x="6902450" y="5465763"/>
          <p14:tracePt t="46423" x="7027863" y="5402263"/>
          <p14:tracePt t="46453" x="7089775" y="5357813"/>
          <p14:tracePt t="46508" x="7153275" y="5224463"/>
          <p14:tracePt t="46536" x="7251700" y="5054600"/>
          <p14:tracePt t="46563" x="7402513" y="4795838"/>
          <p14:tracePt t="46602" x="7661275" y="4340225"/>
          <p14:tracePt t="46630" x="7724775" y="4232275"/>
          <p14:tracePt t="46642" x="7732713" y="4232275"/>
          <p14:tracePt t="46683" x="7751763" y="4170363"/>
          <p14:tracePt t="46709" x="7804150" y="4062413"/>
          <p14:tracePt t="46722" x="7831138" y="4037013"/>
          <p14:tracePt t="46752" x="7848600" y="3973513"/>
          <p14:tracePt t="46916" x="7840663" y="3946525"/>
          <p14:tracePt t="46930" x="7840663" y="3938588"/>
          <p14:tracePt t="47048" x="7823200" y="3919538"/>
          <p14:tracePt t="47114" x="7796213" y="3919538"/>
          <p14:tracePt t="47148" x="7759700" y="3919538"/>
          <p14:tracePt t="47181" x="7724775" y="3919538"/>
          <p14:tracePt t="47297" x="7697788" y="3938588"/>
          <p14:tracePt t="47459" x="7688263" y="3946525"/>
          <p14:tracePt t="47487" x="7661275" y="3956050"/>
          <p14:tracePt t="47539" x="7634288" y="3983038"/>
          <p14:tracePt t="47567" x="7608888" y="4000500"/>
          <p14:tracePt t="47595" x="7572375" y="4017963"/>
          <p14:tracePt t="47635" x="7456488" y="4089400"/>
          <p14:tracePt t="47661" x="7296150" y="4152900"/>
          <p14:tracePt t="47689" x="7081838" y="4259263"/>
          <p14:tracePt t="47728" x="6599238" y="4554538"/>
          <p14:tracePt t="47757" x="6116638" y="4857750"/>
          <p14:tracePt t="47786" x="5759450" y="5062538"/>
          <p14:tracePt t="47812" x="5446713" y="5241925"/>
          <p14:tracePt t="47853" x="5153025" y="5411788"/>
          <p14:tracePt t="47893" x="5126038" y="5438775"/>
          <p14:tracePt t="47921" x="5099050" y="5473700"/>
          <p14:tracePt t="47952" x="5045075" y="5545138"/>
          <p14:tracePt t="47992" x="4983163" y="5626100"/>
          <p14:tracePt t="48020" x="4929188" y="5705475"/>
          <p14:tracePt t="48049" x="4884738" y="5768975"/>
          <p14:tracePt t="48079" x="4884738" y="5776913"/>
          <p14:tracePt t="48108" x="4867275" y="5795963"/>
          <p14:tracePt t="48148" x="4768850" y="5867400"/>
          <p14:tracePt t="48175" x="4633913" y="5911850"/>
          <p14:tracePt t="48203" x="4598988" y="5919788"/>
          <p14:tracePt t="48245" x="4518025" y="5938838"/>
          <p14:tracePt t="48273" x="4411663" y="5956300"/>
          <p14:tracePt t="48301" x="4303713" y="5983288"/>
          <p14:tracePt t="48315" x="4276725" y="5983288"/>
          <p14:tracePt t="48343" x="4160838" y="6018213"/>
          <p14:tracePt t="48384" x="3990975" y="6062663"/>
          <p14:tracePt t="48411" x="3894138" y="6108700"/>
          <p14:tracePt t="48439" x="3776663" y="6161088"/>
          <p14:tracePt t="48526" x="3759200" y="6180138"/>
          <p14:tracePt t="48565" x="3751263" y="6205538"/>
          <p14:tracePt t="48592" x="3724275" y="6215063"/>
          <p14:tracePt t="48632" x="3705225" y="6215063"/>
          <p14:tracePt t="48817" x="3687763" y="6232525"/>
          <p14:tracePt t="48844" x="3679825" y="6232525"/>
          <p14:tracePt t="49301" x="3751263" y="6251575"/>
          <p14:tracePt t="49328" x="3867150" y="6251575"/>
          <p14:tracePt t="49367" x="3956050" y="6269038"/>
          <p14:tracePt t="49431" x="3973513" y="6269038"/>
          <p14:tracePt t="49460" x="4000500" y="6269038"/>
          <p14:tracePt t="49487" x="4062413" y="6296025"/>
          <p14:tracePt t="49514" x="4170363" y="6313488"/>
          <p14:tracePt t="49556" x="4268788" y="6313488"/>
          <p14:tracePt t="49631" x="4303713" y="6313488"/>
          <p14:tracePt t="49659" x="4394200" y="6313488"/>
          <p14:tracePt t="49691" x="4446588" y="6313488"/>
          <p14:tracePt t="49752" x="4456113" y="6313488"/>
          <p14:tracePt t="49770" x="4473575" y="6313488"/>
          <p14:tracePt t="49925" x="4446588" y="6303963"/>
          <p14:tracePt t="49954" x="4411663" y="6303963"/>
          <p14:tracePt t="49967" x="4394200" y="6303963"/>
          <p14:tracePt t="50009" x="4330700" y="6303963"/>
          <p14:tracePt t="50227" x="4295775" y="6303963"/>
          <p14:tracePt t="50253" x="4241800" y="6303963"/>
          <p14:tracePt t="50317" x="4224338" y="6303963"/>
          <p14:tracePt t="50347" x="4187825" y="6303963"/>
          <p14:tracePt t="50376" x="4152900" y="6303963"/>
          <p14:tracePt t="50415" x="4054475" y="6303963"/>
          <p14:tracePt t="50444" x="4000500" y="6296025"/>
          <p14:tracePt t="50472" x="3973513" y="6296025"/>
          <p14:tracePt t="50686" x="3973513" y="6276975"/>
          <p14:tracePt t="50730" x="4037013" y="6224588"/>
          <p14:tracePt t="50757" x="4071938" y="6224588"/>
          <p14:tracePt t="50783" x="4116388" y="6224588"/>
          <p14:tracePt t="50813" x="4160838" y="6224588"/>
          <p14:tracePt t="50842" x="4170363" y="6224588"/>
          <p14:tracePt t="50932" x="4187825" y="6224588"/>
          <p14:tracePt t="51019" x="4197350" y="6224588"/>
          <p14:tracePt t="51063" x="4205288" y="6251575"/>
          <p14:tracePt t="51224" x="4179888" y="6259513"/>
          <p14:tracePt t="51250" x="4125913" y="6269038"/>
          <p14:tracePt t="51279" x="4098925" y="6276975"/>
          <p14:tracePt t="51598" x="4179888" y="6276975"/>
          <p14:tracePt t="51625" x="4205288" y="6276975"/>
          <p14:tracePt t="51664" x="4214813" y="6276975"/>
          <p14:tracePt t="51775" x="4241800" y="6276975"/>
          <p14:tracePt t="51899" x="4268788" y="6276975"/>
          <p14:tracePt t="52150" x="4286250" y="6276975"/>
          <p14:tracePt t="52179" x="4322763" y="6251575"/>
          <p14:tracePt t="52205" x="4348163" y="6242050"/>
          <p14:tracePt t="52258" x="4348163" y="6232525"/>
          <p14:tracePt t="52285" x="4384675" y="6224588"/>
          <p14:tracePt t="52314" x="4411663" y="6224588"/>
          <p14:tracePt t="52353" x="4500563" y="6188075"/>
          <p14:tracePt t="52381" x="4537075" y="6180138"/>
          <p14:tracePt t="52410" x="4581525" y="6180138"/>
          <p14:tracePt t="52448" x="4670425" y="6180138"/>
          <p14:tracePt t="52478" x="4751388" y="6180138"/>
          <p14:tracePt t="52503" x="4822825" y="6180138"/>
          <p14:tracePt t="52532" x="4875213" y="6180138"/>
          <p14:tracePt t="52570" x="4894263" y="6180138"/>
          <p14:tracePt t="52645" x="4919663" y="6180138"/>
          <p14:tracePt t="52711" x="4965700" y="6180138"/>
          <p14:tracePt t="52736" x="5037138" y="6180138"/>
          <p14:tracePt t="52765" x="5160963" y="6180138"/>
          <p14:tracePt t="52794" x="5251450" y="6170613"/>
          <p14:tracePt t="52833" x="5276850" y="6161088"/>
          <p14:tracePt t="52911" x="5303838" y="6153150"/>
          <p14:tracePt t="52938" x="5340350" y="6153150"/>
          <p14:tracePt t="52978" x="5367338" y="6153150"/>
          <p14:tracePt t="53016" x="5384800" y="6153150"/>
          <p14:tracePt t="53047" x="5411788" y="6153150"/>
          <p14:tracePt t="53085" x="5483225" y="6143625"/>
          <p14:tracePt t="53118" x="5537200" y="6116638"/>
          <p14:tracePt t="53149" x="5608638" y="6108700"/>
          <p14:tracePt t="53181" x="5680075" y="6089650"/>
          <p14:tracePt t="53196" x="5697538" y="6089650"/>
          <p14:tracePt t="53228" x="5705475" y="6089650"/>
          <p14:tracePt t="53366" x="5732463" y="6089650"/>
          <p14:tracePt t="53394" x="5848350" y="6089650"/>
          <p14:tracePt t="53432" x="6099175" y="6072188"/>
          <p14:tracePt t="53462" x="6286500" y="6045200"/>
          <p14:tracePt t="53489" x="6375400" y="6037263"/>
          <p14:tracePt t="53518" x="6465888" y="6027738"/>
          <p14:tracePt t="53546" x="6661150" y="6000750"/>
          <p14:tracePt t="53587" x="7296150" y="5973763"/>
          <p14:tracePt t="53617" x="7804150" y="5938838"/>
          <p14:tracePt t="53645" x="7939088" y="5911850"/>
          <p14:tracePt t="53710" x="7974013" y="5875338"/>
          <p14:tracePt t="53735" x="8001000" y="5857875"/>
          <p14:tracePt t="53862" x="8027988" y="5840413"/>
          <p14:tracePt t="53963" x="8099425" y="5840413"/>
          <p14:tracePt t="53992" x="8215313" y="5840413"/>
          <p14:tracePt t="54019" x="8412163" y="5840413"/>
          <p14:tracePt t="54049" x="8786813" y="5840413"/>
          <p14:tracePt t="54081" x="8956675" y="5840413"/>
          <p14:tracePt t="54204" x="8966200" y="5830888"/>
          <p14:tracePt t="54245" x="8947150" y="5822950"/>
          <p14:tracePt t="54290" x="8912225" y="5822950"/>
          <p14:tracePt t="54332" x="8902700" y="5822950"/>
          <p14:tracePt t="54358" x="8885238" y="5803900"/>
          <p14:tracePt t="54412" x="8875713" y="5803900"/>
          <p14:tracePt t="54476" x="8858250" y="5803900"/>
          <p14:tracePt t="54515" x="8848725" y="5803900"/>
          <p14:tracePt t="54679" x="8813800" y="5803900"/>
          <p14:tracePt t="54761" x="8804275" y="5803900"/>
          <p14:tracePt t="54929" x="8786813" y="5803900"/>
          <p14:tracePt t="55286" x="8777288" y="5803900"/>
          <p14:tracePt t="55600" x="8831263" y="5715000"/>
          <p14:tracePt t="55626" x="8902700" y="5518150"/>
          <p14:tracePt t="55654" x="9063038" y="5276850"/>
          <p14:tracePt t="55694" x="9313863" y="4946650"/>
          <p14:tracePt t="55723" x="9466263" y="4759325"/>
          <p14:tracePt t="55751" x="9518650" y="4652963"/>
          <p14:tracePt t="55786" x="9563100" y="4589463"/>
          <p14:tracePt t="55820" x="9582150" y="4572000"/>
          <p14:tracePt t="55863" x="9563100" y="4554538"/>
          <p14:tracePt t="55889" x="9491663" y="4554538"/>
          <p14:tracePt t="55929" x="9483725" y="4562475"/>
          <p14:tracePt t="56290" x="9466263" y="4545013"/>
          <p14:tracePt t="56329" x="9456738" y="4446588"/>
          <p14:tracePt t="56358" x="9394825" y="4402138"/>
          <p14:tracePt t="56400" x="9367838" y="4357688"/>
          <p14:tracePt t="56442" x="9340850" y="4330700"/>
          <p14:tracePt t="56470" x="9323388" y="4313238"/>
          <p14:tracePt t="56510" x="9313863" y="4232275"/>
          <p14:tracePt t="56539" x="9304338" y="4125913"/>
          <p14:tracePt t="56567" x="9286875" y="3983038"/>
          <p14:tracePt t="56597" x="9286875" y="3741738"/>
          <p14:tracePt t="56625" x="9331325" y="3616325"/>
          <p14:tracePt t="56665" x="9394825" y="3562350"/>
          <p14:tracePt t="56677" x="9412288" y="3544888"/>
          <p14:tracePt t="56706" x="9491663" y="3473450"/>
          <p14:tracePt t="56734" x="9590088" y="3367088"/>
          <p14:tracePt t="56775" x="9705975" y="3214688"/>
          <p14:tracePt t="56803" x="9752013" y="3179763"/>
          <p14:tracePt t="56830" x="9813925" y="3125788"/>
          <p14:tracePt t="56860" x="9885363" y="3081338"/>
          <p14:tracePt t="56889" x="10001250" y="2990850"/>
          <p14:tracePt t="56929" x="10242550" y="2857500"/>
          <p14:tracePt t="56958" x="10304463" y="2822575"/>
          <p14:tracePt t="56987" x="10331450" y="2776538"/>
          <p14:tracePt t="57026" x="10358438" y="2697163"/>
          <p14:tracePt t="57058" x="10412413" y="2633663"/>
          <p14:tracePt t="57090" x="10456863" y="2581275"/>
          <p14:tracePt t="57130" x="10456863" y="2536825"/>
          <p14:tracePt t="57158" x="10456863" y="2527300"/>
          <p14:tracePt t="57209" x="10456863" y="2509838"/>
          <p14:tracePt t="57332" x="10456863" y="2490788"/>
          <p14:tracePt t="57394" x="10447338" y="2482850"/>
          <p14:tracePt t="57772" x="10439400" y="2465388"/>
          <p14:tracePt t="57956" x="10439400" y="2455863"/>
          <p14:tracePt t="58209" x="10348913" y="2374900"/>
          <p14:tracePt t="58237" x="10198100" y="2286000"/>
          <p14:tracePt t="58264" x="10001250" y="2179638"/>
          <p14:tracePt t="58306" x="9680575" y="2054225"/>
          <p14:tracePt t="58331" x="9582150" y="2017713"/>
          <p14:tracePt t="58361" x="9510713" y="1973263"/>
          <p14:tracePt t="58390" x="9439275" y="1938338"/>
          <p14:tracePt t="58429" x="9340850" y="1893888"/>
          <p14:tracePt t="58457" x="9296400" y="1847850"/>
          <p14:tracePt t="58484" x="9277350" y="1839913"/>
          <p14:tracePt t="58525" x="9224963" y="1803400"/>
          <p14:tracePt t="58567" x="9215438" y="1795463"/>
          <p14:tracePt t="58678" x="9197975" y="1768475"/>
          <p14:tracePt t="58754" x="9197975" y="1751013"/>
          <p14:tracePt t="58780" x="9197975" y="1697038"/>
          <p14:tracePt t="58822" x="9466263" y="1312863"/>
          <p14:tracePt t="58847" x="9715500" y="1108075"/>
          <p14:tracePt t="58877" x="9983788" y="938213"/>
          <p14:tracePt t="58904" x="10055225" y="893763"/>
          <p14:tracePt t="58946" x="10153650" y="822325"/>
          <p14:tracePt t="58975" x="10296525" y="723900"/>
          <p14:tracePt t="59001" x="10412413" y="625475"/>
          <p14:tracePt t="59041" x="10518775" y="527050"/>
          <p14:tracePt t="59073" x="10555288" y="446088"/>
          <p14:tracePt t="59102" x="10572750" y="438150"/>
          <p14:tracePt t="59272" x="10590213" y="438150"/>
          <p14:tracePt t="59348" x="10634663" y="473075"/>
          <p14:tracePt t="59390" x="10644188" y="588963"/>
          <p14:tracePt t="59429" x="10626725" y="866775"/>
          <p14:tracePt t="59457" x="10555288" y="1276350"/>
          <p14:tracePt t="59483" x="10474325" y="1857375"/>
          <p14:tracePt t="59525" x="10439400" y="2759075"/>
          <p14:tracePt t="59553" x="10439400" y="3000375"/>
          <p14:tracePt t="59579" x="10439400" y="3160713"/>
          <p14:tracePt t="59620" x="10402888" y="3268663"/>
          <p14:tracePt t="59646" x="10367963" y="3295650"/>
          <p14:tracePt t="59675" x="10331450" y="3313113"/>
          <p14:tracePt t="59714" x="10225088" y="3357563"/>
          <p14:tracePt t="59742" x="10126663" y="3384550"/>
          <p14:tracePt t="59770" x="10082213" y="3384550"/>
          <p14:tracePt t="59796" x="10063163" y="3384550"/>
          <p14:tracePt t="59849" x="10045700" y="3384550"/>
          <p14:tracePt t="59863" x="10028238" y="3375025"/>
          <p14:tracePt t="59892" x="10018713" y="3348038"/>
          <p14:tracePt t="59906" x="10018713" y="3340100"/>
          <p14:tracePt t="59936" x="9974263" y="3276600"/>
          <p14:tracePt t="59978" x="9875838" y="3214688"/>
          <p14:tracePt t="60011" x="9796463" y="3197225"/>
          <p14:tracePt t="60043" x="9688513" y="3187700"/>
          <p14:tracePt t="60063" x="9590088" y="3187700"/>
          <p14:tracePt t="60081" x="9528175" y="3187700"/>
          <p14:tracePt t="60118" x="9483725" y="3170238"/>
          <p14:tracePt t="60163" x="9385300" y="3170238"/>
          <p14:tracePt t="60191" x="9323388" y="3160713"/>
          <p14:tracePt t="60218" x="9251950" y="3160713"/>
          <p14:tracePt t="60260" x="9144000" y="3160713"/>
          <p14:tracePt t="60288" x="9037638" y="3160713"/>
          <p14:tracePt t="60317" x="8956675" y="3160713"/>
          <p14:tracePt t="60345" x="8894763" y="3160713"/>
          <p14:tracePt t="60374" x="8848725" y="3160713"/>
          <p14:tracePt t="60426" x="8823325" y="3160713"/>
          <p14:tracePt t="60456" x="8777288" y="3160713"/>
          <p14:tracePt t="60483" x="8742363" y="3133725"/>
          <p14:tracePt t="60524" x="8705850" y="3098800"/>
          <p14:tracePt t="60550" x="8697913" y="3098800"/>
          <p14:tracePt t="60605" x="8653463" y="3081338"/>
          <p14:tracePt t="60644" x="8616950" y="3071813"/>
          <p14:tracePt t="60769" x="8661400" y="3071813"/>
          <p14:tracePt t="60781" x="8670925" y="3081338"/>
          <p14:tracePt t="60822" x="8715375" y="3081338"/>
          <p14:tracePt t="60851" x="8786813" y="3081338"/>
          <p14:tracePt t="60882" x="8831263" y="3081338"/>
          <p14:tracePt t="60915" x="8867775" y="3081338"/>
          <p14:tracePt t="60947" x="8902700" y="3081338"/>
          <p14:tracePt t="60993" x="8947150" y="3081338"/>
          <p14:tracePt t="61007" x="8966200" y="3081338"/>
          <p14:tracePt t="61038" x="9037638" y="3081338"/>
          <p14:tracePt t="61070" x="9153525" y="3081338"/>
          <p14:tracePt t="61102" x="9215438" y="3071813"/>
          <p14:tracePt t="61132" x="9224963" y="3071813"/>
          <p14:tracePt t="61297" x="9224963" y="3044825"/>
          <p14:tracePt t="61355" x="9224963" y="3000375"/>
          <p14:tracePt t="61387" x="9224963" y="2990850"/>
          <p14:tracePt t="61419" x="9224963" y="2973388"/>
          <p14:tracePt t="61597" x="9251950" y="2965450"/>
          <p14:tracePt t="61767" x="9277350" y="2965450"/>
          <p14:tracePt t="61808" x="9331325" y="2973388"/>
          <p14:tracePt t="61836" x="9429750" y="3009900"/>
          <p14:tracePt t="61865" x="9626600" y="3044825"/>
          <p14:tracePt t="61878" x="9688513" y="3044825"/>
          <p14:tracePt t="61906" x="9777413" y="3044825"/>
          <p14:tracePt t="61982" x="9796463" y="3044825"/>
          <p14:tracePt t="62558" x="9804400" y="3036888"/>
          <p14:tracePt t="62608" x="9813925" y="3036888"/>
          <p14:tracePt t="62692" x="9759950" y="3152775"/>
          <p14:tracePt t="62725" x="9698038" y="3224213"/>
          <p14:tracePt t="62759" x="9634538" y="3295650"/>
          <p14:tracePt t="62792" x="9626600" y="3303588"/>
          <p14:tracePt t="62826" x="9609138" y="3303588"/>
          <p14:tracePt t="62876" x="9609138" y="3313113"/>
          <p14:tracePt t="62890" x="9599613" y="3330575"/>
          <p14:tracePt t="62936" x="9572625" y="3357563"/>
          <p14:tracePt t="62982" x="9510713" y="3438525"/>
          <p14:tracePt t="63014" x="9439275" y="3554413"/>
          <p14:tracePt t="63055" x="9304338" y="3840163"/>
          <p14:tracePt t="63087" x="9242425" y="4054475"/>
          <p14:tracePt t="63116" x="9215438" y="4108450"/>
          <p14:tracePt t="63142" x="9205913" y="4108450"/>
          <p14:tracePt t="63196" x="9144000" y="4108450"/>
          <p14:tracePt t="63223" x="9109075" y="4108450"/>
          <p14:tracePt t="63252" x="9028113" y="4062413"/>
          <p14:tracePt t="63291" x="8939213" y="4017963"/>
          <p14:tracePt t="63321" x="8902700" y="4000500"/>
          <p14:tracePt t="63398" x="8894763" y="3956050"/>
          <p14:tracePt t="63425" x="8939213" y="3884613"/>
          <p14:tracePt t="63453" x="9018588" y="3822700"/>
          <p14:tracePt t="63494" x="9251950" y="3732213"/>
          <p14:tracePt t="63521" x="9420225" y="3652838"/>
          <p14:tracePt t="63549" x="9466263" y="3643313"/>
          <p14:tracePt t="63588" x="9483725" y="3643313"/>
          <p14:tracePt t="63639" x="9510713" y="3616325"/>
          <p14:tracePt t="63704" x="9518650" y="3608388"/>
          <p14:tracePt t="63733" x="9563100" y="3562350"/>
          <p14:tracePt t="63758" x="9609138" y="3536950"/>
          <p14:tracePt t="63787" x="9609138" y="3527425"/>
          <p14:tracePt t="63816" x="9634538" y="3509963"/>
          <p14:tracePt t="63857" x="9661525" y="3500438"/>
          <p14:tracePt t="64218" x="9626600" y="3509963"/>
          <p14:tracePt t="64258" x="9242425" y="3803650"/>
          <p14:tracePt t="64287" x="8920163" y="4089400"/>
          <p14:tracePt t="64314" x="8697913" y="4276725"/>
          <p14:tracePt t="64354" x="8269288" y="4598988"/>
          <p14:tracePt t="64382" x="7680325" y="5010150"/>
          <p14:tracePt t="64408" x="7286625" y="5286375"/>
          <p14:tracePt t="64439" x="7037388" y="5483225"/>
          <p14:tracePt t="64467" x="6973888" y="5545138"/>
          <p14:tracePt t="64506" x="6813550" y="5643563"/>
          <p14:tracePt t="64535" x="6653213" y="5697538"/>
          <p14:tracePt t="64562" x="6554788" y="5741988"/>
          <p14:tracePt t="64605" x="6402388" y="5795963"/>
          <p14:tracePt t="64619" x="6357938" y="5803900"/>
          <p14:tracePt t="64647" x="6108700" y="5857875"/>
          <p14:tracePt t="64673" x="5938838" y="5902325"/>
          <p14:tracePt t="64702" x="5776913" y="5946775"/>
          <p14:tracePt t="64741" x="5589588" y="5956300"/>
          <p14:tracePt t="64755" x="5554663" y="5956300"/>
          <p14:tracePt t="64783" x="5438775" y="5956300"/>
          <p14:tracePt t="64823" x="5276850" y="5956300"/>
          <p14:tracePt t="64853" x="5160963" y="5956300"/>
          <p14:tracePt t="64881" x="5081588" y="5956300"/>
          <p14:tracePt t="64908" x="5037138" y="5956300"/>
          <p14:tracePt t="64923" x="5027613" y="5956300"/>
          <p14:tracePt t="64989" x="5000625" y="5965825"/>
          <p14:tracePt t="65018" x="4983163" y="5983288"/>
          <p14:tracePt t="65058" x="4929188" y="6018213"/>
          <p14:tracePt t="65090" x="4884738" y="6018213"/>
          <p14:tracePt t="65119" x="4786313" y="6018213"/>
          <p14:tracePt t="65144" x="4697413" y="6018213"/>
          <p14:tracePt t="65174" x="4545013" y="6037263"/>
          <p14:tracePt t="65207" x="4446588" y="6054725"/>
          <p14:tracePt t="65240" x="4394200" y="6081713"/>
          <p14:tracePt t="65272" x="4357688" y="6089650"/>
          <p14:tracePt t="65520" x="4394200" y="6089650"/>
          <p14:tracePt t="65546" x="4411663" y="6089650"/>
          <p14:tracePt t="65587" x="4456113" y="6089650"/>
          <p14:tracePt t="65614" x="4572000" y="6081713"/>
          <p14:tracePt t="65641" x="4724400" y="6037263"/>
          <p14:tracePt t="65681" x="6054725" y="5608638"/>
          <p14:tracePt t="65725" x="8562975" y="4633913"/>
          <p14:tracePt t="65757" x="9063038" y="4419600"/>
          <p14:tracePt t="65773" x="9126538" y="4394200"/>
          <p14:tracePt t="65789" x="9188450" y="4357688"/>
          <p14:tracePt t="65821" x="9429750" y="4232275"/>
          <p14:tracePt t="65834" x="9483725" y="4197350"/>
          <p14:tracePt t="65861" x="9634538" y="4098925"/>
          <p14:tracePt t="65889" x="9688513" y="4044950"/>
          <p14:tracePt t="65918" x="9804400" y="3965575"/>
          <p14:tracePt t="65943" x="9939338" y="3884613"/>
          <p14:tracePt t="65973" x="10055225" y="3786188"/>
          <p14:tracePt t="66001" x="10055225" y="3751263"/>
          <p14:tracePt t="66039" x="10055225" y="3705225"/>
          <p14:tracePt t="66071" x="10045700" y="3633788"/>
          <p14:tracePt t="66103" x="10045700" y="3562350"/>
          <p14:tracePt t="66128" x="10018713" y="3500438"/>
          <p14:tracePt t="66157" x="10001250" y="3473450"/>
          <p14:tracePt t="66187" x="10001250" y="3455988"/>
          <p14:tracePt t="66508" x="10037763" y="3465513"/>
          <p14:tracePt t="66537" x="10144125" y="3465513"/>
          <p14:tracePt t="66565" x="10233025" y="3465513"/>
          <p14:tracePt t="66593" x="10439400" y="3465513"/>
          <p14:tracePt t="66621" x="10528300" y="3455988"/>
          <p14:tracePt t="66650" x="10609263" y="3438525"/>
          <p14:tracePt t="66676" x="10680700" y="3429000"/>
          <p14:tracePt t="66705" x="10804525" y="3429000"/>
          <p14:tracePt t="66718" x="10831513" y="3429000"/>
          <p14:tracePt t="66757" x="10848975" y="3429000"/>
          <p14:tracePt t="67249" x="10848975" y="3438525"/>
          <p14:tracePt t="67289" x="10715625" y="3554413"/>
          <p14:tracePt t="67315" x="10599738" y="3633788"/>
          <p14:tracePt t="67343" x="10528300" y="3697288"/>
          <p14:tracePt t="67383" x="10518775" y="3705225"/>
          <p14:tracePt t="67567" x="10501313" y="3705225"/>
          <p14:tracePt t="67593" x="10447338" y="3724275"/>
          <p14:tracePt t="67634" x="10402888" y="3741738"/>
          <p14:tracePt t="67710" x="10367963" y="3759200"/>
          <p14:tracePt t="67738" x="10287000" y="3840163"/>
          <p14:tracePt t="67766" x="10188575" y="3929063"/>
          <p14:tracePt t="67795" x="9966325" y="4054475"/>
          <p14:tracePt t="67836" x="8777288" y="4518025"/>
          <p14:tracePt t="67863" x="7483475" y="4973638"/>
          <p14:tracePt t="67891" x="6000750" y="5402263"/>
          <p14:tracePt t="67931" x="4608513" y="5768975"/>
          <p14:tracePt t="67961" x="3429000" y="5973763"/>
          <p14:tracePt t="67989" x="2803525" y="6081713"/>
          <p14:tracePt t="68016" x="2652713" y="6108700"/>
          <p14:tracePt t="68058" x="2536825" y="6108700"/>
          <p14:tracePt t="68090" x="2446338" y="6108700"/>
          <p14:tracePt t="68118" x="2428875" y="6108700"/>
          <p14:tracePt t="68195" x="2366963" y="6108700"/>
          <p14:tracePt t="68222" x="2339975" y="6108700"/>
          <p14:tracePt t="68300" x="2322513" y="6108700"/>
          <p14:tracePt t="68328" x="2312988" y="6108700"/>
          <p14:tracePt t="68367" x="2303463" y="6072188"/>
          <p14:tracePt t="68407" x="2295525" y="6045200"/>
          <p14:tracePt t="68423" x="2295525" y="6027738"/>
          <p14:tracePt t="68463" x="2295525" y="5973763"/>
          <p14:tracePt t="68490" x="2276475" y="5965825"/>
          <p14:tracePt t="68530" x="2276475" y="5946775"/>
          <p14:tracePt t="68787" x="2268538" y="5919788"/>
          <p14:tracePt t="69022" x="2374900" y="5919788"/>
          <p14:tracePt t="69049" x="2625725" y="5938838"/>
          <p14:tracePt t="69082" x="2919413" y="5991225"/>
          <p14:tracePt t="69110" x="3170238" y="6027738"/>
          <p14:tracePt t="69149" x="3751263" y="6010275"/>
          <p14:tracePt t="69177" x="4973638" y="5697538"/>
          <p14:tracePt t="69204" x="5599113" y="5537200"/>
          <p14:tracePt t="69246" x="6116638" y="5367338"/>
          <p14:tracePt t="69275" x="6483350" y="5116513"/>
          <p14:tracePt t="69301" x="6804025" y="4894263"/>
          <p14:tracePt t="69330" x="7232650" y="4633913"/>
          <p14:tracePt t="69368" x="7466013" y="4483100"/>
          <p14:tracePt t="69382" x="7518400" y="4429125"/>
          <p14:tracePt t="69409" x="7653338" y="4303713"/>
          <p14:tracePt t="69449" x="7912100" y="4098925"/>
          <p14:tracePt t="69476" x="8045450" y="4010025"/>
          <p14:tracePt t="69516" x="8072438" y="3990975"/>
          <p14:tracePt t="69555" x="8099425" y="3956050"/>
          <p14:tracePt t="69582" x="8143875" y="3946525"/>
          <p14:tracePt t="69611" x="8188325" y="3929063"/>
          <p14:tracePt t="69650" x="8251825" y="3911600"/>
          <p14:tracePt t="69680" x="8286750" y="3894138"/>
          <p14:tracePt t="69710" x="8331200" y="3867150"/>
          <p14:tracePt t="69737" x="8367713" y="3857625"/>
          <p14:tracePt t="69765" x="8429625" y="3813175"/>
          <p14:tracePt t="69781" x="8466138" y="3776663"/>
          <p14:tracePt t="69795" x="8474075" y="3768725"/>
          <p14:tracePt t="69836" x="8483600" y="3705225"/>
          <p14:tracePt t="69864" x="8510588" y="3670300"/>
          <p14:tracePt t="69891" x="8510588" y="3652838"/>
          <p14:tracePt t="70259" x="8510588" y="3660775"/>
          <p14:tracePt t="70357" x="8510588" y="3697288"/>
          <p14:tracePt t="70377" x="8510588" y="3714750"/>
          <p14:tracePt t="70431" x="8518525" y="3803650"/>
          <p14:tracePt t="70447" x="8562975" y="3848100"/>
          <p14:tracePt t="70485" x="8751888" y="4000500"/>
          <p14:tracePt t="70500" x="8796338" y="4027488"/>
          <p14:tracePt t="70519" x="8902700" y="4081463"/>
          <p14:tracePt t="70547" x="8929688" y="4098925"/>
          <p14:tracePt t="70598" x="8947150" y="4108450"/>
          <p14:tracePt t="70663" x="8966200" y="4116388"/>
          <p14:tracePt t="70688" x="8966200" y="4143375"/>
          <p14:tracePt t="70729" x="8929688" y="4205288"/>
          <p14:tracePt t="70756" x="8912225" y="4224338"/>
          <p14:tracePt t="70833" x="8875713" y="4224338"/>
          <p14:tracePt t="70861" x="8840788" y="4224338"/>
          <p14:tracePt t="70951" x="8840788" y="4205288"/>
          <p14:tracePt t="70992" x="8804275" y="4197350"/>
          <p14:tracePt t="71033" x="8769350" y="4170363"/>
          <p14:tracePt t="71079" x="8751888" y="4160838"/>
          <p14:tracePt t="71249" x="8777288" y="4160838"/>
          <p14:tracePt t="71288" x="8823325" y="4170363"/>
          <p14:tracePt t="71317" x="8875713" y="4170363"/>
          <p14:tracePt t="71417" x="8902700" y="4170363"/>
          <p14:tracePt t="71446" x="8947150" y="4170363"/>
          <p14:tracePt t="71485" x="8956675" y="4170363"/>
          <p14:tracePt t="71565" x="8966200" y="4170363"/>
          <p14:tracePt t="71628" x="8966200" y="4160838"/>
          <p14:tracePt t="71667" x="8991600" y="4116388"/>
          <p14:tracePt t="71696" x="9028113" y="4081463"/>
          <p14:tracePt t="71721" x="9037638" y="4071938"/>
          <p14:tracePt t="71751" x="9072563" y="4054475"/>
          <p14:tracePt t="71780" x="9126538" y="4054475"/>
          <p14:tracePt t="71819" x="9269413" y="4054475"/>
          <p14:tracePt t="71848" x="9375775" y="4054475"/>
          <p14:tracePt t="71874" x="9385300" y="4054475"/>
          <p14:tracePt t="72036" x="9385300" y="4037013"/>
          <p14:tracePt t="72382" x="9412288" y="4037013"/>
          <p14:tracePt t="72545" x="9420225" y="4027488"/>
          <p14:tracePt t="72583" x="9420225" y="4017963"/>
          <p14:tracePt t="72671" x="9420225" y="4010025"/>
          <p14:tracePt t="72713" x="9466263" y="4010025"/>
          <p14:tracePt t="72738" x="9474200" y="4010025"/>
          <p14:tracePt t="72783" x="9501188" y="4010025"/>
          <p14:tracePt t="72812" x="9537700" y="4010025"/>
          <p14:tracePt t="72851" x="9634538" y="4010025"/>
          <p14:tracePt t="72880" x="9680575" y="4010025"/>
          <p14:tracePt t="72906" x="9732963" y="4010025"/>
          <p14:tracePt t="72937" x="9777413" y="4010025"/>
          <p14:tracePt t="72965" x="9823450" y="3990975"/>
          <p14:tracePt t="72993" x="9867900" y="3983038"/>
          <p14:tracePt t="73033" x="9885363" y="3983038"/>
          <p14:tracePt t="73077" x="9947275" y="3983038"/>
          <p14:tracePt t="73119" x="10045700" y="3983038"/>
          <p14:tracePt t="73147" x="10117138" y="3983038"/>
          <p14:tracePt t="73174" x="10180638" y="3990975"/>
          <p14:tracePt t="73203" x="10225088" y="4000500"/>
          <p14:tracePt t="73256" x="10242550" y="4000500"/>
          <p14:tracePt t="73554" x="10358438" y="4054475"/>
          <p14:tracePt t="73582" x="10466388" y="4062413"/>
          <p14:tracePt t="73608" x="10537825" y="4071938"/>
          <p14:tracePt t="73723" x="10545763" y="4071938"/>
          <p14:tracePt t="73753" x="10528300" y="4044950"/>
          <p14:tracePt t="73782" x="10491788" y="3983038"/>
          <p14:tracePt t="73822" x="10439400" y="3822700"/>
          <p14:tracePt t="73850" x="10402888" y="3714750"/>
          <p14:tracePt t="73877" x="10394950" y="3633788"/>
          <p14:tracePt t="73904" x="10394950" y="3455988"/>
          <p14:tracePt t="73932" x="10375900" y="3098800"/>
          <p14:tracePt t="73960" x="10304463" y="2428875"/>
          <p14:tracePt t="73975" x="10287000" y="2081213"/>
          <p14:tracePt t="74003" x="10287000" y="1724025"/>
          <p14:tracePt t="74030" x="10287000" y="1697038"/>
          <p14:tracePt t="74075" x="10331450" y="1625600"/>
          <p14:tracePt t="74118" x="10375900" y="1482725"/>
          <p14:tracePt t="74147" x="10447338" y="1268413"/>
          <p14:tracePt t="74175" x="10483850" y="1062038"/>
          <p14:tracePt t="74204" x="10528300" y="884238"/>
          <p14:tracePt t="74233" x="10563225" y="714375"/>
          <p14:tracePt t="74274" x="10582275" y="536575"/>
          <p14:tracePt t="74301" x="10599738" y="482600"/>
          <p14:tracePt t="74329" x="10609263" y="465138"/>
          <p14:tracePt t="74382" x="10609263" y="455613"/>
          <p14:tracePt t="74519" x="10626725" y="465138"/>
          <p14:tracePt t="74546" x="10698163" y="571500"/>
          <p14:tracePt t="74586" x="10777538" y="714375"/>
          <p14:tracePt t="74614" x="10804525" y="768350"/>
          <p14:tracePt t="74866" x="10814050" y="776288"/>
          <p14:tracePt t="74979" x="10769600" y="741363"/>
          <p14:tracePt t="75008" x="10733088" y="714375"/>
          <p14:tracePt t="75527" x="10725150" y="731838"/>
          <p14:tracePt t="75560" x="10725150" y="847725"/>
          <p14:tracePt t="75577" x="10698163" y="938213"/>
          <p14:tracePt t="75610" x="10599738" y="1384300"/>
          <p14:tracePt t="75643" x="10474325" y="1893888"/>
          <p14:tracePt t="75671" x="10385425" y="2303463"/>
          <p14:tracePt t="75712" x="10304463" y="2724150"/>
          <p14:tracePt t="75740" x="10287000" y="2990850"/>
          <p14:tracePt t="75773" x="10287000" y="3340100"/>
          <p14:tracePt t="75789" x="10287000" y="3455988"/>
          <p14:tracePt t="75818" x="10296525" y="3608388"/>
          <p14:tracePt t="75845" x="10331450" y="3732213"/>
          <p14:tracePt t="75875" x="10340975" y="3776663"/>
          <p14:tracePt t="75928" x="10340975" y="3840163"/>
          <p14:tracePt t="75957" x="10340975" y="3867150"/>
          <p14:tracePt t="75986" x="10340975" y="3875088"/>
          <p14:tracePt t="76068" x="10340975" y="3884613"/>
          <p14:tracePt t="76166" x="10340975" y="3894138"/>
          <p14:tracePt t="76907" x="10340975" y="3919538"/>
          <p14:tracePt t="76948" x="10340975" y="4037013"/>
          <p14:tracePt t="76977" x="10287000" y="4170363"/>
          <p14:tracePt t="77007" x="10198100" y="4446588"/>
          <p14:tracePt t="77033" x="10117138" y="4714875"/>
          <p14:tracePt t="77064" x="10063163" y="4946650"/>
          <p14:tracePt t="77095" x="10028238" y="5072063"/>
          <p14:tracePt t="77124" x="10028238" y="5116513"/>
          <p14:tracePt t="77163" x="10010775" y="5197475"/>
          <p14:tracePt t="77191" x="9991725" y="5224463"/>
          <p14:tracePt t="77242" x="10018713" y="5241925"/>
          <p14:tracePt t="77280" x="9983788" y="5232400"/>
          <p14:tracePt t="77319" x="9956800" y="5232400"/>
          <p14:tracePt t="77946" x="9983788" y="5268913"/>
          <p14:tracePt t="77975" x="9983788" y="5411788"/>
          <p14:tracePt t="78000" x="9983788" y="5473700"/>
          <p14:tracePt t="78043" x="9983788" y="5599113"/>
          <p14:tracePt t="78074" x="9983788" y="5634038"/>
          <p14:tracePt t="78126" x="9983788" y="5653088"/>
          <p14:tracePt t="78244" x="9966325" y="5661025"/>
          <p14:tracePt t="78271" x="9885363" y="5661025"/>
          <p14:tracePt t="78297" x="9777413" y="5661025"/>
          <p14:tracePt t="78326" x="9698038" y="5661025"/>
          <p14:tracePt t="78365" x="9545638" y="5661025"/>
          <p14:tracePt t="78394" x="9412288" y="5661025"/>
          <p14:tracePt t="78422" x="9259888" y="5653088"/>
          <p14:tracePt t="78462" x="9126538" y="5634038"/>
          <p14:tracePt t="78490" x="9082088" y="5616575"/>
          <p14:tracePt t="78515" x="9055100" y="5599113"/>
          <p14:tracePt t="78557" x="8983663" y="5562600"/>
          <p14:tracePt t="78583" x="8956675" y="5554663"/>
          <p14:tracePt t="78626" x="8894763" y="5545138"/>
          <p14:tracePt t="78664" x="8848725" y="5518150"/>
          <p14:tracePt t="78692" x="8823325" y="5510213"/>
          <p14:tracePt t="79128" x="8823325" y="5483225"/>
          <p14:tracePt t="79142" x="8823325" y="5473700"/>
          <p14:tracePt t="79181" x="8823325" y="5419725"/>
          <p14:tracePt t="79209" x="8848725" y="5375275"/>
          <p14:tracePt t="79249" x="8885238" y="5330825"/>
          <p14:tracePt t="79276" x="8894763" y="5313363"/>
          <p14:tracePt t="79445" x="8920163" y="5411788"/>
          <p14:tracePt t="79474" x="8920163" y="5510213"/>
          <p14:tracePt t="79500" x="8920163" y="5562600"/>
          <p14:tracePt t="79541" x="8920163" y="5581650"/>
          <p14:tracePt t="79568" x="8894763" y="5589588"/>
          <p14:tracePt t="79597" x="8885238" y="5589588"/>
          <p14:tracePt t="79675" x="8858250" y="5589588"/>
          <p14:tracePt t="79727" x="8813800" y="5589588"/>
          <p14:tracePt t="79753" x="8796338" y="5572125"/>
          <p14:tracePt t="79781" x="8777288" y="5572125"/>
          <p14:tracePt t="79821" x="8759825" y="5545138"/>
          <p14:tracePt t="79848" x="8751888" y="5537200"/>
          <p14:tracePt t="79927" x="8724900" y="5527675"/>
          <p14:tracePt t="79954" x="8715375" y="5527675"/>
          <p14:tracePt t="80009" x="8715375" y="5510213"/>
          <p14:tracePt t="80102" x="8715375" y="5483225"/>
          <p14:tracePt t="80786" x="8705850" y="5491163"/>
          <p14:tracePt t="80853" x="8732838" y="5491163"/>
          <p14:tracePt t="81317" x="8742363" y="5500688"/>
          <p14:tracePt t="81380" x="8759825" y="5500688"/>
          <p14:tracePt t="81421" x="8786813" y="5491163"/>
          <p14:tracePt t="81477" x="8875713" y="5438775"/>
          <p14:tracePt t="81504" x="8894763" y="5429250"/>
          <p14:tracePt t="81531" x="8939213" y="5419725"/>
          <p14:tracePt t="81572" x="9063038" y="5419725"/>
          <p14:tracePt t="81587" x="9144000" y="5419725"/>
          <p14:tracePt t="81615" x="9296400" y="5384800"/>
          <p14:tracePt t="81642" x="9412288" y="5330825"/>
          <p14:tracePt t="81670" x="9429750" y="5295900"/>
          <p14:tracePt t="81712" x="9394825" y="5072063"/>
          <p14:tracePt t="81739" x="9340850" y="4643438"/>
          <p14:tracePt t="81767" x="9259888" y="4010025"/>
          <p14:tracePt t="81795" x="9232900" y="3670300"/>
          <p14:tracePt t="81838" x="9232900" y="3036888"/>
          <p14:tracePt t="81865" x="9269413" y="2786063"/>
          <p14:tracePt t="81893" x="9304338" y="2589213"/>
          <p14:tracePt t="81921" x="9358313" y="2347913"/>
          <p14:tracePt t="81953" x="9412288" y="2009775"/>
          <p14:tracePt t="81993" x="9466263" y="1633538"/>
          <p14:tracePt t="82021" x="9466263" y="1500188"/>
          <p14:tracePt t="82049" x="9474200" y="1473200"/>
          <p14:tracePt t="82083" x="9474200" y="1465263"/>
          <p14:tracePt t="82108" x="9474200" y="1446213"/>
          <p14:tracePt t="82165" x="9510713" y="1411288"/>
          <p14:tracePt t="82192" x="9545638" y="1366838"/>
          <p14:tracePt t="82223" x="9680575" y="1223963"/>
          <p14:tracePt t="82252" x="9752013" y="1125538"/>
          <p14:tracePt t="82267" x="9777413" y="1089025"/>
          <p14:tracePt t="82295" x="9848850" y="1000125"/>
          <p14:tracePt t="82337" x="9939338" y="928688"/>
          <p14:tracePt t="82365" x="10010775" y="919163"/>
          <p14:tracePt t="82391" x="10055225" y="919163"/>
          <p14:tracePt t="82421" x="10109200" y="919163"/>
          <p14:tracePt t="82499" x="10134600" y="893763"/>
          <p14:tracePt t="82539" x="10134600" y="874713"/>
          <p14:tracePt t="82570" x="10134600" y="866775"/>
          <p14:tracePt t="82663" x="10134600" y="857250"/>
          <p14:tracePt t="82739" x="10117138" y="857250"/>
          <p14:tracePt t="82769" x="10090150" y="893763"/>
          <p14:tracePt t="82798" x="10063163" y="911225"/>
          <p14:tracePt t="82840" x="10037763" y="955675"/>
          <p14:tracePt t="82880" x="9983788" y="1071563"/>
          <p14:tracePt t="82907" x="9920288" y="1179513"/>
          <p14:tracePt t="82937" x="9813925" y="1446213"/>
          <p14:tracePt t="82967" x="9688513" y="1724025"/>
          <p14:tracePt t="83007" x="9634538" y="1812925"/>
          <p14:tracePt t="83050" x="9617075" y="1830388"/>
          <p14:tracePt t="83085" x="9617075" y="1839913"/>
          <p14:tracePt t="83175" x="9599613" y="1822450"/>
          <p14:tracePt t="83206" x="9572625" y="1785938"/>
          <p14:tracePt t="83239" x="9563100" y="1724025"/>
          <p14:tracePt t="83281" x="9563100" y="1608138"/>
          <p14:tracePt t="83312" x="9563100" y="1544638"/>
          <p14:tracePt t="83353" x="9545638" y="1500188"/>
          <p14:tracePt t="83379" x="9537700" y="1500188"/>
          <p14:tracePt t="83554" x="9528175" y="1527175"/>
          <p14:tracePt t="83582" x="9518650" y="1633538"/>
          <p14:tracePt t="83597" x="9510713" y="1697038"/>
          <p14:tracePt t="83625" x="9510713" y="1812925"/>
          <p14:tracePt t="83643" x="9510713" y="1973263"/>
          <p14:tracePt t="83680" x="9626600" y="2419350"/>
          <p14:tracePt t="83693" x="9680575" y="2562225"/>
          <p14:tracePt t="83730" x="9725025" y="2759075"/>
          <p14:tracePt t="83763" x="9725025" y="2813050"/>
          <p14:tracePt t="83847" x="9725025" y="2847975"/>
          <p14:tracePt t="83861" x="9725025" y="2884488"/>
          <p14:tracePt t="83897" x="9725025" y="2990850"/>
          <p14:tracePt t="83931" x="9725025" y="3108325"/>
          <p14:tracePt t="83964" x="9725025" y="3419475"/>
          <p14:tracePt t="83998" x="9725025" y="4010025"/>
          <p14:tracePt t="84031" x="9725025" y="4589463"/>
          <p14:tracePt t="84065" x="9725025" y="5072063"/>
          <p14:tracePt t="84103" x="9680575" y="5394325"/>
          <p14:tracePt t="84134" x="9653588" y="5438775"/>
          <p14:tracePt t="84162" x="9599613" y="5527675"/>
          <p14:tracePt t="84193" x="9555163" y="5608638"/>
          <p14:tracePt t="84206" x="9545638" y="5626100"/>
          <p14:tracePt t="84235" x="9466263" y="5759450"/>
          <p14:tracePt t="84266" x="9412288" y="5857875"/>
          <p14:tracePt t="84295" x="9385300" y="5929313"/>
          <p14:tracePt t="84327" x="9385300" y="5965825"/>
          <p14:tracePt t="84369" x="9385300" y="6000750"/>
          <p14:tracePt t="84703" x="9429750" y="5965825"/>
          <p14:tracePt t="84741" x="9491663" y="5956300"/>
          <p14:tracePt t="84770" x="9617075" y="5919788"/>
          <p14:tracePt t="84796" x="9742488" y="5919788"/>
          <p14:tracePt t="84826" x="9867900" y="5911850"/>
          <p14:tracePt t="84868" x="9939338" y="5911850"/>
          <p14:tracePt t="84897" x="10037763" y="5911850"/>
          <p14:tracePt t="84926" x="10171113" y="5894388"/>
          <p14:tracePt t="84957" x="10313988" y="5884863"/>
          <p14:tracePt t="84985" x="10367963" y="5884863"/>
          <p14:tracePt t="85000" x="10385425" y="5884863"/>
          <p14:tracePt t="85040" x="10456863" y="5884863"/>
          <p14:tracePt t="85069" x="10483850" y="5884863"/>
          <p14:tracePt t="85099" x="10491788" y="5884863"/>
          <p14:tracePt t="85222" x="10510838" y="5884863"/>
          <p14:tracePt t="85249" x="10563225" y="5875338"/>
          <p14:tracePt t="85289" x="10671175" y="5875338"/>
          <p14:tracePt t="85317" x="10706100" y="5875338"/>
          <p14:tracePt t="85438" x="10715625" y="5875338"/>
          <p14:tracePt t="85669" x="10715625" y="5884863"/>
          <p14:tracePt t="85811" x="10715625" y="5902325"/>
          <p14:tracePt t="86227" x="10715625" y="5919788"/>
          <p14:tracePt t="86372" x="10715625" y="5929313"/>
          <p14:tracePt t="86435" x="10680700" y="5946775"/>
          <p14:tracePt t="86468" x="10671175" y="5956300"/>
          <p14:tracePt t="86551" x="10626725" y="5983288"/>
          <p14:tracePt t="86553" x="10626725" y="5991225"/>
          <p14:tracePt t="86565" x="10617200" y="6000750"/>
          <p14:tracePt t="86602" x="10555288" y="6037263"/>
          <p14:tracePt t="86718" x="10528300" y="6045200"/>
          <p14:tracePt t="86747" x="10501313" y="6072188"/>
          <p14:tracePt t="86776" x="10466388" y="6108700"/>
          <p14:tracePt t="86804" x="10402888" y="6170613"/>
          <p14:tracePt t="86831" x="10348913" y="6215063"/>
          <p14:tracePt t="86859" x="10277475" y="6276975"/>
          <p14:tracePt t="86899" x="10126663" y="6367463"/>
          <p14:tracePt t="86927" x="10028238" y="6411913"/>
          <p14:tracePt t="86955" x="9947275" y="6429375"/>
          <p14:tracePt t="86995" x="9867900" y="6456363"/>
          <p14:tracePt t="87023" x="9831388" y="6456363"/>
          <p14:tracePt t="87051" x="9742488" y="6465888"/>
          <p14:tracePt t="87081" x="9680575" y="6483350"/>
          <p14:tracePt t="87125" x="9671050" y="6483350"/>
          <p14:tracePt t="87287" x="9644063" y="6483350"/>
          <p14:tracePt t="87364" x="9626600" y="6483350"/>
          <p14:tracePt t="87416" x="9582150" y="6473825"/>
          <p14:tracePt t="87456" x="9537700" y="6465888"/>
          <p14:tracePt t="87483" x="9510713" y="6465888"/>
          <p14:tracePt t="87526" x="9456738" y="6465888"/>
          <p14:tracePt t="88040" x="9501188" y="6465888"/>
          <p14:tracePt t="88068" x="9528175" y="6465888"/>
          <p14:tracePt t="88100" x="9555163" y="6465888"/>
          <p14:tracePt t="88129" x="9582150" y="6465888"/>
          <p14:tracePt t="88155" x="9626600" y="6465888"/>
          <p14:tracePt t="88198" x="9688513" y="6473825"/>
          <p14:tracePt t="88238" x="9725025" y="6483350"/>
          <p14:tracePt t="88266" x="9759950" y="6491288"/>
          <p14:tracePt t="88295" x="9777413" y="6500813"/>
          <p14:tracePt t="88602" x="9875838" y="6500813"/>
          <p14:tracePt t="88631" x="10215563" y="6473825"/>
          <p14:tracePt t="88660" x="10447338" y="6446838"/>
          <p14:tracePt t="88662" x="10501313" y="6438900"/>
          <p14:tracePt t="88689" x="10545763" y="6438900"/>
          <p14:tracePt t="88717" x="10644188" y="6438900"/>
          <p14:tracePt t="88759" x="10831513" y="6438900"/>
          <p14:tracePt t="88789" x="11018838" y="6438900"/>
          <p14:tracePt t="88803" x="11028363" y="6438900"/>
          <p14:tracePt t="88832" x="11045825" y="6429375"/>
          <p14:tracePt t="88860" x="11045825" y="6419850"/>
          <p14:tracePt t="89070" x="10939463" y="6456363"/>
          <p14:tracePt t="89102" x="10885488" y="6465888"/>
          <p14:tracePt t="89131" x="10868025" y="6473825"/>
          <p14:tracePt t="89158" x="10841038" y="6473825"/>
          <p14:tracePt t="89198" x="10804525" y="6483350"/>
          <p14:tracePt t="89236" x="10777538" y="6491288"/>
          <p14:tracePt t="89367" x="10769600" y="6491288"/>
          <p14:tracePt t="89683" x="10733088" y="6491288"/>
          <p14:tracePt t="89713" x="10698163" y="6491288"/>
          <p14:tracePt t="89802" x="10688638" y="6491288"/>
          <p14:tracePt t="89926" x="10680700" y="6491288"/>
          <p14:tracePt t="90070" x="10661650" y="6491288"/>
          <p14:tracePt t="90768" x="10626725" y="6456363"/>
          <p14:tracePt t="90781" x="10617200" y="6446838"/>
          <p14:tracePt t="90820" x="10537825" y="6348413"/>
          <p14:tracePt t="90848" x="10474325" y="6259513"/>
          <p14:tracePt t="90861" x="10466388" y="6259513"/>
          <p14:tracePt t="90889" x="10447338" y="6232525"/>
          <p14:tracePt t="91073" x="10394950" y="6224588"/>
          <p14:tracePt t="91108" x="10323513" y="6197600"/>
          <p14:tracePt t="91150" x="10206038" y="6116638"/>
          <p14:tracePt t="91174" x="10099675" y="6045200"/>
          <p14:tracePt t="91204" x="9848850" y="5857875"/>
          <p14:tracePt t="91233" x="9528175" y="5562600"/>
          <p14:tracePt t="91271" x="9259888" y="5259388"/>
          <p14:tracePt t="91299" x="9099550" y="5037138"/>
          <p14:tracePt t="91338" x="8983663" y="4857750"/>
          <p14:tracePt t="91366" x="8947150" y="4795838"/>
          <p14:tracePt t="91393" x="8912225" y="4741863"/>
          <p14:tracePt t="91420" x="8894763" y="4714875"/>
          <p14:tracePt t="91462" x="8804275" y="4625975"/>
          <p14:tracePt t="91489" x="8680450" y="4527550"/>
          <p14:tracePt t="91502" x="8661400" y="4500563"/>
          <p14:tracePt t="91531" x="8609013" y="4419600"/>
          <p14:tracePt t="91569" x="8582025" y="4367213"/>
          <p14:tracePt t="91649" x="8609013" y="4322763"/>
          <p14:tracePt t="91674" x="8670925" y="4286250"/>
          <p14:tracePt t="91703" x="8823325" y="4224338"/>
          <p14:tracePt t="91718" x="8956675" y="4143375"/>
          <p14:tracePt t="91757" x="9117013" y="4010025"/>
          <p14:tracePt t="91785" x="9144000" y="3929063"/>
          <p14:tracePt t="91813" x="9153525" y="3894138"/>
          <p14:tracePt t="91948" x="9161463" y="3884613"/>
          <p14:tracePt t="91973" x="9180513" y="3894138"/>
          <p14:tracePt t="92002" x="9197975" y="3911600"/>
          <p14:tracePt t="92030" x="9224963" y="3911600"/>
          <p14:tracePt t="92071" x="9286875" y="3929063"/>
          <p14:tracePt t="92103" x="9323388" y="3929063"/>
          <p14:tracePt t="92131" x="9331325" y="3929063"/>
          <p14:tracePt t="92196" x="9402763" y="3929063"/>
          <p14:tracePt t="92222" x="9474200" y="3946525"/>
          <p14:tracePt t="92252" x="9555163" y="3956050"/>
          <p14:tracePt t="92280" x="9582150" y="3956050"/>
          <p14:tracePt t="92321" x="9644063" y="3956050"/>
          <p14:tracePt t="92350" x="9661525" y="3956050"/>
          <p14:tracePt t="92388" x="9688513" y="3956050"/>
          <p14:tracePt t="92430" x="9698038" y="3956050"/>
          <p14:tracePt t="92580" x="9705975" y="3956050"/>
          <p14:tracePt t="92656" x="9688513" y="3938588"/>
          <p14:tracePt t="92698" x="9609138" y="3660775"/>
          <p14:tracePt t="92725" x="9609138" y="3251200"/>
          <p14:tracePt t="92754" x="9609138" y="2768600"/>
          <p14:tracePt t="92783" x="9582150" y="2509838"/>
          <p14:tracePt t="92824" x="9375775" y="2152650"/>
          <p14:tracePt t="92851" x="9277350" y="1973263"/>
          <p14:tracePt t="92878" x="9205913" y="1857375"/>
          <p14:tracePt t="92906" x="9090025" y="1751013"/>
          <p14:tracePt t="92956" x="8983663" y="1616075"/>
          <p14:tracePt t="92993" x="8929688" y="1517650"/>
          <p14:tracePt t="93023" x="8902700" y="1490663"/>
          <p14:tracePt t="93050" x="8894763" y="1482725"/>
          <p14:tracePt t="93195" x="9010650" y="1455738"/>
          <p14:tracePt t="93222" x="9197975" y="1357313"/>
          <p14:tracePt t="93237" x="9286875" y="1303338"/>
          <p14:tracePt t="93265" x="9474200" y="1204913"/>
          <p14:tracePt t="93303" x="9831388" y="1000125"/>
          <p14:tracePt t="93330" x="9983788" y="911225"/>
          <p14:tracePt t="93359" x="10161588" y="768350"/>
          <p14:tracePt t="93399" x="10375900" y="544513"/>
          <p14:tracePt t="93426" x="10474325" y="401638"/>
          <p14:tracePt t="93453" x="10501313" y="285750"/>
          <p14:tracePt t="93494" x="10537825" y="214313"/>
          <p14:tracePt t="93522" x="10555288" y="179388"/>
          <p14:tracePt t="93550" x="10572750" y="169863"/>
          <p14:tracePt t="93782" x="10582275" y="179388"/>
          <p14:tracePt t="93837" x="10582275" y="250825"/>
          <p14:tracePt t="93876" x="10572750" y="276225"/>
          <p14:tracePt t="93889" x="10572750" y="285750"/>
          <p14:tracePt t="93931" x="10537825" y="330200"/>
          <p14:tracePt t="93962" x="10537825" y="347663"/>
          <p14:tracePt t="93991" x="10537825" y="366713"/>
          <p14:tracePt t="94069" x="10528300" y="393700"/>
          <p14:tracePt t="94125" x="10510838" y="411163"/>
          <p14:tracePt t="94166" x="10483850" y="455613"/>
          <p14:tracePt t="94194" x="10474325" y="500063"/>
          <p14:tracePt t="94222" x="10412413" y="608013"/>
          <p14:tracePt t="94250" x="10385425" y="679450"/>
          <p14:tracePt t="94292" x="10225088" y="1089025"/>
          <p14:tracePt t="94319" x="9875838" y="2241550"/>
          <p14:tracePt t="94347" x="9742488" y="3152775"/>
          <p14:tracePt t="94376" x="9653588" y="3938588"/>
          <p14:tracePt t="94405" x="9644063" y="4179888"/>
          <p14:tracePt t="94445" x="9644063" y="4187825"/>
          <p14:tracePt t="94522" x="9644063" y="4232275"/>
          <p14:tracePt t="94648" x="9644063" y="4241800"/>
          <p14:tracePt t="94690" x="9644063" y="4259263"/>
          <p14:tracePt t="94730" x="9617075" y="4357688"/>
          <p14:tracePt t="94759" x="9599613" y="4510088"/>
          <p14:tracePt t="94787" x="9537700" y="4751388"/>
          <p14:tracePt t="94813" x="9474200" y="5126038"/>
          <p14:tracePt t="94843" x="9456738" y="5419725"/>
          <p14:tracePt t="94884" x="9412288" y="5911850"/>
          <p14:tracePt t="94912" x="9402763" y="6269038"/>
          <p14:tracePt t="94940" x="9375775" y="6465888"/>
          <p14:tracePt t="94971" x="9348788" y="6572250"/>
          <p14:tracePt t="94999" x="9331325" y="6589713"/>
          <p14:tracePt t="95041" x="9323388" y="6634163"/>
          <p14:tracePt t="95070" x="9296400" y="6661150"/>
          <p14:tracePt t="95101" x="9277350" y="6688138"/>
          <p14:tracePt t="95129" x="9242425" y="6705600"/>
          <p14:tracePt t="95160" x="9215438" y="6715125"/>
          <p14:tracePt t="95187" x="9188450" y="6724650"/>
          <p14:tracePt t="95226" x="9117013" y="6724650"/>
          <p14:tracePt t="95254" x="9072563" y="6724650"/>
          <p14:tracePt t="95267" x="9063038" y="6724650"/>
          <p14:tracePt t="95296" x="9028113" y="6670675"/>
          <p14:tracePt t="95335" x="8947150" y="6589713"/>
          <p14:tracePt t="95363" x="8902700" y="6562725"/>
          <p14:tracePt t="95393" x="8885238" y="6545263"/>
          <p14:tracePt t="95444" x="8848725" y="6545263"/>
          <p14:tracePt t="95483" x="8831263" y="6545263"/>
          <p14:tracePt t="95525" x="8786813" y="6537325"/>
          <p14:tracePt t="95550" x="8759825" y="6537325"/>
          <p14:tracePt t="95578" x="8742363" y="6537325"/>
          <p14:tracePt t="95608" x="8724900" y="6510338"/>
          <p14:tracePt t="95646" x="8705850" y="6510338"/>
          <p14:tracePt t="95894" x="8705850" y="6500813"/>
          <p14:tracePt t="95923" x="8715375" y="6500813"/>
          <p14:tracePt t="95964" x="8742363" y="6491288"/>
          <p14:tracePt t="95993" x="8813800" y="6491288"/>
          <p14:tracePt t="96021" x="8840788" y="6491288"/>
          <p14:tracePt t="96117" x="8867775" y="6491288"/>
          <p14:tracePt t="96149" x="8875713" y="6491288"/>
          <p14:tracePt t="96183" x="8902700" y="6510338"/>
          <p14:tracePt t="96282" x="8912225" y="6510338"/>
          <p14:tracePt t="96373" x="8912225" y="6483350"/>
          <p14:tracePt t="96414" x="8902700" y="6357938"/>
          <p14:tracePt t="96443" x="8867775" y="6037263"/>
          <p14:tracePt t="96472" x="8831263" y="5268913"/>
          <p14:tracePt t="96499" x="8804275" y="4241800"/>
          <p14:tracePt t="96530" x="8813800" y="3589338"/>
          <p14:tracePt t="96572" x="8831263" y="2990850"/>
          <p14:tracePt t="96600" x="8831263" y="2732088"/>
          <p14:tracePt t="96629" x="8840788" y="2536825"/>
          <p14:tracePt t="96657" x="8840788" y="2490788"/>
          <p14:tracePt t="96757" x="8867775" y="2482850"/>
          <p14:tracePt t="96785" x="8885238" y="2473325"/>
          <p14:tracePt t="96799" x="8894763" y="2455863"/>
          <p14:tracePt t="96827" x="8939213" y="2384425"/>
          <p14:tracePt t="96865" x="8991600" y="2251075"/>
          <p14:tracePt t="96895" x="9010650" y="2133600"/>
          <p14:tracePt t="96925" x="9010650" y="1955800"/>
          <p14:tracePt t="96952" x="8991600" y="1866900"/>
          <p14:tracePt t="96993" x="8983663" y="1768475"/>
          <p14:tracePt t="97033" x="8983663" y="1714500"/>
          <p14:tracePt t="97061" x="8991600" y="1687513"/>
          <p14:tracePt t="97095" x="9010650" y="1652588"/>
          <p14:tracePt t="97124" x="9045575" y="1616075"/>
          <p14:tracePt t="97162" x="9055100" y="1598613"/>
          <p14:tracePt t="97273" x="9099550" y="1562100"/>
          <p14:tracePt t="97284" x="9109075" y="1562100"/>
          <p14:tracePt t="97300" x="9153525" y="1527175"/>
          <p14:tracePt t="97329" x="9340850" y="1393825"/>
          <p14:tracePt t="97359" x="9474200" y="1295400"/>
          <p14:tracePt t="97397" x="9715500" y="1027113"/>
          <p14:tracePt t="97425" x="9848850" y="847725"/>
          <p14:tracePt t="97464" x="9912350" y="776288"/>
          <p14:tracePt t="97493" x="10001250" y="696913"/>
          <p14:tracePt t="97526" x="10072688" y="633413"/>
          <p14:tracePt t="97560" x="10153650" y="608013"/>
          <p14:tracePt t="97588" x="10206038" y="581025"/>
          <p14:tracePt t="97619" x="10233025" y="571500"/>
          <p14:tracePt t="97757" x="10269538" y="588963"/>
          <p14:tracePt t="97782" x="10287000" y="625475"/>
          <p14:tracePt t="97797" x="10287000" y="642938"/>
          <p14:tracePt t="97836" x="10287000" y="687388"/>
          <p14:tracePt t="97864" x="10287000" y="696913"/>
          <p14:tracePt t="97915" x="10260013" y="776288"/>
          <p14:tracePt t="97945" x="10206038" y="911225"/>
          <p14:tracePt t="97972" x="10161588" y="1009650"/>
          <p14:tracePt t="97998" x="10063163" y="1330325"/>
          <p14:tracePt t="98041" x="9769475" y="3232150"/>
          <p14:tracePt t="98053" x="9742488" y="3608388"/>
          <p14:tracePt t="98085" x="9698038" y="4830763"/>
          <p14:tracePt t="98116" x="9698038" y="5616575"/>
          <p14:tracePt t="98144" x="9732963" y="6062663"/>
          <p14:tracePt t="98158" x="9742488" y="6134100"/>
          <p14:tracePt t="98197" x="9769475" y="6357938"/>
          <p14:tracePt t="98478" x="9885363" y="6367463"/>
          <p14:tracePt t="98504" x="10063163" y="6367463"/>
          <p14:tracePt t="98518" x="10134600" y="6367463"/>
          <p14:tracePt t="98546" x="10313988" y="6348413"/>
          <p14:tracePt t="98586" x="10348913" y="6348413"/>
          <p14:tracePt t="98628" x="10375900" y="6348413"/>
          <p14:tracePt t="98667" x="10510838" y="6348413"/>
          <p14:tracePt t="98695" x="10752138" y="6367463"/>
          <p14:tracePt t="98721" x="11055350" y="6402388"/>
          <p14:tracePt t="98749" x="11063288" y="6402388"/>
          <p14:tracePt t="98851" x="11037888" y="6402388"/>
          <p14:tracePt t="98879" x="10929938" y="6402388"/>
          <p14:tracePt t="98907" x="10858500" y="6402388"/>
          <p14:tracePt t="98949" x="10787063" y="6402388"/>
          <p14:tracePt t="98978" x="10752138" y="6402388"/>
          <p14:tracePt t="99003" x="10725150" y="6402388"/>
          <p14:tracePt t="99032" x="10671175" y="6402388"/>
          <p14:tracePt t="99090" x="10644188" y="6402388"/>
          <p14:tracePt t="99165" x="10617200" y="6402388"/>
          <p14:tracePt t="99205" x="10582275" y="6402388"/>
          <p14:tracePt t="99304" x="10555288" y="6402388"/>
          <p14:tracePt t="99318" x="10537825" y="6402388"/>
          <p14:tracePt t="99381" x="10528300" y="6402388"/>
          <p14:tracePt t="99421" x="10501313" y="6402388"/>
          <p14:tracePt t="99460" x="10491788" y="6402388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1076635"/>
          </a:xfrm>
        </p:spPr>
        <p:txBody>
          <a:bodyPr/>
          <a:lstStyle/>
          <a:p>
            <a:pPr algn="just"/>
            <a:r>
              <a:rPr lang="pt-BR" dirty="0" smtClean="0"/>
              <a:t>	Exemplo 2 - Solução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8087" y="2058741"/>
            <a:ext cx="8468139" cy="3202372"/>
          </a:xfrm>
        </p:spPr>
        <p:txBody>
          <a:bodyPr numCol="2">
            <a:normAutofit/>
          </a:bodyPr>
          <a:lstStyle/>
          <a:p>
            <a:pPr marL="0" indent="0" algn="just">
              <a:buNone/>
            </a:pPr>
            <a:r>
              <a:rPr lang="pt-BR" sz="2600" dirty="0" smtClean="0"/>
              <a:t>Cálculos (cont.):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 smtClean="0"/>
              <a:t>Pressão na bomba (P</a:t>
            </a:r>
            <a:r>
              <a:rPr lang="pt-BR" sz="2400" baseline="-25000" dirty="0" smtClean="0"/>
              <a:t>B</a:t>
            </a:r>
            <a:r>
              <a:rPr lang="pt-BR" sz="2400" dirty="0" smtClean="0"/>
              <a:t>):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 smtClean="0"/>
              <a:t>P</a:t>
            </a:r>
            <a:r>
              <a:rPr lang="pt-BR" sz="2400" baseline="-25000" dirty="0" smtClean="0"/>
              <a:t>B</a:t>
            </a:r>
            <a:r>
              <a:rPr lang="pt-BR" sz="2400" dirty="0" smtClean="0"/>
              <a:t> = </a:t>
            </a:r>
            <a:r>
              <a:rPr lang="pt-BR" sz="2400" dirty="0" err="1" smtClean="0"/>
              <a:t>hf</a:t>
            </a:r>
            <a:r>
              <a:rPr lang="pt-BR" sz="2400" baseline="-25000" dirty="0" err="1" smtClean="0"/>
              <a:t>B</a:t>
            </a:r>
            <a:r>
              <a:rPr lang="pt-BR" sz="2400" baseline="-25000" dirty="0" smtClean="0"/>
              <a:t>-R</a:t>
            </a:r>
            <a:r>
              <a:rPr lang="pt-BR" sz="2400" dirty="0" smtClean="0"/>
              <a:t> + </a:t>
            </a:r>
            <a:r>
              <a:rPr lang="pt-BR" sz="2400" dirty="0" err="1">
                <a:latin typeface="Symbol" panose="05050102010706020507" pitchFamily="18" charset="2"/>
              </a:rPr>
              <a:t>D</a:t>
            </a:r>
            <a:r>
              <a:rPr lang="pt-BR" sz="2400" dirty="0" err="1"/>
              <a:t>z</a:t>
            </a:r>
            <a:r>
              <a:rPr lang="pt-BR" sz="2400" baseline="-25000" dirty="0" err="1"/>
              <a:t>B</a:t>
            </a:r>
            <a:r>
              <a:rPr lang="pt-BR" sz="2400" baseline="-25000" dirty="0"/>
              <a:t>-R</a:t>
            </a:r>
            <a:endParaRPr lang="pt-BR" sz="2400" dirty="0" smtClean="0"/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 smtClean="0"/>
              <a:t>P</a:t>
            </a:r>
            <a:r>
              <a:rPr lang="pt-BR" sz="2400" baseline="-25000" dirty="0" smtClean="0"/>
              <a:t>B</a:t>
            </a:r>
            <a:r>
              <a:rPr lang="pt-BR" sz="2400" dirty="0" smtClean="0"/>
              <a:t> = 27,9 + 50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 smtClean="0"/>
              <a:t>P</a:t>
            </a:r>
            <a:r>
              <a:rPr lang="pt-BR" sz="2400" baseline="-25000" dirty="0" smtClean="0"/>
              <a:t>B</a:t>
            </a:r>
            <a:r>
              <a:rPr lang="pt-BR" sz="2400" dirty="0" smtClean="0"/>
              <a:t> </a:t>
            </a:r>
            <a:r>
              <a:rPr lang="pt-BR" sz="2400" dirty="0"/>
              <a:t>= </a:t>
            </a:r>
            <a:r>
              <a:rPr lang="pt-BR" sz="2400" dirty="0" smtClean="0"/>
              <a:t>77,9 mca</a:t>
            </a:r>
          </a:p>
          <a:p>
            <a:pPr marL="185738" indent="0" algn="just">
              <a:spcBef>
                <a:spcPts val="1800"/>
              </a:spcBef>
              <a:buNone/>
            </a:pPr>
            <a:endParaRPr lang="pt-BR" sz="2600" dirty="0" smtClean="0"/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 smtClean="0"/>
              <a:t>Pressão no conduto (Ponto C):</a:t>
            </a:r>
            <a:endParaRPr lang="pt-BR" sz="2400" dirty="0"/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 smtClean="0"/>
              <a:t>P</a:t>
            </a:r>
            <a:r>
              <a:rPr lang="pt-BR" sz="2400" baseline="-25000" dirty="0" smtClean="0"/>
              <a:t>C</a:t>
            </a:r>
            <a:r>
              <a:rPr lang="pt-BR" sz="2400" dirty="0" smtClean="0"/>
              <a:t> = </a:t>
            </a:r>
            <a:r>
              <a:rPr lang="pt-BR" sz="2400" dirty="0"/>
              <a:t>P</a:t>
            </a:r>
            <a:r>
              <a:rPr lang="pt-BR" sz="2400" baseline="-25000" dirty="0"/>
              <a:t>B</a:t>
            </a:r>
            <a:r>
              <a:rPr lang="pt-BR" sz="2400" dirty="0"/>
              <a:t> </a:t>
            </a:r>
            <a:r>
              <a:rPr lang="pt-BR" sz="2400" dirty="0" smtClean="0"/>
              <a:t>- </a:t>
            </a:r>
            <a:r>
              <a:rPr lang="pt-BR" sz="2400" dirty="0" err="1">
                <a:latin typeface="Symbol" panose="05050102010706020507" pitchFamily="18" charset="2"/>
              </a:rPr>
              <a:t>D</a:t>
            </a:r>
            <a:r>
              <a:rPr lang="pt-BR" sz="2400" dirty="0" err="1"/>
              <a:t>z</a:t>
            </a:r>
            <a:r>
              <a:rPr lang="pt-BR" sz="2400" baseline="-25000" dirty="0" err="1"/>
              <a:t>B</a:t>
            </a:r>
            <a:r>
              <a:rPr lang="pt-BR" sz="2400" baseline="-25000" dirty="0"/>
              <a:t>-C</a:t>
            </a:r>
            <a:r>
              <a:rPr lang="pt-BR" sz="2400" dirty="0"/>
              <a:t> </a:t>
            </a:r>
            <a:r>
              <a:rPr lang="pt-BR" sz="2400" dirty="0" smtClean="0"/>
              <a:t>- </a:t>
            </a:r>
            <a:r>
              <a:rPr lang="pt-BR" sz="2400" dirty="0" err="1"/>
              <a:t>hf</a:t>
            </a:r>
            <a:r>
              <a:rPr lang="pt-BR" sz="2400" baseline="-25000" dirty="0" err="1"/>
              <a:t>B</a:t>
            </a:r>
            <a:r>
              <a:rPr lang="pt-BR" sz="2400" baseline="-25000" dirty="0"/>
              <a:t>-C</a:t>
            </a:r>
            <a:r>
              <a:rPr lang="pt-BR" sz="2400" dirty="0"/>
              <a:t> </a:t>
            </a:r>
            <a:endParaRPr lang="pt-BR" sz="2400" baseline="-25000" dirty="0" smtClean="0"/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/>
              <a:t>P</a:t>
            </a:r>
            <a:r>
              <a:rPr lang="pt-BR" sz="2400" baseline="-25000" dirty="0"/>
              <a:t>C</a:t>
            </a:r>
            <a:r>
              <a:rPr lang="pt-BR" sz="2400" dirty="0"/>
              <a:t> </a:t>
            </a:r>
            <a:r>
              <a:rPr lang="pt-BR" sz="2400" dirty="0" smtClean="0"/>
              <a:t>= 77,9 - 40 – 20,92 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 smtClean="0"/>
              <a:t>P</a:t>
            </a:r>
            <a:r>
              <a:rPr lang="pt-BR" sz="2400" baseline="-25000" dirty="0" smtClean="0"/>
              <a:t>C</a:t>
            </a:r>
            <a:r>
              <a:rPr lang="pt-BR" sz="2400" dirty="0" smtClean="0"/>
              <a:t> </a:t>
            </a:r>
            <a:r>
              <a:rPr lang="pt-BR" sz="2400" dirty="0"/>
              <a:t>=</a:t>
            </a:r>
            <a:r>
              <a:rPr lang="pt-BR" sz="2400" dirty="0" smtClean="0"/>
              <a:t> 16,98 mca</a:t>
            </a:r>
            <a:endParaRPr lang="pt-BR" sz="2400" dirty="0"/>
          </a:p>
        </p:txBody>
      </p:sp>
      <p:grpSp>
        <p:nvGrpSpPr>
          <p:cNvPr id="16" name="Grupo 15"/>
          <p:cNvGrpSpPr/>
          <p:nvPr/>
        </p:nvGrpSpPr>
        <p:grpSpPr>
          <a:xfrm>
            <a:off x="7946585" y="67204"/>
            <a:ext cx="3081267" cy="1734227"/>
            <a:chOff x="6113219" y="1345354"/>
            <a:chExt cx="5948305" cy="3478439"/>
          </a:xfrm>
        </p:grpSpPr>
        <p:grpSp>
          <p:nvGrpSpPr>
            <p:cNvPr id="15" name="Grupo 14"/>
            <p:cNvGrpSpPr/>
            <p:nvPr/>
          </p:nvGrpSpPr>
          <p:grpSpPr>
            <a:xfrm>
              <a:off x="6113219" y="1345354"/>
              <a:ext cx="5948305" cy="3478439"/>
              <a:chOff x="6113219" y="1345354"/>
              <a:chExt cx="5948305" cy="3478439"/>
            </a:xfrm>
          </p:grpSpPr>
          <p:grpSp>
            <p:nvGrpSpPr>
              <p:cNvPr id="10" name="Grupo 9"/>
              <p:cNvGrpSpPr/>
              <p:nvPr/>
            </p:nvGrpSpPr>
            <p:grpSpPr>
              <a:xfrm>
                <a:off x="6533321" y="1546658"/>
                <a:ext cx="5528203" cy="3277135"/>
                <a:chOff x="6663797" y="1440640"/>
                <a:chExt cx="5528203" cy="3277135"/>
              </a:xfrm>
            </p:grpSpPr>
            <p:pic>
              <p:nvPicPr>
                <p:cNvPr id="6" name="Espaço Reservado para Conteúdo 4"/>
                <p:cNvPicPr>
                  <a:picLocks/>
                </p:cNvPicPr>
                <p:nvPr/>
              </p:nvPicPr>
              <p:blipFill rotWithShape="1">
                <a:blip r:embed="rId5" cstate="print"/>
                <a:srcRect l="14514" t="2343" r="9143" b="1874"/>
                <a:stretch/>
              </p:blipFill>
              <p:spPr bwMode="auto">
                <a:xfrm>
                  <a:off x="6663797" y="1756469"/>
                  <a:ext cx="5402304" cy="29613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7" name="CaixaDeTexto 6"/>
                <p:cNvSpPr txBox="1"/>
                <p:nvPr/>
              </p:nvSpPr>
              <p:spPr>
                <a:xfrm>
                  <a:off x="11299519" y="1925030"/>
                  <a:ext cx="50358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200" dirty="0" smtClean="0"/>
                    <a:t>R2</a:t>
                  </a:r>
                  <a:endParaRPr lang="pt-BR" sz="1200" dirty="0"/>
                </a:p>
              </p:txBody>
            </p:sp>
            <p:sp>
              <p:nvSpPr>
                <p:cNvPr id="8" name="CaixaDeTexto 7"/>
                <p:cNvSpPr txBox="1"/>
                <p:nvPr/>
              </p:nvSpPr>
              <p:spPr>
                <a:xfrm>
                  <a:off x="11429995" y="1440640"/>
                  <a:ext cx="76200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200" dirty="0" smtClean="0"/>
                    <a:t>N.A.</a:t>
                  </a:r>
                  <a:endParaRPr lang="pt-BR" sz="1200" dirty="0"/>
                </a:p>
              </p:txBody>
            </p:sp>
            <p:sp>
              <p:nvSpPr>
                <p:cNvPr id="9" name="Seta dobrada para cima 8"/>
                <p:cNvSpPr/>
                <p:nvPr/>
              </p:nvSpPr>
              <p:spPr>
                <a:xfrm rot="10800000">
                  <a:off x="11383367" y="1757358"/>
                  <a:ext cx="326719" cy="189408"/>
                </a:xfrm>
                <a:prstGeom prst="bentUp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2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1" name="CaixaDeTexto 10"/>
              <p:cNvSpPr txBox="1"/>
              <p:nvPr/>
            </p:nvSpPr>
            <p:spPr>
              <a:xfrm>
                <a:off x="9853815" y="1345354"/>
                <a:ext cx="1628723" cy="555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dirty="0" smtClean="0"/>
                  <a:t>Cota 250</a:t>
                </a:r>
                <a:endParaRPr lang="pt-BR" sz="1200" dirty="0"/>
              </a:p>
            </p:txBody>
          </p:sp>
          <p:sp>
            <p:nvSpPr>
              <p:cNvPr id="12" name="CaixaDeTexto 11"/>
              <p:cNvSpPr txBox="1"/>
              <p:nvPr/>
            </p:nvSpPr>
            <p:spPr>
              <a:xfrm>
                <a:off x="6113219" y="3328412"/>
                <a:ext cx="1456564" cy="555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dirty="0" smtClean="0"/>
                  <a:t>Cota 200</a:t>
                </a:r>
                <a:endParaRPr lang="pt-BR" sz="1200" dirty="0"/>
              </a:p>
            </p:txBody>
          </p:sp>
          <p:sp>
            <p:nvSpPr>
              <p:cNvPr id="13" name="CaixaDeTexto 12"/>
              <p:cNvSpPr txBox="1"/>
              <p:nvPr/>
            </p:nvSpPr>
            <p:spPr>
              <a:xfrm>
                <a:off x="8953228" y="2097702"/>
                <a:ext cx="1505159" cy="555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dirty="0" smtClean="0"/>
                  <a:t>Cota 240</a:t>
                </a:r>
                <a:endParaRPr lang="pt-BR" sz="1200" dirty="0"/>
              </a:p>
            </p:txBody>
          </p:sp>
        </p:grpSp>
        <p:sp>
          <p:nvSpPr>
            <p:cNvPr id="14" name="Elipse 13"/>
            <p:cNvSpPr/>
            <p:nvPr/>
          </p:nvSpPr>
          <p:spPr>
            <a:xfrm>
              <a:off x="10268793" y="2443546"/>
              <a:ext cx="107659" cy="15931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</p:grpSp>
      <p:sp>
        <p:nvSpPr>
          <p:cNvPr id="17" name="Espaço Reservado para Conteúdo 2"/>
          <p:cNvSpPr txBox="1">
            <a:spLocks/>
          </p:cNvSpPr>
          <p:nvPr/>
        </p:nvSpPr>
        <p:spPr>
          <a:xfrm>
            <a:off x="711283" y="2058741"/>
            <a:ext cx="3019204" cy="3957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sz="2600" dirty="0" smtClean="0"/>
              <a:t>Dados: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600" dirty="0" err="1">
                <a:latin typeface="Symbol" panose="05050102010706020507" pitchFamily="18" charset="2"/>
              </a:rPr>
              <a:t>D</a:t>
            </a:r>
            <a:r>
              <a:rPr lang="pt-BR" sz="2600" dirty="0" err="1"/>
              <a:t>z</a:t>
            </a:r>
            <a:r>
              <a:rPr lang="pt-BR" sz="2600" baseline="-25000" dirty="0" err="1"/>
              <a:t>B</a:t>
            </a:r>
            <a:r>
              <a:rPr lang="pt-BR" sz="2600" baseline="-25000" dirty="0"/>
              <a:t>-R</a:t>
            </a:r>
            <a:r>
              <a:rPr lang="pt-BR" sz="2600" dirty="0" smtClean="0"/>
              <a:t> = 50 m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600" dirty="0" err="1" smtClean="0"/>
              <a:t>hf</a:t>
            </a:r>
            <a:r>
              <a:rPr lang="pt-BR" sz="2600" baseline="-25000" dirty="0" err="1" smtClean="0"/>
              <a:t>B</a:t>
            </a:r>
            <a:r>
              <a:rPr lang="pt-BR" sz="2600" baseline="-25000" dirty="0" smtClean="0"/>
              <a:t>-R</a:t>
            </a:r>
            <a:r>
              <a:rPr lang="pt-BR" sz="2600" dirty="0" smtClean="0"/>
              <a:t> = 27,9 mca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600" dirty="0" err="1" smtClean="0">
                <a:latin typeface="Symbol" panose="05050102010706020507" pitchFamily="18" charset="2"/>
              </a:rPr>
              <a:t>D</a:t>
            </a:r>
            <a:r>
              <a:rPr lang="pt-BR" sz="2600" dirty="0" err="1" smtClean="0"/>
              <a:t>z</a:t>
            </a:r>
            <a:r>
              <a:rPr lang="pt-BR" sz="2600" baseline="-25000" dirty="0" err="1" smtClean="0"/>
              <a:t>B</a:t>
            </a:r>
            <a:r>
              <a:rPr lang="pt-BR" sz="2600" baseline="-25000" dirty="0" smtClean="0"/>
              <a:t>-C</a:t>
            </a:r>
            <a:r>
              <a:rPr lang="pt-BR" sz="2600" dirty="0" smtClean="0"/>
              <a:t> </a:t>
            </a:r>
            <a:r>
              <a:rPr lang="pt-BR" sz="2600" dirty="0"/>
              <a:t>= </a:t>
            </a:r>
            <a:r>
              <a:rPr lang="pt-BR" sz="2600" dirty="0" smtClean="0"/>
              <a:t>40 </a:t>
            </a:r>
            <a:r>
              <a:rPr lang="pt-BR" sz="2600" dirty="0"/>
              <a:t>m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600" dirty="0" err="1" smtClean="0"/>
              <a:t>hf</a:t>
            </a:r>
            <a:r>
              <a:rPr lang="pt-BR" sz="2600" baseline="-25000" dirty="0" err="1" smtClean="0"/>
              <a:t>B</a:t>
            </a:r>
            <a:r>
              <a:rPr lang="pt-BR" sz="2600" baseline="-25000" dirty="0" smtClean="0"/>
              <a:t>-C</a:t>
            </a:r>
            <a:r>
              <a:rPr lang="pt-BR" sz="2600" dirty="0" smtClean="0"/>
              <a:t> = 20,92 mca</a:t>
            </a:r>
          </a:p>
          <a:p>
            <a:pPr marL="185738" indent="0" algn="just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pt-BR" sz="2600" dirty="0" smtClean="0"/>
              <a:t>L</a:t>
            </a:r>
            <a:r>
              <a:rPr lang="pt-BR" sz="2600" baseline="-25000" dirty="0" smtClean="0"/>
              <a:t>B-R</a:t>
            </a:r>
            <a:r>
              <a:rPr lang="pt-BR" sz="2600" dirty="0" smtClean="0"/>
              <a:t> = 800 m</a:t>
            </a:r>
          </a:p>
          <a:p>
            <a:pPr marL="185738" indent="0" algn="just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pt-BR" sz="2600" dirty="0" smtClean="0"/>
              <a:t>L</a:t>
            </a:r>
            <a:r>
              <a:rPr lang="pt-BR" sz="2600" baseline="-25000" dirty="0" smtClean="0"/>
              <a:t>B-C</a:t>
            </a:r>
            <a:r>
              <a:rPr lang="pt-BR" sz="2600" dirty="0" smtClean="0"/>
              <a:t> = 600 m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endParaRPr lang="pt-BR" sz="2600" dirty="0"/>
          </a:p>
        </p:txBody>
      </p:sp>
      <p:sp>
        <p:nvSpPr>
          <p:cNvPr id="18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23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41"/>
    </mc:Choice>
    <mc:Fallback xmlns="">
      <p:transition spd="slow" advTm="79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17" grpId="0"/>
    </p:bldLst>
  </p:timing>
  <p:extLst>
    <p:ext uri="{3A86A75C-4F4B-4683-9AE1-C65F6400EC91}">
      <p14:laserTraceLst xmlns:p14="http://schemas.microsoft.com/office/powerpoint/2010/main">
        <p14:tracePtLst>
          <p14:tracePt t="1949" x="10483850" y="6402388"/>
          <p14:tracePt t="2013" x="10447338" y="6402388"/>
          <p14:tracePt t="2040" x="10340975" y="6402388"/>
          <p14:tracePt t="2081" x="10296525" y="6402388"/>
          <p14:tracePt t="2161" x="10296525" y="6411913"/>
          <p14:tracePt t="2186" x="10296525" y="6446838"/>
          <p14:tracePt t="2780" x="10206038" y="6330950"/>
          <p14:tracePt t="2808" x="9939338" y="6126163"/>
          <p14:tracePt t="2850" x="9018588" y="5848350"/>
          <p14:tracePt t="2878" x="8331200" y="5715000"/>
          <p14:tracePt t="2906" x="7661275" y="5545138"/>
          <p14:tracePt t="2918" x="7554913" y="5510213"/>
          <p14:tracePt t="2947" x="7277100" y="5357813"/>
          <p14:tracePt t="2975" x="6796088" y="5018088"/>
          <p14:tracePt t="3014" x="5251450" y="4384675"/>
          <p14:tracePt t="3043" x="4000500" y="4071938"/>
          <p14:tracePt t="3082" x="2500313" y="3768725"/>
          <p14:tracePt t="3110" x="2312988" y="3697288"/>
          <p14:tracePt t="3175" x="2312988" y="3652838"/>
          <p14:tracePt t="3200" x="2295525" y="3643313"/>
          <p14:tracePt t="3229" x="2251075" y="3616325"/>
          <p14:tracePt t="3243" x="2232025" y="3616325"/>
          <p14:tracePt t="3274" x="2179638" y="3589338"/>
          <p14:tracePt t="3314" x="2125663" y="3455988"/>
          <p14:tracePt t="3342" x="2054225" y="3313113"/>
          <p14:tracePt t="3370" x="2000250" y="3152775"/>
          <p14:tracePt t="3401" x="1973263" y="3062288"/>
          <p14:tracePt t="3466" x="1973263" y="3081338"/>
          <p14:tracePt t="3494" x="1973263" y="3197225"/>
          <p14:tracePt t="3533" x="1973263" y="3224213"/>
          <p14:tracePt t="3919" x="1990725" y="3251200"/>
          <p14:tracePt t="3947" x="2036763" y="3241675"/>
          <p14:tracePt t="3976" x="2187575" y="3143250"/>
          <p14:tracePt t="4015" x="2295525" y="3081338"/>
          <p14:tracePt t="4054" x="2312988" y="3098800"/>
          <p14:tracePt t="4095" x="2330450" y="3116263"/>
          <p14:tracePt t="4169" x="2312988" y="3116263"/>
          <p14:tracePt t="4197" x="2295525" y="3125788"/>
          <p14:tracePt t="4252" x="2224088" y="3125788"/>
          <p14:tracePt t="4281" x="2108200" y="3125788"/>
          <p14:tracePt t="4310" x="1884363" y="3125788"/>
          <p14:tracePt t="4336" x="1616075" y="3125788"/>
          <p14:tracePt t="4379" x="1108075" y="3125788"/>
          <p14:tracePt t="4408" x="714375" y="3125788"/>
          <p14:tracePt t="4434" x="482600" y="3116263"/>
          <p14:tracePt t="4463" x="401638" y="3089275"/>
          <p14:tracePt t="4515" x="384175" y="3089275"/>
          <p14:tracePt t="4579" x="357188" y="3089275"/>
          <p14:tracePt t="4652" x="357188" y="3098800"/>
          <p14:tracePt t="4703" x="366713" y="3125788"/>
          <p14:tracePt t="4828" x="428625" y="3125788"/>
          <p14:tracePt t="4856" x="588963" y="3125788"/>
          <p14:tracePt t="4883" x="696913" y="3125788"/>
          <p14:tracePt t="4922" x="803275" y="3125788"/>
          <p14:tracePt t="5034" x="803275" y="3108325"/>
          <p14:tracePt t="5084" x="803275" y="3098800"/>
          <p14:tracePt t="5126" x="750888" y="3133725"/>
          <p14:tracePt t="5137" x="741363" y="3133725"/>
          <p14:tracePt t="5165" x="731838" y="3143250"/>
          <p14:tracePt t="5218" x="687388" y="3152775"/>
          <p14:tracePt t="5246" x="679450" y="3152775"/>
          <p14:tracePt t="5893" x="660400" y="3143250"/>
          <p14:tracePt t="5981" x="660400" y="3098800"/>
          <p14:tracePt t="6007" x="660400" y="3089275"/>
          <p14:tracePt t="6047" x="660400" y="3054350"/>
          <p14:tracePt t="6075" x="660400" y="3017838"/>
          <p14:tracePt t="6128" x="660400" y="2982913"/>
          <p14:tracePt t="6534" x="731838" y="2982913"/>
          <p14:tracePt t="6562" x="776288" y="2982913"/>
          <p14:tracePt t="6745" x="803275" y="2982913"/>
          <p14:tracePt t="6797" x="812800" y="2982913"/>
          <p14:tracePt t="7368" x="857250" y="2982913"/>
          <p14:tracePt t="7403" x="1098550" y="3017838"/>
          <p14:tracePt t="7432" x="1268413" y="3036888"/>
          <p14:tracePt t="7460" x="1322388" y="3054350"/>
          <p14:tracePt t="7515" x="1357313" y="3062288"/>
          <p14:tracePt t="7541" x="1366838" y="3071813"/>
          <p14:tracePt t="7860" x="1455738" y="3071813"/>
          <p14:tracePt t="7890" x="1670050" y="3054350"/>
          <p14:tracePt t="7919" x="1884363" y="3009900"/>
          <p14:tracePt t="7946" x="2133600" y="2965450"/>
          <p14:tracePt t="7960" x="2170113" y="2965450"/>
          <p14:tracePt t="8002" x="2339975" y="2955925"/>
          <p14:tracePt t="8027" x="2347913" y="2955925"/>
          <p14:tracePt t="8079" x="2366963" y="2955925"/>
          <p14:tracePt t="8606" x="2312988" y="3000375"/>
          <p14:tracePt t="8634" x="2187575" y="3027363"/>
          <p14:tracePt t="8675" x="1830388" y="3081338"/>
          <p14:tracePt t="8702" x="1633538" y="3133725"/>
          <p14:tracePt t="8728" x="1509713" y="3179763"/>
          <p14:tracePt t="8760" x="1419225" y="3214688"/>
          <p14:tracePt t="8789" x="1330325" y="3251200"/>
          <p14:tracePt t="8829" x="1231900" y="3276600"/>
          <p14:tracePt t="8858" x="1169988" y="3303588"/>
          <p14:tracePt t="8887" x="1098550" y="3348038"/>
          <p14:tracePt t="8925" x="1044575" y="3394075"/>
          <p14:tracePt t="8955" x="1036638" y="3419475"/>
          <p14:tracePt t="8980" x="1036638" y="3455988"/>
          <p14:tracePt t="9023" x="1036638" y="3536950"/>
          <p14:tracePt t="9064" x="1089025" y="3598863"/>
          <p14:tracePt t="9092" x="1108075" y="3625850"/>
          <p14:tracePt t="9120" x="1133475" y="3643313"/>
          <p14:tracePt t="9477" x="1196975" y="3660775"/>
          <p14:tracePt t="9531" x="1241425" y="3660775"/>
          <p14:tracePt t="9559" x="1258888" y="3670300"/>
          <p14:tracePt t="9693" x="1276350" y="3670300"/>
          <p14:tracePt t="10289" x="1285875" y="3670300"/>
          <p14:tracePt t="10450" x="1347788" y="3670300"/>
          <p14:tracePt t="10477" x="1428750" y="3670300"/>
          <p14:tracePt t="10492" x="1438275" y="3670300"/>
          <p14:tracePt t="10532" x="1544638" y="3670300"/>
          <p14:tracePt t="10559" x="1652588" y="3625850"/>
          <p14:tracePt t="10586" x="1704975" y="3608388"/>
          <p14:tracePt t="10625" x="1751013" y="3598863"/>
          <p14:tracePt t="10651" x="1812925" y="3589338"/>
          <p14:tracePt t="10690" x="1928813" y="3571875"/>
          <p14:tracePt t="10716" x="2000250" y="3571875"/>
          <p14:tracePt t="10743" x="2062163" y="3571875"/>
          <p14:tracePt t="10772" x="2098675" y="3571875"/>
          <p14:tracePt t="10811" x="2152650" y="3598863"/>
          <p14:tracePt t="10839" x="2179638" y="3625850"/>
          <p14:tracePt t="10895" x="2214563" y="3643313"/>
          <p14:tracePt t="10928" x="2214563" y="3652838"/>
          <p14:tracePt t="10960" x="2232025" y="3679825"/>
          <p14:tracePt t="10995" x="2251075" y="3705225"/>
          <p14:tracePt t="11026" x="2276475" y="3714750"/>
          <p14:tracePt t="11054" x="2347913" y="3741738"/>
          <p14:tracePt t="11093" x="2411413" y="3741738"/>
          <p14:tracePt t="11122" x="2465388" y="3741738"/>
          <p14:tracePt t="11148" x="2490788" y="3741738"/>
          <p14:tracePt t="11189" x="2536825" y="3741738"/>
          <p14:tracePt t="11266" x="2598738" y="3741738"/>
          <p14:tracePt t="11294" x="2697163" y="3732213"/>
          <p14:tracePt t="11322" x="2732088" y="3724275"/>
          <p14:tracePt t="11361" x="2768600" y="3724275"/>
          <p14:tracePt t="11395" x="2795588" y="3724275"/>
          <p14:tracePt t="11424" x="2813050" y="3724275"/>
          <p14:tracePt t="11452" x="2822575" y="3724275"/>
          <p14:tracePt t="11557" x="2840038" y="3724275"/>
          <p14:tracePt t="11657" x="2874963" y="3724275"/>
          <p14:tracePt t="11685" x="2901950" y="3724275"/>
          <p14:tracePt t="11830" x="2911475" y="3724275"/>
          <p14:tracePt t="11945" x="2928938" y="3759200"/>
          <p14:tracePt t="11961" x="2938463" y="3759200"/>
          <p14:tracePt t="12002" x="2938463" y="3776663"/>
          <p14:tracePt t="12234" x="2938463" y="3803650"/>
          <p14:tracePt t="12275" x="2884488" y="3830638"/>
          <p14:tracePt t="12315" x="2847975" y="3830638"/>
          <p14:tracePt t="12341" x="2822575" y="3830638"/>
          <p14:tracePt t="12371" x="2795588" y="3840163"/>
          <p14:tracePt t="12408" x="2679700" y="3884613"/>
          <p14:tracePt t="12438" x="2571750" y="3911600"/>
          <p14:tracePt t="12468" x="2419350" y="3946525"/>
          <p14:tracePt t="12500" x="2286000" y="4000500"/>
          <p14:tracePt t="12532" x="2017713" y="4108450"/>
          <p14:tracePt t="12564" x="1874838" y="4179888"/>
          <p14:tracePt t="12628" x="1803400" y="4205288"/>
          <p14:tracePt t="12656" x="1751013" y="4224338"/>
          <p14:tracePt t="12683" x="1660525" y="4241800"/>
          <p14:tracePt t="12711" x="1589088" y="4241800"/>
          <p14:tracePt t="12751" x="1482725" y="4241800"/>
          <p14:tracePt t="12780" x="1393825" y="4241800"/>
          <p14:tracePt t="12805" x="1357313" y="4241800"/>
          <p14:tracePt t="12846" x="1268413" y="4241800"/>
          <p14:tracePt t="12859" x="1231900" y="4241800"/>
          <p14:tracePt t="12899" x="1214438" y="4241800"/>
          <p14:tracePt t="13157" x="1204913" y="4268788"/>
          <p14:tracePt t="13663" x="1223963" y="4286250"/>
          <p14:tracePt t="13703" x="1401763" y="4286250"/>
          <p14:tracePt t="13731" x="1643063" y="4286250"/>
          <p14:tracePt t="13760" x="1822450" y="4286250"/>
          <p14:tracePt t="13800" x="1911350" y="4286250"/>
          <p14:tracePt t="13826" x="1928813" y="4286250"/>
          <p14:tracePt t="13853" x="1965325" y="4286250"/>
          <p14:tracePt t="14076" x="1938338" y="4286250"/>
          <p14:tracePt t="14103" x="1857375" y="4286250"/>
          <p14:tracePt t="14133" x="1741488" y="4286250"/>
          <p14:tracePt t="14172" x="1544638" y="4286250"/>
          <p14:tracePt t="14200" x="1490663" y="4286250"/>
          <p14:tracePt t="14229" x="1428750" y="4286250"/>
          <p14:tracePt t="14270" x="1357313" y="4286250"/>
          <p14:tracePt t="14298" x="1330325" y="4286250"/>
          <p14:tracePt t="14512" x="1357313" y="4286250"/>
          <p14:tracePt t="14538" x="1438275" y="4286250"/>
          <p14:tracePt t="14581" x="1571625" y="4286250"/>
          <p14:tracePt t="14606" x="1660525" y="4286250"/>
          <p14:tracePt t="14635" x="1741488" y="4286250"/>
          <p14:tracePt t="14663" x="1758950" y="4286250"/>
          <p14:tracePt t="14702" x="1768475" y="4286250"/>
          <p14:tracePt t="14984" x="1847850" y="4276725"/>
          <p14:tracePt t="15011" x="2036763" y="4232275"/>
          <p14:tracePt t="15038" x="2874963" y="4081463"/>
          <p14:tracePt t="15085" x="3768725" y="3938588"/>
          <p14:tracePt t="15118" x="4143375" y="3894138"/>
          <p14:tracePt t="15160" x="4938713" y="3697288"/>
          <p14:tracePt t="15187" x="5759450" y="3394075"/>
          <p14:tracePt t="15217" x="6759575" y="3009900"/>
          <p14:tracePt t="15247" x="7323138" y="2741613"/>
          <p14:tracePt t="15273" x="7661275" y="2536825"/>
          <p14:tracePt t="15313" x="8483600" y="1973263"/>
          <p14:tracePt t="15339" x="8947150" y="1616075"/>
          <p14:tracePt t="15368" x="9232900" y="1312863"/>
          <p14:tracePt t="15400" x="9447213" y="1152525"/>
          <p14:tracePt t="15414" x="9510713" y="1116013"/>
          <p14:tracePt t="15453" x="9732963" y="1027113"/>
          <p14:tracePt t="15483" x="9786938" y="990600"/>
          <p14:tracePt t="15570" x="9813925" y="982663"/>
          <p14:tracePt t="15611" x="9885363" y="919163"/>
          <p14:tracePt t="15637" x="9894888" y="919163"/>
          <p14:tracePt t="15667" x="9920288" y="884238"/>
          <p14:tracePt t="15706" x="9956800" y="857250"/>
          <p14:tracePt t="15735" x="9966325" y="839788"/>
          <p14:tracePt t="15812" x="10010775" y="830263"/>
          <p14:tracePt t="15839" x="10037763" y="830263"/>
          <p14:tracePt t="16025" x="10055225" y="830263"/>
          <p14:tracePt t="16056" x="10082213" y="830263"/>
          <p14:tracePt t="16090" x="10109200" y="830263"/>
          <p14:tracePt t="16424" x="10055225" y="839788"/>
          <p14:tracePt t="16452" x="9920288" y="919163"/>
          <p14:tracePt t="16480" x="9447213" y="1241425"/>
          <p14:tracePt t="16519" x="8680450" y="1795463"/>
          <p14:tracePt t="16546" x="8358188" y="2027238"/>
          <p14:tracePt t="16573" x="8081963" y="2241550"/>
          <p14:tracePt t="16601" x="7589838" y="2517775"/>
          <p14:tracePt t="16639" x="6786563" y="2840038"/>
          <p14:tracePt t="16668" x="6384925" y="2973388"/>
          <p14:tracePt t="16706" x="5795963" y="3170238"/>
          <p14:tracePt t="16735" x="5348288" y="3286125"/>
          <p14:tracePt t="16764" x="4991100" y="3375025"/>
          <p14:tracePt t="16791" x="4510088" y="3500438"/>
          <p14:tracePt t="16821" x="4027488" y="3625850"/>
          <p14:tracePt t="16834" x="3929063" y="3643313"/>
          <p14:tracePt t="16867" x="3660775" y="3670300"/>
          <p14:tracePt t="16906" x="3544888" y="3670300"/>
          <p14:tracePt t="16934" x="3446463" y="3687763"/>
          <p14:tracePt t="16962" x="3348038" y="3714750"/>
          <p14:tracePt t="17003" x="3108325" y="3759200"/>
          <p14:tracePt t="17031" x="2973388" y="3786188"/>
          <p14:tracePt t="17057" x="2840038" y="3813175"/>
          <p14:tracePt t="17086" x="2598738" y="3867150"/>
          <p14:tracePt t="17124" x="2366963" y="3902075"/>
          <p14:tracePt t="17153" x="2152650" y="3938588"/>
          <p14:tracePt t="17181" x="1982788" y="3973513"/>
          <p14:tracePt t="17221" x="1687513" y="4062413"/>
          <p14:tracePt t="17298" x="1679575" y="4062413"/>
          <p14:tracePt t="17323" x="1660525" y="4071938"/>
          <p14:tracePt t="17351" x="1589088" y="4125913"/>
          <p14:tracePt t="17395" x="1527175" y="4179888"/>
          <p14:tracePt t="17423" x="1490663" y="4214813"/>
          <p14:tracePt t="17438" x="1473200" y="4232275"/>
          <p14:tracePt t="17467" x="1455738" y="4286250"/>
          <p14:tracePt t="17492" x="1428750" y="4322763"/>
          <p14:tracePt t="17533" x="1384300" y="4419600"/>
          <p14:tracePt t="17545" x="1366838" y="4456113"/>
          <p14:tracePt t="17573" x="1330325" y="4554538"/>
          <p14:tracePt t="17587" x="1295400" y="4581525"/>
          <p14:tracePt t="17616" x="1268413" y="4633913"/>
          <p14:tracePt t="17655" x="1231900" y="4679950"/>
          <p14:tracePt t="17682" x="1223963" y="4705350"/>
          <p14:tracePt t="17711" x="1204913" y="4714875"/>
          <p14:tracePt t="17752" x="1169988" y="4751388"/>
          <p14:tracePt t="17780" x="1152525" y="4768850"/>
          <p14:tracePt t="17930" x="1152525" y="4776788"/>
          <p14:tracePt t="17993" x="1143000" y="4786313"/>
          <p14:tracePt t="18008" x="1143000" y="4795838"/>
          <p14:tracePt t="18050" x="1231900" y="4884738"/>
          <p14:tracePt t="18075" x="1295400" y="4902200"/>
          <p14:tracePt t="18104" x="1347788" y="4929188"/>
          <p14:tracePt t="18131" x="1384300" y="4929188"/>
          <p14:tracePt t="18171" x="1446213" y="4929188"/>
          <p14:tracePt t="18200" x="1500188" y="4929188"/>
          <p14:tracePt t="18227" x="1536700" y="4929188"/>
          <p14:tracePt t="18432" x="1517650" y="4929188"/>
          <p14:tracePt t="18470" x="1482725" y="4911725"/>
          <p14:tracePt t="18498" x="1411288" y="4911725"/>
          <p14:tracePt t="18525" x="1374775" y="4911725"/>
          <p14:tracePt t="18587" x="1357313" y="4911725"/>
          <p14:tracePt t="18628" x="1303338" y="4911725"/>
          <p14:tracePt t="18811" x="1455738" y="4911725"/>
          <p14:tracePt t="18839" x="1589088" y="4911725"/>
          <p14:tracePt t="18866" x="1911350" y="4911725"/>
          <p14:tracePt t="18906" x="2044700" y="4911725"/>
          <p14:tracePt t="18934" x="2108200" y="4902200"/>
          <p14:tracePt t="18948" x="2133600" y="4902200"/>
          <p14:tracePt t="18976" x="2214563" y="4902200"/>
          <p14:tracePt t="19018" x="2322513" y="4867275"/>
          <p14:tracePt t="19045" x="2374900" y="4857750"/>
          <p14:tracePt t="19073" x="2428875" y="4857750"/>
          <p14:tracePt t="19282" x="2482850" y="4857750"/>
          <p14:tracePt t="19309" x="2571750" y="4857750"/>
          <p14:tracePt t="19338" x="2732088" y="4830763"/>
          <p14:tracePt t="19380" x="2840038" y="4830763"/>
          <p14:tracePt t="19397" x="2867025" y="4813300"/>
          <p14:tracePt t="19705" x="2840038" y="4813300"/>
          <p14:tracePt t="19747" x="2822575" y="4822825"/>
          <p14:tracePt t="19775" x="2813050" y="4822825"/>
          <p14:tracePt t="19815" x="2813050" y="4830763"/>
          <p14:tracePt t="19966" x="2795588" y="4857750"/>
          <p14:tracePt t="19994" x="2786063" y="4867275"/>
          <p14:tracePt t="20046" x="2786063" y="4875213"/>
          <p14:tracePt t="20513" x="2660650" y="4938713"/>
          <p14:tracePt t="20545" x="2581275" y="4973638"/>
          <p14:tracePt t="20571" x="2446338" y="5072063"/>
          <p14:tracePt t="20614" x="2322513" y="5116513"/>
          <p14:tracePt t="20641" x="2251075" y="5133975"/>
          <p14:tracePt t="20667" x="2170113" y="5143500"/>
          <p14:tracePt t="20696" x="2081213" y="5143500"/>
          <p14:tracePt t="20725" x="2000250" y="5160963"/>
          <p14:tracePt t="20763" x="1857375" y="5180013"/>
          <p14:tracePt t="20791" x="1768475" y="5197475"/>
          <p14:tracePt t="20831" x="1670050" y="5205413"/>
          <p14:tracePt t="20859" x="1598613" y="5205413"/>
          <p14:tracePt t="20885" x="1554163" y="5232400"/>
          <p14:tracePt t="20914" x="1428750" y="5259388"/>
          <p14:tracePt t="20943" x="1347788" y="5276850"/>
          <p14:tracePt t="20972" x="1285875" y="5303838"/>
          <p14:tracePt t="21000" x="1268413" y="5322888"/>
          <p14:tracePt t="21029" x="1258888" y="5322888"/>
          <p14:tracePt t="21069" x="1223963" y="5340350"/>
          <p14:tracePt t="21110" x="1214438" y="5367338"/>
          <p14:tracePt t="21149" x="1214438" y="5384800"/>
          <p14:tracePt t="21179" x="1214438" y="5402263"/>
          <p14:tracePt t="21212" x="1214438" y="5429250"/>
          <p14:tracePt t="21277" x="1196975" y="5456238"/>
          <p14:tracePt t="21311" x="1196975" y="5491163"/>
          <p14:tracePt t="21353" x="1179513" y="5500688"/>
          <p14:tracePt t="21398" x="1116013" y="5500688"/>
          <p14:tracePt t="21428" x="1054100" y="5500688"/>
          <p14:tracePt t="21470" x="1009650" y="5500688"/>
          <p14:tracePt t="21525" x="990600" y="5500688"/>
          <p14:tracePt t="23435" x="1000125" y="5510213"/>
          <p14:tracePt t="23475" x="1000125" y="5537200"/>
          <p14:tracePt t="23514" x="990600" y="5572125"/>
          <p14:tracePt t="23528" x="990600" y="5589588"/>
          <p14:tracePt t="23554" x="990600" y="5643563"/>
          <p14:tracePt t="23595" x="990600" y="5705475"/>
          <p14:tracePt t="23621" x="990600" y="5759450"/>
          <p14:tracePt t="23696" x="990600" y="5768975"/>
          <p14:tracePt t="23735" x="990600" y="5803900"/>
          <p14:tracePt t="23763" x="990600" y="5813425"/>
          <p14:tracePt t="25084" x="1089025" y="5848350"/>
          <p14:tracePt t="25129" x="1731963" y="5894388"/>
          <p14:tracePt t="25142" x="1830388" y="5902325"/>
          <p14:tracePt t="25170" x="2000250" y="5911850"/>
          <p14:tracePt t="25211" x="2027238" y="5911850"/>
          <p14:tracePt t="25322" x="2054225" y="5911850"/>
          <p14:tracePt t="25500" x="2036763" y="5911850"/>
          <p14:tracePt t="25562" x="2017713" y="5911850"/>
          <p14:tracePt t="25784" x="2000250" y="5911850"/>
          <p14:tracePt t="25945" x="1973263" y="5911850"/>
          <p14:tracePt t="26138" x="1965325" y="5911850"/>
          <p14:tracePt t="26367" x="1938338" y="5911850"/>
          <p14:tracePt t="27439" x="2143125" y="5822950"/>
          <p14:tracePt t="27466" x="2687638" y="5616575"/>
          <p14:tracePt t="27494" x="4276725" y="5037138"/>
          <p14:tracePt t="27523" x="4911725" y="4822825"/>
          <p14:tracePt t="27563" x="4894263" y="4822825"/>
          <p14:tracePt t="27591" x="4884738" y="4795838"/>
          <p14:tracePt t="27619" x="4884738" y="4751388"/>
          <p14:tracePt t="27659" x="4884738" y="4679950"/>
          <p14:tracePt t="27687" x="4919663" y="4581525"/>
          <p14:tracePt t="27713" x="4965700" y="4473575"/>
          <p14:tracePt t="27741" x="5268913" y="4143375"/>
          <p14:tracePt t="27782" x="5741988" y="3616325"/>
          <p14:tracePt t="27794" x="5776913" y="3562350"/>
          <p14:tracePt t="27823" x="5803900" y="3500438"/>
          <p14:tracePt t="27887" x="5822950" y="3482975"/>
          <p14:tracePt t="28108" x="5830888" y="3446463"/>
          <p14:tracePt t="28137" x="5830888" y="3411538"/>
          <p14:tracePt t="28163" x="5830888" y="3384550"/>
          <p14:tracePt t="28218" x="5946775" y="3330575"/>
          <p14:tracePt t="28244" x="6108700" y="3268663"/>
          <p14:tracePt t="28273" x="6518275" y="3108325"/>
          <p14:tracePt t="28288" x="6626225" y="3062288"/>
          <p14:tracePt t="28319" x="6983413" y="2938463"/>
          <p14:tracePt t="28357" x="7000875" y="2928938"/>
          <p14:tracePt t="28532" x="6973888" y="2928938"/>
          <p14:tracePt t="28585" x="6938963" y="2928938"/>
          <p14:tracePt t="28625" x="6902450" y="2928938"/>
          <p14:tracePt t="28654" x="6894513" y="2928938"/>
          <p14:tracePt t="28715" x="6867525" y="2928938"/>
          <p14:tracePt t="28824" x="6831013" y="2928938"/>
          <p14:tracePt t="29129" x="6831013" y="2919413"/>
          <p14:tracePt t="29259" x="6823075" y="2919413"/>
          <p14:tracePt t="30961" x="6875463" y="2847975"/>
          <p14:tracePt t="30994" x="6965950" y="2768600"/>
          <p14:tracePt t="31033" x="7134225" y="2633663"/>
          <p14:tracePt t="31061" x="7313613" y="2482850"/>
          <p14:tracePt t="31090" x="7554913" y="2268538"/>
          <p14:tracePt t="31116" x="7643813" y="2205038"/>
          <p14:tracePt t="31145" x="7680325" y="2205038"/>
          <p14:tracePt t="31185" x="7777163" y="2160588"/>
          <p14:tracePt t="31212" x="8045450" y="2036763"/>
          <p14:tracePt t="31242" x="8340725" y="1847850"/>
          <p14:tracePt t="31282" x="8348663" y="1822450"/>
          <p14:tracePt t="31346" x="8394700" y="1768475"/>
          <p14:tracePt t="31376" x="8466138" y="1731963"/>
          <p14:tracePt t="31407" x="8572500" y="1670050"/>
          <p14:tracePt t="31436" x="8680450" y="1625600"/>
          <p14:tracePt t="31465" x="8894763" y="1509713"/>
          <p14:tracePt t="31492" x="8991600" y="1465263"/>
          <p14:tracePt t="31539" x="9055100" y="1446213"/>
          <p14:tracePt t="31570" x="9090025" y="1446213"/>
          <p14:tracePt t="31602" x="9170988" y="1411288"/>
          <p14:tracePt t="31636" x="9232900" y="1357313"/>
          <p14:tracePt t="31653" x="9313863" y="1330325"/>
          <p14:tracePt t="31669" x="9385300" y="1285875"/>
          <p14:tracePt t="31683" x="9429750" y="1268413"/>
          <p14:tracePt t="31711" x="9786938" y="1143000"/>
          <p14:tracePt t="31751" x="10412413" y="965200"/>
          <p14:tracePt t="31778" x="10653713" y="911225"/>
          <p14:tracePt t="31807" x="10804525" y="803275"/>
          <p14:tracePt t="31835" x="10858500" y="758825"/>
          <p14:tracePt t="31876" x="10966450" y="642938"/>
          <p14:tracePt t="31902" x="11001375" y="554038"/>
          <p14:tracePt t="31955" x="11010900" y="517525"/>
          <p14:tracePt t="31983" x="11010900" y="482600"/>
          <p14:tracePt t="32010" x="11010900" y="446088"/>
          <p14:tracePt t="32075" x="11010900" y="419100"/>
          <p14:tracePt t="32101" x="11001375" y="419100"/>
          <p14:tracePt t="32141" x="10947400" y="401638"/>
          <p14:tracePt t="32168" x="10920413" y="401638"/>
          <p14:tracePt t="32233" x="10848975" y="401638"/>
          <p14:tracePt t="32260" x="10814050" y="401638"/>
          <p14:tracePt t="32301" x="10742613" y="401638"/>
          <p14:tracePt t="32314" x="10725150" y="401638"/>
          <p14:tracePt t="32344" x="10680700" y="411163"/>
          <p14:tracePt t="32371" x="10661650" y="411163"/>
          <p14:tracePt t="32402" x="10634663" y="419100"/>
          <p14:tracePt t="32430" x="10563225" y="428625"/>
          <p14:tracePt t="32469" x="10501313" y="446088"/>
          <p14:tracePt t="32507" x="10491788" y="455613"/>
          <p14:tracePt t="32795" x="10483850" y="455613"/>
          <p14:tracePt t="32860" x="10501313" y="419100"/>
          <p14:tracePt t="32902" x="10501313" y="374650"/>
          <p14:tracePt t="32930" x="10491788" y="312738"/>
          <p14:tracePt t="32971" x="10456863" y="231775"/>
          <p14:tracePt t="33000" x="10447338" y="196850"/>
          <p14:tracePt t="33028" x="10439400" y="169863"/>
          <p14:tracePt t="33054" x="10439400" y="142875"/>
          <p14:tracePt t="33168" x="10420350" y="142875"/>
          <p14:tracePt t="33220" x="10367963" y="187325"/>
          <p14:tracePt t="33251" x="10340975" y="250825"/>
          <p14:tracePt t="33319" x="10331450" y="250825"/>
          <p14:tracePt t="33358" x="10331450" y="276225"/>
          <p14:tracePt t="33388" x="10340975" y="285750"/>
          <p14:tracePt t="33537" x="10331450" y="303213"/>
          <p14:tracePt t="33579" x="10304463" y="347663"/>
          <p14:tracePt t="33606" x="10296525" y="357188"/>
          <p14:tracePt t="33756" x="10287000" y="357188"/>
          <p14:tracePt t="34061" x="10180638" y="446088"/>
          <p14:tracePt t="34087" x="9939338" y="687388"/>
          <p14:tracePt t="34116" x="9599613" y="1125538"/>
          <p14:tracePt t="34156" x="9224963" y="1652588"/>
          <p14:tracePt t="34186" x="8966200" y="1982788"/>
          <p14:tracePt t="34214" x="8796338" y="2170113"/>
          <p14:tracePt t="34243" x="8609013" y="2411413"/>
          <p14:tracePt t="34276" x="8394700" y="2732088"/>
          <p14:tracePt t="34306" x="8161338" y="3000375"/>
          <p14:tracePt t="34335" x="7939088" y="3205163"/>
          <p14:tracePt t="34379" x="7491413" y="3500438"/>
          <p14:tracePt t="34408" x="7000875" y="3687763"/>
          <p14:tracePt t="34437" x="6402388" y="3867150"/>
          <p14:tracePt t="34464" x="6027738" y="3965575"/>
          <p14:tracePt t="34503" x="5554663" y="4044950"/>
          <p14:tracePt t="34530" x="5205413" y="4081463"/>
          <p14:tracePt t="34556" x="5010150" y="4108450"/>
          <p14:tracePt t="34585" x="4946650" y="4116388"/>
          <p14:tracePt t="34611" x="4938713" y="4116388"/>
          <p14:tracePt t="34638" x="4894263" y="4116388"/>
          <p14:tracePt t="34667" x="4857750" y="4116388"/>
          <p14:tracePt t="34706" x="4803775" y="4116388"/>
          <p14:tracePt t="34735" x="4759325" y="4116388"/>
          <p14:tracePt t="34762" x="4697413" y="4089400"/>
          <p14:tracePt t="34788" x="4660900" y="4081463"/>
          <p14:tracePt t="34829" x="4625975" y="4037013"/>
          <p14:tracePt t="34856" x="4625975" y="4017963"/>
          <p14:tracePt t="34886" x="4625975" y="3983038"/>
          <p14:tracePt t="34914" x="4625975" y="3956050"/>
          <p14:tracePt t="34954" x="4643438" y="3902075"/>
          <p14:tracePt t="34981" x="4679950" y="3857625"/>
          <p14:tracePt t="35008" x="4687888" y="3848100"/>
          <p14:tracePt t="35242" x="4705350" y="3840163"/>
          <p14:tracePt t="35272" x="4714875" y="3840163"/>
          <p14:tracePt t="35610" x="4803775" y="3840163"/>
          <p14:tracePt t="35638" x="4884738" y="3840163"/>
          <p14:tracePt t="35667" x="5116513" y="3840163"/>
          <p14:tracePt t="35706" x="5510213" y="3848100"/>
          <p14:tracePt t="35736" x="5653088" y="3848100"/>
          <p14:tracePt t="35763" x="5705475" y="3848100"/>
          <p14:tracePt t="35791" x="5732463" y="3848100"/>
          <p14:tracePt t="35820" x="5768975" y="3840163"/>
          <p14:tracePt t="35859" x="5830888" y="3822700"/>
          <p14:tracePt t="35923" x="5848350" y="3803650"/>
          <p14:tracePt t="35952" x="5857875" y="3795713"/>
          <p14:tracePt t="36123" x="5813425" y="3795713"/>
          <p14:tracePt t="36174" x="5786438" y="3795713"/>
          <p14:tracePt t="36203" x="5759450" y="3795713"/>
          <p14:tracePt t="37172" x="5751513" y="3795713"/>
          <p14:tracePt t="37214" x="5697538" y="3822700"/>
          <p14:tracePt t="37227" x="5688013" y="3830638"/>
          <p14:tracePt t="37256" x="5608638" y="3884613"/>
          <p14:tracePt t="37295" x="5510213" y="3946525"/>
          <p14:tracePt t="37336" x="5419725" y="4027488"/>
          <p14:tracePt t="37378" x="5268913" y="4116388"/>
          <p14:tracePt t="37409" x="5180013" y="4160838"/>
          <p14:tracePt t="37437" x="5153025" y="4187825"/>
          <p14:tracePt t="37464" x="5116513" y="4197350"/>
          <p14:tracePt t="37492" x="5089525" y="4224338"/>
          <p14:tracePt t="37533" x="5045075" y="4241800"/>
          <p14:tracePt t="37559" x="5027613" y="4241800"/>
          <p14:tracePt t="37601" x="4983163" y="4241800"/>
          <p14:tracePt t="37640" x="4929188" y="4241800"/>
          <p14:tracePt t="37669" x="4884738" y="4241800"/>
          <p14:tracePt t="37695" x="4848225" y="4214813"/>
          <p14:tracePt t="37736" x="4822825" y="4205288"/>
          <p14:tracePt t="37851" x="4786313" y="4205288"/>
          <p14:tracePt t="37903" x="4751388" y="4205288"/>
          <p14:tracePt t="37955" x="4724400" y="4205288"/>
          <p14:tracePt t="37983" x="4687888" y="4205288"/>
          <p14:tracePt t="38023" x="4633913" y="4205288"/>
          <p14:tracePt t="38063" x="4589463" y="4205288"/>
          <p14:tracePt t="38103" x="4581525" y="4205288"/>
          <p14:tracePt t="38528" x="4545013" y="4205288"/>
          <p14:tracePt t="38555" x="4500563" y="4205288"/>
          <p14:tracePt t="38595" x="4348163" y="4205288"/>
          <p14:tracePt t="38622" x="4089400" y="4197350"/>
          <p14:tracePt t="38648" x="3848100" y="4133850"/>
          <p14:tracePt t="38689" x="3224213" y="3956050"/>
          <p14:tracePt t="38716" x="2724150" y="3786188"/>
          <p14:tracePt t="38749" x="2446338" y="3652838"/>
          <p14:tracePt t="38763" x="2438400" y="3633788"/>
          <p14:tracePt t="38790" x="2438400" y="3608388"/>
          <p14:tracePt t="38937" x="2419350" y="3589338"/>
          <p14:tracePt t="39013" x="2374900" y="3581400"/>
          <p14:tracePt t="39027" x="2347913" y="3581400"/>
          <p14:tracePt t="39054" x="2295525" y="3581400"/>
          <p14:tracePt t="39093" x="2125663" y="3589338"/>
          <p14:tracePt t="39121" x="2009775" y="3608388"/>
          <p14:tracePt t="39148" x="1884363" y="3625850"/>
          <p14:tracePt t="39189" x="1679575" y="3625850"/>
          <p14:tracePt t="39217" x="1527175" y="3625850"/>
          <p14:tracePt t="39248" x="1446213" y="3625850"/>
          <p14:tracePt t="39264" x="1438275" y="3625850"/>
          <p14:tracePt t="39291" x="1419225" y="3625850"/>
          <p14:tracePt t="39332" x="1411288" y="3616325"/>
          <p14:tracePt t="39359" x="1401763" y="3616325"/>
          <p14:tracePt t="39415" x="1374775" y="3625850"/>
          <p14:tracePt t="39466" x="1366838" y="3633788"/>
          <p14:tracePt t="39496" x="1347788" y="3660775"/>
          <p14:tracePt t="39523" x="1347788" y="3687763"/>
          <p14:tracePt t="39561" x="1339850" y="3714750"/>
          <p14:tracePt t="39590" x="1339850" y="3741738"/>
          <p14:tracePt t="39871" x="1401763" y="3741738"/>
          <p14:tracePt t="39899" x="1544638" y="3741738"/>
          <p14:tracePt t="39929" x="1857375" y="3732213"/>
          <p14:tracePt t="39956" x="2054225" y="3732213"/>
          <p14:tracePt t="39983" x="2160588" y="3732213"/>
          <p14:tracePt t="40013" x="2205038" y="3732213"/>
          <p14:tracePt t="40041" x="2232025" y="3724275"/>
          <p14:tracePt t="40055" x="2241550" y="3724275"/>
          <p14:tracePt t="40097" x="2286000" y="3714750"/>
          <p14:tracePt t="40124" x="2295525" y="3705225"/>
          <p14:tracePt t="40188" x="2357438" y="3705225"/>
          <p14:tracePt t="40228" x="2384425" y="3705225"/>
          <p14:tracePt t="40732" x="2428875" y="3714750"/>
          <p14:tracePt t="40758" x="2544763" y="3768725"/>
          <p14:tracePt t="40785" x="2911475" y="3929063"/>
          <p14:tracePt t="40799" x="3036888" y="3983038"/>
          <p14:tracePt t="40829" x="3652838" y="4187825"/>
          <p14:tracePt t="40856" x="4071938" y="4276725"/>
          <p14:tracePt t="40884" x="4367213" y="4286250"/>
          <p14:tracePt t="40914" x="4491038" y="4276725"/>
          <p14:tracePt t="40953" x="4572000" y="4268788"/>
          <p14:tracePt t="40981" x="4633913" y="4259263"/>
          <p14:tracePt t="41008" x="4679950" y="4259263"/>
          <p14:tracePt t="41049" x="4830763" y="4251325"/>
          <p14:tracePt t="41077" x="4973638" y="4241800"/>
          <p14:tracePt t="41103" x="5116513" y="4241800"/>
          <p14:tracePt t="41132" x="5153025" y="4241800"/>
          <p14:tracePt t="41220" x="5187950" y="4224338"/>
          <p14:tracePt t="41261" x="5205413" y="4214813"/>
          <p14:tracePt t="41300" x="5251450" y="4179888"/>
          <p14:tracePt t="41329" x="5303838" y="4108450"/>
          <p14:tracePt t="41341" x="5313363" y="4081463"/>
          <p14:tracePt t="41370" x="5330825" y="4037013"/>
          <p14:tracePt t="41402" x="5330825" y="3983038"/>
          <p14:tracePt t="41431" x="5330825" y="3965575"/>
          <p14:tracePt t="41470" x="5330825" y="3919538"/>
          <p14:tracePt t="41500" x="5330825" y="3884613"/>
          <p14:tracePt t="41528" x="5330825" y="3857625"/>
          <p14:tracePt t="41553" x="5348288" y="3813175"/>
          <p14:tracePt t="41596" x="5402263" y="3732213"/>
          <p14:tracePt t="41621" x="5429250" y="3697288"/>
          <p14:tracePt t="41650" x="5465763" y="3660775"/>
          <p14:tracePt t="41702" x="5473700" y="3652838"/>
          <p14:tracePt t="41846" x="5473700" y="3643313"/>
          <p14:tracePt t="41879" x="5419725" y="3643313"/>
          <p14:tracePt t="41898" x="5357813" y="3643313"/>
          <p14:tracePt t="41915" x="5286375" y="3643313"/>
          <p14:tracePt t="41949" x="4919663" y="3652838"/>
          <p14:tracePt t="41980" x="4402138" y="3652838"/>
          <p14:tracePt t="42019" x="3919538" y="3652838"/>
          <p14:tracePt t="42049" x="3705225" y="3598863"/>
          <p14:tracePt t="42078" x="3490913" y="3517900"/>
          <p14:tracePt t="42103" x="3259138" y="3455988"/>
          <p14:tracePt t="42132" x="3125788" y="3394075"/>
          <p14:tracePt t="42172" x="3054350" y="3348038"/>
          <p14:tracePt t="42200" x="2973388" y="3303588"/>
          <p14:tracePt t="42228" x="2840038" y="3197225"/>
          <p14:tracePt t="42256" x="2803525" y="3089275"/>
          <p14:tracePt t="42297" x="2768600" y="2982913"/>
          <p14:tracePt t="42325" x="2751138" y="2955925"/>
          <p14:tracePt t="42352" x="2724150" y="2928938"/>
          <p14:tracePt t="42388" x="2679700" y="2901950"/>
          <p14:tracePt t="42420" x="2660650" y="2901950"/>
          <p14:tracePt t="42453" x="2652713" y="2901950"/>
          <p14:tracePt t="42627" x="2652713" y="2919413"/>
          <p14:tracePt t="43176" x="2724150" y="3009900"/>
          <p14:tracePt t="43188" x="2759075" y="3036888"/>
          <p14:tracePt t="43226" x="3036888" y="3251200"/>
          <p14:tracePt t="43260" x="3527425" y="3411538"/>
          <p14:tracePt t="43304" x="4197350" y="3482975"/>
          <p14:tracePt t="43346" x="4456113" y="3554413"/>
          <p14:tracePt t="43373" x="4598988" y="3643313"/>
          <p14:tracePt t="43389" x="4679950" y="3687763"/>
          <p14:tracePt t="43405" x="4724400" y="3714750"/>
          <p14:tracePt t="43435" x="4759325" y="3759200"/>
          <p14:tracePt t="43464" x="4759325" y="3822700"/>
          <p14:tracePt t="43502" x="4759325" y="3946525"/>
          <p14:tracePt t="43531" x="4786313" y="4054475"/>
          <p14:tracePt t="43557" x="4822825" y="4152900"/>
          <p14:tracePt t="43589" x="4902200" y="4259263"/>
          <p14:tracePt t="43606" x="4929188" y="4313238"/>
          <p14:tracePt t="43636" x="4956175" y="4367213"/>
          <p14:tracePt t="43665" x="5018088" y="4446588"/>
          <p14:tracePt t="43707" x="5081588" y="4527550"/>
          <p14:tracePt t="43734" x="5099050" y="4554538"/>
          <p14:tracePt t="43762" x="5126038" y="4572000"/>
          <p14:tracePt t="43788" x="5153025" y="4616450"/>
          <p14:tracePt t="43829" x="5170488" y="4643438"/>
          <p14:tracePt t="44037" x="5133975" y="4652963"/>
          <p14:tracePt t="44076" x="5126038" y="4652963"/>
          <p14:tracePt t="44200" x="5153025" y="4652963"/>
          <p14:tracePt t="44227" x="5160963" y="4652963"/>
          <p14:tracePt t="44719" x="5187950" y="4714875"/>
          <p14:tracePt t="44746" x="5205413" y="4759325"/>
          <p14:tracePt t="44773" x="5251450" y="4830763"/>
          <p14:tracePt t="44789" x="5268913" y="4840288"/>
          <p14:tracePt t="44843" x="5313363" y="4867275"/>
          <p14:tracePt t="44872" x="5357813" y="4902200"/>
          <p14:tracePt t="44901" x="5510213" y="4973638"/>
          <p14:tracePt t="44914" x="5527675" y="4983163"/>
          <p14:tracePt t="44953" x="5786438" y="5054600"/>
          <p14:tracePt t="44982" x="5857875" y="5072063"/>
          <p14:tracePt t="45229" x="5848350" y="5072063"/>
          <p14:tracePt t="45318" x="5830888" y="5072063"/>
          <p14:tracePt t="45384" x="5813425" y="5072063"/>
          <p14:tracePt t="45532" x="5786438" y="5054600"/>
          <p14:tracePt t="45780" x="5741988" y="5037138"/>
          <p14:tracePt t="45808" x="5724525" y="5027613"/>
          <p14:tracePt t="45947" x="5705475" y="5027613"/>
          <p14:tracePt t="46011" x="5680075" y="5018088"/>
          <p14:tracePt t="46041" x="5670550" y="4991100"/>
          <p14:tracePt t="46261" x="5661025" y="4983163"/>
          <p14:tracePt t="46288" x="5661025" y="4973638"/>
          <p14:tracePt t="46352" x="5661025" y="4946650"/>
          <p14:tracePt t="46395" x="5670550" y="4938713"/>
          <p14:tracePt t="46556" x="5688013" y="4911725"/>
          <p14:tracePt t="46594" x="5715000" y="4867275"/>
          <p14:tracePt t="50688" x="5768975" y="4840288"/>
          <p14:tracePt t="50715" x="5929313" y="4724400"/>
          <p14:tracePt t="50743" x="6089650" y="4652963"/>
          <p14:tracePt t="50782" x="6626225" y="4537075"/>
          <p14:tracePt t="50810" x="7412038" y="4483100"/>
          <p14:tracePt t="50836" x="7920038" y="4438650"/>
          <p14:tracePt t="50877" x="8153400" y="4411663"/>
          <p14:tracePt t="50903" x="8197850" y="4411663"/>
          <p14:tracePt t="50931" x="8331200" y="4375150"/>
          <p14:tracePt t="50970" x="8680450" y="4251325"/>
          <p14:tracePt t="50998" x="8867775" y="4170363"/>
          <p14:tracePt t="51026" x="9045575" y="4116388"/>
          <p14:tracePt t="51066" x="9188450" y="4089400"/>
          <p14:tracePt t="51094" x="9215438" y="4089400"/>
          <p14:tracePt t="51121" x="9232900" y="4089400"/>
          <p14:tracePt t="51148" x="9277350" y="4054475"/>
          <p14:tracePt t="51190" x="9296400" y="4017963"/>
          <p14:tracePt t="51216" x="9269413" y="4017963"/>
          <p14:tracePt t="51392" x="9323388" y="4000500"/>
          <p14:tracePt t="51433" x="9277350" y="4000500"/>
          <p14:tracePt t="51461" x="9242425" y="4000500"/>
          <p14:tracePt t="51501" x="9232900" y="3956050"/>
          <p14:tracePt t="51528" x="9224963" y="3919538"/>
          <p14:tracePt t="51579" x="9224963" y="3894138"/>
          <p14:tracePt t="51605" x="9224963" y="3848100"/>
          <p14:tracePt t="51634" x="9242425" y="3741738"/>
          <p14:tracePt t="51663" x="9304338" y="3679825"/>
          <p14:tracePt t="51702" x="9340850" y="3625850"/>
          <p14:tracePt t="51729" x="9367838" y="3616325"/>
          <p14:tracePt t="51781" x="9439275" y="3598863"/>
          <p14:tracePt t="51808" x="9501188" y="3571875"/>
          <p14:tracePt t="51836" x="9590088" y="3527425"/>
          <p14:tracePt t="51875" x="9840913" y="3384550"/>
          <p14:tracePt t="51903" x="10063163" y="3241675"/>
          <p14:tracePt t="51932" x="10296525" y="3027363"/>
          <p14:tracePt t="51960" x="10394950" y="2822575"/>
          <p14:tracePt t="52000" x="10456863" y="2482850"/>
          <p14:tracePt t="52027" x="10466388" y="2241550"/>
          <p14:tracePt t="52054" x="10466388" y="2098675"/>
          <p14:tracePt t="52096" x="10456863" y="1812925"/>
          <p14:tracePt t="52128" x="10439400" y="1562100"/>
          <p14:tracePt t="52162" x="10420350" y="1295400"/>
          <p14:tracePt t="52197" x="10412413" y="1204913"/>
          <p14:tracePt t="52230" x="10412413" y="1133475"/>
          <p14:tracePt t="52263" x="10412413" y="1036638"/>
          <p14:tracePt t="52290" x="10412413" y="982663"/>
          <p14:tracePt t="52331" x="10412413" y="928688"/>
          <p14:tracePt t="52554" x="10340975" y="990600"/>
          <p14:tracePt t="52594" x="10233025" y="1223963"/>
          <p14:tracePt t="52621" x="10126663" y="1527175"/>
          <p14:tracePt t="52649" x="9974263" y="2108200"/>
          <p14:tracePt t="52689" x="9813925" y="2803525"/>
          <p14:tracePt t="52703" x="9796463" y="2901950"/>
          <p14:tracePt t="52731" x="9759950" y="3152775"/>
          <p14:tracePt t="52758" x="9742488" y="3232150"/>
          <p14:tracePt t="52798" x="9705975" y="3322638"/>
          <p14:tracePt t="52825" x="9680575" y="3394075"/>
          <p14:tracePt t="52839" x="9680575" y="3402013"/>
          <p14:tracePt t="52868" x="9634538" y="3465513"/>
          <p14:tracePt t="52907" x="9555163" y="3598863"/>
          <p14:tracePt t="52922" x="9528175" y="3633788"/>
          <p14:tracePt t="52951" x="9447213" y="3714750"/>
          <p14:tracePt t="52979" x="9412288" y="3741738"/>
          <p14:tracePt t="53019" x="9331325" y="3741738"/>
          <p14:tracePt t="53046" x="9242425" y="3741738"/>
          <p14:tracePt t="53073" x="9170988" y="3732213"/>
          <p14:tracePt t="53103" x="9055100" y="3724275"/>
          <p14:tracePt t="53144" x="8848725" y="3724275"/>
          <p14:tracePt t="53171" x="8823325" y="3724275"/>
          <p14:tracePt t="53212" x="8804275" y="3724275"/>
          <p14:tracePt t="53241" x="8751888" y="3732213"/>
          <p14:tracePt t="53283" x="8670925" y="3732213"/>
          <p14:tracePt t="53311" x="8609013" y="3732213"/>
          <p14:tracePt t="53339" x="8572500" y="3732213"/>
          <p14:tracePt t="53366" x="8528050" y="3732213"/>
          <p14:tracePt t="53410" x="8518525" y="3732213"/>
          <p14:tracePt t="53826" x="8537575" y="3751263"/>
          <p14:tracePt t="53854" x="8589963" y="3751263"/>
          <p14:tracePt t="53891" x="8599488" y="3751263"/>
          <p14:tracePt t="53973" x="8510588" y="3822700"/>
          <p14:tracePt t="53986" x="8439150" y="3848100"/>
          <p14:tracePt t="54013" x="7831138" y="4081463"/>
          <p14:tracePt t="54040" x="7153275" y="4348163"/>
          <p14:tracePt t="54071" x="6429375" y="4608513"/>
          <p14:tracePt t="54112" x="5857875" y="4830763"/>
          <p14:tracePt t="54139" x="5554663" y="4946650"/>
          <p14:tracePt t="54168" x="5037138" y="5108575"/>
          <p14:tracePt t="54195" x="4562475" y="5205413"/>
          <p14:tracePt t="54238" x="4000500" y="5295900"/>
          <p14:tracePt t="54267" x="3946525" y="5303838"/>
          <p14:tracePt t="54320" x="3929063" y="5303838"/>
          <p14:tracePt t="54359" x="3938588" y="5303838"/>
          <p14:tracePt t="54391" x="4037013" y="5259388"/>
          <p14:tracePt t="54422" x="4160838" y="5197475"/>
          <p14:tracePt t="54435" x="4197350" y="5180013"/>
          <p14:tracePt t="54461" x="4232275" y="5160963"/>
          <p14:tracePt t="54491" x="4251325" y="5116513"/>
          <p14:tracePt t="54532" x="4322763" y="5000625"/>
          <p14:tracePt t="54557" x="4419600" y="4911725"/>
          <p14:tracePt t="54589" x="4456113" y="4894263"/>
          <p14:tracePt t="54601" x="4473575" y="4894263"/>
          <p14:tracePt t="54640" x="4500563" y="4894263"/>
          <p14:tracePt t="54751" x="4537075" y="4894263"/>
          <p14:tracePt t="54776" x="4616450" y="4894263"/>
          <p14:tracePt t="54806" x="4867275" y="4768850"/>
          <p14:tracePt t="54846" x="5965825" y="3875088"/>
          <p14:tracePt t="54875" x="6946900" y="3009900"/>
          <p14:tracePt t="54904" x="7983538" y="2062163"/>
          <p14:tracePt t="54930" x="8313738" y="1758950"/>
          <p14:tracePt t="54958" x="8394700" y="1679575"/>
          <p14:tracePt t="54998" x="8439150" y="1616075"/>
          <p14:tracePt t="55025" x="8510588" y="1562100"/>
          <p14:tracePt t="55054" x="8599488" y="1490663"/>
          <p14:tracePt t="55094" x="8697913" y="1384300"/>
          <p14:tracePt t="55123" x="8724900" y="1339850"/>
          <p14:tracePt t="55150" x="8751888" y="1312863"/>
          <p14:tracePt t="55191" x="8840788" y="1268413"/>
          <p14:tracePt t="55220" x="8875713" y="1250950"/>
          <p14:tracePt t="55288" x="8885238" y="1258888"/>
          <p14:tracePt t="55327" x="8894763" y="1312863"/>
          <p14:tracePt t="55357" x="8894763" y="1357313"/>
          <p14:tracePt t="55371" x="8894763" y="1366838"/>
          <p14:tracePt t="55402" x="8894763" y="1374775"/>
          <p14:tracePt t="56303" x="8902700" y="1384300"/>
          <p14:tracePt t="56367" x="8912225" y="1384300"/>
          <p14:tracePt t="56625" x="8956675" y="1419225"/>
          <p14:tracePt t="56639" x="8983663" y="1428750"/>
          <p14:tracePt t="56667" x="9063038" y="1465263"/>
          <p14:tracePt t="56693" x="9144000" y="1490663"/>
          <p14:tracePt t="56736" x="9340850" y="1500188"/>
          <p14:tracePt t="56761" x="9510713" y="1500188"/>
          <p14:tracePt t="56790" x="9715500" y="1500188"/>
          <p14:tracePt t="56829" x="9840913" y="1428750"/>
          <p14:tracePt t="56857" x="9894888" y="1401763"/>
          <p14:tracePt t="56871" x="9912350" y="1384300"/>
          <p14:tracePt t="56898" x="9983788" y="1322388"/>
          <p14:tracePt t="56938" x="10090150" y="1187450"/>
          <p14:tracePt t="56964" x="10144125" y="1089025"/>
          <p14:tracePt t="56993" x="10188575" y="1017588"/>
          <p14:tracePt t="57034" x="10225088" y="911225"/>
          <p14:tracePt t="57062" x="10260013" y="839788"/>
          <p14:tracePt t="57091" x="10296525" y="768350"/>
          <p14:tracePt t="57121" x="10296525" y="741363"/>
          <p14:tracePt t="57148" x="10296525" y="714375"/>
          <p14:tracePt t="57189" x="10296525" y="687388"/>
          <p14:tracePt t="57375" x="10269538" y="696913"/>
          <p14:tracePt t="57424" x="10260013" y="704850"/>
          <p14:tracePt t="58140" x="10206038" y="768350"/>
          <p14:tracePt t="58168" x="10117138" y="866775"/>
          <p14:tracePt t="58196" x="9912350" y="1044575"/>
          <p14:tracePt t="58236" x="9715500" y="1179513"/>
          <p14:tracePt t="58262" x="9599613" y="1231900"/>
          <p14:tracePt t="58289" x="9429750" y="1295400"/>
          <p14:tracePt t="58328" x="9251950" y="1366838"/>
          <p14:tracePt t="58356" x="9144000" y="1419225"/>
          <p14:tracePt t="58385" x="9126538" y="1428750"/>
          <p14:tracePt t="58453" x="9072563" y="1473200"/>
          <p14:tracePt t="58815" x="9180513" y="1419225"/>
          <p14:tracePt t="58843" x="9313863" y="1322388"/>
          <p14:tracePt t="58871" x="9510713" y="1196975"/>
          <p14:tracePt t="58909" x="9590088" y="1108075"/>
          <p14:tracePt t="58922" x="9617075" y="1081088"/>
          <p14:tracePt t="58950" x="9759950" y="982663"/>
          <p14:tracePt t="58979" x="9823450" y="928688"/>
          <p14:tracePt t="59008" x="9920288" y="866775"/>
          <p14:tracePt t="59048" x="10018713" y="822325"/>
          <p14:tracePt t="59076" x="10037763" y="812800"/>
          <p14:tracePt t="59154" x="10037763" y="803275"/>
          <p14:tracePt t="59268" x="10082213" y="785813"/>
          <p14:tracePt t="59499" x="10090150" y="768350"/>
          <p14:tracePt t="59527" x="10109200" y="750888"/>
          <p14:tracePt t="59567" x="10126663" y="731838"/>
          <p14:tracePt t="60135" x="10117138" y="731838"/>
          <p14:tracePt t="60283" x="10117138" y="714375"/>
          <p14:tracePt t="60804" x="10117138" y="696913"/>
          <p14:tracePt t="61761" x="10090150" y="696913"/>
          <p14:tracePt t="61830" x="10072688" y="696913"/>
          <p14:tracePt t="61877" x="10055225" y="696913"/>
          <p14:tracePt t="61943" x="10037763" y="696913"/>
          <p14:tracePt t="63009" x="9974263" y="731838"/>
          <p14:tracePt t="63037" x="9920288" y="822325"/>
          <p14:tracePt t="63079" x="9759950" y="1179513"/>
          <p14:tracePt t="63105" x="9626600" y="1517650"/>
          <p14:tracePt t="63119" x="9599613" y="1589088"/>
          <p14:tracePt t="63146" x="9483725" y="1919288"/>
          <p14:tracePt t="63186" x="9340850" y="2357438"/>
          <p14:tracePt t="63214" x="9251950" y="2581275"/>
          <p14:tracePt t="63253" x="9126538" y="2990850"/>
          <p14:tracePt t="63282" x="9010650" y="3295650"/>
          <p14:tracePt t="63308" x="8939213" y="3500438"/>
          <p14:tracePt t="63337" x="8858250" y="3697288"/>
          <p14:tracePt t="63367" x="8813800" y="3840163"/>
          <p14:tracePt t="63398" x="8759825" y="4017963"/>
          <p14:tracePt t="63438" x="8724900" y="4152900"/>
          <p14:tracePt t="63467" x="8715375" y="4179888"/>
          <p14:tracePt t="63531" x="8715375" y="4187825"/>
          <p14:tracePt t="63569" x="8715375" y="4197350"/>
          <p14:tracePt t="64091" x="8661400" y="4197350"/>
          <p14:tracePt t="64119" x="8582025" y="4179888"/>
          <p14:tracePt t="64149" x="8394700" y="4179888"/>
          <p14:tracePt t="64175" x="8134350" y="4179888"/>
          <p14:tracePt t="64203" x="7867650" y="4179888"/>
          <p14:tracePt t="64231" x="7483475" y="4179888"/>
          <p14:tracePt t="64258" x="7153275" y="4179888"/>
          <p14:tracePt t="64288" x="6680200" y="4179888"/>
          <p14:tracePt t="64328" x="6251575" y="4170363"/>
          <p14:tracePt t="64355" x="6081713" y="4170363"/>
          <p14:tracePt t="64386" x="5857875" y="4170363"/>
          <p14:tracePt t="64417" x="5653088" y="4187825"/>
          <p14:tracePt t="64444" x="5626100" y="4205288"/>
          <p14:tracePt t="64485" x="5545138" y="4251325"/>
          <p14:tracePt t="64512" x="5483225" y="4295775"/>
          <p14:tracePt t="64540" x="5402263" y="4330700"/>
          <p14:tracePt t="64554" x="5367338" y="4357688"/>
          <p14:tracePt t="64595" x="5295900" y="4394200"/>
          <p14:tracePt t="64623" x="5251450" y="4402138"/>
          <p14:tracePt t="64649" x="5197475" y="4419600"/>
          <p14:tracePt t="64688" x="5089525" y="4456113"/>
          <p14:tracePt t="64715" x="5081588" y="4456113"/>
          <p14:tracePt t="64827" x="5062538" y="4483100"/>
          <p14:tracePt t="64854" x="5037138" y="4483100"/>
          <p14:tracePt t="64893" x="5000625" y="4491038"/>
          <p14:tracePt t="64920" x="4973638" y="4518025"/>
          <p14:tracePt t="64946" x="4965700" y="4527550"/>
          <p14:tracePt t="65156" x="4965700" y="4537075"/>
          <p14:tracePt t="65284" x="4965700" y="4562475"/>
          <p14:tracePt t="65544" x="4973638" y="4581525"/>
          <p14:tracePt t="65571" x="5010150" y="4581525"/>
          <p14:tracePt t="65612" x="5160963" y="4581525"/>
          <p14:tracePt t="65641" x="5795963" y="4581525"/>
          <p14:tracePt t="65667" x="6581775" y="4581525"/>
          <p14:tracePt t="65695" x="7348538" y="4572000"/>
          <p14:tracePt t="65736" x="7680325" y="4518025"/>
          <p14:tracePt t="65763" x="7742238" y="4491038"/>
          <p14:tracePt t="65794" x="7920038" y="4429125"/>
          <p14:tracePt t="65822" x="7991475" y="4419600"/>
          <p14:tracePt t="65877" x="8062913" y="4402138"/>
          <p14:tracePt t="65890" x="8089900" y="4394200"/>
          <p14:tracePt t="65920" x="8224838" y="4348163"/>
          <p14:tracePt t="65950" x="8358188" y="4303713"/>
          <p14:tracePt t="65978" x="8402638" y="4295775"/>
          <p14:tracePt t="66008" x="8456613" y="4295775"/>
          <p14:tracePt t="66047" x="8537575" y="4286250"/>
          <p14:tracePt t="66062" x="8562975" y="4276725"/>
          <p14:tracePt t="66199" x="8572500" y="4268788"/>
          <p14:tracePt t="66266" x="8688388" y="4214813"/>
          <p14:tracePt t="66294" x="8823325" y="4143375"/>
          <p14:tracePt t="66322" x="8894763" y="4098925"/>
          <p14:tracePt t="66362" x="8947150" y="4089400"/>
          <p14:tracePt t="66668" x="8991600" y="4108450"/>
          <p14:tracePt t="66695" x="9215438" y="4108450"/>
          <p14:tracePt t="66735" x="9545638" y="4108450"/>
          <p14:tracePt t="66762" x="9572625" y="4108450"/>
          <p14:tracePt t="66841" x="9582150" y="4108450"/>
          <p14:tracePt t="66905" x="9609138" y="4108450"/>
          <p14:tracePt t="67029" x="9582150" y="4108450"/>
          <p14:tracePt t="67057" x="9537700" y="4108450"/>
          <p14:tracePt t="67070" x="9518650" y="4108450"/>
          <p14:tracePt t="67098" x="9420225" y="4108450"/>
          <p14:tracePt t="67126" x="9286875" y="4108450"/>
          <p14:tracePt t="67154" x="8474075" y="4108450"/>
          <p14:tracePt t="67181" x="7099300" y="4108450"/>
          <p14:tracePt t="67212" x="4679950" y="4081463"/>
          <p14:tracePt t="67255" x="2928938" y="3813175"/>
          <p14:tracePt t="67291" x="2571750" y="3625850"/>
          <p14:tracePt t="67325" x="2401888" y="3571875"/>
          <p14:tracePt t="67361" x="2339975" y="3544888"/>
          <p14:tracePt t="67381" x="2303463" y="3527425"/>
          <p14:tracePt t="67418" x="2268538" y="3429000"/>
          <p14:tracePt t="67447" x="2251075" y="3411538"/>
          <p14:tracePt t="67482" x="2251075" y="3348038"/>
          <p14:tracePt t="67514" x="2251075" y="3303588"/>
          <p14:tracePt t="67642" x="2251075" y="3340100"/>
          <p14:tracePt t="67690" x="2259013" y="3384550"/>
          <p14:tracePt t="67724" x="2259013" y="3429000"/>
          <p14:tracePt t="67765" x="2259013" y="3536950"/>
          <p14:tracePt t="67793" x="2286000" y="3724275"/>
          <p14:tracePt t="67820" x="2312988" y="3822700"/>
          <p14:tracePt t="67865" x="2366963" y="3956050"/>
          <p14:tracePt t="67883" x="2393950" y="3990975"/>
          <p14:tracePt t="67919" x="2419350" y="4027488"/>
          <p14:tracePt t="67953" x="2473325" y="4081463"/>
          <p14:tracePt t="67997" x="2473325" y="4116388"/>
          <p14:tracePt t="68026" x="2490788" y="4179888"/>
          <p14:tracePt t="68077" x="2490788" y="4197350"/>
          <p14:tracePt t="68565" x="2490788" y="4214813"/>
          <p14:tracePt t="68594" x="2527300" y="4232275"/>
          <p14:tracePt t="68633" x="2687638" y="4232275"/>
          <p14:tracePt t="68648" x="2759075" y="4241800"/>
          <p14:tracePt t="68687" x="3286125" y="4241800"/>
          <p14:tracePt t="68715" x="3776663" y="4241800"/>
          <p14:tracePt t="68742" x="4108450" y="4241800"/>
          <p14:tracePt t="68781" x="5062538" y="4241800"/>
          <p14:tracePt t="68810" x="5983288" y="4241800"/>
          <p14:tracePt t="68836" x="6384925" y="4241800"/>
          <p14:tracePt t="68877" x="6759575" y="4241800"/>
          <p14:tracePt t="68902" x="7000875" y="4241800"/>
          <p14:tracePt t="68932" x="7394575" y="4241800"/>
          <p14:tracePt t="68971" x="7777163" y="4214813"/>
          <p14:tracePt t="68999" x="7894638" y="4197350"/>
          <p14:tracePt t="69027" x="7974013" y="4197350"/>
          <p14:tracePt t="69053" x="8037513" y="4179888"/>
          <p14:tracePt t="69082" x="8134350" y="4152900"/>
          <p14:tracePt t="69111" x="8170863" y="4143375"/>
          <p14:tracePt t="69137" x="8286750" y="4116388"/>
          <p14:tracePt t="69151" x="8340725" y="4116388"/>
          <p14:tracePt t="69180" x="8589963" y="4116388"/>
          <p14:tracePt t="69220" x="9126538" y="4116388"/>
          <p14:tracePt t="69249" x="9269413" y="4116388"/>
          <p14:tracePt t="69276" x="9304338" y="4116388"/>
          <p14:tracePt t="69315" x="9331325" y="4116388"/>
          <p14:tracePt t="69396" x="9367838" y="4116388"/>
          <p14:tracePt t="69949" x="9412288" y="4116388"/>
          <p14:tracePt t="69963" x="9420225" y="4125913"/>
          <p14:tracePt t="69992" x="9545638" y="4133850"/>
          <p14:tracePt t="70031" x="9796463" y="4133850"/>
          <p14:tracePt t="70059" x="9867900" y="4133850"/>
          <p14:tracePt t="70085" x="9947275" y="4143375"/>
          <p14:tracePt t="70101" x="9983788" y="4143375"/>
          <p14:tracePt t="70132" x="10055225" y="4143375"/>
          <p14:tracePt t="70175" x="10126663" y="4143375"/>
          <p14:tracePt t="70202" x="10134600" y="4143375"/>
          <p14:tracePt t="70230" x="10144125" y="4143375"/>
          <p14:tracePt t="70284" x="10161588" y="4143375"/>
          <p14:tracePt t="70711" x="10171113" y="4160838"/>
          <p14:tracePt t="70752" x="10134600" y="4187825"/>
          <p14:tracePt t="70781" x="10018713" y="4214813"/>
          <p14:tracePt t="70794" x="10001250" y="4214813"/>
          <p14:tracePt t="70822" x="9848850" y="4224338"/>
          <p14:tracePt t="70862" x="9537700" y="4224338"/>
          <p14:tracePt t="70888" x="9348788" y="4251325"/>
          <p14:tracePt t="70916" x="9170988" y="4276725"/>
          <p14:tracePt t="70944" x="8848725" y="4357688"/>
          <p14:tracePt t="70986" x="8518525" y="4394200"/>
          <p14:tracePt t="71014" x="8277225" y="4394200"/>
          <p14:tracePt t="71041" x="8054975" y="4419600"/>
          <p14:tracePt t="71069" x="7653338" y="4446588"/>
          <p14:tracePt t="71111" x="7081838" y="4446588"/>
          <p14:tracePt t="71139" x="6769100" y="4456113"/>
          <p14:tracePt t="71168" x="6384925" y="4483100"/>
          <p14:tracePt t="71197" x="6010275" y="4545013"/>
          <p14:tracePt t="71211" x="5902325" y="4562475"/>
          <p14:tracePt t="71254" x="5089525" y="4633913"/>
          <p14:tracePt t="71284" x="4562475" y="4660900"/>
          <p14:tracePt t="71311" x="4037013" y="4679950"/>
          <p14:tracePt t="71337" x="3724275" y="4679950"/>
          <p14:tracePt t="71366" x="3348038" y="4679950"/>
          <p14:tracePt t="71399" x="3187700" y="4679950"/>
          <p14:tracePt t="71439" x="3152775" y="4679950"/>
          <p14:tracePt t="71466" x="3108325" y="4679950"/>
          <p14:tracePt t="71493" x="3017838" y="4679950"/>
          <p14:tracePt t="71533" x="2973388" y="4679950"/>
          <p14:tracePt t="71608" x="2946400" y="4679950"/>
          <p14:tracePt t="71622" x="2928938" y="4679950"/>
          <p14:tracePt t="71650" x="2867025" y="4687888"/>
          <p14:tracePt t="71691" x="2705100" y="4705350"/>
          <p14:tracePt t="71719" x="2616200" y="4714875"/>
          <p14:tracePt t="71747" x="2554288" y="4732338"/>
          <p14:tracePt t="71774" x="2490788" y="4732338"/>
          <p14:tracePt t="71815" x="2446338" y="4732338"/>
          <p14:tracePt t="71842" x="2419350" y="4732338"/>
          <p14:tracePt t="72076" x="2473325" y="4741863"/>
          <p14:tracePt t="72105" x="2509838" y="4741863"/>
          <p14:tracePt t="72340" x="2536825" y="4751388"/>
          <p14:tracePt t="72370" x="2608263" y="4795838"/>
          <p14:tracePt t="72409" x="2938463" y="4848225"/>
          <p14:tracePt t="72439" x="4205288" y="4938713"/>
          <p14:tracePt t="72471" x="5732463" y="4956175"/>
          <p14:tracePt t="72502" x="6340475" y="4956175"/>
          <p14:tracePt t="72532" x="6759575" y="4867275"/>
          <p14:tracePt t="72562" x="7929563" y="4510088"/>
          <p14:tracePt t="72601" x="8885238" y="4384675"/>
          <p14:tracePt t="72633" x="9090025" y="4384675"/>
          <p14:tracePt t="72675" x="9134475" y="4384675"/>
          <p14:tracePt t="72865" x="9134475" y="4367213"/>
          <p14:tracePt t="72905" x="9099550" y="4367213"/>
          <p14:tracePt t="72932" x="9028113" y="4367213"/>
          <p14:tracePt t="72972" x="8920163" y="4367213"/>
          <p14:tracePt t="72999" x="8813800" y="4367213"/>
          <p14:tracePt t="73046" x="8599488" y="4429125"/>
          <p14:tracePt t="73059" x="8528050" y="4446588"/>
          <p14:tracePt t="73096" x="8510588" y="4446588"/>
          <p14:tracePt t="73163" x="8501063" y="4465638"/>
          <p14:tracePt t="73256" x="8491538" y="4465638"/>
          <p14:tracePt t="73430" x="8474075" y="4473575"/>
          <p14:tracePt t="73533" x="8474075" y="4491038"/>
          <p14:tracePt t="73560" x="8474075" y="4500563"/>
          <p14:tracePt t="73590" x="8510588" y="4545013"/>
          <p14:tracePt t="73623" x="8653463" y="4670425"/>
          <p14:tracePt t="73657" x="8742363" y="4822825"/>
          <p14:tracePt t="73688" x="8759825" y="4875213"/>
          <p14:tracePt t="73752" x="8759825" y="4894263"/>
          <p14:tracePt t="73778" x="8759825" y="4919663"/>
          <p14:tracePt t="73807" x="8724900" y="4946650"/>
          <p14:tracePt t="73837" x="8643938" y="4965700"/>
          <p14:tracePt t="73876" x="8616950" y="4965700"/>
          <p14:tracePt t="73954" x="8537575" y="4956175"/>
          <p14:tracePt t="73981" x="8501063" y="4956175"/>
          <p14:tracePt t="74009" x="8466138" y="4929188"/>
          <p14:tracePt t="74125" x="8447088" y="4919663"/>
          <p14:tracePt t="74153" x="8429625" y="4919663"/>
          <p14:tracePt t="74243" x="8394700" y="4919663"/>
          <p14:tracePt t="74390" x="8447088" y="4938713"/>
          <p14:tracePt t="74421" x="8616950" y="4965700"/>
          <p14:tracePt t="74451" x="8769350" y="4965700"/>
          <p14:tracePt t="74477" x="8867775" y="4965700"/>
          <p14:tracePt t="74517" x="8902700" y="4965700"/>
          <p14:tracePt t="74544" x="8912225" y="4938713"/>
          <p14:tracePt t="74572" x="9001125" y="4867275"/>
          <p14:tracePt t="74610" x="9018588" y="4848225"/>
          <p14:tracePt t="74675" x="9037638" y="4830763"/>
          <p14:tracePt t="74810" x="9072563" y="4822825"/>
          <p14:tracePt t="74839" x="9134475" y="4795838"/>
          <p14:tracePt t="74878" x="9367838" y="4660900"/>
          <p14:tracePt t="74906" x="9725025" y="4367213"/>
          <p14:tracePt t="74932" x="9875838" y="4044950"/>
          <p14:tracePt t="74960" x="9894888" y="3660775"/>
          <p14:tracePt t="75003" x="10045700" y="2633663"/>
          <p14:tracePt t="75028" x="10099675" y="2303463"/>
          <p14:tracePt t="75059" x="10117138" y="2152650"/>
          <p14:tracePt t="75094" x="10117138" y="2081213"/>
          <p14:tracePt t="75127" x="10109200" y="1990725"/>
          <p14:tracePt t="75155" x="10109200" y="1847850"/>
          <p14:tracePt t="75182" x="10099675" y="1776413"/>
          <p14:tracePt t="75211" x="10082213" y="1687513"/>
          <p14:tracePt t="75241" x="10063163" y="1660525"/>
          <p14:tracePt t="75275" x="10045700" y="1625600"/>
          <p14:tracePt t="75315" x="10028238" y="1517650"/>
          <p14:tracePt t="75343" x="10018713" y="1455738"/>
          <p14:tracePt t="75372" x="9991725" y="1366838"/>
          <p14:tracePt t="75398" x="9983788" y="1339850"/>
          <p14:tracePt t="75431" x="9983788" y="1303338"/>
          <p14:tracePt t="75461" x="9983788" y="1258888"/>
          <p14:tracePt t="75501" x="10045700" y="1143000"/>
          <p14:tracePt t="75527" x="10082213" y="1081088"/>
          <p14:tracePt t="75556" x="10144125" y="1009650"/>
          <p14:tracePt t="75606" x="10153650" y="1009650"/>
          <p14:tracePt t="75643" x="10180638" y="982663"/>
          <p14:tracePt t="75706" x="10180638" y="973138"/>
          <p14:tracePt t="75805" x="10188575" y="946150"/>
          <p14:tracePt t="75843" x="10215563" y="884238"/>
          <p14:tracePt t="75870" x="10215563" y="874713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9171" y="2743200"/>
            <a:ext cx="10515600" cy="1351722"/>
          </a:xfrm>
        </p:spPr>
        <p:txBody>
          <a:bodyPr/>
          <a:lstStyle/>
          <a:p>
            <a:pPr algn="ctr"/>
            <a:r>
              <a:rPr lang="pt-BR" b="1" dirty="0" smtClean="0"/>
              <a:t>Perda de Carga Localizada</a:t>
            </a:r>
            <a:endParaRPr lang="pt-BR" b="1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8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476">
        <p14:prism dir="u"/>
      </p:transition>
    </mc:Choice>
    <mc:Fallback xmlns="">
      <p:transition spd="slow" advTm="154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3582" y="0"/>
            <a:ext cx="10235821" cy="1351722"/>
          </a:xfrm>
        </p:spPr>
        <p:txBody>
          <a:bodyPr/>
          <a:lstStyle/>
          <a:p>
            <a:pPr algn="ctr"/>
            <a:r>
              <a:rPr lang="pt-BR" dirty="0" smtClean="0"/>
              <a:t>Perdas de carga localizadas</a:t>
            </a:r>
            <a:endParaRPr lang="pt-BR" baseline="-25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70983" y="1393479"/>
            <a:ext cx="10154825" cy="509939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dirty="0" smtClean="0"/>
              <a:t>Cada </a:t>
            </a:r>
            <a:r>
              <a:rPr lang="pt-BR" dirty="0"/>
              <a:t>peça instalada na tubulação causa perda de carga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Perda </a:t>
            </a:r>
            <a:r>
              <a:rPr lang="pt-BR" dirty="0"/>
              <a:t>que ocorre na peça = hf</a:t>
            </a:r>
            <a:r>
              <a:rPr lang="pt-BR" baseline="-25000" dirty="0"/>
              <a:t>L</a:t>
            </a:r>
            <a:r>
              <a:rPr lang="pt-BR" dirty="0"/>
              <a:t> 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Importância</a:t>
            </a:r>
            <a:r>
              <a:rPr lang="pt-BR" dirty="0"/>
              <a:t>:</a:t>
            </a:r>
          </a:p>
          <a:p>
            <a:pPr lvl="1">
              <a:lnSpc>
                <a:spcPct val="150000"/>
              </a:lnSpc>
            </a:pPr>
            <a:r>
              <a:rPr lang="pt-BR" sz="2600" dirty="0" smtClean="0"/>
              <a:t>Sistemas </a:t>
            </a:r>
            <a:r>
              <a:rPr lang="pt-BR" sz="2600" dirty="0"/>
              <a:t>de bombeamento</a:t>
            </a:r>
          </a:p>
          <a:p>
            <a:pPr lvl="1">
              <a:lnSpc>
                <a:spcPct val="150000"/>
              </a:lnSpc>
            </a:pPr>
            <a:r>
              <a:rPr lang="pt-BR" sz="2600" dirty="0" smtClean="0"/>
              <a:t>Canalizações </a:t>
            </a:r>
            <a:r>
              <a:rPr lang="pt-BR" sz="2600" dirty="0"/>
              <a:t>curtas com muitas conexões (instalações prediais)</a:t>
            </a:r>
          </a:p>
          <a:p>
            <a:pPr lvl="1">
              <a:lnSpc>
                <a:spcPct val="150000"/>
              </a:lnSpc>
            </a:pPr>
            <a:r>
              <a:rPr lang="pt-BR" sz="2600" dirty="0" smtClean="0"/>
              <a:t>Cabeçal </a:t>
            </a:r>
            <a:r>
              <a:rPr lang="pt-BR" sz="2600" dirty="0"/>
              <a:t>de controle (irrigação localizada)</a:t>
            </a:r>
            <a:endParaRPr lang="pt-BR" sz="2600" dirty="0" smtClean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50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141"/>
    </mc:Choice>
    <mc:Fallback xmlns="">
      <p:transition spd="slow" advTm="123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  <p:extLst mod="1">
    <p:ext uri="{3A86A75C-4F4B-4683-9AE1-C65F6400EC91}">
      <p14:laserTraceLst xmlns:p14="http://schemas.microsoft.com/office/powerpoint/2010/main">
        <p14:tracePtLst>
          <p14:tracePt t="13164" x="608013" y="4991100"/>
          <p14:tracePt t="13404" x="625475" y="4965700"/>
          <p14:tracePt t="13413" x="625475" y="4956175"/>
          <p14:tracePt t="13420" x="660400" y="4902200"/>
          <p14:tracePt t="13428" x="731838" y="4786313"/>
          <p14:tracePt t="13442" x="822325" y="4598988"/>
          <p14:tracePt t="13458" x="1071563" y="4152900"/>
          <p14:tracePt t="13476" x="1339850" y="3697288"/>
          <p14:tracePt t="13492" x="1455738" y="3536950"/>
          <p14:tracePt t="13509" x="1517650" y="3438525"/>
          <p14:tracePt t="13525" x="1527175" y="3429000"/>
          <p14:tracePt t="13542" x="1536700" y="3429000"/>
          <p14:tracePt t="13724" x="1527175" y="3429000"/>
          <p14:tracePt t="13740" x="1509713" y="3402013"/>
          <p14:tracePt t="13748" x="1509713" y="3367088"/>
          <p14:tracePt t="13759" x="1509713" y="3313113"/>
          <p14:tracePt t="13776" x="1509713" y="3133725"/>
          <p14:tracePt t="13792" x="1490663" y="2938463"/>
          <p14:tracePt t="13809" x="1482725" y="2795588"/>
          <p14:tracePt t="13826" x="1465263" y="2652713"/>
          <p14:tracePt t="13843" x="1455738" y="2589213"/>
          <p14:tracePt t="13859" x="1428750" y="2571750"/>
          <p14:tracePt t="14060" x="1419225" y="2571750"/>
          <p14:tracePt t="14068" x="1393825" y="2571750"/>
          <p14:tracePt t="14077" x="1366838" y="2571750"/>
          <p14:tracePt t="14093" x="1322388" y="2571750"/>
          <p14:tracePt t="14110" x="1312863" y="2571750"/>
          <p14:tracePt t="14126" x="1295400" y="2571750"/>
          <p14:tracePt t="14143" x="1276350" y="2571750"/>
          <p14:tracePt t="14160" x="1268413" y="2571750"/>
          <p14:tracePt t="14764" x="1241425" y="2571750"/>
          <p14:tracePt t="14772" x="1231900" y="2571750"/>
          <p14:tracePt t="14781" x="1204913" y="2571750"/>
          <p14:tracePt t="14794" x="1187450" y="2571750"/>
          <p14:tracePt t="14836" x="1179513" y="2581275"/>
          <p14:tracePt t="14844" x="1169988" y="2589213"/>
          <p14:tracePt t="14852" x="1160463" y="2598738"/>
          <p14:tracePt t="14884" x="1160463" y="2608263"/>
          <p14:tracePt t="14892" x="1160463" y="2616200"/>
          <p14:tracePt t="14908" x="1160463" y="2633663"/>
          <p14:tracePt t="14916" x="1179513" y="2660650"/>
          <p14:tracePt t="14928" x="1187450" y="2679700"/>
          <p14:tracePt t="14945" x="1204913" y="2705100"/>
          <p14:tracePt t="14961" x="1214438" y="2724150"/>
          <p14:tracePt t="14978" x="1250950" y="2786063"/>
          <p14:tracePt t="14996" x="1339850" y="2847975"/>
          <p14:tracePt t="15012" x="1374775" y="2874963"/>
          <p14:tracePt t="15028" x="1401763" y="2894013"/>
          <p14:tracePt t="15045" x="1419225" y="2911475"/>
          <p14:tracePt t="15078" x="1419225" y="2919413"/>
          <p14:tracePt t="15152" x="1419225" y="2938463"/>
          <p14:tracePt t="15168" x="1419225" y="2955925"/>
          <p14:tracePt t="15184" x="1419225" y="2973388"/>
          <p14:tracePt t="15192" x="1419225" y="2982913"/>
          <p14:tracePt t="15216" x="1419225" y="2990850"/>
          <p14:tracePt t="15224" x="1419225" y="3000375"/>
          <p14:tracePt t="15297" x="1419225" y="3009900"/>
          <p14:tracePt t="15304" x="1419225" y="3017838"/>
          <p14:tracePt t="15313" x="1419225" y="3036888"/>
          <p14:tracePt t="15329" x="1419225" y="3054350"/>
          <p14:tracePt t="15345" x="1419225" y="3062288"/>
          <p14:tracePt t="15362" x="1419225" y="3098800"/>
          <p14:tracePt t="15379" x="1411288" y="3098800"/>
          <p14:tracePt t="15395" x="1411288" y="3108325"/>
          <p14:tracePt t="15412" x="1401763" y="3133725"/>
          <p14:tracePt t="15429" x="1393825" y="3143250"/>
          <p14:tracePt t="15536" x="1384300" y="3143250"/>
          <p14:tracePt t="15552" x="1374775" y="3143250"/>
          <p14:tracePt t="15568" x="1366838" y="3143250"/>
          <p14:tracePt t="15584" x="1357313" y="3143250"/>
          <p14:tracePt t="15632" x="1347788" y="3143250"/>
          <p14:tracePt t="15648" x="1330325" y="3143250"/>
          <p14:tracePt t="15656" x="1322388" y="3143250"/>
          <p14:tracePt t="15665" x="1312863" y="3143250"/>
          <p14:tracePt t="15680" x="1285875" y="3143250"/>
          <p14:tracePt t="15696" x="1276350" y="3116263"/>
          <p14:tracePt t="15713" x="1276350" y="3027363"/>
          <p14:tracePt t="15729" x="1276350" y="2982913"/>
          <p14:tracePt t="15746" x="1268413" y="2946400"/>
          <p14:tracePt t="15763" x="1258888" y="2938463"/>
          <p14:tracePt t="15780" x="1250950" y="2938463"/>
          <p14:tracePt t="15840" x="1241425" y="2938463"/>
          <p14:tracePt t="16161" x="1241425" y="2919413"/>
          <p14:tracePt t="16176" x="1241425" y="2911475"/>
          <p14:tracePt t="16184" x="1241425" y="2894013"/>
          <p14:tracePt t="16208" x="1241425" y="2874963"/>
          <p14:tracePt t="16217" x="1241425" y="2857500"/>
          <p14:tracePt t="16230" x="1241425" y="2840038"/>
          <p14:tracePt t="16248" x="1241425" y="2803525"/>
          <p14:tracePt t="16264" x="1241425" y="2759075"/>
          <p14:tracePt t="16281" x="1223963" y="2724150"/>
          <p14:tracePt t="16297" x="1214438" y="2687638"/>
          <p14:tracePt t="16314" x="1214438" y="2652713"/>
          <p14:tracePt t="16331" x="1196975" y="2625725"/>
          <p14:tracePt t="16348" x="1196975" y="2589213"/>
          <p14:tracePt t="16364" x="1179513" y="2571750"/>
          <p14:tracePt t="16448" x="1169988" y="2554288"/>
          <p14:tracePt t="16456" x="1169988" y="2544763"/>
          <p14:tracePt t="16672" x="1152525" y="2536825"/>
          <p14:tracePt t="16688" x="1143000" y="2527300"/>
          <p14:tracePt t="16720" x="1143000" y="2517775"/>
          <p14:tracePt t="16736" x="1143000" y="2509838"/>
          <p14:tracePt t="16752" x="1143000" y="2482850"/>
          <p14:tracePt t="16760" x="1143000" y="2473325"/>
          <p14:tracePt t="16768" x="1143000" y="2438400"/>
          <p14:tracePt t="16781" x="1143000" y="2428875"/>
          <p14:tracePt t="16798" x="1143000" y="2401888"/>
          <p14:tracePt t="16815" x="1143000" y="2384425"/>
          <p14:tracePt t="16880" x="1133475" y="2374900"/>
          <p14:tracePt t="16920" x="1125538" y="2374900"/>
          <p14:tracePt t="16928" x="1116013" y="2374900"/>
          <p14:tracePt t="16992" x="1098550" y="2374900"/>
          <p14:tracePt t="17000" x="1081088" y="2384425"/>
          <p14:tracePt t="17008" x="1081088" y="2393950"/>
          <p14:tracePt t="17017" x="1062038" y="2401888"/>
          <p14:tracePt t="17032" x="1054100" y="2411413"/>
          <p14:tracePt t="17049" x="1017588" y="2419350"/>
          <p14:tracePt t="17065" x="982663" y="2438400"/>
          <p14:tracePt t="17082" x="973138" y="2455863"/>
          <p14:tracePt t="17216" x="965200" y="2455863"/>
          <p14:tracePt t="17393" x="973138" y="2455863"/>
          <p14:tracePt t="17400" x="973138" y="2446338"/>
          <p14:tracePt t="17408" x="982663" y="2438400"/>
          <p14:tracePt t="17417" x="1000125" y="2428875"/>
          <p14:tracePt t="17433" x="1009650" y="2419350"/>
          <p14:tracePt t="17449" x="1044575" y="2393950"/>
          <p14:tracePt t="17466" x="1054100" y="2374900"/>
          <p14:tracePt t="17552" x="1054100" y="2393950"/>
          <p14:tracePt t="17568" x="1054100" y="2401888"/>
          <p14:tracePt t="17585" x="1054100" y="2411413"/>
          <p14:tracePt t="17616" x="1054100" y="2428875"/>
          <p14:tracePt t="17633" x="1062038" y="2438400"/>
          <p14:tracePt t="17776" x="1062038" y="2455863"/>
          <p14:tracePt t="17784" x="1062038" y="2465388"/>
          <p14:tracePt t="18056" x="1062038" y="2473325"/>
          <p14:tracePt t="18548" x="1054100" y="2482850"/>
          <p14:tracePt t="18557" x="1054100" y="2490788"/>
          <p14:tracePt t="18568" x="1044575" y="2490788"/>
          <p14:tracePt t="18584" x="1027113" y="2500313"/>
          <p14:tracePt t="18660" x="1009650" y="2509838"/>
          <p14:tracePt t="18709" x="1000125" y="2509838"/>
          <p14:tracePt t="18716" x="990600" y="2509838"/>
          <p14:tracePt t="18836" x="982663" y="2509838"/>
          <p14:tracePt t="18884" x="973138" y="2509838"/>
          <p14:tracePt t="18900" x="965200" y="2509838"/>
          <p14:tracePt t="19140" x="965200" y="2500313"/>
          <p14:tracePt t="32164" x="965200" y="2490788"/>
          <p14:tracePt t="32197" x="965200" y="2500313"/>
          <p14:tracePt t="32244" x="965200" y="2517775"/>
          <p14:tracePt t="32252" x="965200" y="2527300"/>
          <p14:tracePt t="36260" x="965200" y="2536825"/>
          <p14:tracePt t="36276" x="946150" y="2536825"/>
          <p14:tracePt t="36340" x="946150" y="2544763"/>
          <p14:tracePt t="36348" x="928688" y="2562225"/>
          <p14:tracePt t="36356" x="928688" y="2571750"/>
          <p14:tracePt t="36367" x="919163" y="2571750"/>
          <p14:tracePt t="36388" x="919163" y="2581275"/>
          <p14:tracePt t="36452" x="919163" y="2589213"/>
          <p14:tracePt t="36460" x="919163" y="2598738"/>
          <p14:tracePt t="36548" x="911225" y="2598738"/>
          <p14:tracePt t="36556" x="901700" y="2608263"/>
          <p14:tracePt t="36597" x="893763" y="2608263"/>
          <p14:tracePt t="36612" x="884238" y="2608263"/>
          <p14:tracePt t="37584" x="874713" y="2608263"/>
          <p14:tracePt t="40732" x="874713" y="2625725"/>
          <p14:tracePt t="40741" x="866775" y="2625725"/>
          <p14:tracePt t="40764" x="857250" y="2633663"/>
          <p14:tracePt t="40772" x="847725" y="2652713"/>
          <p14:tracePt t="40780" x="830263" y="2670175"/>
          <p14:tracePt t="40791" x="830263" y="2679700"/>
          <p14:tracePt t="40808" x="822325" y="2697163"/>
          <p14:tracePt t="40824" x="822325" y="2724150"/>
          <p14:tracePt t="40841" x="822325" y="2732088"/>
          <p14:tracePt t="40858" x="812800" y="2732088"/>
          <p14:tracePt t="40875" x="785813" y="2776538"/>
          <p14:tracePt t="40892" x="758825" y="2803525"/>
          <p14:tracePt t="40908" x="741363" y="2840038"/>
          <p14:tracePt t="40925" x="731838" y="2847975"/>
          <p14:tracePt t="40941" x="723900" y="2874963"/>
          <p14:tracePt t="40958" x="714375" y="2884488"/>
          <p14:tracePt t="40975" x="696913" y="2911475"/>
          <p14:tracePt t="40992" x="687388" y="2919413"/>
          <p14:tracePt t="41009" x="669925" y="2928938"/>
          <p14:tracePt t="41025" x="669925" y="2938463"/>
          <p14:tracePt t="41041" x="660400" y="2938463"/>
          <p14:tracePt t="41680" x="660400" y="2955925"/>
          <p14:tracePt t="41696" x="679450" y="2955925"/>
          <p14:tracePt t="41704" x="704850" y="2955925"/>
          <p14:tracePt t="41712" x="803275" y="2928938"/>
          <p14:tracePt t="41726" x="901700" y="2894013"/>
          <p14:tracePt t="41743" x="1179513" y="2803525"/>
          <p14:tracePt t="41759" x="1758950" y="2643188"/>
          <p14:tracePt t="41776" x="2133600" y="2571750"/>
          <p14:tracePt t="41793" x="2401888" y="2509838"/>
          <p14:tracePt t="41809" x="2768600" y="2411413"/>
          <p14:tracePt t="41826" x="3259138" y="2286000"/>
          <p14:tracePt t="41843" x="3616325" y="2232025"/>
          <p14:tracePt t="41860" x="3867150" y="2214563"/>
          <p14:tracePt t="41876" x="4044950" y="2214563"/>
          <p14:tracePt t="41893" x="4098925" y="2214563"/>
          <p14:tracePt t="41952" x="4116388" y="2214563"/>
          <p14:tracePt t="41960" x="4133850" y="2197100"/>
          <p14:tracePt t="41968" x="4160838" y="2197100"/>
          <p14:tracePt t="41984" x="4170363" y="2197100"/>
          <p14:tracePt t="41993" x="4187825" y="2197100"/>
          <p14:tracePt t="42010" x="4232275" y="2197100"/>
          <p14:tracePt t="42026" x="4276725" y="2224088"/>
          <p14:tracePt t="42043" x="4357688" y="2251075"/>
          <p14:tracePt t="42060" x="4438650" y="2295525"/>
          <p14:tracePt t="42077" x="4518025" y="2357438"/>
          <p14:tracePt t="42093" x="4589463" y="2411413"/>
          <p14:tracePt t="42110" x="4679950" y="2482850"/>
          <p14:tracePt t="42128" x="4732338" y="2562225"/>
          <p14:tracePt t="42144" x="4786313" y="2625725"/>
          <p14:tracePt t="42161" x="4822825" y="2660650"/>
          <p14:tracePt t="42177" x="4857750" y="2687638"/>
          <p14:tracePt t="42194" x="4884738" y="2714625"/>
          <p14:tracePt t="42210" x="4911725" y="2741613"/>
          <p14:tracePt t="42227" x="4946650" y="2768600"/>
          <p14:tracePt t="42244" x="4973638" y="2795588"/>
          <p14:tracePt t="42260" x="5018088" y="2813050"/>
          <p14:tracePt t="42277" x="5062538" y="2830513"/>
          <p14:tracePt t="42294" x="5116513" y="2847975"/>
          <p14:tracePt t="42311" x="5197475" y="2847975"/>
          <p14:tracePt t="42328" x="5295900" y="2847975"/>
          <p14:tracePt t="42344" x="5375275" y="2847975"/>
          <p14:tracePt t="42361" x="5446713" y="2847975"/>
          <p14:tracePt t="42377" x="5537200" y="2847975"/>
          <p14:tracePt t="42394" x="5581650" y="2847975"/>
          <p14:tracePt t="42411" x="5599113" y="2847975"/>
          <p14:tracePt t="42464" x="5608638" y="2857500"/>
          <p14:tracePt t="42472" x="5616575" y="2857500"/>
          <p14:tracePt t="42480" x="5626100" y="2857500"/>
          <p14:tracePt t="42494" x="5634038" y="2867025"/>
          <p14:tracePt t="42736" x="5643563" y="2874963"/>
          <p14:tracePt t="42784" x="5634038" y="2874963"/>
          <p14:tracePt t="42800" x="5599113" y="2884488"/>
          <p14:tracePt t="42880" x="5589588" y="2894013"/>
          <p14:tracePt t="43048" x="5599113" y="2894013"/>
          <p14:tracePt t="43056" x="5608638" y="2894013"/>
          <p14:tracePt t="43064" x="5634038" y="2911475"/>
          <p14:tracePt t="43079" x="5661025" y="2911475"/>
          <p14:tracePt t="43095" x="5680075" y="2919413"/>
          <p14:tracePt t="43112" x="5705475" y="2938463"/>
          <p14:tracePt t="43248" x="5715000" y="2938463"/>
          <p14:tracePt t="43344" x="5732463" y="2938463"/>
          <p14:tracePt t="43856" x="5732463" y="2928938"/>
          <p14:tracePt t="43896" x="5724525" y="2928938"/>
          <p14:tracePt t="43928" x="5715000" y="2928938"/>
          <p14:tracePt t="44444" x="5688013" y="2928938"/>
          <p14:tracePt t="44452" x="5680075" y="2928938"/>
          <p14:tracePt t="44464" x="5670550" y="2928938"/>
          <p14:tracePt t="44481" x="5562600" y="2973388"/>
          <p14:tracePt t="44498" x="5367338" y="3054350"/>
          <p14:tracePt t="44515" x="5126038" y="3125788"/>
          <p14:tracePt t="44517" x="4991100" y="3143250"/>
          <p14:tracePt t="44531" x="4714875" y="3187700"/>
          <p14:tracePt t="44548" x="4456113" y="3197225"/>
          <p14:tracePt t="44565" x="4205288" y="3197225"/>
          <p14:tracePt t="44581" x="3965575" y="3197225"/>
          <p14:tracePt t="44598" x="3732213" y="3152775"/>
          <p14:tracePt t="44614" x="3446463" y="3133725"/>
          <p14:tracePt t="44631" x="3116263" y="3108325"/>
          <p14:tracePt t="44648" x="2751138" y="3108325"/>
          <p14:tracePt t="44665" x="2339975" y="3108325"/>
          <p14:tracePt t="44681" x="1973263" y="3108325"/>
          <p14:tracePt t="44698" x="1670050" y="3108325"/>
          <p14:tracePt t="44715" x="1411288" y="3108325"/>
          <p14:tracePt t="44732" x="1089025" y="3108325"/>
          <p14:tracePt t="44748" x="955675" y="3108325"/>
          <p14:tracePt t="44765" x="901700" y="3108325"/>
          <p14:tracePt t="44781" x="866775" y="3108325"/>
          <p14:tracePt t="44798" x="857250" y="3108325"/>
          <p14:tracePt t="44876" x="857250" y="3098800"/>
          <p14:tracePt t="44884" x="857250" y="3081338"/>
          <p14:tracePt t="44892" x="847725" y="3071813"/>
          <p14:tracePt t="44916" x="830263" y="3054350"/>
          <p14:tracePt t="44924" x="803275" y="3036888"/>
          <p14:tracePt t="44932" x="795338" y="3027363"/>
          <p14:tracePt t="44949" x="741363" y="3000375"/>
          <p14:tracePt t="44965" x="714375" y="2982913"/>
          <p14:tracePt t="44982" x="696913" y="2965450"/>
          <p14:tracePt t="44999" x="679450" y="2955925"/>
          <p14:tracePt t="45015" x="652463" y="2938463"/>
          <p14:tracePt t="45172" x="669925" y="2938463"/>
          <p14:tracePt t="45180" x="687388" y="2938463"/>
          <p14:tracePt t="45188" x="704850" y="2938463"/>
          <p14:tracePt t="45204" x="714375" y="2938463"/>
          <p14:tracePt t="45216" x="741363" y="2938463"/>
          <p14:tracePt t="45232" x="758825" y="2938463"/>
          <p14:tracePt t="45249" x="776288" y="2919413"/>
          <p14:tracePt t="45266" x="785813" y="2919413"/>
          <p14:tracePt t="45283" x="785813" y="2901950"/>
          <p14:tracePt t="45600" x="785813" y="2894013"/>
          <p14:tracePt t="45750" x="776288" y="2894013"/>
          <p14:tracePt t="45767" x="768350" y="2894013"/>
          <p14:tracePt t="45796" x="758825" y="2894013"/>
          <p14:tracePt t="45804" x="750888" y="2894013"/>
          <p14:tracePt t="45817" x="741363" y="2901950"/>
          <p14:tracePt t="45833" x="741363" y="2928938"/>
          <p14:tracePt t="45850" x="741363" y="2965450"/>
          <p14:tracePt t="45867" x="741363" y="3054350"/>
          <p14:tracePt t="45884" x="741363" y="3108325"/>
          <p14:tracePt t="45900" x="741363" y="3170238"/>
          <p14:tracePt t="45917" x="741363" y="3214688"/>
          <p14:tracePt t="45933" x="750888" y="3251200"/>
          <p14:tracePt t="45950" x="750888" y="3286125"/>
          <p14:tracePt t="45967" x="758825" y="3303588"/>
          <p14:tracePt t="46004" x="758825" y="3322638"/>
          <p14:tracePt t="46020" x="758825" y="3330575"/>
          <p14:tracePt t="46212" x="758825" y="3340100"/>
          <p14:tracePt t="46220" x="758825" y="3348038"/>
          <p14:tracePt t="46244" x="758825" y="3357563"/>
          <p14:tracePt t="46260" x="768350" y="3375025"/>
          <p14:tracePt t="46268" x="768350" y="3384550"/>
          <p14:tracePt t="46276" x="768350" y="3394075"/>
          <p14:tracePt t="46284" x="776288" y="3402013"/>
          <p14:tracePt t="46301" x="785813" y="3438525"/>
          <p14:tracePt t="46318" x="803275" y="3465513"/>
          <p14:tracePt t="46334" x="812800" y="3490913"/>
          <p14:tracePt t="46351" x="830263" y="3509963"/>
          <p14:tracePt t="47336" x="822325" y="3517900"/>
          <p14:tracePt t="47352" x="822325" y="3527425"/>
          <p14:tracePt t="47360" x="822325" y="3536950"/>
          <p14:tracePt t="47369" x="812800" y="3554413"/>
          <p14:tracePt t="47386" x="803275" y="3589338"/>
          <p14:tracePt t="47403" x="803275" y="3616325"/>
          <p14:tracePt t="47419" x="803275" y="3660775"/>
          <p14:tracePt t="47436" x="803275" y="3687763"/>
          <p14:tracePt t="47453" x="803275" y="3724275"/>
          <p14:tracePt t="47470" x="803275" y="3768725"/>
          <p14:tracePt t="47486" x="803275" y="3786188"/>
          <p14:tracePt t="47503" x="803275" y="3830638"/>
          <p14:tracePt t="47520" x="803275" y="3875088"/>
          <p14:tracePt t="47537" x="803275" y="3902075"/>
          <p14:tracePt t="47553" x="812800" y="3938588"/>
          <p14:tracePt t="47570" x="822325" y="3983038"/>
          <p14:tracePt t="47586" x="847725" y="4017963"/>
          <p14:tracePt t="47603" x="847725" y="4044950"/>
          <p14:tracePt t="47620" x="866775" y="4062413"/>
          <p14:tracePt t="47637" x="866775" y="4081463"/>
          <p14:tracePt t="47653" x="884238" y="4116388"/>
          <p14:tracePt t="47670" x="901700" y="4152900"/>
          <p14:tracePt t="47687" x="901700" y="4170363"/>
          <p14:tracePt t="47703" x="901700" y="4179888"/>
          <p14:tracePt t="47832" x="911225" y="4187825"/>
          <p14:tracePt t="47840" x="919163" y="4205288"/>
          <p14:tracePt t="47912" x="928688" y="4205288"/>
          <p14:tracePt t="47928" x="955675" y="4214813"/>
          <p14:tracePt t="47944" x="965200" y="4214813"/>
          <p14:tracePt t="47952" x="982663" y="4214813"/>
          <p14:tracePt t="47960" x="990600" y="4214813"/>
          <p14:tracePt t="47970" x="1000125" y="4214813"/>
          <p14:tracePt t="47987" x="1009650" y="4214813"/>
          <p14:tracePt t="48008" x="1017588" y="4214813"/>
          <p14:tracePt t="48020" x="1036638" y="4214813"/>
          <p14:tracePt t="48037" x="1062038" y="4214813"/>
          <p14:tracePt t="48054" x="1081088" y="4205288"/>
          <p14:tracePt t="48057" x="1089025" y="4205288"/>
          <p14:tracePt t="48071" x="1098550" y="4205288"/>
          <p14:tracePt t="48232" x="1098550" y="4197350"/>
          <p14:tracePt t="48264" x="1081088" y="4187825"/>
          <p14:tracePt t="48273" x="1081088" y="4179888"/>
          <p14:tracePt t="48280" x="1071563" y="4179888"/>
          <p14:tracePt t="48288" x="1062038" y="4179888"/>
          <p14:tracePt t="48305" x="1054100" y="4179888"/>
          <p14:tracePt t="48328" x="1027113" y="4160838"/>
          <p14:tracePt t="48338" x="1017588" y="4160838"/>
          <p14:tracePt t="49024" x="1027113" y="4160838"/>
          <p14:tracePt t="49032" x="1036638" y="4160838"/>
          <p14:tracePt t="49048" x="1044575" y="4160838"/>
          <p14:tracePt t="49056" x="1054100" y="4160838"/>
          <p14:tracePt t="49080" x="1062038" y="4160838"/>
          <p14:tracePt t="49304" x="1081088" y="4160838"/>
          <p14:tracePt t="49312" x="1089025" y="4160838"/>
          <p14:tracePt t="49323" x="1108075" y="4160838"/>
          <p14:tracePt t="49340" x="1160463" y="4160838"/>
          <p14:tracePt t="49356" x="1223963" y="4160838"/>
          <p14:tracePt t="49373" x="1258888" y="4160838"/>
          <p14:tracePt t="49390" x="1268413" y="4143375"/>
          <p14:tracePt t="49406" x="1268413" y="4133850"/>
          <p14:tracePt t="49423" x="1231900" y="4116388"/>
          <p14:tracePt t="49440" x="1196975" y="4116388"/>
          <p14:tracePt t="49457" x="1179513" y="4116388"/>
          <p14:tracePt t="50084" x="1214438" y="4116388"/>
          <p14:tracePt t="50092" x="1250950" y="4116388"/>
          <p14:tracePt t="50100" x="1295400" y="4098925"/>
          <p14:tracePt t="50108" x="1339850" y="4071938"/>
          <p14:tracePt t="50124" x="1339850" y="4062413"/>
          <p14:tracePt t="50148" x="1339850" y="4054475"/>
          <p14:tracePt t="50164" x="1330325" y="4037013"/>
          <p14:tracePt t="50174" x="1330325" y="4027488"/>
          <p14:tracePt t="50191" x="1322388" y="4027488"/>
          <p14:tracePt t="50460" x="1312863" y="4027488"/>
          <p14:tracePt t="50468" x="1303338" y="4027488"/>
          <p14:tracePt t="50636" x="1285875" y="4027488"/>
          <p14:tracePt t="50652" x="1276350" y="4027488"/>
          <p14:tracePt t="50660" x="1268413" y="4027488"/>
          <p14:tracePt t="50668" x="1250950" y="4027488"/>
          <p14:tracePt t="50676" x="1241425" y="4027488"/>
          <p14:tracePt t="50692" x="1231900" y="4037013"/>
          <p14:tracePt t="50709" x="1214438" y="4044950"/>
          <p14:tracePt t="50726" x="1204913" y="4054475"/>
          <p14:tracePt t="51884" x="1204913" y="4044950"/>
          <p14:tracePt t="51924" x="1214438" y="4044950"/>
          <p14:tracePt t="52164" x="1231900" y="4044950"/>
          <p14:tracePt t="52340" x="1241425" y="4037013"/>
          <p14:tracePt t="52548" x="1258888" y="4037013"/>
          <p14:tracePt t="52564" x="1268413" y="4027488"/>
          <p14:tracePt t="53169" x="1268413" y="4017963"/>
          <p14:tracePt t="53192" x="1268413" y="4027488"/>
          <p14:tracePt t="53200" x="1268413" y="4044950"/>
          <p14:tracePt t="53208" x="1268413" y="4054475"/>
          <p14:tracePt t="53216" x="1276350" y="4062413"/>
          <p14:tracePt t="53230" x="1285875" y="4081463"/>
          <p14:tracePt t="53247" x="1330325" y="4133850"/>
          <p14:tracePt t="53263" x="1384300" y="4214813"/>
          <p14:tracePt t="53280" x="1428750" y="4268788"/>
          <p14:tracePt t="53297" x="1509713" y="4322763"/>
          <p14:tracePt t="53313" x="1554163" y="4357688"/>
          <p14:tracePt t="53330" x="1633538" y="4402138"/>
          <p14:tracePt t="53347" x="1697038" y="4438650"/>
          <p14:tracePt t="53363" x="1751013" y="4446588"/>
          <p14:tracePt t="53380" x="1866900" y="4483100"/>
          <p14:tracePt t="53397" x="2036763" y="4518025"/>
          <p14:tracePt t="53414" x="2251075" y="4554538"/>
          <p14:tracePt t="53430" x="2455863" y="4572000"/>
          <p14:tracePt t="53447" x="2598738" y="4598988"/>
          <p14:tracePt t="53464" x="2625725" y="4598988"/>
          <p14:tracePt t="53480" x="2652713" y="4616450"/>
          <p14:tracePt t="53497" x="2687638" y="4633913"/>
          <p14:tracePt t="53514" x="2705100" y="4633913"/>
          <p14:tracePt t="53530" x="2751138" y="4652963"/>
          <p14:tracePt t="53547" x="2759075" y="4670425"/>
          <p14:tracePt t="53564" x="2776538" y="4670425"/>
          <p14:tracePt t="53600" x="2786063" y="4670425"/>
          <p14:tracePt t="53624" x="2786063" y="4652963"/>
          <p14:tracePt t="53632" x="2786063" y="4643438"/>
          <p14:tracePt t="53648" x="2776538" y="4608513"/>
          <p14:tracePt t="53664" x="2776538" y="4598988"/>
          <p14:tracePt t="53681" x="2768600" y="4581525"/>
          <p14:tracePt t="53712" x="2751138" y="4572000"/>
          <p14:tracePt t="53720" x="2724150" y="4572000"/>
          <p14:tracePt t="53731" x="2714625" y="4572000"/>
          <p14:tracePt t="53747" x="2679700" y="4554538"/>
          <p14:tracePt t="53764" x="2625725" y="4545013"/>
          <p14:tracePt t="53781" x="2608263" y="4545013"/>
          <p14:tracePt t="53798" x="2581275" y="4545013"/>
          <p14:tracePt t="53815" x="2562225" y="4537075"/>
          <p14:tracePt t="53831" x="2536825" y="4537075"/>
          <p14:tracePt t="53848" x="2500313" y="4537075"/>
          <p14:tracePt t="53865" x="2482850" y="4537075"/>
          <p14:tracePt t="53881" x="2473325" y="4537075"/>
          <p14:tracePt t="53898" x="2465388" y="4537075"/>
          <p14:tracePt t="53984" x="2465388" y="4518025"/>
          <p14:tracePt t="53992" x="2473325" y="4500563"/>
          <p14:tracePt t="54000" x="2490788" y="4491038"/>
          <p14:tracePt t="54015" x="2517775" y="4491038"/>
          <p14:tracePt t="54031" x="2697163" y="4367213"/>
          <p14:tracePt t="54048" x="2867025" y="4286250"/>
          <p14:tracePt t="54065" x="3071813" y="4179888"/>
          <p14:tracePt t="54081" x="3375025" y="4054475"/>
          <p14:tracePt t="54098" x="3633788" y="3990975"/>
          <p14:tracePt t="54115" x="3822700" y="3956050"/>
          <p14:tracePt t="54132" x="3867150" y="3956050"/>
          <p14:tracePt t="54148" x="3884613" y="3956050"/>
          <p14:tracePt t="54165" x="3919538" y="3956050"/>
          <p14:tracePt t="54182" x="3929063" y="3956050"/>
          <p14:tracePt t="54198" x="3956050" y="3973513"/>
          <p14:tracePt t="54215" x="4027488" y="3983038"/>
          <p14:tracePt t="54232" x="4044950" y="3990975"/>
          <p14:tracePt t="54248" x="4081463" y="3990975"/>
          <p14:tracePt t="54265" x="4116388" y="3990975"/>
          <p14:tracePt t="54282" x="4179888" y="3990975"/>
          <p14:tracePt t="54299" x="4232275" y="4000500"/>
          <p14:tracePt t="54315" x="4322763" y="4000500"/>
          <p14:tracePt t="54332" x="4394200" y="4000500"/>
          <p14:tracePt t="54349" x="4483100" y="4000500"/>
          <p14:tracePt t="54365" x="4562475" y="4000500"/>
          <p14:tracePt t="54382" x="4679950" y="4000500"/>
          <p14:tracePt t="54399" x="4894263" y="4000500"/>
          <p14:tracePt t="54416" x="5000625" y="4000500"/>
          <p14:tracePt t="54432" x="5116513" y="4010025"/>
          <p14:tracePt t="54449" x="5214938" y="4037013"/>
          <p14:tracePt t="54465" x="5295900" y="4054475"/>
          <p14:tracePt t="54482" x="5357813" y="4062413"/>
          <p14:tracePt t="54499" x="5402263" y="4089400"/>
          <p14:tracePt t="54516" x="5429250" y="4089400"/>
          <p14:tracePt t="54532" x="5446713" y="4089400"/>
          <p14:tracePt t="54549" x="5456238" y="4089400"/>
          <p14:tracePt t="54566" x="5456238" y="4098925"/>
          <p14:tracePt t="54608" x="5473700" y="4108450"/>
          <p14:tracePt t="54616" x="5473700" y="4116388"/>
          <p14:tracePt t="54632" x="5483225" y="4116388"/>
          <p14:tracePt t="54752" x="5483225" y="4125913"/>
          <p14:tracePt t="54816" x="5465763" y="4125913"/>
          <p14:tracePt t="54824" x="5456238" y="4125913"/>
          <p14:tracePt t="54833" x="5446713" y="4125913"/>
          <p14:tracePt t="54849" x="5429250" y="4125913"/>
          <p14:tracePt t="54866" x="5419725" y="4125913"/>
          <p14:tracePt t="55072" x="5411788" y="4125913"/>
          <p14:tracePt t="55312" x="5402263" y="4108450"/>
          <p14:tracePt t="55320" x="5394325" y="4108450"/>
          <p14:tracePt t="55328" x="5394325" y="4089400"/>
          <p14:tracePt t="55336" x="5394325" y="4081463"/>
          <p14:tracePt t="55351" x="5384800" y="4081463"/>
          <p14:tracePt t="56852" x="5384800" y="4071938"/>
          <p14:tracePt t="56997" x="5375275" y="4071938"/>
          <p14:tracePt t="57004" x="5348288" y="4081463"/>
          <p14:tracePt t="57012" x="5322888" y="4089400"/>
          <p14:tracePt t="57020" x="5295900" y="4098925"/>
          <p14:tracePt t="57037" x="5214938" y="4125913"/>
          <p14:tracePt t="57053" x="5072063" y="4160838"/>
          <p14:tracePt t="57070" x="4902200" y="4179888"/>
          <p14:tracePt t="57087" x="4759325" y="4179888"/>
          <p14:tracePt t="57104" x="4633913" y="4179888"/>
          <p14:tracePt t="57120" x="4545013" y="4179888"/>
          <p14:tracePt t="57137" x="4465638" y="4179888"/>
          <p14:tracePt t="57154" x="4348163" y="4179888"/>
          <p14:tracePt t="57171" x="4160838" y="4179888"/>
          <p14:tracePt t="57187" x="3768725" y="4179888"/>
          <p14:tracePt t="57204" x="3419475" y="4179888"/>
          <p14:tracePt t="57220" x="3081338" y="4179888"/>
          <p14:tracePt t="57237" x="2803525" y="4179888"/>
          <p14:tracePt t="57254" x="2554288" y="4179888"/>
          <p14:tracePt t="57271" x="2339975" y="4179888"/>
          <p14:tracePt t="57287" x="2143125" y="4179888"/>
          <p14:tracePt t="57304" x="1982788" y="4179888"/>
          <p14:tracePt t="57321" x="1866900" y="4179888"/>
          <p14:tracePt t="57337" x="1758950" y="4179888"/>
          <p14:tracePt t="57354" x="1670050" y="4179888"/>
          <p14:tracePt t="57371" x="1571625" y="4179888"/>
          <p14:tracePt t="57388" x="1536700" y="4170363"/>
          <p14:tracePt t="57405" x="1490663" y="4170363"/>
          <p14:tracePt t="57421" x="1455738" y="4160838"/>
          <p14:tracePt t="57438" x="1428750" y="4143375"/>
          <p14:tracePt t="57454" x="1393825" y="4143375"/>
          <p14:tracePt t="57471" x="1357313" y="4143375"/>
          <p14:tracePt t="57488" x="1347788" y="4143375"/>
          <p14:tracePt t="57504" x="1330325" y="4143375"/>
          <p14:tracePt t="57521" x="1322388" y="4143375"/>
          <p14:tracePt t="57716" x="1312863" y="4143375"/>
          <p14:tracePt t="57732" x="1303338" y="4133850"/>
          <p14:tracePt t="57756" x="1295400" y="4133850"/>
          <p14:tracePt t="57764" x="1285875" y="4125913"/>
          <p14:tracePt t="57772" x="1276350" y="4108450"/>
          <p14:tracePt t="57788" x="1276350" y="4089400"/>
          <p14:tracePt t="57805" x="1276350" y="4081463"/>
          <p14:tracePt t="57821" x="1268413" y="4062413"/>
          <p14:tracePt t="57838" x="1258888" y="4054475"/>
          <p14:tracePt t="58036" x="1250950" y="4044950"/>
          <p14:tracePt t="58084" x="1241425" y="4037013"/>
          <p14:tracePt t="58092" x="1231900" y="4027488"/>
          <p14:tracePt t="64364" x="1231900" y="4010025"/>
          <p14:tracePt t="64756" x="1223963" y="4010025"/>
          <p14:tracePt t="64788" x="1223963" y="4017963"/>
          <p14:tracePt t="64796" x="1241425" y="4017963"/>
          <p14:tracePt t="64804" x="1285875" y="4010025"/>
          <p14:tracePt t="64817" x="1312863" y="4000500"/>
          <p14:tracePt t="64834" x="1339850" y="3990975"/>
          <p14:tracePt t="64852" x="1347788" y="3990975"/>
          <p14:tracePt t="64868" x="1384300" y="4010025"/>
          <p14:tracePt t="64884" x="1419225" y="4054475"/>
          <p14:tracePt t="64901" x="1446213" y="4108450"/>
          <p14:tracePt t="64918" x="1500188" y="4143375"/>
          <p14:tracePt t="64934" x="1536700" y="4170363"/>
          <p14:tracePt t="64951" x="1598613" y="4170363"/>
          <p14:tracePt t="64968" x="1714500" y="4170363"/>
          <p14:tracePt t="64984" x="1830388" y="4133850"/>
          <p14:tracePt t="65001" x="1938338" y="4054475"/>
          <p14:tracePt t="65018" x="2027238" y="3867150"/>
          <p14:tracePt t="65035" x="2027238" y="3751263"/>
          <p14:tracePt t="65051" x="2027238" y="3741738"/>
          <p14:tracePt t="65468" x="2027238" y="3732213"/>
          <p14:tracePt t="65500" x="2036763" y="3732213"/>
          <p14:tracePt t="65516" x="2027238" y="3751263"/>
          <p14:tracePt t="65532" x="2017713" y="3759200"/>
          <p14:tracePt t="65540" x="1982788" y="3786188"/>
          <p14:tracePt t="65552" x="1973263" y="3813175"/>
          <p14:tracePt t="65569" x="1946275" y="3857625"/>
          <p14:tracePt t="65585" x="1919288" y="3894138"/>
          <p14:tracePt t="65602" x="1911350" y="3902075"/>
          <p14:tracePt t="65619" x="1911350" y="3919538"/>
          <p14:tracePt t="65652" x="1911350" y="3946525"/>
          <p14:tracePt t="65669" x="1911350" y="3965575"/>
          <p14:tracePt t="65702" x="1911350" y="4010025"/>
          <p14:tracePt t="65719" x="1911350" y="4027488"/>
          <p14:tracePt t="65736" x="1911350" y="4044950"/>
          <p14:tracePt t="65752" x="1911350" y="4071938"/>
          <p14:tracePt t="65786" x="1911350" y="4089400"/>
          <p14:tracePt t="66068" x="1911350" y="4071938"/>
          <p14:tracePt t="66076" x="1911350" y="4062413"/>
          <p14:tracePt t="66086" x="1911350" y="4054475"/>
          <p14:tracePt t="66260" x="1911350" y="4044950"/>
          <p14:tracePt t="66268" x="1919288" y="4044950"/>
          <p14:tracePt t="66276" x="1938338" y="4044950"/>
          <p14:tracePt t="66287" x="1946275" y="4044950"/>
          <p14:tracePt t="66303" x="2000250" y="4071938"/>
          <p14:tracePt t="66320" x="2062163" y="4116388"/>
          <p14:tracePt t="66337" x="2160588" y="4187825"/>
          <p14:tracePt t="66353" x="2232025" y="4197350"/>
          <p14:tracePt t="66356" x="2303463" y="4224338"/>
          <p14:tracePt t="66370" x="2374900" y="4241800"/>
          <p14:tracePt t="66387" x="2643188" y="4276725"/>
          <p14:tracePt t="66404" x="2813050" y="4295775"/>
          <p14:tracePt t="66420" x="3054350" y="4295775"/>
          <p14:tracePt t="66437" x="3295650" y="4295775"/>
          <p14:tracePt t="66454" x="3544888" y="4295775"/>
          <p14:tracePt t="66470" x="3795713" y="4295775"/>
          <p14:tracePt t="66487" x="4000500" y="4322763"/>
          <p14:tracePt t="66504" x="4116388" y="4340225"/>
          <p14:tracePt t="66520" x="4187825" y="4340225"/>
          <p14:tracePt t="66537" x="4232275" y="4367213"/>
          <p14:tracePt t="66554" x="4276725" y="4375150"/>
          <p14:tracePt t="66571" x="4394200" y="4394200"/>
          <p14:tracePt t="66587" x="4456113" y="4394200"/>
          <p14:tracePt t="66604" x="4616450" y="4394200"/>
          <p14:tracePt t="66621" x="4848225" y="4394200"/>
          <p14:tracePt t="66637" x="5037138" y="4394200"/>
          <p14:tracePt t="66654" x="5170488" y="4357688"/>
          <p14:tracePt t="66671" x="5259388" y="4322763"/>
          <p14:tracePt t="66687" x="5268913" y="4303713"/>
          <p14:tracePt t="66772" x="5276850" y="4303713"/>
          <p14:tracePt t="66788" x="5286375" y="4295775"/>
          <p14:tracePt t="66796" x="5295900" y="4295775"/>
          <p14:tracePt t="66804" x="5295900" y="4286250"/>
          <p14:tracePt t="66821" x="5330825" y="4251325"/>
          <p14:tracePt t="66838" x="5411788" y="4197350"/>
          <p14:tracePt t="66854" x="5465763" y="4152900"/>
          <p14:tracePt t="66871" x="5510213" y="4125913"/>
          <p14:tracePt t="66888" x="5518150" y="4125913"/>
          <p14:tracePt t="67280" x="5518150" y="4116388"/>
          <p14:tracePt t="67624" x="5510213" y="4116388"/>
          <p14:tracePt t="67640" x="5500688" y="4116388"/>
          <p14:tracePt t="67648" x="5483225" y="4116388"/>
          <p14:tracePt t="67656" x="5446713" y="4116388"/>
          <p14:tracePt t="67673" x="5438775" y="4116388"/>
          <p14:tracePt t="67689" x="5357813" y="4116388"/>
          <p14:tracePt t="67706" x="5303838" y="4116388"/>
          <p14:tracePt t="67722" x="5187950" y="4116388"/>
          <p14:tracePt t="67739" x="5000625" y="4125913"/>
          <p14:tracePt t="67756" x="4705350" y="4152900"/>
          <p14:tracePt t="67773" x="4205288" y="4179888"/>
          <p14:tracePt t="67789" x="3598863" y="4187825"/>
          <p14:tracePt t="67806" x="2965450" y="4187825"/>
          <p14:tracePt t="67823" x="2116138" y="4187825"/>
          <p14:tracePt t="67840" x="1625600" y="4187825"/>
          <p14:tracePt t="67856" x="1187450" y="4187825"/>
          <p14:tracePt t="67873" x="776288" y="4187825"/>
          <p14:tracePt t="67889" x="428625" y="4187825"/>
          <p14:tracePt t="67906" x="223838" y="4187825"/>
          <p14:tracePt t="67923" x="71438" y="4187825"/>
          <p14:tracePt t="67940" x="61913" y="4187825"/>
          <p14:tracePt t="67956" x="53975" y="4187825"/>
          <p14:tracePt t="68009" x="44450" y="4187825"/>
          <p14:tracePt t="68096" x="53975" y="4179888"/>
          <p14:tracePt t="68104" x="61913" y="4179888"/>
          <p14:tracePt t="68112" x="80963" y="4179888"/>
          <p14:tracePt t="68123" x="88900" y="4179888"/>
          <p14:tracePt t="68140" x="152400" y="4179888"/>
          <p14:tracePt t="68157" x="231775" y="4143375"/>
          <p14:tracePt t="68173" x="303213" y="4133850"/>
          <p14:tracePt t="68190" x="384175" y="4116388"/>
          <p14:tracePt t="68207" x="509588" y="4116388"/>
          <p14:tracePt t="68224" x="561975" y="4116388"/>
          <p14:tracePt t="68241" x="588963" y="4116388"/>
          <p14:tracePt t="68257" x="598488" y="4116388"/>
          <p14:tracePt t="68424" x="608013" y="4116388"/>
          <p14:tracePt t="68552" x="615950" y="4116388"/>
          <p14:tracePt t="68560" x="625475" y="4116388"/>
          <p14:tracePt t="68568" x="633413" y="4116388"/>
          <p14:tracePt t="68576" x="660400" y="4116388"/>
          <p14:tracePt t="68591" x="679450" y="4116388"/>
          <p14:tracePt t="68608" x="696913" y="4116388"/>
          <p14:tracePt t="68624" x="723900" y="4116388"/>
          <p14:tracePt t="68641" x="768350" y="4116388"/>
          <p14:tracePt t="68658" x="795338" y="4116388"/>
          <p14:tracePt t="68675" x="822325" y="4116388"/>
          <p14:tracePt t="68691" x="839788" y="4125913"/>
          <p14:tracePt t="68708" x="866775" y="4125913"/>
          <p14:tracePt t="68724" x="893763" y="4125913"/>
          <p14:tracePt t="68741" x="911225" y="4125913"/>
          <p14:tracePt t="68758" x="919163" y="4125913"/>
          <p14:tracePt t="69112" x="928688" y="4125913"/>
          <p14:tracePt t="69128" x="928688" y="4116388"/>
          <p14:tracePt t="69144" x="928688" y="4108450"/>
          <p14:tracePt t="69152" x="928688" y="4098925"/>
          <p14:tracePt t="69161" x="938213" y="4089400"/>
          <p14:tracePt t="69175" x="938213" y="4081463"/>
          <p14:tracePt t="73024" x="938213" y="4071938"/>
          <p14:tracePt t="73584" x="928688" y="4071938"/>
          <p14:tracePt t="73680" x="911225" y="4071938"/>
          <p14:tracePt t="73688" x="901700" y="4071938"/>
          <p14:tracePt t="73700" x="893763" y="4071938"/>
          <p14:tracePt t="73717" x="884238" y="4071938"/>
          <p14:tracePt t="73824" x="874713" y="4071938"/>
          <p14:tracePt t="78600" x="884238" y="4071938"/>
          <p14:tracePt t="78608" x="893763" y="4071938"/>
          <p14:tracePt t="78620" x="901700" y="4071938"/>
          <p14:tracePt t="78628" x="911225" y="4071938"/>
          <p14:tracePt t="78684" x="919163" y="4071938"/>
          <p14:tracePt t="78708" x="938213" y="4071938"/>
          <p14:tracePt t="78716" x="946150" y="4071938"/>
          <p14:tracePt t="78725" x="955675" y="4071938"/>
          <p14:tracePt t="78828" x="965200" y="4071938"/>
          <p14:tracePt t="78836" x="973138" y="4071938"/>
          <p14:tracePt t="79084" x="982663" y="4071938"/>
          <p14:tracePt t="79092" x="1000125" y="4071938"/>
          <p14:tracePt t="79100" x="1009650" y="4071938"/>
          <p14:tracePt t="79110" x="1036638" y="4071938"/>
          <p14:tracePt t="79126" x="1098550" y="4071938"/>
          <p14:tracePt t="79144" x="1187450" y="4071938"/>
          <p14:tracePt t="79161" x="1250950" y="4071938"/>
          <p14:tracePt t="79177" x="1322388" y="4071938"/>
          <p14:tracePt t="79193" x="1366838" y="4071938"/>
          <p14:tracePt t="79588" x="1393825" y="4071938"/>
          <p14:tracePt t="79596" x="1401763" y="4071938"/>
          <p14:tracePt t="79620" x="1419225" y="4071938"/>
          <p14:tracePt t="79628" x="1438275" y="4071938"/>
          <p14:tracePt t="79636" x="1446213" y="4071938"/>
          <p14:tracePt t="79644" x="1465263" y="4071938"/>
          <p14:tracePt t="79661" x="1517650" y="4071938"/>
          <p14:tracePt t="79678" x="1554163" y="4071938"/>
          <p14:tracePt t="79694" x="1608138" y="4071938"/>
          <p14:tracePt t="79711" x="1660525" y="4071938"/>
          <p14:tracePt t="79727" x="1687513" y="4071938"/>
          <p14:tracePt t="79744" x="1731963" y="4071938"/>
          <p14:tracePt t="79761" x="1758950" y="4071938"/>
          <p14:tracePt t="79778" x="1812925" y="4071938"/>
          <p14:tracePt t="79794" x="1839913" y="4071938"/>
          <p14:tracePt t="79811" x="1874838" y="4071938"/>
          <p14:tracePt t="79828" x="1901825" y="4089400"/>
          <p14:tracePt t="79844" x="1938338" y="4089400"/>
          <p14:tracePt t="79861" x="1973263" y="4089400"/>
          <p14:tracePt t="79878" x="2044700" y="4089400"/>
          <p14:tracePt t="79894" x="2143125" y="4089400"/>
          <p14:tracePt t="79911" x="2232025" y="4089400"/>
          <p14:tracePt t="79928" x="2303463" y="4089400"/>
          <p14:tracePt t="79945" x="2366963" y="4089400"/>
          <p14:tracePt t="79961" x="2465388" y="4089400"/>
          <p14:tracePt t="79978" x="2571750" y="4089400"/>
          <p14:tracePt t="79995" x="2751138" y="4089400"/>
          <p14:tracePt t="80011" x="2847975" y="4089400"/>
          <p14:tracePt t="80028" x="2938463" y="4089400"/>
          <p14:tracePt t="80045" x="3044825" y="4089400"/>
          <p14:tracePt t="80061" x="3187700" y="4089400"/>
          <p14:tracePt t="80078" x="3357563" y="4089400"/>
          <p14:tracePt t="80095" x="3544888" y="4089400"/>
          <p14:tracePt t="80111" x="3724275" y="4089400"/>
          <p14:tracePt t="80128" x="3902075" y="4089400"/>
          <p14:tracePt t="80145" x="4081463" y="4089400"/>
          <p14:tracePt t="80162" x="4224338" y="4089400"/>
          <p14:tracePt t="80179" x="4473575" y="4089400"/>
          <p14:tracePt t="80195" x="4633913" y="4089400"/>
          <p14:tracePt t="80212" x="4813300" y="4089400"/>
          <p14:tracePt t="80228" x="4983163" y="4081463"/>
          <p14:tracePt t="80245" x="5153025" y="4054475"/>
          <p14:tracePt t="80262" x="5251450" y="4037013"/>
          <p14:tracePt t="80278" x="5303838" y="4027488"/>
          <p14:tracePt t="80295" x="5340350" y="4027488"/>
          <p14:tracePt t="80312" x="5348288" y="4027488"/>
          <p14:tracePt t="80329" x="5367338" y="4027488"/>
          <p14:tracePt t="80345" x="5384800" y="4027488"/>
          <p14:tracePt t="80362" x="5411788" y="4027488"/>
          <p14:tracePt t="80379" x="5465763" y="4027488"/>
          <p14:tracePt t="80396" x="5537200" y="4027488"/>
          <p14:tracePt t="80412" x="5626100" y="4027488"/>
          <p14:tracePt t="80429" x="5724525" y="4027488"/>
          <p14:tracePt t="80446" x="5822950" y="4027488"/>
          <p14:tracePt t="80462" x="5867400" y="4027488"/>
          <p14:tracePt t="80596" x="5857875" y="4027488"/>
          <p14:tracePt t="80604" x="5848350" y="4027488"/>
          <p14:tracePt t="80613" x="5830888" y="4027488"/>
          <p14:tracePt t="80629" x="5822950" y="4027488"/>
          <p14:tracePt t="80646" x="5803900" y="4027488"/>
          <p14:tracePt t="80662" x="5795963" y="4027488"/>
          <p14:tracePt t="80679" x="5776913" y="4027488"/>
          <p14:tracePt t="80696" x="5759450" y="4027488"/>
          <p14:tracePt t="80713" x="5751513" y="4017963"/>
          <p14:tracePt t="80729" x="5741988" y="4017963"/>
          <p14:tracePt t="80746" x="5732463" y="4017963"/>
          <p14:tracePt t="80932" x="5715000" y="4017963"/>
          <p14:tracePt t="80940" x="5705475" y="4010025"/>
          <p14:tracePt t="80956" x="5688013" y="4010025"/>
          <p14:tracePt t="80964" x="5680075" y="4010025"/>
          <p14:tracePt t="80980" x="5653088" y="4010025"/>
          <p14:tracePt t="81012" x="5634038" y="4010025"/>
          <p14:tracePt t="81028" x="5626100" y="4010025"/>
          <p14:tracePt t="81108" x="5608638" y="4010025"/>
          <p14:tracePt t="81204" x="5599113" y="4010025"/>
          <p14:tracePt t="81212" x="5589588" y="4010025"/>
          <p14:tracePt t="81220" x="5572125" y="4010025"/>
          <p14:tracePt t="81230" x="5562600" y="4010025"/>
          <p14:tracePt t="81252" x="5554663" y="4010025"/>
          <p14:tracePt t="81316" x="5537200" y="4010025"/>
          <p14:tracePt t="81324" x="5527675" y="4010025"/>
          <p14:tracePt t="81460" x="5518150" y="4010025"/>
          <p14:tracePt t="81540" x="5500688" y="4010025"/>
          <p14:tracePt t="82344" x="5491163" y="4010025"/>
          <p14:tracePt t="82424" x="5491163" y="4017963"/>
          <p14:tracePt t="82536" x="5491163" y="4027488"/>
          <p14:tracePt t="82544" x="5491163" y="4037013"/>
          <p14:tracePt t="82568" x="5491163" y="4044950"/>
          <p14:tracePt t="82584" x="5491163" y="4054475"/>
          <p14:tracePt t="82600" x="5491163" y="4062413"/>
          <p14:tracePt t="82616" x="5500688" y="4062413"/>
          <p14:tracePt t="82696" x="5500688" y="4071938"/>
          <p14:tracePt t="82792" x="5500688" y="4081463"/>
          <p14:tracePt t="83296" x="5491163" y="4098925"/>
          <p14:tracePt t="83304" x="5483225" y="4098925"/>
          <p14:tracePt t="83312" x="5473700" y="4116388"/>
          <p14:tracePt t="83320" x="5456238" y="4116388"/>
          <p14:tracePt t="83335" x="5438775" y="4125913"/>
          <p14:tracePt t="83351" x="5367338" y="4170363"/>
          <p14:tracePt t="83368" x="5286375" y="4205288"/>
          <p14:tracePt t="83384" x="5224463" y="4259263"/>
          <p14:tracePt t="83401" x="5143500" y="4303713"/>
          <p14:tracePt t="83417" x="5054600" y="4357688"/>
          <p14:tracePt t="83434" x="4991100" y="4394200"/>
          <p14:tracePt t="83451" x="4946650" y="4419600"/>
          <p14:tracePt t="83468" x="4902200" y="4446588"/>
          <p14:tracePt t="83485" x="4884738" y="4446588"/>
          <p14:tracePt t="83501" x="4840288" y="4465638"/>
          <p14:tracePt t="83518" x="4786313" y="4500563"/>
          <p14:tracePt t="83535" x="4732338" y="4537075"/>
          <p14:tracePt t="83551" x="4687888" y="4572000"/>
          <p14:tracePt t="83568" x="4652963" y="4608513"/>
          <p14:tracePt t="83585" x="4581525" y="4643438"/>
          <p14:tracePt t="83602" x="4500563" y="4687888"/>
          <p14:tracePt t="83618" x="4429125" y="4714875"/>
          <p14:tracePt t="83635" x="4322763" y="4741863"/>
          <p14:tracePt t="83651" x="4224338" y="4776788"/>
          <p14:tracePt t="83668" x="4098925" y="4813300"/>
          <p14:tracePt t="83685" x="3990975" y="4848225"/>
          <p14:tracePt t="83701" x="3875088" y="4894263"/>
          <p14:tracePt t="83719" x="3732213" y="4946650"/>
          <p14:tracePt t="83735" x="3679825" y="4956175"/>
          <p14:tracePt t="83751" x="3633788" y="4965700"/>
          <p14:tracePt t="83768" x="3608388" y="4973638"/>
          <p14:tracePt t="83802" x="3598863" y="4983163"/>
          <p14:tracePt t="83835" x="3562350" y="4983163"/>
          <p14:tracePt t="83852" x="3509963" y="4973638"/>
          <p14:tracePt t="83869" x="3482975" y="4973638"/>
          <p14:tracePt t="84376" x="3465513" y="4965700"/>
          <p14:tracePt t="84396" x="3438525" y="4929188"/>
          <p14:tracePt t="84404" x="3429000" y="4911725"/>
          <p14:tracePt t="84420" x="3429000" y="4902200"/>
          <p14:tracePt t="84444" x="3419475" y="4894263"/>
          <p14:tracePt t="84452" x="3402013" y="4894263"/>
          <p14:tracePt t="84459" x="3375025" y="4894263"/>
          <p14:tracePt t="84470" x="3357563" y="4894263"/>
          <p14:tracePt t="84508" x="3357563" y="4867275"/>
          <p14:tracePt t="84524" x="3348038" y="4848225"/>
          <p14:tracePt t="84652" x="3348038" y="4840288"/>
          <p14:tracePt t="84667" x="3357563" y="4840288"/>
          <p14:tracePt t="84676" x="3367088" y="4840288"/>
          <p14:tracePt t="84691" x="3384550" y="4840288"/>
          <p14:tracePt t="84716" x="3402013" y="4840288"/>
          <p14:tracePt t="84724" x="3429000" y="4840288"/>
          <p14:tracePt t="84736" x="3465513" y="4840288"/>
          <p14:tracePt t="84753" x="3509963" y="4840288"/>
          <p14:tracePt t="84770" x="3571875" y="4840288"/>
          <p14:tracePt t="84787" x="3751263" y="4840288"/>
          <p14:tracePt t="84803" x="3938588" y="4840288"/>
          <p14:tracePt t="84821" x="4125913" y="4840288"/>
          <p14:tracePt t="84837" x="4357688" y="4840288"/>
          <p14:tracePt t="84854" x="4598988" y="4840288"/>
          <p14:tracePt t="84870" x="4875213" y="4840288"/>
          <p14:tracePt t="84887" x="5153025" y="4840288"/>
          <p14:tracePt t="84903" x="5411788" y="4840288"/>
          <p14:tracePt t="84920" x="5634038" y="4848225"/>
          <p14:tracePt t="84937" x="5803900" y="4848225"/>
          <p14:tracePt t="84954" x="5884863" y="4848225"/>
          <p14:tracePt t="84970" x="5938838" y="4848225"/>
          <p14:tracePt t="84987" x="6027738" y="4848225"/>
          <p14:tracePt t="85004" x="6116638" y="4848225"/>
          <p14:tracePt t="85020" x="6232525" y="4848225"/>
          <p14:tracePt t="85037" x="6394450" y="4848225"/>
          <p14:tracePt t="85054" x="6572250" y="4848225"/>
          <p14:tracePt t="85070" x="6724650" y="4848225"/>
          <p14:tracePt t="85087" x="6858000" y="4848225"/>
          <p14:tracePt t="85104" x="6902450" y="4848225"/>
          <p14:tracePt t="85121" x="6911975" y="4848225"/>
          <p14:tracePt t="85212" x="6919913" y="4867275"/>
          <p14:tracePt t="85228" x="6938963" y="4884738"/>
          <p14:tracePt t="85236" x="6946900" y="4884738"/>
          <p14:tracePt t="85244" x="6956425" y="4884738"/>
          <p14:tracePt t="85254" x="6965950" y="4894263"/>
          <p14:tracePt t="85271" x="7027863" y="4902200"/>
          <p14:tracePt t="85287" x="7072313" y="4902200"/>
          <p14:tracePt t="85304" x="7143750" y="4919663"/>
          <p14:tracePt t="85321" x="7180263" y="4929188"/>
          <p14:tracePt t="85337" x="7205663" y="4929188"/>
          <p14:tracePt t="85355" x="7242175" y="4929188"/>
          <p14:tracePt t="85371" x="7277100" y="4929188"/>
          <p14:tracePt t="85388" x="7323138" y="4929188"/>
          <p14:tracePt t="85404" x="7394575" y="4911725"/>
          <p14:tracePt t="85421" x="7456488" y="4875213"/>
          <p14:tracePt t="85438" x="7510463" y="4840288"/>
          <p14:tracePt t="85454" x="7518400" y="4840288"/>
          <p14:tracePt t="85612" x="7537450" y="4840288"/>
          <p14:tracePt t="85620" x="7545388" y="4840288"/>
          <p14:tracePt t="85636" x="7554913" y="4840288"/>
          <p14:tracePt t="85644" x="7562850" y="4840288"/>
          <p14:tracePt t="85655" x="7581900" y="4840288"/>
          <p14:tracePt t="85671" x="7643813" y="4840288"/>
          <p14:tracePt t="85688" x="7715250" y="4840288"/>
          <p14:tracePt t="85705" x="7840663" y="4840288"/>
          <p14:tracePt t="85721" x="8027988" y="4840288"/>
          <p14:tracePt t="85739" x="8269288" y="4830763"/>
          <p14:tracePt t="85755" x="8589963" y="4813300"/>
          <p14:tracePt t="85772" x="8715375" y="4795838"/>
          <p14:tracePt t="85788" x="8751888" y="4795838"/>
          <p14:tracePt t="85805" x="8769350" y="4795838"/>
          <p14:tracePt t="85822" x="8796338" y="4795838"/>
          <p14:tracePt t="85838" x="8813800" y="4795838"/>
          <p14:tracePt t="85855" x="8867775" y="4803775"/>
          <p14:tracePt t="85872" x="8920163" y="4830763"/>
          <p14:tracePt t="85888" x="8939213" y="4840288"/>
          <p14:tracePt t="85905" x="8939213" y="4848225"/>
          <p14:tracePt t="85922" x="8947150" y="4848225"/>
          <p14:tracePt t="85939" x="8947150" y="4857750"/>
          <p14:tracePt t="85955" x="8966200" y="4857750"/>
          <p14:tracePt t="85972" x="8974138" y="4867275"/>
          <p14:tracePt t="86011" x="8983663" y="4884738"/>
          <p14:tracePt t="86022" x="9010650" y="4894263"/>
          <p14:tracePt t="86039" x="9037638" y="4894263"/>
          <p14:tracePt t="86055" x="9090025" y="4894263"/>
          <p14:tracePt t="86072" x="9153525" y="4894263"/>
          <p14:tracePt t="86075" x="9197975" y="4894263"/>
          <p14:tracePt t="86089" x="9242425" y="4894263"/>
          <p14:tracePt t="86106" x="9358313" y="4894263"/>
          <p14:tracePt t="86122" x="9412288" y="4894263"/>
          <p14:tracePt t="86196" x="9420225" y="4894263"/>
          <p14:tracePt t="86212" x="9439275" y="4902200"/>
          <p14:tracePt t="86220" x="9447213" y="4902200"/>
          <p14:tracePt t="86228" x="9456738" y="4902200"/>
          <p14:tracePt t="86239" x="9474200" y="4911725"/>
          <p14:tracePt t="86256" x="9510713" y="4929188"/>
          <p14:tracePt t="86273" x="9545638" y="4938713"/>
          <p14:tracePt t="86289" x="9599613" y="4946650"/>
          <p14:tracePt t="86306" x="9644063" y="4956175"/>
          <p14:tracePt t="86323" x="9698038" y="4983163"/>
          <p14:tracePt t="86339" x="9725025" y="4991100"/>
          <p14:tracePt t="86356" x="9732963" y="4991100"/>
          <p14:tracePt t="86373" x="9742488" y="5000625"/>
          <p14:tracePt t="86573" x="9759950" y="5000625"/>
          <p14:tracePt t="89828" x="9769475" y="5000625"/>
          <p14:tracePt t="89836" x="9777413" y="5000625"/>
          <p14:tracePt t="89846" x="9786938" y="5000625"/>
          <p14:tracePt t="89862" x="9831388" y="5000625"/>
          <p14:tracePt t="89879" x="9885363" y="5000625"/>
          <p14:tracePt t="89896" x="9939338" y="4973638"/>
          <p14:tracePt t="89912" x="9974263" y="4956175"/>
          <p14:tracePt t="89929" x="9983788" y="4956175"/>
          <p14:tracePt t="90012" x="10001250" y="4956175"/>
          <p14:tracePt t="90020" x="10010775" y="4956175"/>
          <p14:tracePt t="90092" x="10028238" y="4956175"/>
          <p14:tracePt t="90140" x="10037763" y="4956175"/>
          <p14:tracePt t="90148" x="10045700" y="4956175"/>
          <p14:tracePt t="90156" x="10055225" y="4956175"/>
          <p14:tracePt t="90732" x="10063163" y="4956175"/>
          <p14:tracePt t="90876" x="10072688" y="4956175"/>
          <p14:tracePt t="90884" x="10082213" y="4956175"/>
          <p14:tracePt t="91036" x="10090150" y="4956175"/>
          <p14:tracePt t="91044" x="10099675" y="4956175"/>
          <p14:tracePt t="91052" x="10109200" y="4956175"/>
          <p14:tracePt t="91065" x="10117138" y="4956175"/>
          <p14:tracePt t="91100" x="10126663" y="4956175"/>
          <p14:tracePt t="91772" x="10134600" y="4956175"/>
          <p14:tracePt t="91788" x="10134600" y="4946650"/>
          <p14:tracePt t="91804" x="10144125" y="4938713"/>
          <p14:tracePt t="91812" x="10153650" y="4929188"/>
          <p14:tracePt t="91836" x="10161588" y="4929188"/>
          <p14:tracePt t="91852" x="10161588" y="4919663"/>
          <p14:tracePt t="91860" x="10161588" y="4911725"/>
          <p14:tracePt t="91868" x="10171113" y="4902200"/>
          <p14:tracePt t="91883" x="10188575" y="4894263"/>
          <p14:tracePt t="91899" x="10188575" y="4884738"/>
          <p14:tracePt t="91933" x="10198100" y="4875213"/>
          <p14:tracePt t="91949" x="10198100" y="4867275"/>
          <p14:tracePt t="93248" x="10188575" y="4848225"/>
          <p14:tracePt t="93264" x="10180638" y="4840288"/>
          <p14:tracePt t="93296" x="10171113" y="4830763"/>
          <p14:tracePt t="93328" x="10171113" y="4822825"/>
          <p14:tracePt t="93336" x="10161588" y="4822825"/>
          <p14:tracePt t="93375" x="10153650" y="4822825"/>
          <p14:tracePt t="93384" x="10144125" y="4822825"/>
          <p14:tracePt t="93408" x="10134600" y="4822825"/>
          <p14:tracePt t="93456" x="10126663" y="4822825"/>
          <p14:tracePt t="93464" x="10117138" y="4822825"/>
          <p14:tracePt t="93488" x="10117138" y="4813300"/>
          <p14:tracePt t="93504" x="10099675" y="4813300"/>
          <p14:tracePt t="93511" x="10090150" y="4813300"/>
          <p14:tracePt t="93599" x="10109200" y="4822825"/>
          <p14:tracePt t="93608" x="10117138" y="4822825"/>
          <p14:tracePt t="93619" x="10144125" y="4830763"/>
          <p14:tracePt t="93636" x="10180638" y="4857750"/>
          <p14:tracePt t="93653" x="10198100" y="4857750"/>
          <p14:tracePt t="93824" x="10198100" y="4848225"/>
          <p14:tracePt t="94208" x="10206038" y="4848225"/>
          <p14:tracePt t="94216" x="10215563" y="4848225"/>
          <p14:tracePt t="94259" x="10225088" y="4848225"/>
          <p14:tracePt t="94892" x="10215563" y="4857750"/>
          <p14:tracePt t="94924" x="10206038" y="4857750"/>
          <p14:tracePt t="94932" x="10198100" y="4857750"/>
          <p14:tracePt t="94940" x="10188575" y="4857750"/>
          <p14:tracePt t="94955" x="10134600" y="4857750"/>
          <p14:tracePt t="94972" x="10072688" y="4857750"/>
          <p14:tracePt t="94989" x="10010775" y="4857750"/>
          <p14:tracePt t="95005" x="9966325" y="4857750"/>
          <p14:tracePt t="95022" x="9902825" y="4857750"/>
          <p14:tracePt t="95039" x="9840913" y="4857750"/>
          <p14:tracePt t="95055" x="9777413" y="4857750"/>
          <p14:tracePt t="95072" x="9715500" y="4857750"/>
          <p14:tracePt t="95089" x="9617075" y="4857750"/>
          <p14:tracePt t="95105" x="9375775" y="4857750"/>
          <p14:tracePt t="95123" x="8705850" y="4884738"/>
          <p14:tracePt t="95139" x="8180388" y="4929188"/>
          <p14:tracePt t="95156" x="7751763" y="4965700"/>
          <p14:tracePt t="95172" x="7483475" y="4991100"/>
          <p14:tracePt t="95189" x="7394575" y="5000625"/>
          <p14:tracePt t="95206" x="7385050" y="5000625"/>
          <p14:tracePt t="95222" x="7331075" y="5010150"/>
          <p14:tracePt t="95239" x="7259638" y="5045075"/>
          <p14:tracePt t="95256" x="7224713" y="5054600"/>
          <p14:tracePt t="95272" x="7143750" y="5062538"/>
          <p14:tracePt t="95289" x="7045325" y="5089525"/>
          <p14:tracePt t="95305" x="6956425" y="5108575"/>
          <p14:tracePt t="95323" x="6840538" y="5143500"/>
          <p14:tracePt t="95339" x="6680200" y="5197475"/>
          <p14:tracePt t="95356" x="6562725" y="5224463"/>
          <p14:tracePt t="95373" x="6438900" y="5251450"/>
          <p14:tracePt t="95389" x="6296025" y="5268913"/>
          <p14:tracePt t="95406" x="6143625" y="5295900"/>
          <p14:tracePt t="95423" x="5973763" y="5322888"/>
          <p14:tracePt t="95439" x="5795963" y="5340350"/>
          <p14:tracePt t="95456" x="5581650" y="5367338"/>
          <p14:tracePt t="95473" x="5330825" y="5402263"/>
          <p14:tracePt t="95489" x="5062538" y="5419725"/>
          <p14:tracePt t="95506" x="4803775" y="5438775"/>
          <p14:tracePt t="95523" x="4491038" y="5465763"/>
          <p14:tracePt t="95540" x="4340225" y="5491163"/>
          <p14:tracePt t="95557" x="4313238" y="5500688"/>
          <p14:tracePt t="95573" x="4286250" y="5510213"/>
          <p14:tracePt t="95590" x="4251325" y="5510213"/>
          <p14:tracePt t="95606" x="4205288" y="5518150"/>
          <p14:tracePt t="95623" x="4116388" y="5537200"/>
          <p14:tracePt t="95640" x="4037013" y="5545138"/>
          <p14:tracePt t="95656" x="3965575" y="5545138"/>
          <p14:tracePt t="95673" x="3938588" y="5562600"/>
          <p14:tracePt t="95676" x="3919538" y="5562600"/>
          <p14:tracePt t="95690" x="3894138" y="5562600"/>
          <p14:tracePt t="95707" x="3803650" y="5572125"/>
          <p14:tracePt t="95723" x="3751263" y="5572125"/>
          <p14:tracePt t="95740" x="3697288" y="5589588"/>
          <p14:tracePt t="95756" x="3660775" y="5599113"/>
          <p14:tracePt t="95773" x="3625850" y="5599113"/>
          <p14:tracePt t="95790" x="3598863" y="5599113"/>
          <p14:tracePt t="95807" x="3581400" y="5599113"/>
          <p14:tracePt t="95823" x="3562350" y="5599113"/>
          <p14:tracePt t="95840" x="3536950" y="5599113"/>
          <p14:tracePt t="95856" x="3500438" y="5599113"/>
          <p14:tracePt t="95873" x="3465513" y="5599113"/>
          <p14:tracePt t="95890" x="3438525" y="5599113"/>
          <p14:tracePt t="95907" x="3419475" y="5599113"/>
          <p14:tracePt t="96068" x="3429000" y="5589588"/>
          <p14:tracePt t="96076" x="3438525" y="5589588"/>
          <p14:tracePt t="96084" x="3446463" y="5589588"/>
          <p14:tracePt t="96092" x="3455988" y="5589588"/>
          <p14:tracePt t="96108" x="3473450" y="5589588"/>
          <p14:tracePt t="96124" x="3482975" y="5589588"/>
          <p14:tracePt t="96141" x="3500438" y="5589588"/>
          <p14:tracePt t="96220" x="3509963" y="5589588"/>
          <p14:tracePt t="96300" x="3527425" y="5589588"/>
          <p14:tracePt t="96316" x="3536950" y="5589588"/>
          <p14:tracePt t="96332" x="3544888" y="5589588"/>
          <p14:tracePt t="96380" x="3554413" y="5589588"/>
          <p14:tracePt t="96396" x="3571875" y="5581650"/>
          <p14:tracePt t="96411" x="3581400" y="5581650"/>
          <p14:tracePt t="96420" x="3589338" y="5581650"/>
          <p14:tracePt t="96428" x="3608388" y="5581650"/>
          <p14:tracePt t="96444" x="3616325" y="5581650"/>
          <p14:tracePt t="96458" x="3633788" y="5581650"/>
          <p14:tracePt t="96475" x="3660775" y="5581650"/>
          <p14:tracePt t="96491" x="3670300" y="5581650"/>
          <p14:tracePt t="96508" x="3687763" y="5581650"/>
          <p14:tracePt t="96524" x="3705225" y="5581650"/>
          <p14:tracePt t="96541" x="3741738" y="5562600"/>
          <p14:tracePt t="96558" x="3759200" y="5554663"/>
          <p14:tracePt t="96574" x="3776663" y="5554663"/>
          <p14:tracePt t="96591" x="3795713" y="5554663"/>
          <p14:tracePt t="96636" x="3803650" y="5554663"/>
          <p14:tracePt t="96644" x="3813175" y="5554663"/>
          <p14:tracePt t="96658" x="3822700" y="5554663"/>
          <p14:tracePt t="96675" x="3884613" y="5581650"/>
          <p14:tracePt t="96691" x="3902075" y="5599113"/>
          <p14:tracePt t="96708" x="3929063" y="5626100"/>
          <p14:tracePt t="96725" x="3946525" y="5626100"/>
          <p14:tracePt t="96742" x="3956050" y="5626100"/>
          <p14:tracePt t="96788" x="3965575" y="5626100"/>
          <p14:tracePt t="96804" x="3973513" y="5626100"/>
          <p14:tracePt t="96812" x="3983038" y="5626100"/>
          <p14:tracePt t="96825" x="4000500" y="5626100"/>
          <p14:tracePt t="96842" x="4017963" y="5616575"/>
          <p14:tracePt t="96859" x="4054475" y="5616575"/>
          <p14:tracePt t="96875" x="4081463" y="5616575"/>
          <p14:tracePt t="96892" x="4098925" y="5599113"/>
          <p14:tracePt t="96908" x="4125913" y="5599113"/>
          <p14:tracePt t="96925" x="4133850" y="5599113"/>
          <p14:tracePt t="96942" x="4160838" y="5599113"/>
          <p14:tracePt t="96958" x="4179888" y="5599113"/>
          <p14:tracePt t="96975" x="4205288" y="5599113"/>
          <p14:tracePt t="96992" x="4214813" y="5599113"/>
          <p14:tracePt t="97009" x="4224338" y="5599113"/>
          <p14:tracePt t="97025" x="4241800" y="5599113"/>
          <p14:tracePt t="97042" x="4268788" y="5599113"/>
          <p14:tracePt t="97059" x="4286250" y="5599113"/>
          <p14:tracePt t="97076" x="4313238" y="5599113"/>
          <p14:tracePt t="97092" x="4357688" y="5599113"/>
          <p14:tracePt t="97109" x="4411663" y="5599113"/>
          <p14:tracePt t="97126" x="4483100" y="5599113"/>
          <p14:tracePt t="97142" x="4572000" y="5599113"/>
          <p14:tracePt t="97159" x="4616450" y="5599113"/>
          <p14:tracePt t="97175" x="4687888" y="5599113"/>
          <p14:tracePt t="97192" x="4732338" y="5599113"/>
          <p14:tracePt t="97226" x="4741863" y="5589588"/>
          <p14:tracePt t="97260" x="4751388" y="5581650"/>
          <p14:tracePt t="97267" x="4751388" y="5572125"/>
          <p14:tracePt t="97276" x="4759325" y="5562600"/>
          <p14:tracePt t="97300" x="4776788" y="5562600"/>
          <p14:tracePt t="97309" x="4795838" y="5562600"/>
          <p14:tracePt t="97326" x="4813300" y="5562600"/>
          <p14:tracePt t="97343" x="4848225" y="5572125"/>
          <p14:tracePt t="97360" x="4867275" y="5572125"/>
          <p14:tracePt t="97392" x="4884738" y="5572125"/>
          <p14:tracePt t="97426" x="4894263" y="5572125"/>
          <p14:tracePt t="97443" x="4919663" y="5572125"/>
          <p14:tracePt t="97459" x="4929188" y="5572125"/>
          <p14:tracePt t="97476" x="4938713" y="5572125"/>
          <p14:tracePt t="97580" x="4956175" y="5572125"/>
          <p14:tracePt t="97599" x="4956175" y="5562600"/>
          <p14:tracePt t="97616" x="4965700" y="5545138"/>
          <p14:tracePt t="97623" x="4973638" y="5537200"/>
          <p14:tracePt t="97632" x="4973638" y="5518150"/>
          <p14:tracePt t="97647" x="4983163" y="5510213"/>
          <p14:tracePt t="97664" x="4991100" y="5491163"/>
          <p14:tracePt t="97677" x="5000625" y="5491163"/>
          <p14:tracePt t="106783" x="5037138" y="5491163"/>
          <p14:tracePt t="106792" x="5045075" y="5491163"/>
          <p14:tracePt t="106799" x="5108575" y="5491163"/>
          <p14:tracePt t="106809" x="5170488" y="5491163"/>
          <p14:tracePt t="106826" x="5241925" y="5491163"/>
          <p14:tracePt t="106843" x="5259388" y="5518150"/>
          <p14:tracePt t="106859" x="5313363" y="5581650"/>
          <p14:tracePt t="106876" x="5394325" y="5608638"/>
          <p14:tracePt t="106893" x="5554663" y="5653088"/>
          <p14:tracePt t="106910" x="5741988" y="5670550"/>
          <p14:tracePt t="106927" x="6045200" y="5670550"/>
          <p14:tracePt t="106943" x="6170613" y="5670550"/>
          <p14:tracePt t="106960" x="6215063" y="5680075"/>
          <p14:tracePt t="106976" x="6232525" y="5680075"/>
          <p14:tracePt t="106993" x="6259513" y="5680075"/>
          <p14:tracePt t="107010" x="6313488" y="5680075"/>
          <p14:tracePt t="107026" x="6384925" y="5680075"/>
          <p14:tracePt t="107043" x="6465888" y="5670550"/>
          <p14:tracePt t="107060" x="6581775" y="5634038"/>
          <p14:tracePt t="107077" x="6680200" y="5581650"/>
          <p14:tracePt t="107093" x="6742113" y="5554663"/>
          <p14:tracePt t="107110" x="6769100" y="5545138"/>
          <p14:tracePt t="107127" x="6894513" y="5510213"/>
          <p14:tracePt t="107144" x="7143750" y="5456238"/>
          <p14:tracePt t="107160" x="7394575" y="5419725"/>
          <p14:tracePt t="107177" x="7616825" y="5384800"/>
          <p14:tracePt t="107194" x="7751763" y="5375275"/>
          <p14:tracePt t="107210" x="7759700" y="5375275"/>
          <p14:tracePt t="107227" x="7777163" y="5375275"/>
          <p14:tracePt t="107244" x="7796213" y="5367338"/>
          <p14:tracePt t="107260" x="7848600" y="5348288"/>
          <p14:tracePt t="107277" x="7902575" y="5330825"/>
          <p14:tracePt t="107294" x="7956550" y="5322888"/>
          <p14:tracePt t="107310" x="7991475" y="5303838"/>
          <p14:tracePt t="107448" x="7983538" y="5303838"/>
          <p14:tracePt t="107456" x="7956550" y="5303838"/>
          <p14:tracePt t="107464" x="7947025" y="5303838"/>
          <p14:tracePt t="107478" x="7920038" y="5313363"/>
          <p14:tracePt t="107495" x="7848600" y="5340350"/>
          <p14:tracePt t="107511" x="7751763" y="5375275"/>
          <p14:tracePt t="107528" x="7688263" y="5394325"/>
          <p14:tracePt t="107544" x="7626350" y="5411788"/>
          <p14:tracePt t="107561" x="7599363" y="5419725"/>
          <p14:tracePt t="107578" x="7572375" y="5429250"/>
          <p14:tracePt t="107594" x="7554913" y="5438775"/>
          <p14:tracePt t="107628" x="7545388" y="5438775"/>
          <p14:tracePt t="107664" x="7537450" y="5446713"/>
          <p14:tracePt t="107672" x="7527925" y="5446713"/>
          <p14:tracePt t="107680" x="7527925" y="5456238"/>
          <p14:tracePt t="107695" x="7518400" y="5456238"/>
          <p14:tracePt t="107711" x="7510463" y="5465763"/>
          <p14:tracePt t="107728" x="7483475" y="5473700"/>
          <p14:tracePt t="107745" x="7456488" y="5473700"/>
          <p14:tracePt t="107762" x="7446963" y="5473700"/>
          <p14:tracePt t="107778" x="7429500" y="5473700"/>
          <p14:tracePt t="107795" x="7419975" y="5473700"/>
          <p14:tracePt t="107857" x="7412038" y="5473700"/>
          <p14:tracePt t="107888" x="7402513" y="5473700"/>
          <p14:tracePt t="107999" x="7394575" y="5456238"/>
          <p14:tracePt t="108047" x="7394575" y="5438775"/>
          <p14:tracePt t="108056" x="7394575" y="5429250"/>
          <p14:tracePt t="108080" x="7394575" y="5419725"/>
          <p14:tracePt t="108088" x="7394575" y="5411788"/>
          <p14:tracePt t="108096" x="7394575" y="5402263"/>
          <p14:tracePt t="108112" x="7394575" y="5384800"/>
          <p14:tracePt t="108129" x="7394575" y="5367338"/>
          <p14:tracePt t="108145" x="7394575" y="5330825"/>
          <p14:tracePt t="108179" x="7394575" y="5322888"/>
          <p14:tracePt t="119095" x="7385050" y="5313363"/>
          <p14:tracePt t="119111" x="7367588" y="5330825"/>
          <p14:tracePt t="119119" x="7348538" y="5357813"/>
          <p14:tracePt t="119132" x="7340600" y="5375275"/>
          <p14:tracePt t="120352" x="7331075" y="5394325"/>
          <p14:tracePt t="120371" x="7323138" y="5394325"/>
          <p14:tracePt t="120380" x="7313613" y="5394325"/>
          <p14:tracePt t="120387" x="7313613" y="5384800"/>
          <p14:tracePt t="120401" x="7313613" y="5375275"/>
          <p14:tracePt t="120420" x="7313613" y="5367338"/>
          <p14:tracePt t="120435" x="7304088" y="5357813"/>
          <p14:tracePt t="120451" x="7304088" y="5340350"/>
          <p14:tracePt t="121099" x="7323138" y="5357813"/>
          <p14:tracePt t="121107" x="7340600" y="5367338"/>
          <p14:tracePt t="121119" x="7385050" y="5367338"/>
          <p14:tracePt t="121135" x="7554913" y="5367338"/>
          <p14:tracePt t="121152" x="7759700" y="5348288"/>
          <p14:tracePt t="121169" x="7894638" y="5322888"/>
          <p14:tracePt t="121185" x="7991475" y="5295900"/>
          <p14:tracePt t="121202" x="8001000" y="5286375"/>
          <p14:tracePt t="121260" x="8010525" y="5286375"/>
          <p14:tracePt t="121267" x="8018463" y="5286375"/>
          <p14:tracePt t="121275" x="8037513" y="5276850"/>
          <p14:tracePt t="121286" x="8045450" y="5276850"/>
          <p14:tracePt t="121302" x="8108950" y="5276850"/>
          <p14:tracePt t="121319" x="8143875" y="5276850"/>
          <p14:tracePt t="121336" x="8161338" y="5276850"/>
          <p14:tracePt t="121352" x="8180388" y="5276850"/>
          <p14:tracePt t="121369" x="8205788" y="5276850"/>
          <p14:tracePt t="121386" x="8224838" y="5276850"/>
          <p14:tracePt t="121403" x="8313738" y="5268913"/>
          <p14:tracePt t="121419" x="8385175" y="5259388"/>
          <p14:tracePt t="121436" x="8394700" y="5259388"/>
          <p14:tracePt t="121469" x="8402638" y="5251450"/>
          <p14:tracePt t="121486" x="8429625" y="5214938"/>
          <p14:tracePt t="121503" x="8429625" y="5205413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327547" y="1393479"/>
                <a:ext cx="11750722" cy="5099396"/>
              </a:xfrm>
            </p:spPr>
            <p:txBody>
              <a:bodyPr numCol="2">
                <a:normAutofit fontScale="92500" lnSpcReduction="20000"/>
              </a:bodyPr>
              <a:lstStyle/>
              <a:p>
                <a:pPr marL="514350" lvl="0" indent="-514350">
                  <a:lnSpc>
                    <a:spcPct val="150000"/>
                  </a:lnSpc>
                  <a:buAutoNum type="arabicParenR"/>
                </a:pPr>
                <a:r>
                  <a:rPr lang="pt-BR" dirty="0" smtClean="0"/>
                  <a:t>Método </a:t>
                </a:r>
                <a:r>
                  <a:rPr lang="pt-BR" dirty="0"/>
                  <a:t>dos </a:t>
                </a:r>
                <a:r>
                  <a:rPr lang="pt-BR" dirty="0" smtClean="0"/>
                  <a:t>Coeficientes </a:t>
                </a:r>
                <a:r>
                  <a:rPr lang="pt-BR" dirty="0"/>
                  <a:t>(K</a:t>
                </a:r>
                <a:r>
                  <a:rPr lang="pt-BR" baseline="-25000" dirty="0"/>
                  <a:t>P</a:t>
                </a:r>
                <a:r>
                  <a:rPr lang="pt-BR" dirty="0" smtClean="0"/>
                  <a:t>)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pt-BR" sz="2600" dirty="0" smtClean="0"/>
                  <a:t>Cada </a:t>
                </a:r>
                <a:r>
                  <a:rPr lang="pt-BR" sz="2600" dirty="0"/>
                  <a:t>peça tem um coeficiente K</a:t>
                </a:r>
                <a:r>
                  <a:rPr lang="pt-BR" sz="2600" baseline="-25000" dirty="0"/>
                  <a:t>P</a:t>
                </a:r>
                <a:endParaRPr lang="pt-BR" sz="260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pt-BR" sz="2600" dirty="0" smtClean="0"/>
                  <a:t>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h𝑓</m:t>
                        </m:r>
                      </m:e>
                      <m:sub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pt-BR" sz="2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pt-BR" sz="260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pt-BR" sz="260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 2</m:t>
                        </m:r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pt-BR" sz="2600" dirty="0" smtClean="0"/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pt-BR" sz="2600" dirty="0" smtClean="0"/>
              </a:p>
              <a:p>
                <a:pPr lvl="1">
                  <a:lnSpc>
                    <a:spcPct val="150000"/>
                  </a:lnSpc>
                </a:pPr>
                <a:r>
                  <a:rPr lang="pt-BR" sz="2600" dirty="0"/>
                  <a:t>Coeficientes tabelados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pt-BR" sz="2500" dirty="0" smtClean="0"/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pt-BR" sz="2500" dirty="0"/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pt-BR" sz="2500" dirty="0" smtClean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pt-BR" sz="2500" dirty="0" smtClean="0"/>
                  <a:t>2</a:t>
                </a:r>
                <a:r>
                  <a:rPr lang="pt-BR" dirty="0" smtClean="0"/>
                  <a:t>) Método dos Comprimentos Equivalentes</a:t>
                </a:r>
              </a:p>
              <a:p>
                <a:pPr>
                  <a:lnSpc>
                    <a:spcPct val="150000"/>
                  </a:lnSpc>
                </a:pPr>
                <a:r>
                  <a:rPr lang="pt-BR" sz="2600" dirty="0" smtClean="0"/>
                  <a:t>Acréscimo </a:t>
                </a:r>
                <a:r>
                  <a:rPr lang="pt-BR" sz="2600" dirty="0"/>
                  <a:t>de comprimento à tubulação devido a cada </a:t>
                </a:r>
                <a:r>
                  <a:rPr lang="pt-BR" sz="2600" dirty="0" smtClean="0"/>
                  <a:t>peça</a:t>
                </a:r>
                <a:endParaRPr lang="pt-BR" sz="2600" dirty="0"/>
              </a:p>
              <a:p>
                <a:pPr lvl="1">
                  <a:lnSpc>
                    <a:spcPct val="150000"/>
                  </a:lnSpc>
                </a:pPr>
                <a:r>
                  <a:rPr lang="pt-BR" sz="2600" dirty="0" smtClean="0"/>
                  <a:t>L: Comprimento </a:t>
                </a:r>
                <a:r>
                  <a:rPr lang="pt-BR" sz="2600" dirty="0"/>
                  <a:t>da </a:t>
                </a:r>
                <a:r>
                  <a:rPr lang="pt-BR" sz="2600" dirty="0" smtClean="0"/>
                  <a:t>tubulação</a:t>
                </a:r>
                <a:endParaRPr lang="pt-BR" sz="2600" dirty="0"/>
              </a:p>
              <a:p>
                <a:pPr lvl="1">
                  <a:lnSpc>
                    <a:spcPct val="150000"/>
                  </a:lnSpc>
                </a:pPr>
                <a:r>
                  <a:rPr lang="pt-BR" sz="2600" dirty="0" smtClean="0"/>
                  <a:t>Le: Comprimento </a:t>
                </a:r>
                <a:r>
                  <a:rPr lang="pt-BR" sz="2600" dirty="0"/>
                  <a:t>equivalente às </a:t>
                </a:r>
                <a:r>
                  <a:rPr lang="pt-BR" sz="2600" dirty="0" smtClean="0"/>
                  <a:t>peças</a:t>
                </a:r>
                <a:endParaRPr lang="pt-BR" sz="2600" dirty="0"/>
              </a:p>
              <a:p>
                <a:pPr>
                  <a:lnSpc>
                    <a:spcPct val="150000"/>
                  </a:lnSpc>
                </a:pPr>
                <a:r>
                  <a:rPr lang="pt-BR" sz="2600" dirty="0" smtClean="0"/>
                  <a:t>Comprimento </a:t>
                </a:r>
                <a:r>
                  <a:rPr lang="pt-BR" sz="2600" dirty="0"/>
                  <a:t>total: L</a:t>
                </a:r>
                <a:r>
                  <a:rPr lang="pt-BR" sz="2600" baseline="-25000" dirty="0"/>
                  <a:t>T</a:t>
                </a:r>
                <a:r>
                  <a:rPr lang="pt-BR" sz="2600" dirty="0"/>
                  <a:t> = L + Le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pt-BR" sz="2600" dirty="0" smtClean="0"/>
                  <a:t> 	</a:t>
                </a:r>
                <a14:m>
                  <m:oMath xmlns:m="http://schemas.openxmlformats.org/officeDocument/2006/math">
                    <m:r>
                      <a:rPr lang="pt-BR" sz="2600" i="1">
                        <a:latin typeface="Cambria Math" panose="02040503050406030204" pitchFamily="18" charset="0"/>
                      </a:rPr>
                      <m:t>h𝑓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= 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∙ </m:t>
                    </m:r>
                    <m:f>
                      <m:f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  <m:r>
                      <a:rPr lang="pt-BR" sz="2600" i="1"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pt-BR" sz="2600" dirty="0"/>
                  <a:t>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pt-BR" sz="25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7547" y="1393479"/>
                <a:ext cx="11750722" cy="5099396"/>
              </a:xfrm>
              <a:blipFill rotWithShape="0">
                <a:blip r:embed="rId5"/>
                <a:stretch>
                  <a:fillRect l="-986" r="-72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3582" y="0"/>
            <a:ext cx="10235821" cy="1351722"/>
          </a:xfrm>
        </p:spPr>
        <p:txBody>
          <a:bodyPr/>
          <a:lstStyle/>
          <a:p>
            <a:pPr algn="ctr"/>
            <a:r>
              <a:rPr lang="pt-BR" dirty="0" smtClean="0"/>
              <a:t>Cálculo de hf</a:t>
            </a:r>
            <a:r>
              <a:rPr lang="pt-BR" baseline="-25000" dirty="0" smtClean="0"/>
              <a:t>L</a:t>
            </a:r>
            <a:endParaRPr lang="pt-BR" baseline="-25000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226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941"/>
    </mc:Choice>
    <mc:Fallback xmlns="">
      <p:transition spd="slow" advTm="151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  <p:extLst mod="1">
    <p:ext uri="{3A86A75C-4F4B-4683-9AE1-C65F6400EC91}">
      <p14:laserTraceLst xmlns:p14="http://schemas.microsoft.com/office/powerpoint/2010/main">
        <p14:tracePtLst>
          <p14:tracePt t="7038" x="8439150" y="5197475"/>
          <p14:tracePt t="7070" x="8439150" y="5205413"/>
          <p14:tracePt t="7086" x="8439150" y="5232400"/>
          <p14:tracePt t="7095" x="8439150" y="5241925"/>
          <p14:tracePt t="7102" x="8439150" y="5268913"/>
          <p14:tracePt t="7111" x="8439150" y="5295900"/>
          <p14:tracePt t="7127" x="8439150" y="5303838"/>
          <p14:tracePt t="7415" x="8429625" y="5322888"/>
          <p14:tracePt t="7422" x="8402638" y="5348288"/>
          <p14:tracePt t="7431" x="8367713" y="5367338"/>
          <p14:tracePt t="7444" x="8348663" y="5375275"/>
          <p14:tracePt t="7462" x="8286750" y="5384800"/>
          <p14:tracePt t="7478" x="8242300" y="5384800"/>
          <p14:tracePt t="7494" x="8215313" y="5384800"/>
          <p14:tracePt t="7511" x="8153400" y="5384800"/>
          <p14:tracePt t="7528" x="8089900" y="5384800"/>
          <p14:tracePt t="7544" x="8037513" y="5384800"/>
          <p14:tracePt t="7561" x="7867650" y="5384800"/>
          <p14:tracePt t="7578" x="7545388" y="5375275"/>
          <p14:tracePt t="7595" x="7089775" y="5348288"/>
          <p14:tracePt t="7611" x="6581775" y="5259388"/>
          <p14:tracePt t="7628" x="6170613" y="5170488"/>
          <p14:tracePt t="7631" x="6027738" y="5133975"/>
          <p14:tracePt t="7645" x="5929313" y="5099050"/>
          <p14:tracePt t="7662" x="5776913" y="5018088"/>
          <p14:tracePt t="7678" x="5724525" y="4946650"/>
          <p14:tracePt t="7695" x="5643563" y="4857750"/>
          <p14:tracePt t="7711" x="5616575" y="4803775"/>
          <p14:tracePt t="7728" x="5537200" y="4679950"/>
          <p14:tracePt t="7745" x="5483225" y="4598988"/>
          <p14:tracePt t="7762" x="5384800" y="4429125"/>
          <p14:tracePt t="7778" x="5286375" y="4251325"/>
          <p14:tracePt t="7795" x="5170488" y="4044950"/>
          <p14:tracePt t="7812" x="5054600" y="3867150"/>
          <p14:tracePt t="7828" x="4946650" y="3724275"/>
          <p14:tracePt t="7846" x="4803775" y="3544888"/>
          <p14:tracePt t="7862" x="4732338" y="3455988"/>
          <p14:tracePt t="7879" x="4705350" y="3419475"/>
          <p14:tracePt t="7895" x="4697413" y="3384550"/>
          <p14:tracePt t="7912" x="4679950" y="3367088"/>
          <p14:tracePt t="7946" x="4679950" y="3330575"/>
          <p14:tracePt t="7962" x="4679950" y="3313113"/>
          <p14:tracePt t="7979" x="4679950" y="3268663"/>
          <p14:tracePt t="7995" x="4679950" y="3224213"/>
          <p14:tracePt t="8012" x="4679950" y="3197225"/>
          <p14:tracePt t="8029" x="4670425" y="3160713"/>
          <p14:tracePt t="8074" x="4670425" y="3152775"/>
          <p14:tracePt t="8090" x="4660900" y="3143250"/>
          <p14:tracePt t="8099" x="4652963" y="3133725"/>
          <p14:tracePt t="8122" x="4643438" y="3133725"/>
          <p14:tracePt t="8131" x="4633913" y="3133725"/>
          <p14:tracePt t="8154" x="4633913" y="3125788"/>
          <p14:tracePt t="8203" x="4633913" y="3098800"/>
          <p14:tracePt t="8219" x="4633913" y="3089275"/>
          <p14:tracePt t="8250" x="4625975" y="3081338"/>
          <p14:tracePt t="8258" x="4625975" y="3062288"/>
          <p14:tracePt t="8274" x="4625975" y="3054350"/>
          <p14:tracePt t="8298" x="4616450" y="3044825"/>
          <p14:tracePt t="8306" x="4616450" y="3036888"/>
          <p14:tracePt t="8474" x="4616450" y="3027363"/>
          <p14:tracePt t="8547" x="4616450" y="3009900"/>
          <p14:tracePt t="8554" x="4616450" y="2990850"/>
          <p14:tracePt t="8563" x="4616450" y="2982913"/>
          <p14:tracePt t="8580" x="4643438" y="2928938"/>
          <p14:tracePt t="8596" x="4652963" y="2884488"/>
          <p14:tracePt t="8613" x="4652963" y="2803525"/>
          <p14:tracePt t="8630" x="4652963" y="2759075"/>
          <p14:tracePt t="8647" x="4652963" y="2724150"/>
          <p14:tracePt t="8663" x="4652963" y="2687638"/>
          <p14:tracePt t="8680" x="4652963" y="2652713"/>
          <p14:tracePt t="8697" x="4652963" y="2633663"/>
          <p14:tracePt t="8714" x="4652963" y="2554288"/>
          <p14:tracePt t="8730" x="4652963" y="2509838"/>
          <p14:tracePt t="8747" x="4633913" y="2473325"/>
          <p14:tracePt t="8763" x="4616450" y="2438400"/>
          <p14:tracePt t="8780" x="4608513" y="2393950"/>
          <p14:tracePt t="8797" x="4598988" y="2357438"/>
          <p14:tracePt t="8813" x="4598988" y="2330450"/>
          <p14:tracePt t="8830" x="4598988" y="2295525"/>
          <p14:tracePt t="8847" x="4598988" y="2268538"/>
          <p14:tracePt t="8864" x="4598988" y="2251075"/>
          <p14:tracePt t="8881" x="4598988" y="2232025"/>
          <p14:tracePt t="8898" x="4598988" y="2187575"/>
          <p14:tracePt t="8914" x="4598988" y="2170113"/>
          <p14:tracePt t="8930" x="4598988" y="2160588"/>
          <p14:tracePt t="8947" x="4598988" y="2143125"/>
          <p14:tracePt t="8981" x="4598988" y="2133600"/>
          <p14:tracePt t="9010" x="4598988" y="2116138"/>
          <p14:tracePt t="9018" x="4608513" y="2098675"/>
          <p14:tracePt t="9034" x="4608513" y="2081213"/>
          <p14:tracePt t="9047" x="4643438" y="2062163"/>
          <p14:tracePt t="9064" x="4643438" y="2027238"/>
          <p14:tracePt t="9081" x="4660900" y="1965325"/>
          <p14:tracePt t="9098" x="4679950" y="1911350"/>
          <p14:tracePt t="9683" x="4687888" y="1911350"/>
          <p14:tracePt t="9714" x="4697413" y="1911350"/>
          <p14:tracePt t="9779" x="4714875" y="1911350"/>
          <p14:tracePt t="9794" x="4724400" y="1911350"/>
          <p14:tracePt t="9802" x="4732338" y="1911350"/>
          <p14:tracePt t="9815" x="4741863" y="1911350"/>
          <p14:tracePt t="9832" x="4751388" y="1911350"/>
          <p14:tracePt t="9849" x="4759325" y="1911350"/>
          <p14:tracePt t="9866" x="4768850" y="1911350"/>
          <p14:tracePt t="9922" x="4776788" y="1911350"/>
          <p14:tracePt t="9970" x="4795838" y="1911350"/>
          <p14:tracePt t="9979" x="4803775" y="1911350"/>
          <p14:tracePt t="10003" x="4813300" y="1911350"/>
          <p14:tracePt t="10602" x="4813300" y="1919288"/>
          <p14:tracePt t="10611" x="4813300" y="1938338"/>
          <p14:tracePt t="10626" x="4813300" y="1946275"/>
          <p14:tracePt t="10795" x="4822825" y="1946275"/>
          <p14:tracePt t="10803" x="4840288" y="1938338"/>
          <p14:tracePt t="10810" x="4848225" y="1938338"/>
          <p14:tracePt t="10819" x="4857750" y="1938338"/>
          <p14:tracePt t="15063" x="4848225" y="1955800"/>
          <p14:tracePt t="15070" x="4840288" y="1973263"/>
          <p14:tracePt t="15078" x="4822825" y="1982788"/>
          <p14:tracePt t="15092" x="4813300" y="2000250"/>
          <p14:tracePt t="15108" x="4776788" y="2071688"/>
          <p14:tracePt t="15125" x="4741863" y="2160588"/>
          <p14:tracePt t="15142" x="4732338" y="2179638"/>
          <p14:tracePt t="15175" x="4724400" y="2179638"/>
          <p14:tracePt t="15191" x="4724400" y="2187575"/>
          <p14:tracePt t="15209" x="4705350" y="2187575"/>
          <p14:tracePt t="15225" x="4697413" y="2187575"/>
          <p14:tracePt t="15242" x="4687888" y="2187575"/>
          <p14:tracePt t="15318" x="4697413" y="2179638"/>
          <p14:tracePt t="15327" x="4705350" y="2179638"/>
          <p14:tracePt t="15334" x="4714875" y="2179638"/>
          <p14:tracePt t="15343" x="4741863" y="2152650"/>
          <p14:tracePt t="15359" x="4813300" y="2116138"/>
          <p14:tracePt t="15375" x="4867275" y="2071688"/>
          <p14:tracePt t="15392" x="4884738" y="2054225"/>
          <p14:tracePt t="15409" x="4894263" y="2054225"/>
          <p14:tracePt t="15446" x="4902200" y="2054225"/>
          <p14:tracePt t="15459" x="4911725" y="2054225"/>
          <p14:tracePt t="15475" x="4929188" y="2062163"/>
          <p14:tracePt t="15492" x="4946650" y="2071688"/>
          <p14:tracePt t="15510" x="5010150" y="2133600"/>
          <p14:tracePt t="15526" x="5081588" y="2197100"/>
          <p14:tracePt t="15542" x="5170488" y="2251075"/>
          <p14:tracePt t="15559" x="5205413" y="2268538"/>
          <p14:tracePt t="15576" x="5251450" y="2303463"/>
          <p14:tracePt t="15592" x="5286375" y="2357438"/>
          <p14:tracePt t="15609" x="5286375" y="2384425"/>
          <p14:tracePt t="15626" x="5303838" y="2411413"/>
          <p14:tracePt t="15642" x="5313363" y="2473325"/>
          <p14:tracePt t="15659" x="5348288" y="2527300"/>
          <p14:tracePt t="15676" x="5384800" y="2581275"/>
          <p14:tracePt t="15693" x="5411788" y="2625725"/>
          <p14:tracePt t="15710" x="5429250" y="2633663"/>
          <p14:tracePt t="15726" x="5438775" y="2633663"/>
          <p14:tracePt t="15743" x="5446713" y="2633663"/>
          <p14:tracePt t="15759" x="5465763" y="2633663"/>
          <p14:tracePt t="15776" x="5483225" y="2633663"/>
          <p14:tracePt t="15793" x="5491163" y="2616200"/>
          <p14:tracePt t="15809" x="5510213" y="2598738"/>
          <p14:tracePt t="15826" x="5518150" y="2581275"/>
          <p14:tracePt t="15863" x="5527675" y="2581275"/>
          <p14:tracePt t="16398" x="5518150" y="2571750"/>
          <p14:tracePt t="16407" x="5518150" y="2562225"/>
          <p14:tracePt t="16414" x="5510213" y="2544763"/>
          <p14:tracePt t="16427" x="5500688" y="2527300"/>
          <p14:tracePt t="16444" x="5483225" y="2527300"/>
          <p14:tracePt t="16461" x="5419725" y="2527300"/>
          <p14:tracePt t="16478" x="5357813" y="2527300"/>
          <p14:tracePt t="16494" x="5340350" y="2527300"/>
          <p14:tracePt t="16511" x="5322888" y="2527300"/>
          <p14:tracePt t="16527" x="5303838" y="2527300"/>
          <p14:tracePt t="16544" x="5286375" y="2527300"/>
          <p14:tracePt t="16561" x="5251450" y="2527300"/>
          <p14:tracePt t="16577" x="5241925" y="2527300"/>
          <p14:tracePt t="16594" x="5224463" y="2527300"/>
          <p14:tracePt t="16611" x="5180013" y="2517775"/>
          <p14:tracePt t="16718" x="5170488" y="2509838"/>
          <p14:tracePt t="17231" x="5170488" y="2500313"/>
          <p14:tracePt t="17310" x="5170488" y="2490788"/>
          <p14:tracePt t="17734" x="5180013" y="2490788"/>
          <p14:tracePt t="17766" x="5197475" y="2490788"/>
          <p14:tracePt t="17774" x="5214938" y="2490788"/>
          <p14:tracePt t="17783" x="5224463" y="2490788"/>
          <p14:tracePt t="17796" x="5232400" y="2490788"/>
          <p14:tracePt t="17814" x="5295900" y="2482850"/>
          <p14:tracePt t="17830" x="5340350" y="2446338"/>
          <p14:tracePt t="17847" x="5375275" y="2428875"/>
          <p14:tracePt t="17863" x="5419725" y="2411413"/>
          <p14:tracePt t="17880" x="5446713" y="2393950"/>
          <p14:tracePt t="17897" x="5465763" y="2393950"/>
          <p14:tracePt t="17962" x="5483225" y="2374900"/>
          <p14:tracePt t="17970" x="5491163" y="2366963"/>
          <p14:tracePt t="17994" x="5500688" y="2347913"/>
          <p14:tracePt t="18002" x="5510213" y="2339975"/>
          <p14:tracePt t="18014" x="5537200" y="2312988"/>
          <p14:tracePt t="18030" x="5545138" y="2303463"/>
          <p14:tracePt t="18047" x="5554663" y="2295525"/>
          <p14:tracePt t="18064" x="5554663" y="2286000"/>
          <p14:tracePt t="18114" x="5554663" y="2276475"/>
          <p14:tracePt t="18139" x="5554663" y="2268538"/>
          <p14:tracePt t="18146" x="5554663" y="2259013"/>
          <p14:tracePt t="18227" x="5537200" y="2259013"/>
          <p14:tracePt t="18298" x="5527675" y="2259013"/>
          <p14:tracePt t="18306" x="5518150" y="2259013"/>
          <p14:tracePt t="18346" x="5510213" y="2259013"/>
          <p14:tracePt t="18355" x="5510213" y="2251075"/>
          <p14:tracePt t="18370" x="5510213" y="2241550"/>
          <p14:tracePt t="18381" x="5510213" y="2224088"/>
          <p14:tracePt t="18398" x="5510213" y="2214563"/>
          <p14:tracePt t="18459" x="5518150" y="2197100"/>
          <p14:tracePt t="18467" x="5527675" y="2187575"/>
          <p14:tracePt t="18474" x="5527675" y="2179638"/>
          <p14:tracePt t="18490" x="5537200" y="2179638"/>
          <p14:tracePt t="18994" x="5537200" y="2170113"/>
          <p14:tracePt t="19010" x="5518150" y="2170113"/>
          <p14:tracePt t="19019" x="5500688" y="2170113"/>
          <p14:tracePt t="19026" x="5483225" y="2170113"/>
          <p14:tracePt t="19035" x="5473700" y="2170113"/>
          <p14:tracePt t="19049" x="5446713" y="2170113"/>
          <p14:tracePt t="19066" x="5411788" y="2170113"/>
          <p14:tracePt t="19082" x="5384800" y="2170113"/>
          <p14:tracePt t="19099" x="5357813" y="2170113"/>
          <p14:tracePt t="19115" x="5313363" y="2170113"/>
          <p14:tracePt t="19132" x="5259388" y="2170113"/>
          <p14:tracePt t="19149" x="5224463" y="2170113"/>
          <p14:tracePt t="19166" x="5205413" y="2170113"/>
          <p14:tracePt t="19183" x="5180013" y="2170113"/>
          <p14:tracePt t="19199" x="5160963" y="2170113"/>
          <p14:tracePt t="19216" x="5108575" y="2143125"/>
          <p14:tracePt t="19232" x="5054600" y="2133600"/>
          <p14:tracePt t="19250" x="4902200" y="2125663"/>
          <p14:tracePt t="19266" x="4786313" y="2116138"/>
          <p14:tracePt t="19283" x="4660900" y="2116138"/>
          <p14:tracePt t="19299" x="4643438" y="2116138"/>
          <p14:tracePt t="19316" x="4633913" y="2116138"/>
          <p14:tracePt t="19562" x="4652963" y="2116138"/>
          <p14:tracePt t="19570" x="4670425" y="2116138"/>
          <p14:tracePt t="19578" x="4705350" y="2116138"/>
          <p14:tracePt t="19586" x="4732338" y="2116138"/>
          <p14:tracePt t="19600" x="4776788" y="2116138"/>
          <p14:tracePt t="19616" x="4911725" y="2098675"/>
          <p14:tracePt t="19634" x="5081588" y="2081213"/>
          <p14:tracePt t="19650" x="5133975" y="2071688"/>
          <p14:tracePt t="19667" x="5160963" y="2071688"/>
          <p14:tracePt t="19746" x="5170488" y="2071688"/>
          <p14:tracePt t="19826" x="5180013" y="2071688"/>
          <p14:tracePt t="19987" x="5180013" y="2062163"/>
          <p14:tracePt t="20002" x="5170488" y="2036763"/>
          <p14:tracePt t="20010" x="5160963" y="2017713"/>
          <p14:tracePt t="20019" x="5133975" y="1973263"/>
          <p14:tracePt t="20034" x="5099050" y="1893888"/>
          <p14:tracePt t="20050" x="5045075" y="1822450"/>
          <p14:tracePt t="20067" x="5018088" y="1776413"/>
          <p14:tracePt t="20084" x="4965700" y="1731963"/>
          <p14:tracePt t="20100" x="4929188" y="1697038"/>
          <p14:tracePt t="20117" x="4894263" y="1687513"/>
          <p14:tracePt t="20134" x="4857750" y="1679575"/>
          <p14:tracePt t="20151" x="4830763" y="1670050"/>
          <p14:tracePt t="20167" x="4822825" y="1670050"/>
          <p14:tracePt t="20184" x="4803775" y="1670050"/>
          <p14:tracePt t="20201" x="4786313" y="1670050"/>
          <p14:tracePt t="20218" x="4751388" y="1670050"/>
          <p14:tracePt t="20234" x="4732338" y="1670050"/>
          <p14:tracePt t="20251" x="4714875" y="1660525"/>
          <p14:tracePt t="20339" x="4705350" y="1660525"/>
          <p14:tracePt t="20386" x="4705350" y="1670050"/>
          <p14:tracePt t="20394" x="4705350" y="1679575"/>
          <p14:tracePt t="20418" x="4714875" y="1697038"/>
          <p14:tracePt t="20426" x="4724400" y="1704975"/>
          <p14:tracePt t="20435" x="4732338" y="1714500"/>
          <p14:tracePt t="20451" x="4751388" y="1731963"/>
          <p14:tracePt t="20468" x="4768850" y="1731963"/>
          <p14:tracePt t="20485" x="4813300" y="1785938"/>
          <p14:tracePt t="20501" x="4840288" y="1822450"/>
          <p14:tracePt t="20518" x="4884738" y="1839913"/>
          <p14:tracePt t="20535" x="4894263" y="1874838"/>
          <p14:tracePt t="20551" x="4902200" y="1884363"/>
          <p14:tracePt t="20568" x="4919663" y="1893888"/>
          <p14:tracePt t="20602" x="4938713" y="1928813"/>
          <p14:tracePt t="20618" x="4946650" y="1928813"/>
          <p14:tracePt t="20635" x="4946650" y="1938338"/>
          <p14:tracePt t="20698" x="4956175" y="1946275"/>
          <p14:tracePt t="20706" x="4956175" y="1955800"/>
          <p14:tracePt t="20718" x="4973638" y="1973263"/>
          <p14:tracePt t="20735" x="5000625" y="2000250"/>
          <p14:tracePt t="20751" x="5037138" y="2054225"/>
          <p14:tracePt t="20768" x="5081588" y="2125663"/>
          <p14:tracePt t="20786" x="5160963" y="2214563"/>
          <p14:tracePt t="20802" x="5180013" y="2251075"/>
          <p14:tracePt t="20818" x="5197475" y="2268538"/>
          <p14:tracePt t="20835" x="5241925" y="2286000"/>
          <p14:tracePt t="20852" x="5241925" y="2303463"/>
          <p14:tracePt t="21246" x="5241925" y="2312988"/>
          <p14:tracePt t="21407" x="5232400" y="2312988"/>
          <p14:tracePt t="21414" x="5224463" y="2312988"/>
          <p14:tracePt t="21438" x="5214938" y="2303463"/>
          <p14:tracePt t="21446" x="5205413" y="2295525"/>
          <p14:tracePt t="21455" x="5197475" y="2286000"/>
          <p14:tracePt t="21478" x="5187950" y="2276475"/>
          <p14:tracePt t="21487" x="5180013" y="2268538"/>
          <p14:tracePt t="21503" x="5170488" y="2259013"/>
          <p14:tracePt t="21520" x="5170488" y="2241550"/>
          <p14:tracePt t="21536" x="5170488" y="2232025"/>
          <p14:tracePt t="21894" x="5170488" y="2241550"/>
          <p14:tracePt t="21902" x="5170488" y="2259013"/>
          <p14:tracePt t="21910" x="5170488" y="2286000"/>
          <p14:tracePt t="21920" x="5170488" y="2312988"/>
          <p14:tracePt t="21937" x="5170488" y="2357438"/>
          <p14:tracePt t="21954" x="5197475" y="2419350"/>
          <p14:tracePt t="21970" x="5224463" y="2473325"/>
          <p14:tracePt t="21987" x="5251450" y="2509838"/>
          <p14:tracePt t="22004" x="5268913" y="2536825"/>
          <p14:tracePt t="22342" x="5276850" y="2536825"/>
          <p14:tracePt t="22406" x="5276850" y="2527300"/>
          <p14:tracePt t="22423" x="5276850" y="2517775"/>
          <p14:tracePt t="22454" x="5286375" y="2509838"/>
          <p14:tracePt t="28554" x="5303838" y="2509838"/>
          <p14:tracePt t="28651" x="5313363" y="2517775"/>
          <p14:tracePt t="28658" x="5313363" y="2527300"/>
          <p14:tracePt t="28667" x="5313363" y="2536825"/>
          <p14:tracePt t="28682" x="5313363" y="2571750"/>
          <p14:tracePt t="28699" x="5259388" y="2633663"/>
          <p14:tracePt t="28716" x="5187950" y="2660650"/>
          <p14:tracePt t="28733" x="5072063" y="2697163"/>
          <p14:tracePt t="28749" x="5018088" y="2714625"/>
          <p14:tracePt t="29083" x="5010150" y="2714625"/>
          <p14:tracePt t="29098" x="4991100" y="2724150"/>
          <p14:tracePt t="29106" x="4973638" y="2741613"/>
          <p14:tracePt t="29117" x="4946650" y="2751138"/>
          <p14:tracePt t="29133" x="4894263" y="2768600"/>
          <p14:tracePt t="29150" x="4776788" y="2776538"/>
          <p14:tracePt t="29167" x="4616450" y="2776538"/>
          <p14:tracePt t="29184" x="4348163" y="2768600"/>
          <p14:tracePt t="29200" x="3965575" y="2741613"/>
          <p14:tracePt t="29218" x="3205163" y="2714625"/>
          <p14:tracePt t="29234" x="2714625" y="2714625"/>
          <p14:tracePt t="29250" x="2330450" y="2714625"/>
          <p14:tracePt t="29267" x="2062163" y="2714625"/>
          <p14:tracePt t="29284" x="1893888" y="2714625"/>
          <p14:tracePt t="29300" x="1839913" y="2714625"/>
          <p14:tracePt t="29317" x="1822450" y="2714625"/>
          <p14:tracePt t="29334" x="1803400" y="2714625"/>
          <p14:tracePt t="29350" x="1795463" y="2714625"/>
          <p14:tracePt t="29367" x="1758950" y="2714625"/>
          <p14:tracePt t="29384" x="1731963" y="2714625"/>
          <p14:tracePt t="29401" x="1724025" y="2714625"/>
          <p14:tracePt t="29418" x="1679575" y="2714625"/>
          <p14:tracePt t="29434" x="1660525" y="2714625"/>
          <p14:tracePt t="29451" x="1616075" y="2714625"/>
          <p14:tracePt t="29467" x="1581150" y="2714625"/>
          <p14:tracePt t="29484" x="1517650" y="2714625"/>
          <p14:tracePt t="29501" x="1446213" y="2714625"/>
          <p14:tracePt t="29517" x="1384300" y="2714625"/>
          <p14:tracePt t="29534" x="1357313" y="2714625"/>
          <p14:tracePt t="29594" x="1347788" y="2714625"/>
          <p14:tracePt t="29603" x="1339850" y="2714625"/>
          <p14:tracePt t="29610" x="1330325" y="2705100"/>
          <p14:tracePt t="29619" x="1312863" y="2697163"/>
          <p14:tracePt t="29634" x="1312863" y="2687638"/>
          <p14:tracePt t="29651" x="1285875" y="2687638"/>
          <p14:tracePt t="29684" x="1258888" y="2679700"/>
          <p14:tracePt t="29701" x="1241425" y="2679700"/>
          <p14:tracePt t="29718" x="1204913" y="2660650"/>
          <p14:tracePt t="29734" x="1152525" y="2643188"/>
          <p14:tracePt t="29751" x="1098550" y="2616200"/>
          <p14:tracePt t="29768" x="1062038" y="2598738"/>
          <p14:tracePt t="29785" x="1027113" y="2562225"/>
          <p14:tracePt t="29802" x="946150" y="2536825"/>
          <p14:tracePt t="29818" x="928688" y="2509838"/>
          <p14:tracePt t="29835" x="919163" y="2509838"/>
          <p14:tracePt t="29851" x="901700" y="2500313"/>
          <p14:tracePt t="29931" x="893763" y="2500313"/>
          <p14:tracePt t="30010" x="884238" y="2500313"/>
          <p14:tracePt t="30018" x="874713" y="2500313"/>
          <p14:tracePt t="30026" x="866775" y="2500313"/>
          <p14:tracePt t="30042" x="847725" y="2500313"/>
          <p14:tracePt t="30052" x="830263" y="2500313"/>
          <p14:tracePt t="30068" x="812800" y="2500313"/>
          <p14:tracePt t="30085" x="776288" y="2500313"/>
          <p14:tracePt t="30102" x="758825" y="2490788"/>
          <p14:tracePt t="30119" x="731838" y="2482850"/>
          <p14:tracePt t="30135" x="723900" y="2482850"/>
          <p14:tracePt t="30152" x="704850" y="2473325"/>
          <p14:tracePt t="30169" x="704850" y="2465388"/>
          <p14:tracePt t="35574" x="696913" y="2465388"/>
          <p14:tracePt t="35595" x="696913" y="2490788"/>
          <p14:tracePt t="35612" x="696913" y="2598738"/>
          <p14:tracePt t="35628" x="696913" y="2776538"/>
          <p14:tracePt t="35646" x="768350" y="3009900"/>
          <p14:tracePt t="35662" x="830263" y="3133725"/>
          <p14:tracePt t="35679" x="866775" y="3187700"/>
          <p14:tracePt t="35718" x="874713" y="3205163"/>
          <p14:tracePt t="35728" x="893763" y="3205163"/>
          <p14:tracePt t="35750" x="911225" y="3205163"/>
          <p14:tracePt t="35766" x="919163" y="3205163"/>
          <p14:tracePt t="35778" x="938213" y="3205163"/>
          <p14:tracePt t="35795" x="946150" y="3205163"/>
          <p14:tracePt t="35812" x="965200" y="3205163"/>
          <p14:tracePt t="35829" x="1009650" y="3205163"/>
          <p14:tracePt t="35846" x="1027113" y="3205163"/>
          <p14:tracePt t="35862" x="1054100" y="3197225"/>
          <p14:tracePt t="35879" x="1081088" y="3197225"/>
          <p14:tracePt t="35895" x="1133475" y="3179763"/>
          <p14:tracePt t="35912" x="1196975" y="3152775"/>
          <p14:tracePt t="35929" x="1268413" y="3143250"/>
          <p14:tracePt t="35946" x="1330325" y="3116263"/>
          <p14:tracePt t="35962" x="1411288" y="3098800"/>
          <p14:tracePt t="35979" x="1482725" y="3081338"/>
          <p14:tracePt t="35996" x="1527175" y="3071813"/>
          <p14:tracePt t="35998" x="1536700" y="3071813"/>
          <p14:tracePt t="36012" x="1554163" y="3071813"/>
          <p14:tracePt t="36030" x="1581150" y="3081338"/>
          <p14:tracePt t="36610" x="1581150" y="3098800"/>
          <p14:tracePt t="36618" x="1581150" y="3108325"/>
          <p14:tracePt t="36630" x="1581150" y="3125788"/>
          <p14:tracePt t="36647" x="1581150" y="3143250"/>
          <p14:tracePt t="36664" x="1562100" y="3152775"/>
          <p14:tracePt t="36690" x="1554163" y="3152775"/>
          <p14:tracePt t="36738" x="1536700" y="3152775"/>
          <p14:tracePt t="36834" x="1527175" y="3160713"/>
          <p14:tracePt t="36850" x="1527175" y="3170238"/>
          <p14:tracePt t="36858" x="1536700" y="3187700"/>
          <p14:tracePt t="36867" x="1536700" y="3205163"/>
          <p14:tracePt t="36881" x="1562100" y="3241675"/>
          <p14:tracePt t="36898" x="1571625" y="3268663"/>
          <p14:tracePt t="36914" x="1581150" y="3268663"/>
          <p14:tracePt t="37090" x="1581150" y="3286125"/>
          <p14:tracePt t="37530" x="1589088" y="3286125"/>
          <p14:tracePt t="37595" x="1598613" y="3286125"/>
          <p14:tracePt t="37642" x="1625600" y="3286125"/>
          <p14:tracePt t="37658" x="1643063" y="3286125"/>
          <p14:tracePt t="37667" x="1652588" y="3286125"/>
          <p14:tracePt t="37682" x="1660525" y="3286125"/>
          <p14:tracePt t="37690" x="1670050" y="3286125"/>
          <p14:tracePt t="37699" x="1679575" y="3286125"/>
          <p14:tracePt t="37722" x="1697038" y="3286125"/>
          <p14:tracePt t="37738" x="1704975" y="3286125"/>
          <p14:tracePt t="37754" x="1714500" y="3286125"/>
          <p14:tracePt t="37770" x="1724025" y="3286125"/>
          <p14:tracePt t="37786" x="1731963" y="3286125"/>
          <p14:tracePt t="37799" x="1741488" y="3286125"/>
          <p14:tracePt t="37866" x="1741488" y="3295650"/>
          <p14:tracePt t="37882" x="1751013" y="3295650"/>
          <p14:tracePt t="38354" x="1758950" y="3295650"/>
          <p14:tracePt t="38362" x="1768475" y="3295650"/>
          <p14:tracePt t="38418" x="1776413" y="3295650"/>
          <p14:tracePt t="38658" x="1785938" y="3295650"/>
          <p14:tracePt t="38674" x="1795463" y="3295650"/>
          <p14:tracePt t="38706" x="1795463" y="3286125"/>
          <p14:tracePt t="38714" x="1803400" y="3286125"/>
          <p14:tracePt t="38722" x="1812925" y="3286125"/>
          <p14:tracePt t="38734" x="1822450" y="3268663"/>
          <p14:tracePt t="38751" x="1847850" y="3268663"/>
          <p14:tracePt t="38767" x="1857375" y="3268663"/>
          <p14:tracePt t="39182" x="1857375" y="3286125"/>
          <p14:tracePt t="39190" x="1857375" y="3295650"/>
          <p14:tracePt t="39202" x="1857375" y="3303588"/>
          <p14:tracePt t="39218" x="1911350" y="3322638"/>
          <p14:tracePt t="39235" x="1946275" y="3348038"/>
          <p14:tracePt t="39252" x="1982788" y="3348038"/>
          <p14:tracePt t="39269" x="2000250" y="3367088"/>
          <p14:tracePt t="39286" x="2017713" y="3375025"/>
          <p14:tracePt t="39302" x="2044700" y="3384550"/>
          <p14:tracePt t="39319" x="2062163" y="3394075"/>
          <p14:tracePt t="39335" x="2116138" y="3394075"/>
          <p14:tracePt t="39352" x="2160588" y="3411538"/>
          <p14:tracePt t="39368" x="2197100" y="3419475"/>
          <p14:tracePt t="39385" x="2214563" y="3419475"/>
          <p14:tracePt t="39470" x="2224088" y="3419475"/>
          <p14:tracePt t="39766" x="2214563" y="3419475"/>
          <p14:tracePt t="39790" x="2197100" y="3419475"/>
          <p14:tracePt t="39806" x="2187575" y="3419475"/>
          <p14:tracePt t="39830" x="2170113" y="3419475"/>
          <p14:tracePt t="39854" x="2160588" y="3419475"/>
          <p14:tracePt t="39862" x="2152650" y="3419475"/>
          <p14:tracePt t="39902" x="2143125" y="3411538"/>
          <p14:tracePt t="39918" x="2133600" y="3411538"/>
          <p14:tracePt t="39934" x="2125663" y="3402013"/>
          <p14:tracePt t="39958" x="2116138" y="3402013"/>
          <p14:tracePt t="39966" x="2108200" y="3402013"/>
          <p14:tracePt t="39974" x="2098675" y="3402013"/>
          <p14:tracePt t="39986" x="2089150" y="3394075"/>
          <p14:tracePt t="40003" x="2081213" y="3384550"/>
          <p14:tracePt t="40020" x="2071688" y="3384550"/>
          <p14:tracePt t="40036" x="2062163" y="3384550"/>
          <p14:tracePt t="40206" x="2054225" y="3375025"/>
          <p14:tracePt t="40222" x="2054225" y="3367088"/>
          <p14:tracePt t="40230" x="2044700" y="3348038"/>
          <p14:tracePt t="40246" x="2044700" y="3330575"/>
          <p14:tracePt t="40255" x="2044700" y="3313113"/>
          <p14:tracePt t="40270" x="2044700" y="3286125"/>
          <p14:tracePt t="40287" x="2044700" y="3276600"/>
          <p14:tracePt t="40350" x="2044700" y="3259138"/>
          <p14:tracePt t="40358" x="2044700" y="3251200"/>
          <p14:tracePt t="40430" x="2044700" y="3241675"/>
          <p14:tracePt t="40446" x="2044700" y="3232150"/>
          <p14:tracePt t="40455" x="2044700" y="3224213"/>
          <p14:tracePt t="40686" x="2036763" y="3224213"/>
          <p14:tracePt t="40694" x="2027238" y="3224213"/>
          <p14:tracePt t="40704" x="2017713" y="3224213"/>
          <p14:tracePt t="40726" x="2000250" y="3232150"/>
          <p14:tracePt t="40737" x="1990725" y="3232150"/>
          <p14:tracePt t="40754" x="1973263" y="3251200"/>
          <p14:tracePt t="40771" x="1946275" y="3251200"/>
          <p14:tracePt t="40788" x="1938338" y="3251200"/>
          <p14:tracePt t="40804" x="1928813" y="3251200"/>
          <p14:tracePt t="40894" x="1928813" y="3259138"/>
          <p14:tracePt t="40998" x="1938338" y="3259138"/>
          <p14:tracePt t="41007" x="1946275" y="3251200"/>
          <p14:tracePt t="41014" x="1955800" y="3241675"/>
          <p14:tracePt t="41054" x="1965325" y="3241675"/>
          <p14:tracePt t="41062" x="1973263" y="3232150"/>
          <p14:tracePt t="41071" x="1982788" y="3232150"/>
          <p14:tracePt t="41088" x="2027238" y="3224213"/>
          <p14:tracePt t="41105" x="2054225" y="3224213"/>
          <p14:tracePt t="41121" x="2098675" y="3224213"/>
          <p14:tracePt t="41138" x="2143125" y="3224213"/>
          <p14:tracePt t="41155" x="2160588" y="3224213"/>
          <p14:tracePt t="41172" x="2187575" y="3205163"/>
          <p14:tracePt t="41188" x="2251075" y="3179763"/>
          <p14:tracePt t="41206" x="2312988" y="3152775"/>
          <p14:tracePt t="41222" x="2330450" y="3143250"/>
          <p14:tracePt t="41310" x="2330450" y="3152775"/>
          <p14:tracePt t="41318" x="2330450" y="3160713"/>
          <p14:tracePt t="41406" x="2339975" y="3179763"/>
          <p14:tracePt t="41414" x="2347913" y="3187700"/>
          <p14:tracePt t="41422" x="2357438" y="3187700"/>
          <p14:tracePt t="41439" x="2374900" y="3197225"/>
          <p14:tracePt t="41455" x="2393950" y="3214688"/>
          <p14:tracePt t="41472" x="2401888" y="3224213"/>
          <p14:tracePt t="41489" x="2428875" y="3224213"/>
          <p14:tracePt t="41505" x="2455863" y="3251200"/>
          <p14:tracePt t="41522" x="2473325" y="3268663"/>
          <p14:tracePt t="41539" x="2482850" y="3276600"/>
          <p14:tracePt t="41572" x="2482850" y="3303588"/>
          <p14:tracePt t="41575" x="2500313" y="3313113"/>
          <p14:tracePt t="41590" x="2517775" y="3330575"/>
          <p14:tracePt t="41622" x="2536825" y="3357563"/>
          <p14:tracePt t="41639" x="2544763" y="3357563"/>
          <p14:tracePt t="41656" x="2571750" y="3375025"/>
          <p14:tracePt t="41672" x="2625725" y="3384550"/>
          <p14:tracePt t="41689" x="2670175" y="3384550"/>
          <p14:tracePt t="41706" x="2768600" y="3411538"/>
          <p14:tracePt t="41723" x="2894013" y="3419475"/>
          <p14:tracePt t="41739" x="2946400" y="3419475"/>
          <p14:tracePt t="41756" x="3009900" y="3419475"/>
          <p14:tracePt t="41773" x="3054350" y="3411538"/>
          <p14:tracePt t="41790" x="3062288" y="3402013"/>
          <p14:tracePt t="41806" x="3081338" y="3375025"/>
          <p14:tracePt t="41823" x="3116263" y="3322638"/>
          <p14:tracePt t="41840" x="3125788" y="3303588"/>
          <p14:tracePt t="41856" x="3143250" y="3259138"/>
          <p14:tracePt t="41873" x="3160713" y="3187700"/>
          <p14:tracePt t="41890" x="3179763" y="3143250"/>
          <p14:tracePt t="41906" x="3179763" y="3098800"/>
          <p14:tracePt t="41923" x="3179763" y="3071813"/>
          <p14:tracePt t="41940" x="3179763" y="3044825"/>
          <p14:tracePt t="41956" x="3179763" y="3036888"/>
          <p14:tracePt t="41974" x="3179763" y="3017838"/>
          <p14:tracePt t="41990" x="3152775" y="3009900"/>
          <p14:tracePt t="42007" x="3125788" y="2990850"/>
          <p14:tracePt t="42023" x="3062288" y="2955925"/>
          <p14:tracePt t="42040" x="3000375" y="2894013"/>
          <p14:tracePt t="42056" x="2946400" y="2857500"/>
          <p14:tracePt t="42073" x="2847975" y="2795588"/>
          <p14:tracePt t="42090" x="2732088" y="2705100"/>
          <p14:tracePt t="42107" x="2625725" y="2643188"/>
          <p14:tracePt t="42123" x="2527300" y="2598738"/>
          <p14:tracePt t="42140" x="2446338" y="2598738"/>
          <p14:tracePt t="42157" x="2347913" y="2598738"/>
          <p14:tracePt t="42174" x="2295525" y="2598738"/>
          <p14:tracePt t="42191" x="2232025" y="2598738"/>
          <p14:tracePt t="42207" x="2152650" y="2633663"/>
          <p14:tracePt t="42224" x="2044700" y="2697163"/>
          <p14:tracePt t="42240" x="1946275" y="2776538"/>
          <p14:tracePt t="42257" x="1847850" y="2857500"/>
          <p14:tracePt t="42274" x="1751013" y="2928938"/>
          <p14:tracePt t="42290" x="1670050" y="3009900"/>
          <p14:tracePt t="42307" x="1608138" y="3081338"/>
          <p14:tracePt t="42324" x="1562100" y="3143250"/>
          <p14:tracePt t="42341" x="1544638" y="3179763"/>
          <p14:tracePt t="42358" x="1527175" y="3232150"/>
          <p14:tracePt t="42374" x="1527175" y="3276600"/>
          <p14:tracePt t="42391" x="1544638" y="3330575"/>
          <p14:tracePt t="42407" x="1625600" y="3394075"/>
          <p14:tracePt t="42424" x="1697038" y="3438525"/>
          <p14:tracePt t="42440" x="1812925" y="3490913"/>
          <p14:tracePt t="42458" x="1938338" y="3544888"/>
          <p14:tracePt t="42474" x="2054225" y="3581400"/>
          <p14:tracePt t="42491" x="2152650" y="3608388"/>
          <p14:tracePt t="42507" x="2224088" y="3625850"/>
          <p14:tracePt t="42524" x="2276475" y="3633788"/>
          <p14:tracePt t="42541" x="2347913" y="3633788"/>
          <p14:tracePt t="42557" x="2446338" y="3633788"/>
          <p14:tracePt t="42574" x="2554288" y="3633788"/>
          <p14:tracePt t="42591" x="2714625" y="3598863"/>
          <p14:tracePt t="42594" x="2813050" y="3571875"/>
          <p14:tracePt t="42608" x="2901950" y="3536950"/>
          <p14:tracePt t="42624" x="3062288" y="3455988"/>
          <p14:tracePt t="42642" x="3143250" y="3411538"/>
          <p14:tracePt t="42658" x="3152775" y="3394075"/>
          <p14:tracePt t="42674" x="3160713" y="3384550"/>
          <p14:tracePt t="42691" x="3170238" y="3348038"/>
          <p14:tracePt t="42708" x="3170238" y="3295650"/>
          <p14:tracePt t="42724" x="3179763" y="3224213"/>
          <p14:tracePt t="42741" x="3179763" y="3170238"/>
          <p14:tracePt t="42758" x="3179763" y="3098800"/>
          <p14:tracePt t="42775" x="3170238" y="3009900"/>
          <p14:tracePt t="42792" x="3125788" y="2911475"/>
          <p14:tracePt t="42808" x="3081338" y="2813050"/>
          <p14:tracePt t="42826" x="3017838" y="2724150"/>
          <p14:tracePt t="42842" x="2982913" y="2687638"/>
          <p14:tracePt t="42858" x="2946400" y="2679700"/>
          <p14:tracePt t="42875" x="2911475" y="2679700"/>
          <p14:tracePt t="42891" x="2847975" y="2679700"/>
          <p14:tracePt t="42908" x="2795588" y="2679700"/>
          <p14:tracePt t="42925" x="2714625" y="2679700"/>
          <p14:tracePt t="42942" x="2608263" y="2679700"/>
          <p14:tracePt t="42959" x="2473325" y="2705100"/>
          <p14:tracePt t="42975" x="2312988" y="2751138"/>
          <p14:tracePt t="42992" x="2224088" y="2786063"/>
          <p14:tracePt t="43008" x="2152650" y="2857500"/>
          <p14:tracePt t="43025" x="2125663" y="2938463"/>
          <p14:tracePt t="43042" x="2116138" y="3000375"/>
          <p14:tracePt t="43059" x="2116138" y="3071813"/>
          <p14:tracePt t="43075" x="2116138" y="3116263"/>
          <p14:tracePt t="43092" x="2116138" y="3160713"/>
          <p14:tracePt t="43109" x="2133600" y="3232150"/>
          <p14:tracePt t="43125" x="2170113" y="3259138"/>
          <p14:tracePt t="43142" x="2214563" y="3295650"/>
          <p14:tracePt t="43159" x="2232025" y="3303588"/>
          <p14:tracePt t="43176" x="2232025" y="3313113"/>
          <p14:tracePt t="43218" x="2241550" y="3313113"/>
          <p14:tracePt t="43227" x="2251075" y="3313113"/>
          <p14:tracePt t="43243" x="2268538" y="3313113"/>
          <p14:tracePt t="43259" x="2286000" y="3313113"/>
          <p14:tracePt t="43275" x="2322513" y="3313113"/>
          <p14:tracePt t="43292" x="2374900" y="3313113"/>
          <p14:tracePt t="43309" x="2438400" y="3313113"/>
          <p14:tracePt t="43326" x="2509838" y="3313113"/>
          <p14:tracePt t="43342" x="2616200" y="3313113"/>
          <p14:tracePt t="43359" x="2741613" y="3313113"/>
          <p14:tracePt t="43376" x="2847975" y="3313113"/>
          <p14:tracePt t="43393" x="2946400" y="3303588"/>
          <p14:tracePt t="43410" x="2973388" y="3268663"/>
          <p14:tracePt t="43426" x="2990850" y="3224213"/>
          <p14:tracePt t="43443" x="3000375" y="3133725"/>
          <p14:tracePt t="43460" x="3017838" y="3027363"/>
          <p14:tracePt t="43476" x="3027363" y="2911475"/>
          <p14:tracePt t="43493" x="3027363" y="2840038"/>
          <p14:tracePt t="43510" x="2973388" y="2751138"/>
          <p14:tracePt t="43526" x="2911475" y="2705100"/>
          <p14:tracePt t="43543" x="2874963" y="2697163"/>
          <p14:tracePt t="43559" x="2803525" y="2670175"/>
          <p14:tracePt t="43576" x="2759075" y="2670175"/>
          <p14:tracePt t="43593" x="2687638" y="2670175"/>
          <p14:tracePt t="43610" x="2643188" y="2670175"/>
          <p14:tracePt t="43627" x="2589213" y="2670175"/>
          <p14:tracePt t="43643" x="2544763" y="2697163"/>
          <p14:tracePt t="43660" x="2465388" y="2759075"/>
          <p14:tracePt t="43676" x="2366963" y="2840038"/>
          <p14:tracePt t="43693" x="2276475" y="2946400"/>
          <p14:tracePt t="43710" x="2214563" y="3054350"/>
          <p14:tracePt t="43727" x="2160588" y="3170238"/>
          <p14:tracePt t="43744" x="2133600" y="3259138"/>
          <p14:tracePt t="43760" x="2133600" y="3313113"/>
          <p14:tracePt t="43778" x="2133600" y="3375025"/>
          <p14:tracePt t="43794" x="2152650" y="3394075"/>
          <p14:tracePt t="43955" x="2160588" y="3394075"/>
          <p14:tracePt t="44051" x="2170113" y="3394075"/>
          <p14:tracePt t="44058" x="2179638" y="3394075"/>
          <p14:tracePt t="44066" x="2187575" y="3394075"/>
          <p14:tracePt t="44077" x="2197100" y="3394075"/>
          <p14:tracePt t="44094" x="2214563" y="3394075"/>
          <p14:tracePt t="44110" x="2232025" y="3384550"/>
          <p14:tracePt t="44127" x="2268538" y="3357563"/>
          <p14:tracePt t="44144" x="2303463" y="3330575"/>
          <p14:tracePt t="44161" x="2330450" y="3303588"/>
          <p14:tracePt t="44177" x="2347913" y="3268663"/>
          <p14:tracePt t="44194" x="2347913" y="3259138"/>
          <p14:tracePt t="44970" x="2357438" y="3259138"/>
          <p14:tracePt t="45146" x="2357438" y="3268663"/>
          <p14:tracePt t="45446" x="2366963" y="3268663"/>
          <p14:tracePt t="45454" x="2374900" y="3268663"/>
          <p14:tracePt t="45463" x="2384425" y="3268663"/>
          <p14:tracePt t="45479" x="2401888" y="3251200"/>
          <p14:tracePt t="45496" x="2465388" y="3197225"/>
          <p14:tracePt t="45513" x="2517775" y="3143250"/>
          <p14:tracePt t="45530" x="2581275" y="3089275"/>
          <p14:tracePt t="45546" x="2625725" y="3044825"/>
          <p14:tracePt t="45563" x="2670175" y="2990850"/>
          <p14:tracePt t="45580" x="2732088" y="2946400"/>
          <p14:tracePt t="45596" x="2786063" y="2911475"/>
          <p14:tracePt t="45614" x="2946400" y="2857500"/>
          <p14:tracePt t="45630" x="3089275" y="2813050"/>
          <p14:tracePt t="45647" x="3286125" y="2751138"/>
          <p14:tracePt t="45663" x="3490913" y="2697163"/>
          <p14:tracePt t="45680" x="3687763" y="2643188"/>
          <p14:tracePt t="45696" x="3848100" y="2616200"/>
          <p14:tracePt t="45713" x="3911600" y="2608263"/>
          <p14:tracePt t="45747" x="3946525" y="2608263"/>
          <p14:tracePt t="45783" x="3956050" y="2608263"/>
          <p14:tracePt t="45797" x="3983038" y="2608263"/>
          <p14:tracePt t="45814" x="4054475" y="2608263"/>
          <p14:tracePt t="45830" x="4116388" y="2608263"/>
          <p14:tracePt t="45847" x="4197350" y="2608263"/>
          <p14:tracePt t="45863" x="4330700" y="2608263"/>
          <p14:tracePt t="45880" x="4446588" y="2608263"/>
          <p14:tracePt t="45897" x="4537075" y="2608263"/>
          <p14:tracePt t="45913" x="4554538" y="2608263"/>
          <p14:tracePt t="46006" x="4562475" y="2608263"/>
          <p14:tracePt t="46014" x="4572000" y="2608263"/>
          <p14:tracePt t="46038" x="4572000" y="2598738"/>
          <p14:tracePt t="46151" x="4581525" y="2589213"/>
          <p14:tracePt t="46174" x="4572000" y="2589213"/>
          <p14:tracePt t="46182" x="4545013" y="2589213"/>
          <p14:tracePt t="46190" x="4527550" y="2589213"/>
          <p14:tracePt t="46199" x="4500563" y="2589213"/>
          <p14:tracePt t="46214" x="4456113" y="2598738"/>
          <p14:tracePt t="46231" x="4394200" y="2616200"/>
          <p14:tracePt t="46247" x="4286250" y="2670175"/>
          <p14:tracePt t="46264" x="4133850" y="2751138"/>
          <p14:tracePt t="46281" x="3919538" y="2840038"/>
          <p14:tracePt t="46298" x="3705225" y="2938463"/>
          <p14:tracePt t="46314" x="3465513" y="3044825"/>
          <p14:tracePt t="46331" x="3251200" y="3108325"/>
          <p14:tracePt t="46348" x="3071813" y="3170238"/>
          <p14:tracePt t="46364" x="2938463" y="3205163"/>
          <p14:tracePt t="46382" x="2840038" y="3232150"/>
          <p14:tracePt t="46398" x="2813050" y="3241675"/>
          <p14:tracePt t="46414" x="2803525" y="3251200"/>
          <p14:tracePt t="46431" x="2795588" y="3251200"/>
          <p14:tracePt t="46478" x="2786063" y="3259138"/>
          <p14:tracePt t="46486" x="2751138" y="3268663"/>
          <p14:tracePt t="46502" x="2741613" y="3268663"/>
          <p14:tracePt t="46518" x="2724150" y="3268663"/>
          <p14:tracePt t="46531" x="2714625" y="3268663"/>
          <p14:tracePt t="46548" x="2687638" y="3268663"/>
          <p14:tracePt t="46565" x="2660650" y="3268663"/>
          <p14:tracePt t="46910" x="2652713" y="3268663"/>
          <p14:tracePt t="46926" x="2643188" y="3268663"/>
          <p14:tracePt t="46934" x="2643188" y="3259138"/>
          <p14:tracePt t="46958" x="2633663" y="3251200"/>
          <p14:tracePt t="46966" x="2625725" y="3241675"/>
          <p14:tracePt t="47358" x="2625725" y="3232150"/>
          <p14:tracePt t="47366" x="2625725" y="3224213"/>
          <p14:tracePt t="47390" x="2616200" y="3205163"/>
          <p14:tracePt t="47398" x="2616200" y="3197225"/>
          <p14:tracePt t="47406" x="2616200" y="3187700"/>
          <p14:tracePt t="47438" x="2616200" y="3179763"/>
          <p14:tracePt t="47446" x="2616200" y="3170238"/>
          <p14:tracePt t="47503" x="2616200" y="3160713"/>
          <p14:tracePt t="47534" x="2616200" y="3133725"/>
          <p14:tracePt t="47550" x="2616200" y="3116263"/>
          <p14:tracePt t="47558" x="2625725" y="3116263"/>
          <p14:tracePt t="47567" x="2633663" y="3098800"/>
          <p14:tracePt t="47583" x="2652713" y="3062288"/>
          <p14:tracePt t="47600" x="2670175" y="3036888"/>
          <p14:tracePt t="47616" x="2679700" y="3009900"/>
          <p14:tracePt t="47633" x="2679700" y="3000375"/>
          <p14:tracePt t="47678" x="2679700" y="2990850"/>
          <p14:tracePt t="47686" x="2687638" y="2982913"/>
          <p14:tracePt t="47710" x="2697163" y="2965450"/>
          <p14:tracePt t="47719" x="2697163" y="2955925"/>
          <p14:tracePt t="47734" x="2705100" y="2928938"/>
          <p14:tracePt t="47750" x="2714625" y="2919413"/>
          <p14:tracePt t="47767" x="2724150" y="2901950"/>
          <p14:tracePt t="47870" x="2732088" y="2901950"/>
          <p14:tracePt t="47950" x="2741613" y="2901950"/>
          <p14:tracePt t="47958" x="2751138" y="2901950"/>
          <p14:tracePt t="48094" x="2759075" y="2901950"/>
          <p14:tracePt t="48102" x="2768600" y="2901950"/>
          <p14:tracePt t="48174" x="2776538" y="2919413"/>
          <p14:tracePt t="48182" x="2776538" y="2928938"/>
          <p14:tracePt t="48322" x="2786063" y="2938463"/>
          <p14:tracePt t="48330" x="2795588" y="2946400"/>
          <p14:tracePt t="48666" x="2803525" y="2946400"/>
          <p14:tracePt t="48674" x="2822575" y="2919413"/>
          <p14:tracePt t="48690" x="2822575" y="2911475"/>
          <p14:tracePt t="48702" x="2840038" y="2884488"/>
          <p14:tracePt t="48730" x="2847975" y="2874963"/>
          <p14:tracePt t="48746" x="2857500" y="2867025"/>
          <p14:tracePt t="48754" x="2857500" y="2857500"/>
          <p14:tracePt t="48810" x="2867025" y="2857500"/>
          <p14:tracePt t="48826" x="2884488" y="2847975"/>
          <p14:tracePt t="48874" x="2901950" y="2840038"/>
          <p14:tracePt t="48922" x="2911475" y="2840038"/>
          <p14:tracePt t="49067" x="2911475" y="2857500"/>
          <p14:tracePt t="49074" x="2911475" y="2867025"/>
          <p14:tracePt t="49086" x="2911475" y="2874963"/>
          <p14:tracePt t="49103" x="2911475" y="2946400"/>
          <p14:tracePt t="49119" x="2911475" y="2990850"/>
          <p14:tracePt t="49136" x="2884488" y="3036888"/>
          <p14:tracePt t="49153" x="2884488" y="3071813"/>
          <p14:tracePt t="49170" x="2884488" y="3089275"/>
          <p14:tracePt t="49186" x="2884488" y="3108325"/>
          <p14:tracePt t="49203" x="2867025" y="3116263"/>
          <p14:tracePt t="49219" x="2857500" y="3133725"/>
          <p14:tracePt t="49236" x="2847975" y="3152775"/>
          <p14:tracePt t="49253" x="2830513" y="3179763"/>
          <p14:tracePt t="49270" x="2830513" y="3187700"/>
          <p14:tracePt t="49286" x="2830513" y="3224213"/>
          <p14:tracePt t="49303" x="2822575" y="3232150"/>
          <p14:tracePt t="49320" x="2822575" y="3241675"/>
          <p14:tracePt t="49353" x="2822575" y="3286125"/>
          <p14:tracePt t="49658" x="2813050" y="3295650"/>
          <p14:tracePt t="49914" x="2822575" y="3295650"/>
          <p14:tracePt t="50042" x="2830513" y="3295650"/>
          <p14:tracePt t="50106" x="2840038" y="3295650"/>
          <p14:tracePt t="50114" x="2847975" y="3295650"/>
          <p14:tracePt t="50123" x="2857500" y="3295650"/>
          <p14:tracePt t="50139" x="2884488" y="3295650"/>
          <p14:tracePt t="50155" x="2911475" y="3313113"/>
          <p14:tracePt t="50172" x="2919413" y="3313113"/>
          <p14:tracePt t="50188" x="2938463" y="3313113"/>
          <p14:tracePt t="50205" x="2946400" y="3313113"/>
          <p14:tracePt t="50346" x="2955925" y="3313113"/>
          <p14:tracePt t="50674" x="2982913" y="3330575"/>
          <p14:tracePt t="50690" x="3000375" y="3348038"/>
          <p14:tracePt t="50698" x="3017838" y="3357563"/>
          <p14:tracePt t="50707" x="3044825" y="3394075"/>
          <p14:tracePt t="50723" x="3108325" y="3438525"/>
          <p14:tracePt t="50739" x="3160713" y="3473450"/>
          <p14:tracePt t="50756" x="3205163" y="3490913"/>
          <p14:tracePt t="50773" x="3251200" y="3527425"/>
          <p14:tracePt t="50790" x="3295650" y="3544888"/>
          <p14:tracePt t="50806" x="3303588" y="3554413"/>
          <p14:tracePt t="50839" x="3313113" y="3554413"/>
          <p14:tracePt t="50856" x="3322638" y="3554413"/>
          <p14:tracePt t="50882" x="3330575" y="3554413"/>
          <p14:tracePt t="50914" x="3348038" y="3554413"/>
          <p14:tracePt t="50922" x="3357563" y="3554413"/>
          <p14:tracePt t="50930" x="3375025" y="3554413"/>
          <p14:tracePt t="50939" x="3384550" y="3554413"/>
          <p14:tracePt t="50956" x="3455988" y="3554413"/>
          <p14:tracePt t="50973" x="3598863" y="3554413"/>
          <p14:tracePt t="50990" x="3724275" y="3554413"/>
          <p14:tracePt t="51006" x="3884613" y="3554413"/>
          <p14:tracePt t="51023" x="4017963" y="3536950"/>
          <p14:tracePt t="51040" x="4179888" y="3509963"/>
          <p14:tracePt t="51057" x="4330700" y="3500438"/>
          <p14:tracePt t="51073" x="4545013" y="3500438"/>
          <p14:tracePt t="51090" x="4679950" y="3500438"/>
          <p14:tracePt t="51107" x="4786313" y="3500438"/>
          <p14:tracePt t="51123" x="4875213" y="3500438"/>
          <p14:tracePt t="51140" x="4894263" y="3500438"/>
          <p14:tracePt t="51156" x="4902200" y="3500438"/>
          <p14:tracePt t="51286" x="4911725" y="3500438"/>
          <p14:tracePt t="51310" x="4902200" y="3517900"/>
          <p14:tracePt t="51318" x="4902200" y="3536950"/>
          <p14:tracePt t="51327" x="4884738" y="3554413"/>
          <p14:tracePt t="51340" x="4867275" y="3571875"/>
          <p14:tracePt t="51357" x="4786313" y="3679825"/>
          <p14:tracePt t="51374" x="4741863" y="3732213"/>
          <p14:tracePt t="51390" x="4697413" y="3795713"/>
          <p14:tracePt t="51407" x="4670425" y="3848100"/>
          <p14:tracePt t="51424" x="4633913" y="3911600"/>
          <p14:tracePt t="51440" x="4608513" y="3956050"/>
          <p14:tracePt t="51457" x="4608513" y="3973513"/>
          <p14:tracePt t="51474" x="4608513" y="3983038"/>
          <p14:tracePt t="51942" x="4608513" y="3990975"/>
          <p14:tracePt t="51950" x="4608513" y="4000500"/>
          <p14:tracePt t="53070" x="4581525" y="4010025"/>
          <p14:tracePt t="53079" x="4572000" y="4010025"/>
          <p14:tracePt t="53086" x="4545013" y="4027488"/>
          <p14:tracePt t="53095" x="4510088" y="4054475"/>
          <p14:tracePt t="53110" x="4367213" y="4125913"/>
          <p14:tracePt t="53126" x="4357688" y="4133850"/>
          <p14:tracePt t="53143" x="4340225" y="4160838"/>
          <p14:tracePt t="53160" x="4322763" y="4179888"/>
          <p14:tracePt t="53176" x="4295775" y="4224338"/>
          <p14:tracePt t="53194" x="4251325" y="4259263"/>
          <p14:tracePt t="53210" x="4224338" y="4286250"/>
          <p14:tracePt t="53227" x="4205288" y="4286250"/>
          <p14:tracePt t="53243" x="4197350" y="4303713"/>
          <p14:tracePt t="53278" x="4160838" y="4322763"/>
          <p14:tracePt t="53294" x="4143375" y="4322763"/>
          <p14:tracePt t="53327" x="4125913" y="4330700"/>
          <p14:tracePt t="53343" x="4108450" y="4357688"/>
          <p14:tracePt t="53360" x="4098925" y="4367213"/>
          <p14:tracePt t="60158" x="4081463" y="4375150"/>
          <p14:tracePt t="60174" x="4044950" y="4411663"/>
          <p14:tracePt t="60182" x="4037013" y="4419600"/>
          <p14:tracePt t="64606" x="4037013" y="4429125"/>
          <p14:tracePt t="64702" x="4044950" y="4419600"/>
          <p14:tracePt t="64718" x="4054475" y="4411663"/>
          <p14:tracePt t="64726" x="4062413" y="4375150"/>
          <p14:tracePt t="64734" x="4081463" y="4357688"/>
          <p14:tracePt t="64747" x="4125913" y="4313238"/>
          <p14:tracePt t="64764" x="4286250" y="4125913"/>
          <p14:tracePt t="64781" x="4581525" y="3795713"/>
          <p14:tracePt t="64798" x="4759325" y="3625850"/>
          <p14:tracePt t="64814" x="4929188" y="3500438"/>
          <p14:tracePt t="64831" x="5099050" y="3384550"/>
          <p14:tracePt t="64847" x="5276850" y="3295650"/>
          <p14:tracePt t="64864" x="5438775" y="3241675"/>
          <p14:tracePt t="64881" x="5572125" y="3232150"/>
          <p14:tracePt t="64898" x="5634038" y="3259138"/>
          <p14:tracePt t="64914" x="5643563" y="3295650"/>
          <p14:tracePt t="65734" x="5653088" y="3295650"/>
          <p14:tracePt t="65750" x="5661025" y="3295650"/>
          <p14:tracePt t="65758" x="5670550" y="3295650"/>
          <p14:tracePt t="65782" x="5670550" y="3313113"/>
          <p14:tracePt t="65790" x="5661025" y="3330575"/>
          <p14:tracePt t="65799" x="5643563" y="3340100"/>
          <p14:tracePt t="65816" x="5634038" y="3348038"/>
          <p14:tracePt t="65832" x="5626100" y="3348038"/>
          <p14:tracePt t="65849" x="5616575" y="3348038"/>
          <p14:tracePt t="65910" x="5608638" y="3348038"/>
          <p14:tracePt t="65942" x="5599113" y="3348038"/>
          <p14:tracePt t="65950" x="5589588" y="3340100"/>
          <p14:tracePt t="65958" x="5581650" y="3330575"/>
          <p14:tracePt t="65966" x="5562600" y="3330575"/>
          <p14:tracePt t="65983" x="5537200" y="3330575"/>
          <p14:tracePt t="66000" x="5510213" y="3330575"/>
          <p14:tracePt t="66033" x="5500688" y="3330575"/>
          <p14:tracePt t="66070" x="5483225" y="3322638"/>
          <p14:tracePt t="66078" x="5483225" y="3313113"/>
          <p14:tracePt t="66094" x="5483225" y="3303588"/>
          <p14:tracePt t="66102" x="5483225" y="3276600"/>
          <p14:tracePt t="66117" x="5483225" y="3268663"/>
          <p14:tracePt t="66150" x="5483225" y="3251200"/>
          <p14:tracePt t="66158" x="5483225" y="3241675"/>
          <p14:tracePt t="66167" x="5483225" y="3232150"/>
          <p14:tracePt t="66183" x="5491163" y="3224213"/>
          <p14:tracePt t="66200" x="5527675" y="3197225"/>
          <p14:tracePt t="66217" x="5608638" y="3152775"/>
          <p14:tracePt t="66233" x="5680075" y="3125788"/>
          <p14:tracePt t="66250" x="5830888" y="3044825"/>
          <p14:tracePt t="66267" x="5991225" y="2973388"/>
          <p14:tracePt t="66283" x="6108700" y="2911475"/>
          <p14:tracePt t="66300" x="6188075" y="2857500"/>
          <p14:tracePt t="66303" x="6197600" y="2847975"/>
          <p14:tracePt t="66317" x="6205538" y="2840038"/>
          <p14:tracePt t="66334" x="6205538" y="2803525"/>
          <p14:tracePt t="66350" x="6205538" y="2759075"/>
          <p14:tracePt t="66367" x="6197600" y="2724150"/>
          <p14:tracePt t="66383" x="6170613" y="2670175"/>
          <p14:tracePt t="66400" x="6126163" y="2589213"/>
          <p14:tracePt t="66417" x="6081713" y="2536825"/>
          <p14:tracePt t="66434" x="6037263" y="2473325"/>
          <p14:tracePt t="66450" x="5973763" y="2411413"/>
          <p14:tracePt t="66467" x="5894388" y="2339975"/>
          <p14:tracePt t="66484" x="5840413" y="2303463"/>
          <p14:tracePt t="66500" x="5724525" y="2268538"/>
          <p14:tracePt t="66517" x="5589588" y="2241550"/>
          <p14:tracePt t="66534" x="5411788" y="2232025"/>
          <p14:tracePt t="66550" x="5205413" y="2232025"/>
          <p14:tracePt t="66567" x="5000625" y="2232025"/>
          <p14:tracePt t="66584" x="4768850" y="2232025"/>
          <p14:tracePt t="66601" x="4465638" y="2232025"/>
          <p14:tracePt t="66618" x="4295775" y="2232025"/>
          <p14:tracePt t="66634" x="4143375" y="2232025"/>
          <p14:tracePt t="66651" x="4010025" y="2232025"/>
          <p14:tracePt t="66667" x="3902075" y="2232025"/>
          <p14:tracePt t="66684" x="3867150" y="2232025"/>
          <p14:tracePt t="66701" x="3840163" y="2224088"/>
          <p14:tracePt t="66717" x="3830638" y="2214563"/>
          <p14:tracePt t="66734" x="3795713" y="2214563"/>
          <p14:tracePt t="66751" x="3776663" y="2214563"/>
          <p14:tracePt t="66768" x="3741738" y="2214563"/>
          <p14:tracePt t="66784" x="3724275" y="2197100"/>
          <p14:tracePt t="66801" x="3714750" y="2197100"/>
          <p14:tracePt t="66906" x="3705225" y="2197100"/>
          <p14:tracePt t="66922" x="3714750" y="2197100"/>
          <p14:tracePt t="66930" x="3741738" y="2197100"/>
          <p14:tracePt t="66938" x="3751263" y="2205038"/>
          <p14:tracePt t="66952" x="3776663" y="2224088"/>
          <p14:tracePt t="66968" x="3840163" y="2224088"/>
          <p14:tracePt t="66985" x="3902075" y="2232025"/>
          <p14:tracePt t="67002" x="3956050" y="2232025"/>
          <p14:tracePt t="67018" x="3973513" y="2232025"/>
          <p14:tracePt t="67035" x="3983038" y="2232025"/>
          <p14:tracePt t="67051" x="3990975" y="2232025"/>
          <p14:tracePt t="67330" x="4000500" y="2232025"/>
          <p14:tracePt t="67346" x="4027488" y="2224088"/>
          <p14:tracePt t="67354" x="4037013" y="2224088"/>
          <p14:tracePt t="67362" x="4044950" y="2214563"/>
          <p14:tracePt t="67371" x="4054475" y="2214563"/>
          <p14:tracePt t="67385" x="4089400" y="2197100"/>
          <p14:tracePt t="67402" x="4116388" y="2197100"/>
          <p14:tracePt t="67419" x="4170363" y="2197100"/>
          <p14:tracePt t="67435" x="4232275" y="2197100"/>
          <p14:tracePt t="67452" x="4330700" y="2197100"/>
          <p14:tracePt t="67469" x="4375150" y="2197100"/>
          <p14:tracePt t="67485" x="4446588" y="2197100"/>
          <p14:tracePt t="67502" x="4500563" y="2197100"/>
          <p14:tracePt t="67519" x="4527550" y="2187575"/>
          <p14:tracePt t="67536" x="4537075" y="2187575"/>
          <p14:tracePt t="67603" x="4562475" y="2179638"/>
          <p14:tracePt t="67610" x="4562475" y="2170113"/>
          <p14:tracePt t="67650" x="4572000" y="2170113"/>
          <p14:tracePt t="67658" x="4581525" y="2170113"/>
          <p14:tracePt t="67669" x="4608513" y="2170113"/>
          <p14:tracePt t="67686" x="4660900" y="2160588"/>
          <p14:tracePt t="67703" x="4724400" y="2160588"/>
          <p14:tracePt t="67719" x="4911725" y="2152650"/>
          <p14:tracePt t="67736" x="5153025" y="2152650"/>
          <p14:tracePt t="67753" x="5483225" y="2133600"/>
          <p14:tracePt t="67770" x="5589588" y="2125663"/>
          <p14:tracePt t="67786" x="5599113" y="2125663"/>
          <p14:tracePt t="67803" x="5608638" y="2116138"/>
          <p14:tracePt t="67819" x="5626100" y="2116138"/>
          <p14:tracePt t="67836" x="5653088" y="2098675"/>
          <p14:tracePt t="67853" x="5705475" y="2098675"/>
          <p14:tracePt t="67869" x="5776913" y="2089150"/>
          <p14:tracePt t="67886" x="5840413" y="2089150"/>
          <p14:tracePt t="67903" x="5973763" y="2089150"/>
          <p14:tracePt t="67920" x="6116638" y="2089150"/>
          <p14:tracePt t="67936" x="6251575" y="2071688"/>
          <p14:tracePt t="67953" x="6402388" y="2036763"/>
          <p14:tracePt t="67970" x="6491288" y="2009775"/>
          <p14:tracePt t="67986" x="6572250" y="1990725"/>
          <p14:tracePt t="68003" x="6634163" y="1990725"/>
          <p14:tracePt t="68020" x="6670675" y="1982788"/>
          <p14:tracePt t="68036" x="6705600" y="1982788"/>
          <p14:tracePt t="68053" x="6724650" y="1982788"/>
          <p14:tracePt t="68070" x="6742113" y="1982788"/>
          <p14:tracePt t="68087" x="6759575" y="1982788"/>
          <p14:tracePt t="68103" x="6769100" y="1982788"/>
          <p14:tracePt t="68137" x="6804025" y="1982788"/>
          <p14:tracePt t="68153" x="6823075" y="1982788"/>
          <p14:tracePt t="68170" x="6848475" y="1982788"/>
          <p14:tracePt t="68187" x="6884988" y="1982788"/>
          <p14:tracePt t="68203" x="6956425" y="1982788"/>
          <p14:tracePt t="68220" x="7037388" y="1982788"/>
          <p14:tracePt t="68237" x="7099300" y="1990725"/>
          <p14:tracePt t="68254" x="7180263" y="2000250"/>
          <p14:tracePt t="68270" x="7269163" y="2017713"/>
          <p14:tracePt t="68287" x="7394575" y="2036763"/>
          <p14:tracePt t="68304" x="7518400" y="2044700"/>
          <p14:tracePt t="68307" x="7581900" y="2044700"/>
          <p14:tracePt t="68320" x="7653338" y="2044700"/>
          <p14:tracePt t="68337" x="7840663" y="2044700"/>
          <p14:tracePt t="68354" x="7991475" y="2044700"/>
          <p14:tracePt t="68370" x="8126413" y="2044700"/>
          <p14:tracePt t="68387" x="8215313" y="2044700"/>
          <p14:tracePt t="68404" x="8259763" y="2044700"/>
          <p14:tracePt t="68420" x="8304213" y="2054225"/>
          <p14:tracePt t="68437" x="8331200" y="2054225"/>
          <p14:tracePt t="68454" x="8367713" y="2054225"/>
          <p14:tracePt t="68471" x="8375650" y="2054225"/>
          <p14:tracePt t="68487" x="8394700" y="2054225"/>
          <p14:tracePt t="68504" x="8412163" y="2054225"/>
          <p14:tracePt t="68521" x="8439150" y="2054225"/>
          <p14:tracePt t="68538" x="8474075" y="2071688"/>
          <p14:tracePt t="68554" x="8537575" y="2071688"/>
          <p14:tracePt t="68571" x="8562975" y="2071688"/>
          <p14:tracePt t="68588" x="8582025" y="2081213"/>
          <p14:tracePt t="68604" x="8609013" y="2081213"/>
          <p14:tracePt t="68770" x="8616950" y="2081213"/>
          <p14:tracePt t="69146" x="8616950" y="2089150"/>
          <p14:tracePt t="69178" x="8609013" y="2108200"/>
          <p14:tracePt t="69186" x="8599488" y="2108200"/>
          <p14:tracePt t="69194" x="8582025" y="2108200"/>
          <p14:tracePt t="69205" x="8572500" y="2108200"/>
          <p14:tracePt t="69222" x="8555038" y="2108200"/>
          <p14:tracePt t="69239" x="8510588" y="2108200"/>
          <p14:tracePt t="69256" x="8474075" y="2116138"/>
          <p14:tracePt t="69273" x="8412163" y="2116138"/>
          <p14:tracePt t="69290" x="8313738" y="2133600"/>
          <p14:tracePt t="69306" x="8242300" y="2152650"/>
          <p14:tracePt t="69323" x="8153400" y="2152650"/>
          <p14:tracePt t="69339" x="8081963" y="2152650"/>
          <p14:tracePt t="69356" x="7991475" y="2152650"/>
          <p14:tracePt t="69372" x="7920038" y="2152650"/>
          <p14:tracePt t="69389" x="7840663" y="2160588"/>
          <p14:tracePt t="69406" x="7786688" y="2170113"/>
          <p14:tracePt t="69423" x="7751763" y="2187575"/>
          <p14:tracePt t="69439" x="7697788" y="2187575"/>
          <p14:tracePt t="69456" x="7653338" y="2187575"/>
          <p14:tracePt t="69473" x="7599363" y="2187575"/>
          <p14:tracePt t="69489" x="7545388" y="2187575"/>
          <p14:tracePt t="69506" x="7473950" y="2187575"/>
          <p14:tracePt t="69523" x="7446963" y="2187575"/>
          <p14:tracePt t="69540" x="7419975" y="2187575"/>
          <p14:tracePt t="69556" x="7394575" y="2187575"/>
          <p14:tracePt t="69573" x="7375525" y="2187575"/>
          <p14:tracePt t="69590" x="7323138" y="2187575"/>
          <p14:tracePt t="69606" x="7277100" y="2187575"/>
          <p14:tracePt t="69623" x="7242175" y="2187575"/>
          <p14:tracePt t="69639" x="7197725" y="2187575"/>
          <p14:tracePt t="69674" x="7188200" y="2187575"/>
          <p14:tracePt t="69690" x="7188200" y="2197100"/>
          <p14:tracePt t="69706" x="7170738" y="2214563"/>
          <p14:tracePt t="69723" x="7153275" y="2224088"/>
          <p14:tracePt t="69740" x="7126288" y="2224088"/>
          <p14:tracePt t="69756" x="7099300" y="2241550"/>
          <p14:tracePt t="69773" x="7062788" y="2251075"/>
          <p14:tracePt t="69790" x="7054850" y="2251075"/>
          <p14:tracePt t="69806" x="7045325" y="2251075"/>
          <p14:tracePt t="69823" x="7027863" y="2259013"/>
          <p14:tracePt t="69840" x="7000875" y="2268538"/>
          <p14:tracePt t="69857" x="7000875" y="2276475"/>
          <p14:tracePt t="69873" x="6983413" y="2286000"/>
          <p14:tracePt t="69890" x="6973888" y="2286000"/>
          <p14:tracePt t="69907" x="6956425" y="2286000"/>
          <p14:tracePt t="69923" x="6946900" y="2286000"/>
          <p14:tracePt t="69940" x="6929438" y="2295525"/>
          <p14:tracePt t="69957" x="6902450" y="2295525"/>
          <p14:tracePt t="69998" x="6894513" y="2295525"/>
          <p14:tracePt t="70014" x="6884988" y="2295525"/>
          <p14:tracePt t="70030" x="6875463" y="2295525"/>
          <p14:tracePt t="70040" x="6867525" y="2295525"/>
          <p14:tracePt t="70057" x="6840538" y="2295525"/>
          <p14:tracePt t="70074" x="6823075" y="2295525"/>
          <p14:tracePt t="70091" x="6796088" y="2295525"/>
          <p14:tracePt t="70107" x="6777038" y="2295525"/>
          <p14:tracePt t="70124" x="6769100" y="2276475"/>
          <p14:tracePt t="70141" x="6759575" y="2276475"/>
          <p14:tracePt t="70238" x="6751638" y="2276475"/>
          <p14:tracePt t="71126" x="6742113" y="2276475"/>
          <p14:tracePt t="73802" x="6742113" y="2286000"/>
          <p14:tracePt t="73882" x="6715125" y="2303463"/>
          <p14:tracePt t="73890" x="6705600" y="2303463"/>
          <p14:tracePt t="73906" x="6697663" y="2312988"/>
          <p14:tracePt t="73914" x="6680200" y="2330450"/>
          <p14:tracePt t="73931" x="6643688" y="2339975"/>
          <p14:tracePt t="73947" x="6599238" y="2366963"/>
          <p14:tracePt t="73964" x="6589713" y="2366963"/>
          <p14:tracePt t="73980" x="6572250" y="2384425"/>
          <p14:tracePt t="73997" x="6562725" y="2384425"/>
          <p14:tracePt t="74014" x="6545263" y="2393950"/>
          <p14:tracePt t="74031" x="6518275" y="2401888"/>
          <p14:tracePt t="74047" x="6491288" y="2419350"/>
          <p14:tracePt t="74064" x="6473825" y="2419350"/>
          <p14:tracePt t="74081" x="6456363" y="2438400"/>
          <p14:tracePt t="74430" x="6446838" y="2438400"/>
          <p14:tracePt t="74614" x="6429375" y="2438400"/>
          <p14:tracePt t="74622" x="6411913" y="2438400"/>
          <p14:tracePt t="74702" x="6394450" y="2438400"/>
          <p14:tracePt t="74734" x="6384925" y="2438400"/>
          <p14:tracePt t="74742" x="6375400" y="2438400"/>
          <p14:tracePt t="75182" x="6367463" y="2438400"/>
          <p14:tracePt t="75246" x="6357938" y="2438400"/>
          <p14:tracePt t="75262" x="6348413" y="2438400"/>
          <p14:tracePt t="75310" x="6340475" y="2438400"/>
          <p14:tracePt t="75334" x="6323013" y="2438400"/>
          <p14:tracePt t="75342" x="6296025" y="2455863"/>
          <p14:tracePt t="75390" x="6286500" y="2455863"/>
          <p14:tracePt t="75406" x="6276975" y="2455863"/>
          <p14:tracePt t="75414" x="6269038" y="2455863"/>
          <p14:tracePt t="75454" x="6259513" y="2455863"/>
          <p14:tracePt t="77754" x="6251575" y="2455863"/>
          <p14:tracePt t="77802" x="6242050" y="2455863"/>
          <p14:tracePt t="77810" x="6232525" y="2455863"/>
          <p14:tracePt t="78274" x="6251575" y="2455863"/>
          <p14:tracePt t="78290" x="6276975" y="2455863"/>
          <p14:tracePt t="78298" x="6313488" y="2455863"/>
          <p14:tracePt t="78306" x="6375400" y="2455863"/>
          <p14:tracePt t="78322" x="6456363" y="2438400"/>
          <p14:tracePt t="78338" x="6465888" y="2438400"/>
          <p14:tracePt t="78372" x="6473825" y="2438400"/>
          <p14:tracePt t="78402" x="6491288" y="2438400"/>
          <p14:tracePt t="78410" x="6500813" y="2438400"/>
          <p14:tracePt t="78442" x="6518275" y="2438400"/>
          <p14:tracePt t="78458" x="6527800" y="2438400"/>
          <p14:tracePt t="78466" x="6545263" y="2438400"/>
          <p14:tracePt t="78474" x="6572250" y="2438400"/>
          <p14:tracePt t="78490" x="6599238" y="2438400"/>
          <p14:tracePt t="78506" x="6653213" y="2438400"/>
          <p14:tracePt t="78523" x="6724650" y="2438400"/>
          <p14:tracePt t="78540" x="6796088" y="2438400"/>
          <p14:tracePt t="78555" x="6858000" y="2438400"/>
          <p14:tracePt t="78572" x="6902450" y="2438400"/>
          <p14:tracePt t="78589" x="6919913" y="2438400"/>
          <p14:tracePt t="78622" x="6965950" y="2438400"/>
          <p14:tracePt t="78674" x="6983413" y="2455863"/>
          <p14:tracePt t="78682" x="6991350" y="2455863"/>
          <p14:tracePt t="78722" x="6991350" y="2465388"/>
          <p14:tracePt t="78730" x="6991350" y="2473325"/>
          <p14:tracePt t="78739" x="6991350" y="2482850"/>
          <p14:tracePt t="78762" x="7000875" y="2490788"/>
          <p14:tracePt t="78772" x="7000875" y="2517775"/>
          <p14:tracePt t="78789" x="7010400" y="2536825"/>
          <p14:tracePt t="78806" x="7010400" y="2554288"/>
          <p14:tracePt t="78823" x="7027863" y="2616200"/>
          <p14:tracePt t="78839" x="7027863" y="2660650"/>
          <p14:tracePt t="78856" x="7027863" y="2705100"/>
          <p14:tracePt t="78873" x="7045325" y="2867025"/>
          <p14:tracePt t="78889" x="7072313" y="3017838"/>
          <p14:tracePt t="78906" x="7099300" y="3160713"/>
          <p14:tracePt t="78923" x="7116763" y="3295650"/>
          <p14:tracePt t="78939" x="7126288" y="3394075"/>
          <p14:tracePt t="78956" x="7126288" y="3446463"/>
          <p14:tracePt t="78973" x="7134225" y="3490913"/>
          <p14:tracePt t="78990" x="7134225" y="3509963"/>
          <p14:tracePt t="79006" x="7134225" y="3527425"/>
          <p14:tracePt t="79023" x="7143750" y="3544888"/>
          <p14:tracePt t="79040" x="7143750" y="3562350"/>
          <p14:tracePt t="79056" x="7143750" y="3589338"/>
          <p14:tracePt t="79073" x="7153275" y="3625850"/>
          <p14:tracePt t="79090" x="7153275" y="3660775"/>
          <p14:tracePt t="79107" x="7153275" y="3697288"/>
          <p14:tracePt t="79123" x="7153275" y="3714750"/>
          <p14:tracePt t="79140" x="7153275" y="3741738"/>
          <p14:tracePt t="79156" x="7161213" y="3768725"/>
          <p14:tracePt t="79173" x="7161213" y="3795713"/>
          <p14:tracePt t="79190" x="7161213" y="3813175"/>
          <p14:tracePt t="79206" x="7170738" y="3840163"/>
          <p14:tracePt t="79223" x="7170738" y="3848100"/>
          <p14:tracePt t="79257" x="7170738" y="3857625"/>
          <p14:tracePt t="79314" x="7170738" y="3867150"/>
          <p14:tracePt t="79321" x="7170738" y="3875088"/>
          <p14:tracePt t="79526" x="7170738" y="3884613"/>
          <p14:tracePt t="79638" x="7161213" y="3902075"/>
          <p14:tracePt t="80054" x="7161213" y="3919538"/>
          <p14:tracePt t="80062" x="7170738" y="3919538"/>
          <p14:tracePt t="80070" x="7188200" y="3919538"/>
          <p14:tracePt t="80078" x="7205663" y="3938588"/>
          <p14:tracePt t="80091" x="7251700" y="3938588"/>
          <p14:tracePt t="80108" x="7304088" y="3946525"/>
          <p14:tracePt t="80125" x="7402513" y="3956050"/>
          <p14:tracePt t="80142" x="7527925" y="3956050"/>
          <p14:tracePt t="80158" x="7705725" y="3956050"/>
          <p14:tracePt t="80175" x="7894638" y="3956050"/>
          <p14:tracePt t="80192" x="8081963" y="3956050"/>
          <p14:tracePt t="80208" x="8251825" y="3956050"/>
          <p14:tracePt t="80226" x="8375650" y="3956050"/>
          <p14:tracePt t="80242" x="8491538" y="3965575"/>
          <p14:tracePt t="80259" x="8582025" y="3973513"/>
          <p14:tracePt t="80275" x="8634413" y="3973513"/>
          <p14:tracePt t="80292" x="8715375" y="3983038"/>
          <p14:tracePt t="80309" x="8848725" y="3990975"/>
          <p14:tracePt t="80325" x="8929688" y="4000500"/>
          <p14:tracePt t="80342" x="9001125" y="4017963"/>
          <p14:tracePt t="80359" x="9090025" y="4027488"/>
          <p14:tracePt t="80375" x="9170988" y="4037013"/>
          <p14:tracePt t="80392" x="9277350" y="4054475"/>
          <p14:tracePt t="80409" x="9420225" y="4062413"/>
          <p14:tracePt t="80425" x="9582150" y="4081463"/>
          <p14:tracePt t="80442" x="9725025" y="4089400"/>
          <p14:tracePt t="80459" x="9858375" y="4098925"/>
          <p14:tracePt t="80475" x="9966325" y="4108450"/>
          <p14:tracePt t="80478" x="10018713" y="4108450"/>
          <p14:tracePt t="80492" x="10055225" y="4108450"/>
          <p14:tracePt t="80509" x="10188575" y="4108450"/>
          <p14:tracePt t="80526" x="10296525" y="4108450"/>
          <p14:tracePt t="80542" x="10429875" y="4108450"/>
          <p14:tracePt t="80559" x="10582275" y="4108450"/>
          <p14:tracePt t="80576" x="10769600" y="4108450"/>
          <p14:tracePt t="80592" x="10966450" y="4108450"/>
          <p14:tracePt t="80609" x="11153775" y="4108450"/>
          <p14:tracePt t="80626" x="11323638" y="4108450"/>
          <p14:tracePt t="80643" x="11412538" y="4108450"/>
          <p14:tracePt t="80659" x="11466513" y="4108450"/>
          <p14:tracePt t="80676" x="11483975" y="4108450"/>
          <p14:tracePt t="80693" x="11528425" y="4108450"/>
          <p14:tracePt t="80709" x="11537950" y="4108450"/>
          <p14:tracePt t="80726" x="11545888" y="4108450"/>
          <p14:tracePt t="80743" x="11555413" y="4108450"/>
          <p14:tracePt t="80759" x="11563350" y="4108450"/>
          <p14:tracePt t="80776" x="11582400" y="4108450"/>
          <p14:tracePt t="80793" x="11590338" y="4108450"/>
          <p14:tracePt t="80809" x="11626850" y="4108450"/>
          <p14:tracePt t="80826" x="11634788" y="4108450"/>
          <p14:tracePt t="80843" x="11644313" y="4108450"/>
          <p14:tracePt t="81654" x="11634788" y="4108450"/>
          <p14:tracePt t="81663" x="11626850" y="4108450"/>
          <p14:tracePt t="81686" x="11617325" y="4108450"/>
          <p14:tracePt t="81702" x="11609388" y="4098925"/>
          <p14:tracePt t="81710" x="11609388" y="4089400"/>
          <p14:tracePt t="81734" x="11609388" y="4081463"/>
          <p14:tracePt t="81878" x="11599863" y="4081463"/>
          <p14:tracePt t="81886" x="11590338" y="4081463"/>
          <p14:tracePt t="82006" x="11582400" y="4071938"/>
          <p14:tracePt t="82038" x="11572875" y="4071938"/>
          <p14:tracePt t="82086" x="11555413" y="4062413"/>
          <p14:tracePt t="82094" x="11545888" y="4062413"/>
          <p14:tracePt t="82102" x="11537950" y="4054475"/>
          <p14:tracePt t="82112" x="11528425" y="4044950"/>
          <p14:tracePt t="82129" x="11528425" y="4027488"/>
          <p14:tracePt t="82145" x="11510963" y="4027488"/>
          <p14:tracePt t="82162" x="11483975" y="4017963"/>
          <p14:tracePt t="82179" x="11466513" y="4000500"/>
          <p14:tracePt t="82196" x="11430000" y="3990975"/>
          <p14:tracePt t="82212" x="11395075" y="3946525"/>
          <p14:tracePt t="82229" x="11287125" y="3867150"/>
          <p14:tracePt t="82246" x="11161713" y="3776663"/>
          <p14:tracePt t="82263" x="10974388" y="3660775"/>
          <p14:tracePt t="82279" x="10760075" y="3562350"/>
          <p14:tracePt t="82296" x="10518775" y="3473450"/>
          <p14:tracePt t="82312" x="10233025" y="3394075"/>
          <p14:tracePt t="82329" x="9974263" y="3357563"/>
          <p14:tracePt t="82346" x="9725025" y="3330575"/>
          <p14:tracePt t="82362" x="9491663" y="3330575"/>
          <p14:tracePt t="82379" x="9286875" y="3330575"/>
          <p14:tracePt t="82396" x="9099550" y="3330575"/>
          <p14:tracePt t="82413" x="8939213" y="3330575"/>
          <p14:tracePt t="82429" x="8813800" y="3330575"/>
          <p14:tracePt t="82446" x="8705850" y="3330575"/>
          <p14:tracePt t="82463" x="8609013" y="3330575"/>
          <p14:tracePt t="82480" x="8537575" y="3330575"/>
          <p14:tracePt t="82497" x="8466138" y="3330575"/>
          <p14:tracePt t="82513" x="8466138" y="3340100"/>
          <p14:tracePt t="82586" x="8447088" y="3340100"/>
          <p14:tracePt t="82602" x="8439150" y="3340100"/>
          <p14:tracePt t="82618" x="8412163" y="3340100"/>
          <p14:tracePt t="82634" x="8385175" y="3340100"/>
          <p14:tracePt t="82642" x="8375650" y="3340100"/>
          <p14:tracePt t="82650" x="8375650" y="3330575"/>
          <p14:tracePt t="82663" x="8367713" y="3330575"/>
          <p14:tracePt t="82680" x="8348663" y="3322638"/>
          <p14:tracePt t="82697" x="8313738" y="3313113"/>
          <p14:tracePt t="82713" x="8259763" y="3286125"/>
          <p14:tracePt t="82730" x="8215313" y="3286125"/>
          <p14:tracePt t="82747" x="8170863" y="3268663"/>
          <p14:tracePt t="82763" x="8143875" y="3251200"/>
          <p14:tracePt t="82780" x="8108950" y="3224213"/>
          <p14:tracePt t="82796" x="8037513" y="3152775"/>
          <p14:tracePt t="82813" x="8001000" y="3071813"/>
          <p14:tracePt t="82830" x="7920038" y="2938463"/>
          <p14:tracePt t="82847" x="7848600" y="2786063"/>
          <p14:tracePt t="82863" x="7786688" y="2633663"/>
          <p14:tracePt t="82880" x="7732713" y="2509838"/>
          <p14:tracePt t="82897" x="7697788" y="2401888"/>
          <p14:tracePt t="82913" x="7680325" y="2401888"/>
          <p14:tracePt t="82931" x="7661275" y="2393950"/>
          <p14:tracePt t="82947" x="7653338" y="2374900"/>
          <p14:tracePt t="82986" x="7653338" y="2366963"/>
          <p14:tracePt t="83002" x="7643813" y="2366963"/>
          <p14:tracePt t="83018" x="7634288" y="2366963"/>
          <p14:tracePt t="83031" x="7634288" y="2357438"/>
          <p14:tracePt t="83047" x="7616825" y="2339975"/>
          <p14:tracePt t="83064" x="7599363" y="2330450"/>
          <p14:tracePt t="83081" x="7562850" y="2286000"/>
          <p14:tracePt t="83097" x="7527925" y="2224088"/>
          <p14:tracePt t="83114" x="7456488" y="2160588"/>
          <p14:tracePt t="83131" x="7402513" y="2125663"/>
          <p14:tracePt t="83147" x="7348538" y="2089150"/>
          <p14:tracePt t="83164" x="7269163" y="2044700"/>
          <p14:tracePt t="83181" x="7188200" y="1990725"/>
          <p14:tracePt t="83197" x="7126288" y="1965325"/>
          <p14:tracePt t="83214" x="7089775" y="1955800"/>
          <p14:tracePt t="83386" x="7081838" y="1955800"/>
          <p14:tracePt t="83466" x="7062788" y="1955800"/>
          <p14:tracePt t="83498" x="7054850" y="1955800"/>
          <p14:tracePt t="83530" x="7037388" y="1955800"/>
          <p14:tracePt t="83546" x="7027863" y="1955800"/>
          <p14:tracePt t="83554" x="7018338" y="1955800"/>
          <p14:tracePt t="83570" x="7010400" y="1955800"/>
          <p14:tracePt t="83582" x="7000875" y="1955800"/>
          <p14:tracePt t="83599" x="6991350" y="1955800"/>
          <p14:tracePt t="83615" x="6973888" y="1955800"/>
          <p14:tracePt t="83770" x="6973888" y="1973263"/>
          <p14:tracePt t="83778" x="6973888" y="1982788"/>
          <p14:tracePt t="83794" x="6973888" y="1990725"/>
          <p14:tracePt t="83898" x="6973888" y="2000250"/>
          <p14:tracePt t="83914" x="6973888" y="2009775"/>
          <p14:tracePt t="83946" x="6956425" y="2017713"/>
          <p14:tracePt t="83954" x="6929438" y="2017713"/>
          <p14:tracePt t="83965" x="6902450" y="2036763"/>
          <p14:tracePt t="83982" x="6813550" y="2062163"/>
          <p14:tracePt t="83998" x="6608763" y="2108200"/>
          <p14:tracePt t="84015" x="6303963" y="2187575"/>
          <p14:tracePt t="84032" x="5973763" y="2259013"/>
          <p14:tracePt t="84034" x="5803900" y="2295525"/>
          <p14:tracePt t="84049" x="5518150" y="2347913"/>
          <p14:tracePt t="84066" x="5330825" y="2384425"/>
          <p14:tracePt t="84082" x="5170488" y="2419350"/>
          <p14:tracePt t="84099" x="5027613" y="2446338"/>
          <p14:tracePt t="84116" x="4875213" y="2473325"/>
          <p14:tracePt t="84133" x="4714875" y="2500313"/>
          <p14:tracePt t="84149" x="4562475" y="2527300"/>
          <p14:tracePt t="84166" x="4411663" y="2554288"/>
          <p14:tracePt t="84183" x="4286250" y="2589213"/>
          <p14:tracePt t="84199" x="4187825" y="2616200"/>
          <p14:tracePt t="84216" x="4133850" y="2633663"/>
          <p14:tracePt t="84233" x="4044950" y="2660650"/>
          <p14:tracePt t="84249" x="4037013" y="2670175"/>
          <p14:tracePt t="84266" x="4017963" y="2679700"/>
          <p14:tracePt t="84282" x="4017963" y="2687638"/>
          <p14:tracePt t="84299" x="3983038" y="2705100"/>
          <p14:tracePt t="84316" x="3973513" y="2705100"/>
          <p14:tracePt t="84332" x="3929063" y="2724150"/>
          <p14:tracePt t="84349" x="3875088" y="2741613"/>
          <p14:tracePt t="84366" x="3848100" y="2741613"/>
          <p14:tracePt t="84383" x="3813175" y="2741613"/>
          <p14:tracePt t="84399" x="3776663" y="2741613"/>
          <p14:tracePt t="84416" x="3759200" y="2741613"/>
          <p14:tracePt t="84714" x="3768725" y="2741613"/>
          <p14:tracePt t="84722" x="3776663" y="2741613"/>
          <p14:tracePt t="84734" x="3786188" y="2724150"/>
          <p14:tracePt t="84750" x="3803650" y="2705100"/>
          <p14:tracePt t="84767" x="3848100" y="2660650"/>
          <p14:tracePt t="84783" x="3902075" y="2608263"/>
          <p14:tracePt t="84800" x="3983038" y="2544763"/>
          <p14:tracePt t="84817" x="4098925" y="2446338"/>
          <p14:tracePt t="84834" x="4170363" y="2366963"/>
          <p14:tracePt t="84850" x="4224338" y="2295525"/>
          <p14:tracePt t="84867" x="4241800" y="2268538"/>
          <p14:tracePt t="84884" x="4268788" y="2232025"/>
          <p14:tracePt t="84900" x="4276725" y="2214563"/>
          <p14:tracePt t="84917" x="4276725" y="2197100"/>
          <p14:tracePt t="84934" x="4276725" y="2170113"/>
          <p14:tracePt t="84950" x="4276725" y="2133600"/>
          <p14:tracePt t="84968" x="4276725" y="2089150"/>
          <p14:tracePt t="84984" x="4232275" y="2027238"/>
          <p14:tracePt t="85001" x="4179888" y="1973263"/>
          <p14:tracePt t="85018" x="4125913" y="1928813"/>
          <p14:tracePt t="85034" x="4116388" y="1928813"/>
          <p14:tracePt t="85050" x="4089400" y="1919288"/>
          <p14:tracePt t="85067" x="4054475" y="1919288"/>
          <p14:tracePt t="85084" x="4027488" y="1919288"/>
          <p14:tracePt t="85100" x="3990975" y="1919288"/>
          <p14:tracePt t="85117" x="3911600" y="1965325"/>
          <p14:tracePt t="85134" x="3867150" y="2000250"/>
          <p14:tracePt t="85151" x="3795713" y="2062163"/>
          <p14:tracePt t="85167" x="3705225" y="2187575"/>
          <p14:tracePt t="85184" x="3616325" y="2347913"/>
          <p14:tracePt t="85201" x="3544888" y="2652713"/>
          <p14:tracePt t="85218" x="3536950" y="2867025"/>
          <p14:tracePt t="85234" x="3633788" y="3054350"/>
          <p14:tracePt t="85251" x="3813175" y="3224213"/>
          <p14:tracePt t="85267" x="4054475" y="3367088"/>
          <p14:tracePt t="85284" x="4251325" y="3455988"/>
          <p14:tracePt t="85301" x="4429125" y="3500438"/>
          <p14:tracePt t="85317" x="4589463" y="3509963"/>
          <p14:tracePt t="85335" x="4697413" y="3509963"/>
          <p14:tracePt t="85351" x="4741863" y="3509963"/>
          <p14:tracePt t="85368" x="4822825" y="3490913"/>
          <p14:tracePt t="85384" x="4929188" y="3438525"/>
          <p14:tracePt t="85401" x="5027613" y="3375025"/>
          <p14:tracePt t="85418" x="5099050" y="3322638"/>
          <p14:tracePt t="85434" x="5143500" y="3286125"/>
          <p14:tracePt t="85451" x="5160963" y="3268663"/>
          <p14:tracePt t="85468" x="5180013" y="3268663"/>
          <p14:tracePt t="85485" x="5205413" y="3251200"/>
          <p14:tracePt t="85501" x="5214938" y="3241675"/>
          <p14:tracePt t="85518" x="5251450" y="3224213"/>
          <p14:tracePt t="85534" x="5276850" y="3224213"/>
          <p14:tracePt t="85551" x="5295900" y="3205163"/>
          <p14:tracePt t="85568" x="5322888" y="3205163"/>
          <p14:tracePt t="85585" x="5357813" y="3197225"/>
          <p14:tracePt t="85601" x="5402263" y="3179763"/>
          <p14:tracePt t="85618" x="5456238" y="3170238"/>
          <p14:tracePt t="85635" x="5537200" y="3152775"/>
          <p14:tracePt t="85651" x="5670550" y="3098800"/>
          <p14:tracePt t="85668" x="5840413" y="3044825"/>
          <p14:tracePt t="85685" x="6089650" y="2955925"/>
          <p14:tracePt t="85702" x="6153150" y="2928938"/>
          <p14:tracePt t="85718" x="6180138" y="2919413"/>
          <p14:tracePt t="85735" x="6197600" y="2901950"/>
          <p14:tracePt t="85752" x="6215063" y="2874963"/>
          <p14:tracePt t="85768" x="6251575" y="2840038"/>
          <p14:tracePt t="85785" x="6340475" y="2776538"/>
          <p14:tracePt t="85802" x="6394450" y="2724150"/>
          <p14:tracePt t="85818" x="6456363" y="2660650"/>
          <p14:tracePt t="85835" x="6500813" y="2633663"/>
          <p14:tracePt t="85852" x="6527800" y="2608263"/>
          <p14:tracePt t="85869" x="6554788" y="2589213"/>
          <p14:tracePt t="85885" x="6572250" y="2581275"/>
          <p14:tracePt t="86030" x="6581775" y="2562225"/>
          <p14:tracePt t="86062" x="6581775" y="2544763"/>
          <p14:tracePt t="86078" x="6572250" y="2536825"/>
          <p14:tracePt t="86086" x="6562725" y="2527300"/>
          <p14:tracePt t="86142" x="6554788" y="2527300"/>
          <p14:tracePt t="86150" x="6554788" y="2517775"/>
          <p14:tracePt t="86190" x="6545263" y="2500313"/>
          <p14:tracePt t="86198" x="6545263" y="2490788"/>
          <p14:tracePt t="86462" x="6545263" y="2500313"/>
          <p14:tracePt t="86526" x="6562725" y="2509838"/>
          <p14:tracePt t="86534" x="6572250" y="2509838"/>
          <p14:tracePt t="86542" x="6581775" y="2517775"/>
          <p14:tracePt t="86553" x="6599238" y="2527300"/>
          <p14:tracePt t="86570" x="6643688" y="2536825"/>
          <p14:tracePt t="86586" x="6724650" y="2554288"/>
          <p14:tracePt t="86603" x="6777038" y="2562225"/>
          <p14:tracePt t="86620" x="6875463" y="2562225"/>
          <p14:tracePt t="86637" x="7018338" y="2562225"/>
          <p14:tracePt t="86653" x="7099300" y="2562225"/>
          <p14:tracePt t="86670" x="7153275" y="2562225"/>
          <p14:tracePt t="86687" x="7205663" y="2562225"/>
          <p14:tracePt t="86703" x="7242175" y="2562225"/>
          <p14:tracePt t="86720" x="7313613" y="2562225"/>
          <p14:tracePt t="86737" x="7358063" y="2562225"/>
          <p14:tracePt t="86753" x="7456488" y="2571750"/>
          <p14:tracePt t="86770" x="7518400" y="2571750"/>
          <p14:tracePt t="86787" x="7589838" y="2571750"/>
          <p14:tracePt t="86804" x="7643813" y="2571750"/>
          <p14:tracePt t="86820" x="7680325" y="2571750"/>
          <p14:tracePt t="86837" x="7732713" y="2571750"/>
          <p14:tracePt t="86854" x="7759700" y="2571750"/>
          <p14:tracePt t="86870" x="7796213" y="2571750"/>
          <p14:tracePt t="86887" x="7875588" y="2571750"/>
          <p14:tracePt t="86904" x="7939088" y="2571750"/>
          <p14:tracePt t="86921" x="7991475" y="2571750"/>
          <p14:tracePt t="86937" x="8089900" y="2571750"/>
          <p14:tracePt t="86954" x="8215313" y="2571750"/>
          <p14:tracePt t="86971" x="8375650" y="2571750"/>
          <p14:tracePt t="86987" x="8555038" y="2571750"/>
          <p14:tracePt t="87004" x="8688388" y="2571750"/>
          <p14:tracePt t="87021" x="8823325" y="2589213"/>
          <p14:tracePt t="87037" x="8858250" y="2589213"/>
          <p14:tracePt t="87054" x="8875713" y="2589213"/>
          <p14:tracePt t="87071" x="8939213" y="2598738"/>
          <p14:tracePt t="87087" x="9010650" y="2616200"/>
          <p14:tracePt t="87104" x="9099550" y="2616200"/>
          <p14:tracePt t="87121" x="9269413" y="2616200"/>
          <p14:tracePt t="87137" x="9483725" y="2616200"/>
          <p14:tracePt t="87154" x="9732963" y="2616200"/>
          <p14:tracePt t="87171" x="9956800" y="2616200"/>
          <p14:tracePt t="87188" x="10153650" y="2616200"/>
          <p14:tracePt t="87204" x="10323513" y="2616200"/>
          <p14:tracePt t="87221" x="10537825" y="2616200"/>
          <p14:tracePt t="87238" x="10671175" y="2616200"/>
          <p14:tracePt t="87254" x="10787063" y="2616200"/>
          <p14:tracePt t="87271" x="10912475" y="2616200"/>
          <p14:tracePt t="87288" x="11028363" y="2616200"/>
          <p14:tracePt t="87304" x="11090275" y="2625725"/>
          <p14:tracePt t="87321" x="11099800" y="2625725"/>
          <p14:tracePt t="87718" x="11090275" y="2643188"/>
          <p14:tracePt t="87726" x="11090275" y="2652713"/>
          <p14:tracePt t="87739" x="11082338" y="2660650"/>
          <p14:tracePt t="87755" x="11063288" y="2670175"/>
          <p14:tracePt t="87772" x="11055350" y="2697163"/>
          <p14:tracePt t="87789" x="11018838" y="2732088"/>
          <p14:tracePt t="87805" x="11010900" y="2741613"/>
          <p14:tracePt t="87822" x="11001375" y="2759075"/>
          <p14:tracePt t="87839" x="10991850" y="2768600"/>
          <p14:tracePt t="87856" x="10983913" y="2776538"/>
          <p14:tracePt t="87872" x="10966450" y="2776538"/>
          <p14:tracePt t="87889" x="10920413" y="2776538"/>
          <p14:tracePt t="87934" x="10912475" y="2786063"/>
          <p14:tracePt t="87942" x="10895013" y="2795588"/>
          <p14:tracePt t="87958" x="10875963" y="2813050"/>
          <p14:tracePt t="87974" x="10858500" y="2830513"/>
          <p14:tracePt t="87991" x="10848975" y="2840038"/>
          <p14:tracePt t="88006" x="10848975" y="2867025"/>
          <p14:tracePt t="88022" x="10848975" y="2874963"/>
          <p14:tracePt t="88070" x="10841038" y="2874963"/>
          <p14:tracePt t="88078" x="10831513" y="2884488"/>
          <p14:tracePt t="88650" x="10823575" y="2884488"/>
          <p14:tracePt t="88666" x="10823575" y="2874963"/>
          <p14:tracePt t="88674" x="10823575" y="2867025"/>
          <p14:tracePt t="89442" x="10814050" y="2867025"/>
          <p14:tracePt t="89450" x="10804525" y="2867025"/>
          <p14:tracePt t="89458" x="10796588" y="2867025"/>
          <p14:tracePt t="89476" x="10787063" y="2874963"/>
          <p14:tracePt t="89492" x="10787063" y="2884488"/>
          <p14:tracePt t="89554" x="10777538" y="2884488"/>
          <p14:tracePt t="89634" x="10769600" y="2884488"/>
          <p14:tracePt t="89642" x="10760075" y="2884488"/>
          <p14:tracePt t="89666" x="10752138" y="2884488"/>
          <p14:tracePt t="89682" x="10742613" y="2894013"/>
          <p14:tracePt t="89698" x="10733088" y="2894013"/>
          <p14:tracePt t="89706" x="10725150" y="2894013"/>
          <p14:tracePt t="89874" x="10715625" y="2894013"/>
          <p14:tracePt t="90754" x="10706100" y="2894013"/>
          <p14:tracePt t="90762" x="10698163" y="2894013"/>
          <p14:tracePt t="90802" x="10688638" y="2894013"/>
          <p14:tracePt t="90810" x="10680700" y="2894013"/>
          <p14:tracePt t="90818" x="10661650" y="2901950"/>
          <p14:tracePt t="90827" x="10634663" y="2911475"/>
          <p14:tracePt t="90844" x="10582275" y="2911475"/>
          <p14:tracePt t="90861" x="10528300" y="2928938"/>
          <p14:tracePt t="90877" x="10429875" y="2946400"/>
          <p14:tracePt t="90894" x="10260013" y="2973388"/>
          <p14:tracePt t="90911" x="9939338" y="3017838"/>
          <p14:tracePt t="90928" x="9537700" y="3044825"/>
          <p14:tracePt t="90944" x="9188450" y="3062288"/>
          <p14:tracePt t="90961" x="8875713" y="3089275"/>
          <p14:tracePt t="90978" x="8626475" y="3089275"/>
          <p14:tracePt t="90995" x="8447088" y="3089275"/>
          <p14:tracePt t="91011" x="8340725" y="3089275"/>
          <p14:tracePt t="91028" x="8323263" y="3089275"/>
          <p14:tracePt t="91045" x="8286750" y="3089275"/>
          <p14:tracePt t="91061" x="8251825" y="3089275"/>
          <p14:tracePt t="91078" x="8197850" y="3089275"/>
          <p14:tracePt t="91095" x="8143875" y="3089275"/>
          <p14:tracePt t="91112" x="8116888" y="3089275"/>
          <p14:tracePt t="91128" x="8099425" y="3089275"/>
          <p14:tracePt t="91145" x="8081963" y="3089275"/>
          <p14:tracePt t="91161" x="8054975" y="3089275"/>
          <p14:tracePt t="91438" x="8062913" y="3089275"/>
          <p14:tracePt t="91454" x="8072438" y="3089275"/>
          <p14:tracePt t="91462" x="8089900" y="3089275"/>
          <p14:tracePt t="91470" x="8116888" y="3089275"/>
          <p14:tracePt t="91479" x="8143875" y="3089275"/>
          <p14:tracePt t="91495" x="8251825" y="3089275"/>
          <p14:tracePt t="91512" x="8439150" y="3089275"/>
          <p14:tracePt t="91529" x="8653463" y="3089275"/>
          <p14:tracePt t="91545" x="8848725" y="3089275"/>
          <p14:tracePt t="91562" x="8956675" y="3089275"/>
          <p14:tracePt t="91579" x="8974138" y="3089275"/>
          <p14:tracePt t="91596" x="8983663" y="3089275"/>
          <p14:tracePt t="91774" x="8983663" y="3081338"/>
          <p14:tracePt t="91782" x="8991600" y="3081338"/>
          <p14:tracePt t="91790" x="9001125" y="3071813"/>
          <p14:tracePt t="91798" x="9010650" y="3062288"/>
          <p14:tracePt t="91902" x="9010650" y="3054350"/>
          <p14:tracePt t="91909" x="9010650" y="3044825"/>
          <p14:tracePt t="91934" x="9010650" y="3036888"/>
          <p14:tracePt t="91941" x="9010650" y="3017838"/>
          <p14:tracePt t="91950" x="9010650" y="3009900"/>
          <p14:tracePt t="91963" x="8983663" y="2965450"/>
          <p14:tracePt t="91980" x="8966200" y="2946400"/>
          <p14:tracePt t="91997" x="8939213" y="2919413"/>
          <p14:tracePt t="92013" x="8912225" y="2894013"/>
          <p14:tracePt t="92030" x="8867775" y="2857500"/>
          <p14:tracePt t="92046" x="8848725" y="2840038"/>
          <p14:tracePt t="92063" x="8840788" y="2830513"/>
          <p14:tracePt t="92080" x="8823325" y="2803525"/>
          <p14:tracePt t="92096" x="8804275" y="2803525"/>
          <p14:tracePt t="92382" x="8804275" y="2813050"/>
          <p14:tracePt t="92390" x="8813800" y="2813050"/>
          <p14:tracePt t="92398" x="8823325" y="2830513"/>
          <p14:tracePt t="92414" x="8831263" y="2840038"/>
          <p14:tracePt t="92430" x="8840788" y="2874963"/>
          <p14:tracePt t="92447" x="8867775" y="2901950"/>
          <p14:tracePt t="92464" x="8885238" y="2919413"/>
          <p14:tracePt t="92480" x="8902700" y="2938463"/>
          <p14:tracePt t="92497" x="8902700" y="2973388"/>
          <p14:tracePt t="92514" x="8902700" y="3009900"/>
          <p14:tracePt t="92530" x="8902700" y="3036888"/>
          <p14:tracePt t="92547" x="8920163" y="3054350"/>
          <p14:tracePt t="92564" x="8920163" y="3125788"/>
          <p14:tracePt t="92581" x="8920163" y="3160713"/>
          <p14:tracePt t="92597" x="8920163" y="3197225"/>
          <p14:tracePt t="92631" x="8920163" y="3205163"/>
          <p14:tracePt t="92647" x="8920163" y="3214688"/>
          <p14:tracePt t="92758" x="8912225" y="3214688"/>
          <p14:tracePt t="92766" x="8902700" y="3214688"/>
          <p14:tracePt t="92790" x="8894763" y="3214688"/>
          <p14:tracePt t="92806" x="8885238" y="3224213"/>
          <p14:tracePt t="92814" x="8875713" y="3224213"/>
          <p14:tracePt t="92821" x="8867775" y="3224213"/>
          <p14:tracePt t="92831" x="8858250" y="3224213"/>
          <p14:tracePt t="92848" x="8840788" y="3224213"/>
          <p14:tracePt t="92864" x="8813800" y="3232150"/>
          <p14:tracePt t="92881" x="8804275" y="3232150"/>
          <p14:tracePt t="92898" x="8777288" y="3232150"/>
          <p14:tracePt t="92914" x="8759825" y="3232150"/>
          <p14:tracePt t="92931" x="8742363" y="3232150"/>
          <p14:tracePt t="92948" x="8697913" y="3259138"/>
          <p14:tracePt t="92965" x="8626475" y="3276600"/>
          <p14:tracePt t="92981" x="8562975" y="3313113"/>
          <p14:tracePt t="92998" x="8501063" y="3340100"/>
          <p14:tracePt t="93015" x="8394700" y="3367088"/>
          <p14:tracePt t="93031" x="8259763" y="3411538"/>
          <p14:tracePt t="93048" x="8099425" y="3446463"/>
          <p14:tracePt t="93065" x="7956550" y="3473450"/>
          <p14:tracePt t="93081" x="7813675" y="3500438"/>
          <p14:tracePt t="93098" x="7688263" y="3536950"/>
          <p14:tracePt t="93115" x="7572375" y="3554413"/>
          <p14:tracePt t="93131" x="7419975" y="3589338"/>
          <p14:tracePt t="93149" x="7259638" y="3625850"/>
          <p14:tracePt t="93151" x="7188200" y="3633788"/>
          <p14:tracePt t="93165" x="7027863" y="3660775"/>
          <p14:tracePt t="93182" x="6894513" y="3687763"/>
          <p14:tracePt t="93198" x="6884988" y="3697288"/>
          <p14:tracePt t="93334" x="6867525" y="3697288"/>
          <p14:tracePt t="93341" x="6858000" y="3697288"/>
          <p14:tracePt t="93366" x="6848475" y="3697288"/>
          <p14:tracePt t="93510" x="6840538" y="3697288"/>
          <p14:tracePt t="93518" x="6831013" y="3697288"/>
          <p14:tracePt t="93542" x="6823075" y="3687763"/>
          <p14:tracePt t="93550" x="6823075" y="3679825"/>
          <p14:tracePt t="93566" x="6823075" y="3670300"/>
          <p14:tracePt t="93574" x="6823075" y="3652838"/>
          <p14:tracePt t="93583" x="6823075" y="3643313"/>
          <p14:tracePt t="93599" x="6831013" y="3616325"/>
          <p14:tracePt t="93616" x="6840538" y="3598863"/>
          <p14:tracePt t="93632" x="6848475" y="3581400"/>
          <p14:tracePt t="93649" x="6875463" y="3562350"/>
          <p14:tracePt t="93666" x="6894513" y="3536950"/>
          <p14:tracePt t="93682" x="6911975" y="3517900"/>
          <p14:tracePt t="93699" x="6938963" y="3517900"/>
          <p14:tracePt t="93716" x="6965950" y="3509963"/>
          <p14:tracePt t="93733" x="6973888" y="3500438"/>
          <p14:tracePt t="93749" x="6983413" y="3500438"/>
          <p14:tracePt t="93830" x="6991350" y="3500438"/>
          <p14:tracePt t="93838" x="7000875" y="3490913"/>
          <p14:tracePt t="93862" x="7010400" y="3490913"/>
          <p14:tracePt t="93878" x="7018338" y="3482975"/>
          <p14:tracePt t="94010" x="7027863" y="3482975"/>
          <p14:tracePt t="94026" x="7037388" y="3482975"/>
          <p14:tracePt t="94034" x="7045325" y="3490913"/>
          <p14:tracePt t="94154" x="7027863" y="3509963"/>
          <p14:tracePt t="94162" x="7018338" y="3509963"/>
          <p14:tracePt t="94186" x="7000875" y="3517900"/>
          <p14:tracePt t="94202" x="6991350" y="3517900"/>
          <p14:tracePt t="94234" x="6983413" y="3517900"/>
          <p14:tracePt t="94242" x="6973888" y="3517900"/>
          <p14:tracePt t="94490" x="6973888" y="3536950"/>
          <p14:tracePt t="94506" x="6983413" y="3536950"/>
          <p14:tracePt t="94514" x="7000875" y="3544888"/>
          <p14:tracePt t="94522" x="7010400" y="3544888"/>
          <p14:tracePt t="94534" x="7027863" y="3554413"/>
          <p14:tracePt t="94551" x="7062788" y="3554413"/>
          <p14:tracePt t="94568" x="7099300" y="3562350"/>
          <p14:tracePt t="94584" x="7143750" y="3562350"/>
          <p14:tracePt t="94601" x="7232650" y="3571875"/>
          <p14:tracePt t="94618" x="7296150" y="3581400"/>
          <p14:tracePt t="94634" x="7348538" y="3581400"/>
          <p14:tracePt t="94651" x="7412038" y="3581400"/>
          <p14:tracePt t="94668" x="7483475" y="3581400"/>
          <p14:tracePt t="94684" x="7537450" y="3581400"/>
          <p14:tracePt t="94701" x="7599363" y="3581400"/>
          <p14:tracePt t="94718" x="7661275" y="3581400"/>
          <p14:tracePt t="94734" x="7759700" y="3581400"/>
          <p14:tracePt t="94751" x="7867650" y="3581400"/>
          <p14:tracePt t="94768" x="8001000" y="3581400"/>
          <p14:tracePt t="94785" x="8215313" y="3589338"/>
          <p14:tracePt t="94801" x="8340725" y="3589338"/>
          <p14:tracePt t="94818" x="8429625" y="3589338"/>
          <p14:tracePt t="94835" x="8474075" y="3589338"/>
          <p14:tracePt t="94851" x="8510588" y="3589338"/>
          <p14:tracePt t="94868" x="8537575" y="3589338"/>
          <p14:tracePt t="94885" x="8555038" y="3589338"/>
          <p14:tracePt t="94901" x="8572500" y="3589338"/>
          <p14:tracePt t="94918" x="8616950" y="3589338"/>
          <p14:tracePt t="94935" x="8688388" y="3589338"/>
          <p14:tracePt t="94952" x="8777288" y="3581400"/>
          <p14:tracePt t="94969" x="8823325" y="3581400"/>
          <p14:tracePt t="94985" x="8991600" y="3581400"/>
          <p14:tracePt t="95002" x="9099550" y="3581400"/>
          <p14:tracePt t="95018" x="9215438" y="3562350"/>
          <p14:tracePt t="95035" x="9323388" y="3554413"/>
          <p14:tracePt t="95052" x="9420225" y="3554413"/>
          <p14:tracePt t="95069" x="9528175" y="3554413"/>
          <p14:tracePt t="95085" x="9661525" y="3554413"/>
          <p14:tracePt t="95102" x="9813925" y="3554413"/>
          <p14:tracePt t="95119" x="10018713" y="3554413"/>
          <p14:tracePt t="95135" x="10233025" y="3554413"/>
          <p14:tracePt t="95152" x="10412413" y="3554413"/>
          <p14:tracePt t="95169" x="10590213" y="3527425"/>
          <p14:tracePt t="95186" x="10599738" y="3527425"/>
          <p14:tracePt t="95738" x="10590213" y="3527425"/>
          <p14:tracePt t="95746" x="10582275" y="3527425"/>
          <p14:tracePt t="95754" x="10572750" y="3527425"/>
          <p14:tracePt t="95770" x="10537825" y="3527425"/>
          <p14:tracePt t="95787" x="10483850" y="3527425"/>
          <p14:tracePt t="95803" x="10420350" y="3527425"/>
          <p14:tracePt t="95820" x="10277475" y="3527425"/>
          <p14:tracePt t="95837" x="10072688" y="3527425"/>
          <p14:tracePt t="95853" x="9823450" y="3527425"/>
          <p14:tracePt t="95870" x="9563100" y="3527425"/>
          <p14:tracePt t="95887" x="9304338" y="3527425"/>
          <p14:tracePt t="95903" x="9045575" y="3527425"/>
          <p14:tracePt t="95920" x="8823325" y="3527425"/>
          <p14:tracePt t="95937" x="8562975" y="3527425"/>
          <p14:tracePt t="95954" x="8420100" y="3527425"/>
          <p14:tracePt t="95971" x="8269288" y="3527425"/>
          <p14:tracePt t="95987" x="8116888" y="3544888"/>
          <p14:tracePt t="96004" x="7974013" y="3562350"/>
          <p14:tracePt t="96020" x="7848600" y="3589338"/>
          <p14:tracePt t="96037" x="7724775" y="3608388"/>
          <p14:tracePt t="96054" x="7626350" y="3625850"/>
          <p14:tracePt t="96070" x="7545388" y="3643313"/>
          <p14:tracePt t="96087" x="7466013" y="3652838"/>
          <p14:tracePt t="96104" x="7385050" y="3652838"/>
          <p14:tracePt t="96121" x="7224713" y="3660775"/>
          <p14:tracePt t="96138" x="7099300" y="3679825"/>
          <p14:tracePt t="96154" x="6991350" y="3697288"/>
          <p14:tracePt t="96170" x="6884988" y="3697288"/>
          <p14:tracePt t="96188" x="6823075" y="3705225"/>
          <p14:tracePt t="96204" x="6777038" y="3705225"/>
          <p14:tracePt t="96221" x="6769100" y="3705225"/>
          <p14:tracePt t="96402" x="6769100" y="3697288"/>
          <p14:tracePt t="96410" x="6769100" y="3679825"/>
          <p14:tracePt t="96421" x="6769100" y="3670300"/>
          <p14:tracePt t="96438" x="6769100" y="3643313"/>
          <p14:tracePt t="96455" x="6804025" y="3616325"/>
          <p14:tracePt t="96471" x="6813550" y="3589338"/>
          <p14:tracePt t="96488" x="6831013" y="3581400"/>
          <p14:tracePt t="96505" x="6848475" y="3571875"/>
          <p14:tracePt t="96522" x="6867525" y="3571875"/>
          <p14:tracePt t="96858" x="6875463" y="3571875"/>
          <p14:tracePt t="97150" x="6875463" y="3589338"/>
          <p14:tracePt t="97166" x="6911975" y="3616325"/>
          <p14:tracePt t="97174" x="6919913" y="3652838"/>
          <p14:tracePt t="97182" x="6929438" y="3670300"/>
          <p14:tracePt t="97190" x="6946900" y="3697288"/>
          <p14:tracePt t="97206" x="7010400" y="3768725"/>
          <p14:tracePt t="97222" x="7054850" y="3840163"/>
          <p14:tracePt t="97239" x="7099300" y="3902075"/>
          <p14:tracePt t="97256" x="7134225" y="3938588"/>
          <p14:tracePt t="97272" x="7161213" y="3973513"/>
          <p14:tracePt t="97289" x="7188200" y="4000500"/>
          <p14:tracePt t="97306" x="7197725" y="4017963"/>
          <p14:tracePt t="97322" x="7215188" y="4017963"/>
          <p14:tracePt t="97390" x="7224713" y="4027488"/>
          <p14:tracePt t="97486" x="7232650" y="4037013"/>
          <p14:tracePt t="97494" x="7232650" y="4044950"/>
          <p14:tracePt t="97518" x="7251700" y="4044950"/>
          <p14:tracePt t="97526" x="7259638" y="4054475"/>
          <p14:tracePt t="97550" x="7269163" y="4062413"/>
          <p14:tracePt t="97558" x="7277100" y="4062413"/>
          <p14:tracePt t="97566" x="7286625" y="4062413"/>
          <p14:tracePt t="97575" x="7296150" y="4062413"/>
          <p14:tracePt t="97590" x="7313613" y="4071938"/>
          <p14:tracePt t="97710" x="7323138" y="4071938"/>
          <p14:tracePt t="97726" x="7340600" y="4071938"/>
          <p14:tracePt t="97734" x="7348538" y="4071938"/>
          <p14:tracePt t="97750" x="7367588" y="4071938"/>
          <p14:tracePt t="97758" x="7385050" y="4081463"/>
          <p14:tracePt t="97773" x="7412038" y="4081463"/>
          <p14:tracePt t="97790" x="7473950" y="4098925"/>
          <p14:tracePt t="97807" x="7545388" y="4098925"/>
          <p14:tracePt t="97823" x="7626350" y="4098925"/>
          <p14:tracePt t="97840" x="7724775" y="4098925"/>
          <p14:tracePt t="97857" x="7848600" y="4098925"/>
          <p14:tracePt t="97874" x="7991475" y="4098925"/>
          <p14:tracePt t="97890" x="8170863" y="4098925"/>
          <p14:tracePt t="97907" x="8358188" y="4098925"/>
          <p14:tracePt t="97924" x="8572500" y="4098925"/>
          <p14:tracePt t="97941" x="8769350" y="4098925"/>
          <p14:tracePt t="97957" x="9072563" y="4116388"/>
          <p14:tracePt t="97974" x="9259888" y="4133850"/>
          <p14:tracePt t="97990" x="9447213" y="4133850"/>
          <p14:tracePt t="98007" x="9644063" y="4133850"/>
          <p14:tracePt t="98024" x="9804400" y="4133850"/>
          <p14:tracePt t="98040" x="9966325" y="4133850"/>
          <p14:tracePt t="98057" x="10072688" y="4133850"/>
          <p14:tracePt t="98074" x="10126663" y="4133850"/>
          <p14:tracePt t="98091" x="10153650" y="4133850"/>
          <p14:tracePt t="98107" x="10180638" y="4133850"/>
          <p14:tracePt t="98124" x="10225088" y="4133850"/>
          <p14:tracePt t="98141" x="10348913" y="4133850"/>
          <p14:tracePt t="98158" x="10402888" y="4133850"/>
          <p14:tracePt t="98174" x="10483850" y="4133850"/>
          <p14:tracePt t="98191" x="10590213" y="4133850"/>
          <p14:tracePt t="98207" x="10688638" y="4133850"/>
          <p14:tracePt t="98224" x="10796588" y="4133850"/>
          <p14:tracePt t="98241" x="10902950" y="4133850"/>
          <p14:tracePt t="98257" x="10991850" y="4133850"/>
          <p14:tracePt t="98274" x="11028363" y="4133850"/>
          <p14:tracePt t="98291" x="11055350" y="4133850"/>
          <p14:tracePt t="98308" x="11072813" y="4133850"/>
          <p14:tracePt t="98324" x="11117263" y="4133850"/>
          <p14:tracePt t="98341" x="11188700" y="4133850"/>
          <p14:tracePt t="98358" x="11233150" y="4133850"/>
          <p14:tracePt t="98375" x="11260138" y="4125913"/>
          <p14:tracePt t="98391" x="11277600" y="4125913"/>
          <p14:tracePt t="98430" x="11296650" y="4116388"/>
          <p14:tracePt t="98441" x="11314113" y="4116388"/>
          <p14:tracePt t="98458" x="11331575" y="4108450"/>
          <p14:tracePt t="98474" x="11349038" y="4098925"/>
          <p14:tracePt t="98678" x="11341100" y="4098925"/>
          <p14:tracePt t="98686" x="11331575" y="4098925"/>
          <p14:tracePt t="98694" x="11296650" y="4098925"/>
          <p14:tracePt t="98708" x="11252200" y="4062413"/>
          <p14:tracePt t="98725" x="11153775" y="4062413"/>
          <p14:tracePt t="98742" x="10991850" y="4062413"/>
          <p14:tracePt t="98758" x="10752138" y="4062413"/>
          <p14:tracePt t="98775" x="10518775" y="4062413"/>
          <p14:tracePt t="98792" x="10277475" y="4062413"/>
          <p14:tracePt t="98808" x="10045700" y="4062413"/>
          <p14:tracePt t="98825" x="9769475" y="4071938"/>
          <p14:tracePt t="98842" x="9412288" y="4089400"/>
          <p14:tracePt t="98858" x="9010650" y="4116388"/>
          <p14:tracePt t="98875" x="8599488" y="4170363"/>
          <p14:tracePt t="98893" x="8286750" y="4187825"/>
          <p14:tracePt t="98909" x="7983538" y="4187825"/>
          <p14:tracePt t="98926" x="7858125" y="4187825"/>
          <p14:tracePt t="98943" x="7823200" y="4187825"/>
          <p14:tracePt t="98959" x="7786688" y="4187825"/>
          <p14:tracePt t="98975" x="7732713" y="4187825"/>
          <p14:tracePt t="98992" x="7688263" y="4187825"/>
          <p14:tracePt t="99009" x="7626350" y="4197350"/>
          <p14:tracePt t="99025" x="7554913" y="4205288"/>
          <p14:tracePt t="99042" x="7483475" y="4205288"/>
          <p14:tracePt t="99059" x="7394575" y="4224338"/>
          <p14:tracePt t="99076" x="7313613" y="4224338"/>
          <p14:tracePt t="99093" x="7232650" y="4224338"/>
          <p14:tracePt t="99109" x="7116763" y="4224338"/>
          <p14:tracePt t="99126" x="7027863" y="4224338"/>
          <p14:tracePt t="99142" x="6946900" y="4224338"/>
          <p14:tracePt t="99159" x="6894513" y="4224338"/>
          <p14:tracePt t="99176" x="6875463" y="4224338"/>
          <p14:tracePt t="99342" x="6875463" y="4214813"/>
          <p14:tracePt t="99358" x="6894513" y="4187825"/>
          <p14:tracePt t="99366" x="6902450" y="4179888"/>
          <p14:tracePt t="99382" x="6911975" y="4170363"/>
          <p14:tracePt t="99398" x="6919913" y="4160838"/>
          <p14:tracePt t="99422" x="6929438" y="4152900"/>
          <p14:tracePt t="99430" x="6938963" y="4152900"/>
          <p14:tracePt t="99443" x="6938963" y="4143375"/>
          <p14:tracePt t="99460" x="6973888" y="4133850"/>
          <p14:tracePt t="99477" x="7000875" y="4125913"/>
          <p14:tracePt t="99493" x="7027863" y="4125913"/>
          <p14:tracePt t="99614" x="7037388" y="4116388"/>
          <p14:tracePt t="99906" x="7045325" y="4108450"/>
          <p14:tracePt t="99921" x="7054850" y="4108450"/>
          <p14:tracePt t="99978" x="7054850" y="4116388"/>
          <p14:tracePt t="99986" x="7045325" y="4143375"/>
          <p14:tracePt t="99994" x="7037388" y="4160838"/>
          <p14:tracePt t="100010" x="7000875" y="4197350"/>
          <p14:tracePt t="100027" x="6973888" y="4224338"/>
          <p14:tracePt t="107790" x="6973888" y="4232275"/>
          <p14:tracePt t="107806" x="6983413" y="4232275"/>
          <p14:tracePt t="107894" x="6973888" y="4232275"/>
          <p14:tracePt t="108410" x="6983413" y="4232275"/>
          <p14:tracePt t="108426" x="7018338" y="4205288"/>
          <p14:tracePt t="108434" x="7027863" y="4205288"/>
          <p14:tracePt t="108554" x="7018338" y="4205288"/>
          <p14:tracePt t="108562" x="6991350" y="4205288"/>
          <p14:tracePt t="108570" x="6983413" y="4205288"/>
          <p14:tracePt t="108578" x="6965950" y="4197350"/>
          <p14:tracePt t="108618" x="6946900" y="4179888"/>
          <p14:tracePt t="108626" x="6938963" y="4170363"/>
          <p14:tracePt t="108634" x="6929438" y="4152900"/>
          <p14:tracePt t="108643" x="6919913" y="4152900"/>
          <p14:tracePt t="108660" x="6894513" y="4133850"/>
          <p14:tracePt t="108676" x="6884988" y="4125913"/>
          <p14:tracePt t="108693" x="6867525" y="4125913"/>
          <p14:tracePt t="108746" x="6858000" y="4116388"/>
          <p14:tracePt t="108753" x="6858000" y="4098925"/>
          <p14:tracePt t="108986" x="6867525" y="4098925"/>
          <p14:tracePt t="109018" x="6875463" y="4098925"/>
          <p14:tracePt t="109026" x="6884988" y="4098925"/>
          <p14:tracePt t="109033" x="6894513" y="4089400"/>
          <p14:tracePt t="109044" x="6929438" y="4081463"/>
          <p14:tracePt t="109060" x="6983413" y="4062413"/>
          <p14:tracePt t="109078" x="7010400" y="4054475"/>
          <p14:tracePt t="109094" x="7037388" y="4037013"/>
          <p14:tracePt t="109193" x="7045325" y="4037013"/>
          <p14:tracePt t="109202" x="7054850" y="4037013"/>
          <p14:tracePt t="109226" x="7062788" y="4037013"/>
          <p14:tracePt t="109242" x="7072313" y="4044950"/>
          <p14:tracePt t="109274" x="7081838" y="4054475"/>
          <p14:tracePt t="109281" x="7089775" y="4062413"/>
          <p14:tracePt t="109354" x="7126288" y="4062413"/>
          <p14:tracePt t="109370" x="7143750" y="4054475"/>
          <p14:tracePt t="109378" x="7153275" y="4054475"/>
          <p14:tracePt t="109386" x="7161213" y="4054475"/>
          <p14:tracePt t="109418" x="7180263" y="4054475"/>
          <p14:tracePt t="109425" x="7188200" y="4054475"/>
          <p14:tracePt t="109434" x="7215188" y="4054475"/>
          <p14:tracePt t="109444" x="7224713" y="4054475"/>
          <p14:tracePt t="109461" x="7242175" y="4054475"/>
          <p14:tracePt t="109478" x="7259638" y="4054475"/>
          <p14:tracePt t="109495" x="7269163" y="4054475"/>
          <p14:tracePt t="109511" x="7286625" y="4054475"/>
          <p14:tracePt t="109528" x="7323138" y="4054475"/>
          <p14:tracePt t="109626" x="7340600" y="4054475"/>
          <p14:tracePt t="109634" x="7348538" y="4054475"/>
          <p14:tracePt t="109645" x="7367588" y="4054475"/>
          <p14:tracePt t="109661" x="7402513" y="4054475"/>
          <p14:tracePt t="109678" x="7456488" y="4054475"/>
          <p14:tracePt t="109695" x="7473950" y="4054475"/>
          <p14:tracePt t="109729" x="7500938" y="4054475"/>
          <p14:tracePt t="109746" x="7661275" y="4054475"/>
          <p14:tracePt t="109762" x="7966075" y="4071938"/>
          <p14:tracePt t="109779" x="8259763" y="4081463"/>
          <p14:tracePt t="109795" x="8555038" y="4081463"/>
          <p14:tracePt t="109812" x="8848725" y="4081463"/>
          <p14:tracePt t="109829" x="9072563" y="4081463"/>
          <p14:tracePt t="109845" x="9251950" y="4081463"/>
          <p14:tracePt t="109862" x="9367838" y="4081463"/>
          <p14:tracePt t="109879" x="9456738" y="4081463"/>
          <p14:tracePt t="109895" x="9545638" y="4089400"/>
          <p14:tracePt t="109913" x="9688513" y="4143375"/>
          <p14:tracePt t="109929" x="9813925" y="4197350"/>
          <p14:tracePt t="109945" x="9947275" y="4241800"/>
          <p14:tracePt t="109962" x="10055225" y="4268788"/>
          <p14:tracePt t="109979" x="10161588" y="4295775"/>
          <p14:tracePt t="109995" x="10206038" y="4303713"/>
          <p14:tracePt t="110012" x="10225088" y="4313238"/>
          <p14:tracePt t="110028" x="10252075" y="4313238"/>
          <p14:tracePt t="110045" x="10269538" y="4313238"/>
          <p14:tracePt t="110062" x="10287000" y="4330700"/>
          <p14:tracePt t="110079" x="10367963" y="4340225"/>
          <p14:tracePt t="110095" x="10439400" y="4348163"/>
          <p14:tracePt t="110113" x="10501313" y="4348163"/>
          <p14:tracePt t="110129" x="10572750" y="4357688"/>
          <p14:tracePt t="110146" x="10626725" y="4357688"/>
          <p14:tracePt t="110163" x="10661650" y="4367213"/>
          <p14:tracePt t="110179" x="10671175" y="4367213"/>
          <p14:tracePt t="110195" x="10698163" y="4367213"/>
          <p14:tracePt t="110466" x="10688638" y="4367213"/>
          <p14:tracePt t="110473" x="10680700" y="4367213"/>
          <p14:tracePt t="110482" x="10671175" y="4367213"/>
          <p14:tracePt t="110496" x="10661650" y="4367213"/>
          <p14:tracePt t="110658" x="10653713" y="4367213"/>
          <p14:tracePt t="110690" x="10644188" y="4367213"/>
          <p14:tracePt t="110754" x="10634663" y="4357688"/>
          <p14:tracePt t="110762" x="10634663" y="4348163"/>
          <p14:tracePt t="110770" x="10617200" y="4340225"/>
          <p14:tracePt t="110802" x="10609263" y="4330700"/>
          <p14:tracePt t="110913" x="10599738" y="4330700"/>
          <p14:tracePt t="110922" x="10590213" y="4330700"/>
          <p14:tracePt t="110930" x="10590213" y="4322763"/>
          <p14:tracePt t="110947" x="10563225" y="4313238"/>
          <p14:tracePt t="110964" x="10545763" y="4303713"/>
          <p14:tracePt t="110980" x="10537825" y="4295775"/>
          <p14:tracePt t="110997" x="10518775" y="4295775"/>
          <p14:tracePt t="111014" x="10501313" y="4295775"/>
          <p14:tracePt t="111030" x="10466388" y="4268788"/>
          <p14:tracePt t="111047" x="10439400" y="4251325"/>
          <p14:tracePt t="111064" x="10420350" y="4241800"/>
          <p14:tracePt t="111080" x="10412413" y="4232275"/>
          <p14:tracePt t="111097" x="10402888" y="4214813"/>
          <p14:tracePt t="111114" x="10394950" y="4205288"/>
          <p14:tracePt t="111147" x="10394950" y="4197350"/>
          <p14:tracePt t="111164" x="10394950" y="4187825"/>
          <p14:tracePt t="111181" x="10394950" y="4170363"/>
          <p14:tracePt t="111214" x="10420350" y="4143375"/>
          <p14:tracePt t="111254" x="10420350" y="4133850"/>
          <p14:tracePt t="116334" x="10456863" y="4133850"/>
          <p14:tracePt t="116350" x="10537825" y="4133850"/>
          <p14:tracePt t="116358" x="10609263" y="4133850"/>
          <p14:tracePt t="116366" x="10752138" y="4133850"/>
          <p14:tracePt t="116374" x="10895013" y="4133850"/>
          <p14:tracePt t="116390" x="11063288" y="4133850"/>
          <p14:tracePt t="116438" x="11037888" y="4152900"/>
          <p14:tracePt t="116446" x="11010900" y="4152900"/>
          <p14:tracePt t="116457" x="10983913" y="4160838"/>
          <p14:tracePt t="116473" x="10920413" y="4187825"/>
          <p14:tracePt t="116490" x="10831513" y="4205288"/>
          <p14:tracePt t="116507" x="10760075" y="4232275"/>
          <p14:tracePt t="116524" x="10733088" y="4241800"/>
          <p14:tracePt t="116541" x="10715625" y="4251325"/>
          <p14:tracePt t="116557" x="10698163" y="4268788"/>
          <p14:tracePt t="116574" x="10644188" y="4322763"/>
          <p14:tracePt t="116590" x="10590213" y="4357688"/>
          <p14:tracePt t="116607" x="10518775" y="4394200"/>
          <p14:tracePt t="116624" x="10394950" y="4465638"/>
          <p14:tracePt t="116641" x="10198100" y="4554538"/>
          <p14:tracePt t="116657" x="9939338" y="4660900"/>
          <p14:tracePt t="116674" x="9715500" y="4751388"/>
          <p14:tracePt t="116691" x="9572625" y="4803775"/>
          <p14:tracePt t="116707" x="9501188" y="4822825"/>
          <p14:tracePt t="116724" x="9483725" y="4822825"/>
          <p14:tracePt t="116741" x="9456738" y="4822825"/>
          <p14:tracePt t="116757" x="9439275" y="4822825"/>
          <p14:tracePt t="116877" x="9456738" y="4822825"/>
          <p14:tracePt t="116886" x="9466263" y="4822825"/>
          <p14:tracePt t="116894" x="9474200" y="4822825"/>
          <p14:tracePt t="116908" x="9483725" y="4822825"/>
          <p14:tracePt t="116925" x="9501188" y="4822825"/>
          <p14:tracePt t="116941" x="9518650" y="4822825"/>
          <p14:tracePt t="116958" x="9528175" y="4822825"/>
          <p14:tracePt t="116974" x="9555163" y="4822825"/>
          <p14:tracePt t="116991" x="9572625" y="4822825"/>
          <p14:tracePt t="117008" x="9617075" y="4776788"/>
          <p14:tracePt t="117025" x="9644063" y="4714875"/>
          <p14:tracePt t="117041" x="9644063" y="4687888"/>
          <p14:tracePt t="117058" x="9644063" y="4670425"/>
          <p14:tracePt t="117075" x="9644063" y="4643438"/>
          <p14:tracePt t="117091" x="9644063" y="4616450"/>
          <p14:tracePt t="117108" x="9644063" y="4589463"/>
          <p14:tracePt t="117125" x="9653588" y="4562475"/>
          <p14:tracePt t="117142" x="9653588" y="4545013"/>
          <p14:tracePt t="117198" x="9653588" y="4537075"/>
          <p14:tracePt t="117205" x="9653588" y="4527550"/>
          <p14:tracePt t="117213" x="9644063" y="4527550"/>
          <p14:tracePt t="117225" x="9634538" y="4518025"/>
          <p14:tracePt t="117241" x="9617075" y="4500563"/>
          <p14:tracePt t="117258" x="9599613" y="4500563"/>
          <p14:tracePt t="117275" x="9582150" y="4491038"/>
          <p14:tracePt t="117310" x="9572625" y="4491038"/>
          <p14:tracePt t="117325" x="9563100" y="4491038"/>
          <p14:tracePt t="117406" x="9555163" y="4491038"/>
          <p14:tracePt t="117502" x="9537700" y="4510088"/>
          <p14:tracePt t="117534" x="9528175" y="4518025"/>
          <p14:tracePt t="117666" x="9518650" y="4527550"/>
          <p14:tracePt t="117697" x="9510713" y="4537075"/>
          <p14:tracePt t="117889" x="9501188" y="4537075"/>
          <p14:tracePt t="117905" x="9483725" y="4537075"/>
          <p14:tracePt t="117922" x="9466263" y="4537075"/>
          <p14:tracePt t="117930" x="9456738" y="4537075"/>
          <p14:tracePt t="117943" x="9439275" y="4537075"/>
          <p14:tracePt t="117960" x="9420225" y="4537075"/>
          <p14:tracePt t="117977" x="9385300" y="4500563"/>
          <p14:tracePt t="117993" x="9331325" y="4465638"/>
          <p14:tracePt t="118010" x="9277350" y="4411663"/>
          <p14:tracePt t="118026" x="9224963" y="4375150"/>
          <p14:tracePt t="118043" x="9109075" y="4313238"/>
          <p14:tracePt t="118060" x="8947150" y="4241800"/>
          <p14:tracePt t="118076" x="8786813" y="4179888"/>
          <p14:tracePt t="118093" x="8670925" y="4125913"/>
          <p14:tracePt t="118110" x="8582025" y="4089400"/>
          <p14:tracePt t="118126" x="8537575" y="4054475"/>
          <p14:tracePt t="118143" x="8510588" y="4017963"/>
          <p14:tracePt t="118160" x="8456613" y="3973513"/>
          <p14:tracePt t="118177" x="8375650" y="3919538"/>
          <p14:tracePt t="118193" x="8313738" y="3875088"/>
          <p14:tracePt t="118210" x="8269288" y="3857625"/>
          <p14:tracePt t="118226" x="8232775" y="3840163"/>
          <p14:tracePt t="118243" x="8215313" y="3840163"/>
          <p14:tracePt t="118260" x="8197850" y="3822700"/>
          <p14:tracePt t="118294" x="8188325" y="3822700"/>
          <p14:tracePt t="118310" x="8197850" y="3822700"/>
          <p14:tracePt t="118327" x="8215313" y="3822700"/>
          <p14:tracePt t="118343" x="8242300" y="3822700"/>
          <p14:tracePt t="118361" x="8313738" y="3822700"/>
          <p14:tracePt t="118377" x="8367713" y="3822700"/>
          <p14:tracePt t="118394" x="8412163" y="3822700"/>
          <p14:tracePt t="118410" x="8466138" y="3822700"/>
          <p14:tracePt t="118427" x="8528050" y="3822700"/>
          <p14:tracePt t="118444" x="8582025" y="3822700"/>
          <p14:tracePt t="118460" x="8589963" y="3822700"/>
          <p14:tracePt t="118477" x="8609013" y="3822700"/>
          <p14:tracePt t="118626" x="8609013" y="3830638"/>
          <p14:tracePt t="118633" x="8609013" y="3840163"/>
          <p14:tracePt t="118665" x="8599488" y="3857625"/>
          <p14:tracePt t="118673" x="8599488" y="3867150"/>
          <p14:tracePt t="118689" x="8599488" y="3875088"/>
          <p14:tracePt t="118786" x="8599488" y="3884613"/>
          <p14:tracePt t="118794" x="8599488" y="3902075"/>
          <p14:tracePt t="118801" x="8599488" y="3919538"/>
          <p14:tracePt t="118811" x="8599488" y="3929063"/>
          <p14:tracePt t="118828" x="8599488" y="3973513"/>
          <p14:tracePt t="118844" x="8616950" y="4044950"/>
          <p14:tracePt t="118861" x="8661400" y="4089400"/>
          <p14:tracePt t="118878" x="8705850" y="4125913"/>
          <p14:tracePt t="118894" x="8769350" y="4179888"/>
          <p14:tracePt t="118911" x="8875713" y="4251325"/>
          <p14:tracePt t="118928" x="8991600" y="4322763"/>
          <p14:tracePt t="118945" x="9126538" y="4375150"/>
          <p14:tracePt t="118961" x="9197975" y="4411663"/>
          <p14:tracePt t="118978" x="9242425" y="4419600"/>
          <p14:tracePt t="118995" x="9277350" y="4438650"/>
          <p14:tracePt t="119011" x="9313863" y="4438650"/>
          <p14:tracePt t="119028" x="9348788" y="4456113"/>
          <p14:tracePt t="119045" x="9420225" y="4465638"/>
          <p14:tracePt t="119061" x="9483725" y="4465638"/>
          <p14:tracePt t="119078" x="9537700" y="4473575"/>
          <p14:tracePt t="119095" x="9572625" y="4491038"/>
          <p14:tracePt t="119111" x="9599613" y="4491038"/>
          <p14:tracePt t="119129" x="9653588" y="4510088"/>
          <p14:tracePt t="119145" x="9671050" y="4510088"/>
          <p14:tracePt t="119162" x="9688513" y="4518025"/>
          <p14:tracePt t="119178" x="9698038" y="4527550"/>
          <p14:tracePt t="119522" x="9698038" y="4537075"/>
          <p14:tracePt t="119730" x="9698038" y="4554538"/>
          <p14:tracePt t="119737" x="9698038" y="4562475"/>
          <p14:tracePt t="119802" x="9698038" y="4572000"/>
          <p14:tracePt t="119810" x="9698038" y="4581525"/>
          <p14:tracePt t="119825" x="9715500" y="4589463"/>
          <p14:tracePt t="119833" x="9732963" y="4608513"/>
          <p14:tracePt t="119846" x="9732963" y="4616450"/>
          <p14:tracePt t="119863" x="9759950" y="4633913"/>
          <p14:tracePt t="119880" x="9769475" y="4643438"/>
          <p14:tracePt t="119896" x="9777413" y="4643438"/>
          <p14:tracePt t="119986" x="9786938" y="4643438"/>
          <p14:tracePt t="120010" x="9796463" y="4660900"/>
          <p14:tracePt t="120017" x="9804400" y="4660900"/>
          <p14:tracePt t="120030" x="9813925" y="4660900"/>
          <p14:tracePt t="120047" x="9823450" y="4660900"/>
          <p14:tracePt t="120063" x="9848850" y="4670425"/>
          <p14:tracePt t="120097" x="9867900" y="4679950"/>
          <p14:tracePt t="120113" x="9875838" y="4679950"/>
          <p14:tracePt t="120130" x="9894888" y="4697413"/>
          <p14:tracePt t="120178" x="9902825" y="4705350"/>
          <p14:tracePt t="120185" x="9912350" y="4724400"/>
          <p14:tracePt t="120197" x="9929813" y="4724400"/>
          <p14:tracePt t="120213" x="9947275" y="4732338"/>
          <p14:tracePt t="120230" x="9966325" y="4741863"/>
          <p14:tracePt t="120247" x="9974263" y="4751388"/>
          <p14:tracePt t="120264" x="9983788" y="4759325"/>
          <p14:tracePt t="120280" x="9991725" y="4768850"/>
          <p14:tracePt t="120370" x="10001250" y="4768850"/>
          <p14:tracePt t="120498" x="10010775" y="4768850"/>
          <p14:tracePt t="120546" x="10018713" y="4768850"/>
          <p14:tracePt t="120561" x="10028238" y="4768850"/>
          <p14:tracePt t="120569" x="10037763" y="4768850"/>
          <p14:tracePt t="120581" x="10045700" y="4768850"/>
          <p14:tracePt t="120597" x="10055225" y="4768850"/>
          <p14:tracePt t="120614" x="10082213" y="4768850"/>
          <p14:tracePt t="120631" x="10099675" y="4751388"/>
          <p14:tracePt t="120648" x="10126663" y="4724400"/>
          <p14:tracePt t="120665" x="10134600" y="4705350"/>
          <p14:tracePt t="120681" x="10153650" y="4679950"/>
          <p14:tracePt t="120698" x="10161588" y="4652963"/>
          <p14:tracePt t="120714" x="10180638" y="4625975"/>
          <p14:tracePt t="120731" x="10188575" y="4598988"/>
          <p14:tracePt t="120748" x="10198100" y="4589463"/>
          <p14:tracePt t="120765" x="10198100" y="4581525"/>
          <p14:tracePt t="120781" x="10198100" y="4572000"/>
          <p14:tracePt t="120798" x="10198100" y="4554538"/>
          <p14:tracePt t="120815" x="10198100" y="4527550"/>
          <p14:tracePt t="120831" x="10198100" y="4483100"/>
          <p14:tracePt t="120848" x="10198100" y="4446588"/>
          <p14:tracePt t="120865" x="10198100" y="4419600"/>
          <p14:tracePt t="120882" x="10198100" y="4402138"/>
          <p14:tracePt t="120898" x="10180638" y="4367213"/>
          <p14:tracePt t="120915" x="10161588" y="4340225"/>
          <p14:tracePt t="120932" x="10134600" y="4313238"/>
          <p14:tracePt t="120949" x="10090150" y="4268788"/>
          <p14:tracePt t="120965" x="10055225" y="4259263"/>
          <p14:tracePt t="120982" x="10001250" y="4232275"/>
          <p14:tracePt t="120998" x="9966325" y="4224338"/>
          <p14:tracePt t="121015" x="9939338" y="4224338"/>
          <p14:tracePt t="121032" x="9902825" y="4224338"/>
          <p14:tracePt t="121048" x="9885363" y="4224338"/>
          <p14:tracePt t="121065" x="9875838" y="4224338"/>
          <p14:tracePt t="121082" x="9858375" y="4224338"/>
          <p14:tracePt t="121099" x="9848850" y="4224338"/>
          <p14:tracePt t="121115" x="9823450" y="4241800"/>
          <p14:tracePt t="121133" x="9804400" y="4276725"/>
          <p14:tracePt t="121149" x="9786938" y="4330700"/>
          <p14:tracePt t="121166" x="9777413" y="4367213"/>
          <p14:tracePt t="121182" x="9769475" y="4402138"/>
          <p14:tracePt t="121199" x="9769475" y="4446588"/>
          <p14:tracePt t="121216" x="9769475" y="4491038"/>
          <p14:tracePt t="121232" x="9769475" y="4537075"/>
          <p14:tracePt t="121249" x="9769475" y="4572000"/>
          <p14:tracePt t="121266" x="9769475" y="4608513"/>
          <p14:tracePt t="121282" x="9769475" y="4643438"/>
          <p14:tracePt t="121299" x="9769475" y="4679950"/>
          <p14:tracePt t="121316" x="9777413" y="4705350"/>
          <p14:tracePt t="121333" x="9804400" y="4724400"/>
          <p14:tracePt t="121349" x="9813925" y="4732338"/>
          <p14:tracePt t="121366" x="9823450" y="4732338"/>
          <p14:tracePt t="121382" x="9823450" y="4741863"/>
          <p14:tracePt t="121399" x="9840913" y="4759325"/>
          <p14:tracePt t="121416" x="9848850" y="4759325"/>
          <p14:tracePt t="121433" x="9867900" y="4759325"/>
          <p14:tracePt t="121450" x="9875838" y="4768850"/>
          <p14:tracePt t="121483" x="9894888" y="4768850"/>
          <p14:tracePt t="121500" x="9902825" y="4768850"/>
          <p14:tracePt t="121517" x="9947275" y="4768850"/>
          <p14:tracePt t="121533" x="9974263" y="4768850"/>
          <p14:tracePt t="121550" x="10018713" y="4768850"/>
          <p14:tracePt t="121566" x="10055225" y="4768850"/>
          <p14:tracePt t="121583" x="10082213" y="4768850"/>
          <p14:tracePt t="121653" x="10090150" y="4768850"/>
          <p14:tracePt t="121662" x="10090150" y="4759325"/>
          <p14:tracePt t="121670" x="10090150" y="4751388"/>
          <p14:tracePt t="121686" x="10090150" y="4741863"/>
          <p14:tracePt t="121702" x="10090150" y="4732338"/>
          <p14:tracePt t="121716" x="10090150" y="4724400"/>
          <p14:tracePt t="121734" x="10090150" y="4714875"/>
          <p14:tracePt t="121750" x="10090150" y="4697413"/>
          <p14:tracePt t="121766" x="10072688" y="4679950"/>
          <p14:tracePt t="121783" x="10063163" y="4652963"/>
          <p14:tracePt t="121800" x="10045700" y="4633913"/>
          <p14:tracePt t="121817" x="10037763" y="4625975"/>
          <p14:tracePt t="121833" x="10037763" y="4616450"/>
          <p14:tracePt t="121850" x="10037763" y="4562475"/>
          <p14:tracePt t="121867" x="10037763" y="4545013"/>
          <p14:tracePt t="121884" x="10037763" y="4527550"/>
          <p14:tracePt t="122198" x="10037763" y="4545013"/>
          <p14:tracePt t="122421" x="10037763" y="4554538"/>
          <p14:tracePt t="122501" x="10018713" y="4562475"/>
          <p14:tracePt t="122510" x="10018713" y="4572000"/>
          <p14:tracePt t="122518" x="10010775" y="4572000"/>
          <p14:tracePt t="122534" x="9991725" y="4608513"/>
          <p14:tracePt t="122552" x="9974263" y="4625975"/>
          <p14:tracePt t="122568" x="9974263" y="4652963"/>
          <p14:tracePt t="122710" x="9974263" y="4660900"/>
          <p14:tracePt t="122726" x="9983788" y="4660900"/>
          <p14:tracePt t="122741" x="9991725" y="4660900"/>
          <p14:tracePt t="122774" x="10010775" y="4660900"/>
          <p14:tracePt t="122789" x="10018713" y="4660900"/>
          <p14:tracePt t="122821" x="10037763" y="4660900"/>
          <p14:tracePt t="122830" x="10045700" y="4660900"/>
          <p14:tracePt t="122998" x="10055225" y="4660900"/>
          <p14:tracePt t="123030" x="10055225" y="4652963"/>
          <p14:tracePt t="123046" x="10055225" y="4643438"/>
          <p14:tracePt t="123061" x="10037763" y="4643438"/>
          <p14:tracePt t="123077" x="10028238" y="4643438"/>
          <p14:tracePt t="123085" x="10018713" y="4643438"/>
          <p14:tracePt t="123094" x="10001250" y="4643438"/>
          <p14:tracePt t="123102" x="9991725" y="4643438"/>
          <p14:tracePt t="123119" x="9974263" y="4660900"/>
          <p14:tracePt t="123205" x="9966325" y="4670425"/>
          <p14:tracePt t="123214" x="9966325" y="4679950"/>
          <p14:tracePt t="123238" x="9947275" y="4687888"/>
          <p14:tracePt t="123254" x="9947275" y="4697413"/>
          <p14:tracePt t="123278" x="9939338" y="4714875"/>
          <p14:tracePt t="123301" x="9929813" y="4732338"/>
          <p14:tracePt t="123309" x="9929813" y="4759325"/>
          <p14:tracePt t="123319" x="9929813" y="4776788"/>
          <p14:tracePt t="123336" x="9929813" y="4822825"/>
          <p14:tracePt t="127706" x="9929813" y="4840288"/>
          <p14:tracePt t="127721" x="9920288" y="4867275"/>
          <p14:tracePt t="127737" x="9912350" y="4894263"/>
          <p14:tracePt t="127746" x="9902825" y="4902200"/>
          <p14:tracePt t="127753" x="9894888" y="4902200"/>
          <p14:tracePt t="127762" x="9848850" y="4929188"/>
          <p14:tracePt t="127778" x="9796463" y="4946650"/>
          <p14:tracePt t="127794" x="9732963" y="4965700"/>
          <p14:tracePt t="127811" x="9644063" y="4965700"/>
          <p14:tracePt t="127827" x="9537700" y="4973638"/>
          <p14:tracePt t="127844" x="9420225" y="4991100"/>
          <p14:tracePt t="127861" x="9296400" y="5018088"/>
          <p14:tracePt t="127877" x="9170988" y="5072063"/>
          <p14:tracePt t="127894" x="9055100" y="5116513"/>
          <p14:tracePt t="127911" x="8983663" y="5160963"/>
          <p14:tracePt t="127928" x="8929688" y="5197475"/>
          <p14:tracePt t="127944" x="8912225" y="5205413"/>
          <p14:tracePt t="127961" x="8858250" y="5224463"/>
          <p14:tracePt t="127978" x="8813800" y="5241925"/>
          <p14:tracePt t="127994" x="8742363" y="5251450"/>
          <p14:tracePt t="128011" x="8670925" y="5268913"/>
          <p14:tracePt t="128028" x="8555038" y="5286375"/>
          <p14:tracePt t="128045" x="8447088" y="5295900"/>
          <p14:tracePt t="128061" x="8348663" y="5303838"/>
          <p14:tracePt t="128078" x="8251825" y="5322888"/>
          <p14:tracePt t="128095" x="8161338" y="5330825"/>
          <p14:tracePt t="128112" x="8108950" y="5357813"/>
          <p14:tracePt t="128129" x="8054975" y="5367338"/>
          <p14:tracePt t="128145" x="8018463" y="5375275"/>
          <p14:tracePt t="128162" x="7947025" y="5402263"/>
          <p14:tracePt t="128178" x="7875588" y="5419725"/>
          <p14:tracePt t="128195" x="7804150" y="5456238"/>
          <p14:tracePt t="128212" x="7724775" y="5473700"/>
          <p14:tracePt t="128228" x="7670800" y="5500688"/>
          <p14:tracePt t="128245" x="7562850" y="5537200"/>
          <p14:tracePt t="128262" x="7466013" y="5562600"/>
          <p14:tracePt t="128278" x="7402513" y="5581650"/>
          <p14:tracePt t="128295" x="7375525" y="5581650"/>
          <p14:tracePt t="128312" x="7348538" y="5581650"/>
          <p14:tracePt t="128329" x="7304088" y="5581650"/>
          <p14:tracePt t="128345" x="7277100" y="5581650"/>
          <p14:tracePt t="128362" x="7259638" y="5581650"/>
          <p14:tracePt t="128379" x="7232650" y="5581650"/>
          <p14:tracePt t="128395" x="7215188" y="5581650"/>
          <p14:tracePt t="128490" x="7205663" y="5599113"/>
          <p14:tracePt t="128497" x="7197725" y="5599113"/>
          <p14:tracePt t="128505" x="7188200" y="5608638"/>
          <p14:tracePt t="128633" x="7180263" y="5608638"/>
          <p14:tracePt t="135277" x="7242175" y="5589588"/>
          <p14:tracePt t="135286" x="7296150" y="5562600"/>
          <p14:tracePt t="135294" x="7358063" y="5527675"/>
          <p14:tracePt t="135307" x="7402513" y="5491163"/>
          <p14:tracePt t="135325" x="7491413" y="5394325"/>
          <p14:tracePt t="135341" x="7581900" y="5313363"/>
          <p14:tracePt t="135358" x="7616825" y="5286375"/>
          <p14:tracePt t="135374" x="7634288" y="5276850"/>
          <p14:tracePt t="135391" x="7653338" y="5259388"/>
          <p14:tracePt t="135408" x="7680325" y="5251450"/>
          <p14:tracePt t="135425" x="7751763" y="5214938"/>
          <p14:tracePt t="135441" x="7894638" y="5180013"/>
          <p14:tracePt t="135458" x="8045450" y="5133975"/>
          <p14:tracePt t="135475" x="8197850" y="5099050"/>
          <p14:tracePt t="135491" x="8205788" y="5099050"/>
          <p14:tracePt t="135614" x="8205788" y="5108575"/>
          <p14:tracePt t="135621" x="8197850" y="5116513"/>
          <p14:tracePt t="135645" x="8188325" y="5116513"/>
          <p14:tracePt t="135725" x="8161338" y="5133975"/>
          <p14:tracePt t="135733" x="8143875" y="5133975"/>
          <p14:tracePt t="135742" x="8116888" y="5153025"/>
          <p14:tracePt t="135758" x="8099425" y="5160963"/>
          <p14:tracePt t="135775" x="8054975" y="5197475"/>
          <p14:tracePt t="135792" x="8037513" y="5214938"/>
          <p14:tracePt t="135808" x="8027988" y="5259388"/>
          <p14:tracePt t="135825" x="8027988" y="5268913"/>
          <p14:tracePt t="135842" x="8010525" y="5286375"/>
          <p14:tracePt t="135859" x="8001000" y="5295900"/>
          <p14:tracePt t="136005" x="7991475" y="5313363"/>
          <p14:tracePt t="136013" x="7991475" y="5340350"/>
          <p14:tracePt t="136026" x="7974013" y="5348288"/>
          <p14:tracePt t="136042" x="7966075" y="5384800"/>
          <p14:tracePt t="136059" x="7956550" y="5411788"/>
          <p14:tracePt t="136076" x="7939088" y="5456238"/>
          <p14:tracePt t="136093" x="7939088" y="5491163"/>
          <p14:tracePt t="136141" x="7939088" y="5500688"/>
          <p14:tracePt t="136157" x="7939088" y="5510213"/>
          <p14:tracePt t="136166" x="7939088" y="5518150"/>
          <p14:tracePt t="136498" x="7956550" y="5483225"/>
          <p14:tracePt t="136505" x="7956550" y="5456238"/>
          <p14:tracePt t="136513" x="7956550" y="5429250"/>
          <p14:tracePt t="136526" x="7956550" y="5411788"/>
          <p14:tracePt t="136543" x="7956550" y="5375275"/>
          <p14:tracePt t="136641" x="7956550" y="5367338"/>
          <p14:tracePt t="136657" x="7974013" y="5340350"/>
          <p14:tracePt t="136673" x="7983538" y="5322888"/>
          <p14:tracePt t="136682" x="7991475" y="5313363"/>
          <p14:tracePt t="136693" x="8001000" y="5276850"/>
          <p14:tracePt t="136710" x="8010525" y="5251450"/>
          <p14:tracePt t="136727" x="8027988" y="5214938"/>
          <p14:tracePt t="136729" x="8027988" y="5197475"/>
          <p14:tracePt t="136746" x="8027988" y="5187950"/>
          <p14:tracePt t="136761" x="8027988" y="5160963"/>
          <p14:tracePt t="136777" x="8027988" y="5153025"/>
          <p14:tracePt t="136794" x="8027988" y="5143500"/>
          <p14:tracePt t="136817" x="8027988" y="5108575"/>
          <p14:tracePt t="136898" x="8018463" y="5108575"/>
          <p14:tracePt t="136905" x="8010525" y="5116513"/>
          <p14:tracePt t="136913" x="7991475" y="5126038"/>
          <p14:tracePt t="136927" x="7974013" y="5143500"/>
          <p14:tracePt t="136944" x="7939088" y="5143500"/>
          <p14:tracePt t="136961" x="7902575" y="5143500"/>
          <p14:tracePt t="136977" x="7885113" y="5160963"/>
          <p14:tracePt t="136994" x="7875588" y="5160963"/>
          <p14:tracePt t="137010" x="7858125" y="5170488"/>
          <p14:tracePt t="137027" x="7840663" y="5187950"/>
          <p14:tracePt t="137044" x="7831138" y="5224463"/>
          <p14:tracePt t="137060" x="7823200" y="5251450"/>
          <p14:tracePt t="137077" x="7813675" y="5295900"/>
          <p14:tracePt t="137094" x="7813675" y="5357813"/>
          <p14:tracePt t="137111" x="7813675" y="5446713"/>
          <p14:tracePt t="137127" x="7813675" y="5500688"/>
          <p14:tracePt t="137144" x="7831138" y="5572125"/>
          <p14:tracePt t="137161" x="7885113" y="5661025"/>
          <p14:tracePt t="137178" x="7902575" y="5688013"/>
          <p14:tracePt t="137195" x="7929563" y="5715000"/>
          <p14:tracePt t="137211" x="7966075" y="5715000"/>
          <p14:tracePt t="137228" x="8010525" y="5715000"/>
          <p14:tracePt t="137244" x="8081963" y="5680075"/>
          <p14:tracePt t="137261" x="8134350" y="5643563"/>
          <p14:tracePt t="137278" x="8170863" y="5616575"/>
          <p14:tracePt t="137294" x="8197850" y="5589588"/>
          <p14:tracePt t="137311" x="8215313" y="5572125"/>
          <p14:tracePt t="137328" x="8224838" y="5554663"/>
          <p14:tracePt t="137345" x="8242300" y="5518150"/>
          <p14:tracePt t="137361" x="8259763" y="5491163"/>
          <p14:tracePt t="137378" x="8286750" y="5456238"/>
          <p14:tracePt t="137394" x="8313738" y="5429250"/>
          <p14:tracePt t="137411" x="8348663" y="5367338"/>
          <p14:tracePt t="137428" x="8358188" y="5295900"/>
          <p14:tracePt t="137444" x="8358188" y="5251450"/>
          <p14:tracePt t="137461" x="8358188" y="5180013"/>
          <p14:tracePt t="137478" x="8331200" y="5133975"/>
          <p14:tracePt t="137495" x="8286750" y="5072063"/>
          <p14:tracePt t="137511" x="8259763" y="5045075"/>
          <p14:tracePt t="137529" x="8232775" y="5027613"/>
          <p14:tracePt t="137545" x="8170863" y="5018088"/>
          <p14:tracePt t="137561" x="8116888" y="5010150"/>
          <p14:tracePt t="137578" x="8072438" y="5000625"/>
          <p14:tracePt t="137595" x="8018463" y="4991100"/>
          <p14:tracePt t="137611" x="7939088" y="4973638"/>
          <p14:tracePt t="137628" x="7902575" y="4956175"/>
          <p14:tracePt t="137682" x="7894638" y="4956175"/>
          <p14:tracePt t="137689" x="7885113" y="4956175"/>
          <p14:tracePt t="137698" x="7875588" y="4956175"/>
          <p14:tracePt t="137712" x="7858125" y="4956175"/>
          <p14:tracePt t="137729" x="7823200" y="4965700"/>
          <p14:tracePt t="137745" x="7786688" y="4991100"/>
          <p14:tracePt t="137762" x="7759700" y="5062538"/>
          <p14:tracePt t="137778" x="7742238" y="5126038"/>
          <p14:tracePt t="137795" x="7715250" y="5187950"/>
          <p14:tracePt t="137812" x="7705725" y="5276850"/>
          <p14:tracePt t="137828" x="7705725" y="5348288"/>
          <p14:tracePt t="137845" x="7705725" y="5411788"/>
          <p14:tracePt t="137862" x="7705725" y="5446713"/>
          <p14:tracePt t="137879" x="7705725" y="5465763"/>
          <p14:tracePt t="137895" x="7705725" y="5473700"/>
          <p14:tracePt t="137913" x="7705725" y="5491163"/>
          <p14:tracePt t="137929" x="7705725" y="5500688"/>
          <p14:tracePt t="137945" x="7705725" y="5518150"/>
          <p14:tracePt t="137962" x="7705725" y="5545138"/>
          <p14:tracePt t="137979" x="7715250" y="5572125"/>
          <p14:tracePt t="137995" x="7751763" y="5599113"/>
          <p14:tracePt t="138012" x="7796213" y="5616575"/>
          <p14:tracePt t="138029" x="7867650" y="5626100"/>
          <p14:tracePt t="138045" x="7912100" y="5626100"/>
          <p14:tracePt t="138062" x="7929563" y="5626100"/>
          <p14:tracePt t="138129" x="7939088" y="5626100"/>
          <p14:tracePt t="138137" x="7947025" y="5626100"/>
          <p14:tracePt t="138146" x="7966075" y="5608638"/>
          <p14:tracePt t="138162" x="7991475" y="5562600"/>
          <p14:tracePt t="138179" x="8037513" y="5483225"/>
          <p14:tracePt t="138196" x="8072438" y="5402263"/>
          <p14:tracePt t="138212" x="8081963" y="5330825"/>
          <p14:tracePt t="138229" x="8089900" y="5259388"/>
          <p14:tracePt t="138246" x="8089900" y="5205413"/>
          <p14:tracePt t="138263" x="8089900" y="5153025"/>
          <p14:tracePt t="138279" x="8089900" y="5126038"/>
          <p14:tracePt t="138296" x="8089900" y="5099050"/>
          <p14:tracePt t="138313" x="8089900" y="5081588"/>
          <p14:tracePt t="138329" x="8089900" y="5054600"/>
          <p14:tracePt t="138346" x="8089900" y="5027613"/>
          <p14:tracePt t="138363" x="8081963" y="4991100"/>
          <p14:tracePt t="138379" x="8062913" y="4973638"/>
          <p14:tracePt t="138396" x="8045450" y="4965700"/>
          <p14:tracePt t="138413" x="8027988" y="4929188"/>
          <p14:tracePt t="138429" x="8018463" y="4919663"/>
          <p14:tracePt t="138446" x="8001000" y="4919663"/>
          <p14:tracePt t="138480" x="7991475" y="4919663"/>
          <p14:tracePt t="138497" x="7956550" y="4919663"/>
          <p14:tracePt t="138513" x="7894638" y="4956175"/>
          <p14:tracePt t="138530" x="7840663" y="4991100"/>
          <p14:tracePt t="138546" x="7804150" y="5037138"/>
          <p14:tracePt t="138563" x="7769225" y="5116513"/>
          <p14:tracePt t="138580" x="7742238" y="5180013"/>
          <p14:tracePt t="138596" x="7732713" y="5251450"/>
          <p14:tracePt t="138613" x="7715250" y="5322888"/>
          <p14:tracePt t="138630" x="7697788" y="5375275"/>
          <p14:tracePt t="138647" x="7697788" y="5411788"/>
          <p14:tracePt t="138663" x="7697788" y="5419725"/>
          <p14:tracePt t="138697" x="7697788" y="5438775"/>
          <p14:tracePt t="138713" x="7705725" y="5456238"/>
          <p14:tracePt t="138730" x="7732713" y="5473700"/>
          <p14:tracePt t="138747" x="7751763" y="5483225"/>
          <p14:tracePt t="138763" x="7769225" y="5483225"/>
          <p14:tracePt t="138780" x="7786688" y="5483225"/>
          <p14:tracePt t="138797" x="7804150" y="5483225"/>
          <p14:tracePt t="138813" x="7831138" y="5483225"/>
          <p14:tracePt t="138830" x="7867650" y="5456238"/>
          <p14:tracePt t="138847" x="7894638" y="5419725"/>
          <p14:tracePt t="138864" x="7920038" y="5384800"/>
          <p14:tracePt t="138881" x="7929563" y="5375275"/>
          <p14:tracePt t="138897" x="7929563" y="5357813"/>
          <p14:tracePt t="138914" x="7939088" y="5348288"/>
          <p14:tracePt t="139241" x="7939088" y="5357813"/>
          <p14:tracePt t="139250" x="7929563" y="5367338"/>
          <p14:tracePt t="139257" x="7920038" y="5367338"/>
          <p14:tracePt t="139281" x="7912100" y="5375275"/>
          <p14:tracePt t="140078" x="7902575" y="5375275"/>
          <p14:tracePt t="140093" x="7867650" y="5348288"/>
          <p14:tracePt t="140101" x="7858125" y="5340350"/>
          <p14:tracePt t="140110" x="7823200" y="5322888"/>
          <p14:tracePt t="140118" x="7786688" y="5295900"/>
          <p14:tracePt t="140133" x="7715250" y="5251450"/>
          <p14:tracePt t="140149" x="7581900" y="5180013"/>
          <p14:tracePt t="140166" x="7419975" y="5089525"/>
          <p14:tracePt t="140183" x="7205663" y="4991100"/>
          <p14:tracePt t="140199" x="6991350" y="4875213"/>
          <p14:tracePt t="140216" x="6804025" y="4751388"/>
          <p14:tracePt t="140233" x="6616700" y="4616450"/>
          <p14:tracePt t="140249" x="6419850" y="4473575"/>
          <p14:tracePt t="140266" x="6205538" y="4348163"/>
          <p14:tracePt t="140283" x="5946775" y="4224338"/>
          <p14:tracePt t="140300" x="5661025" y="4108450"/>
          <p14:tracePt t="140317" x="5133975" y="3902075"/>
          <p14:tracePt t="140333" x="4741863" y="3786188"/>
          <p14:tracePt t="140350" x="4357688" y="3697288"/>
          <p14:tracePt t="140367" x="4062413" y="3652838"/>
          <p14:tracePt t="140383" x="3830638" y="3625850"/>
          <p14:tracePt t="140400" x="3633788" y="3608388"/>
          <p14:tracePt t="140416" x="3473450" y="3589338"/>
          <p14:tracePt t="140433" x="3367088" y="3589338"/>
          <p14:tracePt t="140450" x="3286125" y="3571875"/>
          <p14:tracePt t="140467" x="3232150" y="3562350"/>
          <p14:tracePt t="140483" x="3214688" y="3544888"/>
          <p14:tracePt t="140501" x="3160713" y="3490913"/>
          <p14:tracePt t="140517" x="3125788" y="3473450"/>
          <p14:tracePt t="140534" x="3071813" y="3446463"/>
          <p14:tracePt t="140550" x="2990850" y="3411538"/>
          <p14:tracePt t="140567" x="2919413" y="3375025"/>
          <p14:tracePt t="140583" x="2867025" y="3340100"/>
          <p14:tracePt t="140600" x="2830513" y="3303588"/>
          <p14:tracePt t="140678" x="2822575" y="3303588"/>
          <p14:tracePt t="140685" x="2822575" y="3295650"/>
          <p14:tracePt t="140702" x="2813050" y="3295650"/>
          <p14:tracePt t="140709" x="2795588" y="3276600"/>
          <p14:tracePt t="140718" x="2795588" y="3268663"/>
          <p14:tracePt t="140734" x="2776538" y="3251200"/>
          <p14:tracePt t="140750" x="2768600" y="3241675"/>
          <p14:tracePt t="140767" x="2751138" y="3224213"/>
          <p14:tracePt t="140784" x="2741613" y="3214688"/>
          <p14:tracePt t="140801" x="2724150" y="3205163"/>
          <p14:tracePt t="140817" x="2714625" y="3197225"/>
          <p14:tracePt t="140851" x="2697163" y="3179763"/>
          <p14:tracePt t="140867" x="2687638" y="3179763"/>
          <p14:tracePt t="140966" x="2679700" y="3179763"/>
          <p14:tracePt t="141101" x="2687638" y="3179763"/>
          <p14:tracePt t="141110" x="2697163" y="3179763"/>
          <p14:tracePt t="141118" x="2714625" y="3179763"/>
          <p14:tracePt t="141135" x="2795588" y="3179763"/>
          <p14:tracePt t="141152" x="2874963" y="3179763"/>
          <p14:tracePt t="141168" x="3009900" y="3205163"/>
          <p14:tracePt t="141185" x="3143250" y="3241675"/>
          <p14:tracePt t="141201" x="3276600" y="3303588"/>
          <p14:tracePt t="141218" x="3348038" y="3348038"/>
          <p14:tracePt t="141235" x="3429000" y="3402013"/>
          <p14:tracePt t="141251" x="3509963" y="3446463"/>
          <p14:tracePt t="141254" x="3554413" y="3473450"/>
          <p14:tracePt t="141269" x="3625850" y="3536950"/>
          <p14:tracePt t="141285" x="3759200" y="3643313"/>
          <p14:tracePt t="141302" x="4010025" y="3803650"/>
          <p14:tracePt t="141318" x="4483100" y="4037013"/>
          <p14:tracePt t="141335" x="5099050" y="4295775"/>
          <p14:tracePt t="141352" x="5741988" y="4500563"/>
          <p14:tracePt t="141368" x="6330950" y="4643438"/>
          <p14:tracePt t="141385" x="6804025" y="4724400"/>
          <p14:tracePt t="141402" x="7089775" y="4776788"/>
          <p14:tracePt t="141418" x="7242175" y="4813300"/>
          <p14:tracePt t="141435" x="7331075" y="4848225"/>
          <p14:tracePt t="141452" x="7402513" y="4884738"/>
          <p14:tracePt t="141469" x="7466013" y="4929188"/>
          <p14:tracePt t="141485" x="7483475" y="4946650"/>
          <p14:tracePt t="141502" x="7510463" y="4965700"/>
          <p14:tracePt t="141519" x="7527925" y="4983163"/>
          <p14:tracePt t="141536" x="7545388" y="5010150"/>
          <p14:tracePt t="141552" x="7581900" y="5027613"/>
          <p14:tracePt t="141569" x="7616825" y="5054600"/>
          <p14:tracePt t="141585" x="7680325" y="5099050"/>
          <p14:tracePt t="141603" x="7759700" y="5160963"/>
          <p14:tracePt t="141619" x="7823200" y="5197475"/>
          <p14:tracePt t="141636" x="7894638" y="5232400"/>
          <p14:tracePt t="141653" x="7929563" y="5251450"/>
          <p14:tracePt t="141710" x="7947025" y="5251450"/>
          <p14:tracePt t="141717" x="7947025" y="5259388"/>
          <p14:tracePt t="141725" x="7956550" y="5268913"/>
          <p14:tracePt t="141736" x="7966075" y="5276850"/>
          <p14:tracePt t="142321" x="7974013" y="5276850"/>
          <p14:tracePt t="142585" x="7983538" y="5276850"/>
          <p14:tracePt t="142594" x="8001000" y="5268913"/>
          <p14:tracePt t="142604" x="8010525" y="5251450"/>
          <p14:tracePt t="142621" x="8027988" y="5241925"/>
          <p14:tracePt t="142833" x="8037513" y="5241925"/>
          <p14:tracePt t="142882" x="8027988" y="5251450"/>
          <p14:tracePt t="142889" x="8027988" y="5259388"/>
          <p14:tracePt t="142897" x="8018463" y="5276850"/>
          <p14:tracePt t="142906" x="8018463" y="5286375"/>
          <p14:tracePt t="142922" x="8010525" y="5295900"/>
          <p14:tracePt t="143009" x="8001000" y="5295900"/>
          <p14:tracePt t="143426" x="8001000" y="5303838"/>
          <p14:tracePt t="143434" x="8010525" y="5303838"/>
          <p14:tracePt t="143442" x="8027988" y="5303838"/>
          <p14:tracePt t="143455" x="8045450" y="5313363"/>
          <p14:tracePt t="143472" x="8072438" y="5330825"/>
          <p14:tracePt t="143489" x="8153400" y="5330825"/>
          <p14:tracePt t="143505" x="8180388" y="5330825"/>
          <p14:tracePt t="143522" x="8242300" y="5313363"/>
          <p14:tracePt t="143539" x="8277225" y="5303838"/>
          <p14:tracePt t="143556" x="8296275" y="5295900"/>
          <p14:tracePt t="143573" x="8304213" y="5286375"/>
          <p14:tracePt t="143633" x="8304213" y="5276850"/>
          <p14:tracePt t="143649" x="8313738" y="5268913"/>
          <p14:tracePt t="143665" x="8323263" y="5259388"/>
          <p14:tracePt t="143674" x="8331200" y="5251450"/>
          <p14:tracePt t="143681" x="8340725" y="5241925"/>
          <p14:tracePt t="143690" x="8348663" y="5241925"/>
          <p14:tracePt t="143706" x="8358188" y="5232400"/>
          <p14:tracePt t="143722" x="8385175" y="5197475"/>
          <p14:tracePt t="143739" x="8420100" y="5153025"/>
          <p14:tracePt t="143756" x="8466138" y="5133975"/>
          <p14:tracePt t="143772" x="8510588" y="5108575"/>
          <p14:tracePt t="143789" x="8537575" y="5081588"/>
          <p14:tracePt t="143806" x="8562975" y="5054600"/>
          <p14:tracePt t="143823" x="8582025" y="5037138"/>
          <p14:tracePt t="143857" x="8616950" y="5010150"/>
          <p14:tracePt t="143873" x="8634413" y="4991100"/>
          <p14:tracePt t="143890" x="8643938" y="4983163"/>
          <p14:tracePt t="143906" x="8653463" y="4973638"/>
          <p14:tracePt t="144041" x="8653463" y="4983163"/>
          <p14:tracePt t="144130" x="8643938" y="4991100"/>
          <p14:tracePt t="144145" x="8634413" y="5000625"/>
          <p14:tracePt t="144153" x="8626475" y="5010150"/>
          <p14:tracePt t="144242" x="8626475" y="5027613"/>
          <p14:tracePt t="144289" x="8626475" y="5037138"/>
          <p14:tracePt t="144298" x="8626475" y="5045075"/>
          <p14:tracePt t="144321" x="8626475" y="5054600"/>
          <p14:tracePt t="144353" x="8626475" y="5072063"/>
          <p14:tracePt t="144361" x="8626475" y="5081588"/>
          <p14:tracePt t="144385" x="8626475" y="5099050"/>
          <p14:tracePt t="144393" x="8626475" y="5108575"/>
          <p14:tracePt t="144409" x="8626475" y="5116513"/>
          <p14:tracePt t="144417" x="8626475" y="5126038"/>
          <p14:tracePt t="144426" x="8626475" y="5133975"/>
          <p14:tracePt t="144441" x="8626475" y="5143500"/>
          <p14:tracePt t="144457" x="8626475" y="5153025"/>
          <p14:tracePt t="144474" x="8626475" y="5180013"/>
          <p14:tracePt t="144490" x="8626475" y="5187950"/>
          <p14:tracePt t="144507" x="8626475" y="5205413"/>
          <p14:tracePt t="144524" x="8626475" y="5214938"/>
          <p14:tracePt t="144540" x="8626475" y="5241925"/>
          <p14:tracePt t="144557" x="8626475" y="5259388"/>
          <p14:tracePt t="144574" x="8626475" y="5268913"/>
          <p14:tracePt t="144610" x="8626475" y="5276850"/>
          <p14:tracePt t="144625" x="8626475" y="5303838"/>
          <p14:tracePt t="144641" x="8626475" y="5313363"/>
          <p14:tracePt t="144658" x="8616950" y="5322888"/>
          <p14:tracePt t="144674" x="8609013" y="5340350"/>
          <p14:tracePt t="144691" x="8599488" y="5348288"/>
          <p14:tracePt t="144707" x="8599488" y="5367338"/>
          <p14:tracePt t="144724" x="8589963" y="5375275"/>
          <p14:tracePt t="144741" x="8589963" y="5384800"/>
          <p14:tracePt t="144758" x="8589963" y="5394325"/>
          <p14:tracePt t="144775" x="8589963" y="5402263"/>
          <p14:tracePt t="144778" x="8589963" y="5411788"/>
          <p14:tracePt t="144791" x="8589963" y="5419725"/>
          <p14:tracePt t="144808" x="8589963" y="5429250"/>
          <p14:tracePt t="144825" x="8589963" y="5465763"/>
          <p14:tracePt t="144865" x="8589963" y="5483225"/>
          <p14:tracePt t="144874" x="8589963" y="5491163"/>
          <p14:tracePt t="145049" x="8599488" y="5491163"/>
          <p14:tracePt t="145058" x="8626475" y="5491163"/>
          <p14:tracePt t="145065" x="8670925" y="5473700"/>
          <p14:tracePt t="145075" x="8697913" y="5465763"/>
          <p14:tracePt t="145092" x="8804275" y="5411788"/>
          <p14:tracePt t="145108" x="8966200" y="5357813"/>
          <p14:tracePt t="145125" x="9099550" y="5313363"/>
          <p14:tracePt t="145141" x="9205913" y="5268913"/>
          <p14:tracePt t="145158" x="9215438" y="5259388"/>
          <p14:tracePt t="145175" x="9232900" y="5251450"/>
          <p14:tracePt t="145192" x="9251950" y="5241925"/>
          <p14:tracePt t="145208" x="9269413" y="5232400"/>
          <p14:tracePt t="145225" x="9286875" y="5224463"/>
          <p14:tracePt t="145242" x="9304338" y="5214938"/>
          <p14:tracePt t="145782" x="9313863" y="5224463"/>
          <p14:tracePt t="145790" x="9313863" y="5232400"/>
          <p14:tracePt t="145797" x="9313863" y="5259388"/>
          <p14:tracePt t="145809" x="9313863" y="5276850"/>
          <p14:tracePt t="145826" x="9313863" y="5303838"/>
          <p14:tracePt t="145843" x="9313863" y="5322888"/>
          <p14:tracePt t="145860" x="9313863" y="5348288"/>
          <p14:tracePt t="145877" x="9323388" y="5367338"/>
          <p14:tracePt t="145893" x="9323388" y="5384800"/>
          <p14:tracePt t="146117" x="9331325" y="5384800"/>
          <p14:tracePt t="146126" x="9340850" y="5384800"/>
          <p14:tracePt t="146133" x="9348788" y="5375275"/>
          <p14:tracePt t="146143" x="9358313" y="5375275"/>
          <p14:tracePt t="146462" x="9331325" y="5330825"/>
          <p14:tracePt t="146469" x="9331325" y="5322888"/>
          <p14:tracePt t="146478" x="9304338" y="5303838"/>
          <p14:tracePt t="146494" x="9251950" y="5205413"/>
          <p14:tracePt t="146511" x="9170988" y="5108575"/>
          <p14:tracePt t="146527" x="9090025" y="5027613"/>
          <p14:tracePt t="146544" x="9037638" y="4991100"/>
          <p14:tracePt t="146561" x="9010650" y="4991100"/>
          <p14:tracePt t="146577" x="8991600" y="4991100"/>
          <p14:tracePt t="146594" x="8947150" y="5018088"/>
          <p14:tracePt t="146611" x="8902700" y="5072063"/>
          <p14:tracePt t="146628" x="8885238" y="5126038"/>
          <p14:tracePt t="146645" x="8823325" y="5268913"/>
          <p14:tracePt t="146661" x="8777288" y="5394325"/>
          <p14:tracePt t="146678" x="8742363" y="5510213"/>
          <p14:tracePt t="146694" x="8715375" y="5581650"/>
          <p14:tracePt t="146711" x="8715375" y="5608638"/>
          <p14:tracePt t="146728" x="8715375" y="5653088"/>
          <p14:tracePt t="146744" x="8759825" y="5670550"/>
          <p14:tracePt t="146761" x="8823325" y="5670550"/>
          <p14:tracePt t="146778" x="8902700" y="5670550"/>
          <p14:tracePt t="146795" x="8966200" y="5670550"/>
          <p14:tracePt t="146797" x="8991600" y="5661025"/>
          <p14:tracePt t="146811" x="9028113" y="5653088"/>
          <p14:tracePt t="146829" x="9072563" y="5634038"/>
          <p14:tracePt t="146845" x="9126538" y="5599113"/>
          <p14:tracePt t="146862" x="9161463" y="5562600"/>
          <p14:tracePt t="146878" x="9215438" y="5518150"/>
          <p14:tracePt t="146895" x="9296400" y="5483225"/>
          <p14:tracePt t="146911" x="9358313" y="5446713"/>
          <p14:tracePt t="146928" x="9439275" y="5419725"/>
          <p14:tracePt t="146945" x="9518650" y="5384800"/>
          <p14:tracePt t="146962" x="9582150" y="5357813"/>
          <p14:tracePt t="146978" x="9599613" y="5330825"/>
          <p14:tracePt t="146995" x="9609138" y="5313363"/>
          <p14:tracePt t="147012" x="9609138" y="5259388"/>
          <p14:tracePt t="147029" x="9510713" y="5187950"/>
          <p14:tracePt t="147045" x="9474200" y="5160963"/>
          <p14:tracePt t="147062" x="9456738" y="5160963"/>
          <p14:tracePt t="147078" x="9456738" y="5153025"/>
          <p14:tracePt t="147095" x="9412288" y="5153025"/>
          <p14:tracePt t="147112" x="9367838" y="5153025"/>
          <p14:tracePt t="147129" x="9313863" y="5153025"/>
          <p14:tracePt t="147145" x="9296400" y="5153025"/>
          <p14:tracePt t="147162" x="9269413" y="5160963"/>
          <p14:tracePt t="147179" x="9259888" y="5187950"/>
          <p14:tracePt t="147195" x="9259888" y="5224463"/>
          <p14:tracePt t="147213" x="9259888" y="5286375"/>
          <p14:tracePt t="147229" x="9259888" y="5313363"/>
          <p14:tracePt t="147246" x="9269413" y="5330825"/>
          <p14:tracePt t="147262" x="9304338" y="5340350"/>
          <p14:tracePt t="147279" x="9375775" y="5322888"/>
          <p14:tracePt t="147296" x="9439275" y="5259388"/>
          <p14:tracePt t="147312" x="9483725" y="5197475"/>
          <p14:tracePt t="147329" x="9510713" y="5133975"/>
          <p14:tracePt t="147346" x="9510713" y="5081588"/>
          <p14:tracePt t="147362" x="9474200" y="5054600"/>
          <p14:tracePt t="147379" x="9439275" y="5037138"/>
          <p14:tracePt t="147396" x="9394825" y="5037138"/>
          <p14:tracePt t="147413" x="9304338" y="5072063"/>
          <p14:tracePt t="147430" x="9224963" y="5153025"/>
          <p14:tracePt t="147446" x="9170988" y="5224463"/>
          <p14:tracePt t="147463" x="9153525" y="5259388"/>
          <p14:tracePt t="147479" x="9144000" y="5286375"/>
          <p14:tracePt t="147517" x="9144000" y="5295900"/>
          <p14:tracePt t="147533" x="9161463" y="5286375"/>
          <p14:tracePt t="147546" x="9170988" y="5268913"/>
          <p14:tracePt t="147563" x="9197975" y="5224463"/>
          <p14:tracePt t="147580" x="9215438" y="5205413"/>
          <p14:tracePt t="147678" x="9224963" y="5197475"/>
          <p14:tracePt t="147693" x="9224963" y="5205413"/>
          <p14:tracePt t="147709" x="9215438" y="5224463"/>
          <p14:tracePt t="147805" x="9215438" y="5251450"/>
          <p14:tracePt t="147821" x="9205913" y="5259388"/>
          <p14:tracePt t="147829" x="9197975" y="5268913"/>
          <p14:tracePt t="147837" x="9188450" y="5295900"/>
          <p14:tracePt t="147847" x="9188450" y="5303838"/>
          <p14:tracePt t="147863" x="9170988" y="5313363"/>
          <p14:tracePt t="148094" x="9170988" y="5322888"/>
          <p14:tracePt t="148109" x="9180513" y="5330825"/>
          <p14:tracePt t="148117" x="9197975" y="5330825"/>
          <p14:tracePt t="148131" x="9224963" y="5357813"/>
          <p14:tracePt t="148148" x="9251950" y="5367338"/>
          <p14:tracePt t="148164" x="9323388" y="5367338"/>
          <p14:tracePt t="148181" x="9375775" y="5367338"/>
          <p14:tracePt t="148197" x="9439275" y="5367338"/>
          <p14:tracePt t="148214" x="9483725" y="5367338"/>
          <p14:tracePt t="148231" x="9537700" y="5367338"/>
          <p14:tracePt t="148247" x="9572625" y="5367338"/>
          <p14:tracePt t="148265" x="9609138" y="5367338"/>
          <p14:tracePt t="148281" x="9626600" y="5367338"/>
          <p14:tracePt t="148314" x="9626600" y="5322888"/>
          <p14:tracePt t="148331" x="9626600" y="5268913"/>
          <p14:tracePt t="148348" x="9609138" y="5197475"/>
          <p14:tracePt t="148364" x="9563100" y="5116513"/>
          <p14:tracePt t="148381" x="9510713" y="5054600"/>
          <p14:tracePt t="148398" x="9466263" y="5027613"/>
          <p14:tracePt t="148415" x="9439275" y="5018088"/>
          <p14:tracePt t="148431" x="9402763" y="5018088"/>
          <p14:tracePt t="148449" x="9331325" y="5018088"/>
          <p14:tracePt t="148465" x="9277350" y="5062538"/>
          <p14:tracePt t="148481" x="9232900" y="5108575"/>
          <p14:tracePt t="148499" x="9188450" y="5153025"/>
          <p14:tracePt t="148515" x="9170988" y="5180013"/>
          <p14:tracePt t="148531" x="9170988" y="5214938"/>
          <p14:tracePt t="148548" x="9170988" y="5224463"/>
          <p14:tracePt t="148565" x="9170988" y="5232400"/>
          <p14:tracePt t="148581" x="9205913" y="5259388"/>
          <p14:tracePt t="148598" x="9269413" y="5259388"/>
          <p14:tracePt t="148615" x="9340850" y="5268913"/>
          <p14:tracePt t="148631" x="9412288" y="5276850"/>
          <p14:tracePt t="148648" x="9447213" y="5286375"/>
          <p14:tracePt t="148729" x="9466263" y="5286375"/>
          <p14:tracePt t="148753" x="9474200" y="5286375"/>
          <p14:tracePt t="148761" x="9474200" y="5276850"/>
          <p14:tracePt t="148962" x="9491663" y="5276850"/>
          <p14:tracePt t="148969" x="9501188" y="5276850"/>
          <p14:tracePt t="148985" x="9518650" y="5276850"/>
          <p14:tracePt t="148999" x="9528175" y="5276850"/>
          <p14:tracePt t="149015" x="9537700" y="5276850"/>
          <p14:tracePt t="149185" x="9545638" y="5276850"/>
          <p14:tracePt t="149194" x="9563100" y="5295900"/>
          <p14:tracePt t="149202" x="9572625" y="5322888"/>
          <p14:tracePt t="149216" x="9582150" y="5330825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3582" y="0"/>
            <a:ext cx="10235821" cy="1351722"/>
          </a:xfrm>
        </p:spPr>
        <p:txBody>
          <a:bodyPr/>
          <a:lstStyle/>
          <a:p>
            <a:pPr algn="ctr"/>
            <a:r>
              <a:rPr lang="pt-BR" dirty="0" smtClean="0"/>
              <a:t>Cálculo de hf</a:t>
            </a:r>
            <a:r>
              <a:rPr lang="pt-BR" baseline="-25000" dirty="0" smtClean="0"/>
              <a:t>L</a:t>
            </a:r>
            <a:r>
              <a:rPr lang="pt-BR" dirty="0"/>
              <a:t/>
            </a:r>
            <a:br>
              <a:rPr lang="pt-BR" dirty="0"/>
            </a:br>
            <a:r>
              <a:rPr lang="pt-BR" sz="3200" dirty="0" smtClean="0"/>
              <a:t>Método dos Coeficientes</a:t>
            </a:r>
            <a:endParaRPr lang="pt-BR" sz="3200" baseline="-25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869744" y="1296882"/>
            <a:ext cx="6147821" cy="528259"/>
          </a:xfrm>
        </p:spPr>
        <p:txBody>
          <a:bodyPr numCol="1"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pt-BR" dirty="0" smtClean="0"/>
              <a:t>Tabela de K</a:t>
            </a:r>
            <a:r>
              <a:rPr lang="pt-BR" baseline="-25000" dirty="0" smtClean="0"/>
              <a:t>P</a:t>
            </a:r>
            <a:endParaRPr lang="pt-BR" baseline="-25000" dirty="0"/>
          </a:p>
          <a:p>
            <a:pPr marL="0" indent="0">
              <a:lnSpc>
                <a:spcPct val="100000"/>
              </a:lnSpc>
              <a:buNone/>
            </a:pPr>
            <a:endParaRPr lang="pt-BR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>
            <a:lum contrast="20000"/>
          </a:blip>
          <a:srcRect l="1186" t="1607" r="-1186" b="-1588"/>
          <a:stretch/>
        </p:blipFill>
        <p:spPr>
          <a:xfrm>
            <a:off x="1969973" y="1734205"/>
            <a:ext cx="6337292" cy="4732165"/>
          </a:xfrm>
          <a:prstGeom prst="rect">
            <a:avLst/>
          </a:prstGeom>
        </p:spPr>
      </p:pic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545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24"/>
    </mc:Choice>
    <mc:Fallback xmlns="">
      <p:transition spd="slow" advTm="106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156" x="9582150" y="5340350"/>
          <p14:tracePt t="6164" x="9582150" y="5348288"/>
          <p14:tracePt t="6174" x="9582150" y="5384800"/>
          <p14:tracePt t="6190" x="9572625" y="5394325"/>
          <p14:tracePt t="6207" x="9563100" y="5394325"/>
          <p14:tracePt t="6268" x="9555163" y="5375275"/>
          <p14:tracePt t="6284" x="9555163" y="5348288"/>
          <p14:tracePt t="6293" x="9555163" y="5313363"/>
          <p14:tracePt t="6300" x="9555163" y="5286375"/>
          <p14:tracePt t="6309" x="9555163" y="5241925"/>
          <p14:tracePt t="6324" x="9537700" y="5133975"/>
          <p14:tracePt t="6341" x="9537700" y="5108575"/>
          <p14:tracePt t="6357" x="9528175" y="5099050"/>
          <p14:tracePt t="6725" x="9528175" y="5108575"/>
          <p14:tracePt t="6732" x="9528175" y="5116513"/>
          <p14:tracePt t="6741" x="9582150" y="5143500"/>
          <p14:tracePt t="6758" x="9875838" y="5232400"/>
          <p14:tracePt t="6775" x="10144125" y="5295900"/>
          <p14:tracePt t="6791" x="10153650" y="5303838"/>
          <p14:tracePt t="6825" x="10144125" y="5313363"/>
          <p14:tracePt t="6842" x="10109200" y="5313363"/>
          <p14:tracePt t="6858" x="10037763" y="5313363"/>
          <p14:tracePt t="6875" x="10001250" y="5276850"/>
          <p14:tracePt t="6892" x="9947275" y="5197475"/>
          <p14:tracePt t="6909" x="9875838" y="5143500"/>
          <p14:tracePt t="6925" x="9804400" y="5116513"/>
          <p14:tracePt t="6928" x="9732963" y="5072063"/>
          <p14:tracePt t="6942" x="9653588" y="5027613"/>
          <p14:tracePt t="6959" x="9491663" y="4911725"/>
          <p14:tracePt t="6976" x="9224963" y="4741863"/>
          <p14:tracePt t="6992" x="9028113" y="4643438"/>
          <p14:tracePt t="7009" x="8823325" y="4562475"/>
          <p14:tracePt t="7025" x="8599488" y="4510088"/>
          <p14:tracePt t="7042" x="8348663" y="4465638"/>
          <p14:tracePt t="7059" x="8037513" y="4429125"/>
          <p14:tracePt t="7075" x="7634288" y="4402138"/>
          <p14:tracePt t="7092" x="7313613" y="4402138"/>
          <p14:tracePt t="7109" x="7062788" y="4394200"/>
          <p14:tracePt t="7126" x="6875463" y="4394200"/>
          <p14:tracePt t="7142" x="6742113" y="4394200"/>
          <p14:tracePt t="7159" x="6680200" y="4394200"/>
          <p14:tracePt t="7176" x="6661150" y="4394200"/>
          <p14:tracePt t="7232" x="6680200" y="4394200"/>
          <p14:tracePt t="7240" x="6705600" y="4394200"/>
          <p14:tracePt t="7248" x="6751638" y="4394200"/>
          <p14:tracePt t="7259" x="6777038" y="4419600"/>
          <p14:tracePt t="7276" x="6796088" y="4465638"/>
          <p14:tracePt t="7292" x="6796088" y="4510088"/>
          <p14:tracePt t="7309" x="6796088" y="4518025"/>
          <p14:tracePt t="7326" x="6796088" y="4527550"/>
          <p14:tracePt t="7880" x="6777038" y="4510088"/>
          <p14:tracePt t="7888" x="6759575" y="4500563"/>
          <p14:tracePt t="7896" x="6742113" y="4483100"/>
          <p14:tracePt t="7910" x="6715125" y="4473575"/>
          <p14:tracePt t="7928" x="6626225" y="4438650"/>
          <p14:tracePt t="7944" x="6537325" y="4375150"/>
          <p14:tracePt t="7961" x="6456363" y="4295775"/>
          <p14:tracePt t="7977" x="6402388" y="4268788"/>
          <p14:tracePt t="7994" x="6394450" y="4268788"/>
          <p14:tracePt t="8011" x="6367463" y="4241800"/>
          <p14:tracePt t="8027" x="6348413" y="4232275"/>
          <p14:tracePt t="8044" x="6330950" y="4224338"/>
          <p14:tracePt t="8061" x="6251575" y="4205288"/>
          <p14:tracePt t="8077" x="6205538" y="4205288"/>
          <p14:tracePt t="8094" x="6081713" y="4205288"/>
          <p14:tracePt t="8111" x="5867400" y="4205288"/>
          <p14:tracePt t="8128" x="5491163" y="4205288"/>
          <p14:tracePt t="8145" x="5214938" y="4205288"/>
          <p14:tracePt t="8161" x="4956175" y="4197350"/>
          <p14:tracePt t="8177" x="4714875" y="4179888"/>
          <p14:tracePt t="8194" x="4500563" y="4152900"/>
          <p14:tracePt t="8211" x="4322763" y="4116388"/>
          <p14:tracePt t="8227" x="4197350" y="4081463"/>
          <p14:tracePt t="8244" x="4098925" y="4071938"/>
          <p14:tracePt t="8261" x="3990975" y="4037013"/>
          <p14:tracePt t="8278" x="3911600" y="4010025"/>
          <p14:tracePt t="8294" x="3830638" y="3973513"/>
          <p14:tracePt t="8312" x="3776663" y="3946525"/>
          <p14:tracePt t="8328" x="3741738" y="3902075"/>
          <p14:tracePt t="8345" x="3697288" y="3867150"/>
          <p14:tracePt t="8361" x="3643313" y="3822700"/>
          <p14:tracePt t="8378" x="3589338" y="3759200"/>
          <p14:tracePt t="8395" x="3554413" y="3705225"/>
          <p14:tracePt t="8411" x="3536950" y="3687763"/>
          <p14:tracePt t="8428" x="3527425" y="3670300"/>
          <p14:tracePt t="8445" x="3509963" y="3643313"/>
          <p14:tracePt t="8461" x="3490913" y="3625850"/>
          <p14:tracePt t="8478" x="3482975" y="3616325"/>
          <p14:tracePt t="8495" x="3482975" y="3598863"/>
          <p14:tracePt t="8512" x="3482975" y="3554413"/>
          <p14:tracePt t="8529" x="3482975" y="3509963"/>
          <p14:tracePt t="8545" x="3490913" y="3455988"/>
          <p14:tracePt t="8562" x="3509963" y="3429000"/>
          <p14:tracePt t="8578" x="3536950" y="3384550"/>
          <p14:tracePt t="8595" x="3571875" y="3348038"/>
          <p14:tracePt t="8612" x="3581400" y="3348038"/>
          <p14:tracePt t="8645" x="3598863" y="3330575"/>
          <p14:tracePt t="8662" x="3660775" y="3313113"/>
          <p14:tracePt t="8679" x="3705225" y="3303588"/>
          <p14:tracePt t="8696" x="3822700" y="3268663"/>
          <p14:tracePt t="8712" x="3902075" y="3241675"/>
          <p14:tracePt t="8729" x="3956050" y="3224213"/>
          <p14:tracePt t="8745" x="3983038" y="3205163"/>
          <p14:tracePt t="8762" x="4010025" y="3205163"/>
          <p14:tracePt t="8779" x="4054475" y="3179763"/>
          <p14:tracePt t="8796" x="4062413" y="3170238"/>
          <p14:tracePt t="8873" x="4081463" y="3170238"/>
          <p14:tracePt t="8881" x="4089400" y="3170238"/>
          <p14:tracePt t="8897" x="4108450" y="3170238"/>
          <p14:tracePt t="8904" x="4152900" y="3170238"/>
          <p14:tracePt t="8913" x="4170363" y="3170238"/>
          <p14:tracePt t="8929" x="4205288" y="3170238"/>
          <p14:tracePt t="8946" x="4224338" y="3170238"/>
          <p14:tracePt t="8963" x="4259263" y="3170238"/>
          <p14:tracePt t="8979" x="4268788" y="3170238"/>
          <p14:tracePt t="8996" x="4276725" y="3170238"/>
          <p14:tracePt t="9013" x="4286250" y="3170238"/>
          <p14:tracePt t="9029" x="4303713" y="3170238"/>
          <p14:tracePt t="9192" x="4303713" y="3179763"/>
          <p14:tracePt t="9216" x="4295775" y="3197225"/>
          <p14:tracePt t="9224" x="4268788" y="3224213"/>
          <p14:tracePt t="9233" x="4268788" y="3232150"/>
          <p14:tracePt t="9246" x="4259263" y="3241675"/>
          <p14:tracePt t="9263" x="4241800" y="3251200"/>
          <p14:tracePt t="9280" x="4241800" y="3259138"/>
          <p14:tracePt t="9384" x="4232275" y="3259138"/>
          <p14:tracePt t="11636" x="4232275" y="3268663"/>
          <p14:tracePt t="11644" x="4232275" y="3276600"/>
          <p14:tracePt t="12025" x="4232275" y="3286125"/>
          <p14:tracePt t="12216" x="4232275" y="3295650"/>
          <p14:tracePt t="12225" x="4232275" y="3303588"/>
          <p14:tracePt t="12280" x="4241800" y="3322638"/>
          <p14:tracePt t="12288" x="4251325" y="3322638"/>
          <p14:tracePt t="12296" x="4259263" y="3340100"/>
          <p14:tracePt t="12304" x="4259263" y="3348038"/>
          <p14:tracePt t="12318" x="4268788" y="3348038"/>
          <p14:tracePt t="12336" x="4313238" y="3375025"/>
          <p14:tracePt t="12352" x="4357688" y="3394075"/>
          <p14:tracePt t="12369" x="4510088" y="3411538"/>
          <p14:tracePt t="12385" x="4724400" y="3438525"/>
          <p14:tracePt t="12402" x="4991100" y="3455988"/>
          <p14:tracePt t="12418" x="5295900" y="3482975"/>
          <p14:tracePt t="12435" x="5545138" y="3517900"/>
          <p14:tracePt t="12452" x="5705475" y="3536950"/>
          <p14:tracePt t="12468" x="5813425" y="3562350"/>
          <p14:tracePt t="12485" x="5884863" y="3581400"/>
          <p14:tracePt t="12502" x="5946775" y="3598863"/>
          <p14:tracePt t="12519" x="6037263" y="3598863"/>
          <p14:tracePt t="12521" x="6081713" y="3598863"/>
          <p14:tracePt t="12536" x="6153150" y="3598863"/>
          <p14:tracePt t="12552" x="6242050" y="3598863"/>
          <p14:tracePt t="12569" x="6303963" y="3608388"/>
          <p14:tracePt t="12585" x="6340475" y="3608388"/>
          <p14:tracePt t="12603" x="6384925" y="3625850"/>
          <p14:tracePt t="12664" x="6394450" y="3625850"/>
          <p14:tracePt t="12792" x="6394450" y="3616325"/>
          <p14:tracePt t="12800" x="6394450" y="3608388"/>
          <p14:tracePt t="12824" x="6384925" y="3608388"/>
          <p14:tracePt t="12832" x="6375400" y="3608388"/>
          <p14:tracePt t="12840" x="6367463" y="3608388"/>
          <p14:tracePt t="12852" x="6367463" y="3598863"/>
          <p14:tracePt t="12869" x="6348413" y="3598863"/>
          <p14:tracePt t="12905" x="6340475" y="3598863"/>
          <p14:tracePt t="12920" x="6340475" y="3571875"/>
          <p14:tracePt t="12936" x="6330950" y="3562350"/>
          <p14:tracePt t="12953" x="6330950" y="3536950"/>
          <p14:tracePt t="12969" x="6330950" y="3465513"/>
          <p14:tracePt t="12986" x="6330950" y="3419475"/>
          <p14:tracePt t="13003" x="6330950" y="3402013"/>
          <p14:tracePt t="13019" x="6330950" y="3384550"/>
          <p14:tracePt t="13036" x="6330950" y="3375025"/>
          <p14:tracePt t="13053" x="6330950" y="3357563"/>
          <p14:tracePt t="13096" x="6340475" y="3348038"/>
          <p14:tracePt t="13104" x="6348413" y="3340100"/>
          <p14:tracePt t="13112" x="6348413" y="3330575"/>
          <p14:tracePt t="13121" x="6367463" y="3322638"/>
          <p14:tracePt t="13153" x="6375400" y="3313113"/>
          <p14:tracePt t="13176" x="6375400" y="3303588"/>
          <p14:tracePt t="13184" x="6384925" y="3303588"/>
          <p14:tracePt t="13192" x="6394450" y="3295650"/>
          <p14:tracePt t="13204" x="6394450" y="3286125"/>
          <p14:tracePt t="13760" x="6384925" y="3286125"/>
          <p14:tracePt t="13769" x="6375400" y="3286125"/>
          <p14:tracePt t="13792" x="6367463" y="3286125"/>
          <p14:tracePt t="13800" x="6357938" y="3286125"/>
          <p14:tracePt t="14040" x="6367463" y="3286125"/>
          <p14:tracePt t="14048" x="6375400" y="3286125"/>
          <p14:tracePt t="14057" x="6384925" y="3286125"/>
          <p14:tracePt t="14072" x="6411913" y="3295650"/>
          <p14:tracePt t="14128" x="6419850" y="3295650"/>
          <p14:tracePt t="14512" x="6438900" y="3295650"/>
          <p14:tracePt t="14521" x="6446838" y="3295650"/>
          <p14:tracePt t="15028" x="6456363" y="3303588"/>
          <p14:tracePt t="15037" x="6473825" y="3303588"/>
          <p14:tracePt t="15044" x="6500813" y="3303588"/>
          <p14:tracePt t="15057" x="6537325" y="3330575"/>
          <p14:tracePt t="15073" x="6599238" y="3340100"/>
          <p14:tracePt t="15076" x="6670675" y="3340100"/>
          <p14:tracePt t="15090" x="6751638" y="3348038"/>
          <p14:tracePt t="15107" x="6894513" y="3348038"/>
          <p14:tracePt t="15124" x="7000875" y="3348038"/>
          <p14:tracePt t="15140" x="7027863" y="3348038"/>
          <p14:tracePt t="15189" x="7054850" y="3348038"/>
          <p14:tracePt t="15284" x="7062788" y="3348038"/>
          <p14:tracePt t="15316" x="7081838" y="3340100"/>
          <p14:tracePt t="15325" x="7099300" y="3340100"/>
          <p14:tracePt t="15364" x="7116763" y="3340100"/>
          <p14:tracePt t="16164" x="7126288" y="3340100"/>
          <p14:tracePt t="16828" x="7134225" y="3340100"/>
          <p14:tracePt t="16837" x="7143750" y="3340100"/>
          <p14:tracePt t="16844" x="7161213" y="3340100"/>
          <p14:tracePt t="16860" x="7180263" y="3348038"/>
          <p14:tracePt t="16877" x="7197725" y="3348038"/>
          <p14:tracePt t="16893" x="7232650" y="3357563"/>
          <p14:tracePt t="16910" x="7242175" y="3357563"/>
          <p14:tracePt t="16972" x="7242175" y="3348038"/>
          <p14:tracePt t="16980" x="7232650" y="3330575"/>
          <p14:tracePt t="16988" x="7215188" y="3322638"/>
          <p14:tracePt t="16996" x="7205663" y="3313113"/>
          <p14:tracePt t="17010" x="7188200" y="3295650"/>
          <p14:tracePt t="17027" x="7161213" y="3286125"/>
          <p14:tracePt t="17044" x="7081838" y="3259138"/>
          <p14:tracePt t="17061" x="7045325" y="3251200"/>
          <p14:tracePt t="17077" x="6991350" y="3241675"/>
          <p14:tracePt t="17093" x="6848475" y="3224213"/>
          <p14:tracePt t="17110" x="6705600" y="3214688"/>
          <p14:tracePt t="17127" x="6589713" y="3214688"/>
          <p14:tracePt t="17144" x="6483350" y="3214688"/>
          <p14:tracePt t="17161" x="6384925" y="3214688"/>
          <p14:tracePt t="17177" x="6286500" y="3214688"/>
          <p14:tracePt t="17194" x="6197600" y="3214688"/>
          <p14:tracePt t="17211" x="6161088" y="3214688"/>
          <p14:tracePt t="17227" x="6126163" y="3214688"/>
          <p14:tracePt t="17340" x="6134100" y="3214688"/>
          <p14:tracePt t="17356" x="6161088" y="3214688"/>
          <p14:tracePt t="17365" x="6188075" y="3224213"/>
          <p14:tracePt t="17372" x="6215063" y="3224213"/>
          <p14:tracePt t="17381" x="6259513" y="3224213"/>
          <p14:tracePt t="17394" x="6348413" y="3224213"/>
          <p14:tracePt t="17411" x="6537325" y="3224213"/>
          <p14:tracePt t="17428" x="6831013" y="3224213"/>
          <p14:tracePt t="17444" x="7000875" y="3224213"/>
          <p14:tracePt t="17461" x="7089775" y="3224213"/>
          <p14:tracePt t="17478" x="7099300" y="3224213"/>
          <p14:tracePt t="17521" x="7108825" y="3224213"/>
          <p14:tracePt t="17544" x="7126288" y="3224213"/>
          <p14:tracePt t="17552" x="7134225" y="3232150"/>
          <p14:tracePt t="17561" x="7143750" y="3232150"/>
          <p14:tracePt t="17578" x="7161213" y="3241675"/>
          <p14:tracePt t="17594" x="7180263" y="3241675"/>
          <p14:tracePt t="17611" x="7197725" y="3241675"/>
          <p14:tracePt t="17628" x="7224713" y="3241675"/>
          <p14:tracePt t="17645" x="7242175" y="3251200"/>
          <p14:tracePt t="17661" x="7259638" y="3259138"/>
          <p14:tracePt t="17678" x="7286625" y="3268663"/>
          <p14:tracePt t="17696" x="7323138" y="3276600"/>
          <p14:tracePt t="17712" x="7340600" y="3286125"/>
          <p14:tracePt t="17728" x="7348538" y="3303588"/>
          <p14:tracePt t="17745" x="7358063" y="3313113"/>
          <p14:tracePt t="17792" x="7358063" y="3330575"/>
          <p14:tracePt t="17800" x="7358063" y="3340100"/>
          <p14:tracePt t="17812" x="7358063" y="3348038"/>
          <p14:tracePt t="17828" x="7348538" y="3357563"/>
          <p14:tracePt t="17845" x="7331075" y="3375025"/>
          <p14:tracePt t="17862" x="7323138" y="3384550"/>
          <p14:tracePt t="17878" x="7323138" y="3394075"/>
          <p14:tracePt t="17912" x="7304088" y="3394075"/>
          <p14:tracePt t="17928" x="7296150" y="3394075"/>
          <p14:tracePt t="17952" x="7286625" y="3394075"/>
          <p14:tracePt t="17968" x="7269163" y="3394075"/>
          <p14:tracePt t="17984" x="7259638" y="3394075"/>
          <p14:tracePt t="17995" x="7232650" y="3394075"/>
          <p14:tracePt t="18012" x="7224713" y="3394075"/>
          <p14:tracePt t="18029" x="7205663" y="3394075"/>
          <p14:tracePt t="18045" x="7188200" y="3394075"/>
          <p14:tracePt t="18079" x="7170738" y="3394075"/>
          <p14:tracePt t="18096" x="7143750" y="3402013"/>
          <p14:tracePt t="18112" x="7116763" y="3429000"/>
          <p14:tracePt t="18129" x="7099300" y="3429000"/>
          <p14:tracePt t="18224" x="7089775" y="3429000"/>
          <p14:tracePt t="18232" x="7081838" y="3429000"/>
          <p14:tracePt t="18248" x="7072313" y="3429000"/>
          <p14:tracePt t="18256" x="7054850" y="3429000"/>
          <p14:tracePt t="18265" x="7045325" y="3429000"/>
          <p14:tracePt t="18279" x="7010400" y="3429000"/>
          <p14:tracePt t="18296" x="7000875" y="3429000"/>
          <p14:tracePt t="18313" x="6983413" y="3429000"/>
          <p14:tracePt t="18329" x="6973888" y="3429000"/>
          <p14:tracePt t="18346" x="6965950" y="3429000"/>
          <p14:tracePt t="18363" x="6956425" y="3429000"/>
          <p14:tracePt t="18379" x="6938963" y="3419475"/>
          <p14:tracePt t="18688" x="6919913" y="3419475"/>
          <p14:tracePt t="18696" x="6911975" y="3419475"/>
          <p14:tracePt t="18704" x="6902450" y="3419475"/>
          <p14:tracePt t="18714" x="6884988" y="3419475"/>
          <p14:tracePt t="18730" x="6867525" y="3411538"/>
          <p14:tracePt t="18746" x="6848475" y="3411538"/>
          <p14:tracePt t="18780" x="6831013" y="3411538"/>
          <p14:tracePt t="18840" x="6840538" y="3411538"/>
          <p14:tracePt t="19313" x="6840538" y="3419475"/>
          <p14:tracePt t="19328" x="6823075" y="3429000"/>
          <p14:tracePt t="19336" x="6796088" y="3446463"/>
          <p14:tracePt t="19347" x="6769100" y="3465513"/>
          <p14:tracePt t="19364" x="6608763" y="3544888"/>
          <p14:tracePt t="19381" x="6348413" y="3705225"/>
          <p14:tracePt t="19398" x="5956300" y="3929063"/>
          <p14:tracePt t="19414" x="5456238" y="4179888"/>
          <p14:tracePt t="19431" x="4643438" y="4483100"/>
          <p14:tracePt t="19448" x="4160838" y="4616450"/>
          <p14:tracePt t="19464" x="3732213" y="4687888"/>
          <p14:tracePt t="19481" x="3446463" y="4724400"/>
          <p14:tracePt t="19498" x="3241675" y="4724400"/>
          <p14:tracePt t="19514" x="3125788" y="4724400"/>
          <p14:tracePt t="19531" x="3108325" y="4724400"/>
          <p14:tracePt t="19548" x="3062288" y="4714875"/>
          <p14:tracePt t="19565" x="3036888" y="4705350"/>
          <p14:tracePt t="19581" x="2982913" y="4687888"/>
          <p14:tracePt t="19598" x="2946400" y="4679950"/>
          <p14:tracePt t="19615" x="2938463" y="4670425"/>
          <p14:tracePt t="19632" x="2901950" y="4660900"/>
          <p14:tracePt t="19648" x="2894013" y="4643438"/>
          <p14:tracePt t="19665" x="2884488" y="4608513"/>
          <p14:tracePt t="19681" x="2884488" y="4527550"/>
          <p14:tracePt t="19698" x="2884488" y="4473575"/>
          <p14:tracePt t="19715" x="2911475" y="4411663"/>
          <p14:tracePt t="19731" x="2928938" y="4348163"/>
          <p14:tracePt t="19748" x="2973388" y="4286250"/>
          <p14:tracePt t="19765" x="3062288" y="4152900"/>
          <p14:tracePt t="19782" x="3170238" y="4054475"/>
          <p14:tracePt t="19798" x="3295650" y="3965575"/>
          <p14:tracePt t="19816" x="3482975" y="3830638"/>
          <p14:tracePt t="19832" x="3581400" y="3776663"/>
          <p14:tracePt t="19848" x="3705225" y="3751263"/>
          <p14:tracePt t="19865" x="3813175" y="3724275"/>
          <p14:tracePt t="19882" x="3894138" y="3714750"/>
          <p14:tracePt t="19898" x="3965575" y="3714750"/>
          <p14:tracePt t="19915" x="3990975" y="3714750"/>
          <p14:tracePt t="19932" x="4000500" y="3714750"/>
          <p14:tracePt t="19949" x="4027488" y="3714750"/>
          <p14:tracePt t="19965" x="4037013" y="3697288"/>
          <p14:tracePt t="19982" x="4062413" y="3670300"/>
          <p14:tracePt t="19999" x="4098925" y="3633788"/>
          <p14:tracePt t="20440" x="4098925" y="3625850"/>
          <p14:tracePt t="20460" x="4116388" y="3625850"/>
          <p14:tracePt t="20476" x="4143375" y="3625850"/>
          <p14:tracePt t="20484" x="4152900" y="3625850"/>
          <p14:tracePt t="20492" x="4160838" y="3625850"/>
          <p14:tracePt t="20501" x="4179888" y="3625850"/>
          <p14:tracePt t="20517" x="4214813" y="3625850"/>
          <p14:tracePt t="20533" x="4241800" y="3625850"/>
          <p14:tracePt t="20550" x="4276725" y="3625850"/>
          <p14:tracePt t="20566" x="4286250" y="3625850"/>
          <p14:tracePt t="20583" x="4313238" y="3625850"/>
          <p14:tracePt t="20600" x="4330700" y="3625850"/>
          <p14:tracePt t="20716" x="4340225" y="3625850"/>
          <p14:tracePt t="20780" x="4340225" y="3616325"/>
          <p14:tracePt t="20788" x="4340225" y="3608388"/>
          <p14:tracePt t="20956" x="4348163" y="3608388"/>
          <p14:tracePt t="21004" x="4348163" y="3598863"/>
          <p14:tracePt t="21020" x="4348163" y="3581400"/>
          <p14:tracePt t="21028" x="4357688" y="3581400"/>
          <p14:tracePt t="21301" x="4367213" y="3581400"/>
          <p14:tracePt t="21308" x="4375150" y="3581400"/>
          <p14:tracePt t="21318" x="4394200" y="3581400"/>
          <p14:tracePt t="21335" x="4419600" y="3581400"/>
          <p14:tracePt t="21351" x="4456113" y="3581400"/>
          <p14:tracePt t="21368" x="4545013" y="3581400"/>
          <p14:tracePt t="21384" x="4625975" y="3589338"/>
          <p14:tracePt t="21401" x="4697413" y="3589338"/>
          <p14:tracePt t="21418" x="4776788" y="3608388"/>
          <p14:tracePt t="21435" x="4875213" y="3608388"/>
          <p14:tracePt t="21452" x="4938713" y="3608388"/>
          <p14:tracePt t="21468" x="4991100" y="3608388"/>
          <p14:tracePt t="21485" x="5010150" y="3608388"/>
          <p14:tracePt t="21502" x="5027613" y="3608388"/>
          <p14:tracePt t="21684" x="5018088" y="3608388"/>
          <p14:tracePt t="21700" x="5010150" y="3608388"/>
          <p14:tracePt t="21716" x="5000625" y="3608388"/>
          <p14:tracePt t="21724" x="4991100" y="3608388"/>
          <p14:tracePt t="21735" x="4983163" y="3608388"/>
          <p14:tracePt t="21752" x="4965700" y="3608388"/>
          <p14:tracePt t="21768" x="4956175" y="3608388"/>
          <p14:tracePt t="21788" x="4946650" y="3608388"/>
          <p14:tracePt t="21802" x="4929188" y="3608388"/>
          <p14:tracePt t="21819" x="4911725" y="3608388"/>
          <p14:tracePt t="21836" x="4902200" y="3608388"/>
          <p14:tracePt t="21852" x="4894263" y="3608388"/>
          <p14:tracePt t="21940" x="4884738" y="3608388"/>
          <p14:tracePt t="21972" x="4884738" y="3616325"/>
          <p14:tracePt t="22036" x="4884738" y="3633788"/>
          <p14:tracePt t="22044" x="4894263" y="3643313"/>
          <p14:tracePt t="22197" x="4902200" y="3643313"/>
          <p14:tracePt t="22205" x="4911725" y="3643313"/>
          <p14:tracePt t="22212" x="4929188" y="3643313"/>
          <p14:tracePt t="22221" x="4956175" y="3643313"/>
          <p14:tracePt t="22237" x="5045075" y="3643313"/>
          <p14:tracePt t="22253" x="5232400" y="3643313"/>
          <p14:tracePt t="22270" x="5500688" y="3643313"/>
          <p14:tracePt t="22286" x="5732463" y="3643313"/>
          <p14:tracePt t="22303" x="5991225" y="3643313"/>
          <p14:tracePt t="22320" x="6205538" y="3643313"/>
          <p14:tracePt t="22336" x="6375400" y="3643313"/>
          <p14:tracePt t="22353" x="6483350" y="3643313"/>
          <p14:tracePt t="22370" x="6581775" y="3643313"/>
          <p14:tracePt t="22386" x="6661150" y="3643313"/>
          <p14:tracePt t="22404" x="6813550" y="3643313"/>
          <p14:tracePt t="22420" x="6875463" y="3643313"/>
          <p14:tracePt t="22437" x="6902450" y="3643313"/>
          <p14:tracePt t="22453" x="6938963" y="3643313"/>
          <p14:tracePt t="22470" x="6956425" y="3643313"/>
          <p14:tracePt t="22487" x="6983413" y="3643313"/>
          <p14:tracePt t="22503" x="7027863" y="3643313"/>
          <p14:tracePt t="22520" x="7081838" y="3643313"/>
          <p14:tracePt t="22537" x="7134225" y="3643313"/>
          <p14:tracePt t="22554" x="7153275" y="3643313"/>
          <p14:tracePt t="22570" x="7180263" y="3633788"/>
          <p14:tracePt t="22588" x="7197725" y="3633788"/>
          <p14:tracePt t="22604" x="7251700" y="3608388"/>
          <p14:tracePt t="22620" x="7331075" y="3571875"/>
          <p14:tracePt t="22637" x="7402513" y="3554413"/>
          <p14:tracePt t="22654" x="7510463" y="3527425"/>
          <p14:tracePt t="22670" x="7653338" y="3509963"/>
          <p14:tracePt t="22687" x="7777163" y="3490913"/>
          <p14:tracePt t="22704" x="7875588" y="3482975"/>
          <p14:tracePt t="22721" x="7912100" y="3482975"/>
          <p14:tracePt t="22738" x="7929563" y="3482975"/>
          <p14:tracePt t="22754" x="7939088" y="3482975"/>
          <p14:tracePt t="22771" x="7956550" y="3482975"/>
          <p14:tracePt t="22788" x="7991475" y="3482975"/>
          <p14:tracePt t="22900" x="8001000" y="3482975"/>
          <p14:tracePt t="23140" x="8010525" y="3482975"/>
          <p14:tracePt t="23268" x="8018463" y="3490913"/>
          <p14:tracePt t="23276" x="8018463" y="3500438"/>
          <p14:tracePt t="23300" x="8018463" y="3509963"/>
          <p14:tracePt t="23317" x="8018463" y="3517900"/>
          <p14:tracePt t="23324" x="8018463" y="3527425"/>
          <p14:tracePt t="23338" x="8018463" y="3536950"/>
          <p14:tracePt t="23355" x="8018463" y="3544888"/>
          <p14:tracePt t="23372" x="8018463" y="3562350"/>
          <p14:tracePt t="23624" x="8027988" y="3554413"/>
          <p14:tracePt t="23632" x="8037513" y="3554413"/>
          <p14:tracePt t="23656" x="8054975" y="3544888"/>
          <p14:tracePt t="23665" x="8062913" y="3536950"/>
          <p14:tracePt t="23672" x="8089900" y="3527425"/>
          <p14:tracePt t="23689" x="8126413" y="3517900"/>
          <p14:tracePt t="23705" x="8224838" y="3473450"/>
          <p14:tracePt t="23722" x="8296275" y="3438525"/>
          <p14:tracePt t="23739" x="8367713" y="3411538"/>
          <p14:tracePt t="23755" x="8518525" y="3367088"/>
          <p14:tracePt t="23772" x="8670925" y="3340100"/>
          <p14:tracePt t="23789" x="8813800" y="3303588"/>
          <p14:tracePt t="23805" x="8875713" y="3286125"/>
          <p14:tracePt t="23822" x="8902700" y="3268663"/>
          <p14:tracePt t="23840" x="8920163" y="3268663"/>
          <p14:tracePt t="23873" x="8947150" y="3241675"/>
          <p14:tracePt t="23889" x="8966200" y="3205163"/>
          <p14:tracePt t="23906" x="9001125" y="3179763"/>
          <p14:tracePt t="23922" x="9010650" y="3179763"/>
          <p14:tracePt t="23960" x="9018588" y="3187700"/>
          <p14:tracePt t="23973" x="9018588" y="3214688"/>
          <p14:tracePt t="23989" x="9018588" y="3224213"/>
          <p14:tracePt t="24352" x="9018588" y="3232150"/>
          <p14:tracePt t="24360" x="9010650" y="3232150"/>
          <p14:tracePt t="24368" x="8991600" y="3241675"/>
          <p14:tracePt t="24376" x="8966200" y="3241675"/>
          <p14:tracePt t="24390" x="8947150" y="3241675"/>
          <p14:tracePt t="24408" x="8894763" y="3251200"/>
          <p14:tracePt t="24424" x="8823325" y="3295650"/>
          <p14:tracePt t="24440" x="8732838" y="3330575"/>
          <p14:tracePt t="24457" x="8599488" y="3402013"/>
          <p14:tracePt t="24474" x="8447088" y="3473450"/>
          <p14:tracePt t="24491" x="8296275" y="3544888"/>
          <p14:tracePt t="24507" x="8153400" y="3598863"/>
          <p14:tracePt t="24523" x="8010525" y="3652838"/>
          <p14:tracePt t="24540" x="7867650" y="3705225"/>
          <p14:tracePt t="24557" x="7715250" y="3759200"/>
          <p14:tracePt t="24574" x="7562850" y="3776663"/>
          <p14:tracePt t="24590" x="7367588" y="3786188"/>
          <p14:tracePt t="24608" x="7108825" y="3786188"/>
          <p14:tracePt t="24624" x="6965950" y="3795713"/>
          <p14:tracePt t="24640" x="6867525" y="3795713"/>
          <p14:tracePt t="24657" x="6777038" y="3803650"/>
          <p14:tracePt t="24674" x="6742113" y="3803650"/>
          <p14:tracePt t="24691" x="6715125" y="3803650"/>
          <p14:tracePt t="24707" x="6705600" y="3803650"/>
          <p14:tracePt t="24724" x="6680200" y="3803650"/>
          <p14:tracePt t="24741" x="6670675" y="3803650"/>
          <p14:tracePt t="24757" x="6653213" y="3803650"/>
          <p14:tracePt t="24777" x="6634163" y="3803650"/>
          <p14:tracePt t="24791" x="6626225" y="3803650"/>
          <p14:tracePt t="24808" x="6572250" y="3776663"/>
          <p14:tracePt t="24824" x="6527800" y="3776663"/>
          <p14:tracePt t="24841" x="6456363" y="3759200"/>
          <p14:tracePt t="24857" x="6394450" y="3732213"/>
          <p14:tracePt t="24874" x="6357938" y="3724275"/>
          <p14:tracePt t="24891" x="6330950" y="3705225"/>
          <p14:tracePt t="24924" x="6330950" y="3687763"/>
          <p14:tracePt t="24957" x="6323013" y="3679825"/>
          <p14:tracePt t="24975" x="6303963" y="3652838"/>
          <p14:tracePt t="24991" x="6303963" y="3643313"/>
          <p14:tracePt t="25008" x="6303963" y="3625850"/>
          <p14:tracePt t="25024" x="6303963" y="3616325"/>
          <p14:tracePt t="25200" x="6303963" y="3608388"/>
          <p14:tracePt t="25208" x="6303963" y="3598863"/>
          <p14:tracePt t="25240" x="6303963" y="3608388"/>
          <p14:tracePt t="25248" x="6303963" y="3616325"/>
          <p14:tracePt t="25329" x="6323013" y="3616325"/>
          <p14:tracePt t="25344" x="6330950" y="3616325"/>
          <p14:tracePt t="25360" x="6348413" y="3616325"/>
          <p14:tracePt t="25368" x="6367463" y="3616325"/>
          <p14:tracePt t="25376" x="6375400" y="3616325"/>
          <p14:tracePt t="25392" x="6411913" y="3616325"/>
          <p14:tracePt t="25408" x="6419850" y="3616325"/>
          <p14:tracePt t="25425" x="6446838" y="3616325"/>
          <p14:tracePt t="25442" x="6473825" y="3616325"/>
          <p14:tracePt t="25458" x="6500813" y="3616325"/>
          <p14:tracePt t="25475" x="6545263" y="3616325"/>
          <p14:tracePt t="25492" x="6581775" y="3616325"/>
          <p14:tracePt t="25509" x="6599238" y="3616325"/>
          <p14:tracePt t="25525" x="6608763" y="3616325"/>
          <p14:tracePt t="25542" x="6643688" y="3616325"/>
          <p14:tracePt t="25559" x="6661150" y="3616325"/>
          <p14:tracePt t="25576" x="6715125" y="3616325"/>
          <p14:tracePt t="25592" x="6742113" y="3616325"/>
          <p14:tracePt t="25609" x="6769100" y="3616325"/>
          <p14:tracePt t="25625" x="6786563" y="3616325"/>
          <p14:tracePt t="25642" x="6813550" y="3616325"/>
          <p14:tracePt t="25659" x="6840538" y="3616325"/>
          <p14:tracePt t="25676" x="6858000" y="3616325"/>
          <p14:tracePt t="25692" x="6867525" y="3616325"/>
          <p14:tracePt t="26000" x="6884988" y="3616325"/>
          <p14:tracePt t="26032" x="6902450" y="3616325"/>
          <p14:tracePt t="26040" x="6902450" y="3625850"/>
          <p14:tracePt t="26064" x="6911975" y="3625850"/>
          <p14:tracePt t="26161" x="6919913" y="3625850"/>
          <p14:tracePt t="26384" x="6929438" y="3625850"/>
          <p14:tracePt t="26892" x="6938963" y="3625850"/>
          <p14:tracePt t="26908" x="6956425" y="3643313"/>
          <p14:tracePt t="26940" x="6973888" y="3643313"/>
          <p14:tracePt t="26948" x="6983413" y="3643313"/>
          <p14:tracePt t="27461" x="6973888" y="3643313"/>
          <p14:tracePt t="27468" x="6965950" y="3643313"/>
          <p14:tracePt t="27484" x="6946900" y="3643313"/>
          <p14:tracePt t="27495" x="6938963" y="3643313"/>
          <p14:tracePt t="27512" x="6894513" y="3643313"/>
          <p14:tracePt t="27529" x="6848475" y="3643313"/>
          <p14:tracePt t="27546" x="6796088" y="3643313"/>
          <p14:tracePt t="27563" x="6751638" y="3633788"/>
          <p14:tracePt t="27580" x="6680200" y="3625850"/>
          <p14:tracePt t="27596" x="6626225" y="3616325"/>
          <p14:tracePt t="27613" x="6581775" y="3616325"/>
          <p14:tracePt t="27629" x="6554788" y="3616325"/>
          <p14:tracePt t="27646" x="6527800" y="3598863"/>
          <p14:tracePt t="27662" x="6473825" y="3589338"/>
          <p14:tracePt t="27679" x="6438900" y="3589338"/>
          <p14:tracePt t="27696" x="6419850" y="3581400"/>
          <p14:tracePt t="27712" x="6402388" y="3581400"/>
          <p14:tracePt t="27729" x="6375400" y="3581400"/>
          <p14:tracePt t="27732" x="6367463" y="3581400"/>
          <p14:tracePt t="27746" x="6357938" y="3581400"/>
          <p14:tracePt t="27763" x="6330950" y="3581400"/>
          <p14:tracePt t="27780" x="6313488" y="3581400"/>
          <p14:tracePt t="27796" x="6276975" y="3581400"/>
          <p14:tracePt t="27813" x="6259513" y="3581400"/>
          <p14:tracePt t="27830" x="6232525" y="3581400"/>
          <p14:tracePt t="27847" x="6224588" y="3581400"/>
          <p14:tracePt t="27863" x="6197600" y="3581400"/>
          <p14:tracePt t="27880" x="6188075" y="3581400"/>
          <p14:tracePt t="27896" x="6170613" y="3581400"/>
          <p14:tracePt t="27930" x="6153150" y="3581400"/>
          <p14:tracePt t="28084" x="6161088" y="3581400"/>
          <p14:tracePt t="28092" x="6188075" y="3581400"/>
          <p14:tracePt t="28100" x="6215063" y="3581400"/>
          <p14:tracePt t="28114" x="6269038" y="3581400"/>
          <p14:tracePt t="28130" x="6348413" y="3581400"/>
          <p14:tracePt t="28148" x="6438900" y="3581400"/>
          <p14:tracePt t="28164" x="6483350" y="3581400"/>
          <p14:tracePt t="28180" x="6518275" y="3581400"/>
          <p14:tracePt t="28197" x="6545263" y="3581400"/>
          <p14:tracePt t="28214" x="6572250" y="3581400"/>
          <p14:tracePt t="28231" x="6581775" y="3581400"/>
          <p14:tracePt t="28247" x="6589713" y="3581400"/>
          <p14:tracePt t="28268" x="6599238" y="3581400"/>
          <p14:tracePt t="28428" x="6581775" y="3581400"/>
          <p14:tracePt t="28436" x="6554788" y="3589338"/>
          <p14:tracePt t="28447" x="6537325" y="3589338"/>
          <p14:tracePt t="28464" x="6438900" y="3608388"/>
          <p14:tracePt t="28481" x="6296025" y="3625850"/>
          <p14:tracePt t="28498" x="6126163" y="3660775"/>
          <p14:tracePt t="28515" x="5973763" y="3679825"/>
          <p14:tracePt t="28532" x="5795963" y="3697288"/>
          <p14:tracePt t="28548" x="5661025" y="3697288"/>
          <p14:tracePt t="28565" x="5483225" y="3697288"/>
          <p14:tracePt t="28582" x="5295900" y="3697288"/>
          <p14:tracePt t="28597" x="5133975" y="3705225"/>
          <p14:tracePt t="28614" x="5018088" y="3705225"/>
          <p14:tracePt t="28631" x="4938713" y="3714750"/>
          <p14:tracePt t="28648" x="4875213" y="3724275"/>
          <p14:tracePt t="28664" x="4822825" y="3741738"/>
          <p14:tracePt t="28681" x="4741863" y="3751263"/>
          <p14:tracePt t="28698" x="4643438" y="3751263"/>
          <p14:tracePt t="28715" x="4554538" y="3751263"/>
          <p14:tracePt t="28732" x="4402138" y="3751263"/>
          <p14:tracePt t="28748" x="4330700" y="3751263"/>
          <p14:tracePt t="28765" x="4268788" y="3751263"/>
          <p14:tracePt t="28781" x="4214813" y="3751263"/>
          <p14:tracePt t="28798" x="4152900" y="3751263"/>
          <p14:tracePt t="28815" x="4089400" y="3751263"/>
          <p14:tracePt t="28831" x="4027488" y="3732213"/>
          <p14:tracePt t="28848" x="3973513" y="3724275"/>
          <p14:tracePt t="28865" x="3956050" y="3724275"/>
          <p14:tracePt t="28881" x="3929063" y="3705225"/>
          <p14:tracePt t="29164" x="3919538" y="3697288"/>
          <p14:tracePt t="29196" x="3919538" y="3679825"/>
          <p14:tracePt t="29212" x="3938588" y="3652838"/>
          <p14:tracePt t="29220" x="3938588" y="3643313"/>
          <p14:tracePt t="29233" x="3946525" y="3633788"/>
          <p14:tracePt t="29249" x="3973513" y="3598863"/>
          <p14:tracePt t="29266" x="3973513" y="3571875"/>
          <p14:tracePt t="29282" x="3983038" y="3562350"/>
          <p14:tracePt t="29299" x="3990975" y="3554413"/>
          <p14:tracePt t="29333" x="4017963" y="3536950"/>
          <p14:tracePt t="29349" x="4037013" y="3536950"/>
          <p14:tracePt t="29366" x="4071938" y="3527425"/>
          <p14:tracePt t="29383" x="4089400" y="3527425"/>
          <p14:tracePt t="29400" x="4108450" y="3527425"/>
          <p14:tracePt t="29416" x="4116388" y="3527425"/>
          <p14:tracePt t="29456" x="4133850" y="3527425"/>
          <p14:tracePt t="29466" x="4143375" y="3527425"/>
          <p14:tracePt t="29520" x="4152900" y="3527425"/>
          <p14:tracePt t="29648" x="4160838" y="3527425"/>
          <p14:tracePt t="29656" x="4170363" y="3527425"/>
          <p14:tracePt t="29667" x="4179888" y="3536950"/>
          <p14:tracePt t="29696" x="4179888" y="3544888"/>
          <p14:tracePt t="29728" x="4187825" y="3554413"/>
          <p14:tracePt t="29744" x="4197350" y="3562350"/>
          <p14:tracePt t="29920" x="4205288" y="3571875"/>
          <p14:tracePt t="29928" x="4205288" y="3581400"/>
          <p14:tracePt t="29944" x="4214813" y="3581400"/>
          <p14:tracePt t="29960" x="4232275" y="3589338"/>
          <p14:tracePt t="29969" x="4251325" y="3589338"/>
          <p14:tracePt t="29984" x="4259263" y="3589338"/>
          <p14:tracePt t="30000" x="4295775" y="3589338"/>
          <p14:tracePt t="30017" x="4303713" y="3589338"/>
          <p14:tracePt t="30033" x="4348163" y="3589338"/>
          <p14:tracePt t="30050" x="4367213" y="3589338"/>
          <p14:tracePt t="30067" x="4402138" y="3589338"/>
          <p14:tracePt t="30084" x="4411663" y="3589338"/>
          <p14:tracePt t="30100" x="4429125" y="3589338"/>
          <p14:tracePt t="30117" x="4438650" y="3589338"/>
          <p14:tracePt t="30134" x="4446588" y="3589338"/>
          <p14:tracePt t="30632" x="4465638" y="3598863"/>
          <p14:tracePt t="30640" x="4473575" y="3608388"/>
          <p14:tracePt t="30651" x="4527550" y="3616325"/>
          <p14:tracePt t="30668" x="4572000" y="3633788"/>
          <p14:tracePt t="30685" x="4714875" y="3652838"/>
          <p14:tracePt t="30701" x="4902200" y="3697288"/>
          <p14:tracePt t="30718" x="5072063" y="3714750"/>
          <p14:tracePt t="30735" x="5187950" y="3714750"/>
          <p14:tracePt t="30751" x="5241925" y="3714750"/>
          <p14:tracePt t="30768" x="5276850" y="3714750"/>
          <p14:tracePt t="30785" x="5313363" y="3714750"/>
          <p14:tracePt t="30801" x="5357813" y="3714750"/>
          <p14:tracePt t="30819" x="5419725" y="3714750"/>
          <p14:tracePt t="30835" x="5473700" y="3714750"/>
          <p14:tracePt t="30852" x="5483225" y="3714750"/>
          <p14:tracePt t="30868" x="5491163" y="3714750"/>
          <p14:tracePt t="31032" x="5491163" y="3697288"/>
          <p14:tracePt t="31176" x="5500688" y="3687763"/>
          <p14:tracePt t="31192" x="5510213" y="3687763"/>
          <p14:tracePt t="31200" x="5527675" y="3687763"/>
          <p14:tracePt t="31208" x="5562600" y="3705225"/>
          <p14:tracePt t="31219" x="5589588" y="3714750"/>
          <p14:tracePt t="31236" x="5634038" y="3724275"/>
          <p14:tracePt t="31253" x="5715000" y="3732213"/>
          <p14:tracePt t="31270" x="5848350" y="3741738"/>
          <p14:tracePt t="31272" x="5929313" y="3741738"/>
          <p14:tracePt t="31286" x="6010275" y="3741738"/>
          <p14:tracePt t="31303" x="6224588" y="3741738"/>
          <p14:tracePt t="31319" x="6688138" y="3741738"/>
          <p14:tracePt t="31336" x="7010400" y="3741738"/>
          <p14:tracePt t="31352" x="7251700" y="3741738"/>
          <p14:tracePt t="31369" x="7446963" y="3741738"/>
          <p14:tracePt t="31386" x="7589838" y="3741738"/>
          <p14:tracePt t="31402" x="7705725" y="3741738"/>
          <p14:tracePt t="31419" x="7813675" y="3741738"/>
          <p14:tracePt t="31436" x="7902575" y="3768725"/>
          <p14:tracePt t="31453" x="7983538" y="3776663"/>
          <p14:tracePt t="31469" x="8054975" y="3803650"/>
          <p14:tracePt t="31486" x="8108950" y="3822700"/>
          <p14:tracePt t="31503" x="8143875" y="3857625"/>
          <p14:tracePt t="31520" x="8180388" y="3875088"/>
          <p14:tracePt t="31537" x="8215313" y="3902075"/>
          <p14:tracePt t="31553" x="8232775" y="3902075"/>
          <p14:tracePt t="31569" x="8259763" y="3919538"/>
          <p14:tracePt t="31656" x="8269288" y="3919538"/>
          <p14:tracePt t="31672" x="8259763" y="3911600"/>
          <p14:tracePt t="31680" x="8251825" y="3894138"/>
          <p14:tracePt t="31689" x="8251825" y="3875088"/>
          <p14:tracePt t="31703" x="8232775" y="3803650"/>
          <p14:tracePt t="31720" x="8232775" y="3741738"/>
          <p14:tracePt t="31736" x="8232775" y="3670300"/>
          <p14:tracePt t="31753" x="8232775" y="3598863"/>
          <p14:tracePt t="31770" x="8296275" y="3517900"/>
          <p14:tracePt t="31786" x="8367713" y="3446463"/>
          <p14:tracePt t="31803" x="8429625" y="3419475"/>
          <p14:tracePt t="31820" x="8510588" y="3394075"/>
          <p14:tracePt t="31837" x="8609013" y="3375025"/>
          <p14:tracePt t="31853" x="8705850" y="3367088"/>
          <p14:tracePt t="31870" x="8813800" y="3367088"/>
          <p14:tracePt t="31887" x="8939213" y="3367088"/>
          <p14:tracePt t="31904" x="9001125" y="3367088"/>
          <p14:tracePt t="31920" x="9055100" y="3367088"/>
          <p14:tracePt t="31937" x="9082088" y="3367088"/>
          <p14:tracePt t="31953" x="9109075" y="3384550"/>
          <p14:tracePt t="31970" x="9126538" y="3429000"/>
          <p14:tracePt t="31987" x="9126538" y="3490913"/>
          <p14:tracePt t="32003" x="9126538" y="3536950"/>
          <p14:tracePt t="32020" x="9126538" y="3598863"/>
          <p14:tracePt t="32037" x="9126538" y="3670300"/>
          <p14:tracePt t="32054" x="9109075" y="3751263"/>
          <p14:tracePt t="32071" x="9037638" y="3813175"/>
          <p14:tracePt t="32088" x="8848725" y="3875088"/>
          <p14:tracePt t="32105" x="8705850" y="3884613"/>
          <p14:tracePt t="32121" x="8582025" y="3848100"/>
          <p14:tracePt t="32138" x="8501063" y="3732213"/>
          <p14:tracePt t="32154" x="8466138" y="3527425"/>
          <p14:tracePt t="32171" x="8456613" y="3357563"/>
          <p14:tracePt t="32188" x="8474075" y="3268663"/>
          <p14:tracePt t="32204" x="8518525" y="3197225"/>
          <p14:tracePt t="32221" x="8599488" y="3170238"/>
          <p14:tracePt t="32237" x="8724900" y="3160713"/>
          <p14:tracePt t="32254" x="8885238" y="3197225"/>
          <p14:tracePt t="32271" x="9037638" y="3322638"/>
          <p14:tracePt t="32288" x="9153525" y="3465513"/>
          <p14:tracePt t="32304" x="9224963" y="3616325"/>
          <p14:tracePt t="32321" x="9251950" y="3724275"/>
          <p14:tracePt t="32337" x="9259888" y="3768725"/>
          <p14:tracePt t="32354" x="9259888" y="3786188"/>
          <p14:tracePt t="32371" x="9180513" y="3813175"/>
          <p14:tracePt t="32388" x="9072563" y="3803650"/>
          <p14:tracePt t="32404" x="8885238" y="3724275"/>
          <p14:tracePt t="32421" x="8697913" y="3581400"/>
          <p14:tracePt t="32438" x="8562975" y="3455988"/>
          <p14:tracePt t="32454" x="8545513" y="3402013"/>
          <p14:tracePt t="32471" x="8545513" y="3375025"/>
          <p14:tracePt t="32488" x="8626475" y="3375025"/>
          <p14:tracePt t="32504" x="8777288" y="3375025"/>
          <p14:tracePt t="32521" x="8920163" y="3446463"/>
          <p14:tracePt t="32538" x="9055100" y="3571875"/>
          <p14:tracePt t="32555" x="9188450" y="3795713"/>
          <p14:tracePt t="32572" x="9215438" y="3902075"/>
          <p14:tracePt t="32588" x="9224963" y="3983038"/>
          <p14:tracePt t="32605" x="9205913" y="4027488"/>
          <p14:tracePt t="32621" x="9144000" y="4054475"/>
          <p14:tracePt t="32638" x="9028113" y="4062413"/>
          <p14:tracePt t="32655" x="8867775" y="3965575"/>
          <p14:tracePt t="32672" x="8715375" y="3822700"/>
          <p14:tracePt t="32688" x="8653463" y="3714750"/>
          <p14:tracePt t="32705" x="8653463" y="3687763"/>
          <p14:tracePt t="32722" x="8680450" y="3670300"/>
          <p14:tracePt t="32738" x="8769350" y="3705225"/>
          <p14:tracePt t="32756" x="8956675" y="3867150"/>
          <p14:tracePt t="32772" x="9037638" y="3990975"/>
          <p14:tracePt t="32788" x="9045575" y="4108450"/>
          <p14:tracePt t="32805" x="9045575" y="4125913"/>
          <p14:tracePt t="32822" x="9018588" y="4125913"/>
          <p14:tracePt t="32838" x="8966200" y="4081463"/>
          <p14:tracePt t="32855" x="8947150" y="4000500"/>
          <p14:tracePt t="32872" x="8939213" y="3768725"/>
          <p14:tracePt t="32889" x="8939213" y="3643313"/>
          <p14:tracePt t="32905" x="8939213" y="3625850"/>
          <p14:tracePt t="32940" x="8939213" y="3633788"/>
          <p14:tracePt t="32956" x="8939213" y="3687763"/>
          <p14:tracePt t="32972" x="8939213" y="3741738"/>
          <p14:tracePt t="32989" x="8939213" y="3786188"/>
          <p14:tracePt t="33005" x="8939213" y="3795713"/>
          <p14:tracePt t="33052" x="8939213" y="3786188"/>
          <p14:tracePt t="33060" x="8939213" y="3768725"/>
          <p14:tracePt t="33073" x="8947150" y="3741738"/>
          <p14:tracePt t="33089" x="8974138" y="3687763"/>
          <p14:tracePt t="33106" x="8991600" y="3670300"/>
          <p14:tracePt t="33122" x="9001125" y="3670300"/>
          <p14:tracePt t="33140" x="9018588" y="3652838"/>
          <p14:tracePt t="33156" x="9028113" y="3652838"/>
          <p14:tracePt t="33260" x="9037638" y="3660775"/>
          <p14:tracePt t="33284" x="9028113" y="3660775"/>
          <p14:tracePt t="33404" x="9001125" y="3660775"/>
          <p14:tracePt t="33412" x="8991600" y="3660775"/>
          <p14:tracePt t="33436" x="8983663" y="3652838"/>
          <p14:tracePt t="33452" x="8966200" y="3625850"/>
          <p14:tracePt t="33460" x="8966200" y="3616325"/>
          <p14:tracePt t="33473" x="8956675" y="3589338"/>
          <p14:tracePt t="33489" x="8947150" y="3544888"/>
          <p14:tracePt t="33506" x="8929688" y="3517900"/>
          <p14:tracePt t="33523" x="8920163" y="3473450"/>
          <p14:tracePt t="33540" x="8920163" y="3446463"/>
          <p14:tracePt t="33557" x="8920163" y="3438525"/>
          <p14:tracePt t="33676" x="8902700" y="3438525"/>
          <p14:tracePt t="33684" x="8894763" y="3438525"/>
          <p14:tracePt t="33693" x="8885238" y="3438525"/>
          <p14:tracePt t="33740" x="8875713" y="3438525"/>
          <p14:tracePt t="33773" x="8867775" y="3438525"/>
          <p14:tracePt t="33788" x="8858250" y="3455988"/>
          <p14:tracePt t="33804" x="8848725" y="3465513"/>
          <p14:tracePt t="33828" x="8840788" y="3465513"/>
          <p14:tracePt t="33844" x="8831263" y="3473450"/>
          <p14:tracePt t="33852" x="8813800" y="3473450"/>
          <p14:tracePt t="33860" x="8796338" y="3473450"/>
          <p14:tracePt t="33874" x="8769350" y="3473450"/>
          <p14:tracePt t="33890" x="8724900" y="3482975"/>
          <p14:tracePt t="33908" x="8609013" y="3509963"/>
          <p14:tracePt t="33924" x="8491538" y="3536950"/>
          <p14:tracePt t="33940" x="8367713" y="3554413"/>
          <p14:tracePt t="33957" x="8251825" y="3562350"/>
          <p14:tracePt t="33974" x="8126413" y="3562350"/>
          <p14:tracePt t="33990" x="8027988" y="3562350"/>
          <p14:tracePt t="34007" x="7956550" y="3562350"/>
          <p14:tracePt t="34024" x="7920038" y="3544888"/>
          <p14:tracePt t="34040" x="7875588" y="3517900"/>
          <p14:tracePt t="34057" x="7823200" y="3490913"/>
          <p14:tracePt t="34074" x="7759700" y="3455988"/>
          <p14:tracePt t="34091" x="7688263" y="3429000"/>
          <p14:tracePt t="34108" x="7581900" y="3411538"/>
          <p14:tracePt t="34124" x="7518400" y="3411538"/>
          <p14:tracePt t="34141" x="7446963" y="3402013"/>
          <p14:tracePt t="34157" x="7402513" y="3394075"/>
          <p14:tracePt t="34174" x="7323138" y="3384550"/>
          <p14:tracePt t="34191" x="7259638" y="3384550"/>
          <p14:tracePt t="34208" x="7188200" y="3384550"/>
          <p14:tracePt t="34224" x="7134225" y="3384550"/>
          <p14:tracePt t="34241" x="7108825" y="3384550"/>
          <p14:tracePt t="34258" x="7089775" y="3384550"/>
          <p14:tracePt t="34274" x="7081838" y="3384550"/>
          <p14:tracePt t="34292" x="7062788" y="3367088"/>
          <p14:tracePt t="34308" x="7045325" y="3367088"/>
          <p14:tracePt t="34396" x="7037388" y="3367088"/>
          <p14:tracePt t="34596" x="7062788" y="3367088"/>
          <p14:tracePt t="34604" x="7099300" y="3367088"/>
          <p14:tracePt t="34612" x="7153275" y="3367088"/>
          <p14:tracePt t="34625" x="7180263" y="3357563"/>
          <p14:tracePt t="34642" x="7323138" y="3340100"/>
          <p14:tracePt t="34659" x="7589838" y="3295650"/>
          <p14:tracePt t="34676" x="7661275" y="3286125"/>
          <p14:tracePt t="34693" x="7848600" y="3268663"/>
          <p14:tracePt t="34709" x="7912100" y="3251200"/>
          <p14:tracePt t="34725" x="7991475" y="3224213"/>
          <p14:tracePt t="34742" x="8072438" y="3214688"/>
          <p14:tracePt t="34759" x="8126413" y="3205163"/>
          <p14:tracePt t="34776" x="8153400" y="3205163"/>
          <p14:tracePt t="34792" x="8170863" y="3205163"/>
          <p14:tracePt t="34795" x="8197850" y="3205163"/>
          <p14:tracePt t="34809" x="8215313" y="3205163"/>
          <p14:tracePt t="34826" x="8232775" y="3205163"/>
          <p14:tracePt t="34843" x="8269288" y="3224213"/>
          <p14:tracePt t="34859" x="8331200" y="3241675"/>
          <p14:tracePt t="34876" x="8375650" y="3259138"/>
          <p14:tracePt t="34892" x="8412163" y="3268663"/>
          <p14:tracePt t="34909" x="8466138" y="3286125"/>
          <p14:tracePt t="34926" x="8537575" y="3295650"/>
          <p14:tracePt t="34943" x="8555038" y="3303588"/>
          <p14:tracePt t="34959" x="8572500" y="3303588"/>
          <p14:tracePt t="34976" x="8582025" y="3303588"/>
          <p14:tracePt t="34992" x="8616950" y="3303588"/>
          <p14:tracePt t="35205" x="8609013" y="3303588"/>
          <p14:tracePt t="35220" x="8599488" y="3303588"/>
          <p14:tracePt t="35228" x="8589963" y="3303588"/>
          <p14:tracePt t="35236" x="8582025" y="3303588"/>
          <p14:tracePt t="35260" x="8572500" y="3303588"/>
          <p14:tracePt t="35268" x="8562975" y="3303588"/>
          <p14:tracePt t="35276" x="8537575" y="3303588"/>
          <p14:tracePt t="35293" x="8528050" y="3303588"/>
          <p14:tracePt t="35310" x="8491538" y="3295650"/>
          <p14:tracePt t="35327" x="8491538" y="3276600"/>
          <p14:tracePt t="35344" x="8466138" y="3241675"/>
          <p14:tracePt t="35360" x="8456613" y="3214688"/>
          <p14:tracePt t="35377" x="8447088" y="3197225"/>
          <p14:tracePt t="35393" x="8439150" y="3187700"/>
          <p14:tracePt t="35440" x="8439150" y="3170238"/>
          <p14:tracePt t="35456" x="8439150" y="3160713"/>
          <p14:tracePt t="35488" x="8439150" y="3152775"/>
          <p14:tracePt t="35504" x="8439150" y="3133725"/>
          <p14:tracePt t="35536" x="8439150" y="3125788"/>
          <p14:tracePt t="35552" x="8439150" y="3108325"/>
          <p14:tracePt t="35568" x="8439150" y="3098800"/>
          <p14:tracePt t="35576" x="8439150" y="3089275"/>
          <p14:tracePt t="35584" x="8466138" y="3062288"/>
          <p14:tracePt t="35593" x="8466138" y="3054350"/>
          <p14:tracePt t="35610" x="8474075" y="3027363"/>
          <p14:tracePt t="35627" x="8510588" y="3017838"/>
          <p14:tracePt t="35644" x="8518525" y="2990850"/>
          <p14:tracePt t="35660" x="8537575" y="2982913"/>
          <p14:tracePt t="35694" x="8555038" y="2965450"/>
          <p14:tracePt t="35711" x="8562975" y="2955925"/>
          <p14:tracePt t="35728" x="8572500" y="2938463"/>
          <p14:tracePt t="35744" x="8582025" y="2928938"/>
          <p14:tracePt t="35761" x="8589963" y="2919413"/>
          <p14:tracePt t="35777" x="8609013" y="2911475"/>
          <p14:tracePt t="35794" x="8626475" y="2901950"/>
          <p14:tracePt t="35811" x="8626475" y="2894013"/>
          <p14:tracePt t="35827" x="8643938" y="2894013"/>
          <p14:tracePt t="35844" x="8653463" y="2884488"/>
          <p14:tracePt t="35861" x="8670925" y="2884488"/>
          <p14:tracePt t="35878" x="8680450" y="2884488"/>
          <p14:tracePt t="35894" x="8705850" y="2884488"/>
          <p14:tracePt t="35911" x="8732838" y="2884488"/>
          <p14:tracePt t="35944" x="8751888" y="2867025"/>
          <p14:tracePt t="36296" x="8751888" y="2857500"/>
          <p14:tracePt t="36424" x="8742363" y="2857500"/>
          <p14:tracePt t="36488" x="8742363" y="2867025"/>
          <p14:tracePt t="36504" x="8742363" y="2874963"/>
          <p14:tracePt t="36512" x="8724900" y="2894013"/>
          <p14:tracePt t="36520" x="8724900" y="2911475"/>
          <p14:tracePt t="36529" x="8705850" y="2919413"/>
          <p14:tracePt t="36545" x="8705850" y="2955925"/>
          <p14:tracePt t="36578" x="8705850" y="2973388"/>
          <p14:tracePt t="36612" x="8705850" y="2990850"/>
          <p14:tracePt t="36629" x="8705850" y="3000375"/>
          <p14:tracePt t="36662" x="8715375" y="3009900"/>
          <p14:tracePt t="36679" x="8724900" y="3017838"/>
          <p14:tracePt t="36695" x="8715375" y="3017838"/>
          <p14:tracePt t="37964" x="8688388" y="3000375"/>
          <p14:tracePt t="37980" x="8680450" y="2990850"/>
          <p14:tracePt t="37988" x="8653463" y="2990850"/>
          <p14:tracePt t="37998" x="8634413" y="2982913"/>
          <p14:tracePt t="38014" x="8626475" y="2973388"/>
          <p14:tracePt t="38031" x="8562975" y="2965450"/>
          <p14:tracePt t="38048" x="8518525" y="2946400"/>
          <p14:tracePt t="38064" x="8491538" y="2938463"/>
          <p14:tracePt t="38081" x="8483600" y="2938463"/>
          <p14:tracePt t="38124" x="8483600" y="2928938"/>
          <p14:tracePt t="38133" x="8483600" y="2919413"/>
          <p14:tracePt t="38148" x="8491538" y="2919413"/>
          <p14:tracePt t="38165" x="8501063" y="2919413"/>
          <p14:tracePt t="38204" x="8491538" y="2919413"/>
          <p14:tracePt t="38228" x="8483600" y="2919413"/>
          <p14:tracePt t="38252" x="8474075" y="2919413"/>
          <p14:tracePt t="38260" x="8466138" y="2919413"/>
          <p14:tracePt t="38268" x="8456613" y="2919413"/>
          <p14:tracePt t="38282" x="8456613" y="2928938"/>
          <p14:tracePt t="38298" x="8439150" y="2928938"/>
          <p14:tracePt t="38315" x="8420100" y="2946400"/>
          <p14:tracePt t="38708" x="8402638" y="2965450"/>
          <p14:tracePt t="38716" x="8394700" y="2965450"/>
          <p14:tracePt t="38724" x="8385175" y="2973388"/>
          <p14:tracePt t="38733" x="8375650" y="2973388"/>
          <p14:tracePt t="38750" x="8331200" y="3009900"/>
          <p14:tracePt t="38766" x="8215313" y="3062288"/>
          <p14:tracePt t="38783" x="8062913" y="3143250"/>
          <p14:tracePt t="38799" x="7912100" y="3205163"/>
          <p14:tracePt t="38816" x="7769225" y="3251200"/>
          <p14:tracePt t="38832" x="7705725" y="3276600"/>
          <p14:tracePt t="38835" x="7688263" y="3286125"/>
          <p14:tracePt t="38849" x="7680325" y="3286125"/>
          <p14:tracePt t="38866" x="7661275" y="3295650"/>
          <p14:tracePt t="38883" x="7643813" y="3303588"/>
          <p14:tracePt t="38899" x="7608888" y="3313113"/>
          <p14:tracePt t="38916" x="7589838" y="3313113"/>
          <p14:tracePt t="38933" x="7572375" y="3313113"/>
          <p14:tracePt t="39212" x="7554913" y="3313113"/>
          <p14:tracePt t="39228" x="7537450" y="3340100"/>
          <p14:tracePt t="39236" x="7500938" y="3367088"/>
          <p14:tracePt t="39244" x="7456488" y="3394075"/>
          <p14:tracePt t="39252" x="7385050" y="3419475"/>
          <p14:tracePt t="39267" x="7134225" y="3500438"/>
          <p14:tracePt t="39283" x="6510338" y="3660775"/>
          <p14:tracePt t="39300" x="5554663" y="3848100"/>
          <p14:tracePt t="39317" x="4483100" y="4089400"/>
          <p14:tracePt t="39333" x="3286125" y="4348163"/>
          <p14:tracePt t="39350" x="2312988" y="4545013"/>
          <p14:tracePt t="39367" x="1768475" y="4652963"/>
          <p14:tracePt t="39383" x="1758950" y="4652963"/>
          <p14:tracePt t="39417" x="1758950" y="4660900"/>
          <p14:tracePt t="39434" x="1776413" y="4670425"/>
          <p14:tracePt t="39500" x="1785938" y="4670425"/>
          <p14:tracePt t="39516" x="1785938" y="4660900"/>
          <p14:tracePt t="39524" x="1785938" y="4625975"/>
          <p14:tracePt t="39533" x="1795463" y="4608513"/>
          <p14:tracePt t="39550" x="1795463" y="4598988"/>
          <p14:tracePt t="39628" x="1795463" y="4589463"/>
          <p14:tracePt t="39644" x="1822450" y="4589463"/>
          <p14:tracePt t="39653" x="1839913" y="4589463"/>
          <p14:tracePt t="39660" x="1874838" y="4572000"/>
          <p14:tracePt t="39669" x="1919288" y="4562475"/>
          <p14:tracePt t="39684" x="1973263" y="4537075"/>
          <p14:tracePt t="39701" x="2160588" y="4446588"/>
          <p14:tracePt t="39717" x="2384425" y="4340225"/>
          <p14:tracePt t="39734" x="2616200" y="4259263"/>
          <p14:tracePt t="39751" x="2795588" y="4205288"/>
          <p14:tracePt t="39767" x="2919413" y="4187825"/>
          <p14:tracePt t="39784" x="2973388" y="4187825"/>
          <p14:tracePt t="39884" x="2982913" y="4187825"/>
          <p14:tracePt t="39900" x="3000375" y="4170363"/>
          <p14:tracePt t="39908" x="3000375" y="4160838"/>
          <p14:tracePt t="39918" x="3017838" y="4152900"/>
          <p14:tracePt t="39934" x="3027363" y="4143375"/>
          <p14:tracePt t="39951" x="3054350" y="4108450"/>
          <p14:tracePt t="39968" x="3098800" y="4081463"/>
          <p14:tracePt t="39985" x="3143250" y="4071938"/>
          <p14:tracePt t="40001" x="3214688" y="4037013"/>
          <p14:tracePt t="40018" x="3276600" y="3990975"/>
          <p14:tracePt t="40035" x="3357563" y="3946525"/>
          <p14:tracePt t="40052" x="3384550" y="3919538"/>
          <p14:tracePt t="40068" x="3419475" y="3919538"/>
          <p14:tracePt t="40085" x="3446463" y="3919538"/>
          <p14:tracePt t="40101" x="3465513" y="3919538"/>
          <p14:tracePt t="40118" x="3482975" y="3919538"/>
          <p14:tracePt t="40135" x="3490913" y="3929063"/>
          <p14:tracePt t="40188" x="3490913" y="3938588"/>
          <p14:tracePt t="40212" x="3482975" y="3938588"/>
          <p14:tracePt t="40236" x="3473450" y="3938588"/>
          <p14:tracePt t="40668" x="3490913" y="3938588"/>
          <p14:tracePt t="40676" x="3509963" y="3938588"/>
          <p14:tracePt t="40686" x="3527425" y="3938588"/>
          <p14:tracePt t="40702" x="3633788" y="3938588"/>
          <p14:tracePt t="40719" x="3840163" y="3902075"/>
          <p14:tracePt t="40736" x="4125913" y="3867150"/>
          <p14:tracePt t="40753" x="4705350" y="3776663"/>
          <p14:tracePt t="40769" x="5473700" y="3697288"/>
          <p14:tracePt t="40786" x="6197600" y="3616325"/>
          <p14:tracePt t="40803" x="6661150" y="3589338"/>
          <p14:tracePt t="40819" x="6670675" y="3589338"/>
          <p14:tracePt t="40880" x="6688138" y="3589338"/>
          <p14:tracePt t="40896" x="6697663" y="3598863"/>
          <p14:tracePt t="40912" x="6697663" y="3608388"/>
          <p14:tracePt t="40920" x="6697663" y="3625850"/>
          <p14:tracePt t="40928" x="6697663" y="3633788"/>
          <p14:tracePt t="40937" x="6697663" y="3652838"/>
          <p14:tracePt t="40953" x="6705600" y="3687763"/>
          <p14:tracePt t="40970" x="6724650" y="3714750"/>
          <p14:tracePt t="41003" x="6732588" y="3732213"/>
          <p14:tracePt t="41184" x="6732588" y="3741738"/>
          <p14:tracePt t="41192" x="6732588" y="3751263"/>
          <p14:tracePt t="41296" x="6732588" y="3759200"/>
          <p14:tracePt t="41304" x="6732588" y="3768725"/>
          <p14:tracePt t="41320" x="6732588" y="3776663"/>
          <p14:tracePt t="41352" x="6732588" y="3795713"/>
          <p14:tracePt t="41376" x="6732588" y="3803650"/>
          <p14:tracePt t="41385" x="6732588" y="3813175"/>
          <p14:tracePt t="41392" x="6724650" y="3813175"/>
          <p14:tracePt t="41408" x="6705600" y="3822700"/>
          <p14:tracePt t="41421" x="6705600" y="3830638"/>
          <p14:tracePt t="41437" x="6697663" y="3848100"/>
          <p14:tracePt t="41455" x="6688138" y="3867150"/>
          <p14:tracePt t="41471" x="6680200" y="3875088"/>
          <p14:tracePt t="41488" x="6670675" y="3875088"/>
          <p14:tracePt t="41712" x="6680200" y="3875088"/>
          <p14:tracePt t="41720" x="6688138" y="3875088"/>
          <p14:tracePt t="41744" x="6697663" y="3875088"/>
          <p14:tracePt t="41776" x="6715125" y="3875088"/>
          <p14:tracePt t="41792" x="6724650" y="3875088"/>
          <p14:tracePt t="41816" x="6724650" y="3857625"/>
          <p14:tracePt t="41824" x="6724650" y="3840163"/>
          <p14:tracePt t="41832" x="6724650" y="3813175"/>
          <p14:tracePt t="41840" x="6732588" y="3768725"/>
          <p14:tracePt t="41855" x="6742113" y="3714750"/>
          <p14:tracePt t="41872" x="6759575" y="3633788"/>
          <p14:tracePt t="41888" x="6769100" y="3562350"/>
          <p14:tracePt t="41905" x="6777038" y="3500438"/>
          <p14:tracePt t="41921" x="6796088" y="3446463"/>
          <p14:tracePt t="41938" x="6796088" y="3394075"/>
          <p14:tracePt t="41955" x="6796088" y="3367088"/>
          <p14:tracePt t="41972" x="6796088" y="3348038"/>
          <p14:tracePt t="41989" x="6796088" y="3322638"/>
          <p14:tracePt t="42005" x="6796088" y="3303588"/>
          <p14:tracePt t="42022" x="6796088" y="3259138"/>
          <p14:tracePt t="42039" x="6796088" y="3251200"/>
          <p14:tracePt t="42056" x="6777038" y="3224213"/>
          <p14:tracePt t="42072" x="6777038" y="3205163"/>
          <p14:tracePt t="42089" x="6777038" y="3197225"/>
          <p14:tracePt t="42105" x="6777038" y="3179763"/>
          <p14:tracePt t="42122" x="6777038" y="3170238"/>
          <p14:tracePt t="42736" x="6769100" y="3170238"/>
          <p14:tracePt t="42744" x="6759575" y="3170238"/>
          <p14:tracePt t="42768" x="6742113" y="3170238"/>
          <p14:tracePt t="42784" x="6724650" y="3170238"/>
          <p14:tracePt t="42792" x="6705600" y="3170238"/>
          <p14:tracePt t="42807" x="6688138" y="3170238"/>
          <p14:tracePt t="42824" x="6661150" y="3170238"/>
          <p14:tracePt t="42840" x="6634163" y="3170238"/>
          <p14:tracePt t="42857" x="6581775" y="3170238"/>
          <p14:tracePt t="42873" x="6537325" y="3170238"/>
          <p14:tracePt t="42890" x="6419850" y="3170238"/>
          <p14:tracePt t="42907" x="6242050" y="3205163"/>
          <p14:tracePt t="42923" x="6027738" y="3232150"/>
          <p14:tracePt t="42940" x="5822950" y="3259138"/>
          <p14:tracePt t="42957" x="5661025" y="3268663"/>
          <p14:tracePt t="42973" x="5554663" y="3268663"/>
          <p14:tracePt t="42990" x="5473700" y="3268663"/>
          <p14:tracePt t="43007" x="5384800" y="3268663"/>
          <p14:tracePt t="43024" x="5322888" y="3286125"/>
          <p14:tracePt t="43040" x="5259388" y="3295650"/>
          <p14:tracePt t="43057" x="5197475" y="3313113"/>
          <p14:tracePt t="43074" x="5116513" y="3330575"/>
          <p14:tracePt t="43091" x="5027613" y="3348038"/>
          <p14:tracePt t="43107" x="4946650" y="3357563"/>
          <p14:tracePt t="43124" x="4867275" y="3357563"/>
          <p14:tracePt t="43140" x="4786313" y="3357563"/>
          <p14:tracePt t="43157" x="4697413" y="3357563"/>
          <p14:tracePt t="43174" x="4598988" y="3357563"/>
          <p14:tracePt t="43190" x="4510088" y="3357563"/>
          <p14:tracePt t="43207" x="4411663" y="3357563"/>
          <p14:tracePt t="43224" x="4348163" y="3357563"/>
          <p14:tracePt t="43241" x="4295775" y="3357563"/>
          <p14:tracePt t="43257" x="4224338" y="3357563"/>
          <p14:tracePt t="43274" x="4125913" y="3357563"/>
          <p14:tracePt t="43291" x="4044950" y="3357563"/>
          <p14:tracePt t="43307" x="3983038" y="3340100"/>
          <p14:tracePt t="43324" x="3938588" y="3330575"/>
          <p14:tracePt t="43341" x="3919538" y="3330575"/>
          <p14:tracePt t="43496" x="3929063" y="3330575"/>
          <p14:tracePt t="43504" x="3938588" y="3330575"/>
          <p14:tracePt t="43520" x="3946525" y="3330575"/>
          <p14:tracePt t="43536" x="3965575" y="3330575"/>
          <p14:tracePt t="43544" x="3973513" y="3330575"/>
          <p14:tracePt t="43568" x="3983038" y="3330575"/>
          <p14:tracePt t="43576" x="3990975" y="3330575"/>
          <p14:tracePt t="43591" x="4010025" y="3330575"/>
          <p14:tracePt t="43625" x="4017963" y="3330575"/>
          <p14:tracePt t="44212" x="4027488" y="3330575"/>
          <p14:tracePt t="44220" x="4037013" y="3330575"/>
          <p14:tracePt t="44228" x="4054475" y="3330575"/>
          <p14:tracePt t="44243" x="4089400" y="3330575"/>
          <p14:tracePt t="44259" x="4152900" y="3330575"/>
          <p14:tracePt t="44276" x="4197350" y="3330575"/>
          <p14:tracePt t="44292" x="4322763" y="3330575"/>
          <p14:tracePt t="44309" x="4510088" y="3348038"/>
          <p14:tracePt t="44326" x="4741863" y="3348038"/>
          <p14:tracePt t="44342" x="5000625" y="3348038"/>
          <p14:tracePt t="44359" x="5251450" y="3348038"/>
          <p14:tracePt t="44376" x="5465763" y="3348038"/>
          <p14:tracePt t="44392" x="5688013" y="3348038"/>
          <p14:tracePt t="44409" x="5875338" y="3348038"/>
          <p14:tracePt t="44426" x="6072188" y="3348038"/>
          <p14:tracePt t="44443" x="6251575" y="3348038"/>
          <p14:tracePt t="44445" x="6367463" y="3348038"/>
          <p14:tracePt t="44459" x="6581775" y="3348038"/>
          <p14:tracePt t="44476" x="6759575" y="3348038"/>
          <p14:tracePt t="44493" x="6938963" y="3348038"/>
          <p14:tracePt t="44509" x="7081838" y="3348038"/>
          <p14:tracePt t="44526" x="7197725" y="3348038"/>
          <p14:tracePt t="44543" x="7348538" y="3348038"/>
          <p14:tracePt t="44559" x="7510463" y="3348038"/>
          <p14:tracePt t="44576" x="7688263" y="3340100"/>
          <p14:tracePt t="44593" x="7867650" y="3303588"/>
          <p14:tracePt t="44609" x="8010525" y="3276600"/>
          <p14:tracePt t="44708" x="7991475" y="3276600"/>
          <p14:tracePt t="44796" x="7991475" y="3286125"/>
          <p14:tracePt t="44812" x="8001000" y="3295650"/>
          <p14:tracePt t="44917" x="8001000" y="3286125"/>
          <p14:tracePt t="45044" x="7991475" y="3276600"/>
          <p14:tracePt t="45052" x="7983538" y="3268663"/>
          <p14:tracePt t="45092" x="7966075" y="3268663"/>
          <p14:tracePt t="45220" x="7966075" y="3259138"/>
          <p14:tracePt t="45228" x="7966075" y="3251200"/>
          <p14:tracePt t="45236" x="7974013" y="3251200"/>
          <p14:tracePt t="45252" x="7991475" y="3251200"/>
          <p14:tracePt t="45268" x="8001000" y="3241675"/>
          <p14:tracePt t="45284" x="8010525" y="3241675"/>
          <p14:tracePt t="45294" x="8018463" y="3241675"/>
          <p14:tracePt t="45316" x="8037513" y="3232150"/>
          <p14:tracePt t="45508" x="8037513" y="3251200"/>
          <p14:tracePt t="45516" x="8037513" y="3259138"/>
          <p14:tracePt t="45528" x="8027988" y="3276600"/>
          <p14:tracePt t="45544" x="7974013" y="3357563"/>
          <p14:tracePt t="45561" x="7912100" y="3419475"/>
          <p14:tracePt t="45578" x="7867650" y="3473450"/>
          <p14:tracePt t="45595" x="7688263" y="3608388"/>
          <p14:tracePt t="45611" x="7537450" y="3687763"/>
          <p14:tracePt t="45628" x="7375525" y="3759200"/>
          <p14:tracePt t="45645" x="7197725" y="3813175"/>
          <p14:tracePt t="45661" x="7027863" y="3848100"/>
          <p14:tracePt t="45678" x="6884988" y="3857625"/>
          <p14:tracePt t="45695" x="6769100" y="3857625"/>
          <p14:tracePt t="45711" x="6670675" y="3857625"/>
          <p14:tracePt t="45728" x="6608763" y="3857625"/>
          <p14:tracePt t="45745" x="6572250" y="3848100"/>
          <p14:tracePt t="45762" x="6537325" y="3830638"/>
          <p14:tracePt t="45778" x="6527800" y="3822700"/>
          <p14:tracePt t="45836" x="6527800" y="3830638"/>
          <p14:tracePt t="45844" x="6562725" y="3840163"/>
          <p14:tracePt t="45852" x="6572250" y="3857625"/>
          <p14:tracePt t="45862" x="6589713" y="3875088"/>
          <p14:tracePt t="45878" x="6599238" y="3884613"/>
          <p14:tracePt t="45895" x="6616700" y="3902075"/>
          <p14:tracePt t="45912" x="6626225" y="3902075"/>
          <p14:tracePt t="45972" x="6634163" y="3902075"/>
          <p14:tracePt t="45988" x="6643688" y="3894138"/>
          <p14:tracePt t="45996" x="6643688" y="3884613"/>
          <p14:tracePt t="46084" x="6653213" y="3884613"/>
          <p14:tracePt t="46380" x="6670675" y="3884613"/>
          <p14:tracePt t="46492" x="6688138" y="3884613"/>
          <p14:tracePt t="46500" x="6697663" y="3884613"/>
          <p14:tracePt t="46732" x="6697663" y="3894138"/>
          <p14:tracePt t="46740" x="6697663" y="3902075"/>
          <p14:tracePt t="46816" x="6705600" y="3884613"/>
          <p14:tracePt t="46824" x="6715125" y="3875088"/>
          <p14:tracePt t="46832" x="6732588" y="3867150"/>
          <p14:tracePt t="46847" x="6769100" y="3840163"/>
          <p14:tracePt t="46864" x="6902450" y="3751263"/>
          <p14:tracePt t="46880" x="6956425" y="3724275"/>
          <p14:tracePt t="47224" x="6938963" y="3724275"/>
          <p14:tracePt t="47232" x="6929438" y="3724275"/>
          <p14:tracePt t="47240" x="6911975" y="3724275"/>
          <p14:tracePt t="47256" x="6902450" y="3724275"/>
          <p14:tracePt t="47296" x="6884988" y="3724275"/>
          <p14:tracePt t="47736" x="6875463" y="3724275"/>
          <p14:tracePt t="47944" x="6875463" y="3741738"/>
          <p14:tracePt t="47992" x="6875463" y="3759200"/>
          <p14:tracePt t="48000" x="6875463" y="3776663"/>
          <p14:tracePt t="48024" x="6875463" y="3786188"/>
          <p14:tracePt t="48032" x="6875463" y="3795713"/>
          <p14:tracePt t="48040" x="6875463" y="3813175"/>
          <p14:tracePt t="48056" x="6875463" y="3830638"/>
          <p14:tracePt t="48072" x="6875463" y="3840163"/>
          <p14:tracePt t="48083" x="6867525" y="3848100"/>
          <p14:tracePt t="48100" x="6867525" y="3857625"/>
          <p14:tracePt t="48120" x="6848475" y="3884613"/>
          <p14:tracePt t="48133" x="6848475" y="3894138"/>
          <p14:tracePt t="48150" x="6840538" y="3902075"/>
          <p14:tracePt t="48167" x="6831013" y="3938588"/>
          <p14:tracePt t="48184" x="6796088" y="4000500"/>
          <p14:tracePt t="48200" x="6777038" y="4017963"/>
          <p14:tracePt t="48217" x="6769100" y="4044950"/>
          <p14:tracePt t="48233" x="6759575" y="4054475"/>
          <p14:tracePt t="48250" x="6759575" y="4062413"/>
          <p14:tracePt t="48267" x="6742113" y="4108450"/>
          <p14:tracePt t="48283" x="6742113" y="4116388"/>
          <p14:tracePt t="48300" x="6742113" y="4133850"/>
          <p14:tracePt t="48317" x="6742113" y="4143375"/>
          <p14:tracePt t="48350" x="6742113" y="4152900"/>
          <p14:tracePt t="48366" x="6742113" y="4160838"/>
          <p14:tracePt t="48392" x="6742113" y="4170363"/>
          <p14:tracePt t="48440" x="6742113" y="4187825"/>
          <p14:tracePt t="48472" x="6742113" y="4197350"/>
          <p14:tracePt t="48504" x="6751638" y="4205288"/>
          <p14:tracePt t="48712" x="6759575" y="4205288"/>
          <p14:tracePt t="49080" x="6769100" y="4205288"/>
          <p14:tracePt t="49096" x="6777038" y="4205288"/>
          <p14:tracePt t="49129" x="6796088" y="4205288"/>
          <p14:tracePt t="49136" x="6804025" y="4205288"/>
          <p14:tracePt t="49144" x="6823075" y="4205288"/>
          <p14:tracePt t="49176" x="6840538" y="4205288"/>
          <p14:tracePt t="49192" x="6848475" y="4205288"/>
          <p14:tracePt t="49224" x="6867525" y="4205288"/>
          <p14:tracePt t="49272" x="6875463" y="4205288"/>
          <p14:tracePt t="49280" x="6884988" y="4205288"/>
          <p14:tracePt t="49288" x="6894513" y="4205288"/>
          <p14:tracePt t="49301" x="6902450" y="4205288"/>
          <p14:tracePt t="49320" x="6929438" y="4232275"/>
          <p14:tracePt t="49335" x="6946900" y="4241800"/>
          <p14:tracePt t="49352" x="6956425" y="4251325"/>
          <p14:tracePt t="49385" x="6973888" y="4268788"/>
          <p14:tracePt t="49401" x="6983413" y="4276725"/>
          <p14:tracePt t="49435" x="6983413" y="4295775"/>
          <p14:tracePt t="49452" x="6983413" y="4303713"/>
          <p14:tracePt t="49469" x="6991350" y="4303713"/>
          <p14:tracePt t="49497" x="6991350" y="4322763"/>
          <p14:tracePt t="49504" x="6991350" y="4330700"/>
          <p14:tracePt t="49544" x="6991350" y="4348163"/>
          <p14:tracePt t="49560" x="6991350" y="4357688"/>
          <p14:tracePt t="49576" x="6991350" y="4367213"/>
          <p14:tracePt t="49592" x="6991350" y="4375150"/>
          <p14:tracePt t="49704" x="6991350" y="4384675"/>
          <p14:tracePt t="49712" x="6991350" y="4394200"/>
          <p14:tracePt t="49740" x="6983413" y="4402138"/>
          <p14:tracePt t="49748" x="6983413" y="4411663"/>
          <p14:tracePt t="49788" x="6973888" y="4419600"/>
          <p14:tracePt t="49796" x="6965950" y="4419600"/>
          <p14:tracePt t="49804" x="6956425" y="4429125"/>
          <p14:tracePt t="49821" x="6946900" y="4429125"/>
          <p14:tracePt t="49836" x="6929438" y="4429125"/>
          <p14:tracePt t="49852" x="6911975" y="4429125"/>
          <p14:tracePt t="49869" x="6884988" y="4429125"/>
          <p14:tracePt t="49886" x="6858000" y="4429125"/>
          <p14:tracePt t="49902" x="6813550" y="4429125"/>
          <p14:tracePt t="49920" x="6777038" y="4429125"/>
          <p14:tracePt t="49936" x="6732588" y="4429125"/>
          <p14:tracePt t="49953" x="6680200" y="4429125"/>
          <p14:tracePt t="49970" x="6626225" y="4429125"/>
          <p14:tracePt t="49986" x="6581775" y="4429125"/>
          <p14:tracePt t="49989" x="6572250" y="4429125"/>
          <p14:tracePt t="50003" x="6545263" y="4429125"/>
          <p14:tracePt t="50044" x="6537325" y="4429125"/>
          <p14:tracePt t="50053" x="6527800" y="4429125"/>
          <p14:tracePt t="50069" x="6491288" y="4429125"/>
          <p14:tracePt t="50086" x="6446838" y="4429125"/>
          <p14:tracePt t="50103" x="6375400" y="4429125"/>
          <p14:tracePt t="50120" x="6323013" y="4429125"/>
          <p14:tracePt t="50136" x="6269038" y="4429125"/>
          <p14:tracePt t="50153" x="6153150" y="4429125"/>
          <p14:tracePt t="50170" x="6027738" y="4429125"/>
          <p14:tracePt t="50188" x="5822950" y="4429125"/>
          <p14:tracePt t="50203" x="5688013" y="4429125"/>
          <p14:tracePt t="50220" x="5545138" y="4429125"/>
          <p14:tracePt t="50237" x="5394325" y="4429125"/>
          <p14:tracePt t="50253" x="5224463" y="4429125"/>
          <p14:tracePt t="50270" x="5081588" y="4429125"/>
          <p14:tracePt t="50287" x="4946650" y="4429125"/>
          <p14:tracePt t="50303" x="4919663" y="4429125"/>
          <p14:tracePt t="50320" x="4911725" y="4429125"/>
          <p14:tracePt t="50337" x="4902200" y="4429125"/>
          <p14:tracePt t="50353" x="4867275" y="4429125"/>
          <p14:tracePt t="50370" x="4830763" y="4429125"/>
          <p14:tracePt t="50387" x="4776788" y="4429125"/>
          <p14:tracePt t="50404" x="4768850" y="4429125"/>
          <p14:tracePt t="50540" x="4751388" y="4429125"/>
          <p14:tracePt t="50556" x="4741863" y="4438650"/>
          <p14:tracePt t="50700" x="4732338" y="4438650"/>
          <p14:tracePt t="50716" x="4724400" y="4438650"/>
          <p14:tracePt t="50724" x="4724400" y="4446588"/>
          <p14:tracePt t="50732" x="4714875" y="4456113"/>
          <p14:tracePt t="50740" x="4705350" y="4456113"/>
          <p14:tracePt t="50754" x="4697413" y="4465638"/>
          <p14:tracePt t="50771" x="4687888" y="4491038"/>
          <p14:tracePt t="50788" x="4660900" y="4527550"/>
          <p14:tracePt t="50804" x="4652963" y="4554538"/>
          <p14:tracePt t="50821" x="4633913" y="4598988"/>
          <p14:tracePt t="50837" x="4633913" y="4608513"/>
          <p14:tracePt t="50854" x="4625975" y="4633913"/>
          <p14:tracePt t="50871" x="4608513" y="4652963"/>
          <p14:tracePt t="50887" x="4598988" y="4670425"/>
          <p14:tracePt t="50904" x="4598988" y="4687888"/>
          <p14:tracePt t="50921" x="4598988" y="4714875"/>
          <p14:tracePt t="50938" x="4581525" y="4751388"/>
          <p14:tracePt t="50954" x="4572000" y="4795838"/>
          <p14:tracePt t="50971" x="4537075" y="4857750"/>
          <p14:tracePt t="50988" x="4527550" y="4875213"/>
          <p14:tracePt t="51004" x="4518025" y="4929188"/>
          <p14:tracePt t="51021" x="4500563" y="4938713"/>
          <p14:tracePt t="51038" x="4446588" y="4965700"/>
          <p14:tracePt t="51054" x="4384675" y="4991100"/>
          <p14:tracePt t="51071" x="4322763" y="5018088"/>
          <p14:tracePt t="51088" x="4125913" y="5072063"/>
          <p14:tracePt t="51104" x="3867150" y="5133975"/>
          <p14:tracePt t="51121" x="3589338" y="5187950"/>
          <p14:tracePt t="51138" x="3330575" y="5224463"/>
          <p14:tracePt t="51155" x="3089275" y="5224463"/>
          <p14:tracePt t="51171" x="3009900" y="5224463"/>
          <p14:tracePt t="51188" x="2982913" y="5214938"/>
          <p14:tracePt t="51205" x="2938463" y="5214938"/>
          <p14:tracePt t="51221" x="2901950" y="5197475"/>
          <p14:tracePt t="51238" x="2847975" y="5197475"/>
          <p14:tracePt t="51255" x="2803525" y="5197475"/>
          <p14:tracePt t="51271" x="2795588" y="5197475"/>
          <p14:tracePt t="51288" x="2776538" y="5170488"/>
          <p14:tracePt t="51305" x="2741613" y="5133975"/>
          <p14:tracePt t="51322" x="2687638" y="5099050"/>
          <p14:tracePt t="51338" x="2616200" y="5027613"/>
          <p14:tracePt t="51355" x="2517775" y="4973638"/>
          <p14:tracePt t="51372" x="2465388" y="4956175"/>
          <p14:tracePt t="51388" x="2393950" y="4919663"/>
          <p14:tracePt t="51405" x="2357438" y="4902200"/>
          <p14:tracePt t="51422" x="2330450" y="4894263"/>
          <p14:tracePt t="51439" x="2276475" y="4875213"/>
          <p14:tracePt t="51455" x="2241550" y="4857750"/>
          <p14:tracePt t="51472" x="2179638" y="4830763"/>
          <p14:tracePt t="51488" x="2125663" y="4822825"/>
          <p14:tracePt t="51505" x="2071688" y="4813300"/>
          <p14:tracePt t="51508" x="2027238" y="4795838"/>
          <p14:tracePt t="51522" x="2000250" y="4776788"/>
          <p14:tracePt t="51539" x="1928813" y="4751388"/>
          <p14:tracePt t="51555" x="1911350" y="4751388"/>
          <p14:tracePt t="51572" x="1893888" y="4741863"/>
          <p14:tracePt t="51589" x="1884363" y="4741863"/>
          <p14:tracePt t="51884" x="1874838" y="4741863"/>
          <p14:tracePt t="51980" x="1857375" y="4751388"/>
          <p14:tracePt t="51988" x="1847850" y="4751388"/>
          <p14:tracePt t="52028" x="1839913" y="4759325"/>
          <p14:tracePt t="52036" x="1830388" y="4768850"/>
          <p14:tracePt t="52044" x="1830388" y="4776788"/>
          <p14:tracePt t="52076" x="1830388" y="4786313"/>
          <p14:tracePt t="52124" x="1830388" y="4795838"/>
          <p14:tracePt t="52140" x="1830388" y="4803775"/>
          <p14:tracePt t="52148" x="1830388" y="4813300"/>
          <p14:tracePt t="52188" x="1830388" y="4830763"/>
          <p14:tracePt t="52196" x="1830388" y="4840288"/>
          <p14:tracePt t="52206" x="1830388" y="4857750"/>
          <p14:tracePt t="52223" x="1830388" y="4875213"/>
          <p14:tracePt t="52240" x="1830388" y="4902200"/>
          <p14:tracePt t="52257" x="1830388" y="4911725"/>
          <p14:tracePt t="52273" x="1830388" y="4919663"/>
          <p14:tracePt t="52364" x="1830388" y="4929188"/>
          <p14:tracePt t="52372" x="1830388" y="4938713"/>
          <p14:tracePt t="52428" x="1830388" y="4946650"/>
          <p14:tracePt t="52436" x="1830388" y="4956175"/>
          <p14:tracePt t="52460" x="1830388" y="4973638"/>
          <p14:tracePt t="52468" x="1830388" y="4983163"/>
          <p14:tracePt t="52484" x="1830388" y="5000625"/>
          <p14:tracePt t="52492" x="1830388" y="5010150"/>
          <p14:tracePt t="52507" x="1830388" y="5018088"/>
          <p14:tracePt t="52524" x="1830388" y="5027613"/>
          <p14:tracePt t="52572" x="1830388" y="5037138"/>
          <p14:tracePt t="52604" x="1830388" y="5045075"/>
          <p14:tracePt t="52960" x="1830388" y="5054600"/>
          <p14:tracePt t="52968" x="1830388" y="5062538"/>
          <p14:tracePt t="52992" x="1830388" y="5081588"/>
          <p14:tracePt t="53000" x="1830388" y="5089525"/>
          <p14:tracePt t="53040" x="1830388" y="5099050"/>
          <p14:tracePt t="53048" x="1830388" y="5108575"/>
          <p14:tracePt t="53058" x="1830388" y="5126038"/>
          <p14:tracePt t="53075" x="1830388" y="5133975"/>
          <p14:tracePt t="53091" x="1830388" y="5143500"/>
          <p14:tracePt t="53108" x="1830388" y="5160963"/>
          <p14:tracePt t="53125" x="1830388" y="5170488"/>
          <p14:tracePt t="53208" x="1830388" y="5180013"/>
          <p14:tracePt t="53248" x="1830388" y="5205413"/>
          <p14:tracePt t="53296" x="1830388" y="5214938"/>
          <p14:tracePt t="53328" x="1830388" y="5232400"/>
          <p14:tracePt t="53360" x="1830388" y="5241925"/>
          <p14:tracePt t="53392" x="1830388" y="5251450"/>
          <p14:tracePt t="53400" x="1830388" y="5268913"/>
          <p14:tracePt t="53808" x="1830388" y="5276850"/>
          <p14:tracePt t="53840" x="1830388" y="5295900"/>
          <p14:tracePt t="53872" x="1830388" y="5303838"/>
          <p14:tracePt t="53880" x="1830388" y="5313363"/>
          <p14:tracePt t="53888" x="1830388" y="5322888"/>
          <p14:tracePt t="53968" x="1822450" y="5330825"/>
          <p14:tracePt t="54016" x="1822450" y="5340350"/>
          <p14:tracePt t="54080" x="1822450" y="5348288"/>
          <p14:tracePt t="54224" x="1822450" y="5367338"/>
          <p14:tracePt t="54232" x="1822450" y="5375275"/>
          <p14:tracePt t="54392" x="1822450" y="5384800"/>
          <p14:tracePt t="54432" x="1822450" y="5402263"/>
          <p14:tracePt t="54464" x="1822450" y="5411788"/>
          <p14:tracePt t="54496" x="1822450" y="5429250"/>
          <p14:tracePt t="54544" x="1822450" y="5438775"/>
          <p14:tracePt t="54553" x="1822450" y="5446713"/>
          <p14:tracePt t="55344" x="1812925" y="5446713"/>
          <p14:tracePt t="55472" x="1803400" y="5446713"/>
          <p14:tracePt t="55480" x="1803400" y="5438775"/>
          <p14:tracePt t="56740" x="1795463" y="5438775"/>
          <p14:tracePt t="56764" x="1812925" y="5446713"/>
          <p14:tracePt t="56772" x="1822450" y="5456238"/>
          <p14:tracePt t="56782" x="1847850" y="5456238"/>
          <p14:tracePt t="56798" x="1893888" y="5500688"/>
          <p14:tracePt t="56815" x="1955800" y="5527675"/>
          <p14:tracePt t="56832" x="2027238" y="5537200"/>
          <p14:tracePt t="56848" x="2081213" y="5554663"/>
          <p14:tracePt t="56865" x="2116138" y="5572125"/>
          <p14:tracePt t="56882" x="2152650" y="5589588"/>
          <p14:tracePt t="56917" x="2152650" y="5599113"/>
          <p14:tracePt t="56932" x="2152650" y="5608638"/>
          <p14:tracePt t="57044" x="2152650" y="5626100"/>
          <p14:tracePt t="57076" x="2152650" y="5643563"/>
          <p14:tracePt t="57084" x="2143125" y="5653088"/>
          <p14:tracePt t="57100" x="2133600" y="5670550"/>
          <p14:tracePt t="57108" x="2125663" y="5680075"/>
          <p14:tracePt t="57116" x="2116138" y="5688013"/>
          <p14:tracePt t="57132" x="2098675" y="5697538"/>
          <p14:tracePt t="57149" x="2081213" y="5715000"/>
          <p14:tracePt t="57165" x="2054225" y="5732463"/>
          <p14:tracePt t="57182" x="2044700" y="5732463"/>
          <p14:tracePt t="57215" x="2027238" y="5751513"/>
          <p14:tracePt t="57232" x="2009775" y="5768975"/>
          <p14:tracePt t="57266" x="2000250" y="5768975"/>
          <p14:tracePt t="57476" x="1990725" y="5786438"/>
          <p14:tracePt t="57508" x="1990725" y="5795963"/>
          <p14:tracePt t="57516" x="1990725" y="5803900"/>
          <p14:tracePt t="57532" x="1990725" y="5813425"/>
          <p14:tracePt t="57540" x="1990725" y="5822950"/>
          <p14:tracePt t="57564" x="2000250" y="5830888"/>
          <p14:tracePt t="57604" x="2009775" y="5830888"/>
          <p14:tracePt t="57668" x="2009775" y="5840413"/>
          <p14:tracePt t="57676" x="2017713" y="5867400"/>
          <p14:tracePt t="57685" x="2027238" y="5867400"/>
          <p14:tracePt t="57700" x="2036763" y="5867400"/>
          <p14:tracePt t="57716" x="2054225" y="5867400"/>
          <p14:tracePt t="57733" x="2062163" y="5867400"/>
          <p14:tracePt t="58004" x="2071688" y="5867400"/>
          <p14:tracePt t="58020" x="2071688" y="5875338"/>
          <p14:tracePt t="58028" x="2071688" y="5884863"/>
          <p14:tracePt t="58036" x="2081213" y="5902325"/>
          <p14:tracePt t="58050" x="2081213" y="5919788"/>
          <p14:tracePt t="58067" x="2089150" y="5956300"/>
          <p14:tracePt t="58084" x="2089150" y="5965825"/>
          <p14:tracePt t="58100" x="2089150" y="5983288"/>
          <p14:tracePt t="58117" x="2089150" y="5991225"/>
          <p14:tracePt t="58196" x="2089150" y="6000750"/>
          <p14:tracePt t="58204" x="2089150" y="6018213"/>
          <p14:tracePt t="58232" x="2089150" y="6027738"/>
          <p14:tracePt t="58248" x="2081213" y="6037263"/>
          <p14:tracePt t="58256" x="2062163" y="6045200"/>
          <p14:tracePt t="58360" x="2044700" y="6072188"/>
          <p14:tracePt t="58368" x="2036763" y="6081713"/>
          <p14:tracePt t="58696" x="2027238" y="6089650"/>
          <p14:tracePt t="58704" x="2027238" y="6099175"/>
          <p14:tracePt t="58728" x="2017713" y="6099175"/>
          <p14:tracePt t="58760" x="2009775" y="6108700"/>
          <p14:tracePt t="58824" x="2000250" y="6126163"/>
          <p14:tracePt t="58832" x="1990725" y="6134100"/>
          <p14:tracePt t="59128" x="1990725" y="6153150"/>
          <p14:tracePt t="59144" x="1990725" y="6161088"/>
          <p14:tracePt t="59152" x="1990725" y="6170613"/>
          <p14:tracePt t="59160" x="1990725" y="6188075"/>
          <p14:tracePt t="59170" x="1990725" y="6197600"/>
          <p14:tracePt t="59186" x="1990725" y="6205538"/>
          <p14:tracePt t="59202" x="1990725" y="6224588"/>
          <p14:tracePt t="59219" x="1990725" y="6259513"/>
          <p14:tracePt t="59236" x="2000250" y="6276975"/>
          <p14:tracePt t="59252" x="2000250" y="6313488"/>
          <p14:tracePt t="59269" x="2000250" y="6323013"/>
          <p14:tracePt t="59286" x="2000250" y="6357938"/>
          <p14:tracePt t="59302" x="2000250" y="6367463"/>
          <p14:tracePt t="59384" x="2000250" y="6384925"/>
          <p14:tracePt t="59416" x="2000250" y="6394450"/>
          <p14:tracePt t="59496" x="2000250" y="6411913"/>
          <p14:tracePt t="59512" x="2000250" y="6419850"/>
          <p14:tracePt t="59520" x="2000250" y="6429375"/>
          <p14:tracePt t="59528" x="2009775" y="6438900"/>
          <p14:tracePt t="59576" x="2017713" y="6446838"/>
          <p14:tracePt t="59600" x="2017713" y="6456363"/>
          <p14:tracePt t="59608" x="2027238" y="6465888"/>
          <p14:tracePt t="59620" x="2036763" y="6465888"/>
          <p14:tracePt t="59637" x="2044700" y="6473825"/>
          <p14:tracePt t="59639" x="2054225" y="6473825"/>
          <p14:tracePt t="59653" x="2062163" y="6473825"/>
          <p14:tracePt t="59670" x="2089150" y="6491288"/>
          <p14:tracePt t="59687" x="2152650" y="6500813"/>
          <p14:tracePt t="59703" x="2224088" y="6500813"/>
          <p14:tracePt t="59720" x="2286000" y="6500813"/>
          <p14:tracePt t="59737" x="2384425" y="6500813"/>
          <p14:tracePt t="59753" x="2527300" y="6500813"/>
          <p14:tracePt t="59770" x="2697163" y="6500813"/>
          <p14:tracePt t="59787" x="2867025" y="6500813"/>
          <p14:tracePt t="59803" x="3009900" y="6500813"/>
          <p14:tracePt t="59820" x="3133725" y="6500813"/>
          <p14:tracePt t="59837" x="3268663" y="6500813"/>
          <p14:tracePt t="59853" x="3411538" y="6500813"/>
          <p14:tracePt t="59870" x="3625850" y="6500813"/>
          <p14:tracePt t="59887" x="4062413" y="6500813"/>
          <p14:tracePt t="59904" x="4384675" y="6500813"/>
          <p14:tracePt t="59921" x="4660900" y="6500813"/>
          <p14:tracePt t="59937" x="4911725" y="6500813"/>
          <p14:tracePt t="59954" x="5089525" y="6500813"/>
          <p14:tracePt t="59970" x="5251450" y="6500813"/>
          <p14:tracePt t="59987" x="5411788" y="6500813"/>
          <p14:tracePt t="60004" x="5572125" y="6500813"/>
          <p14:tracePt t="60020" x="5768975" y="6500813"/>
          <p14:tracePt t="60037" x="5956300" y="6500813"/>
          <p14:tracePt t="60054" x="6099175" y="6500813"/>
          <p14:tracePt t="60071" x="6188075" y="6500813"/>
          <p14:tracePt t="60087" x="6215063" y="6500813"/>
          <p14:tracePt t="60104" x="6242050" y="6500813"/>
          <p14:tracePt t="60121" x="6276975" y="6500813"/>
          <p14:tracePt t="60137" x="6323013" y="6500813"/>
          <p14:tracePt t="60154" x="6429375" y="6500813"/>
          <p14:tracePt t="60171" x="6545263" y="6500813"/>
          <p14:tracePt t="60187" x="6581775" y="6500813"/>
          <p14:tracePt t="60248" x="6589713" y="6500813"/>
          <p14:tracePt t="60264" x="6616700" y="6500813"/>
          <p14:tracePt t="60272" x="6653213" y="6500813"/>
          <p14:tracePt t="60280" x="6661150" y="6500813"/>
          <p14:tracePt t="60288" x="6688138" y="6500813"/>
          <p14:tracePt t="60304" x="6715125" y="6500813"/>
          <p14:tracePt t="60338" x="6724650" y="6500813"/>
          <p14:tracePt t="60354" x="6742113" y="6500813"/>
          <p14:tracePt t="60388" x="6777038" y="6500813"/>
          <p14:tracePt t="60404" x="6813550" y="6500813"/>
          <p14:tracePt t="60421" x="6840538" y="6500813"/>
          <p14:tracePt t="60438" x="6848475" y="6500813"/>
          <p14:tracePt t="60632" x="6858000" y="6491288"/>
          <p14:tracePt t="60640" x="6867525" y="6491288"/>
          <p14:tracePt t="60648" x="6875463" y="6473825"/>
          <p14:tracePt t="60657" x="6884988" y="6473825"/>
          <p14:tracePt t="60672" x="6884988" y="6465888"/>
          <p14:tracePt t="60689" x="6894513" y="6465888"/>
          <p14:tracePt t="60705" x="6894513" y="6446838"/>
          <p14:tracePt t="60722" x="6894513" y="6429375"/>
          <p14:tracePt t="60739" x="6894513" y="6411913"/>
          <p14:tracePt t="60755" x="6894513" y="6394450"/>
          <p14:tracePt t="60789" x="6894513" y="6384925"/>
          <p14:tracePt t="60808" x="6894513" y="6367463"/>
          <p14:tracePt t="60936" x="6884988" y="6375400"/>
          <p14:tracePt t="60944" x="6875463" y="6375400"/>
          <p14:tracePt t="60956" x="6858000" y="6402388"/>
          <p14:tracePt t="60973" x="6848475" y="6429375"/>
          <p14:tracePt t="60989" x="6831013" y="6465888"/>
          <p14:tracePt t="61007" x="6823075" y="6473825"/>
          <p14:tracePt t="61476" x="6823075" y="6483350"/>
          <p14:tracePt t="61492" x="6831013" y="6483350"/>
          <p14:tracePt t="61500" x="6848475" y="6483350"/>
          <p14:tracePt t="61509" x="6884988" y="6500813"/>
          <p14:tracePt t="61524" x="7018338" y="6518275"/>
          <p14:tracePt t="61541" x="7224713" y="6527800"/>
          <p14:tracePt t="61557" x="7483475" y="6527800"/>
          <p14:tracePt t="61574" x="7759700" y="6537325"/>
          <p14:tracePt t="61590" x="7912100" y="6537325"/>
          <p14:tracePt t="61607" x="7920038" y="6537325"/>
          <p14:tracePt t="61640" x="7929563" y="6545263"/>
          <p14:tracePt t="61676" x="7920038" y="6545263"/>
          <p14:tracePt t="61692" x="7902575" y="6545263"/>
          <p14:tracePt t="61700" x="7894638" y="6545263"/>
          <p14:tracePt t="61709" x="7885113" y="6545263"/>
          <p14:tracePt t="61724" x="7875588" y="6527800"/>
          <p14:tracePt t="61741" x="7831138" y="6500813"/>
          <p14:tracePt t="61757" x="7813675" y="6483350"/>
          <p14:tracePt t="61774" x="7804150" y="6456363"/>
          <p14:tracePt t="61791" x="7796213" y="6402388"/>
          <p14:tracePt t="61807" x="7796213" y="6348413"/>
          <p14:tracePt t="61824" x="7796213" y="6286500"/>
          <p14:tracePt t="61841" x="7796213" y="6170613"/>
          <p14:tracePt t="61857" x="7796213" y="6027738"/>
          <p14:tracePt t="61874" x="7796213" y="5894388"/>
          <p14:tracePt t="61891" x="7796213" y="5840413"/>
          <p14:tracePt t="61908" x="7804150" y="5813425"/>
          <p14:tracePt t="61925" x="7804150" y="5795963"/>
          <p14:tracePt t="61941" x="7804150" y="5768975"/>
          <p14:tracePt t="61958" x="7804150" y="5688013"/>
          <p14:tracePt t="61975" x="7823200" y="5626100"/>
          <p14:tracePt t="61991" x="7823200" y="5456238"/>
          <p14:tracePt t="62008" x="7823200" y="5251450"/>
          <p14:tracePt t="62024" x="7796213" y="4965700"/>
          <p14:tracePt t="62041" x="7759700" y="4491038"/>
          <p14:tracePt t="62058" x="7697788" y="3938588"/>
          <p14:tracePt t="62075" x="7589838" y="2938463"/>
          <p14:tracePt t="62091" x="7500938" y="2347913"/>
          <p14:tracePt t="62108" x="7446963" y="1893888"/>
          <p14:tracePt t="62125" x="7412038" y="1616075"/>
          <p14:tracePt t="62141" x="7394575" y="1455738"/>
          <p14:tracePt t="62158" x="7385050" y="1411288"/>
          <p14:tracePt t="62174" x="7385050" y="1401763"/>
          <p14:tracePt t="62208" x="7367588" y="1384300"/>
          <p14:tracePt t="62372" x="7358063" y="1384300"/>
          <p14:tracePt t="62388" x="7348538" y="1401763"/>
          <p14:tracePt t="62396" x="7348538" y="1428750"/>
          <p14:tracePt t="62408" x="7331075" y="1482725"/>
          <p14:tracePt t="62425" x="7296150" y="1625600"/>
          <p14:tracePt t="62442" x="7259638" y="1830388"/>
          <p14:tracePt t="62459" x="7224713" y="2197100"/>
          <p14:tracePt t="62475" x="7205663" y="2446338"/>
          <p14:tracePt t="62492" x="7180263" y="2679700"/>
          <p14:tracePt t="62509" x="7161213" y="2867025"/>
          <p14:tracePt t="62525" x="7161213" y="2973388"/>
          <p14:tracePt t="62542" x="7161213" y="3036888"/>
          <p14:tracePt t="62559" x="7161213" y="3062288"/>
          <p14:tracePt t="62592" x="7161213" y="3089275"/>
          <p14:tracePt t="62609" x="7161213" y="3116263"/>
          <p14:tracePt t="62625" x="7161213" y="3133725"/>
          <p14:tracePt t="62642" x="7153275" y="3152775"/>
          <p14:tracePt t="62659" x="7134225" y="3170238"/>
          <p14:tracePt t="62708" x="7134225" y="3187700"/>
          <p14:tracePt t="62716" x="7116763" y="3205163"/>
          <p14:tracePt t="62726" x="7116763" y="3224213"/>
          <p14:tracePt t="62742" x="7116763" y="3241675"/>
          <p14:tracePt t="62759" x="7116763" y="3259138"/>
          <p14:tracePt t="62776" x="7116763" y="3303588"/>
          <p14:tracePt t="62793" x="7116763" y="3357563"/>
          <p14:tracePt t="62809" x="7116763" y="3375025"/>
          <p14:tracePt t="62826" x="7116763" y="3384550"/>
          <p14:tracePt t="62843" x="7116763" y="3394075"/>
          <p14:tracePt t="62859" x="7116763" y="3402013"/>
          <p14:tracePt t="62948" x="7108825" y="3411538"/>
          <p14:tracePt t="62956" x="7099300" y="3411538"/>
          <p14:tracePt t="62964" x="7089775" y="3411538"/>
          <p14:tracePt t="62980" x="7081838" y="3411538"/>
          <p14:tracePt t="63172" x="7099300" y="3411538"/>
          <p14:tracePt t="63180" x="7108825" y="3411538"/>
          <p14:tracePt t="63268" x="7116763" y="3411538"/>
          <p14:tracePt t="63276" x="7126288" y="3411538"/>
          <p14:tracePt t="63284" x="7143750" y="3411538"/>
          <p14:tracePt t="63300" x="7153275" y="3411538"/>
          <p14:tracePt t="63310" x="7170738" y="3411538"/>
          <p14:tracePt t="63326" x="7188200" y="3411538"/>
          <p14:tracePt t="63343" x="7205663" y="3411538"/>
          <p14:tracePt t="63360" x="7232650" y="3429000"/>
          <p14:tracePt t="63377" x="7259638" y="3429000"/>
          <p14:tracePt t="63393" x="7296150" y="3438525"/>
          <p14:tracePt t="63411" x="7340600" y="3438525"/>
          <p14:tracePt t="63427" x="7412038" y="3455988"/>
          <p14:tracePt t="63444" x="7419975" y="3455988"/>
          <p14:tracePt t="63540" x="7429500" y="3455988"/>
          <p14:tracePt t="63572" x="7429500" y="3438525"/>
          <p14:tracePt t="63580" x="7429500" y="3394075"/>
          <p14:tracePt t="63588" x="7429500" y="3367088"/>
          <p14:tracePt t="63596" x="7429500" y="3340100"/>
          <p14:tracePt t="63611" x="7429500" y="3330575"/>
          <p14:tracePt t="63627" x="7429500" y="3251200"/>
          <p14:tracePt t="63644" x="7429500" y="3232150"/>
          <p14:tracePt t="63660" x="7429500" y="3197225"/>
          <p14:tracePt t="63677" x="7429500" y="3160713"/>
          <p14:tracePt t="63694" x="7429500" y="3116263"/>
          <p14:tracePt t="63711" x="7456488" y="3036888"/>
          <p14:tracePt t="63727" x="7473950" y="2982913"/>
          <p14:tracePt t="63744" x="7527925" y="2901950"/>
          <p14:tracePt t="63761" x="7581900" y="2830513"/>
          <p14:tracePt t="63777" x="7599363" y="2786063"/>
          <p14:tracePt t="63794" x="7608888" y="2759075"/>
          <p14:tracePt t="63811" x="7616825" y="2751138"/>
          <p14:tracePt t="63844" x="7616825" y="2741613"/>
          <p14:tracePt t="63861" x="7653338" y="2741613"/>
          <p14:tracePt t="63877" x="7680325" y="2741613"/>
          <p14:tracePt t="63894" x="7724775" y="2751138"/>
          <p14:tracePt t="63911" x="7804150" y="2776538"/>
          <p14:tracePt t="63928" x="7867650" y="2803525"/>
          <p14:tracePt t="63944" x="7920038" y="2813050"/>
          <p14:tracePt t="63961" x="7947025" y="2822575"/>
          <p14:tracePt t="63978" x="8010525" y="2840038"/>
          <p14:tracePt t="63995" x="8126413" y="2840038"/>
          <p14:tracePt t="64011" x="8180388" y="2840038"/>
          <p14:tracePt t="64028" x="8251825" y="2786063"/>
          <p14:tracePt t="64044" x="8331200" y="2687638"/>
          <p14:tracePt t="64061" x="8394700" y="2589213"/>
          <p14:tracePt t="64078" x="8394700" y="2571750"/>
          <p14:tracePt t="64111" x="8394700" y="2554288"/>
          <p14:tracePt t="64132" x="8394700" y="2571750"/>
          <p14:tracePt t="64145" x="8394700" y="2581275"/>
          <p14:tracePt t="64161" x="8394700" y="2633663"/>
          <p14:tracePt t="64178" x="8394700" y="2643188"/>
          <p14:tracePt t="64784" x="8412163" y="2652713"/>
          <p14:tracePt t="64792" x="8412163" y="2660650"/>
          <p14:tracePt t="64800" x="8429625" y="2679700"/>
          <p14:tracePt t="64812" x="8439150" y="2679700"/>
          <p14:tracePt t="64829" x="8429625" y="2724150"/>
          <p14:tracePt t="64846" x="8402638" y="2768600"/>
          <p14:tracePt t="64976" x="8394700" y="2786063"/>
          <p14:tracePt t="64984" x="8385175" y="2795588"/>
          <p14:tracePt t="64996" x="8375650" y="2813050"/>
          <p14:tracePt t="65013" x="8331200" y="2857500"/>
          <p14:tracePt t="65030" x="8304213" y="2894013"/>
          <p14:tracePt t="65046" x="8304213" y="2911475"/>
          <p14:tracePt t="65063" x="8269288" y="2928938"/>
          <p14:tracePt t="65080" x="8215313" y="2955925"/>
          <p14:tracePt t="65096" x="8161338" y="2955925"/>
          <p14:tracePt t="65113" x="8099425" y="2965450"/>
          <p14:tracePt t="65130" x="8072438" y="2965450"/>
          <p14:tracePt t="65232" x="8045450" y="2965450"/>
          <p14:tracePt t="65296" x="8037513" y="2965450"/>
          <p14:tracePt t="65360" x="8027988" y="2973388"/>
          <p14:tracePt t="65368" x="8010525" y="2982913"/>
          <p14:tracePt t="65472" x="8001000" y="2990850"/>
          <p14:tracePt t="65480" x="7991475" y="2990850"/>
          <p14:tracePt t="65488" x="7983538" y="2990850"/>
          <p14:tracePt t="65520" x="7974013" y="2990850"/>
          <p14:tracePt t="65704" x="7983538" y="2990850"/>
          <p14:tracePt t="65768" x="8001000" y="2982913"/>
          <p14:tracePt t="65776" x="8001000" y="2973388"/>
          <p14:tracePt t="65784" x="8018463" y="2973388"/>
          <p14:tracePt t="65797" x="8027988" y="2965450"/>
          <p14:tracePt t="65814" x="8072438" y="2919413"/>
          <p14:tracePt t="65831" x="8134350" y="2857500"/>
          <p14:tracePt t="65848" x="8153400" y="2840038"/>
          <p14:tracePt t="65920" x="8161338" y="2830513"/>
          <p14:tracePt t="65928" x="8180388" y="2830513"/>
          <p14:tracePt t="65936" x="8197850" y="2830513"/>
          <p14:tracePt t="65948" x="8215313" y="2830513"/>
          <p14:tracePt t="65965" x="8286750" y="2830513"/>
          <p14:tracePt t="65981" x="8340725" y="2830513"/>
          <p14:tracePt t="65998" x="8439150" y="2830513"/>
          <p14:tracePt t="66015" x="8582025" y="2822575"/>
          <p14:tracePt t="66031" x="8680450" y="2813050"/>
          <p14:tracePt t="66048" x="8751888" y="2803525"/>
          <p14:tracePt t="66065" x="8769350" y="2795588"/>
          <p14:tracePt t="66081" x="8777288" y="2795588"/>
          <p14:tracePt t="66115" x="8786813" y="2786063"/>
          <p14:tracePt t="66131" x="8796338" y="2776538"/>
          <p14:tracePt t="66256" x="8796338" y="2768600"/>
          <p14:tracePt t="66264" x="8813800" y="2759075"/>
          <p14:tracePt t="67660" x="8813800" y="2776538"/>
          <p14:tracePt t="67668" x="8813800" y="2786063"/>
          <p14:tracePt t="67676" x="8813800" y="2803525"/>
          <p14:tracePt t="67685" x="8813800" y="2830513"/>
          <p14:tracePt t="67701" x="8813800" y="2874963"/>
          <p14:tracePt t="67718" x="8813800" y="2928938"/>
          <p14:tracePt t="67734" x="8813800" y="2982913"/>
          <p14:tracePt t="67751" x="8813800" y="3044825"/>
          <p14:tracePt t="67768" x="8813800" y="3133725"/>
          <p14:tracePt t="67785" x="8813800" y="3214688"/>
          <p14:tracePt t="67801" x="8813800" y="3348038"/>
          <p14:tracePt t="67818" x="8804275" y="3490913"/>
          <p14:tracePt t="67835" x="8751888" y="3751263"/>
          <p14:tracePt t="67851" x="8715375" y="3965575"/>
          <p14:tracePt t="67868" x="8653463" y="4160838"/>
          <p14:tracePt t="67885" x="8599488" y="4313238"/>
          <p14:tracePt t="67902" x="8562975" y="4411663"/>
          <p14:tracePt t="67918" x="8555038" y="4446588"/>
          <p14:tracePt t="67952" x="8555038" y="4465638"/>
          <p14:tracePt t="67968" x="8562975" y="4483100"/>
          <p14:tracePt t="67985" x="8562975" y="4491038"/>
          <p14:tracePt t="68002" x="8572500" y="4473575"/>
          <p14:tracePt t="68019" x="8572500" y="4411663"/>
          <p14:tracePt t="68035" x="8562975" y="4367213"/>
          <p14:tracePt t="68668" x="8582025" y="4330700"/>
          <p14:tracePt t="68676" x="8589963" y="4322763"/>
          <p14:tracePt t="68716" x="8599488" y="4322763"/>
          <p14:tracePt t="68724" x="8616950" y="4322763"/>
          <p14:tracePt t="68732" x="8634413" y="4322763"/>
          <p14:tracePt t="68741" x="8653463" y="4322763"/>
          <p14:tracePt t="68753" x="8670925" y="4286250"/>
          <p14:tracePt t="68770" x="8697913" y="4276725"/>
          <p14:tracePt t="68787" x="8715375" y="4251325"/>
          <p14:tracePt t="68892" x="8705850" y="4241800"/>
          <p14:tracePt t="68900" x="8688388" y="4251325"/>
          <p14:tracePt t="68908" x="8661400" y="4276725"/>
          <p14:tracePt t="68920" x="8643938" y="4303713"/>
          <p14:tracePt t="68937" x="8589963" y="4367213"/>
          <p14:tracePt t="68953" x="8537575" y="4465638"/>
          <p14:tracePt t="68970" x="8456613" y="4581525"/>
          <p14:tracePt t="68987" x="8358188" y="4751388"/>
          <p14:tracePt t="69004" x="8340725" y="4813300"/>
          <p14:tracePt t="69020" x="8323263" y="4840288"/>
          <p14:tracePt t="69037" x="8313738" y="4857750"/>
          <p14:tracePt t="69100" x="8296275" y="4857750"/>
          <p14:tracePt t="69148" x="8286750" y="4867275"/>
          <p14:tracePt t="69164" x="8286750" y="4875213"/>
          <p14:tracePt t="69292" x="8286750" y="4884738"/>
          <p14:tracePt t="69300" x="8286750" y="4894263"/>
          <p14:tracePt t="69308" x="8286750" y="4902200"/>
          <p14:tracePt t="69321" x="8286750" y="4911725"/>
          <p14:tracePt t="69648" x="8286750" y="4919663"/>
          <p14:tracePt t="69664" x="8323263" y="4956175"/>
          <p14:tracePt t="69680" x="8340725" y="4965700"/>
          <p14:tracePt t="69688" x="8340725" y="4973638"/>
          <p14:tracePt t="69696" x="8348663" y="4983163"/>
          <p14:tracePt t="69705" x="8358188" y="5000625"/>
          <p14:tracePt t="69721" x="8375650" y="5018088"/>
          <p14:tracePt t="69738" x="8385175" y="5045075"/>
          <p14:tracePt t="69755" x="8385175" y="5062538"/>
          <p14:tracePt t="69771" x="8385175" y="5099050"/>
          <p14:tracePt t="69788" x="8385175" y="5116513"/>
          <p14:tracePt t="69840" x="8385175" y="5133975"/>
          <p14:tracePt t="69856" x="8402638" y="5143500"/>
          <p14:tracePt t="69864" x="8402638" y="5153025"/>
          <p14:tracePt t="69888" x="8420100" y="5160963"/>
          <p14:tracePt t="69896" x="8420100" y="5170488"/>
          <p14:tracePt t="69905" x="8429625" y="5180013"/>
          <p14:tracePt t="69922" x="8429625" y="5187950"/>
          <p14:tracePt t="69952" x="8439150" y="5187950"/>
          <p14:tracePt t="69960" x="8447088" y="5187950"/>
          <p14:tracePt t="69984" x="8456613" y="5187950"/>
          <p14:tracePt t="70000" x="8466138" y="5187950"/>
          <p14:tracePt t="70008" x="8474075" y="5197475"/>
          <p14:tracePt t="70022" x="8483600" y="5197475"/>
          <p14:tracePt t="70039" x="8491538" y="5205413"/>
          <p14:tracePt t="70096" x="8501063" y="5205413"/>
          <p14:tracePt t="70128" x="8510588" y="5224463"/>
          <p14:tracePt t="70136" x="8518525" y="5232400"/>
          <p14:tracePt t="70176" x="8518525" y="5241925"/>
          <p14:tracePt t="70208" x="8518525" y="5251450"/>
          <p14:tracePt t="70216" x="8518525" y="5259388"/>
          <p14:tracePt t="70272" x="8518525" y="5268913"/>
          <p14:tracePt t="70288" x="8518525" y="5286375"/>
          <p14:tracePt t="70296" x="8518525" y="5295900"/>
          <p14:tracePt t="70306" x="8518525" y="5303838"/>
          <p14:tracePt t="70322" x="8518525" y="5340350"/>
          <p14:tracePt t="70339" x="8537575" y="5367338"/>
          <p14:tracePt t="70356" x="8572500" y="5394325"/>
          <p14:tracePt t="70373" x="8589963" y="5411788"/>
          <p14:tracePt t="70389" x="8599488" y="5429250"/>
          <p14:tracePt t="70406" x="8616950" y="5446713"/>
          <p14:tracePt t="70496" x="8626475" y="5446713"/>
          <p14:tracePt t="70624" x="8653463" y="5446713"/>
          <p14:tracePt t="70632" x="8661400" y="5446713"/>
          <p14:tracePt t="70848" x="8653463" y="5446713"/>
          <p14:tracePt t="70864" x="8643938" y="5446713"/>
          <p14:tracePt t="70880" x="8634413" y="5429250"/>
          <p14:tracePt t="70887" x="8634413" y="5419725"/>
          <p14:tracePt t="70896" x="8626475" y="5394325"/>
          <p14:tracePt t="70907" x="8609013" y="5348288"/>
          <p14:tracePt t="70923" x="8572500" y="5259388"/>
          <p14:tracePt t="70940" x="8545513" y="5170488"/>
          <p14:tracePt t="70957" x="8537575" y="5126038"/>
          <p14:tracePt t="70974" x="8518525" y="5045075"/>
          <p14:tracePt t="70991" x="8510588" y="4973638"/>
          <p14:tracePt t="71007" x="8510588" y="4875213"/>
          <p14:tracePt t="71024" x="8510588" y="4867275"/>
          <p14:tracePt t="71040" x="8510588" y="4857750"/>
          <p14:tracePt t="71073" x="8510588" y="4848225"/>
          <p14:tracePt t="71090" x="8510588" y="4840288"/>
          <p14:tracePt t="71107" x="8510588" y="4813300"/>
          <p14:tracePt t="71124" x="8510588" y="4759325"/>
          <p14:tracePt t="71140" x="8510588" y="4687888"/>
          <p14:tracePt t="71157" x="8518525" y="4625975"/>
          <p14:tracePt t="71174" x="8545513" y="4562475"/>
          <p14:tracePt t="71191" x="8562975" y="4429125"/>
          <p14:tracePt t="71207" x="8582025" y="4394200"/>
          <p14:tracePt t="71224" x="8599488" y="4340225"/>
          <p14:tracePt t="71241" x="8599488" y="4313238"/>
          <p14:tracePt t="71257" x="8616950" y="4286250"/>
          <p14:tracePt t="71280" x="8626475" y="4276725"/>
          <p14:tracePt t="71291" x="8634413" y="4268788"/>
          <p14:tracePt t="71307" x="8634413" y="4251325"/>
          <p14:tracePt t="71324" x="8653463" y="4241800"/>
          <p14:tracePt t="71341" x="8653463" y="4224338"/>
          <p14:tracePt t="71357" x="8661400" y="4197350"/>
          <p14:tracePt t="71456" x="8661400" y="4187825"/>
          <p14:tracePt t="71464" x="8653463" y="4179888"/>
          <p14:tracePt t="71474" x="8643938" y="4160838"/>
          <p14:tracePt t="71491" x="8634413" y="4152900"/>
          <p14:tracePt t="71508" x="8626475" y="4098925"/>
          <p14:tracePt t="71524" x="8626475" y="4037013"/>
          <p14:tracePt t="71541" x="8626475" y="4010025"/>
          <p14:tracePt t="71558" x="8626475" y="3973513"/>
          <p14:tracePt t="71575" x="8626475" y="3929063"/>
          <p14:tracePt t="71592" x="8626475" y="3902075"/>
          <p14:tracePt t="71608" x="8626475" y="3875088"/>
          <p14:tracePt t="71625" x="8626475" y="3848100"/>
          <p14:tracePt t="71712" x="8626475" y="3840163"/>
          <p14:tracePt t="71720" x="8626475" y="3830638"/>
          <p14:tracePt t="71912" x="8609013" y="3822700"/>
          <p14:tracePt t="71919" x="8599488" y="3813175"/>
          <p14:tracePt t="71944" x="8599488" y="3803650"/>
          <p14:tracePt t="71951" x="8589963" y="3795713"/>
          <p14:tracePt t="71960" x="8589963" y="3786188"/>
          <p14:tracePt t="71975" x="8589963" y="3776663"/>
          <p14:tracePt t="71992" x="8582025" y="3759200"/>
          <p14:tracePt t="72009" x="8572500" y="3759200"/>
          <p14:tracePt t="72128" x="8572500" y="3751263"/>
          <p14:tracePt t="72136" x="8572500" y="3741738"/>
          <p14:tracePt t="72160" x="8545513" y="3741738"/>
          <p14:tracePt t="72168" x="8537575" y="3741738"/>
          <p14:tracePt t="72192" x="8528050" y="3741738"/>
          <p14:tracePt t="72240" x="8510588" y="3741738"/>
          <p14:tracePt t="72256" x="8510588" y="3751263"/>
          <p14:tracePt t="72263" x="8510588" y="3768725"/>
          <p14:tracePt t="72276" x="8510588" y="3786188"/>
          <p14:tracePt t="72292" x="8501063" y="3822700"/>
          <p14:tracePt t="72309" x="8491538" y="3867150"/>
          <p14:tracePt t="72326" x="8491538" y="3919538"/>
          <p14:tracePt t="72343" x="8491538" y="3946525"/>
          <p14:tracePt t="72359" x="8491538" y="3956050"/>
          <p14:tracePt t="73164" x="8474075" y="3956050"/>
          <p14:tracePt t="73180" x="8466138" y="3956050"/>
          <p14:tracePt t="73212" x="8447088" y="3956050"/>
          <p14:tracePt t="73220" x="8439150" y="3956050"/>
          <p14:tracePt t="73276" x="8429625" y="3956050"/>
          <p14:tracePt t="73324" x="8412163" y="3956050"/>
          <p14:tracePt t="73372" x="8402638" y="3965575"/>
          <p14:tracePt t="73772" x="8420100" y="3965575"/>
          <p14:tracePt t="73780" x="8429625" y="3965575"/>
          <p14:tracePt t="73788" x="8447088" y="3973513"/>
          <p14:tracePt t="73804" x="8456613" y="3973513"/>
          <p14:tracePt t="73813" x="8466138" y="3973513"/>
          <p14:tracePt t="73829" x="8474075" y="3973513"/>
          <p14:tracePt t="73846" x="8483600" y="3973513"/>
          <p14:tracePt t="73862" x="8501063" y="3973513"/>
          <p14:tracePt t="73879" x="8510588" y="3973513"/>
          <p14:tracePt t="73896" x="8528050" y="3973513"/>
          <p14:tracePt t="73913" x="8545513" y="3973513"/>
          <p14:tracePt t="73929" x="8572500" y="3973513"/>
          <p14:tracePt t="73946" x="8599488" y="3973513"/>
          <p14:tracePt t="73963" x="8626475" y="3973513"/>
          <p14:tracePt t="73979" x="8653463" y="3973513"/>
          <p14:tracePt t="73996" x="8680450" y="3973513"/>
          <p14:tracePt t="74013" x="8688388" y="3973513"/>
          <p14:tracePt t="74029" x="8715375" y="3973513"/>
          <p14:tracePt t="74046" x="8732838" y="3973513"/>
          <p14:tracePt t="74063" x="8751888" y="3973513"/>
          <p14:tracePt t="74080" x="8786813" y="3973513"/>
          <p14:tracePt t="74096" x="8796338" y="3973513"/>
          <p14:tracePt t="74130" x="8831263" y="3973513"/>
          <p14:tracePt t="74147" x="8885238" y="3973513"/>
          <p14:tracePt t="74163" x="8912225" y="3973513"/>
          <p14:tracePt t="74179" x="8947150" y="3973513"/>
          <p14:tracePt t="74196" x="8991600" y="3973513"/>
          <p14:tracePt t="74213" x="9018588" y="3973513"/>
          <p14:tracePt t="74230" x="9063038" y="3973513"/>
          <p14:tracePt t="74246" x="9099550" y="3973513"/>
          <p14:tracePt t="74263" x="9126538" y="3973513"/>
          <p14:tracePt t="74280" x="9134475" y="3973513"/>
          <p14:tracePt t="74296" x="9144000" y="3973513"/>
          <p14:tracePt t="74313" x="9170988" y="3973513"/>
          <p14:tracePt t="74330" x="9188450" y="3973513"/>
          <p14:tracePt t="74347" x="9215438" y="3965575"/>
          <p14:tracePt t="74363" x="9286875" y="3956050"/>
          <p14:tracePt t="74380" x="9313863" y="3956050"/>
          <p14:tracePt t="74397" x="9331325" y="3946525"/>
          <p14:tracePt t="74414" x="9340850" y="3946525"/>
          <p14:tracePt t="74430" x="9358313" y="3938588"/>
          <p14:tracePt t="74447" x="9385300" y="3938588"/>
          <p14:tracePt t="74464" x="9402763" y="3938588"/>
          <p14:tracePt t="74480" x="9429750" y="3938588"/>
          <p14:tracePt t="74497" x="9466263" y="3919538"/>
          <p14:tracePt t="74513" x="9510713" y="3911600"/>
          <p14:tracePt t="74530" x="9537700" y="3911600"/>
          <p14:tracePt t="74547" x="9599613" y="3902075"/>
          <p14:tracePt t="74564" x="9644063" y="3902075"/>
          <p14:tracePt t="74581" x="9732963" y="3894138"/>
          <p14:tracePt t="74597" x="9823450" y="3884613"/>
          <p14:tracePt t="74614" x="9875838" y="3884613"/>
          <p14:tracePt t="74631" x="9894888" y="3884613"/>
          <p14:tracePt t="74647" x="9912350" y="3884613"/>
          <p14:tracePt t="74664" x="9929813" y="3884613"/>
          <p14:tracePt t="74681" x="9956800" y="3884613"/>
          <p14:tracePt t="74698" x="9966325" y="3884613"/>
          <p14:tracePt t="74714" x="9983788" y="3884613"/>
          <p14:tracePt t="74715" x="9991725" y="3875088"/>
          <p14:tracePt t="74731" x="10010775" y="3875088"/>
          <p14:tracePt t="74747" x="10018713" y="3875088"/>
          <p14:tracePt t="74764" x="10037763" y="3875088"/>
          <p14:tracePt t="74781" x="10055225" y="3875088"/>
          <p14:tracePt t="74797" x="10082213" y="3875088"/>
          <p14:tracePt t="74814" x="10117138" y="3875088"/>
          <p14:tracePt t="74831" x="10171113" y="3875088"/>
          <p14:tracePt t="74847" x="10206038" y="3875088"/>
          <p14:tracePt t="74864" x="10215563" y="3867150"/>
          <p14:tracePt t="74881" x="10225088" y="3867150"/>
          <p14:tracePt t="74898" x="10233025" y="3867150"/>
          <p14:tracePt t="74915" x="10252075" y="3867150"/>
          <p14:tracePt t="74931" x="10277475" y="3867150"/>
          <p14:tracePt t="75132" x="10260013" y="3867150"/>
          <p14:tracePt t="75140" x="10233025" y="3867150"/>
          <p14:tracePt t="75149" x="10225088" y="3867150"/>
          <p14:tracePt t="75165" x="10171113" y="3867150"/>
          <p14:tracePt t="75182" x="10117138" y="3867150"/>
          <p14:tracePt t="75198" x="9974263" y="3875088"/>
          <p14:tracePt t="75215" x="9759950" y="3884613"/>
          <p14:tracePt t="75232" x="9555163" y="3902075"/>
          <p14:tracePt t="75248" x="9385300" y="3911600"/>
          <p14:tracePt t="75265" x="9313863" y="3911600"/>
          <p14:tracePt t="75282" x="9296400" y="3911600"/>
          <p14:tracePt t="75299" x="9277350" y="3911600"/>
          <p14:tracePt t="75315" x="9259888" y="3911600"/>
          <p14:tracePt t="75348" x="9242425" y="3911600"/>
          <p14:tracePt t="75404" x="9232900" y="3911600"/>
          <p14:tracePt t="75412" x="9224963" y="3911600"/>
          <p14:tracePt t="75436" x="9215438" y="3911600"/>
          <p14:tracePt t="75640" x="9224963" y="3911600"/>
          <p14:tracePt t="75648" x="9232900" y="3911600"/>
          <p14:tracePt t="75656" x="9242425" y="3911600"/>
          <p14:tracePt t="75666" x="9251950" y="3911600"/>
          <p14:tracePt t="75682" x="9259888" y="3911600"/>
          <p14:tracePt t="75699" x="9269413" y="3902075"/>
          <p14:tracePt t="75715" x="9286875" y="3902075"/>
          <p14:tracePt t="75749" x="9296400" y="3902075"/>
          <p14:tracePt t="75872" x="9304338" y="3902075"/>
          <p14:tracePt t="75880" x="9313863" y="3902075"/>
          <p14:tracePt t="75984" x="9331325" y="3902075"/>
          <p14:tracePt t="76000" x="9340850" y="3902075"/>
          <p14:tracePt t="76016" x="9340850" y="3911600"/>
          <p14:tracePt t="76024" x="9358313" y="3929063"/>
          <p14:tracePt t="76040" x="9358313" y="3946525"/>
          <p14:tracePt t="76056" x="9358313" y="3965575"/>
          <p14:tracePt t="76066" x="9358313" y="3990975"/>
          <p14:tracePt t="76083" x="9375775" y="4054475"/>
          <p14:tracePt t="76099" x="9385300" y="4089400"/>
          <p14:tracePt t="76116" x="9394825" y="4152900"/>
          <p14:tracePt t="76133" x="9420225" y="4241800"/>
          <p14:tracePt t="76150" x="9447213" y="4322763"/>
          <p14:tracePt t="76166" x="9474200" y="4402138"/>
          <p14:tracePt t="76183" x="9491663" y="4483100"/>
          <p14:tracePt t="76200" x="9491663" y="4518025"/>
          <p14:tracePt t="76217" x="9491663" y="4554538"/>
          <p14:tracePt t="76233" x="9510713" y="4598988"/>
          <p14:tracePt t="76250" x="9510713" y="4633913"/>
          <p14:tracePt t="76267" x="9510713" y="4670425"/>
          <p14:tracePt t="76283" x="9510713" y="4697413"/>
          <p14:tracePt t="76300" x="9510713" y="4724400"/>
          <p14:tracePt t="76316" x="9510713" y="4741863"/>
          <p14:tracePt t="76333" x="9510713" y="4759325"/>
          <p14:tracePt t="76350" x="9510713" y="4776788"/>
          <p14:tracePt t="76367" x="9510713" y="4803775"/>
          <p14:tracePt t="76384" x="9510713" y="4822825"/>
          <p14:tracePt t="76400" x="9510713" y="4848225"/>
          <p14:tracePt t="76417" x="9510713" y="4875213"/>
          <p14:tracePt t="76434" x="9510713" y="4902200"/>
          <p14:tracePt t="76450" x="9510713" y="4929188"/>
          <p14:tracePt t="76467" x="9510713" y="4946650"/>
          <p14:tracePt t="76484" x="9510713" y="4965700"/>
          <p14:tracePt t="76500" x="9510713" y="4973638"/>
          <p14:tracePt t="76517" x="9510713" y="4983163"/>
          <p14:tracePt t="76551" x="9510713" y="5000625"/>
          <p14:tracePt t="76567" x="9510713" y="5027613"/>
          <p14:tracePt t="76584" x="9510713" y="5037138"/>
          <p14:tracePt t="76601" x="9510713" y="5054600"/>
          <p14:tracePt t="76736" x="9510713" y="5062538"/>
          <p14:tracePt t="76768" x="9501188" y="5054600"/>
          <p14:tracePt t="76776" x="9501188" y="5045075"/>
          <p14:tracePt t="76784" x="9491663" y="5027613"/>
          <p14:tracePt t="76801" x="9474200" y="5000625"/>
          <p14:tracePt t="76817" x="9474200" y="4956175"/>
          <p14:tracePt t="76834" x="9466263" y="4902200"/>
          <p14:tracePt t="76851" x="9456738" y="4813300"/>
          <p14:tracePt t="76867" x="9447213" y="4751388"/>
          <p14:tracePt t="76884" x="9439275" y="4697413"/>
          <p14:tracePt t="76901" x="9429750" y="4643438"/>
          <p14:tracePt t="76917" x="9420225" y="4589463"/>
          <p14:tracePt t="76935" x="9420225" y="4537075"/>
          <p14:tracePt t="76951" x="9412288" y="4491038"/>
          <p14:tracePt t="76968" x="9394825" y="4465638"/>
          <p14:tracePt t="76984" x="9394825" y="4419600"/>
          <p14:tracePt t="77001" x="9394825" y="4402138"/>
          <p14:tracePt t="77018" x="9394825" y="4367213"/>
          <p14:tracePt t="77034" x="9385300" y="4313238"/>
          <p14:tracePt t="77051" x="9385300" y="4286250"/>
          <p14:tracePt t="77068" x="9385300" y="4259263"/>
          <p14:tracePt t="77084" x="9358313" y="4241800"/>
          <p14:tracePt t="77102" x="9358313" y="4214813"/>
          <p14:tracePt t="77118" x="9358313" y="4197350"/>
          <p14:tracePt t="77135" x="9358313" y="4170363"/>
          <p14:tracePt t="77151" x="9358313" y="4133850"/>
          <p14:tracePt t="77168" x="9358313" y="4125913"/>
          <p14:tracePt t="77185" x="9348788" y="4116388"/>
          <p14:tracePt t="77744" x="9358313" y="4116388"/>
          <p14:tracePt t="78056" x="9367838" y="4116388"/>
          <p14:tracePt t="78080" x="9367838" y="4125913"/>
          <p14:tracePt t="78088" x="9367838" y="4133850"/>
          <p14:tracePt t="78096" x="9367838" y="4152900"/>
          <p14:tracePt t="78104" x="9358313" y="4170363"/>
          <p14:tracePt t="78120" x="9358313" y="4197350"/>
          <p14:tracePt t="78136" x="9358313" y="4214813"/>
          <p14:tracePt t="78153" x="9358313" y="4224338"/>
          <p14:tracePt t="78186" x="9358313" y="4241800"/>
          <p14:tracePt t="78203" x="9348788" y="4259263"/>
          <p14:tracePt t="78220" x="9331325" y="4303713"/>
          <p14:tracePt t="78237" x="9277350" y="4375150"/>
          <p14:tracePt t="78253" x="9242425" y="4411663"/>
          <p14:tracePt t="78270" x="9188450" y="4446588"/>
          <p14:tracePt t="78287" x="9090025" y="4491038"/>
          <p14:tracePt t="78303" x="8974138" y="4518025"/>
          <p14:tracePt t="78320" x="8796338" y="4562475"/>
          <p14:tracePt t="78337" x="8582025" y="4598988"/>
          <p14:tracePt t="78353" x="8331200" y="4625975"/>
          <p14:tracePt t="78370" x="7983538" y="4679950"/>
          <p14:tracePt t="78387" x="7616825" y="4724400"/>
          <p14:tracePt t="78403" x="7180263" y="4795838"/>
          <p14:tracePt t="78420" x="6688138" y="4875213"/>
          <p14:tracePt t="78437" x="6180138" y="4946650"/>
          <p14:tracePt t="78454" x="5715000" y="5018088"/>
          <p14:tracePt t="78470" x="5295900" y="5062538"/>
          <p14:tracePt t="78487" x="4929188" y="5116513"/>
          <p14:tracePt t="78504" x="4643438" y="5133975"/>
          <p14:tracePt t="78520" x="4402138" y="5160963"/>
          <p14:tracePt t="78537" x="4205288" y="5170488"/>
          <p14:tracePt t="78554" x="4071938" y="5170488"/>
          <p14:tracePt t="78571" x="3938588" y="5170488"/>
          <p14:tracePt t="78587" x="3867150" y="5170488"/>
          <p14:tracePt t="78604" x="3795713" y="5170488"/>
          <p14:tracePt t="78620" x="3705225" y="5170488"/>
          <p14:tracePt t="78637" x="3625850" y="5170488"/>
          <p14:tracePt t="78654" x="3544888" y="5170488"/>
          <p14:tracePt t="78671" x="3482975" y="5160963"/>
          <p14:tracePt t="78687" x="3429000" y="5160963"/>
          <p14:tracePt t="78704" x="3394075" y="5160963"/>
          <p14:tracePt t="78721" x="3367088" y="5160963"/>
          <p14:tracePt t="78738" x="3348038" y="5160963"/>
          <p14:tracePt t="78876" x="3348038" y="5153025"/>
          <p14:tracePt t="78908" x="3367088" y="5153025"/>
          <p14:tracePt t="78915" x="3384550" y="5153025"/>
          <p14:tracePt t="78924" x="3419475" y="5153025"/>
          <p14:tracePt t="78938" x="3465513" y="5153025"/>
          <p14:tracePt t="78955" x="3625850" y="5180013"/>
          <p14:tracePt t="78971" x="3857625" y="5197475"/>
          <p14:tracePt t="78988" x="4170363" y="5214938"/>
          <p14:tracePt t="79005" x="4518025" y="5224463"/>
          <p14:tracePt t="79021" x="4840288" y="5224463"/>
          <p14:tracePt t="79038" x="5062538" y="5224463"/>
          <p14:tracePt t="79055" x="5232400" y="5224463"/>
          <p14:tracePt t="79071" x="5419725" y="5224463"/>
          <p14:tracePt t="79088" x="5732463" y="5224463"/>
          <p14:tracePt t="79105" x="6269038" y="5214938"/>
          <p14:tracePt t="79121" x="6956425" y="5197475"/>
          <p14:tracePt t="79138" x="7608888" y="5197475"/>
          <p14:tracePt t="79155" x="8126413" y="5197475"/>
          <p14:tracePt t="79172" x="8269288" y="5197475"/>
          <p14:tracePt t="79188" x="8323263" y="5197475"/>
          <p14:tracePt t="79205" x="8340725" y="5187950"/>
          <p14:tracePt t="79222" x="8367713" y="5180013"/>
          <p14:tracePt t="79238" x="8402638" y="5160963"/>
          <p14:tracePt t="79255" x="8466138" y="5116513"/>
          <p14:tracePt t="79272" x="8555038" y="5037138"/>
          <p14:tracePt t="79289" x="8599488" y="4991100"/>
          <p14:tracePt t="79305" x="8609013" y="4965700"/>
          <p14:tracePt t="79322" x="8609013" y="4938713"/>
          <p14:tracePt t="79339" x="8609013" y="4884738"/>
          <p14:tracePt t="79355" x="8626475" y="4830763"/>
          <p14:tracePt t="79372" x="8643938" y="4822825"/>
          <p14:tracePt t="79389" x="8653463" y="4803775"/>
          <p14:tracePt t="79405" x="8661400" y="4803775"/>
          <p14:tracePt t="79422" x="8670925" y="4776788"/>
          <p14:tracePt t="79455" x="8680450" y="4776788"/>
          <p14:tracePt t="79472" x="8680450" y="4768850"/>
          <p14:tracePt t="79489" x="8680450" y="4759325"/>
          <p14:tracePt t="79506" x="8680450" y="4751388"/>
          <p14:tracePt t="79522" x="8680450" y="4732338"/>
          <p14:tracePt t="79539" x="8634413" y="4697413"/>
          <p14:tracePt t="79556" x="8616950" y="4643438"/>
          <p14:tracePt t="79573" x="8589963" y="4572000"/>
          <p14:tracePt t="79589" x="8545513" y="4491038"/>
          <p14:tracePt t="79606" x="8528050" y="4394200"/>
          <p14:tracePt t="79622" x="8510588" y="4340225"/>
          <p14:tracePt t="79639" x="8510588" y="4295775"/>
          <p14:tracePt t="79656" x="8510588" y="4276725"/>
          <p14:tracePt t="79672" x="8501063" y="4259263"/>
          <p14:tracePt t="79708" x="8501063" y="4251325"/>
          <p14:tracePt t="79723" x="8501063" y="4241800"/>
          <p14:tracePt t="79772" x="8491538" y="4232275"/>
          <p14:tracePt t="79780" x="8491538" y="4224338"/>
          <p14:tracePt t="79789" x="8483600" y="4214813"/>
          <p14:tracePt t="79806" x="8474075" y="4205288"/>
          <p14:tracePt t="79823" x="8456613" y="4187825"/>
          <p14:tracePt t="79839" x="8447088" y="4179888"/>
          <p14:tracePt t="79856" x="8439150" y="4170363"/>
          <p14:tracePt t="79873" x="8429625" y="4160838"/>
          <p14:tracePt t="79890" x="8412163" y="4160838"/>
          <p14:tracePt t="79907" x="8385175" y="4143375"/>
          <p14:tracePt t="79923" x="8367713" y="4116388"/>
          <p14:tracePt t="79940" x="8348663" y="4081463"/>
          <p14:tracePt t="79956" x="8348663" y="4071938"/>
          <p14:tracePt t="79973" x="8340725" y="4062413"/>
          <p14:tracePt t="79990" x="8340725" y="4044950"/>
          <p14:tracePt t="80023" x="8340725" y="4027488"/>
          <p14:tracePt t="80108" x="8340725" y="4017963"/>
          <p14:tracePt t="80116" x="8340725" y="4010025"/>
          <p14:tracePt t="80132" x="8348663" y="4010025"/>
          <p14:tracePt t="80140" x="8358188" y="4010025"/>
          <p14:tracePt t="80157" x="8367713" y="4010025"/>
          <p14:tracePt t="80173" x="8385175" y="4010025"/>
          <p14:tracePt t="80190" x="8402638" y="4010025"/>
          <p14:tracePt t="80396" x="8394700" y="4010025"/>
          <p14:tracePt t="80404" x="8385175" y="4010025"/>
          <p14:tracePt t="80412" x="8375650" y="4010025"/>
          <p14:tracePt t="80508" x="8375650" y="4000500"/>
          <p14:tracePt t="80524" x="8375650" y="3990975"/>
          <p14:tracePt t="80540" x="8367713" y="3983038"/>
          <p14:tracePt t="80556" x="8367713" y="3965575"/>
          <p14:tracePt t="80564" x="8367713" y="3946525"/>
          <p14:tracePt t="80574" x="8367713" y="3929063"/>
          <p14:tracePt t="80591" x="8358188" y="3902075"/>
          <p14:tracePt t="80607" x="8358188" y="3894138"/>
          <p14:tracePt t="80684" x="8358188" y="3884613"/>
          <p14:tracePt t="80868" x="8348663" y="3884613"/>
          <p14:tracePt t="80892" x="8340725" y="3884613"/>
          <p14:tracePt t="80908" x="8331200" y="3884613"/>
          <p14:tracePt t="80940" x="8323263" y="3884613"/>
          <p14:tracePt t="81284" x="8323263" y="3894138"/>
          <p14:tracePt t="81308" x="8331200" y="3894138"/>
          <p14:tracePt t="81408" x="8340725" y="3902075"/>
          <p14:tracePt t="81632" x="8358188" y="3911600"/>
          <p14:tracePt t="81639" x="8367713" y="3919538"/>
          <p14:tracePt t="81648" x="8394700" y="3929063"/>
          <p14:tracePt t="81660" x="8412163" y="3929063"/>
          <p14:tracePt t="81676" x="8491538" y="3983038"/>
          <p14:tracePt t="81693" x="8562975" y="4000500"/>
          <p14:tracePt t="81710" x="8697913" y="4037013"/>
          <p14:tracePt t="81727" x="8867775" y="4098925"/>
          <p14:tracePt t="81743" x="8875713" y="4098925"/>
          <p14:tracePt t="81760" x="8885238" y="4108450"/>
          <p14:tracePt t="81793" x="8894763" y="4108450"/>
          <p14:tracePt t="81810" x="8902700" y="4108450"/>
          <p14:tracePt t="81872" x="8902700" y="4116388"/>
          <p14:tracePt t="81880" x="8894763" y="4116388"/>
          <p14:tracePt t="81888" x="8885238" y="4116388"/>
          <p14:tracePt t="81896" x="8875713" y="4116388"/>
          <p14:tracePt t="81910" x="8867775" y="4116388"/>
          <p14:tracePt t="81927" x="8831263" y="4116388"/>
          <p14:tracePt t="81943" x="8777288" y="4081463"/>
          <p14:tracePt t="81960" x="8742363" y="4054475"/>
          <p14:tracePt t="81977" x="8697913" y="4037013"/>
          <p14:tracePt t="81993" x="8653463" y="4027488"/>
          <p14:tracePt t="82010" x="8616950" y="4017963"/>
          <p14:tracePt t="82027" x="8609013" y="4010025"/>
          <p14:tracePt t="82080" x="8599488" y="4010025"/>
          <p14:tracePt t="82096" x="8599488" y="3990975"/>
          <p14:tracePt t="82112" x="8589963" y="3983038"/>
          <p14:tracePt t="82128" x="8582025" y="3973513"/>
          <p14:tracePt t="82136" x="8582025" y="3965575"/>
          <p14:tracePt t="82432" x="8572500" y="3965575"/>
          <p14:tracePt t="82440" x="8562975" y="3965575"/>
          <p14:tracePt t="82464" x="8555038" y="3956050"/>
          <p14:tracePt t="82472" x="8545513" y="3956050"/>
          <p14:tracePt t="82488" x="8528050" y="3956050"/>
          <p14:tracePt t="82496" x="8518525" y="3956050"/>
          <p14:tracePt t="82512" x="8510588" y="3956050"/>
          <p14:tracePt t="82528" x="8501063" y="3946525"/>
          <p14:tracePt t="82544" x="8491538" y="3946525"/>
          <p14:tracePt t="82672" x="8483600" y="3946525"/>
          <p14:tracePt t="83280" x="8474075" y="3946525"/>
          <p14:tracePt t="83488" x="8483600" y="3946525"/>
          <p14:tracePt t="83496" x="8491538" y="3956050"/>
          <p14:tracePt t="83568" x="8510588" y="3956050"/>
          <p14:tracePt t="83575" x="8518525" y="3956050"/>
          <p14:tracePt t="83583" x="8518525" y="3965575"/>
          <p14:tracePt t="83664" x="8537575" y="3965575"/>
          <p14:tracePt t="83672" x="8545513" y="3965575"/>
          <p14:tracePt t="83681" x="8555038" y="3965575"/>
          <p14:tracePt t="83697" x="8582025" y="3965575"/>
          <p14:tracePt t="83714" x="8626475" y="3965575"/>
          <p14:tracePt t="83730" x="8661400" y="3965575"/>
          <p14:tracePt t="83747" x="8688388" y="3965575"/>
          <p14:tracePt t="83764" x="8705850" y="3965575"/>
          <p14:tracePt t="83781" x="8724900" y="3965575"/>
          <p14:tracePt t="83797" x="8742363" y="3965575"/>
          <p14:tracePt t="83814" x="8751888" y="3965575"/>
          <p14:tracePt t="83831" x="8777288" y="3965575"/>
          <p14:tracePt t="83847" x="8796338" y="3965575"/>
          <p14:tracePt t="83864" x="8813800" y="3965575"/>
          <p14:tracePt t="83880" x="8831263" y="3965575"/>
          <p14:tracePt t="83898" x="8840788" y="3965575"/>
          <p14:tracePt t="83914" x="8848725" y="3965575"/>
          <p14:tracePt t="83968" x="8867775" y="3965575"/>
          <p14:tracePt t="83984" x="8875713" y="3965575"/>
          <p14:tracePt t="83992" x="8885238" y="3965575"/>
          <p14:tracePt t="84000" x="8894763" y="3965575"/>
          <p14:tracePt t="84014" x="8902700" y="3965575"/>
          <p14:tracePt t="84031" x="8939213" y="3965575"/>
          <p14:tracePt t="84048" x="8966200" y="3965575"/>
          <p14:tracePt t="84064" x="8983663" y="3965575"/>
          <p14:tracePt t="84081" x="9001125" y="3965575"/>
          <p14:tracePt t="84098" x="9010650" y="3965575"/>
          <p14:tracePt t="84152" x="9018588" y="3965575"/>
          <p14:tracePt t="84160" x="9037638" y="3965575"/>
          <p14:tracePt t="84167" x="9045575" y="3965575"/>
          <p14:tracePt t="84182" x="9063038" y="3973513"/>
          <p14:tracePt t="84198" x="9090025" y="4000500"/>
          <p14:tracePt t="84215" x="9153525" y="4071938"/>
          <p14:tracePt t="84232" x="9170988" y="4116388"/>
          <p14:tracePt t="84248" x="9188450" y="4170363"/>
          <p14:tracePt t="84265" x="9205913" y="4251325"/>
          <p14:tracePt t="84281" x="9232900" y="4303713"/>
          <p14:tracePt t="84298" x="9242425" y="4348163"/>
          <p14:tracePt t="84315" x="9259888" y="4375150"/>
          <p14:tracePt t="84332" x="9269413" y="4394200"/>
          <p14:tracePt t="84348" x="9269413" y="4419600"/>
          <p14:tracePt t="84365" x="9277350" y="4438650"/>
          <p14:tracePt t="84436" x="9277350" y="4446588"/>
          <p14:tracePt t="84443" x="9269413" y="4446588"/>
          <p14:tracePt t="84451" x="9259888" y="4446588"/>
          <p14:tracePt t="84465" x="9251950" y="4446588"/>
          <p14:tracePt t="84482" x="9188450" y="4446588"/>
          <p14:tracePt t="84499" x="9099550" y="4402138"/>
          <p14:tracePt t="84515" x="8991600" y="4348163"/>
          <p14:tracePt t="84532" x="8885238" y="4286250"/>
          <p14:tracePt t="84549" x="8777288" y="4224338"/>
          <p14:tracePt t="84565" x="8670925" y="4160838"/>
          <p14:tracePt t="84582" x="8562975" y="4108450"/>
          <p14:tracePt t="84598" x="8483600" y="4081463"/>
          <p14:tracePt t="84615" x="8466138" y="4071938"/>
          <p14:tracePt t="84632" x="8447088" y="4054475"/>
          <p14:tracePt t="84649" x="8439150" y="4054475"/>
          <p14:tracePt t="84731" x="8466138" y="4054475"/>
          <p14:tracePt t="84740" x="8518525" y="4054475"/>
          <p14:tracePt t="84749" x="8555038" y="4054475"/>
          <p14:tracePt t="84765" x="8634413" y="4081463"/>
          <p14:tracePt t="84782" x="8759825" y="4133850"/>
          <p14:tracePt t="84798" x="8858250" y="4187825"/>
          <p14:tracePt t="84815" x="8956675" y="4259263"/>
          <p14:tracePt t="84832" x="9018588" y="4322763"/>
          <p14:tracePt t="84849" x="9063038" y="4402138"/>
          <p14:tracePt t="84865" x="9117013" y="4483100"/>
          <p14:tracePt t="84882" x="9161463" y="4545013"/>
          <p14:tracePt t="84899" x="9188450" y="4572000"/>
          <p14:tracePt t="84979" x="9180513" y="4572000"/>
          <p14:tracePt t="84987" x="9161463" y="4572000"/>
          <p14:tracePt t="84999" x="9134475" y="4572000"/>
          <p14:tracePt t="85016" x="9090025" y="4572000"/>
          <p14:tracePt t="85032" x="9028113" y="4545013"/>
          <p14:tracePt t="85049" x="8929688" y="4500563"/>
          <p14:tracePt t="85065" x="8786813" y="4446588"/>
          <p14:tracePt t="85082" x="8661400" y="4402138"/>
          <p14:tracePt t="85099" x="8483600" y="4330700"/>
          <p14:tracePt t="85116" x="8412163" y="4286250"/>
          <p14:tracePt t="85133" x="8385175" y="4251325"/>
          <p14:tracePt t="85150" x="8375650" y="4214813"/>
          <p14:tracePt t="85166" x="8367713" y="4179888"/>
          <p14:tracePt t="85182" x="8358188" y="4170363"/>
          <p14:tracePt t="85199" x="8358188" y="4152900"/>
          <p14:tracePt t="85216" x="8358188" y="4133850"/>
          <p14:tracePt t="85460" x="8358188" y="4125913"/>
          <p14:tracePt t="85476" x="8367713" y="4125913"/>
          <p14:tracePt t="85491" x="8375650" y="4125913"/>
          <p14:tracePt t="85500" x="8394700" y="4125913"/>
          <p14:tracePt t="85507" x="8420100" y="4125913"/>
          <p14:tracePt t="85517" x="8429625" y="4125913"/>
          <p14:tracePt t="85533" x="8456613" y="4125913"/>
          <p14:tracePt t="85550" x="8483600" y="4125913"/>
          <p14:tracePt t="85566" x="8510588" y="4125913"/>
          <p14:tracePt t="85583" x="8537575" y="4116388"/>
          <p14:tracePt t="85652" x="8545513" y="4108450"/>
          <p14:tracePt t="85683" x="8555038" y="4108450"/>
          <p14:tracePt t="85707" x="8572500" y="4089400"/>
          <p14:tracePt t="85716" x="8582025" y="4089400"/>
          <p14:tracePt t="85732" x="8599488" y="4081463"/>
          <p14:tracePt t="85740" x="8643938" y="4081463"/>
          <p14:tracePt t="85750" x="8661400" y="4071938"/>
          <p14:tracePt t="85767" x="8680450" y="4071938"/>
          <p14:tracePt t="85784" x="8705850" y="4071938"/>
          <p14:tracePt t="85801" x="8732838" y="4071938"/>
          <p14:tracePt t="85817" x="8751888" y="4062413"/>
          <p14:tracePt t="85834" x="8777288" y="4062413"/>
          <p14:tracePt t="85851" x="8858250" y="4054475"/>
          <p14:tracePt t="85868" x="8885238" y="4037013"/>
          <p14:tracePt t="85884" x="8902700" y="4037013"/>
          <p14:tracePt t="85901" x="8929688" y="4027488"/>
          <p14:tracePt t="85917" x="8974138" y="4027488"/>
          <p14:tracePt t="85934" x="8991600" y="4010025"/>
          <p14:tracePt t="85951" x="9010650" y="4010025"/>
          <p14:tracePt t="85968" x="9028113" y="4010025"/>
          <p14:tracePt t="85984" x="9045575" y="4000500"/>
          <p14:tracePt t="86001" x="9063038" y="4000500"/>
          <p14:tracePt t="86018" x="9072563" y="3990975"/>
          <p14:tracePt t="86035" x="9117013" y="3965575"/>
          <p14:tracePt t="86051" x="9134475" y="3965575"/>
          <p14:tracePt t="86068" x="9153525" y="3956050"/>
          <p14:tracePt t="86084" x="9161463" y="3946525"/>
          <p14:tracePt t="86101" x="9197975" y="3946525"/>
          <p14:tracePt t="86118" x="9205913" y="3938588"/>
          <p14:tracePt t="86135" x="9215438" y="3938588"/>
          <p14:tracePt t="86151" x="9224963" y="3938588"/>
          <p14:tracePt t="86196" x="9232900" y="3938588"/>
          <p14:tracePt t="86212" x="9251950" y="3938588"/>
          <p14:tracePt t="86228" x="9269413" y="3938588"/>
          <p14:tracePt t="86237" x="9277350" y="3938588"/>
          <p14:tracePt t="86252" x="9286875" y="3938588"/>
          <p14:tracePt t="86308" x="9304338" y="3938588"/>
          <p14:tracePt t="86340" x="9313863" y="3938588"/>
          <p14:tracePt t="86348" x="9323388" y="3938588"/>
          <p14:tracePt t="86372" x="9331325" y="3938588"/>
          <p14:tracePt t="86380" x="9340850" y="3938588"/>
          <p14:tracePt t="86420" x="9348788" y="3938588"/>
          <p14:tracePt t="86436" x="9358313" y="3938588"/>
          <p14:tracePt t="86899" x="9367838" y="3938588"/>
          <p14:tracePt t="86908" x="9375775" y="3938588"/>
          <p14:tracePt t="86932" x="9394825" y="3938588"/>
          <p14:tracePt t="86940" x="9402763" y="3938588"/>
          <p14:tracePt t="86963" x="9412288" y="3938588"/>
          <p14:tracePt t="86972" x="9412288" y="3946525"/>
          <p14:tracePt t="86987" x="9412288" y="3956050"/>
          <p14:tracePt t="87004" x="9412288" y="3973513"/>
          <p14:tracePt t="87020" x="9420225" y="3983038"/>
          <p14:tracePt t="87044" x="9420225" y="3990975"/>
          <p14:tracePt t="87076" x="9420225" y="4010025"/>
          <p14:tracePt t="87091" x="9420225" y="4037013"/>
          <p14:tracePt t="87108" x="9420225" y="4044950"/>
          <p14:tracePt t="87115" x="9420225" y="4054475"/>
          <p14:tracePt t="87131" x="9420225" y="4062413"/>
          <p14:tracePt t="87139" x="9420225" y="4081463"/>
          <p14:tracePt t="87153" x="9420225" y="4108450"/>
          <p14:tracePt t="87170" x="9420225" y="4116388"/>
          <p14:tracePt t="87188" x="9420225" y="4179888"/>
          <p14:tracePt t="87204" x="9420225" y="4224338"/>
          <p14:tracePt t="87220" x="9420225" y="4259263"/>
          <p14:tracePt t="87237" x="9420225" y="4286250"/>
          <p14:tracePt t="87253" x="9420225" y="4330700"/>
          <p14:tracePt t="87270" x="9429750" y="4357688"/>
          <p14:tracePt t="87287" x="9429750" y="4402138"/>
          <p14:tracePt t="87304" x="9447213" y="4438650"/>
          <p14:tracePt t="87320" x="9447213" y="4465638"/>
          <p14:tracePt t="87337" x="9447213" y="4491038"/>
          <p14:tracePt t="87354" x="9447213" y="4518025"/>
          <p14:tracePt t="87370" x="9447213" y="4537075"/>
          <p14:tracePt t="87386" x="9447213" y="4554538"/>
          <p14:tracePt t="87403" x="9447213" y="4589463"/>
          <p14:tracePt t="87420" x="9447213" y="4625975"/>
          <p14:tracePt t="87437" x="9447213" y="4660900"/>
          <p14:tracePt t="87440" x="9447213" y="4670425"/>
          <p14:tracePt t="87454" x="9447213" y="4697413"/>
          <p14:tracePt t="87471" x="9447213" y="4714875"/>
          <p14:tracePt t="87487" x="9447213" y="4724400"/>
          <p14:tracePt t="87504" x="9447213" y="4732338"/>
          <p14:tracePt t="87520" x="9447213" y="4751388"/>
          <p14:tracePt t="87656" x="9447213" y="4759325"/>
          <p14:tracePt t="87703" x="9439275" y="4759325"/>
          <p14:tracePt t="87711" x="9420225" y="4724400"/>
          <p14:tracePt t="87727" x="9412288" y="4697413"/>
          <p14:tracePt t="87737" x="9394825" y="4652963"/>
          <p14:tracePt t="87754" x="9367838" y="4581525"/>
          <p14:tracePt t="87771" x="9304338" y="4473575"/>
          <p14:tracePt t="87787" x="9251950" y="4367213"/>
          <p14:tracePt t="87804" x="9170988" y="4241800"/>
          <p14:tracePt t="87822" x="9082088" y="4116388"/>
          <p14:tracePt t="87838" x="9010650" y="4037013"/>
          <p14:tracePt t="87855" x="8848725" y="3902075"/>
          <p14:tracePt t="87871" x="8715375" y="3822700"/>
          <p14:tracePt t="87887" x="8626475" y="3759200"/>
          <p14:tracePt t="87904" x="8572500" y="3724275"/>
          <p14:tracePt t="87921" x="8555038" y="3705225"/>
          <p14:tracePt t="87938" x="8545513" y="3705225"/>
          <p14:tracePt t="87991" x="8537575" y="3705225"/>
          <p14:tracePt t="88008" x="8528050" y="3705225"/>
          <p14:tracePt t="88016" x="8518525" y="3705225"/>
          <p14:tracePt t="88040" x="8510588" y="3705225"/>
          <p14:tracePt t="88056" x="8501063" y="3705225"/>
          <p14:tracePt t="88063" x="8491538" y="3705225"/>
          <p14:tracePt t="88072" x="8483600" y="3705225"/>
          <p14:tracePt t="88104" x="8474075" y="3705225"/>
          <p14:tracePt t="88143" x="8474075" y="3714750"/>
          <p14:tracePt t="88183" x="8466138" y="3724275"/>
          <p14:tracePt t="88191" x="8456613" y="3724275"/>
          <p14:tracePt t="88248" x="8447088" y="3741738"/>
          <p14:tracePt t="88263" x="8447088" y="3751263"/>
          <p14:tracePt t="88280" x="8447088" y="3759200"/>
          <p14:tracePt t="88288" x="8447088" y="3776663"/>
          <p14:tracePt t="88304" x="8447088" y="3786188"/>
          <p14:tracePt t="88312" x="8456613" y="3813175"/>
          <p14:tracePt t="88328" x="8456613" y="3822700"/>
          <p14:tracePt t="88339" x="8456613" y="3830638"/>
          <p14:tracePt t="88359" x="8466138" y="3840163"/>
          <p14:tracePt t="88372" x="8474075" y="3840163"/>
          <p14:tracePt t="88389" x="8483600" y="3848100"/>
          <p14:tracePt t="88405" x="8501063" y="3848100"/>
          <p14:tracePt t="88439" x="8510588" y="3857625"/>
          <p14:tracePt t="88519" x="8518525" y="3857625"/>
          <p14:tracePt t="88527" x="8528050" y="3857625"/>
          <p14:tracePt t="88539" x="8537575" y="3857625"/>
          <p14:tracePt t="88556" x="8555038" y="3857625"/>
          <p14:tracePt t="88572" x="8582025" y="3857625"/>
          <p14:tracePt t="88589" x="8616950" y="3857625"/>
          <p14:tracePt t="88605" x="8661400" y="3857625"/>
          <p14:tracePt t="88623" x="8724900" y="3857625"/>
          <p14:tracePt t="88639" x="8823325" y="3857625"/>
          <p14:tracePt t="88656" x="8902700" y="3857625"/>
          <p14:tracePt t="88672" x="8956675" y="3857625"/>
          <p14:tracePt t="88689" x="9018588" y="3857625"/>
          <p14:tracePt t="88705" x="9055100" y="3857625"/>
          <p14:tracePt t="88722" x="9099550" y="3848100"/>
          <p14:tracePt t="88740" x="9134475" y="3848100"/>
          <p14:tracePt t="88755" x="9153525" y="3848100"/>
          <p14:tracePt t="88773" x="9180513" y="3848100"/>
          <p14:tracePt t="88789" x="9188450" y="3848100"/>
          <p14:tracePt t="88806" x="9224963" y="3848100"/>
          <p14:tracePt t="88823" x="9269413" y="3848100"/>
          <p14:tracePt t="88840" x="9304338" y="3848100"/>
          <p14:tracePt t="88856" x="9358313" y="3848100"/>
          <p14:tracePt t="88872" x="9367838" y="3848100"/>
          <p14:tracePt t="88889" x="9385300" y="3840163"/>
          <p14:tracePt t="88906" x="9402763" y="3840163"/>
          <p14:tracePt t="88922" x="9447213" y="3840163"/>
          <p14:tracePt t="88939" x="9483725" y="3840163"/>
          <p14:tracePt t="88956" x="9501188" y="3830638"/>
          <p14:tracePt t="88973" x="9510713" y="3830638"/>
          <p14:tracePt t="89567" x="9518650" y="3830638"/>
          <p14:tracePt t="89583" x="9528175" y="3830638"/>
          <p14:tracePt t="89592" x="9528175" y="3840163"/>
          <p14:tracePt t="89599" x="9545638" y="3867150"/>
          <p14:tracePt t="89608" x="9545638" y="3902075"/>
          <p14:tracePt t="89624" x="9545638" y="3946525"/>
          <p14:tracePt t="89640" x="9563100" y="4000500"/>
          <p14:tracePt t="89657" x="9582150" y="4081463"/>
          <p14:tracePt t="89674" x="9590088" y="4143375"/>
          <p14:tracePt t="89690" x="9590088" y="4179888"/>
          <p14:tracePt t="89707" x="9590088" y="4205288"/>
          <p14:tracePt t="89724" x="9599613" y="4232275"/>
          <p14:tracePt t="89741" x="9599613" y="4259263"/>
          <p14:tracePt t="89758" x="9609138" y="4276725"/>
          <p14:tracePt t="89774" x="9609138" y="4303713"/>
          <p14:tracePt t="89791" x="9609138" y="4340225"/>
          <p14:tracePt t="89808" x="9609138" y="4367213"/>
          <p14:tracePt t="89825" x="9609138" y="4402138"/>
          <p14:tracePt t="89841" x="9609138" y="4438650"/>
          <p14:tracePt t="89857" x="9609138" y="4465638"/>
          <p14:tracePt t="89874" x="9609138" y="4491038"/>
          <p14:tracePt t="89891" x="9609138" y="4527550"/>
          <p14:tracePt t="89907" x="9609138" y="4545013"/>
          <p14:tracePt t="89924" x="9609138" y="4581525"/>
          <p14:tracePt t="89942" x="9609138" y="4598988"/>
          <p14:tracePt t="89958" x="9609138" y="4616450"/>
          <p14:tracePt t="89975" x="9609138" y="4625975"/>
          <p14:tracePt t="89991" x="9609138" y="4643438"/>
          <p14:tracePt t="90015" x="9609138" y="4660900"/>
          <p14:tracePt t="90032" x="9609138" y="4670425"/>
          <p14:tracePt t="90048" x="9609138" y="4679950"/>
          <p14:tracePt t="90080" x="9609138" y="4697413"/>
          <p14:tracePt t="90112" x="9609138" y="4705350"/>
          <p14:tracePt t="90119" x="9609138" y="4714875"/>
          <p14:tracePt t="90244" x="9609138" y="4724400"/>
          <p14:tracePt t="90323" x="9599613" y="4714875"/>
          <p14:tracePt t="90331" x="9590088" y="4697413"/>
          <p14:tracePt t="90342" x="9590088" y="4687888"/>
          <p14:tracePt t="90359" x="9582150" y="4625975"/>
          <p14:tracePt t="90375" x="9572625" y="4572000"/>
          <p14:tracePt t="90392" x="9572625" y="4518025"/>
          <p14:tracePt t="90408" x="9563100" y="4456113"/>
          <p14:tracePt t="90425" x="9555163" y="4411663"/>
          <p14:tracePt t="90442" x="9537700" y="4348163"/>
          <p14:tracePt t="90459" x="9537700" y="4286250"/>
          <p14:tracePt t="90475" x="9528175" y="4241800"/>
          <p14:tracePt t="90492" x="9518650" y="4205288"/>
          <p14:tracePt t="90509" x="9518650" y="4170363"/>
          <p14:tracePt t="90525" x="9501188" y="4125913"/>
          <p14:tracePt t="90542" x="9491663" y="4089400"/>
          <p14:tracePt t="90559" x="9491663" y="4037013"/>
          <p14:tracePt t="90575" x="9483725" y="4000500"/>
          <p14:tracePt t="90592" x="9483725" y="3973513"/>
          <p14:tracePt t="90609" x="9483725" y="3929063"/>
          <p14:tracePt t="90626" x="9466263" y="3875088"/>
          <p14:tracePt t="90643" x="9456738" y="3857625"/>
          <p14:tracePt t="90659" x="9429750" y="3776663"/>
          <p14:tracePt t="90676" x="9412288" y="3759200"/>
          <p14:tracePt t="90692" x="9394825" y="3741738"/>
          <p14:tracePt t="90709" x="9394825" y="3732213"/>
          <p14:tracePt t="90726" x="9385300" y="3724275"/>
          <p14:tracePt t="90742" x="9385300" y="3705225"/>
          <p14:tracePt t="90759" x="9375775" y="3697288"/>
          <p14:tracePt t="90792" x="9358313" y="3697288"/>
          <p14:tracePt t="90809" x="9340850" y="3697288"/>
          <p14:tracePt t="90826" x="9304338" y="3697288"/>
          <p14:tracePt t="90843" x="9269413" y="3697288"/>
          <p14:tracePt t="90859" x="9242425" y="3697288"/>
          <p14:tracePt t="90876" x="9188450" y="3705225"/>
          <p14:tracePt t="90893" x="9117013" y="3732213"/>
          <p14:tracePt t="90909" x="9072563" y="3741738"/>
          <p14:tracePt t="90926" x="9001125" y="3759200"/>
          <p14:tracePt t="90943" x="8894763" y="3786188"/>
          <p14:tracePt t="90959" x="8796338" y="3813175"/>
          <p14:tracePt t="90976" x="8697913" y="3848100"/>
          <p14:tracePt t="90993" x="8582025" y="3867150"/>
          <p14:tracePt t="90995" x="8528050" y="3875088"/>
          <p14:tracePt t="91010" x="8483600" y="3884613"/>
          <p14:tracePt t="91027" x="8367713" y="3894138"/>
          <p14:tracePt t="91043" x="8331200" y="3894138"/>
          <p14:tracePt t="91060" x="8304213" y="3894138"/>
          <p14:tracePt t="91076" x="8277225" y="3894138"/>
          <p14:tracePt t="91093" x="8269288" y="3894138"/>
          <p14:tracePt t="91110" x="8251825" y="3894138"/>
          <p14:tracePt t="91126" x="8232775" y="3894138"/>
          <p14:tracePt t="91143" x="8224838" y="3894138"/>
          <p14:tracePt t="91219" x="8232775" y="3902075"/>
          <p14:tracePt t="91236" x="8259763" y="3911600"/>
          <p14:tracePt t="91244" x="8286750" y="3919538"/>
          <p14:tracePt t="91251" x="8304213" y="3919538"/>
          <p14:tracePt t="91260" x="8340725" y="3919538"/>
          <p14:tracePt t="91277" x="8412163" y="3946525"/>
          <p14:tracePt t="91293" x="8501063" y="3956050"/>
          <p14:tracePt t="91310" x="8582025" y="3956050"/>
          <p14:tracePt t="91327" x="8715375" y="3956050"/>
          <p14:tracePt t="91343" x="8902700" y="3956050"/>
          <p14:tracePt t="91360" x="9028113" y="3956050"/>
          <p14:tracePt t="91377" x="9109075" y="3956050"/>
          <p14:tracePt t="91393" x="9153525" y="3956050"/>
          <p14:tracePt t="91411" x="9197975" y="3956050"/>
          <p14:tracePt t="91427" x="9251950" y="3956050"/>
          <p14:tracePt t="91444" x="9296400" y="3956050"/>
          <p14:tracePt t="91460" x="9348788" y="3956050"/>
          <p14:tracePt t="91477" x="9402763" y="3956050"/>
          <p14:tracePt t="91494" x="9456738" y="3956050"/>
          <p14:tracePt t="91510" x="9474200" y="3956050"/>
          <p14:tracePt t="91527" x="9483725" y="3956050"/>
          <p14:tracePt t="91548" x="9491663" y="3956050"/>
          <p14:tracePt t="91572" x="9510713" y="3956050"/>
          <p14:tracePt t="91587" x="9518650" y="3956050"/>
          <p14:tracePt t="91596" x="9528175" y="3956050"/>
          <p14:tracePt t="92236" x="9528175" y="3973513"/>
          <p14:tracePt t="92244" x="9528175" y="3990975"/>
          <p14:tracePt t="92252" x="9510713" y="4010025"/>
          <p14:tracePt t="92262" x="9483725" y="4027488"/>
          <p14:tracePt t="92279" x="9394825" y="4116388"/>
          <p14:tracePt t="92295" x="9242425" y="4241800"/>
          <p14:tracePt t="92312" x="9045575" y="4394200"/>
          <p14:tracePt t="92328" x="8777288" y="4589463"/>
          <p14:tracePt t="92345" x="8420100" y="4776788"/>
          <p14:tracePt t="92363" x="7599363" y="5099050"/>
          <p14:tracePt t="92379" x="6902450" y="5313363"/>
          <p14:tracePt t="92395" x="6180138" y="5491163"/>
          <p14:tracePt t="92412" x="5465763" y="5626100"/>
          <p14:tracePt t="92429" x="4867275" y="5697538"/>
          <p14:tracePt t="92445" x="4465638" y="5724525"/>
          <p14:tracePt t="92463" x="4224338" y="5724525"/>
          <p14:tracePt t="92479" x="4089400" y="5724525"/>
          <p14:tracePt t="92496" x="3983038" y="5724525"/>
          <p14:tracePt t="92512" x="3902075" y="5724525"/>
          <p14:tracePt t="92529" x="3803650" y="5724525"/>
          <p14:tracePt t="92532" x="3751263" y="5724525"/>
          <p14:tracePt t="92545" x="3705225" y="5724525"/>
          <p14:tracePt t="92563" x="3554413" y="5715000"/>
          <p14:tracePt t="92579" x="3490913" y="5697538"/>
          <p14:tracePt t="92596" x="3411538" y="5688013"/>
          <p14:tracePt t="92612" x="3313113" y="5688013"/>
          <p14:tracePt t="92629" x="3205163" y="5688013"/>
          <p14:tracePt t="92646" x="3125788" y="5688013"/>
          <p14:tracePt t="92662" x="3081338" y="5688013"/>
          <p14:tracePt t="92679" x="3062288" y="5680075"/>
          <p14:tracePt t="92696" x="3054350" y="5661025"/>
          <p14:tracePt t="92729" x="3054350" y="5643563"/>
          <p14:tracePt t="92764" x="3054350" y="5634038"/>
          <p14:tracePt t="92771" x="3062288" y="5616575"/>
          <p14:tracePt t="92780" x="3071813" y="5608638"/>
          <p14:tracePt t="92796" x="3108325" y="5581650"/>
          <p14:tracePt t="92813" x="3197225" y="5537200"/>
          <p14:tracePt t="92830" x="3259138" y="5527675"/>
          <p14:tracePt t="92846" x="3303588" y="5518150"/>
          <p14:tracePt t="92863" x="3402013" y="5500688"/>
          <p14:tracePt t="92879" x="3536950" y="5491163"/>
          <p14:tracePt t="92896" x="3697288" y="5491163"/>
          <p14:tracePt t="92913" x="3875088" y="5491163"/>
          <p14:tracePt t="92930" x="4027488" y="5491163"/>
          <p14:tracePt t="92947" x="4259263" y="5500688"/>
          <p14:tracePt t="92963" x="4438650" y="5527675"/>
          <p14:tracePt t="92980" x="4616450" y="5554663"/>
          <p14:tracePt t="92996" x="4830763" y="5589588"/>
          <p14:tracePt t="93013" x="5126038" y="5616575"/>
          <p14:tracePt t="93030" x="5562600" y="5616575"/>
          <p14:tracePt t="93046" x="6099175" y="5616575"/>
          <p14:tracePt t="93063" x="6581775" y="5616575"/>
          <p14:tracePt t="93080" x="6973888" y="5616575"/>
          <p14:tracePt t="93097" x="7277100" y="5616575"/>
          <p14:tracePt t="93113" x="7491413" y="5608638"/>
          <p14:tracePt t="93130" x="7653338" y="5608638"/>
          <p14:tracePt t="93147" x="7796213" y="5608638"/>
          <p14:tracePt t="93164" x="7920038" y="5608638"/>
          <p14:tracePt t="93180" x="8062913" y="5608638"/>
          <p14:tracePt t="93197" x="8242300" y="5616575"/>
          <p14:tracePt t="93214" x="8420100" y="5634038"/>
          <p14:tracePt t="93231" x="8545513" y="5653088"/>
          <p14:tracePt t="93247" x="8589963" y="5661025"/>
          <p14:tracePt t="93280" x="8609013" y="5661025"/>
          <p14:tracePt t="93297" x="8634413" y="5680075"/>
          <p14:tracePt t="93314" x="8705850" y="5688013"/>
          <p14:tracePt t="93330" x="8777288" y="5688013"/>
          <p14:tracePt t="93347" x="8902700" y="5715000"/>
          <p14:tracePt t="93364" x="9037638" y="5732463"/>
          <p14:tracePt t="93381" x="9180513" y="5751513"/>
          <p14:tracePt t="93397" x="9286875" y="5759450"/>
          <p14:tracePt t="93414" x="9304338" y="5759450"/>
          <p14:tracePt t="93431" x="9331325" y="5759450"/>
          <p14:tracePt t="93448" x="9367838" y="5759450"/>
          <p14:tracePt t="93465" x="9439275" y="5759450"/>
          <p14:tracePt t="93481" x="9483725" y="5751513"/>
          <p14:tracePt t="93498" x="9563100" y="5732463"/>
          <p14:tracePt t="93514" x="9644063" y="5724525"/>
          <p14:tracePt t="93531" x="9715500" y="5688013"/>
          <p14:tracePt t="93548" x="9732963" y="5680075"/>
          <p14:tracePt t="93564" x="9742488" y="5670550"/>
          <p14:tracePt t="93598" x="9759950" y="5670550"/>
          <p14:tracePt t="93616" x="9769475" y="5661025"/>
          <p14:tracePt t="93632" x="9777413" y="5661025"/>
          <p14:tracePt t="93648" x="9804400" y="5661025"/>
          <p14:tracePt t="93664" x="9813925" y="5661025"/>
          <p14:tracePt t="93681" x="9858375" y="5661025"/>
          <p14:tracePt t="93698" x="9875838" y="5661025"/>
          <p14:tracePt t="93715" x="9920288" y="5661025"/>
          <p14:tracePt t="93732" x="9947275" y="5670550"/>
          <p14:tracePt t="93749" x="9983788" y="5688013"/>
          <p14:tracePt t="93765" x="10001250" y="5697538"/>
          <p14:tracePt t="93781" x="10018713" y="5705475"/>
          <p14:tracePt t="93798" x="10028238" y="5715000"/>
          <p14:tracePt t="93815" x="10037763" y="5715000"/>
          <p14:tracePt t="93831" x="10055225" y="5732463"/>
          <p14:tracePt t="94432" x="10055225" y="5715000"/>
          <p14:tracePt t="94464" x="10045700" y="5705475"/>
          <p14:tracePt t="94487" x="10045700" y="5688013"/>
          <p14:tracePt t="94496" x="10045700" y="5680075"/>
          <p14:tracePt t="94503" x="10045700" y="5670550"/>
          <p14:tracePt t="94536" x="10045700" y="5661025"/>
          <p14:tracePt t="94544" x="10045700" y="5643563"/>
          <p14:tracePt t="94559" x="10045700" y="5634038"/>
          <p14:tracePt t="94568" x="10045700" y="5616575"/>
          <p14:tracePt t="94584" x="10045700" y="5608638"/>
          <p14:tracePt t="94600" x="10045700" y="5581650"/>
          <p14:tracePt t="94616" x="10045700" y="5545138"/>
          <p14:tracePt t="94633" x="10045700" y="5518150"/>
          <p14:tracePt t="94649" x="10045700" y="5491163"/>
          <p14:tracePt t="94666" x="10037763" y="5465763"/>
          <p14:tracePt t="94683" x="10037763" y="5438775"/>
          <p14:tracePt t="94700" x="10037763" y="5419725"/>
          <p14:tracePt t="94716" x="10037763" y="5384800"/>
          <p14:tracePt t="94733" x="10037763" y="5375275"/>
          <p14:tracePt t="94750" x="10037763" y="5348288"/>
          <p14:tracePt t="94767" x="10037763" y="5322888"/>
          <p14:tracePt t="94783" x="10037763" y="5295900"/>
          <p14:tracePt t="94800" x="10037763" y="5276850"/>
          <p14:tracePt t="94817" x="10037763" y="5268913"/>
          <p14:tracePt t="94833" x="10028238" y="5251450"/>
          <p14:tracePt t="94867" x="10028238" y="5224463"/>
          <p14:tracePt t="94884" x="10028238" y="5214938"/>
          <p14:tracePt t="94900" x="10028238" y="5197475"/>
          <p14:tracePt t="94917" x="10028238" y="5187950"/>
          <p14:tracePt t="94934" x="10028238" y="5170488"/>
          <p14:tracePt t="94950" x="10028238" y="5160963"/>
          <p14:tracePt t="94967" x="10028238" y="5126038"/>
          <p14:tracePt t="94983" x="10028238" y="5099050"/>
          <p14:tracePt t="95000" x="10028238" y="5081588"/>
          <p14:tracePt t="95017" x="10028238" y="5054600"/>
          <p14:tracePt t="95033" x="10028238" y="5018088"/>
          <p14:tracePt t="95050" x="10028238" y="5010150"/>
          <p14:tracePt t="95067" x="10028238" y="4991100"/>
          <p14:tracePt t="95084" x="10028238" y="4946650"/>
          <p14:tracePt t="95100" x="10028238" y="4929188"/>
          <p14:tracePt t="95117" x="10028238" y="4902200"/>
          <p14:tracePt t="95134" x="10028238" y="4884738"/>
          <p14:tracePt t="95151" x="10028238" y="4840288"/>
          <p14:tracePt t="95167" x="10028238" y="4795838"/>
          <p14:tracePt t="95184" x="10028238" y="4776788"/>
          <p14:tracePt t="95200" x="10028238" y="4741863"/>
          <p14:tracePt t="95217" x="10028238" y="4714875"/>
          <p14:tracePt t="95234" x="10028238" y="4687888"/>
          <p14:tracePt t="95251" x="10028238" y="4652963"/>
          <p14:tracePt t="95267" x="10028238" y="4616450"/>
          <p14:tracePt t="95284" x="10028238" y="4589463"/>
          <p14:tracePt t="95301" x="10028238" y="4545013"/>
          <p14:tracePt t="95317" x="10028238" y="4510088"/>
          <p14:tracePt t="95335" x="10028238" y="4483100"/>
          <p14:tracePt t="95351" x="10028238" y="4465638"/>
          <p14:tracePt t="95367" x="10028238" y="4429125"/>
          <p14:tracePt t="95384" x="10028238" y="4402138"/>
          <p14:tracePt t="95401" x="10028238" y="4375150"/>
          <p14:tracePt t="95417" x="10010775" y="4340225"/>
          <p14:tracePt t="95434" x="10010775" y="4322763"/>
          <p14:tracePt t="95451" x="10010775" y="4286250"/>
          <p14:tracePt t="95468" x="10010775" y="4259263"/>
          <p14:tracePt t="95484" x="10010775" y="4224338"/>
          <p14:tracePt t="95501" x="10010775" y="4205288"/>
          <p14:tracePt t="95518" x="10010775" y="4152900"/>
          <p14:tracePt t="95535" x="10010775" y="4116388"/>
          <p14:tracePt t="95551" x="10010775" y="4098925"/>
          <p14:tracePt t="95568" x="10010775" y="4062413"/>
          <p14:tracePt t="95584" x="10010775" y="4037013"/>
          <p14:tracePt t="95601" x="10010775" y="3990975"/>
          <p14:tracePt t="95618" x="10010775" y="3956050"/>
          <p14:tracePt t="95635" x="10010775" y="3919538"/>
          <p14:tracePt t="95651" x="10010775" y="3902075"/>
          <p14:tracePt t="95668" x="10010775" y="3884613"/>
          <p14:tracePt t="95685" x="10010775" y="3857625"/>
          <p14:tracePt t="96284" x="10010775" y="3848100"/>
          <p14:tracePt t="96364" x="10010775" y="3857625"/>
          <p14:tracePt t="96372" x="10018713" y="3857625"/>
          <p14:tracePt t="96380" x="10018713" y="3867150"/>
          <p14:tracePt t="96428" x="10018713" y="3875088"/>
          <p14:tracePt t="96476" x="10018713" y="3884613"/>
          <p14:tracePt t="96483" x="10028238" y="3894138"/>
          <p14:tracePt t="96524" x="10028238" y="3911600"/>
          <p14:tracePt t="96531" x="10028238" y="3919538"/>
          <p14:tracePt t="96788" x="10028238" y="3911600"/>
          <p14:tracePt t="96796" x="10028238" y="3902075"/>
          <p14:tracePt t="96804" x="10028238" y="3884613"/>
          <p14:tracePt t="96820" x="10028238" y="3830638"/>
          <p14:tracePt t="96837" x="10028238" y="3786188"/>
          <p14:tracePt t="96854" x="10028238" y="3732213"/>
          <p14:tracePt t="96870" x="10028238" y="3670300"/>
          <p14:tracePt t="96887" x="10028238" y="3625850"/>
          <p14:tracePt t="96903" x="10028238" y="3598863"/>
          <p14:tracePt t="96937" x="10028238" y="3589338"/>
          <p14:tracePt t="96953" x="10018713" y="3562350"/>
          <p14:tracePt t="98475" x="10010775" y="3562350"/>
          <p14:tracePt t="98483" x="9991725" y="3562350"/>
          <p14:tracePt t="98495" x="9983788" y="3562350"/>
          <p14:tracePt t="98506" x="9966325" y="3554413"/>
          <p14:tracePt t="98523" x="9939338" y="3554413"/>
          <p14:tracePt t="98540" x="9929813" y="3554413"/>
          <p14:tracePt t="98556" x="9894888" y="3554413"/>
          <p14:tracePt t="98573" x="9840913" y="3554413"/>
          <p14:tracePt t="98590" x="9786938" y="3554413"/>
          <p14:tracePt t="98607" x="9680575" y="3554413"/>
          <p14:tracePt t="98623" x="9590088" y="3554413"/>
          <p14:tracePt t="98640" x="9510713" y="3554413"/>
          <p14:tracePt t="98656" x="9429750" y="3554413"/>
          <p14:tracePt t="98673" x="9394825" y="3554413"/>
          <p14:tracePt t="98690" x="9348788" y="3554413"/>
          <p14:tracePt t="98707" x="9323388" y="3554413"/>
          <p14:tracePt t="98723" x="9286875" y="3554413"/>
          <p14:tracePt t="98740" x="9215438" y="3554413"/>
          <p14:tracePt t="98757" x="9170988" y="3554413"/>
          <p14:tracePt t="98773" x="9126538" y="3554413"/>
          <p14:tracePt t="98790" x="9090025" y="3554413"/>
          <p14:tracePt t="98807" x="9037638" y="3554413"/>
          <p14:tracePt t="98992" x="9063038" y="3562350"/>
          <p14:tracePt t="98999" x="9072563" y="3571875"/>
          <p14:tracePt t="99008" x="9099550" y="3581400"/>
          <p14:tracePt t="99024" x="9153525" y="3581400"/>
          <p14:tracePt t="99040" x="9251950" y="3589338"/>
          <p14:tracePt t="99057" x="9429750" y="3616325"/>
          <p14:tracePt t="99074" x="9626600" y="3643313"/>
          <p14:tracePt t="99091" x="9796463" y="3660775"/>
          <p14:tracePt t="99107" x="9939338" y="3670300"/>
          <p14:tracePt t="99124" x="10001250" y="3670300"/>
          <p14:tracePt t="99141" x="10018713" y="3670300"/>
          <p14:tracePt t="99157" x="10028238" y="3670300"/>
          <p14:tracePt t="99174" x="10037763" y="3670300"/>
          <p14:tracePt t="99295" x="10028238" y="3670300"/>
          <p14:tracePt t="99312" x="10010775" y="3670300"/>
          <p14:tracePt t="99320" x="10001250" y="3670300"/>
          <p14:tracePt t="99424" x="10018713" y="3660775"/>
          <p14:tracePt t="99431" x="10055225" y="3660775"/>
          <p14:tracePt t="99441" x="10072688" y="3660775"/>
          <p14:tracePt t="99458" x="10252075" y="3633788"/>
          <p14:tracePt t="99475" x="10572750" y="3581400"/>
          <p14:tracePt t="99491" x="11063288" y="3490913"/>
          <p14:tracePt t="99508" x="11456988" y="3446463"/>
          <p14:tracePt t="99525" x="11715750" y="3402013"/>
          <p14:tracePt t="99541" x="11841163" y="3384550"/>
          <p14:tracePt t="99559" x="11858625" y="3384550"/>
          <p14:tracePt t="99599" x="11868150" y="3384550"/>
          <p14:tracePt t="99609" x="11876088" y="3384550"/>
          <p14:tracePt t="99815" x="11868150" y="3384550"/>
          <p14:tracePt t="99824" x="11849100" y="3384550"/>
          <p14:tracePt t="99831" x="11823700" y="3384550"/>
          <p14:tracePt t="99842" x="11796713" y="3384550"/>
          <p14:tracePt t="99859" x="11725275" y="3384550"/>
          <p14:tracePt t="99875" x="11644313" y="3384550"/>
          <p14:tracePt t="99892" x="11456988" y="3384550"/>
          <p14:tracePt t="99909" x="11161713" y="3384550"/>
          <p14:tracePt t="99927" x="10752138" y="3411538"/>
          <p14:tracePt t="99942" x="10323513" y="3465513"/>
          <p14:tracePt t="99959" x="9831388" y="3544888"/>
          <p14:tracePt t="99976" x="9617075" y="3571875"/>
          <p14:tracePt t="99993" x="9474200" y="3589338"/>
          <p14:tracePt t="100009" x="9367838" y="3589338"/>
          <p14:tracePt t="100026" x="9269413" y="3589338"/>
          <p14:tracePt t="100043" x="9197975" y="3589338"/>
          <p14:tracePt t="100059" x="9153525" y="3589338"/>
          <p14:tracePt t="100076" x="9144000" y="3589338"/>
          <p14:tracePt t="100093" x="9099550" y="3589338"/>
          <p14:tracePt t="100109" x="9063038" y="3589338"/>
          <p14:tracePt t="100126" x="9018588" y="3589338"/>
          <p14:tracePt t="100143" x="8956675" y="3589338"/>
          <p14:tracePt t="100160" x="8929688" y="3589338"/>
          <p14:tracePt t="100177" x="8902700" y="3589338"/>
          <p14:tracePt t="100256" x="8902700" y="3598863"/>
          <p14:tracePt t="100263" x="8939213" y="3616325"/>
          <p14:tracePt t="100272" x="8974138" y="3625850"/>
          <p14:tracePt t="100280" x="9037638" y="3643313"/>
          <p14:tracePt t="100293" x="9144000" y="3670300"/>
          <p14:tracePt t="100310" x="9439275" y="3705225"/>
          <p14:tracePt t="100327" x="10082213" y="3724275"/>
          <p14:tracePt t="100343" x="10518775" y="3724275"/>
          <p14:tracePt t="100360" x="10929938" y="3687763"/>
          <p14:tracePt t="100376" x="11198225" y="3633788"/>
          <p14:tracePt t="100393" x="11341100" y="3598863"/>
          <p14:tracePt t="100410" x="11447463" y="3571875"/>
          <p14:tracePt t="100427" x="11537950" y="3571875"/>
          <p14:tracePt t="100443" x="11617325" y="3571875"/>
          <p14:tracePt t="100460" x="11706225" y="3562350"/>
          <p14:tracePt t="100477" x="11787188" y="3562350"/>
          <p14:tracePt t="100494" x="11823700" y="3562350"/>
          <p14:tracePt t="100511" x="11849100" y="3562350"/>
          <p14:tracePt t="100527" x="11858625" y="3562350"/>
          <p14:tracePt t="100663" x="11841163" y="3562350"/>
          <p14:tracePt t="100672" x="11831638" y="3562350"/>
          <p14:tracePt t="100680" x="11814175" y="3562350"/>
          <p14:tracePt t="100694" x="11804650" y="3562350"/>
          <p14:tracePt t="100711" x="11715750" y="3562350"/>
          <p14:tracePt t="100727" x="11634788" y="3589338"/>
          <p14:tracePt t="100744" x="11483975" y="3679825"/>
          <p14:tracePt t="100760" x="11296650" y="3786188"/>
          <p14:tracePt t="100778" x="11109325" y="3929063"/>
          <p14:tracePt t="100794" x="10929938" y="4071938"/>
          <p14:tracePt t="100811" x="10787063" y="4214813"/>
          <p14:tracePt t="100827" x="10680700" y="4340225"/>
          <p14:tracePt t="100844" x="10599738" y="4473575"/>
          <p14:tracePt t="100861" x="10518775" y="4589463"/>
          <p14:tracePt t="100877" x="10483850" y="4670425"/>
          <p14:tracePt t="100894" x="10447338" y="4768850"/>
          <p14:tracePt t="100911" x="10420350" y="4902200"/>
          <p14:tracePt t="100928" x="10412413" y="4991100"/>
          <p14:tracePt t="100944" x="10412413" y="5045075"/>
          <p14:tracePt t="100961" x="10412413" y="5099050"/>
          <p14:tracePt t="100978" x="10412413" y="5133975"/>
          <p14:tracePt t="100994" x="10412413" y="5153025"/>
          <p14:tracePt t="101011" x="10402888" y="5180013"/>
          <p14:tracePt t="101028" x="10394950" y="5197475"/>
          <p14:tracePt t="101045" x="10394950" y="5224463"/>
          <p14:tracePt t="101061" x="10385425" y="5232400"/>
          <p14:tracePt t="101078" x="10375900" y="5241925"/>
          <p14:tracePt t="101216" x="10367963" y="5241925"/>
          <p14:tracePt t="101239" x="10367963" y="5214938"/>
          <p14:tracePt t="101248" x="10358438" y="5187950"/>
          <p14:tracePt t="101256" x="10348913" y="5133975"/>
          <p14:tracePt t="101264" x="10331450" y="5108575"/>
          <p14:tracePt t="101279" x="10323513" y="5072063"/>
          <p14:tracePt t="101295" x="10304463" y="5000625"/>
          <p14:tracePt t="101312" x="10277475" y="4929188"/>
          <p14:tracePt t="101328" x="10277475" y="4875213"/>
          <p14:tracePt t="101345" x="10269538" y="4813300"/>
          <p14:tracePt t="101362" x="10242550" y="4741863"/>
          <p14:tracePt t="101378" x="10233025" y="4679950"/>
          <p14:tracePt t="101395" x="10225088" y="4643438"/>
          <p14:tracePt t="101411" x="10225088" y="4598988"/>
          <p14:tracePt t="101428" x="10206038" y="4545013"/>
          <p14:tracePt t="101445" x="10198100" y="4465638"/>
          <p14:tracePt t="101462" x="10198100" y="4419600"/>
          <p14:tracePt t="101479" x="10198100" y="4330700"/>
          <p14:tracePt t="101496" x="10198100" y="4268788"/>
          <p14:tracePt t="101512" x="10198100" y="4241800"/>
          <p14:tracePt t="101529" x="10198100" y="4197350"/>
          <p14:tracePt t="101545" x="10198100" y="4133850"/>
          <p14:tracePt t="101562" x="10198100" y="4062413"/>
          <p14:tracePt t="101579" x="10198100" y="3938588"/>
          <p14:tracePt t="101596" x="10198100" y="3848100"/>
          <p14:tracePt t="101612" x="10198100" y="3768725"/>
          <p14:tracePt t="101629" x="10198100" y="3687763"/>
          <p14:tracePt t="101645" x="10198100" y="3625850"/>
          <p14:tracePt t="101662" x="10198100" y="3589338"/>
          <p14:tracePt t="101679" x="10198100" y="3562350"/>
          <p14:tracePt t="101695" x="10198100" y="3544888"/>
          <p14:tracePt t="101729" x="10198100" y="3536950"/>
          <p14:tracePt t="101860" x="10198100" y="3527425"/>
          <p14:tracePt t="101940" x="10198100" y="3517900"/>
          <p14:tracePt t="101972" x="10188575" y="3509963"/>
          <p14:tracePt t="101980" x="10180638" y="3500438"/>
          <p14:tracePt t="102003" x="10161588" y="3500438"/>
          <p14:tracePt t="102011" x="10153650" y="3500438"/>
          <p14:tracePt t="102019" x="10144125" y="3490913"/>
          <p14:tracePt t="102029" x="10117138" y="3490913"/>
          <p14:tracePt t="102046" x="10082213" y="3482975"/>
          <p14:tracePt t="102063" x="10028238" y="3465513"/>
          <p14:tracePt t="102079" x="9966325" y="3446463"/>
          <p14:tracePt t="102096" x="9912350" y="3429000"/>
          <p14:tracePt t="102113" x="9831388" y="3419475"/>
          <p14:tracePt t="102130" x="9777413" y="3419475"/>
          <p14:tracePt t="102147" x="9705975" y="3419475"/>
          <p14:tracePt t="102163" x="9537700" y="3419475"/>
          <p14:tracePt t="102180" x="9394825" y="3419475"/>
          <p14:tracePt t="102196" x="9251950" y="3419475"/>
          <p14:tracePt t="102213" x="9144000" y="3438525"/>
          <p14:tracePt t="102230" x="9117013" y="3438525"/>
          <p14:tracePt t="102388" x="9117013" y="3446463"/>
          <p14:tracePt t="102411" x="9134475" y="3455988"/>
          <p14:tracePt t="102427" x="9161463" y="3473450"/>
          <p14:tracePt t="102436" x="9180513" y="3482975"/>
          <p14:tracePt t="102447" x="9197975" y="3490913"/>
          <p14:tracePt t="102463" x="9224963" y="3500438"/>
          <p14:tracePt t="102480" x="9296400" y="3527425"/>
          <p14:tracePt t="102497" x="9394825" y="3581400"/>
          <p14:tracePt t="102513" x="9474200" y="3616325"/>
          <p14:tracePt t="102531" x="9617075" y="3705225"/>
          <p14:tracePt t="102547" x="9715500" y="3751263"/>
          <p14:tracePt t="102564" x="9813925" y="3795713"/>
          <p14:tracePt t="102580" x="9920288" y="3848100"/>
          <p14:tracePt t="102597" x="10018713" y="3919538"/>
          <p14:tracePt t="102614" x="10072688" y="3973513"/>
          <p14:tracePt t="102630" x="10134600" y="4054475"/>
          <p14:tracePt t="102647" x="10215563" y="4160838"/>
          <p14:tracePt t="102664" x="10287000" y="4276725"/>
          <p14:tracePt t="102681" x="10358438" y="4367213"/>
          <p14:tracePt t="102684" x="10375900" y="4394200"/>
          <p14:tracePt t="102697" x="10402888" y="4429125"/>
          <p14:tracePt t="102715" x="10466388" y="4518025"/>
          <p14:tracePt t="102731" x="10483850" y="4554538"/>
          <p14:tracePt t="102747" x="10501313" y="4572000"/>
          <p14:tracePt t="102764" x="10501313" y="4598988"/>
          <p14:tracePt t="102781" x="10501313" y="4616450"/>
          <p14:tracePt t="102797" x="10501313" y="4643438"/>
          <p14:tracePt t="102814" x="10501313" y="4652963"/>
          <p14:tracePt t="102831" x="10501313" y="4670425"/>
          <p14:tracePt t="102864" x="10501313" y="4687888"/>
          <p14:tracePt t="102881" x="10483850" y="4697413"/>
          <p14:tracePt t="102898" x="10483850" y="4705350"/>
          <p14:tracePt t="102914" x="10474325" y="4732338"/>
          <p14:tracePt t="102963" x="10456863" y="4724400"/>
          <p14:tracePt t="102972" x="10447338" y="4724400"/>
          <p14:tracePt t="102981" x="10447338" y="4705350"/>
          <p14:tracePt t="102998" x="10412413" y="4660900"/>
          <p14:tracePt t="103014" x="10385425" y="4625975"/>
          <p14:tracePt t="103031" x="10348913" y="4572000"/>
          <p14:tracePt t="103048" x="10331450" y="4527550"/>
          <p14:tracePt t="103064" x="10331450" y="4473575"/>
          <p14:tracePt t="103081" x="10313988" y="4419600"/>
          <p14:tracePt t="103098" x="10304463" y="4357688"/>
          <p14:tracePt t="103115" x="10269538" y="4241800"/>
          <p14:tracePt t="103132" x="10269538" y="4187825"/>
          <p14:tracePt t="103148" x="10260013" y="4108450"/>
          <p14:tracePt t="103165" x="10260013" y="4054475"/>
          <p14:tracePt t="103181" x="10252075" y="3973513"/>
          <p14:tracePt t="103198" x="10242550" y="3875088"/>
          <p14:tracePt t="103215" x="10242550" y="3795713"/>
          <p14:tracePt t="103231" x="10242550" y="3724275"/>
          <p14:tracePt t="103248" x="10225088" y="3643313"/>
          <p14:tracePt t="103265" x="10225088" y="3581400"/>
          <p14:tracePt t="103281" x="10225088" y="3517900"/>
          <p14:tracePt t="103299" x="10225088" y="3490913"/>
          <p14:tracePt t="103315" x="10225088" y="3455988"/>
          <p14:tracePt t="103332" x="10225088" y="3438525"/>
          <p14:tracePt t="103365" x="10225088" y="3429000"/>
          <p14:tracePt t="103460" x="10225088" y="3419475"/>
          <p14:tracePt t="103468" x="10225088" y="3411538"/>
          <p14:tracePt t="103475" x="10225088" y="3402013"/>
          <p14:tracePt t="103484" x="10225088" y="3394075"/>
          <p14:tracePt t="103595" x="10242550" y="3394075"/>
          <p14:tracePt t="103604" x="10277475" y="3394075"/>
          <p14:tracePt t="103615" x="10304463" y="3411538"/>
          <p14:tracePt t="103632" x="10358438" y="3411538"/>
          <p14:tracePt t="103649" x="10466388" y="3429000"/>
          <p14:tracePt t="103665" x="10609263" y="3429000"/>
          <p14:tracePt t="103683" x="10858500" y="3429000"/>
          <p14:tracePt t="103699" x="10983913" y="3429000"/>
          <p14:tracePt t="103716" x="11045825" y="3429000"/>
          <p14:tracePt t="103732" x="11063288" y="3429000"/>
          <p14:tracePt t="103749" x="11090275" y="3429000"/>
          <p14:tracePt t="103766" x="11117263" y="3429000"/>
          <p14:tracePt t="103782" x="11171238" y="3429000"/>
          <p14:tracePt t="103799" x="11215688" y="3438525"/>
          <p14:tracePt t="103816" x="11277600" y="3438525"/>
          <p14:tracePt t="103832" x="11314113" y="3438525"/>
          <p14:tracePt t="103849" x="11323638" y="3438525"/>
          <p14:tracePt t="104020" x="11323638" y="3455988"/>
          <p14:tracePt t="104036" x="11323638" y="3465513"/>
          <p14:tracePt t="104084" x="11314113" y="3473450"/>
          <p14:tracePt t="104091" x="11314113" y="3482975"/>
          <p14:tracePt t="104107" x="11314113" y="3490913"/>
          <p14:tracePt t="104124" x="11314113" y="3509963"/>
          <p14:tracePt t="104133" x="11341100" y="3509963"/>
          <p14:tracePt t="104150" x="11430000" y="3544888"/>
          <p14:tracePt t="104166" x="11545888" y="3625850"/>
          <p14:tracePt t="104183" x="11617325" y="3687763"/>
          <p14:tracePt t="104200" x="11725275" y="3776663"/>
          <p14:tracePt t="104216" x="11849100" y="3875088"/>
          <p14:tracePt t="104219" x="11895138" y="3946525"/>
          <p14:tracePt t="104233" x="11920538" y="4017963"/>
          <p14:tracePt t="104250" x="11966575" y="4187825"/>
          <p14:tracePt t="104267" x="11947525" y="4384675"/>
          <p14:tracePt t="104283" x="11895138" y="4491038"/>
          <p14:tracePt t="104300" x="11885613" y="4518025"/>
          <p14:tracePt t="104472" x="11876088" y="4537075"/>
          <p14:tracePt t="104488" x="11876088" y="4562475"/>
          <p14:tracePt t="104495" x="11876088" y="4598988"/>
          <p14:tracePt t="104503" x="11868150" y="4660900"/>
          <p14:tracePt t="104518" x="11849100" y="4751388"/>
          <p14:tracePt t="104534" x="11760200" y="4938713"/>
          <p14:tracePt t="104551" x="11634788" y="5089525"/>
          <p14:tracePt t="104567" x="11572875" y="5160963"/>
          <p14:tracePt t="104584" x="11501438" y="5224463"/>
          <p14:tracePt t="104600" x="11420475" y="5303838"/>
          <p14:tracePt t="104617" x="11358563" y="5375275"/>
          <p14:tracePt t="104634" x="11296650" y="5446713"/>
          <p14:tracePt t="104651" x="11260138" y="5537200"/>
          <p14:tracePt t="104667" x="11233150" y="5599113"/>
          <p14:tracePt t="104684" x="11215688" y="5634038"/>
          <p14:tracePt t="104701" x="11206163" y="5653088"/>
        </p14:tracePtLst>
      </p14:laserTrace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/>
          <a:srcRect l="11522" t="14475" r="13804" b="25496"/>
          <a:stretch/>
        </p:blipFill>
        <p:spPr>
          <a:xfrm>
            <a:off x="177421" y="1379078"/>
            <a:ext cx="11689490" cy="528310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3580" y="19877"/>
            <a:ext cx="10235821" cy="1189890"/>
          </a:xfrm>
        </p:spPr>
        <p:txBody>
          <a:bodyPr>
            <a:normAutofit/>
          </a:bodyPr>
          <a:lstStyle/>
          <a:p>
            <a:pPr algn="ctr"/>
            <a:r>
              <a:rPr lang="pt-BR" dirty="0" smtClean="0"/>
              <a:t>Cálculo de hf</a:t>
            </a:r>
            <a:r>
              <a:rPr lang="pt-BR" baseline="-25000" dirty="0" smtClean="0"/>
              <a:t>L</a:t>
            </a:r>
            <a:br>
              <a:rPr lang="pt-BR" baseline="-25000" dirty="0" smtClean="0"/>
            </a:br>
            <a:r>
              <a:rPr lang="pt-BR" sz="3200" dirty="0" smtClean="0"/>
              <a:t>Método dos Comprimentos Equivalentes</a:t>
            </a:r>
            <a:endParaRPr lang="pt-BR" sz="3200" baseline="-25000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106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789"/>
    </mc:Choice>
    <mc:Fallback xmlns="">
      <p:transition spd="slow" advTm="170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712" x="11180763" y="5661025"/>
          <p14:tracePt t="1719" x="11180763" y="5670550"/>
          <p14:tracePt t="1728" x="11153775" y="5688013"/>
          <p14:tracePt t="1736" x="11109325" y="5705475"/>
          <p14:tracePt t="1776" x="11082338" y="5732463"/>
          <p14:tracePt t="1784" x="11072813" y="5741988"/>
          <p14:tracePt t="1887" x="11072813" y="5732463"/>
          <p14:tracePt t="1896" x="11082338" y="5715000"/>
          <p14:tracePt t="1904" x="11082338" y="5705475"/>
          <p14:tracePt t="1917" x="11082338" y="5697538"/>
          <p14:tracePt t="1934" x="11082338" y="5688013"/>
          <p14:tracePt t="3715" x="11082338" y="5680075"/>
          <p14:tracePt t="3731" x="11072813" y="5670550"/>
          <p14:tracePt t="3740" x="11063288" y="5661025"/>
          <p14:tracePt t="3747" x="11045825" y="5661025"/>
          <p14:tracePt t="3756" x="11037888" y="5661025"/>
          <p14:tracePt t="3770" x="11028363" y="5661025"/>
          <p14:tracePt t="3787" x="11001375" y="5653088"/>
          <p14:tracePt t="3803" x="10956925" y="5589588"/>
          <p14:tracePt t="3820" x="10939463" y="5518150"/>
          <p14:tracePt t="3837" x="10858500" y="5375275"/>
          <p14:tracePt t="3853" x="10769600" y="5286375"/>
          <p14:tracePt t="3870" x="10590213" y="5153025"/>
          <p14:tracePt t="3887" x="10323513" y="4991100"/>
          <p14:tracePt t="3904" x="10028238" y="4795838"/>
          <p14:tracePt t="3921" x="9742488" y="4616450"/>
          <p14:tracePt t="3937" x="9474200" y="4456113"/>
          <p14:tracePt t="3953" x="9215438" y="4295775"/>
          <p14:tracePt t="3970" x="8966200" y="4179888"/>
          <p14:tracePt t="3987" x="8616950" y="4037013"/>
          <p14:tracePt t="4004" x="8402638" y="3956050"/>
          <p14:tracePt t="4020" x="8188325" y="3848100"/>
          <p14:tracePt t="4037" x="7991475" y="3732213"/>
          <p14:tracePt t="4053" x="7796213" y="3625850"/>
          <p14:tracePt t="4070" x="7545388" y="3509963"/>
          <p14:tracePt t="4087" x="7269163" y="3402013"/>
          <p14:tracePt t="4104" x="6983413" y="3303588"/>
          <p14:tracePt t="4120" x="6777038" y="3232150"/>
          <p14:tracePt t="4137" x="6581775" y="3160713"/>
          <p14:tracePt t="4154" x="6419850" y="3081338"/>
          <p14:tracePt t="4171" x="6251575" y="2919413"/>
          <p14:tracePt t="4187" x="6180138" y="2813050"/>
          <p14:tracePt t="4204" x="6099175" y="2697163"/>
          <p14:tracePt t="4220" x="5991225" y="2571750"/>
          <p14:tracePt t="4237" x="5884863" y="2465388"/>
          <p14:tracePt t="4254" x="5776913" y="2374900"/>
          <p14:tracePt t="4271" x="5688013" y="2286000"/>
          <p14:tracePt t="4287" x="5634038" y="2241550"/>
          <p14:tracePt t="4321" x="5616575" y="2232025"/>
          <p14:tracePt t="4337" x="5599113" y="2232025"/>
          <p14:tracePt t="4355" x="5562600" y="2286000"/>
          <p14:tracePt t="4371" x="5545138" y="2339975"/>
          <p14:tracePt t="4387" x="5510213" y="2384425"/>
          <p14:tracePt t="4404" x="5500688" y="2384425"/>
          <p14:tracePt t="5031" x="5483225" y="2384425"/>
          <p14:tracePt t="5040" x="5473700" y="2384425"/>
          <p14:tracePt t="5047" x="5473700" y="2401888"/>
          <p14:tracePt t="5056" x="5473700" y="2411413"/>
          <p14:tracePt t="5072" x="5473700" y="2428875"/>
          <p14:tracePt t="5089" x="5456238" y="2446338"/>
          <p14:tracePt t="5122" x="5446713" y="2446338"/>
          <p14:tracePt t="5139" x="5446713" y="2419350"/>
          <p14:tracePt t="5224" x="5446713" y="2411413"/>
          <p14:tracePt t="5231" x="5456238" y="2393950"/>
          <p14:tracePt t="5240" x="5465763" y="2366963"/>
          <p14:tracePt t="5256" x="5465763" y="2347913"/>
          <p14:tracePt t="5272" x="5465763" y="2303463"/>
          <p14:tracePt t="5289" x="5456238" y="2286000"/>
          <p14:tracePt t="5306" x="5438775" y="2268538"/>
          <p14:tracePt t="5323" x="5429250" y="2259013"/>
          <p14:tracePt t="5367" x="5419725" y="2251075"/>
          <p14:tracePt t="5376" x="5411788" y="2241550"/>
          <p14:tracePt t="5389" x="5402263" y="2232025"/>
          <p14:tracePt t="5406" x="5402263" y="2205038"/>
          <p14:tracePt t="5423" x="5375275" y="2152650"/>
          <p14:tracePt t="5439" x="5357813" y="2133600"/>
          <p14:tracePt t="5456" x="5357813" y="2116138"/>
          <p14:tracePt t="5473" x="5357813" y="2081213"/>
          <p14:tracePt t="5489" x="5357813" y="2044700"/>
          <p14:tracePt t="5506" x="5357813" y="1990725"/>
          <p14:tracePt t="5523" x="5357813" y="1955800"/>
          <p14:tracePt t="5540" x="5357813" y="1911350"/>
          <p14:tracePt t="5556" x="5357813" y="1874838"/>
          <p14:tracePt t="5573" x="5357813" y="1847850"/>
          <p14:tracePt t="5590" x="5357813" y="1822450"/>
          <p14:tracePt t="5607" x="5375275" y="1795463"/>
          <p14:tracePt t="5623" x="5375275" y="1785938"/>
          <p14:tracePt t="5640" x="5394325" y="1776413"/>
          <p14:tracePt t="5656" x="5411788" y="1758950"/>
          <p14:tracePt t="5690" x="5419725" y="1741488"/>
          <p14:tracePt t="5706" x="5446713" y="1724025"/>
          <p14:tracePt t="5723" x="5473700" y="1697038"/>
          <p14:tracePt t="5740" x="5500688" y="1670050"/>
          <p14:tracePt t="5757" x="5527675" y="1643063"/>
          <p14:tracePt t="5773" x="5572125" y="1625600"/>
          <p14:tracePt t="5791" x="5680075" y="1581150"/>
          <p14:tracePt t="5807" x="5741988" y="1581150"/>
          <p14:tracePt t="5824" x="5875338" y="1571625"/>
          <p14:tracePt t="5840" x="6054725" y="1554163"/>
          <p14:tracePt t="5857" x="6251575" y="1527175"/>
          <p14:tracePt t="5873" x="6456363" y="1509713"/>
          <p14:tracePt t="5890" x="6653213" y="1482725"/>
          <p14:tracePt t="5907" x="6823075" y="1482725"/>
          <p14:tracePt t="5924" x="6938963" y="1482725"/>
          <p14:tracePt t="5940" x="7018338" y="1482725"/>
          <p14:tracePt t="5957" x="7081838" y="1482725"/>
          <p14:tracePt t="5974" x="7143750" y="1482725"/>
          <p14:tracePt t="5991" x="7188200" y="1490663"/>
          <p14:tracePt t="6007" x="7215188" y="1490663"/>
          <p14:tracePt t="6024" x="7242175" y="1500188"/>
          <p14:tracePt t="6041" x="7277100" y="1500188"/>
          <p14:tracePt t="6057" x="7323138" y="1500188"/>
          <p14:tracePt t="6074" x="7385050" y="1500188"/>
          <p14:tracePt t="6091" x="7456488" y="1500188"/>
          <p14:tracePt t="6107" x="7500938" y="1500188"/>
          <p14:tracePt t="6124" x="7572375" y="1500188"/>
          <p14:tracePt t="6141" x="7670800" y="1500188"/>
          <p14:tracePt t="6157" x="7796213" y="1500188"/>
          <p14:tracePt t="6175" x="7939088" y="1500188"/>
          <p14:tracePt t="6191" x="8215313" y="1482725"/>
          <p14:tracePt t="6208" x="8412163" y="1465263"/>
          <p14:tracePt t="6224" x="8599488" y="1428750"/>
          <p14:tracePt t="6241" x="8777288" y="1411288"/>
          <p14:tracePt t="6258" x="8939213" y="1384300"/>
          <p14:tracePt t="6274" x="9037638" y="1366838"/>
          <p14:tracePt t="6291" x="9045575" y="1366838"/>
          <p14:tracePt t="6343" x="9063038" y="1366838"/>
          <p14:tracePt t="6551" x="9063038" y="1374775"/>
          <p14:tracePt t="6560" x="9063038" y="1384300"/>
          <p14:tracePt t="6567" x="9045575" y="1384300"/>
          <p14:tracePt t="6583" x="9037638" y="1384300"/>
          <p14:tracePt t="6592" x="9001125" y="1384300"/>
          <p14:tracePt t="6608" x="8983663" y="1384300"/>
          <p14:tracePt t="6728" x="8974138" y="1384300"/>
          <p14:tracePt t="6760" x="8983663" y="1374775"/>
          <p14:tracePt t="6776" x="8991600" y="1366838"/>
          <p14:tracePt t="6784" x="9001125" y="1366838"/>
          <p14:tracePt t="7072" x="8983663" y="1366838"/>
          <p14:tracePt t="7079" x="8974138" y="1374775"/>
          <p14:tracePt t="7092" x="8947150" y="1384300"/>
          <p14:tracePt t="7109" x="8858250" y="1438275"/>
          <p14:tracePt t="7127" x="8769350" y="1473200"/>
          <p14:tracePt t="7143" x="8653463" y="1490663"/>
          <p14:tracePt t="7159" x="8634413" y="1500188"/>
          <p14:tracePt t="7295" x="8626475" y="1509713"/>
          <p14:tracePt t="7344" x="8609013" y="1517650"/>
          <p14:tracePt t="7352" x="8599488" y="1517650"/>
          <p14:tracePt t="7392" x="8589963" y="1517650"/>
          <p14:tracePt t="7400" x="8572500" y="1517650"/>
          <p14:tracePt t="7410" x="8545513" y="1517650"/>
          <p14:tracePt t="7426" x="8501063" y="1517650"/>
          <p14:tracePt t="7443" x="8439150" y="1517650"/>
          <p14:tracePt t="7460" x="8385175" y="1517650"/>
          <p14:tracePt t="7477" x="8304213" y="1517650"/>
          <p14:tracePt t="7493" x="8205788" y="1517650"/>
          <p14:tracePt t="7511" x="8108950" y="1517650"/>
          <p14:tracePt t="7527" x="7956550" y="1500188"/>
          <p14:tracePt t="7544" x="7840663" y="1500188"/>
          <p14:tracePt t="7560" x="7715250" y="1500188"/>
          <p14:tracePt t="7577" x="7581900" y="1500188"/>
          <p14:tracePt t="7594" x="7419975" y="1500188"/>
          <p14:tracePt t="7610" x="7232650" y="1500188"/>
          <p14:tracePt t="7627" x="7027863" y="1500188"/>
          <p14:tracePt t="7644" x="6813550" y="1500188"/>
          <p14:tracePt t="7660" x="6599238" y="1500188"/>
          <p14:tracePt t="7678" x="6384925" y="1500188"/>
          <p14:tracePt t="7694" x="6161088" y="1500188"/>
          <p14:tracePt t="7711" x="5830888" y="1517650"/>
          <p14:tracePt t="7727" x="5634038" y="1536700"/>
          <p14:tracePt t="7744" x="5473700" y="1554163"/>
          <p14:tracePt t="7760" x="5286375" y="1598613"/>
          <p14:tracePt t="7777" x="5089525" y="1643063"/>
          <p14:tracePt t="7794" x="4911725" y="1697038"/>
          <p14:tracePt t="7811" x="4724400" y="1758950"/>
          <p14:tracePt t="7827" x="4554538" y="1839913"/>
          <p14:tracePt t="7844" x="4375150" y="1919288"/>
          <p14:tracePt t="7861" x="4179888" y="2000250"/>
          <p14:tracePt t="7878" x="3983038" y="2062163"/>
          <p14:tracePt t="7895" x="3751263" y="2143125"/>
          <p14:tracePt t="7911" x="3633788" y="2187575"/>
          <p14:tracePt t="7928" x="3536950" y="2241550"/>
          <p14:tracePt t="7944" x="3500438" y="2268538"/>
          <p14:tracePt t="7961" x="3419475" y="2322513"/>
          <p14:tracePt t="7977" x="3348038" y="2401888"/>
          <p14:tracePt t="7995" x="3214688" y="2598738"/>
          <p14:tracePt t="8011" x="3116263" y="2776538"/>
          <p14:tracePt t="8028" x="3000375" y="2973388"/>
          <p14:tracePt t="8045" x="2901950" y="3152775"/>
          <p14:tracePt t="8061" x="2822575" y="3322638"/>
          <p14:tracePt t="8078" x="2759075" y="3490913"/>
          <p14:tracePt t="8095" x="2705100" y="3633788"/>
          <p14:tracePt t="8111" x="2697163" y="3697288"/>
          <p14:tracePt t="8128" x="2697163" y="3714750"/>
          <p14:tracePt t="8145" x="2670175" y="3741738"/>
          <p14:tracePt t="8161" x="2660650" y="3751263"/>
          <p14:tracePt t="8178" x="2652713" y="3795713"/>
          <p14:tracePt t="8195" x="2616200" y="3813175"/>
          <p14:tracePt t="8211" x="2598738" y="3830638"/>
          <p14:tracePt t="8228" x="2581275" y="3848100"/>
          <p14:tracePt t="8245" x="2571750" y="3848100"/>
          <p14:tracePt t="8261" x="2527300" y="3857625"/>
          <p14:tracePt t="8278" x="2490788" y="3857625"/>
          <p14:tracePt t="8295" x="2419350" y="3857625"/>
          <p14:tracePt t="8311" x="2366963" y="3857625"/>
          <p14:tracePt t="8328" x="2322513" y="3857625"/>
          <p14:tracePt t="8345" x="2276475" y="3857625"/>
          <p14:tracePt t="8361" x="2241550" y="3857625"/>
          <p14:tracePt t="8379" x="2160588" y="3857625"/>
          <p14:tracePt t="8395" x="2116138" y="3857625"/>
          <p14:tracePt t="8412" x="2071688" y="3857625"/>
          <p14:tracePt t="8428" x="2017713" y="3857625"/>
          <p14:tracePt t="8445" x="1990725" y="3848100"/>
          <p14:tracePt t="8462" x="1965325" y="3830638"/>
          <p14:tracePt t="8478" x="1928813" y="3822700"/>
          <p14:tracePt t="8495" x="1911350" y="3803650"/>
          <p14:tracePt t="8512" x="1884363" y="3786188"/>
          <p14:tracePt t="8528" x="1839913" y="3768725"/>
          <p14:tracePt t="8545" x="1803400" y="3751263"/>
          <p14:tracePt t="8562" x="1776413" y="3741738"/>
          <p14:tracePt t="8579" x="1751013" y="3724275"/>
          <p14:tracePt t="8595" x="1741488" y="3724275"/>
          <p14:tracePt t="8612" x="1731963" y="3724275"/>
          <p14:tracePt t="8628" x="1714500" y="3714750"/>
          <p14:tracePt t="8645" x="1704975" y="3714750"/>
          <p14:tracePt t="8662" x="1704975" y="3697288"/>
          <p14:tracePt t="8679" x="1697038" y="3697288"/>
          <p14:tracePt t="8712" x="1697038" y="3687763"/>
          <p14:tracePt t="8729" x="1697038" y="3670300"/>
          <p14:tracePt t="8745" x="1697038" y="3643313"/>
          <p14:tracePt t="8763" x="1697038" y="3633788"/>
          <p14:tracePt t="8779" x="1714500" y="3616325"/>
          <p14:tracePt t="8796" x="1724025" y="3598863"/>
          <p14:tracePt t="8829" x="1731963" y="3598863"/>
          <p14:tracePt t="8963" x="1741488" y="3589338"/>
          <p14:tracePt t="8971" x="1751013" y="3589338"/>
          <p14:tracePt t="8980" x="1751013" y="3581400"/>
          <p14:tracePt t="9011" x="1758950" y="3571875"/>
          <p14:tracePt t="9156" x="1768475" y="3571875"/>
          <p14:tracePt t="9171" x="1776413" y="3571875"/>
          <p14:tracePt t="9195" x="1785938" y="3571875"/>
          <p14:tracePt t="9203" x="1803400" y="3571875"/>
          <p14:tracePt t="9219" x="1812925" y="3571875"/>
          <p14:tracePt t="9267" x="1822450" y="3571875"/>
          <p14:tracePt t="9275" x="1830388" y="3571875"/>
          <p14:tracePt t="9284" x="1839913" y="3571875"/>
          <p14:tracePt t="9296" x="1847850" y="3571875"/>
          <p14:tracePt t="9313" x="1857375" y="3571875"/>
          <p14:tracePt t="9330" x="1866900" y="3571875"/>
          <p14:tracePt t="9348" x="1884363" y="3571875"/>
          <p14:tracePt t="9364" x="1901825" y="3571875"/>
          <p14:tracePt t="9380" x="1911350" y="3571875"/>
          <p14:tracePt t="9411" x="1928813" y="3571875"/>
          <p14:tracePt t="9419" x="1938338" y="3571875"/>
          <p14:tracePt t="9459" x="1938338" y="3562350"/>
          <p14:tracePt t="9467" x="1946275" y="3554413"/>
          <p14:tracePt t="9491" x="1965325" y="3554413"/>
          <p14:tracePt t="9499" x="1973263" y="3554413"/>
          <p14:tracePt t="9507" x="1990725" y="3554413"/>
          <p14:tracePt t="9516" x="2000250" y="3554413"/>
          <p14:tracePt t="9531" x="2036763" y="3554413"/>
          <p14:tracePt t="9547" x="2081213" y="3544888"/>
          <p14:tracePt t="9564" x="2116138" y="3544888"/>
          <p14:tracePt t="9580" x="2152650" y="3544888"/>
          <p14:tracePt t="9597" x="2179638" y="3544888"/>
          <p14:tracePt t="9614" x="2205038" y="3544888"/>
          <p14:tracePt t="9630" x="2232025" y="3544888"/>
          <p14:tracePt t="9647" x="2259013" y="3536950"/>
          <p14:tracePt t="9664" x="2268538" y="3536950"/>
          <p14:tracePt t="9680" x="2276475" y="3527425"/>
          <p14:tracePt t="9697" x="2286000" y="3527425"/>
          <p14:tracePt t="9859" x="2312988" y="3517900"/>
          <p14:tracePt t="9868" x="2322513" y="3517900"/>
          <p14:tracePt t="9875" x="2330450" y="3517900"/>
          <p14:tracePt t="9884" x="2347913" y="3517900"/>
          <p14:tracePt t="9897" x="2357438" y="3517900"/>
          <p14:tracePt t="9915" x="2455863" y="3500438"/>
          <p14:tracePt t="9931" x="2517775" y="3482975"/>
          <p14:tracePt t="9947" x="2598738" y="3473450"/>
          <p14:tracePt t="9964" x="2679700" y="3473450"/>
          <p14:tracePt t="9981" x="2724150" y="3465513"/>
          <p14:tracePt t="9998" x="2813050" y="3446463"/>
          <p14:tracePt t="10014" x="2911475" y="3438525"/>
          <p14:tracePt t="10031" x="3009900" y="3438525"/>
          <p14:tracePt t="10048" x="3133725" y="3438525"/>
          <p14:tracePt t="10064" x="3251200" y="3438525"/>
          <p14:tracePt t="10081" x="3340100" y="3438525"/>
          <p14:tracePt t="10098" x="3411538" y="3438525"/>
          <p14:tracePt t="10115" x="3509963" y="3438525"/>
          <p14:tracePt t="10131" x="3562350" y="3438525"/>
          <p14:tracePt t="10148" x="3616325" y="3438525"/>
          <p14:tracePt t="10164" x="3687763" y="3438525"/>
          <p14:tracePt t="10181" x="3768725" y="3438525"/>
          <p14:tracePt t="10198" x="3867150" y="3438525"/>
          <p14:tracePt t="10215" x="3956050" y="3438525"/>
          <p14:tracePt t="10231" x="4000500" y="3438525"/>
          <p14:tracePt t="10248" x="4037013" y="3446463"/>
          <p14:tracePt t="10265" x="4089400" y="3446463"/>
          <p14:tracePt t="10282" x="4133850" y="3446463"/>
          <p14:tracePt t="10299" x="4205288" y="3446463"/>
          <p14:tracePt t="10315" x="4251325" y="3446463"/>
          <p14:tracePt t="10332" x="4286250" y="3446463"/>
          <p14:tracePt t="10348" x="4330700" y="3446463"/>
          <p14:tracePt t="10365" x="4394200" y="3446463"/>
          <p14:tracePt t="10382" x="4446588" y="3446463"/>
          <p14:tracePt t="10398" x="4510088" y="3446463"/>
          <p14:tracePt t="10415" x="4554538" y="3446463"/>
          <p14:tracePt t="10432" x="4616450" y="3446463"/>
          <p14:tracePt t="10448" x="4679950" y="3446463"/>
          <p14:tracePt t="10465" x="4768850" y="3446463"/>
          <p14:tracePt t="10482" x="4830763" y="3446463"/>
          <p14:tracePt t="10499" x="4894263" y="3446463"/>
          <p14:tracePt t="10515" x="4938713" y="3446463"/>
          <p14:tracePt t="10532" x="4983163" y="3446463"/>
          <p14:tracePt t="10548" x="5045075" y="3446463"/>
          <p14:tracePt t="10566" x="5108575" y="3446463"/>
          <p14:tracePt t="10582" x="5170488" y="3446463"/>
          <p14:tracePt t="10599" x="5224463" y="3446463"/>
          <p14:tracePt t="10615" x="5295900" y="3446463"/>
          <p14:tracePt t="10632" x="5357813" y="3446463"/>
          <p14:tracePt t="10649" x="5465763" y="3446463"/>
          <p14:tracePt t="10665" x="5581650" y="3446463"/>
          <p14:tracePt t="10683" x="5813425" y="3446463"/>
          <p14:tracePt t="10699" x="5965825" y="3446463"/>
          <p14:tracePt t="10716" x="6116638" y="3446463"/>
          <p14:tracePt t="10732" x="6276975" y="3446463"/>
          <p14:tracePt t="10749" x="6429375" y="3446463"/>
          <p14:tracePt t="10766" x="6581775" y="3446463"/>
          <p14:tracePt t="10782" x="6759575" y="3446463"/>
          <p14:tracePt t="10799" x="6929438" y="3446463"/>
          <p14:tracePt t="10816" x="7099300" y="3446463"/>
          <p14:tracePt t="10832" x="7242175" y="3446463"/>
          <p14:tracePt t="10849" x="7385050" y="3446463"/>
          <p14:tracePt t="10866" x="7537450" y="3446463"/>
          <p14:tracePt t="10883" x="7796213" y="3446463"/>
          <p14:tracePt t="10899" x="7991475" y="3446463"/>
          <p14:tracePt t="10916" x="8081963" y="3455988"/>
          <p14:tracePt t="10933" x="8286750" y="3473450"/>
          <p14:tracePt t="10949" x="8501063" y="3473450"/>
          <p14:tracePt t="10967" x="8732838" y="3473450"/>
          <p14:tracePt t="10983" x="9099550" y="3473450"/>
          <p14:tracePt t="10999" x="9340850" y="3473450"/>
          <p14:tracePt t="11016" x="9590088" y="3473450"/>
          <p14:tracePt t="11033" x="9831388" y="3473450"/>
          <p14:tracePt t="11049" x="10082213" y="3473450"/>
          <p14:tracePt t="11066" x="10331450" y="3473450"/>
          <p14:tracePt t="11083" x="10582275" y="3473450"/>
          <p14:tracePt t="11099" x="10831513" y="3490913"/>
          <p14:tracePt t="11116" x="11055350" y="3490913"/>
          <p14:tracePt t="11133" x="11277600" y="3490913"/>
          <p14:tracePt t="11150" x="11474450" y="3490913"/>
          <p14:tracePt t="11167" x="11752263" y="3490913"/>
          <p14:tracePt t="11183" x="11895138" y="3490913"/>
          <p14:tracePt t="11200" x="12028488" y="3490913"/>
          <p14:tracePt t="11216" x="12144375" y="3490913"/>
          <p14:tracePt t="11233" x="12188825" y="3490913"/>
          <p14:tracePt t="11768" x="12180888" y="3490913"/>
          <p14:tracePt t="11775" x="12171363" y="3490913"/>
          <p14:tracePt t="11879" x="12161838" y="3490913"/>
          <p14:tracePt t="12088" x="12144375" y="3490913"/>
          <p14:tracePt t="12104" x="12134850" y="3490913"/>
          <p14:tracePt t="12120" x="12126913" y="3490913"/>
          <p14:tracePt t="12127" x="12117388" y="3490913"/>
          <p14:tracePt t="12136" x="12109450" y="3490913"/>
          <p14:tracePt t="12152" x="12090400" y="3490913"/>
          <p14:tracePt t="12168" x="12063413" y="3490913"/>
          <p14:tracePt t="12185" x="12038013" y="3490913"/>
          <p14:tracePt t="12201" x="11974513" y="3490913"/>
          <p14:tracePt t="12218" x="11939588" y="3490913"/>
          <p14:tracePt t="12235" x="11885613" y="3490913"/>
          <p14:tracePt t="12252" x="11858625" y="3482975"/>
          <p14:tracePt t="12268" x="11814175" y="3473450"/>
          <p14:tracePt t="12285" x="11760200" y="3465513"/>
          <p14:tracePt t="12302" x="11706225" y="3446463"/>
          <p14:tracePt t="12319" x="11599863" y="3419475"/>
          <p14:tracePt t="12335" x="11474450" y="3394075"/>
          <p14:tracePt t="12352" x="11260138" y="3367088"/>
          <p14:tracePt t="12368" x="10939463" y="3348038"/>
          <p14:tracePt t="12385" x="10483850" y="3303588"/>
          <p14:tracePt t="12402" x="10001250" y="3259138"/>
          <p14:tracePt t="12418" x="9590088" y="3214688"/>
          <p14:tracePt t="12435" x="9224963" y="3160713"/>
          <p14:tracePt t="12452" x="8831263" y="3116263"/>
          <p14:tracePt t="12469" x="8331200" y="3054350"/>
          <p14:tracePt t="12485" x="7732713" y="3009900"/>
          <p14:tracePt t="12503" x="6919913" y="2982913"/>
          <p14:tracePt t="12519" x="6527800" y="2973388"/>
          <p14:tracePt t="12536" x="6205538" y="2938463"/>
          <p14:tracePt t="12552" x="5956300" y="2911475"/>
          <p14:tracePt t="12569" x="5741988" y="2884488"/>
          <p14:tracePt t="12586" x="5554663" y="2874963"/>
          <p14:tracePt t="12602" x="5402263" y="2874963"/>
          <p14:tracePt t="12619" x="5276850" y="2874963"/>
          <p14:tracePt t="12636" x="5170488" y="2874963"/>
          <p14:tracePt t="12652" x="5099050" y="2874963"/>
          <p14:tracePt t="12669" x="5045075" y="2874963"/>
          <p14:tracePt t="12686" x="5027613" y="2874963"/>
          <p14:tracePt t="12703" x="4983163" y="2874963"/>
          <p14:tracePt t="12719" x="4956175" y="2874963"/>
          <p14:tracePt t="12736" x="4902200" y="2884488"/>
          <p14:tracePt t="12752" x="4830763" y="2901950"/>
          <p14:tracePt t="12769" x="4759325" y="2911475"/>
          <p14:tracePt t="12786" x="4679950" y="2911475"/>
          <p14:tracePt t="12803" x="4608513" y="2919413"/>
          <p14:tracePt t="12820" x="4572000" y="2919413"/>
          <p14:tracePt t="12836" x="4527550" y="2938463"/>
          <p14:tracePt t="12853" x="4500563" y="2938463"/>
          <p14:tracePt t="12870" x="4465638" y="2955925"/>
          <p14:tracePt t="12887" x="4429125" y="2955925"/>
          <p14:tracePt t="12903" x="4419600" y="2955925"/>
          <p14:tracePt t="13200" x="4419600" y="2946400"/>
          <p14:tracePt t="13207" x="4419600" y="2919413"/>
          <p14:tracePt t="13223" x="4419600" y="2911475"/>
          <p14:tracePt t="13237" x="4419600" y="2894013"/>
          <p14:tracePt t="13253" x="4419600" y="2874963"/>
          <p14:tracePt t="13272" x="4419600" y="2867025"/>
          <p14:tracePt t="13287" x="4419600" y="2857500"/>
          <p14:tracePt t="13320" x="4419600" y="2830513"/>
          <p14:tracePt t="13352" x="4419600" y="2822575"/>
          <p14:tracePt t="13359" x="4429125" y="2813050"/>
          <p14:tracePt t="13370" x="4429125" y="2795588"/>
          <p14:tracePt t="13387" x="4438650" y="2776538"/>
          <p14:tracePt t="13404" x="4446588" y="2741613"/>
          <p14:tracePt t="13421" x="4446588" y="2724150"/>
          <p14:tracePt t="13437" x="4456113" y="2705100"/>
          <p14:tracePt t="13455" x="4456113" y="2679700"/>
          <p14:tracePt t="13487" x="4456113" y="2660650"/>
          <p14:tracePt t="13544" x="4456113" y="2643188"/>
          <p14:tracePt t="13656" x="4456113" y="2633663"/>
          <p14:tracePt t="13688" x="4446588" y="2633663"/>
          <p14:tracePt t="13704" x="4429125" y="2643188"/>
          <p14:tracePt t="13720" x="4419600" y="2652713"/>
          <p14:tracePt t="13727" x="4402138" y="2670175"/>
          <p14:tracePt t="13738" x="4367213" y="2697163"/>
          <p14:tracePt t="13755" x="4313238" y="2705100"/>
          <p14:tracePt t="13771" x="4259263" y="2732088"/>
          <p14:tracePt t="13788" x="4197350" y="2741613"/>
          <p14:tracePt t="13805" x="4071938" y="2759075"/>
          <p14:tracePt t="13821" x="3929063" y="2786063"/>
          <p14:tracePt t="13838" x="3768725" y="2795588"/>
          <p14:tracePt t="13855" x="3598863" y="2795588"/>
          <p14:tracePt t="13872" x="3500438" y="2803525"/>
          <p14:tracePt t="13888" x="3465513" y="2813050"/>
          <p14:tracePt t="13905" x="3367088" y="2830513"/>
          <p14:tracePt t="13922" x="3286125" y="2847975"/>
          <p14:tracePt t="13939" x="3170238" y="2867025"/>
          <p14:tracePt t="13955" x="3054350" y="2884488"/>
          <p14:tracePt t="13972" x="2938463" y="2901950"/>
          <p14:tracePt t="13988" x="2813050" y="2919413"/>
          <p14:tracePt t="14005" x="2687638" y="2938463"/>
          <p14:tracePt t="14022" x="2581275" y="2955925"/>
          <p14:tracePt t="14039" x="2455863" y="2955925"/>
          <p14:tracePt t="14056" x="2312988" y="2955925"/>
          <p14:tracePt t="14072" x="2170113" y="2955925"/>
          <p14:tracePt t="14089" x="2017713" y="2955925"/>
          <p14:tracePt t="14091" x="1955800" y="2955925"/>
          <p14:tracePt t="14106" x="1911350" y="2955925"/>
          <p14:tracePt t="14122" x="1839913" y="2955925"/>
          <p14:tracePt t="14139" x="1822450" y="2955925"/>
          <p14:tracePt t="14156" x="1795463" y="2955925"/>
          <p14:tracePt t="14172" x="1785938" y="2946400"/>
          <p14:tracePt t="14189" x="1768475" y="2946400"/>
          <p14:tracePt t="14205" x="1758950" y="2946400"/>
          <p14:tracePt t="14268" x="1741488" y="2946400"/>
          <p14:tracePt t="14364" x="1731963" y="2946400"/>
          <p14:tracePt t="14379" x="1731963" y="2955925"/>
          <p14:tracePt t="14387" x="1731963" y="2973388"/>
          <p14:tracePt t="14403" x="1731963" y="3000375"/>
          <p14:tracePt t="14411" x="1758950" y="3036888"/>
          <p14:tracePt t="14423" x="1776413" y="3062288"/>
          <p14:tracePt t="14439" x="1847850" y="3125788"/>
          <p14:tracePt t="14456" x="1928813" y="3187700"/>
          <p14:tracePt t="14473" x="1946275" y="3197225"/>
          <p14:tracePt t="14489" x="1982788" y="3224213"/>
          <p14:tracePt t="14506" x="2000250" y="3224213"/>
          <p14:tracePt t="14875" x="2000250" y="3214688"/>
          <p14:tracePt t="14883" x="2000250" y="3205163"/>
          <p14:tracePt t="14892" x="2000250" y="3197225"/>
          <p14:tracePt t="14907" x="2000250" y="3179763"/>
          <p14:tracePt t="14923" x="2000250" y="3160713"/>
          <p14:tracePt t="14956" x="2000250" y="3152775"/>
          <p14:tracePt t="14973" x="2000250" y="3143250"/>
          <p14:tracePt t="14990" x="2000250" y="3133725"/>
          <p14:tracePt t="15028" x="2000250" y="3116263"/>
          <p14:tracePt t="15035" x="2000250" y="3108325"/>
          <p14:tracePt t="15123" x="2000250" y="3089275"/>
          <p14:tracePt t="15171" x="2000250" y="3081338"/>
          <p14:tracePt t="15219" x="1990725" y="3071813"/>
          <p14:tracePt t="15227" x="1982788" y="3071813"/>
          <p14:tracePt t="15268" x="1973263" y="3071813"/>
          <p14:tracePt t="15283" x="1955800" y="3071813"/>
          <p14:tracePt t="15292" x="1946275" y="3071813"/>
          <p14:tracePt t="15348" x="1938338" y="3071813"/>
          <p14:tracePt t="15396" x="1928813" y="3071813"/>
          <p14:tracePt t="15403" x="1928813" y="3081338"/>
          <p14:tracePt t="15411" x="1928813" y="3098800"/>
          <p14:tracePt t="15424" x="1928813" y="3108325"/>
          <p14:tracePt t="15441" x="1928813" y="3116263"/>
          <p14:tracePt t="15457" x="1928813" y="3133725"/>
          <p14:tracePt t="15996" x="1928813" y="3125788"/>
          <p14:tracePt t="16067" x="1928813" y="3116263"/>
          <p14:tracePt t="16075" x="1928813" y="3108325"/>
          <p14:tracePt t="16839" x="1928813" y="3098800"/>
          <p14:tracePt t="16848" x="1928813" y="3089275"/>
          <p14:tracePt t="16855" x="1946275" y="3071813"/>
          <p14:tracePt t="16864" x="1946275" y="3062288"/>
          <p14:tracePt t="16877" x="1946275" y="3044825"/>
          <p14:tracePt t="16893" x="1946275" y="3027363"/>
          <p14:tracePt t="16910" x="1946275" y="3000375"/>
          <p14:tracePt t="16927" x="1946275" y="2982913"/>
          <p14:tracePt t="16943" x="1946275" y="2973388"/>
          <p14:tracePt t="17096" x="1946275" y="3000375"/>
          <p14:tracePt t="17112" x="1946275" y="3017838"/>
          <p14:tracePt t="17120" x="1946275" y="3036888"/>
          <p14:tracePt t="17128" x="1955800" y="3071813"/>
          <p14:tracePt t="17144" x="1973263" y="3098800"/>
          <p14:tracePt t="17160" x="2000250" y="3133725"/>
          <p14:tracePt t="17177" x="2009775" y="3133725"/>
          <p14:tracePt t="17223" x="2017713" y="3133725"/>
          <p14:tracePt t="17231" x="2027238" y="3133725"/>
          <p14:tracePt t="17244" x="2027238" y="3125788"/>
          <p14:tracePt t="17261" x="2027238" y="3098800"/>
          <p14:tracePt t="18128" x="2036763" y="3089275"/>
          <p14:tracePt t="18143" x="2044700" y="3089275"/>
          <p14:tracePt t="18151" x="2054225" y="3089275"/>
          <p14:tracePt t="18162" x="2062163" y="3089275"/>
          <p14:tracePt t="18179" x="2089150" y="3089275"/>
          <p14:tracePt t="18196" x="2108200" y="3089275"/>
          <p14:tracePt t="18212" x="2133600" y="3089275"/>
          <p14:tracePt t="18229" x="2197100" y="3071813"/>
          <p14:tracePt t="18246" x="2286000" y="3036888"/>
          <p14:tracePt t="18263" x="2366963" y="3017838"/>
          <p14:tracePt t="18279" x="2384425" y="3017838"/>
          <p14:tracePt t="18296" x="2401888" y="3000375"/>
          <p14:tracePt t="18312" x="2438400" y="3000375"/>
          <p14:tracePt t="18329" x="2455863" y="3000375"/>
          <p14:tracePt t="18346" x="2490788" y="2990850"/>
          <p14:tracePt t="18363" x="2554288" y="2990850"/>
          <p14:tracePt t="18379" x="2608263" y="2973388"/>
          <p14:tracePt t="18396" x="2679700" y="2965450"/>
          <p14:tracePt t="18413" x="2724150" y="2955925"/>
          <p14:tracePt t="18429" x="2768600" y="2955925"/>
          <p14:tracePt t="18446" x="2795588" y="2946400"/>
          <p14:tracePt t="18512" x="2803525" y="2946400"/>
          <p14:tracePt t="18576" x="2822575" y="2946400"/>
          <p14:tracePt t="18583" x="2840038" y="2955925"/>
          <p14:tracePt t="18596" x="2847975" y="2965450"/>
          <p14:tracePt t="18613" x="2857500" y="2973388"/>
          <p14:tracePt t="18630" x="2884488" y="3027363"/>
          <p14:tracePt t="18647" x="2911475" y="3062288"/>
          <p14:tracePt t="18663" x="2938463" y="3081338"/>
          <p14:tracePt t="18680" x="2965450" y="3081338"/>
          <p14:tracePt t="18696" x="2973388" y="3089275"/>
          <p14:tracePt t="18713" x="2982913" y="3098800"/>
          <p14:tracePt t="18767" x="2990850" y="3098800"/>
          <p14:tracePt t="18783" x="3009900" y="3098800"/>
          <p14:tracePt t="18791" x="3017838" y="3098800"/>
          <p14:tracePt t="18807" x="3036888" y="3098800"/>
          <p14:tracePt t="18816" x="3054350" y="3098800"/>
          <p14:tracePt t="18832" x="3062288" y="3098800"/>
          <p14:tracePt t="18848" x="3081338" y="3098800"/>
          <p14:tracePt t="18864" x="3089275" y="3098800"/>
          <p14:tracePt t="18880" x="3108325" y="3098800"/>
          <p14:tracePt t="18897" x="3143250" y="3098800"/>
          <p14:tracePt t="18914" x="3152775" y="3098800"/>
          <p14:tracePt t="18930" x="3160713" y="3098800"/>
          <p14:tracePt t="19007" x="3179763" y="3098800"/>
          <p14:tracePt t="19351" x="3179763" y="3089275"/>
          <p14:tracePt t="19360" x="3170238" y="3081338"/>
          <p14:tracePt t="19368" x="3170238" y="3054350"/>
          <p14:tracePt t="19384" x="3160713" y="3044825"/>
          <p14:tracePt t="19400" x="3160713" y="3036888"/>
          <p14:tracePt t="19416" x="3152775" y="3017838"/>
          <p14:tracePt t="19431" x="3133725" y="2990850"/>
          <p14:tracePt t="19448" x="3125788" y="2982913"/>
          <p14:tracePt t="19465" x="3125788" y="2973388"/>
          <p14:tracePt t="19499" x="3125788" y="2946400"/>
          <p14:tracePt t="19515" x="3125788" y="2928938"/>
          <p14:tracePt t="19532" x="3125788" y="2911475"/>
          <p14:tracePt t="19549" x="3125788" y="2874963"/>
          <p14:tracePt t="19565" x="3125788" y="2840038"/>
          <p14:tracePt t="19582" x="3125788" y="2813050"/>
          <p14:tracePt t="19598" x="3125788" y="2776538"/>
          <p14:tracePt t="19615" x="3125788" y="2732088"/>
          <p14:tracePt t="19632" x="3125788" y="2679700"/>
          <p14:tracePt t="19649" x="3125788" y="2598738"/>
          <p14:tracePt t="19651" x="3125788" y="2581275"/>
          <p14:tracePt t="19665" x="3125788" y="2544763"/>
          <p14:tracePt t="19682" x="3125788" y="2473325"/>
          <p14:tracePt t="19699" x="3125788" y="2401888"/>
          <p14:tracePt t="19716" x="3125788" y="2366963"/>
          <p14:tracePt t="19835" x="3133725" y="2357438"/>
          <p14:tracePt t="19867" x="3143250" y="2357438"/>
          <p14:tracePt t="19876" x="3152775" y="2357438"/>
          <p14:tracePt t="20180" x="3152775" y="2374900"/>
          <p14:tracePt t="20187" x="3152775" y="2384425"/>
          <p14:tracePt t="20200" x="3152775" y="2419350"/>
          <p14:tracePt t="20216" x="3152775" y="2465388"/>
          <p14:tracePt t="20233" x="3152775" y="2554288"/>
          <p14:tracePt t="20250" x="3170238" y="2679700"/>
          <p14:tracePt t="20267" x="3205163" y="2867025"/>
          <p14:tracePt t="20283" x="3224213" y="2928938"/>
          <p14:tracePt t="20300" x="3241675" y="2946400"/>
          <p14:tracePt t="20531" x="3241675" y="2955925"/>
          <p14:tracePt t="20803" x="3241675" y="2946400"/>
          <p14:tracePt t="20811" x="3241675" y="2938463"/>
          <p14:tracePt t="20820" x="3241675" y="2911475"/>
          <p14:tracePt t="20834" x="3241675" y="2901950"/>
          <p14:tracePt t="20851" x="3241675" y="2857500"/>
          <p14:tracePt t="20867" x="3241675" y="2795588"/>
          <p14:tracePt t="20884" x="3241675" y="2741613"/>
          <p14:tracePt t="20901" x="3241675" y="2679700"/>
          <p14:tracePt t="20918" x="3241675" y="2643188"/>
          <p14:tracePt t="20935" x="3241675" y="2598738"/>
          <p14:tracePt t="20951" x="3241675" y="2581275"/>
          <p14:tracePt t="20968" x="3241675" y="2571750"/>
          <p14:tracePt t="20985" x="3241675" y="2536825"/>
          <p14:tracePt t="21001" x="3241675" y="2527300"/>
          <p14:tracePt t="21018" x="3241675" y="2517775"/>
          <p14:tracePt t="21035" x="3241675" y="2500313"/>
          <p14:tracePt t="21259" x="3241675" y="2517775"/>
          <p14:tracePt t="21275" x="3241675" y="2527300"/>
          <p14:tracePt t="21283" x="3241675" y="2544763"/>
          <p14:tracePt t="21291" x="3241675" y="2562225"/>
          <p14:tracePt t="21302" x="3241675" y="2571750"/>
          <p14:tracePt t="21318" x="3241675" y="2616200"/>
          <p14:tracePt t="21335" x="3241675" y="2670175"/>
          <p14:tracePt t="21352" x="3224213" y="2732088"/>
          <p14:tracePt t="21368" x="3205163" y="2776538"/>
          <p14:tracePt t="21385" x="3197225" y="2803525"/>
          <p14:tracePt t="21403" x="3179763" y="2830513"/>
          <p14:tracePt t="21419" x="3133725" y="2857500"/>
          <p14:tracePt t="21435" x="3108325" y="2867025"/>
          <p14:tracePt t="21452" x="3062288" y="2884488"/>
          <p14:tracePt t="21469" x="3017838" y="2901950"/>
          <p14:tracePt t="21485" x="2965450" y="2911475"/>
          <p14:tracePt t="21502" x="2911475" y="2919413"/>
          <p14:tracePt t="21519" x="2884488" y="2919413"/>
          <p14:tracePt t="21536" x="2857500" y="2919413"/>
          <p14:tracePt t="21552" x="2813050" y="2919413"/>
          <p14:tracePt t="21569" x="2768600" y="2919413"/>
          <p14:tracePt t="21586" x="2724150" y="2928938"/>
          <p14:tracePt t="21603" x="2679700" y="2938463"/>
          <p14:tracePt t="21619" x="2660650" y="2946400"/>
          <p14:tracePt t="21636" x="2652713" y="2946400"/>
          <p14:tracePt t="21747" x="2633663" y="2946400"/>
          <p14:tracePt t="21755" x="2625725" y="2946400"/>
          <p14:tracePt t="21843" x="2616200" y="2946400"/>
          <p14:tracePt t="21859" x="2616200" y="2938463"/>
          <p14:tracePt t="21867" x="2598738" y="2919413"/>
          <p14:tracePt t="21875" x="2589213" y="2919413"/>
          <p14:tracePt t="21886" x="2581275" y="2901950"/>
          <p14:tracePt t="21903" x="2571750" y="2874963"/>
          <p14:tracePt t="21919" x="2562225" y="2840038"/>
          <p14:tracePt t="21936" x="2554288" y="2822575"/>
          <p14:tracePt t="21952" x="2544763" y="2803525"/>
          <p14:tracePt t="21969" x="2544763" y="2776538"/>
          <p14:tracePt t="21987" x="2527300" y="2751138"/>
          <p14:tracePt t="22003" x="2527300" y="2732088"/>
          <p14:tracePt t="22020" x="2527300" y="2705100"/>
          <p14:tracePt t="22036" x="2527300" y="2679700"/>
          <p14:tracePt t="22053" x="2527300" y="2670175"/>
          <p14:tracePt t="22070" x="2527300" y="2652713"/>
          <p14:tracePt t="22086" x="2527300" y="2633663"/>
          <p14:tracePt t="22103" x="2527300" y="2616200"/>
          <p14:tracePt t="22119" x="2527300" y="2598738"/>
          <p14:tracePt t="22136" x="2527300" y="2589213"/>
          <p14:tracePt t="22153" x="2527300" y="2571750"/>
          <p14:tracePt t="22170" x="2527300" y="2554288"/>
          <p14:tracePt t="22187" x="2527300" y="2527300"/>
          <p14:tracePt t="22227" x="2527300" y="2517775"/>
          <p14:tracePt t="22275" x="2527300" y="2490788"/>
          <p14:tracePt t="22283" x="2536825" y="2482850"/>
          <p14:tracePt t="22471" x="2554288" y="2500313"/>
          <p14:tracePt t="22479" x="2554288" y="2509838"/>
          <p14:tracePt t="22488" x="2554288" y="2517775"/>
          <p14:tracePt t="22504" x="2571750" y="2562225"/>
          <p14:tracePt t="22520" x="2581275" y="2589213"/>
          <p14:tracePt t="22537" x="2581275" y="2608263"/>
          <p14:tracePt t="22553" x="2589213" y="2625725"/>
          <p14:tracePt t="22587" x="2598738" y="2643188"/>
          <p14:tracePt t="22604" x="2608263" y="2670175"/>
          <p14:tracePt t="22620" x="2608263" y="2679700"/>
          <p14:tracePt t="22637" x="2608263" y="2687638"/>
          <p14:tracePt t="22654" x="2608263" y="2714625"/>
          <p14:tracePt t="22671" x="2608263" y="2768600"/>
          <p14:tracePt t="22688" x="2608263" y="2795588"/>
          <p14:tracePt t="22704" x="2608263" y="2847975"/>
          <p14:tracePt t="22720" x="2608263" y="2894013"/>
          <p14:tracePt t="22737" x="2608263" y="2928938"/>
          <p14:tracePt t="22754" x="2608263" y="2955925"/>
          <p14:tracePt t="22771" x="2598738" y="2990850"/>
          <p14:tracePt t="22787" x="2589213" y="3000375"/>
          <p14:tracePt t="22804" x="2589213" y="3009900"/>
          <p14:tracePt t="22838" x="2589213" y="3017838"/>
          <p14:tracePt t="22856" x="2589213" y="3036888"/>
          <p14:tracePt t="22967" x="2589213" y="3044825"/>
          <p14:tracePt t="22976" x="2589213" y="3054350"/>
          <p14:tracePt t="22983" x="2589213" y="3062288"/>
          <p14:tracePt t="23599" x="2581275" y="3062288"/>
          <p14:tracePt t="23727" x="2581275" y="3036888"/>
          <p14:tracePt t="23743" x="2581275" y="3017838"/>
          <p14:tracePt t="23751" x="2581275" y="3009900"/>
          <p14:tracePt t="23767" x="2589213" y="2982913"/>
          <p14:tracePt t="23775" x="2589213" y="2973388"/>
          <p14:tracePt t="23799" x="2608263" y="2965450"/>
          <p14:tracePt t="23824" x="2616200" y="2946400"/>
          <p14:tracePt t="23831" x="2625725" y="2938463"/>
          <p14:tracePt t="23840" x="2633663" y="2928938"/>
          <p14:tracePt t="23871" x="2633663" y="2919413"/>
          <p14:tracePt t="23887" x="2633663" y="2911475"/>
          <p14:tracePt t="24415" x="2643188" y="2911475"/>
          <p14:tracePt t="24440" x="2652713" y="2911475"/>
          <p14:tracePt t="24447" x="2660650" y="2911475"/>
          <p14:tracePt t="24457" x="2670175" y="2919413"/>
          <p14:tracePt t="24473" x="2687638" y="2938463"/>
          <p14:tracePt t="24490" x="2705100" y="2946400"/>
          <p14:tracePt t="24507" x="2724150" y="2965450"/>
          <p14:tracePt t="24524" x="2751138" y="2982913"/>
          <p14:tracePt t="24541" x="2795588" y="3009900"/>
          <p14:tracePt t="24557" x="2884488" y="3036888"/>
          <p14:tracePt t="24574" x="3009900" y="3062288"/>
          <p14:tracePt t="24591" x="3152775" y="3081338"/>
          <p14:tracePt t="24607" x="3224213" y="3081338"/>
          <p14:tracePt t="24624" x="3241675" y="3081338"/>
          <p14:tracePt t="24640" x="3268663" y="3081338"/>
          <p14:tracePt t="24657" x="3286125" y="3081338"/>
          <p14:tracePt t="24674" x="3303588" y="3081338"/>
          <p14:tracePt t="24691" x="3348038" y="3081338"/>
          <p14:tracePt t="24707" x="3419475" y="3081338"/>
          <p14:tracePt t="24724" x="3509963" y="3089275"/>
          <p14:tracePt t="24741" x="3598863" y="3098800"/>
          <p14:tracePt t="24757" x="3660775" y="3125788"/>
          <p14:tracePt t="24775" x="3732213" y="3143250"/>
          <p14:tracePt t="24791" x="3751263" y="3160713"/>
          <p14:tracePt t="24808" x="3768725" y="3170238"/>
          <p14:tracePt t="25008" x="3776663" y="3170238"/>
          <p14:tracePt t="25031" x="3786188" y="3170238"/>
          <p14:tracePt t="25119" x="3795713" y="3170238"/>
          <p14:tracePt t="25167" x="3813175" y="3160713"/>
          <p14:tracePt t="25183" x="3822700" y="3152775"/>
          <p14:tracePt t="25199" x="3830638" y="3143250"/>
          <p14:tracePt t="25207" x="3840163" y="3143250"/>
          <p14:tracePt t="25215" x="3840163" y="3133725"/>
          <p14:tracePt t="25231" x="3840163" y="3125788"/>
          <p14:tracePt t="25242" x="3848100" y="3116263"/>
          <p14:tracePt t="25259" x="3848100" y="3108325"/>
          <p14:tracePt t="25651" x="3848100" y="3098800"/>
          <p14:tracePt t="25659" x="3848100" y="3089275"/>
          <p14:tracePt t="25683" x="3848100" y="3081338"/>
          <p14:tracePt t="25691" x="3848100" y="3062288"/>
          <p14:tracePt t="25699" x="3848100" y="3044825"/>
          <p14:tracePt t="25709" x="3848100" y="3027363"/>
          <p14:tracePt t="25726" x="3848100" y="3000375"/>
          <p14:tracePt t="25742" x="3867150" y="2946400"/>
          <p14:tracePt t="25760" x="3875088" y="2919413"/>
          <p14:tracePt t="25776" x="3884613" y="2894013"/>
          <p14:tracePt t="25793" x="3902075" y="2874963"/>
          <p14:tracePt t="25809" x="3919538" y="2857500"/>
          <p14:tracePt t="25827" x="3946525" y="2840038"/>
          <p14:tracePt t="25843" x="3956050" y="2830513"/>
          <p14:tracePt t="25891" x="3965575" y="2830513"/>
          <p14:tracePt t="25899" x="3973513" y="2830513"/>
          <p14:tracePt t="25940" x="3983038" y="2822575"/>
          <p14:tracePt t="25947" x="3990975" y="2813050"/>
          <p14:tracePt t="26004" x="4010025" y="2795588"/>
          <p14:tracePt t="26435" x="4000500" y="2795588"/>
          <p14:tracePt t="26451" x="3990975" y="2795588"/>
          <p14:tracePt t="26963" x="3983038" y="2795588"/>
          <p14:tracePt t="26972" x="3973513" y="2795588"/>
          <p14:tracePt t="26980" x="3965575" y="2795588"/>
          <p14:tracePt t="27204" x="3973513" y="2795588"/>
          <p14:tracePt t="27219" x="3990975" y="2759075"/>
          <p14:tracePt t="27227" x="4000500" y="2751138"/>
          <p14:tracePt t="27235" x="4010025" y="2732088"/>
          <p14:tracePt t="27246" x="4017963" y="2714625"/>
          <p14:tracePt t="27262" x="4037013" y="2687638"/>
          <p14:tracePt t="27279" x="4062413" y="2660650"/>
          <p14:tracePt t="27295" x="4071938" y="2652713"/>
          <p14:tracePt t="27312" x="4098925" y="2625725"/>
          <p14:tracePt t="27329" x="4116388" y="2598738"/>
          <p14:tracePt t="27346" x="4143375" y="2571750"/>
          <p14:tracePt t="27363" x="4160838" y="2536825"/>
          <p14:tracePt t="27379" x="4179888" y="2527300"/>
          <p14:tracePt t="27396" x="4179888" y="2509838"/>
          <p14:tracePt t="27413" x="4187825" y="2482850"/>
          <p14:tracePt t="27429" x="4187825" y="2473325"/>
          <p14:tracePt t="27446" x="4197350" y="2465388"/>
          <p14:tracePt t="27531" x="4205288" y="2465388"/>
          <p14:tracePt t="27555" x="4214813" y="2465388"/>
          <p14:tracePt t="27563" x="4224338" y="2465388"/>
          <p14:tracePt t="27571" x="4232275" y="2465388"/>
          <p14:tracePt t="27580" x="4241800" y="2465388"/>
          <p14:tracePt t="27596" x="4268788" y="2473325"/>
          <p14:tracePt t="27613" x="4303713" y="2482850"/>
          <p14:tracePt t="27629" x="4330700" y="2490788"/>
          <p14:tracePt t="27646" x="4357688" y="2500313"/>
          <p14:tracePt t="27663" x="4384675" y="2509838"/>
          <p14:tracePt t="27715" x="4394200" y="2509838"/>
          <p14:tracePt t="27724" x="4402138" y="2509838"/>
          <p14:tracePt t="27732" x="4402138" y="2517775"/>
          <p14:tracePt t="27746" x="4402138" y="2527300"/>
          <p14:tracePt t="27795" x="4402138" y="2536825"/>
          <p14:tracePt t="27939" x="4402138" y="2544763"/>
          <p14:tracePt t="27955" x="4402138" y="2554288"/>
          <p14:tracePt t="27963" x="4402138" y="2562225"/>
          <p14:tracePt t="27971" x="4402138" y="2581275"/>
          <p14:tracePt t="27980" x="4402138" y="2598738"/>
          <p14:tracePt t="27997" x="4402138" y="2633663"/>
          <p14:tracePt t="28013" x="4402138" y="2670175"/>
          <p14:tracePt t="28030" x="4402138" y="2705100"/>
          <p14:tracePt t="28047" x="4402138" y="2751138"/>
          <p14:tracePt t="28063" x="4402138" y="2803525"/>
          <p14:tracePt t="28081" x="4402138" y="2840038"/>
          <p14:tracePt t="28097" x="4402138" y="2874963"/>
          <p14:tracePt t="28113" x="4402138" y="2911475"/>
          <p14:tracePt t="28131" x="4402138" y="2973388"/>
          <p14:tracePt t="28147" x="4394200" y="2990850"/>
          <p14:tracePt t="28164" x="4394200" y="3027363"/>
          <p14:tracePt t="28180" x="4394200" y="3044825"/>
          <p14:tracePt t="28197" x="4394200" y="3071813"/>
          <p14:tracePt t="28214" x="4394200" y="3089275"/>
          <p14:tracePt t="28230" x="4394200" y="3098800"/>
          <p14:tracePt t="28247" x="4394200" y="3133725"/>
          <p14:tracePt t="28264" x="4394200" y="3152775"/>
          <p14:tracePt t="28280" x="4394200" y="3160713"/>
          <p14:tracePt t="28283" x="4394200" y="3170238"/>
          <p14:tracePt t="28308" x="4394200" y="3179763"/>
          <p14:tracePt t="28323" x="4394200" y="3187700"/>
          <p14:tracePt t="28340" x="4394200" y="3197225"/>
          <p14:tracePt t="28355" x="4394200" y="3205163"/>
          <p14:tracePt t="28391" x="4394200" y="3224213"/>
          <p14:tracePt t="28399" x="4394200" y="3232150"/>
          <p14:tracePt t="28535" x="4375150" y="3232150"/>
          <p14:tracePt t="28551" x="4367213" y="3232150"/>
          <p14:tracePt t="28567" x="4340225" y="3232150"/>
          <p14:tracePt t="28575" x="4330700" y="3232150"/>
          <p14:tracePt t="28584" x="4313238" y="3214688"/>
          <p14:tracePt t="28598" x="4303713" y="3214688"/>
          <p14:tracePt t="28615" x="4276725" y="3187700"/>
          <p14:tracePt t="28631" x="4251325" y="3160713"/>
          <p14:tracePt t="28649" x="4241800" y="3143250"/>
          <p14:tracePt t="28664" x="4205288" y="3116263"/>
          <p14:tracePt t="28681" x="4187825" y="3098800"/>
          <p14:tracePt t="28698" x="4179888" y="3081338"/>
          <p14:tracePt t="28715" x="4152900" y="3081338"/>
          <p14:tracePt t="28731" x="4098925" y="3044825"/>
          <p14:tracePt t="28748" x="4071938" y="3044825"/>
          <p14:tracePt t="28765" x="4017963" y="3044825"/>
          <p14:tracePt t="28781" x="3965575" y="3036888"/>
          <p14:tracePt t="28784" x="3938588" y="3027363"/>
          <p14:tracePt t="28799" x="3902075" y="3017838"/>
          <p14:tracePt t="28815" x="3875088" y="3017838"/>
          <p14:tracePt t="28832" x="3822700" y="3009900"/>
          <p14:tracePt t="28848" x="3768725" y="3009900"/>
          <p14:tracePt t="28865" x="3687763" y="2990850"/>
          <p14:tracePt t="28882" x="3625850" y="2990850"/>
          <p14:tracePt t="28898" x="3562350" y="2982913"/>
          <p14:tracePt t="28915" x="3527425" y="2973388"/>
          <p14:tracePt t="28932" x="3500438" y="2965450"/>
          <p14:tracePt t="28948" x="3482975" y="2965450"/>
          <p14:tracePt t="28965" x="3465513" y="2965450"/>
          <p14:tracePt t="28982" x="3446463" y="2965450"/>
          <p14:tracePt t="29192" x="3455988" y="2946400"/>
          <p14:tracePt t="29199" x="3465513" y="2946400"/>
          <p14:tracePt t="29223" x="3473450" y="2946400"/>
          <p14:tracePt t="29255" x="3490913" y="2946400"/>
          <p14:tracePt t="29263" x="3500438" y="2946400"/>
          <p14:tracePt t="29271" x="3509963" y="2946400"/>
          <p14:tracePt t="29311" x="3517900" y="2946400"/>
          <p14:tracePt t="29319" x="3536950" y="2946400"/>
          <p14:tracePt t="29335" x="3544888" y="2946400"/>
          <p14:tracePt t="29359" x="3554413" y="2946400"/>
          <p14:tracePt t="29375" x="3562350" y="2946400"/>
          <p14:tracePt t="29384" x="3571875" y="2946400"/>
          <p14:tracePt t="29391" x="3598863" y="2946400"/>
          <p14:tracePt t="29400" x="3608388" y="2946400"/>
          <p14:tracePt t="29416" x="3652838" y="2946400"/>
          <p14:tracePt t="29433" x="3679825" y="2928938"/>
          <p14:tracePt t="29449" x="3732213" y="2928938"/>
          <p14:tracePt t="29466" x="3768725" y="2919413"/>
          <p14:tracePt t="29483" x="3795713" y="2901950"/>
          <p14:tracePt t="29499" x="3840163" y="2901950"/>
          <p14:tracePt t="29516" x="3884613" y="2901950"/>
          <p14:tracePt t="29533" x="3911600" y="2901950"/>
          <p14:tracePt t="29549" x="3946525" y="2901950"/>
          <p14:tracePt t="29567" x="3965575" y="2901950"/>
          <p14:tracePt t="29583" x="3973513" y="2901950"/>
          <p14:tracePt t="29599" x="3990975" y="2901950"/>
          <p14:tracePt t="29616" x="4010025" y="2901950"/>
          <p14:tracePt t="29650" x="4037013" y="2901950"/>
          <p14:tracePt t="29666" x="4054475" y="2901950"/>
          <p14:tracePt t="29683" x="4062413" y="2901950"/>
          <p14:tracePt t="29700" x="4081463" y="2901950"/>
          <p14:tracePt t="29733" x="4098925" y="2901950"/>
          <p14:tracePt t="29767" x="4108450" y="2901950"/>
          <p14:tracePt t="29784" x="4116388" y="2901950"/>
          <p14:tracePt t="29800" x="4125913" y="2901950"/>
          <p14:tracePt t="29816" x="4143375" y="2901950"/>
          <p14:tracePt t="29833" x="4152900" y="2901950"/>
          <p14:tracePt t="29850" x="4170363" y="2901950"/>
          <p14:tracePt t="29867" x="4179888" y="2901950"/>
          <p14:tracePt t="29883" x="4205288" y="2901950"/>
          <p14:tracePt t="29900" x="4224338" y="2901950"/>
          <p14:tracePt t="29917" x="4259263" y="2894013"/>
          <p14:tracePt t="29933" x="4268788" y="2894013"/>
          <p14:tracePt t="29951" x="4322763" y="2894013"/>
          <p14:tracePt t="29967" x="4375150" y="2894013"/>
          <p14:tracePt t="29984" x="4419600" y="2894013"/>
          <p14:tracePt t="30000" x="4473575" y="2894013"/>
          <p14:tracePt t="30017" x="4500563" y="2894013"/>
          <p14:tracePt t="30034" x="4518025" y="2894013"/>
          <p14:tracePt t="30050" x="4537075" y="2894013"/>
          <p14:tracePt t="30067" x="4545013" y="2894013"/>
          <p14:tracePt t="30084" x="4572000" y="2894013"/>
          <p14:tracePt t="30100" x="4598988" y="2894013"/>
          <p14:tracePt t="30117" x="4608513" y="2894013"/>
          <p14:tracePt t="30134" x="4633913" y="2894013"/>
          <p14:tracePt t="30151" x="4670425" y="2894013"/>
          <p14:tracePt t="30167" x="4687888" y="2894013"/>
          <p14:tracePt t="30184" x="4697413" y="2894013"/>
          <p14:tracePt t="30200" x="4724400" y="2894013"/>
          <p14:tracePt t="30217" x="4732338" y="2894013"/>
          <p14:tracePt t="30250" x="4741863" y="2894013"/>
          <p14:tracePt t="30267" x="4751388" y="2894013"/>
          <p14:tracePt t="30284" x="4768850" y="2894013"/>
          <p14:tracePt t="30375" x="4786313" y="2894013"/>
          <p14:tracePt t="30384" x="4795838" y="2894013"/>
          <p14:tracePt t="30407" x="4803775" y="2894013"/>
          <p14:tracePt t="30431" x="4813300" y="2894013"/>
          <p14:tracePt t="30439" x="4822825" y="2894013"/>
          <p14:tracePt t="30455" x="4830763" y="2894013"/>
          <p14:tracePt t="30487" x="4840288" y="2894013"/>
          <p14:tracePt t="30504" x="4848225" y="2894013"/>
          <p14:tracePt t="30535" x="4867275" y="2894013"/>
          <p14:tracePt t="30551" x="4884738" y="2894013"/>
          <p14:tracePt t="30559" x="4894263" y="2894013"/>
          <p14:tracePt t="30568" x="4902200" y="2894013"/>
          <p14:tracePt t="30585" x="4929188" y="2894013"/>
          <p14:tracePt t="30601" x="4938713" y="2894013"/>
          <p14:tracePt t="30618" x="4956175" y="2894013"/>
          <p14:tracePt t="30635" x="4965700" y="2894013"/>
          <p14:tracePt t="30668" x="4973638" y="2894013"/>
          <p14:tracePt t="30685" x="4983163" y="2894013"/>
          <p14:tracePt t="30701" x="5000625" y="2894013"/>
          <p14:tracePt t="30718" x="5010150" y="2894013"/>
          <p14:tracePt t="30968" x="5000625" y="2894013"/>
          <p14:tracePt t="30975" x="4973638" y="2894013"/>
          <p14:tracePt t="30985" x="4965700" y="2894013"/>
          <p14:tracePt t="31002" x="4946650" y="2894013"/>
          <p14:tracePt t="31019" x="4919663" y="2894013"/>
          <p14:tracePt t="31035" x="4884738" y="2894013"/>
          <p14:tracePt t="31052" x="4857750" y="2894013"/>
          <p14:tracePt t="31069" x="4803775" y="2894013"/>
          <p14:tracePt t="31085" x="4751388" y="2894013"/>
          <p14:tracePt t="31103" x="4687888" y="2894013"/>
          <p14:tracePt t="31119" x="4625975" y="2894013"/>
          <p14:tracePt t="31136" x="4589463" y="2884488"/>
          <p14:tracePt t="31152" x="4518025" y="2884488"/>
          <p14:tracePt t="31169" x="4491038" y="2884488"/>
          <p14:tracePt t="31186" x="4429125" y="2884488"/>
          <p14:tracePt t="31202" x="4394200" y="2884488"/>
          <p14:tracePt t="31219" x="4367213" y="2884488"/>
          <p14:tracePt t="31236" x="4330700" y="2884488"/>
          <p14:tracePt t="31252" x="4286250" y="2884488"/>
          <p14:tracePt t="31269" x="4251325" y="2884488"/>
          <p14:tracePt t="31286" x="4214813" y="2884488"/>
          <p14:tracePt t="31303" x="4160838" y="2884488"/>
          <p14:tracePt t="31319" x="4116388" y="2884488"/>
          <p14:tracePt t="31336" x="4108450" y="2884488"/>
          <p14:tracePt t="31353" x="4089400" y="2894013"/>
          <p14:tracePt t="31369" x="4062413" y="2894013"/>
          <p14:tracePt t="31387" x="4017963" y="2901950"/>
          <p14:tracePt t="31403" x="3965575" y="2911475"/>
          <p14:tracePt t="31419" x="3884613" y="2938463"/>
          <p14:tracePt t="31436" x="3822700" y="2955925"/>
          <p14:tracePt t="31453" x="3741738" y="2982913"/>
          <p14:tracePt t="31469" x="3670300" y="2990850"/>
          <p14:tracePt t="31486" x="3616325" y="2990850"/>
          <p14:tracePt t="31503" x="3571875" y="3000375"/>
          <p14:tracePt t="31520" x="3544888" y="3000375"/>
          <p14:tracePt t="31536" x="3517900" y="3000375"/>
          <p14:tracePt t="31553" x="3500438" y="3000375"/>
          <p14:tracePt t="31570" x="3473450" y="3000375"/>
          <p14:tracePt t="31627" x="3465513" y="3000375"/>
          <p14:tracePt t="31643" x="3455988" y="3000375"/>
          <p14:tracePt t="31788" x="3473450" y="3000375"/>
          <p14:tracePt t="31795" x="3482975" y="3000375"/>
          <p14:tracePt t="31804" x="3500438" y="3000375"/>
          <p14:tracePt t="31820" x="3544888" y="3000375"/>
          <p14:tracePt t="31837" x="3589338" y="3009900"/>
          <p14:tracePt t="31853" x="3633788" y="3017838"/>
          <p14:tracePt t="31870" x="3670300" y="3017838"/>
          <p14:tracePt t="31887" x="3697288" y="3017838"/>
          <p14:tracePt t="31904" x="3732213" y="3017838"/>
          <p14:tracePt t="31920" x="3768725" y="3017838"/>
          <p14:tracePt t="31937" x="3786188" y="3017838"/>
          <p14:tracePt t="31954" x="3848100" y="3017838"/>
          <p14:tracePt t="31971" x="3894138" y="3017838"/>
          <p14:tracePt t="31987" x="3902075" y="3017838"/>
          <p14:tracePt t="32043" x="3911600" y="3017838"/>
          <p14:tracePt t="32051" x="3929063" y="3017838"/>
          <p14:tracePt t="32067" x="3946525" y="3017838"/>
          <p14:tracePt t="32075" x="3965575" y="3017838"/>
          <p14:tracePt t="32087" x="3983038" y="3017838"/>
          <p14:tracePt t="32104" x="4000500" y="3017838"/>
          <p14:tracePt t="32121" x="4037013" y="3017838"/>
          <p14:tracePt t="32137" x="4081463" y="3000375"/>
          <p14:tracePt t="32155" x="4125913" y="2990850"/>
          <p14:tracePt t="32171" x="4152900" y="2990850"/>
          <p14:tracePt t="32188" x="4187825" y="2982913"/>
          <p14:tracePt t="32204" x="4205288" y="2982913"/>
          <p14:tracePt t="32221" x="4241800" y="2982913"/>
          <p14:tracePt t="32238" x="4286250" y="2982913"/>
          <p14:tracePt t="32254" x="4303713" y="2982913"/>
          <p14:tracePt t="32271" x="4340225" y="2973388"/>
          <p14:tracePt t="32288" x="4367213" y="2973388"/>
          <p14:tracePt t="32304" x="4384675" y="2965450"/>
          <p14:tracePt t="32321" x="4411663" y="2965450"/>
          <p14:tracePt t="32338" x="4429125" y="2946400"/>
          <p14:tracePt t="32341" x="4438650" y="2946400"/>
          <p14:tracePt t="32395" x="4446588" y="2946400"/>
          <p14:tracePt t="32411" x="4465638" y="2946400"/>
          <p14:tracePt t="32419" x="4473575" y="2946400"/>
          <p14:tracePt t="32475" x="4500563" y="2938463"/>
          <p14:tracePt t="32484" x="4510088" y="2938463"/>
          <p14:tracePt t="32492" x="4518025" y="2938463"/>
          <p14:tracePt t="32505" x="4527550" y="2938463"/>
          <p14:tracePt t="32555" x="4537075" y="2938463"/>
          <p14:tracePt t="32563" x="4545013" y="2938463"/>
          <p14:tracePt t="32595" x="4562475" y="2928938"/>
          <p14:tracePt t="32620" x="4589463" y="2928938"/>
          <p14:tracePt t="32635" x="4598988" y="2928938"/>
          <p14:tracePt t="32643" x="4608513" y="2928938"/>
          <p14:tracePt t="32655" x="4616450" y="2928938"/>
          <p14:tracePt t="32672" x="4633913" y="2928938"/>
          <p14:tracePt t="32688" x="4643438" y="2928938"/>
          <p14:tracePt t="32705" x="4652963" y="2928938"/>
          <p14:tracePt t="32723" x="4670425" y="2928938"/>
          <p14:tracePt t="32739" x="4705350" y="2911475"/>
          <p14:tracePt t="32828" x="4724400" y="2911475"/>
          <p14:tracePt t="32843" x="4732338" y="2911475"/>
          <p14:tracePt t="32875" x="4741863" y="2911475"/>
          <p14:tracePt t="32884" x="4751388" y="2911475"/>
          <p14:tracePt t="32892" x="4759325" y="2911475"/>
          <p14:tracePt t="33452" x="4751388" y="2911475"/>
          <p14:tracePt t="33459" x="4741863" y="2911475"/>
          <p14:tracePt t="33467" x="4732338" y="2911475"/>
          <p14:tracePt t="33475" x="4705350" y="2911475"/>
          <p14:tracePt t="33490" x="4687888" y="2911475"/>
          <p14:tracePt t="33507" x="4633913" y="2911475"/>
          <p14:tracePt t="33524" x="4572000" y="2911475"/>
          <p14:tracePt t="33540" x="4510088" y="2911475"/>
          <p14:tracePt t="33557" x="4402138" y="2919413"/>
          <p14:tracePt t="33573" x="4276725" y="2938463"/>
          <p14:tracePt t="33590" x="4170363" y="2946400"/>
          <p14:tracePt t="33607" x="4143375" y="2955925"/>
          <p14:tracePt t="33623" x="4116388" y="2955925"/>
          <p14:tracePt t="33640" x="4071938" y="2965450"/>
          <p14:tracePt t="33657" x="4037013" y="2982913"/>
          <p14:tracePt t="33674" x="4000500" y="2982913"/>
          <p14:tracePt t="33691" x="3973513" y="2982913"/>
          <p14:tracePt t="33708" x="3965575" y="2982913"/>
          <p14:tracePt t="33724" x="3956050" y="2982913"/>
          <p14:tracePt t="33804" x="3956050" y="2990850"/>
          <p14:tracePt t="33819" x="3973513" y="2990850"/>
          <p14:tracePt t="33827" x="3990975" y="2990850"/>
          <p14:tracePt t="33841" x="4000500" y="3009900"/>
          <p14:tracePt t="33857" x="4037013" y="3009900"/>
          <p14:tracePt t="33875" x="4071938" y="3017838"/>
          <p14:tracePt t="33891" x="4152900" y="3017838"/>
          <p14:tracePt t="33908" x="4224338" y="3017838"/>
          <p14:tracePt t="33924" x="4303713" y="3017838"/>
          <p14:tracePt t="33941" x="4384675" y="3017838"/>
          <p14:tracePt t="33958" x="4419600" y="3017838"/>
          <p14:tracePt t="33974" x="4456113" y="3017838"/>
          <p14:tracePt t="33991" x="4483100" y="3017838"/>
          <p14:tracePt t="34008" x="4500563" y="3017838"/>
          <p14:tracePt t="34107" x="4510088" y="3017838"/>
          <p14:tracePt t="34115" x="4518025" y="3017838"/>
          <p14:tracePt t="34124" x="4527550" y="3000375"/>
          <p14:tracePt t="34141" x="4537075" y="3000375"/>
          <p14:tracePt t="34204" x="4554538" y="3000375"/>
          <p14:tracePt t="34220" x="4562475" y="3000375"/>
          <p14:tracePt t="34235" x="4572000" y="3000375"/>
          <p14:tracePt t="34251" x="4589463" y="3000375"/>
          <p14:tracePt t="34316" x="4598988" y="3000375"/>
          <p14:tracePt t="34367" x="4633913" y="3000375"/>
          <p14:tracePt t="34375" x="4643438" y="3000375"/>
          <p14:tracePt t="34480" x="4660900" y="3000375"/>
          <p14:tracePt t="34487" x="4670425" y="3000375"/>
          <p14:tracePt t="35080" x="4679950" y="3000375"/>
          <p14:tracePt t="35111" x="4687888" y="3000375"/>
          <p14:tracePt t="35119" x="4697413" y="3000375"/>
          <p14:tracePt t="35128" x="4697413" y="2982913"/>
          <p14:tracePt t="35144" x="4697413" y="2973388"/>
          <p14:tracePt t="35160" x="4705350" y="2973388"/>
          <p14:tracePt t="35176" x="4714875" y="2938463"/>
          <p14:tracePt t="35193" x="4741863" y="2901950"/>
          <p14:tracePt t="35210" x="4759325" y="2847975"/>
          <p14:tracePt t="35226" x="4768850" y="2822575"/>
          <p14:tracePt t="35243" x="4776788" y="2795588"/>
          <p14:tracePt t="35260" x="4786313" y="2776538"/>
          <p14:tracePt t="35276" x="4803775" y="2732088"/>
          <p14:tracePt t="35293" x="4813300" y="2697163"/>
          <p14:tracePt t="35310" x="4822825" y="2679700"/>
          <p14:tracePt t="35327" x="4840288" y="2633663"/>
          <p14:tracePt t="35343" x="4857750" y="2608263"/>
          <p14:tracePt t="35360" x="4867275" y="2608263"/>
          <p14:tracePt t="35376" x="4884738" y="2554288"/>
          <p14:tracePt t="35393" x="4911725" y="2536825"/>
          <p14:tracePt t="35410" x="4946650" y="2500313"/>
          <p14:tracePt t="35427" x="4991100" y="2446338"/>
          <p14:tracePt t="35443" x="5027613" y="2438400"/>
          <p14:tracePt t="35460" x="5027613" y="2428875"/>
          <p14:tracePt t="35493" x="5027613" y="2401888"/>
          <p14:tracePt t="35543" x="5027613" y="2393950"/>
          <p14:tracePt t="35551" x="5027613" y="2384425"/>
          <p14:tracePt t="35839" x="5027613" y="2393950"/>
          <p14:tracePt t="35847" x="5027613" y="2411413"/>
          <p14:tracePt t="35855" x="5027613" y="2419350"/>
          <p14:tracePt t="35864" x="5027613" y="2455863"/>
          <p14:tracePt t="35877" x="5027613" y="2490788"/>
          <p14:tracePt t="35895" x="5000625" y="2571750"/>
          <p14:tracePt t="35911" x="4973638" y="2670175"/>
          <p14:tracePt t="35928" x="4938713" y="2732088"/>
          <p14:tracePt t="35944" x="4919663" y="2803525"/>
          <p14:tracePt t="35961" x="4911725" y="2813050"/>
          <p14:tracePt t="35977" x="4911725" y="2822575"/>
          <p14:tracePt t="36011" x="4902200" y="2822575"/>
          <p14:tracePt t="36028" x="4894263" y="2830513"/>
          <p14:tracePt t="36044" x="4875213" y="2840038"/>
          <p14:tracePt t="36119" x="4875213" y="2847975"/>
          <p14:tracePt t="36128" x="4857750" y="2857500"/>
          <p14:tracePt t="36152" x="4857750" y="2867025"/>
          <p14:tracePt t="36159" x="4857750" y="2874963"/>
          <p14:tracePt t="36175" x="4857750" y="2884488"/>
          <p14:tracePt t="36183" x="4857750" y="2901950"/>
          <p14:tracePt t="36195" x="4857750" y="2911475"/>
          <p14:tracePt t="36211" x="4857750" y="2919413"/>
          <p14:tracePt t="36228" x="4848225" y="2928938"/>
          <p14:tracePt t="36245" x="4830763" y="2955925"/>
          <p14:tracePt t="36261" x="4822825" y="2973388"/>
          <p14:tracePt t="36279" x="4803775" y="2990850"/>
          <p14:tracePt t="36295" x="4795838" y="2990850"/>
          <p14:tracePt t="36311" x="4795838" y="3000375"/>
          <p14:tracePt t="36328" x="4786313" y="3000375"/>
          <p14:tracePt t="36345" x="4751388" y="3009900"/>
          <p14:tracePt t="36362" x="4741863" y="3009900"/>
          <p14:tracePt t="36378" x="4724400" y="3009900"/>
          <p14:tracePt t="36395" x="4714875" y="3009900"/>
          <p14:tracePt t="36412" x="4705350" y="3017838"/>
          <p14:tracePt t="37016" x="4697413" y="3009900"/>
          <p14:tracePt t="37159" x="4697413" y="3000375"/>
          <p14:tracePt t="37232" x="4705350" y="3000375"/>
          <p14:tracePt t="37291" x="4714875" y="3000375"/>
          <p14:tracePt t="37355" x="4724400" y="3000375"/>
          <p14:tracePt t="37363" x="4741863" y="3000375"/>
          <p14:tracePt t="37371" x="4751388" y="3000375"/>
          <p14:tracePt t="37380" x="4759325" y="3000375"/>
          <p14:tracePt t="37397" x="4768850" y="3000375"/>
          <p14:tracePt t="37419" x="4776788" y="3000375"/>
          <p14:tracePt t="37547" x="4795838" y="3000375"/>
          <p14:tracePt t="37555" x="4803775" y="3000375"/>
          <p14:tracePt t="37595" x="4813300" y="3000375"/>
          <p14:tracePt t="37643" x="4822825" y="3000375"/>
          <p14:tracePt t="37651" x="4830763" y="3000375"/>
          <p14:tracePt t="37739" x="4848225" y="3000375"/>
          <p14:tracePt t="37755" x="4857750" y="3000375"/>
          <p14:tracePt t="37763" x="4867275" y="3000375"/>
          <p14:tracePt t="38019" x="4875213" y="3000375"/>
          <p14:tracePt t="38059" x="4884738" y="3000375"/>
          <p14:tracePt t="38067" x="4894263" y="3000375"/>
          <p14:tracePt t="38091" x="4902200" y="3000375"/>
          <p14:tracePt t="38155" x="4919663" y="3000375"/>
          <p14:tracePt t="38171" x="4929188" y="3000375"/>
          <p14:tracePt t="38179" x="4938713" y="3000375"/>
          <p14:tracePt t="38203" x="4956175" y="3000375"/>
          <p14:tracePt t="38211" x="4965700" y="3000375"/>
          <p14:tracePt t="38259" x="4973638" y="3000375"/>
          <p14:tracePt t="38523" x="4983163" y="3000375"/>
          <p14:tracePt t="38531" x="4991100" y="3000375"/>
          <p14:tracePt t="38635" x="5000625" y="3009900"/>
          <p14:tracePt t="38643" x="5000625" y="3017838"/>
          <p14:tracePt t="38652" x="5000625" y="3027363"/>
          <p14:tracePt t="38666" x="5000625" y="3036888"/>
          <p14:tracePt t="38732" x="5000625" y="3044825"/>
          <p14:tracePt t="38747" x="5018088" y="3062288"/>
          <p14:tracePt t="38755" x="5027613" y="3062288"/>
          <p14:tracePt t="38766" x="5027613" y="3071813"/>
          <p14:tracePt t="38876" x="5027613" y="3089275"/>
          <p14:tracePt t="38891" x="5027613" y="3108325"/>
          <p14:tracePt t="38899" x="5027613" y="3116263"/>
          <p14:tracePt t="38923" x="5027613" y="3133725"/>
          <p14:tracePt t="38939" x="5027613" y="3152775"/>
          <p14:tracePt t="38947" x="5027613" y="3160713"/>
          <p14:tracePt t="38971" x="5027613" y="3170238"/>
          <p14:tracePt t="38987" x="5027613" y="3187700"/>
          <p14:tracePt t="38995" x="5027613" y="3197225"/>
          <p14:tracePt t="39059" x="5027613" y="3214688"/>
          <p14:tracePt t="39075" x="5027613" y="3224213"/>
          <p14:tracePt t="39083" x="5027613" y="3241675"/>
          <p14:tracePt t="39100" x="5027613" y="3251200"/>
          <p14:tracePt t="39107" x="5027613" y="3268663"/>
          <p14:tracePt t="39147" x="5027613" y="3276600"/>
          <p14:tracePt t="39163" x="5027613" y="3295650"/>
          <p14:tracePt t="39179" x="5027613" y="3313113"/>
          <p14:tracePt t="39195" x="5037138" y="3340100"/>
          <p14:tracePt t="39211" x="5037138" y="3348038"/>
          <p14:tracePt t="39220" x="5037138" y="3357563"/>
          <p14:tracePt t="39233" x="5037138" y="3375025"/>
          <p14:tracePt t="39251" x="5045075" y="3402013"/>
          <p14:tracePt t="39267" x="5054600" y="3419475"/>
          <p14:tracePt t="39284" x="5062538" y="3438525"/>
          <p14:tracePt t="39300" x="5072063" y="3465513"/>
          <p14:tracePt t="39317" x="5072063" y="3490913"/>
          <p14:tracePt t="39334" x="5072063" y="3509963"/>
          <p14:tracePt t="39351" x="5072063" y="3544888"/>
          <p14:tracePt t="39367" x="5081588" y="3581400"/>
          <p14:tracePt t="39384" x="5081588" y="3616325"/>
          <p14:tracePt t="39401" x="5081588" y="3633788"/>
          <p14:tracePt t="39418" x="5081588" y="3670300"/>
          <p14:tracePt t="39434" x="5081588" y="3714750"/>
          <p14:tracePt t="39451" x="5081588" y="3759200"/>
          <p14:tracePt t="39468" x="5081588" y="3795713"/>
          <p14:tracePt t="39484" x="5081588" y="3822700"/>
          <p14:tracePt t="39501" x="5081588" y="3848100"/>
          <p14:tracePt t="39517" x="5081588" y="3875088"/>
          <p14:tracePt t="39534" x="5081588" y="3911600"/>
          <p14:tracePt t="39551" x="5081588" y="3929063"/>
          <p14:tracePt t="39567" x="5081588" y="3938588"/>
          <p14:tracePt t="39585" x="5081588" y="3946525"/>
          <p14:tracePt t="39731" x="5081588" y="3929063"/>
          <p14:tracePt t="39739" x="5081588" y="3919538"/>
          <p14:tracePt t="39751" x="5081588" y="3902075"/>
          <p14:tracePt t="39768" x="5072063" y="3857625"/>
          <p14:tracePt t="39784" x="5062538" y="3803650"/>
          <p14:tracePt t="39802" x="5062538" y="3741738"/>
          <p14:tracePt t="39818" x="5054600" y="3660775"/>
          <p14:tracePt t="39835" x="5054600" y="3608388"/>
          <p14:tracePt t="39851" x="5045075" y="3536950"/>
          <p14:tracePt t="39868" x="5045075" y="3482975"/>
          <p14:tracePt t="39885" x="5045075" y="3446463"/>
          <p14:tracePt t="39902" x="5045075" y="3394075"/>
          <p14:tracePt t="39918" x="5045075" y="3348038"/>
          <p14:tracePt t="39935" x="5045075" y="3313113"/>
          <p14:tracePt t="39952" x="5045075" y="3276600"/>
          <p14:tracePt t="39968" x="5045075" y="3251200"/>
          <p14:tracePt t="39985" x="5045075" y="3241675"/>
          <p14:tracePt t="40002" x="5045075" y="3224213"/>
          <p14:tracePt t="40019" x="5045075" y="3214688"/>
          <p14:tracePt t="40035" x="5045075" y="3197225"/>
          <p14:tracePt t="40052" x="5045075" y="3187700"/>
          <p14:tracePt t="40085" x="5045075" y="3179763"/>
          <p14:tracePt t="40187" x="5045075" y="3152775"/>
          <p14:tracePt t="40312" x="5054600" y="3152775"/>
          <p14:tracePt t="40320" x="5062538" y="3152775"/>
          <p14:tracePt t="40376" x="5062538" y="3143250"/>
          <p14:tracePt t="40384" x="5072063" y="3143250"/>
          <p14:tracePt t="40399" x="5072063" y="3133725"/>
          <p14:tracePt t="40415" x="5072063" y="3116263"/>
          <p14:tracePt t="40423" x="5072063" y="3098800"/>
          <p14:tracePt t="40436" x="5072063" y="3089275"/>
          <p14:tracePt t="40452" x="5081588" y="3071813"/>
          <p14:tracePt t="40469" x="5081588" y="3044825"/>
          <p14:tracePt t="40486" x="5081588" y="3036888"/>
          <p14:tracePt t="40607" x="5089525" y="3036888"/>
          <p14:tracePt t="40623" x="5108575" y="3036888"/>
          <p14:tracePt t="40631" x="5116513" y="3036888"/>
          <p14:tracePt t="40639" x="5126038" y="3036888"/>
          <p14:tracePt t="40653" x="5143500" y="3036888"/>
          <p14:tracePt t="40670" x="5187950" y="3036888"/>
          <p14:tracePt t="40687" x="5224463" y="3036888"/>
          <p14:tracePt t="40703" x="5313363" y="3036888"/>
          <p14:tracePt t="40720" x="5375275" y="3036888"/>
          <p14:tracePt t="40736" x="5429250" y="3036888"/>
          <p14:tracePt t="40753" x="5510213" y="3036888"/>
          <p14:tracePt t="40769" x="5599113" y="3027363"/>
          <p14:tracePt t="40787" x="5643563" y="3027363"/>
          <p14:tracePt t="40803" x="5661025" y="3009900"/>
          <p14:tracePt t="40820" x="5688013" y="3000375"/>
          <p14:tracePt t="40837" x="5697538" y="2990850"/>
          <p14:tracePt t="40853" x="5705475" y="2990850"/>
          <p14:tracePt t="40870" x="5724525" y="2990850"/>
          <p14:tracePt t="40887" x="5732463" y="2990850"/>
          <p14:tracePt t="40959" x="5732463" y="2982913"/>
          <p14:tracePt t="40967" x="5705475" y="2982913"/>
          <p14:tracePt t="40975" x="5688013" y="2982913"/>
          <p14:tracePt t="40987" x="5670550" y="2982913"/>
          <p14:tracePt t="41003" x="5616575" y="2973388"/>
          <p14:tracePt t="41020" x="5537200" y="2955925"/>
          <p14:tracePt t="41037" x="5491163" y="2955925"/>
          <p14:tracePt t="41054" x="5394325" y="2955925"/>
          <p14:tracePt t="41071" x="5286375" y="2955925"/>
          <p14:tracePt t="41087" x="5170488" y="2955925"/>
          <p14:tracePt t="41104" x="5153025" y="2955925"/>
          <p14:tracePt t="41167" x="5160963" y="2955925"/>
          <p14:tracePt t="41175" x="5205413" y="2955925"/>
          <p14:tracePt t="41187" x="5232400" y="2955925"/>
          <p14:tracePt t="41204" x="5322888" y="2955925"/>
          <p14:tracePt t="41220" x="5402263" y="2973388"/>
          <p14:tracePt t="41237" x="5473700" y="2973388"/>
          <p14:tracePt t="41254" x="5616575" y="2973388"/>
          <p14:tracePt t="41271" x="5840413" y="2973388"/>
          <p14:tracePt t="41287" x="5875338" y="2973388"/>
          <p14:tracePt t="41415" x="5857875" y="2973388"/>
          <p14:tracePt t="41423" x="5830888" y="2973388"/>
          <p14:tracePt t="41431" x="5813425" y="2973388"/>
          <p14:tracePt t="41440" x="5786438" y="2973388"/>
          <p14:tracePt t="41455" x="5732463" y="2982913"/>
          <p14:tracePt t="41471" x="5608638" y="3017838"/>
          <p14:tracePt t="41488" x="5394325" y="3054350"/>
          <p14:tracePt t="41504" x="5062538" y="3125788"/>
          <p14:tracePt t="41521" x="4759325" y="3197225"/>
          <p14:tracePt t="41538" x="4537075" y="3232150"/>
          <p14:tracePt t="41554" x="4518025" y="3232150"/>
          <p14:tracePt t="41571" x="4510088" y="3232150"/>
          <p14:tracePt t="41711" x="4510088" y="3224213"/>
          <p14:tracePt t="41727" x="4510088" y="3214688"/>
          <p14:tracePt t="41751" x="4510088" y="3197225"/>
          <p14:tracePt t="41759" x="4510088" y="3187700"/>
          <p14:tracePt t="41775" x="4510088" y="3179763"/>
          <p14:tracePt t="41791" x="4510088" y="3170238"/>
          <p14:tracePt t="41799" x="4510088" y="3160713"/>
          <p14:tracePt t="41808" x="4510088" y="3143250"/>
          <p14:tracePt t="41824" x="4510088" y="3133725"/>
          <p14:tracePt t="41838" x="4510088" y="3125788"/>
          <p14:tracePt t="41855" x="4527550" y="3098800"/>
          <p14:tracePt t="41872" x="4554538" y="3071813"/>
          <p14:tracePt t="41888" x="4562475" y="3062288"/>
          <p14:tracePt t="41905" x="4581525" y="3027363"/>
          <p14:tracePt t="41922" x="4608513" y="3009900"/>
          <p14:tracePt t="41938" x="4625975" y="3009900"/>
          <p14:tracePt t="42048" x="4633913" y="3000375"/>
          <p14:tracePt t="42063" x="4652963" y="3000375"/>
          <p14:tracePt t="42079" x="4670425" y="3000375"/>
          <p14:tracePt t="42087" x="4697413" y="2982913"/>
          <p14:tracePt t="42095" x="4714875" y="2982913"/>
          <p14:tracePt t="42105" x="4732338" y="2973388"/>
          <p14:tracePt t="42122" x="4751388" y="2973388"/>
          <p14:tracePt t="42207" x="4768850" y="2973388"/>
          <p14:tracePt t="42215" x="4776788" y="2973388"/>
          <p14:tracePt t="42239" x="4786313" y="2973388"/>
          <p14:tracePt t="42247" x="4795838" y="2973388"/>
          <p14:tracePt t="42256" x="4803775" y="2973388"/>
          <p14:tracePt t="42272" x="4822825" y="2973388"/>
          <p14:tracePt t="42289" x="4848225" y="2973388"/>
          <p14:tracePt t="42306" x="4867275" y="2973388"/>
          <p14:tracePt t="42322" x="4894263" y="2973388"/>
          <p14:tracePt t="42339" x="4911725" y="2973388"/>
          <p14:tracePt t="42356" x="4919663" y="2973388"/>
          <p14:tracePt t="42372" x="4938713" y="2973388"/>
          <p14:tracePt t="42389" x="4965700" y="2965450"/>
          <p14:tracePt t="42423" x="4983163" y="2965450"/>
          <p14:tracePt t="42495" x="4991100" y="2965450"/>
          <p14:tracePt t="42503" x="5000625" y="2955925"/>
          <p14:tracePt t="42511" x="5010150" y="2955925"/>
          <p14:tracePt t="42535" x="5018088" y="2955925"/>
          <p14:tracePt t="42543" x="5027613" y="2955925"/>
          <p14:tracePt t="42556" x="5037138" y="2955925"/>
          <p14:tracePt t="42573" x="5054600" y="2955925"/>
          <p14:tracePt t="42589" x="5081588" y="2955925"/>
          <p14:tracePt t="42607" x="5108575" y="2955925"/>
          <p14:tracePt t="42623" x="5133975" y="2955925"/>
          <p14:tracePt t="42640" x="5143500" y="2955925"/>
          <p14:tracePt t="42656" x="5170488" y="2946400"/>
          <p14:tracePt t="42673" x="5180013" y="2946400"/>
          <p14:tracePt t="42689" x="5205413" y="2946400"/>
          <p14:tracePt t="42706" x="5232400" y="2946400"/>
          <p14:tracePt t="42723" x="5241925" y="2946400"/>
          <p14:tracePt t="42740" x="5268913" y="2946400"/>
          <p14:tracePt t="42756" x="5295900" y="2946400"/>
          <p14:tracePt t="42773" x="5322888" y="2928938"/>
          <p14:tracePt t="42790" x="5340350" y="2928938"/>
          <p14:tracePt t="42807" x="5384800" y="2928938"/>
          <p14:tracePt t="43047" x="5357813" y="2928938"/>
          <p14:tracePt t="43055" x="5340350" y="2928938"/>
          <p14:tracePt t="43063" x="5313363" y="2928938"/>
          <p14:tracePt t="43073" x="5295900" y="2938463"/>
          <p14:tracePt t="43090" x="5241925" y="2938463"/>
          <p14:tracePt t="43107" x="5214938" y="2946400"/>
          <p14:tracePt t="43124" x="5180013" y="2955925"/>
          <p14:tracePt t="43140" x="5126038" y="2965450"/>
          <p14:tracePt t="43157" x="5089525" y="2965450"/>
          <p14:tracePt t="43174" x="5045075" y="2965450"/>
          <p14:tracePt t="43191" x="4973638" y="2990850"/>
          <p14:tracePt t="43207" x="4902200" y="2990850"/>
          <p14:tracePt t="43224" x="4840288" y="2990850"/>
          <p14:tracePt t="43241" x="4803775" y="2990850"/>
          <p14:tracePt t="43257" x="4795838" y="3000375"/>
          <p14:tracePt t="43274" x="4786313" y="3009900"/>
          <p14:tracePt t="43355" x="4795838" y="3009900"/>
          <p14:tracePt t="43363" x="4803775" y="3009900"/>
          <p14:tracePt t="43374" x="4822825" y="3009900"/>
          <p14:tracePt t="43391" x="4840288" y="3017838"/>
          <p14:tracePt t="43407" x="4857750" y="3017838"/>
          <p14:tracePt t="43410" x="4875213" y="3017838"/>
          <p14:tracePt t="43424" x="4884738" y="3017838"/>
          <p14:tracePt t="43441" x="4919663" y="3036888"/>
          <p14:tracePt t="43458" x="4946650" y="3044825"/>
          <p14:tracePt t="43475" x="4991100" y="3044825"/>
          <p14:tracePt t="43491" x="5010150" y="3044825"/>
          <p14:tracePt t="43508" x="5018088" y="3054350"/>
          <p14:tracePt t="43524" x="5027613" y="3062288"/>
          <p14:tracePt t="43541" x="5045075" y="3071813"/>
          <p14:tracePt t="43667" x="5062538" y="3089275"/>
          <p14:tracePt t="43715" x="5081588" y="3089275"/>
          <p14:tracePt t="43731" x="5089525" y="3098800"/>
          <p14:tracePt t="43739" x="5089525" y="3108325"/>
          <p14:tracePt t="43779" x="5089525" y="3116263"/>
          <p14:tracePt t="43787" x="5089525" y="3133725"/>
          <p14:tracePt t="43795" x="5089525" y="3152775"/>
          <p14:tracePt t="43812" x="5089525" y="3160713"/>
          <p14:tracePt t="43825" x="5099050" y="3170238"/>
          <p14:tracePt t="43842" x="5099050" y="3179763"/>
          <p14:tracePt t="43858" x="5099050" y="3187700"/>
          <p14:tracePt t="43891" x="5099050" y="3214688"/>
          <p14:tracePt t="43923" x="5099050" y="3232150"/>
          <p14:tracePt t="43931" x="5099050" y="3241675"/>
          <p14:tracePt t="43971" x="5108575" y="3259138"/>
          <p14:tracePt t="44051" x="5108575" y="3276600"/>
          <p14:tracePt t="44060" x="5108575" y="3286125"/>
          <p14:tracePt t="44243" x="5108575" y="3276600"/>
          <p14:tracePt t="44259" x="5108575" y="3268663"/>
          <p14:tracePt t="44275" x="5126038" y="3251200"/>
          <p14:tracePt t="44283" x="5133975" y="3241675"/>
          <p14:tracePt t="44292" x="5143500" y="3224213"/>
          <p14:tracePt t="44309" x="5197475" y="3187700"/>
          <p14:tracePt t="44326" x="5268913" y="3143250"/>
          <p14:tracePt t="44342" x="5340350" y="3108325"/>
          <p14:tracePt t="44359" x="5394325" y="3071813"/>
          <p14:tracePt t="44376" x="5429250" y="3071813"/>
          <p14:tracePt t="44393" x="5500688" y="3062288"/>
          <p14:tracePt t="44409" x="5724525" y="3062288"/>
          <p14:tracePt t="44427" x="6081713" y="3062288"/>
          <p14:tracePt t="44443" x="6269038" y="3062288"/>
          <p14:tracePt t="44459" x="6340475" y="3062288"/>
          <p14:tracePt t="44547" x="6348413" y="3054350"/>
          <p14:tracePt t="44555" x="6357938" y="3044825"/>
          <p14:tracePt t="44611" x="6357938" y="3036888"/>
          <p14:tracePt t="44619" x="6357938" y="3027363"/>
          <p14:tracePt t="44635" x="6357938" y="3009900"/>
          <p14:tracePt t="44644" x="6340475" y="2990850"/>
          <p14:tracePt t="44660" x="6330950" y="2965450"/>
          <p14:tracePt t="44676" x="6296025" y="2928938"/>
          <p14:tracePt t="44694" x="6286500" y="2894013"/>
          <p14:tracePt t="44710" x="6259513" y="2857500"/>
          <p14:tracePt t="44727" x="6232525" y="2830513"/>
          <p14:tracePt t="44744" x="6215063" y="2786063"/>
          <p14:tracePt t="44760" x="6180138" y="2741613"/>
          <p14:tracePt t="44777" x="6153150" y="2687638"/>
          <p14:tracePt t="44794" x="6143625" y="2625725"/>
          <p14:tracePt t="44810" x="6108700" y="2544763"/>
          <p14:tracePt t="44827" x="6081713" y="2490788"/>
          <p14:tracePt t="44843" x="6062663" y="2446338"/>
          <p14:tracePt t="44860" x="6027738" y="2393950"/>
          <p14:tracePt t="44877" x="6010275" y="2357438"/>
          <p14:tracePt t="44893" x="6000750" y="2330450"/>
          <p14:tracePt t="44910" x="5991225" y="2286000"/>
          <p14:tracePt t="44927" x="5965825" y="2251075"/>
          <p14:tracePt t="44944" x="5946775" y="2224088"/>
          <p14:tracePt t="44960" x="5929313" y="2214563"/>
          <p14:tracePt t="44994" x="5919788" y="2187575"/>
          <p14:tracePt t="45011" x="5894388" y="2170113"/>
          <p14:tracePt t="45027" x="5875338" y="2160588"/>
          <p14:tracePt t="45156" x="5867400" y="2160588"/>
          <p14:tracePt t="45171" x="5867400" y="2179638"/>
          <p14:tracePt t="45179" x="5867400" y="2187575"/>
          <p14:tracePt t="45187" x="5867400" y="2197100"/>
          <p14:tracePt t="45196" x="5867400" y="2232025"/>
          <p14:tracePt t="45211" x="5867400" y="2268538"/>
          <p14:tracePt t="45227" x="5884863" y="2339975"/>
          <p14:tracePt t="45244" x="5902325" y="2393950"/>
          <p14:tracePt t="45261" x="5911850" y="2438400"/>
          <p14:tracePt t="45278" x="5919788" y="2473325"/>
          <p14:tracePt t="45294" x="5919788" y="2517775"/>
          <p14:tracePt t="45311" x="5919788" y="2581275"/>
          <p14:tracePt t="45328" x="5919788" y="2633663"/>
          <p14:tracePt t="45344" x="5919788" y="2687638"/>
          <p14:tracePt t="45361" x="5919788" y="2768600"/>
          <p14:tracePt t="45378" x="5911850" y="2901950"/>
          <p14:tracePt t="45395" x="5911850" y="2973388"/>
          <p14:tracePt t="45411" x="5911850" y="3036888"/>
          <p14:tracePt t="45428" x="5911850" y="3089275"/>
          <p14:tracePt t="45445" x="5911850" y="3143250"/>
          <p14:tracePt t="45461" x="5911850" y="3187700"/>
          <p14:tracePt t="45478" x="5919788" y="3224213"/>
          <p14:tracePt t="45495" x="5929313" y="3259138"/>
          <p14:tracePt t="45588" x="5938838" y="3276600"/>
          <p14:tracePt t="45595" x="5938838" y="3286125"/>
          <p14:tracePt t="45603" x="5938838" y="3295650"/>
          <p14:tracePt t="45612" x="5938838" y="3303588"/>
          <p14:tracePt t="45636" x="5938838" y="3322638"/>
          <p14:tracePt t="45651" x="5938838" y="3330575"/>
          <p14:tracePt t="45667" x="5929313" y="3340100"/>
          <p14:tracePt t="45678" x="5929313" y="3348038"/>
          <p14:tracePt t="45695" x="5919788" y="3348038"/>
          <p14:tracePt t="45712" x="5919788" y="3357563"/>
          <p14:tracePt t="45729" x="5902325" y="3384550"/>
          <p14:tracePt t="45745" x="5884863" y="3402013"/>
          <p14:tracePt t="45763" x="5875338" y="3411538"/>
          <p14:tracePt t="45779" x="5857875" y="3438525"/>
          <p14:tracePt t="45796" x="5840413" y="3465513"/>
          <p14:tracePt t="45812" x="5830888" y="3490913"/>
          <p14:tracePt t="45829" x="5830888" y="3517900"/>
          <p14:tracePt t="45846" x="5803900" y="3571875"/>
          <p14:tracePt t="45863" x="5803900" y="3589338"/>
          <p14:tracePt t="45879" x="5795963" y="3608388"/>
          <p14:tracePt t="45896" x="5786438" y="3625850"/>
          <p14:tracePt t="45913" x="5786438" y="3633788"/>
          <p14:tracePt t="45929" x="5776913" y="3643313"/>
          <p14:tracePt t="45932" x="5776913" y="3652838"/>
          <p14:tracePt t="45971" x="5776913" y="3660775"/>
          <p14:tracePt t="45980" x="5776913" y="3670300"/>
          <p14:tracePt t="46003" x="5776913" y="3679825"/>
          <p14:tracePt t="46013" x="5776913" y="3697288"/>
          <p14:tracePt t="46029" x="5759450" y="3714750"/>
          <p14:tracePt t="46062" x="5759450" y="3732213"/>
          <p14:tracePt t="46079" x="5759450" y="3741738"/>
          <p14:tracePt t="46096" x="5759450" y="3759200"/>
          <p14:tracePt t="46113" x="5759450" y="3768725"/>
          <p14:tracePt t="46129" x="5759450" y="3786188"/>
          <p14:tracePt t="46147" x="5751513" y="3813175"/>
          <p14:tracePt t="46163" x="5741988" y="3822700"/>
          <p14:tracePt t="46196" x="5732463" y="3840163"/>
          <p14:tracePt t="46383" x="5732463" y="3830638"/>
          <p14:tracePt t="46392" x="5732463" y="3813175"/>
          <p14:tracePt t="46399" x="5724525" y="3795713"/>
          <p14:tracePt t="46413" x="5724525" y="3786188"/>
          <p14:tracePt t="46431" x="5724525" y="3759200"/>
          <p14:tracePt t="46447" x="5724525" y="3741738"/>
          <p14:tracePt t="46464" x="5724525" y="3732213"/>
          <p14:tracePt t="46480" x="5724525" y="3697288"/>
          <p14:tracePt t="46497" x="5724525" y="3679825"/>
          <p14:tracePt t="46513" x="5724525" y="3670300"/>
          <p14:tracePt t="46531" x="5705475" y="3643313"/>
          <p14:tracePt t="46547" x="5705475" y="3633788"/>
          <p14:tracePt t="46563" x="5705475" y="3616325"/>
          <p14:tracePt t="46580" x="5705475" y="3598863"/>
          <p14:tracePt t="46597" x="5705475" y="3571875"/>
          <p14:tracePt t="46613" x="5705475" y="3562350"/>
          <p14:tracePt t="46631" x="5705475" y="3536950"/>
          <p14:tracePt t="46647" x="5705475" y="3517900"/>
          <p14:tracePt t="46664" x="5697538" y="3482975"/>
          <p14:tracePt t="46680" x="5697538" y="3473450"/>
          <p14:tracePt t="46697" x="5697538" y="3438525"/>
          <p14:tracePt t="46714" x="5697538" y="3419475"/>
          <p14:tracePt t="46731" x="5697538" y="3402013"/>
          <p14:tracePt t="46747" x="5688013" y="3375025"/>
          <p14:tracePt t="46764" x="5688013" y="3330575"/>
          <p14:tracePt t="46781" x="5680075" y="3322638"/>
          <p14:tracePt t="46797" x="5680075" y="3303588"/>
          <p14:tracePt t="46815" x="5680075" y="3276600"/>
          <p14:tracePt t="46831" x="5680075" y="3259138"/>
          <p14:tracePt t="46848" x="5670550" y="3251200"/>
          <p14:tracePt t="46864" x="5670550" y="3232150"/>
          <p14:tracePt t="46881" x="5670550" y="3205163"/>
          <p14:tracePt t="46967" x="5670550" y="3197225"/>
          <p14:tracePt t="46975" x="5670550" y="3187700"/>
          <p14:tracePt t="46983" x="5670550" y="3179763"/>
          <p14:tracePt t="46997" x="5670550" y="3170238"/>
          <p14:tracePt t="47015" x="5670550" y="3160713"/>
          <p14:tracePt t="47032" x="5670550" y="3152775"/>
          <p14:tracePt t="47048" x="5670550" y="3143250"/>
          <p14:tracePt t="47064" x="5670550" y="3133725"/>
          <p14:tracePt t="47081" x="5670550" y="3108325"/>
          <p14:tracePt t="47098" x="5670550" y="3098800"/>
          <p14:tracePt t="47131" x="5670550" y="3089275"/>
          <p14:tracePt t="47159" x="5670550" y="3071813"/>
          <p14:tracePt t="47352" x="5661025" y="3054350"/>
          <p14:tracePt t="47359" x="5661025" y="3044825"/>
          <p14:tracePt t="47367" x="5653088" y="3027363"/>
          <p14:tracePt t="47381" x="5653088" y="3017838"/>
          <p14:tracePt t="47399" x="5634038" y="3017838"/>
          <p14:tracePt t="47415" x="5599113" y="3009900"/>
          <p14:tracePt t="47432" x="5581650" y="3009900"/>
          <p14:tracePt t="47448" x="5572125" y="3009900"/>
          <p14:tracePt t="47465" x="5572125" y="2990850"/>
          <p14:tracePt t="47482" x="5562600" y="2982913"/>
          <p14:tracePt t="47498" x="5554663" y="2982913"/>
          <p14:tracePt t="47532" x="5545138" y="2982913"/>
          <p14:tracePt t="47548" x="5527675" y="2982913"/>
          <p14:tracePt t="47565" x="5518150" y="2982913"/>
          <p14:tracePt t="47582" x="5510213" y="2982913"/>
          <p14:tracePt t="47599" x="5491163" y="2973388"/>
          <p14:tracePt t="47615" x="5473700" y="2973388"/>
          <p14:tracePt t="47632" x="5456238" y="2973388"/>
          <p14:tracePt t="47648" x="5438775" y="2973388"/>
          <p14:tracePt t="47665" x="5429250" y="2973388"/>
          <p14:tracePt t="47682" x="5402263" y="2965450"/>
          <p14:tracePt t="47715" x="5394325" y="2965450"/>
          <p14:tracePt t="47895" x="5402263" y="2965450"/>
          <p14:tracePt t="47903" x="5411788" y="2965450"/>
          <p14:tracePt t="47911" x="5429250" y="2965450"/>
          <p14:tracePt t="47927" x="5438775" y="2965450"/>
          <p14:tracePt t="47935" x="5446713" y="2965450"/>
          <p14:tracePt t="47949" x="5465763" y="2965450"/>
          <p14:tracePt t="47967" x="5518150" y="2965450"/>
          <p14:tracePt t="47968" x="5527675" y="2965450"/>
          <p14:tracePt t="47983" x="5572125" y="2965450"/>
          <p14:tracePt t="48000" x="5634038" y="2965450"/>
          <p14:tracePt t="48016" x="5680075" y="2965450"/>
          <p14:tracePt t="48033" x="5705475" y="2965450"/>
          <p14:tracePt t="48049" x="5732463" y="2965450"/>
          <p14:tracePt t="48066" x="5759450" y="2965450"/>
          <p14:tracePt t="48083" x="5795963" y="2955925"/>
          <p14:tracePt t="48099" x="5840413" y="2955925"/>
          <p14:tracePt t="48116" x="5902325" y="2938463"/>
          <p14:tracePt t="48133" x="5929313" y="2938463"/>
          <p14:tracePt t="48149" x="5965825" y="2911475"/>
          <p14:tracePt t="48167" x="5983288" y="2911475"/>
          <p14:tracePt t="48183" x="5991225" y="2911475"/>
          <p14:tracePt t="48200" x="6010275" y="2911475"/>
          <p14:tracePt t="48216" x="6037263" y="2911475"/>
          <p14:tracePt t="48233" x="6072188" y="2911475"/>
          <p14:tracePt t="48250" x="6081713" y="2911475"/>
          <p14:tracePt t="48283" x="6089650" y="2911475"/>
          <p14:tracePt t="48300" x="6099175" y="2919413"/>
          <p14:tracePt t="48316" x="6108700" y="2928938"/>
          <p14:tracePt t="48333" x="6116638" y="2938463"/>
          <p14:tracePt t="48350" x="6126163" y="2946400"/>
          <p14:tracePt t="48583" x="6126163" y="2955925"/>
          <p14:tracePt t="48591" x="6116638" y="2965450"/>
          <p14:tracePt t="48615" x="6089650" y="2982913"/>
          <p14:tracePt t="48623" x="6062663" y="2982913"/>
          <p14:tracePt t="48634" x="6045200" y="2990850"/>
          <p14:tracePt t="48651" x="5991225" y="3027363"/>
          <p14:tracePt t="48667" x="5911850" y="3098800"/>
          <p14:tracePt t="48684" x="5840413" y="3152775"/>
          <p14:tracePt t="48701" x="5795963" y="3205163"/>
          <p14:tracePt t="48717" x="5751513" y="3259138"/>
          <p14:tracePt t="48735" x="5741988" y="3295650"/>
          <p14:tracePt t="49299" x="5732463" y="3313113"/>
          <p14:tracePt t="49308" x="5724525" y="3313113"/>
          <p14:tracePt t="49318" x="5705475" y="3313113"/>
          <p14:tracePt t="49335" x="5670550" y="3313113"/>
          <p14:tracePt t="49368" x="5732463" y="3276600"/>
          <p14:tracePt t="49385" x="5803900" y="3241675"/>
          <p14:tracePt t="49402" x="5894388" y="3179763"/>
          <p14:tracePt t="49419" x="5991225" y="3062288"/>
          <p14:tracePt t="49435" x="6000750" y="3054350"/>
          <p14:tracePt t="49452" x="6010275" y="3027363"/>
          <p14:tracePt t="49468" x="6027738" y="2990850"/>
          <p14:tracePt t="49485" x="6045200" y="2955925"/>
          <p14:tracePt t="49502" x="6081713" y="2938463"/>
          <p14:tracePt t="49519" x="6153150" y="2884488"/>
          <p14:tracePt t="49535" x="6276975" y="2813050"/>
          <p14:tracePt t="49552" x="6429375" y="2714625"/>
          <p14:tracePt t="49569" x="6581775" y="2633663"/>
          <p14:tracePt t="49585" x="6724650" y="2536825"/>
          <p14:tracePt t="49603" x="6911975" y="2419350"/>
          <p14:tracePt t="49619" x="6919913" y="2411413"/>
          <p14:tracePt t="49683" x="6929438" y="2411413"/>
          <p14:tracePt t="49691" x="6938963" y="2411413"/>
          <p14:tracePt t="49702" x="6956425" y="2411413"/>
          <p14:tracePt t="49719" x="6973888" y="2419350"/>
          <p14:tracePt t="49736" x="6983413" y="2438400"/>
          <p14:tracePt t="49752" x="6991350" y="2482850"/>
          <p14:tracePt t="49769" x="7000875" y="2536825"/>
          <p14:tracePt t="49787" x="7000875" y="2608263"/>
          <p14:tracePt t="49803" x="7000875" y="2660650"/>
          <p14:tracePt t="49820" x="6991350" y="2732088"/>
          <p14:tracePt t="49836" x="6983413" y="2741613"/>
          <p14:tracePt t="49853" x="6946900" y="2768600"/>
          <p14:tracePt t="49869" x="6929438" y="2786063"/>
          <p14:tracePt t="49886" x="6902450" y="2803525"/>
          <p14:tracePt t="49903" x="6867525" y="2830513"/>
          <p14:tracePt t="49919" x="6823075" y="2840038"/>
          <p14:tracePt t="49936" x="6751638" y="2867025"/>
          <p14:tracePt t="49953" x="6697663" y="2894013"/>
          <p14:tracePt t="49969" x="6616700" y="2911475"/>
          <p14:tracePt t="49986" x="6537325" y="2938463"/>
          <p14:tracePt t="50003" x="6518275" y="2946400"/>
          <p14:tracePt t="50019" x="6500813" y="2946400"/>
          <p14:tracePt t="50036" x="6483350" y="2946400"/>
          <p14:tracePt t="50053" x="6473825" y="2946400"/>
          <p14:tracePt t="50179" x="6456363" y="2946400"/>
          <p14:tracePt t="50195" x="6438900" y="2965450"/>
          <p14:tracePt t="50203" x="6429375" y="2965450"/>
          <p14:tracePt t="50211" x="6419850" y="2973388"/>
          <p14:tracePt t="50220" x="6394450" y="2990850"/>
          <p14:tracePt t="50236" x="6384925" y="3009900"/>
          <p14:tracePt t="50253" x="6357938" y="3027363"/>
          <p14:tracePt t="50270" x="6340475" y="3027363"/>
          <p14:tracePt t="50287" x="6330950" y="3027363"/>
          <p14:tracePt t="50731" x="6330950" y="3017838"/>
          <p14:tracePt t="50787" x="6330950" y="3000375"/>
          <p14:tracePt t="50795" x="6330950" y="2990850"/>
          <p14:tracePt t="50811" x="6340475" y="2982913"/>
          <p14:tracePt t="50821" x="6340475" y="2973388"/>
          <p14:tracePt t="51847" x="6340475" y="2982913"/>
          <p14:tracePt t="51856" x="6340475" y="2990850"/>
          <p14:tracePt t="51863" x="6340475" y="3000375"/>
          <p14:tracePt t="51927" x="6330950" y="3009900"/>
          <p14:tracePt t="51936" x="6330950" y="3017838"/>
          <p14:tracePt t="51959" x="6330950" y="3027363"/>
          <p14:tracePt t="51967" x="6330950" y="3036888"/>
          <p14:tracePt t="52119" x="6330950" y="3054350"/>
          <p14:tracePt t="52127" x="6330950" y="3062288"/>
          <p14:tracePt t="52183" x="6330950" y="3071813"/>
          <p14:tracePt t="52191" x="6330950" y="3081338"/>
          <p14:tracePt t="52223" x="6330950" y="3089275"/>
          <p14:tracePt t="52231" x="6340475" y="3089275"/>
          <p14:tracePt t="52240" x="6340475" y="3098800"/>
          <p14:tracePt t="52279" x="6340475" y="3108325"/>
          <p14:tracePt t="52287" x="6340475" y="3116263"/>
          <p14:tracePt t="52295" x="6348413" y="3116263"/>
          <p14:tracePt t="52307" x="6357938" y="3133725"/>
          <p14:tracePt t="52324" x="6367463" y="3133725"/>
          <p14:tracePt t="52341" x="6402388" y="3152775"/>
          <p14:tracePt t="52357" x="6438900" y="3170238"/>
          <p14:tracePt t="52374" x="6510338" y="3179763"/>
          <p14:tracePt t="52391" x="6572250" y="3179763"/>
          <p14:tracePt t="52408" x="6653213" y="3179763"/>
          <p14:tracePt t="52424" x="6732588" y="3179763"/>
          <p14:tracePt t="52441" x="6796088" y="3179763"/>
          <p14:tracePt t="52457" x="6848475" y="3179763"/>
          <p14:tracePt t="52474" x="6894513" y="3179763"/>
          <p14:tracePt t="52491" x="6929438" y="3170238"/>
          <p14:tracePt t="52507" x="6956425" y="3170238"/>
          <p14:tracePt t="52525" x="6991350" y="3160713"/>
          <p14:tracePt t="52541" x="7018338" y="3160713"/>
          <p14:tracePt t="52558" x="7054850" y="3160713"/>
          <p14:tracePt t="52575" x="7089775" y="3160713"/>
          <p14:tracePt t="52591" x="7108825" y="3160713"/>
          <p14:tracePt t="52695" x="7116763" y="3143250"/>
          <p14:tracePt t="52823" x="7116763" y="3133725"/>
          <p14:tracePt t="52920" x="7116763" y="3125788"/>
          <p14:tracePt t="53423" x="7099300" y="3125788"/>
          <p14:tracePt t="53432" x="7089775" y="3125788"/>
          <p14:tracePt t="53952" x="7108825" y="3125788"/>
          <p14:tracePt t="53959" x="7116763" y="3125788"/>
          <p14:tracePt t="53967" x="7134225" y="3125788"/>
          <p14:tracePt t="53977" x="7153275" y="3125788"/>
          <p14:tracePt t="53994" x="7215188" y="3125788"/>
          <p14:tracePt t="54010" x="7259638" y="3125788"/>
          <p14:tracePt t="54027" x="7331075" y="3116263"/>
          <p14:tracePt t="54043" x="7375525" y="3116263"/>
          <p14:tracePt t="54060" x="7429500" y="3108325"/>
          <p14:tracePt t="54077" x="7473950" y="3108325"/>
          <p14:tracePt t="54093" x="7500938" y="3098800"/>
          <p14:tracePt t="54383" x="7510463" y="3098800"/>
          <p14:tracePt t="54391" x="7518400" y="3098800"/>
          <p14:tracePt t="54399" x="7527925" y="3098800"/>
          <p14:tracePt t="54411" x="7537450" y="3098800"/>
          <p14:tracePt t="54427" x="7554913" y="3098800"/>
          <p14:tracePt t="54444" x="7572375" y="3098800"/>
          <p14:tracePt t="55427" x="7581900" y="3098800"/>
          <p14:tracePt t="55452" x="7589838" y="3098800"/>
          <p14:tracePt t="55459" x="7608888" y="3098800"/>
          <p14:tracePt t="55475" x="7626350" y="3098800"/>
          <p14:tracePt t="55483" x="7634288" y="3098800"/>
          <p14:tracePt t="55496" x="7643813" y="3098800"/>
          <p14:tracePt t="55513" x="7661275" y="3098800"/>
          <p14:tracePt t="55529" x="7680325" y="3098800"/>
          <p14:tracePt t="55532" x="7697788" y="3098800"/>
          <p14:tracePt t="55547" x="7715250" y="3098800"/>
          <p14:tracePt t="55563" x="7751763" y="3098800"/>
          <p14:tracePt t="55580" x="7804150" y="3098800"/>
          <p14:tracePt t="55596" x="7840663" y="3098800"/>
          <p14:tracePt t="55613" x="7867650" y="3089275"/>
          <p14:tracePt t="55629" x="7912100" y="3089275"/>
          <p14:tracePt t="55646" x="7929563" y="3081338"/>
          <p14:tracePt t="55663" x="7956550" y="3071813"/>
          <p14:tracePt t="55680" x="7966075" y="3071813"/>
          <p14:tracePt t="55696" x="7974013" y="3062288"/>
          <p14:tracePt t="55713" x="8010525" y="3054350"/>
          <p14:tracePt t="55730" x="8018463" y="3054350"/>
          <p14:tracePt t="55746" x="8045450" y="3054350"/>
          <p14:tracePt t="55763" x="8054975" y="3054350"/>
          <p14:tracePt t="55811" x="8072438" y="3054350"/>
          <p14:tracePt t="55827" x="8081963" y="3054350"/>
          <p14:tracePt t="55859" x="8089900" y="3054350"/>
          <p14:tracePt t="55867" x="8099425" y="3054350"/>
          <p14:tracePt t="55875" x="8108950" y="3054350"/>
          <p14:tracePt t="55883" x="8116888" y="3054350"/>
          <p14:tracePt t="55897" x="8126413" y="3054350"/>
          <p14:tracePt t="55913" x="8143875" y="3054350"/>
          <p14:tracePt t="55930" x="8153400" y="3054350"/>
          <p14:tracePt t="55947" x="8161338" y="3044825"/>
          <p14:tracePt t="55963" x="8180388" y="3044825"/>
          <p14:tracePt t="55980" x="8188325" y="3044825"/>
          <p14:tracePt t="55997" x="8205788" y="3044825"/>
          <p14:tracePt t="56013" x="8215313" y="3044825"/>
          <p14:tracePt t="56047" x="8242300" y="3044825"/>
          <p14:tracePt t="56064" x="8259763" y="3036888"/>
          <p14:tracePt t="56080" x="8259763" y="3027363"/>
          <p14:tracePt t="56097" x="8286750" y="3000375"/>
          <p14:tracePt t="56114" x="8296275" y="2990850"/>
          <p14:tracePt t="56131" x="8304213" y="2955925"/>
          <p14:tracePt t="56147" x="8313738" y="2938463"/>
          <p14:tracePt t="56164" x="8323263" y="2901950"/>
          <p14:tracePt t="56180" x="8340725" y="2857500"/>
          <p14:tracePt t="56197" x="8340725" y="2830513"/>
          <p14:tracePt t="56214" x="8340725" y="2822575"/>
          <p14:tracePt t="56230" x="8340725" y="2813050"/>
          <p14:tracePt t="56247" x="8340725" y="2803525"/>
          <p14:tracePt t="56307" x="8340725" y="2795588"/>
          <p14:tracePt t="56315" x="8340725" y="2776538"/>
          <p14:tracePt t="56419" x="8340725" y="2768600"/>
          <p14:tracePt t="56443" x="8340725" y="2751138"/>
          <p14:tracePt t="56451" x="8348663" y="2732088"/>
          <p14:tracePt t="56467" x="8348663" y="2714625"/>
          <p14:tracePt t="56483" x="8348663" y="2705100"/>
          <p14:tracePt t="56499" x="8348663" y="2697163"/>
          <p14:tracePt t="56507" x="8348663" y="2670175"/>
          <p14:tracePt t="56643" x="8358188" y="2670175"/>
          <p14:tracePt t="56691" x="8367713" y="2660650"/>
          <p14:tracePt t="56707" x="8375650" y="2660650"/>
          <p14:tracePt t="56715" x="8385175" y="2660650"/>
          <p14:tracePt t="56723" x="8394700" y="2660650"/>
          <p14:tracePt t="56755" x="8402638" y="2660650"/>
          <p14:tracePt t="56763" x="8420100" y="2660650"/>
          <p14:tracePt t="56771" x="8420100" y="2670175"/>
          <p14:tracePt t="56787" x="8420100" y="2679700"/>
          <p14:tracePt t="56803" x="8439150" y="2687638"/>
          <p14:tracePt t="56815" x="8439150" y="2697163"/>
          <p14:tracePt t="56832" x="8447088" y="2705100"/>
          <p14:tracePt t="57331" x="8447088" y="2714625"/>
          <p14:tracePt t="58152" x="8439150" y="2714625"/>
          <p14:tracePt t="58167" x="8439150" y="2724150"/>
          <p14:tracePt t="58175" x="8439150" y="2732088"/>
          <p14:tracePt t="58263" x="8439150" y="2751138"/>
          <p14:tracePt t="58311" x="8439150" y="2759075"/>
          <p14:tracePt t="58343" x="8439150" y="2768600"/>
          <p14:tracePt t="58351" x="8439150" y="2776538"/>
          <p14:tracePt t="58407" x="8439150" y="2786063"/>
          <p14:tracePt t="58415" x="8447088" y="2803525"/>
          <p14:tracePt t="58439" x="8456613" y="2803525"/>
          <p14:tracePt t="58447" x="8466138" y="2813050"/>
          <p14:tracePt t="58471" x="8474075" y="2813050"/>
          <p14:tracePt t="58487" x="8474075" y="2822575"/>
          <p14:tracePt t="58495" x="8483600" y="2822575"/>
          <p14:tracePt t="58504" x="8491538" y="2822575"/>
          <p14:tracePt t="58518" x="8501063" y="2822575"/>
          <p14:tracePt t="58535" x="8528050" y="2822575"/>
          <p14:tracePt t="58552" x="8537575" y="2822575"/>
          <p14:tracePt t="58568" x="8555038" y="2822575"/>
          <p14:tracePt t="58585" x="8572500" y="2822575"/>
          <p14:tracePt t="58602" x="8589963" y="2822575"/>
          <p14:tracePt t="58618" x="8599488" y="2822575"/>
          <p14:tracePt t="58635" x="8626475" y="2822575"/>
          <p14:tracePt t="58652" x="8653463" y="2822575"/>
          <p14:tracePt t="58668" x="8661400" y="2822575"/>
          <p14:tracePt t="58685" x="8705850" y="2822575"/>
          <p14:tracePt t="58702" x="8769350" y="2822575"/>
          <p14:tracePt t="58719" x="8813800" y="2795588"/>
          <p14:tracePt t="58735" x="8840788" y="2786063"/>
          <p14:tracePt t="58752" x="8858250" y="2776538"/>
          <p14:tracePt t="58769" x="8885238" y="2776538"/>
          <p14:tracePt t="58785" x="8902700" y="2776538"/>
          <p14:tracePt t="58802" x="8912225" y="2768600"/>
          <p14:tracePt t="58819" x="8929688" y="2768600"/>
          <p14:tracePt t="58836" x="8939213" y="2768600"/>
          <p14:tracePt t="58852" x="8947150" y="2768600"/>
          <p14:tracePt t="58869" x="8966200" y="2768600"/>
          <p14:tracePt t="58886" x="8983663" y="2768600"/>
          <p14:tracePt t="58903" x="9010650" y="2768600"/>
          <p14:tracePt t="58936" x="9037638" y="2768600"/>
          <p14:tracePt t="59095" x="9045575" y="2768600"/>
          <p14:tracePt t="59399" x="9045575" y="2751138"/>
          <p14:tracePt t="59407" x="9037638" y="2741613"/>
          <p14:tracePt t="59415" x="9037638" y="2732088"/>
          <p14:tracePt t="59431" x="9028113" y="2724150"/>
          <p14:tracePt t="59439" x="9028113" y="2714625"/>
          <p14:tracePt t="59453" x="9028113" y="2705100"/>
          <p14:tracePt t="59470" x="9028113" y="2670175"/>
          <p14:tracePt t="59487" x="9028113" y="2616200"/>
          <p14:tracePt t="59503" x="9028113" y="2571750"/>
          <p14:tracePt t="59520" x="9028113" y="2536825"/>
          <p14:tracePt t="59537" x="9045575" y="2490788"/>
          <p14:tracePt t="59554" x="9055100" y="2438400"/>
          <p14:tracePt t="59570" x="9055100" y="2411413"/>
          <p14:tracePt t="59587" x="9055100" y="2374900"/>
          <p14:tracePt t="59603" x="9055100" y="2357438"/>
          <p14:tracePt t="59620" x="9055100" y="2339975"/>
          <p14:tracePt t="59799" x="9063038" y="2339975"/>
          <p14:tracePt t="59831" x="9072563" y="2339975"/>
          <p14:tracePt t="59839" x="9082088" y="2339975"/>
          <p14:tracePt t="59847" x="9099550" y="2339975"/>
          <p14:tracePt t="59856" x="9109075" y="2339975"/>
          <p14:tracePt t="59872" x="9134475" y="2339975"/>
          <p14:tracePt t="59888" x="9180513" y="2339975"/>
          <p14:tracePt t="59904" x="9232900" y="2339975"/>
          <p14:tracePt t="59921" x="9277350" y="2339975"/>
          <p14:tracePt t="59938" x="9340850" y="2339975"/>
          <p14:tracePt t="59954" x="9412288" y="2322513"/>
          <p14:tracePt t="59971" x="9447213" y="2312988"/>
          <p14:tracePt t="59988" x="9466263" y="2312988"/>
          <p14:tracePt t="60191" x="9456738" y="2312988"/>
          <p14:tracePt t="60199" x="9447213" y="2312988"/>
          <p14:tracePt t="60207" x="9439275" y="2312988"/>
          <p14:tracePt t="60222" x="9420225" y="2312988"/>
          <p14:tracePt t="60239" x="9375775" y="2312988"/>
          <p14:tracePt t="60255" x="9331325" y="2312988"/>
          <p14:tracePt t="60271" x="9296400" y="2312988"/>
          <p14:tracePt t="60288" x="9232900" y="2312988"/>
          <p14:tracePt t="60305" x="9170988" y="2330450"/>
          <p14:tracePt t="60322" x="9117013" y="2357438"/>
          <p14:tracePt t="60338" x="9072563" y="2384425"/>
          <p14:tracePt t="60355" x="9055100" y="2401888"/>
          <p14:tracePt t="60372" x="9037638" y="2411413"/>
          <p14:tracePt t="60405" x="9001125" y="2438400"/>
          <p14:tracePt t="60422" x="8991600" y="2465388"/>
          <p14:tracePt t="60439" x="8983663" y="2482850"/>
          <p14:tracePt t="60455" x="8974138" y="2500313"/>
          <p14:tracePt t="60488" x="8966200" y="2509838"/>
          <p14:tracePt t="60505" x="8966200" y="2536825"/>
          <p14:tracePt t="60523" x="8947150" y="2571750"/>
          <p14:tracePt t="60539" x="8947150" y="2589213"/>
          <p14:tracePt t="60555" x="8947150" y="2598738"/>
          <p14:tracePt t="60572" x="8947150" y="2608263"/>
          <p14:tracePt t="60605" x="8947150" y="2625725"/>
          <p14:tracePt t="60622" x="8947150" y="2633663"/>
          <p14:tracePt t="60639" x="8947150" y="2643188"/>
          <p14:tracePt t="60723" x="8947150" y="2652713"/>
          <p14:tracePt t="60747" x="8956675" y="2660650"/>
          <p14:tracePt t="60779" x="8966200" y="2660650"/>
          <p14:tracePt t="60787" x="8974138" y="2660650"/>
          <p14:tracePt t="60795" x="9001125" y="2660650"/>
          <p14:tracePt t="60811" x="9010650" y="2660650"/>
          <p14:tracePt t="60823" x="9018588" y="2660650"/>
          <p14:tracePt t="60839" x="9045575" y="2660650"/>
          <p14:tracePt t="60856" x="9072563" y="2660650"/>
          <p14:tracePt t="60872" x="9109075" y="2660650"/>
          <p14:tracePt t="60889" x="9144000" y="2660650"/>
          <p14:tracePt t="60906" x="9215438" y="2660650"/>
          <p14:tracePt t="60923" x="9251950" y="2660650"/>
          <p14:tracePt t="60939" x="9277350" y="2660650"/>
          <p14:tracePt t="60956" x="9304338" y="2660650"/>
          <p14:tracePt t="60972" x="9323388" y="2660650"/>
          <p14:tracePt t="60989" x="9358313" y="2660650"/>
          <p14:tracePt t="61006" x="9385300" y="2660650"/>
          <p14:tracePt t="61023" x="9394825" y="2660650"/>
          <p14:tracePt t="61040" x="9412288" y="2660650"/>
          <p14:tracePt t="61056" x="9439275" y="2660650"/>
          <p14:tracePt t="61073" x="9456738" y="2660650"/>
          <p14:tracePt t="61090" x="9474200" y="2660650"/>
          <p14:tracePt t="61092" x="9483725" y="2660650"/>
          <p14:tracePt t="61106" x="9501188" y="2660650"/>
          <p14:tracePt t="61123" x="9528175" y="2660650"/>
          <p14:tracePt t="61140" x="9545638" y="2660650"/>
          <p14:tracePt t="61156" x="9563100" y="2660650"/>
          <p14:tracePt t="61173" x="9590088" y="2660650"/>
          <p14:tracePt t="61189" x="9626600" y="2660650"/>
          <p14:tracePt t="61206" x="9644063" y="2660650"/>
          <p14:tracePt t="61223" x="9680575" y="2670175"/>
          <p14:tracePt t="61240" x="9698038" y="2670175"/>
          <p14:tracePt t="61539" x="9705975" y="2679700"/>
          <p14:tracePt t="61555" x="9705975" y="2697163"/>
          <p14:tracePt t="61563" x="9705975" y="2705100"/>
          <p14:tracePt t="61574" x="9705975" y="2714625"/>
          <p14:tracePt t="61590" x="9705975" y="2741613"/>
          <p14:tracePt t="61607" x="9705975" y="2759075"/>
          <p14:tracePt t="61624" x="9680575" y="2803525"/>
          <p14:tracePt t="61640" x="9671050" y="2830513"/>
          <p14:tracePt t="61657" x="9644063" y="2874963"/>
          <p14:tracePt t="61674" x="9609138" y="2911475"/>
          <p14:tracePt t="61691" x="9609138" y="2928938"/>
          <p14:tracePt t="61707" x="9599613" y="2955925"/>
          <p14:tracePt t="61724" x="9599613" y="2990850"/>
          <p14:tracePt t="61741" x="9599613" y="3009900"/>
          <p14:tracePt t="61757" x="9599613" y="3071813"/>
          <p14:tracePt t="61774" x="9599613" y="3125788"/>
          <p14:tracePt t="61791" x="9599613" y="3179763"/>
          <p14:tracePt t="61807" x="9599613" y="3232150"/>
          <p14:tracePt t="61824" x="9599613" y="3286125"/>
          <p14:tracePt t="61841" x="9599613" y="3313113"/>
          <p14:tracePt t="61859" x="9599613" y="3348038"/>
          <p14:tracePt t="61874" x="9617075" y="3367088"/>
          <p14:tracePt t="61891" x="9634538" y="3394075"/>
          <p14:tracePt t="61907" x="9680575" y="3419475"/>
          <p14:tracePt t="61924" x="9715500" y="3419475"/>
          <p14:tracePt t="61941" x="9823450" y="3419475"/>
          <p14:tracePt t="61958" x="10001250" y="3419475"/>
          <p14:tracePt t="61974" x="10188575" y="3411538"/>
          <p14:tracePt t="61991" x="10348913" y="3375025"/>
          <p14:tracePt t="62008" x="10456863" y="3340100"/>
          <p14:tracePt t="62025" x="10483850" y="3330575"/>
          <p14:tracePt t="62041" x="10491788" y="3322638"/>
          <p14:tracePt t="62058" x="10501313" y="3322638"/>
          <p14:tracePt t="62075" x="10501313" y="3303588"/>
          <p14:tracePt t="62091" x="10501313" y="3295650"/>
          <p14:tracePt t="62108" x="10510838" y="3295650"/>
          <p14:tracePt t="62179" x="10510838" y="3286125"/>
          <p14:tracePt t="62187" x="10510838" y="3276600"/>
          <p14:tracePt t="62195" x="10518775" y="3268663"/>
          <p14:tracePt t="62208" x="10518775" y="3259138"/>
          <p14:tracePt t="62227" x="10528300" y="3259138"/>
          <p14:tracePt t="62243" x="10528300" y="3251200"/>
          <p14:tracePt t="62371" x="10537825" y="3241675"/>
          <p14:tracePt t="62379" x="10545763" y="3224213"/>
          <p14:tracePt t="62387" x="10555288" y="3197225"/>
          <p14:tracePt t="62395" x="10563225" y="3170238"/>
          <p14:tracePt t="62408" x="10563225" y="3152775"/>
          <p14:tracePt t="62425" x="10582275" y="3081338"/>
          <p14:tracePt t="62442" x="10590213" y="2965450"/>
          <p14:tracePt t="62459" x="10590213" y="2867025"/>
          <p14:tracePt t="62475" x="10582275" y="2759075"/>
          <p14:tracePt t="62492" x="10555288" y="2670175"/>
          <p14:tracePt t="62508" x="10537825" y="2589213"/>
          <p14:tracePt t="62525" x="10501313" y="2536825"/>
          <p14:tracePt t="62542" x="10483850" y="2500313"/>
          <p14:tracePt t="62558" x="10466388" y="2473325"/>
          <p14:tracePt t="62575" x="10447338" y="2446338"/>
          <p14:tracePt t="62609" x="10447338" y="2438400"/>
          <p14:tracePt t="62627" x="10439400" y="2428875"/>
          <p14:tracePt t="62642" x="10420350" y="2419350"/>
          <p14:tracePt t="62659" x="10402888" y="2384425"/>
          <p14:tracePt t="62675" x="10385425" y="2366963"/>
          <p14:tracePt t="62692" x="10367963" y="2347913"/>
          <p14:tracePt t="62709" x="10358438" y="2330450"/>
          <p14:tracePt t="62726" x="10340975" y="2322513"/>
          <p14:tracePt t="62742" x="10340975" y="2312988"/>
          <p14:tracePt t="62775" x="10304463" y="2303463"/>
          <p14:tracePt t="62792" x="10304463" y="2295525"/>
          <p14:tracePt t="62809" x="10296525" y="2286000"/>
          <p14:tracePt t="62826" x="10260013" y="2286000"/>
          <p14:tracePt t="62843" x="10242550" y="2286000"/>
          <p14:tracePt t="62859" x="10225088" y="2286000"/>
          <p14:tracePt t="62876" x="10188575" y="2286000"/>
          <p14:tracePt t="62892" x="10171113" y="2286000"/>
          <p14:tracePt t="62909" x="10161588" y="2286000"/>
          <p14:tracePt t="62942" x="10153650" y="2286000"/>
          <p14:tracePt t="62959" x="10153650" y="2295525"/>
          <p14:tracePt t="62976" x="10153650" y="2303463"/>
          <p14:tracePt t="62993" x="10153650" y="2312988"/>
          <p14:tracePt t="63009" x="10153650" y="2322513"/>
          <p14:tracePt t="63028" x="10153650" y="2339975"/>
          <p14:tracePt t="63043" x="10153650" y="2347913"/>
          <p14:tracePt t="63060" x="10180638" y="2347913"/>
          <p14:tracePt t="63076" x="10242550" y="2347913"/>
          <p14:tracePt t="63093" x="10304463" y="2347913"/>
          <p14:tracePt t="63110" x="10375900" y="2347913"/>
          <p14:tracePt t="63126" x="10483850" y="2347913"/>
          <p14:tracePt t="63143" x="10590213" y="2347913"/>
          <p14:tracePt t="63160" x="10661650" y="2347913"/>
          <p14:tracePt t="63176" x="10725150" y="2347913"/>
          <p14:tracePt t="63193" x="10777538" y="2339975"/>
          <p14:tracePt t="63210" x="10841038" y="2322513"/>
          <p14:tracePt t="63227" x="10875963" y="2322513"/>
          <p14:tracePt t="63243" x="10920413" y="2322513"/>
          <p14:tracePt t="63260" x="10956925" y="2322513"/>
          <p14:tracePt t="63277" x="11018838" y="2322513"/>
          <p14:tracePt t="63294" x="11117263" y="2322513"/>
          <p14:tracePt t="63310" x="11180763" y="2312988"/>
          <p14:tracePt t="63327" x="11233150" y="2312988"/>
          <p14:tracePt t="63343" x="11277600" y="2312988"/>
          <p14:tracePt t="63360" x="11304588" y="2312988"/>
          <p14:tracePt t="63377" x="11331575" y="2312988"/>
          <p14:tracePt t="63393" x="11341100" y="2312988"/>
          <p14:tracePt t="63410" x="11358563" y="2303463"/>
          <p14:tracePt t="63427" x="11385550" y="2303463"/>
          <p14:tracePt t="63443" x="11395075" y="2303463"/>
          <p14:tracePt t="63460" x="11412538" y="2303463"/>
          <p14:tracePt t="63477" x="11420475" y="2303463"/>
          <p14:tracePt t="63494" x="11439525" y="2303463"/>
          <p14:tracePt t="63510" x="11456988" y="2303463"/>
          <p14:tracePt t="63527" x="11483975" y="2303463"/>
          <p14:tracePt t="63544" x="11491913" y="2303463"/>
          <p14:tracePt t="63560" x="11510963" y="2303463"/>
          <p14:tracePt t="63577" x="11518900" y="2303463"/>
          <p14:tracePt t="63594" x="11528425" y="2303463"/>
          <p14:tracePt t="63610" x="11537950" y="2303463"/>
          <p14:tracePt t="63627" x="11555413" y="2303463"/>
          <p14:tracePt t="63644" x="11563350" y="2303463"/>
          <p14:tracePt t="63661" x="11582400" y="2303463"/>
          <p14:tracePt t="63677" x="11599863" y="2303463"/>
          <p14:tracePt t="63694" x="11626850" y="2303463"/>
          <p14:tracePt t="63711" x="11653838" y="2303463"/>
          <p14:tracePt t="63727" x="11671300" y="2303463"/>
          <p14:tracePt t="63744" x="11688763" y="2312988"/>
          <p14:tracePt t="63761" x="11698288" y="2312988"/>
          <p14:tracePt t="63777" x="11715750" y="2322513"/>
          <p14:tracePt t="63794" x="11733213" y="2330450"/>
          <p14:tracePt t="63811" x="11742738" y="2330450"/>
          <p14:tracePt t="63847" x="11752263" y="2330450"/>
          <p14:tracePt t="63861" x="11760200" y="2330450"/>
          <p14:tracePt t="64079" x="11760200" y="2339975"/>
          <p14:tracePt t="64439" x="11752263" y="2339975"/>
          <p14:tracePt t="64463" x="11742738" y="2339975"/>
          <p14:tracePt t="64495" x="11733213" y="2339975"/>
          <p14:tracePt t="64671" x="11715750" y="2339975"/>
          <p14:tracePt t="64703" x="11706225" y="2339975"/>
          <p14:tracePt t="64879" x="11688763" y="2339975"/>
          <p14:tracePt t="64887" x="11680825" y="2339975"/>
          <p14:tracePt t="64911" x="11671300" y="2347913"/>
          <p14:tracePt t="64927" x="11661775" y="2347913"/>
          <p14:tracePt t="64943" x="11653838" y="2347913"/>
          <p14:tracePt t="64959" x="11634788" y="2347913"/>
          <p14:tracePt t="64975" x="11617325" y="2347913"/>
          <p14:tracePt t="64983" x="11609388" y="2357438"/>
          <p14:tracePt t="64996" x="11582400" y="2357438"/>
          <p14:tracePt t="65013" x="11563350" y="2374900"/>
          <p14:tracePt t="65030" x="11474450" y="2401888"/>
          <p14:tracePt t="65047" x="11430000" y="2419350"/>
          <p14:tracePt t="65063" x="11323638" y="2446338"/>
          <p14:tracePt t="65080" x="11188700" y="2482850"/>
          <p14:tracePt t="65097" x="11028363" y="2517775"/>
          <p14:tracePt t="65113" x="10848975" y="2554288"/>
          <p14:tracePt t="65130" x="10599738" y="2581275"/>
          <p14:tracePt t="65147" x="10252075" y="2633663"/>
          <p14:tracePt t="65164" x="9804400" y="2714625"/>
          <p14:tracePt t="65180" x="9420225" y="2759075"/>
          <p14:tracePt t="65197" x="9090025" y="2822575"/>
          <p14:tracePt t="65213" x="8894763" y="2857500"/>
          <p14:tracePt t="65230" x="8688388" y="2911475"/>
          <p14:tracePt t="65247" x="8528050" y="2955925"/>
          <p14:tracePt t="65264" x="8323263" y="2990850"/>
          <p14:tracePt t="65280" x="8045450" y="3044825"/>
          <p14:tracePt t="65297" x="7680325" y="3143250"/>
          <p14:tracePt t="65314" x="7269163" y="3251200"/>
          <p14:tracePt t="65331" x="6840538" y="3348038"/>
          <p14:tracePt t="65347" x="6438900" y="3438525"/>
          <p14:tracePt t="65364" x="6062663" y="3509963"/>
          <p14:tracePt t="65381" x="5732463" y="3581400"/>
          <p14:tracePt t="65397" x="5367338" y="3633788"/>
          <p14:tracePt t="65415" x="4840288" y="3687763"/>
          <p14:tracePt t="65431" x="4537075" y="3714750"/>
          <p14:tracePt t="65448" x="4224338" y="3732213"/>
          <p14:tracePt t="65464" x="4000500" y="3741738"/>
          <p14:tracePt t="65481" x="3848100" y="3741738"/>
          <p14:tracePt t="65498" x="3724275" y="3741738"/>
          <p14:tracePt t="65514" x="3625850" y="3741738"/>
          <p14:tracePt t="65531" x="3527425" y="3714750"/>
          <p14:tracePt t="65548" x="3402013" y="3679825"/>
          <p14:tracePt t="65564" x="3241675" y="3625850"/>
          <p14:tracePt t="65581" x="3071813" y="3581400"/>
          <p14:tracePt t="65598" x="2822575" y="3527425"/>
          <p14:tracePt t="65615" x="2705100" y="3490913"/>
          <p14:tracePt t="65631" x="2608263" y="3465513"/>
          <p14:tracePt t="65648" x="2536825" y="3455988"/>
          <p14:tracePt t="65664" x="2438400" y="3455988"/>
          <p14:tracePt t="65682" x="2330450" y="3455988"/>
          <p14:tracePt t="65698" x="2214563" y="3455988"/>
          <p14:tracePt t="65714" x="2108200" y="3455988"/>
          <p14:tracePt t="65732" x="2009775" y="3455988"/>
          <p14:tracePt t="65748" x="1919288" y="3455988"/>
          <p14:tracePt t="65765" x="1822450" y="3455988"/>
          <p14:tracePt t="65781" x="1741488" y="3455988"/>
          <p14:tracePt t="65798" x="1633538" y="3455988"/>
          <p14:tracePt t="65815" x="1616075" y="3455988"/>
          <p14:tracePt t="65832" x="1598613" y="3455988"/>
          <p14:tracePt t="65935" x="1581150" y="3455988"/>
          <p14:tracePt t="65951" x="1581150" y="3465513"/>
          <p14:tracePt t="65960" x="1581150" y="3473450"/>
          <p14:tracePt t="65967" x="1581150" y="3482975"/>
          <p14:tracePt t="65982" x="1581150" y="3490913"/>
          <p14:tracePt t="66000" x="1581150" y="3509963"/>
          <p14:tracePt t="66015" x="1589088" y="3527425"/>
          <p14:tracePt t="66032" x="1589088" y="3536950"/>
          <p14:tracePt t="66049" x="1608138" y="3544888"/>
          <p14:tracePt t="66065" x="1616075" y="3554413"/>
          <p14:tracePt t="66111" x="1625600" y="3554413"/>
          <p14:tracePt t="66119" x="1633538" y="3571875"/>
          <p14:tracePt t="66132" x="1643063" y="3571875"/>
          <p14:tracePt t="66149" x="1652588" y="3571875"/>
          <p14:tracePt t="66166" x="1687513" y="3571875"/>
          <p14:tracePt t="66183" x="1741488" y="3581400"/>
          <p14:tracePt t="66199" x="1768475" y="3581400"/>
          <p14:tracePt t="66216" x="1830388" y="3581400"/>
          <p14:tracePt t="66232" x="1893888" y="3598863"/>
          <p14:tracePt t="66249" x="1938338" y="3598863"/>
          <p14:tracePt t="66265" x="1955800" y="3608388"/>
          <p14:tracePt t="66319" x="1955800" y="3616325"/>
          <p14:tracePt t="66431" x="1965325" y="3616325"/>
          <p14:tracePt t="66439" x="1973263" y="3616325"/>
          <p14:tracePt t="66451" x="1982788" y="3616325"/>
          <p14:tracePt t="66475" x="2009775" y="3616325"/>
          <p14:tracePt t="66491" x="2027238" y="3616325"/>
          <p14:tracePt t="66499" x="2054225" y="3616325"/>
          <p14:tracePt t="66516" x="2089150" y="3616325"/>
          <p14:tracePt t="66532" x="2143125" y="3616325"/>
          <p14:tracePt t="66549" x="2160588" y="3616325"/>
          <p14:tracePt t="66566" x="2160588" y="3660775"/>
          <p14:tracePt t="66583" x="2125663" y="3705225"/>
          <p14:tracePt t="66599" x="2027238" y="3751263"/>
          <p14:tracePt t="66616" x="2017713" y="3751263"/>
          <p14:tracePt t="67499" x="2009775" y="3724275"/>
          <p14:tracePt t="67515" x="1982788" y="3705225"/>
          <p14:tracePt t="67523" x="1946275" y="3670300"/>
          <p14:tracePt t="67534" x="1928813" y="3616325"/>
          <p14:tracePt t="67551" x="1928813" y="3544888"/>
          <p14:tracePt t="67584" x="1919288" y="3536950"/>
          <p14:tracePt t="68347" x="1911350" y="3536950"/>
          <p14:tracePt t="69367" x="1874838" y="3544888"/>
          <p14:tracePt t="69375" x="1857375" y="3562350"/>
          <p14:tracePt t="69383" x="1839913" y="3562350"/>
          <p14:tracePt t="69391" x="1803400" y="3571875"/>
          <p14:tracePt t="69404" x="1776413" y="3581400"/>
          <p14:tracePt t="69421" x="1704975" y="3581400"/>
          <p14:tracePt t="69438" x="1652588" y="3589338"/>
          <p14:tracePt t="69454" x="1571625" y="3589338"/>
          <p14:tracePt t="69471" x="1536700" y="3598863"/>
          <p14:tracePt t="69488" x="1490663" y="3608388"/>
          <p14:tracePt t="69504" x="1455738" y="3616325"/>
          <p14:tracePt t="69521" x="1393825" y="3616325"/>
          <p14:tracePt t="69538" x="1347788" y="3625850"/>
          <p14:tracePt t="69554" x="1295400" y="3643313"/>
          <p14:tracePt t="69571" x="1241425" y="3652838"/>
          <p14:tracePt t="69588" x="1179513" y="3660775"/>
          <p14:tracePt t="69604" x="1133475" y="3660775"/>
          <p14:tracePt t="69621" x="1116013" y="3660775"/>
          <p14:tracePt t="69638" x="1089025" y="3660775"/>
          <p14:tracePt t="69671" x="1054100" y="3660775"/>
          <p14:tracePt t="69719" x="1036638" y="3660775"/>
          <p14:tracePt t="69727" x="1027113" y="3660775"/>
          <p14:tracePt t="69751" x="1017588" y="3660775"/>
          <p14:tracePt t="69759" x="1000125" y="3660775"/>
          <p14:tracePt t="69772" x="990600" y="3660775"/>
          <p14:tracePt t="69788" x="973138" y="3660775"/>
          <p14:tracePt t="69805" x="965200" y="3652838"/>
          <p14:tracePt t="69840" x="955675" y="3652838"/>
          <p14:tracePt t="69855" x="938213" y="3652838"/>
          <p14:tracePt t="69872" x="919163" y="3652838"/>
          <p14:tracePt t="69888" x="874713" y="3625850"/>
          <p14:tracePt t="69905" x="847725" y="3616325"/>
          <p14:tracePt t="69922" x="812800" y="3608388"/>
          <p14:tracePt t="69939" x="785813" y="3571875"/>
          <p14:tracePt t="69955" x="758825" y="3571875"/>
          <p14:tracePt t="70279" x="758825" y="3581400"/>
          <p14:tracePt t="70287" x="758825" y="3598863"/>
          <p14:tracePt t="70295" x="758825" y="3608388"/>
          <p14:tracePt t="70306" x="758825" y="3625850"/>
          <p14:tracePt t="70323" x="758825" y="3643313"/>
          <p14:tracePt t="70339" x="758825" y="3679825"/>
          <p14:tracePt t="70356" x="758825" y="3705225"/>
          <p14:tracePt t="70373" x="758825" y="3732213"/>
          <p14:tracePt t="70389" x="758825" y="3768725"/>
          <p14:tracePt t="70406" x="758825" y="3813175"/>
          <p14:tracePt t="70423" x="758825" y="3857625"/>
          <p14:tracePt t="70439" x="758825" y="3894138"/>
          <p14:tracePt t="70456" x="758825" y="3938588"/>
          <p14:tracePt t="70473" x="758825" y="3973513"/>
          <p14:tracePt t="70489" x="768350" y="4017963"/>
          <p14:tracePt t="70506" x="785813" y="4054475"/>
          <p14:tracePt t="70523" x="795338" y="4098925"/>
          <p14:tracePt t="70540" x="795338" y="4108450"/>
          <p14:tracePt t="70556" x="795338" y="4143375"/>
          <p14:tracePt t="70573" x="812800" y="4187825"/>
          <p14:tracePt t="70590" x="822325" y="4214813"/>
          <p14:tracePt t="70607" x="830263" y="4268788"/>
          <p14:tracePt t="70623" x="830263" y="4303713"/>
          <p14:tracePt t="70640" x="830263" y="4330700"/>
          <p14:tracePt t="70656" x="830263" y="4367213"/>
          <p14:tracePt t="70673" x="830263" y="4384675"/>
          <p14:tracePt t="70690" x="830263" y="4411663"/>
          <p14:tracePt t="70706" x="830263" y="4438650"/>
          <p14:tracePt t="70723" x="830263" y="4491038"/>
          <p14:tracePt t="70740" x="830263" y="4537075"/>
          <p14:tracePt t="70757" x="822325" y="4581525"/>
          <p14:tracePt t="70773" x="803275" y="4589463"/>
          <p14:tracePt t="70791" x="803275" y="4608513"/>
          <p14:tracePt t="70807" x="795338" y="4625975"/>
          <p14:tracePt t="70823" x="795338" y="4643438"/>
          <p14:tracePt t="70840" x="768350" y="4679950"/>
          <p14:tracePt t="70857" x="768350" y="4705350"/>
          <p14:tracePt t="70873" x="758825" y="4759325"/>
          <p14:tracePt t="70890" x="741363" y="4795838"/>
          <p14:tracePt t="70907" x="723900" y="4857750"/>
          <p14:tracePt t="70924" x="714375" y="4902200"/>
          <p14:tracePt t="70940" x="704850" y="4956175"/>
          <p14:tracePt t="70957" x="704850" y="4983163"/>
          <p14:tracePt t="70974" x="704850" y="5045075"/>
          <p14:tracePt t="70991" x="704850" y="5081588"/>
          <p14:tracePt t="71007" x="704850" y="5099050"/>
          <p14:tracePt t="71024" x="704850" y="5133975"/>
          <p14:tracePt t="71041" x="704850" y="5170488"/>
          <p14:tracePt t="71057" x="704850" y="5205413"/>
          <p14:tracePt t="71074" x="704850" y="5224463"/>
          <p14:tracePt t="71090" x="704850" y="5259388"/>
          <p14:tracePt t="71107" x="704850" y="5286375"/>
          <p14:tracePt t="71124" x="704850" y="5313363"/>
          <p14:tracePt t="71141" x="704850" y="5357813"/>
          <p14:tracePt t="71157" x="704850" y="5411788"/>
          <p14:tracePt t="71174" x="704850" y="5491163"/>
          <p14:tracePt t="71191" x="714375" y="5537200"/>
          <p14:tracePt t="71208" x="714375" y="5572125"/>
          <p14:tracePt t="71224" x="714375" y="5608638"/>
          <p14:tracePt t="71241" x="714375" y="5661025"/>
          <p14:tracePt t="71258" x="714375" y="5715000"/>
          <p14:tracePt t="71274" x="714375" y="5803900"/>
          <p14:tracePt t="71291" x="714375" y="5894388"/>
          <p14:tracePt t="71308" x="714375" y="5973763"/>
          <p14:tracePt t="71325" x="704850" y="6072188"/>
          <p14:tracePt t="71341" x="696913" y="6153150"/>
          <p14:tracePt t="71358" x="696913" y="6232525"/>
          <p14:tracePt t="71375" x="696913" y="6269038"/>
          <p14:tracePt t="71391" x="696913" y="6303963"/>
          <p14:tracePt t="71408" x="696913" y="6323013"/>
          <p14:tracePt t="71425" x="696913" y="6340475"/>
          <p14:tracePt t="71441" x="696913" y="6367463"/>
          <p14:tracePt t="71458" x="696913" y="6384925"/>
          <p14:tracePt t="71475" x="696913" y="6394450"/>
          <p14:tracePt t="71491" x="696913" y="6402388"/>
          <p14:tracePt t="71508" x="696913" y="6419850"/>
          <p14:tracePt t="71923" x="696913" y="6411913"/>
          <p14:tracePt t="71931" x="696913" y="6394450"/>
          <p14:tracePt t="71942" x="696913" y="6375400"/>
          <p14:tracePt t="71959" x="696913" y="6313488"/>
          <p14:tracePt t="71976" x="696913" y="6259513"/>
          <p14:tracePt t="71992" x="696913" y="6197600"/>
          <p14:tracePt t="72009" x="696913" y="6116638"/>
          <p14:tracePt t="72026" x="696913" y="5902325"/>
          <p14:tracePt t="72043" x="696913" y="5732463"/>
          <p14:tracePt t="72060" x="696913" y="5554663"/>
          <p14:tracePt t="72076" x="696913" y="5375275"/>
          <p14:tracePt t="72093" x="696913" y="5214938"/>
          <p14:tracePt t="72109" x="696913" y="5081588"/>
          <p14:tracePt t="72126" x="696913" y="4973638"/>
          <p14:tracePt t="72143" x="696913" y="4875213"/>
          <p14:tracePt t="72159" x="696913" y="4751388"/>
          <p14:tracePt t="72176" x="696913" y="4608513"/>
          <p14:tracePt t="72193" x="696913" y="4446588"/>
          <p14:tracePt t="72196" x="696913" y="4357688"/>
          <p14:tracePt t="72210" x="696913" y="4286250"/>
          <p14:tracePt t="72226" x="696913" y="4116388"/>
          <p14:tracePt t="72243" x="687388" y="4054475"/>
          <p14:tracePt t="72260" x="679450" y="4037013"/>
          <p14:tracePt t="72276" x="679450" y="4000500"/>
          <p14:tracePt t="72293" x="679450" y="3973513"/>
          <p14:tracePt t="72310" x="679450" y="3946525"/>
          <p14:tracePt t="72326" x="679450" y="3929063"/>
          <p14:tracePt t="72343" x="679450" y="3902075"/>
          <p14:tracePt t="72360" x="679450" y="3884613"/>
          <p14:tracePt t="72376" x="687388" y="3857625"/>
          <p14:tracePt t="72393" x="704850" y="3803650"/>
          <p14:tracePt t="72411" x="714375" y="3741738"/>
          <p14:tracePt t="72427" x="714375" y="3697288"/>
          <p14:tracePt t="72443" x="741363" y="3633788"/>
          <p14:tracePt t="72460" x="741363" y="3616325"/>
          <p14:tracePt t="72477" x="750888" y="3581400"/>
          <p14:tracePt t="73259" x="758825" y="3581400"/>
          <p14:tracePt t="73267" x="768350" y="3581400"/>
          <p14:tracePt t="73278" x="785813" y="3581400"/>
          <p14:tracePt t="73295" x="803275" y="3581400"/>
          <p14:tracePt t="73312" x="822325" y="3581400"/>
          <p14:tracePt t="73328" x="839788" y="3581400"/>
          <p14:tracePt t="73345" x="874713" y="3581400"/>
          <p14:tracePt t="73361" x="982663" y="3544888"/>
          <p14:tracePt t="73378" x="1108075" y="3500438"/>
          <p14:tracePt t="73395" x="1241425" y="3455988"/>
          <p14:tracePt t="73412" x="1366838" y="3411538"/>
          <p14:tracePt t="73428" x="1482725" y="3375025"/>
          <p14:tracePt t="73445" x="1544638" y="3348038"/>
          <p14:tracePt t="73461" x="1598613" y="3322638"/>
          <p14:tracePt t="73479" x="1633538" y="3303588"/>
          <p14:tracePt t="73495" x="1643063" y="3303588"/>
          <p14:tracePt t="73512" x="1670050" y="3303588"/>
          <p14:tracePt t="73529" x="1704975" y="3286125"/>
          <p14:tracePt t="73545" x="1731963" y="3276600"/>
          <p14:tracePt t="73562" x="1795463" y="3251200"/>
          <p14:tracePt t="73578" x="1822450" y="3251200"/>
          <p14:tracePt t="73596" x="1847850" y="3251200"/>
          <p14:tracePt t="73612" x="1857375" y="3251200"/>
          <p14:tracePt t="73629" x="1893888" y="3241675"/>
          <p14:tracePt t="73645" x="1919288" y="3241675"/>
          <p14:tracePt t="73662" x="1928813" y="3241675"/>
          <p14:tracePt t="73679" x="1946275" y="3241675"/>
          <p14:tracePt t="74171" x="1955800" y="3241675"/>
          <p14:tracePt t="74179" x="1965325" y="3241675"/>
          <p14:tracePt t="74220" x="1973263" y="3259138"/>
          <p14:tracePt t="74227" x="1982788" y="3268663"/>
          <p14:tracePt t="74283" x="2009775" y="3286125"/>
          <p14:tracePt t="74291" x="2009775" y="3295650"/>
          <p14:tracePt t="74443" x="2009775" y="3313113"/>
          <p14:tracePt t="74451" x="2000250" y="3322638"/>
          <p14:tracePt t="74459" x="2000250" y="3330575"/>
          <p14:tracePt t="74467" x="2000250" y="3340100"/>
          <p14:tracePt t="74491" x="2000250" y="3348038"/>
          <p14:tracePt t="74507" x="2000250" y="3357563"/>
          <p14:tracePt t="74524" x="2000250" y="3367088"/>
          <p14:tracePt t="74539" x="2000250" y="3384550"/>
          <p14:tracePt t="74547" x="2000250" y="3394075"/>
          <p14:tracePt t="74571" x="2000250" y="3402013"/>
          <p14:tracePt t="74581" x="2009775" y="3402013"/>
          <p14:tracePt t="74831" x="2000250" y="3402013"/>
          <p14:tracePt t="74847" x="1990725" y="3402013"/>
          <p14:tracePt t="74927" x="1990725" y="3384550"/>
          <p14:tracePt t="74935" x="1990725" y="3375025"/>
          <p14:tracePt t="75135" x="2000250" y="3384550"/>
          <p14:tracePt t="75143" x="2009775" y="3394075"/>
          <p14:tracePt t="75183" x="2009775" y="3402013"/>
          <p14:tracePt t="75263" x="2027238" y="3402013"/>
          <p14:tracePt t="75271" x="2036763" y="3402013"/>
          <p14:tracePt t="75281" x="2044700" y="3402013"/>
          <p14:tracePt t="75298" x="2081213" y="3402013"/>
          <p14:tracePt t="75315" x="2143125" y="3402013"/>
          <p14:tracePt t="75332" x="2205038" y="3402013"/>
          <p14:tracePt t="75348" x="2295525" y="3402013"/>
          <p14:tracePt t="75365" x="2366963" y="3402013"/>
          <p14:tracePt t="75383" x="2490788" y="3402013"/>
          <p14:tracePt t="75399" x="2517775" y="3394075"/>
          <p14:tracePt t="75415" x="2554288" y="3394075"/>
          <p14:tracePt t="75432" x="2581275" y="3394075"/>
          <p14:tracePt t="75448" x="2625725" y="3384550"/>
          <p14:tracePt t="75465" x="2679700" y="3384550"/>
          <p14:tracePt t="75482" x="2741613" y="3384550"/>
          <p14:tracePt t="75498" x="2822575" y="3384550"/>
          <p14:tracePt t="75515" x="2894013" y="3384550"/>
          <p14:tracePt t="75532" x="2965450" y="3384550"/>
          <p14:tracePt t="75549" x="3054350" y="3384550"/>
          <p14:tracePt t="75565" x="3125788" y="3384550"/>
          <p14:tracePt t="75582" x="3259138" y="3384550"/>
          <p14:tracePt t="75599" x="3313113" y="3384550"/>
          <p14:tracePt t="75615" x="3340100" y="3384550"/>
          <p14:tracePt t="75703" x="3348038" y="3384550"/>
          <p14:tracePt t="75711" x="3367088" y="3384550"/>
          <p14:tracePt t="76223" x="3367088" y="3394075"/>
          <p14:tracePt t="76239" x="3367088" y="3402013"/>
          <p14:tracePt t="76255" x="3367088" y="3411538"/>
          <p14:tracePt t="76263" x="3367088" y="3429000"/>
          <p14:tracePt t="76279" x="3367088" y="3455988"/>
          <p14:tracePt t="76287" x="3367088" y="3465513"/>
          <p14:tracePt t="76300" x="3367088" y="3473450"/>
          <p14:tracePt t="76317" x="3367088" y="3490913"/>
          <p14:tracePt t="76333" x="3367088" y="3500438"/>
          <p14:tracePt t="76991" x="3367088" y="3517900"/>
          <p14:tracePt t="77667" x="3367088" y="3527425"/>
          <p14:tracePt t="77699" x="3357563" y="3527425"/>
          <p14:tracePt t="77707" x="3348038" y="3527425"/>
          <p14:tracePt t="77723" x="3340100" y="3527425"/>
          <p14:tracePt t="77736" x="3313113" y="3527425"/>
          <p14:tracePt t="77753" x="3276600" y="3527425"/>
          <p14:tracePt t="77769" x="3232150" y="3527425"/>
          <p14:tracePt t="77786" x="3133725" y="3527425"/>
          <p14:tracePt t="77803" x="3017838" y="3527425"/>
          <p14:tracePt t="77819" x="2884488" y="3527425"/>
          <p14:tracePt t="77836" x="2714625" y="3527425"/>
          <p14:tracePt t="77853" x="2527300" y="3527425"/>
          <p14:tracePt t="77869" x="2357438" y="3527425"/>
          <p14:tracePt t="77886" x="2197100" y="3536950"/>
          <p14:tracePt t="77903" x="2062163" y="3544888"/>
          <p14:tracePt t="77920" x="1965325" y="3544888"/>
          <p14:tracePt t="77936" x="1874838" y="3562350"/>
          <p14:tracePt t="77953" x="1839913" y="3562350"/>
          <p14:tracePt t="77970" x="1803400" y="3562350"/>
          <p14:tracePt t="77987" x="1776413" y="3562350"/>
          <p14:tracePt t="78003" x="1758950" y="3562350"/>
          <p14:tracePt t="78020" x="1731963" y="3562350"/>
          <p14:tracePt t="78036" x="1704975" y="3562350"/>
          <p14:tracePt t="78053" x="1687513" y="3562350"/>
          <p14:tracePt t="78070" x="1633538" y="3562350"/>
          <p14:tracePt t="78087" x="1571625" y="3562350"/>
          <p14:tracePt t="78103" x="1509713" y="3554413"/>
          <p14:tracePt t="78120" x="1473200" y="3544888"/>
          <p14:tracePt t="78137" x="1438275" y="3544888"/>
          <p14:tracePt t="78154" x="1347788" y="3527425"/>
          <p14:tracePt t="78170" x="1312863" y="3517900"/>
          <p14:tracePt t="78187" x="1258888" y="3517900"/>
          <p14:tracePt t="78204" x="1160463" y="3509963"/>
          <p14:tracePt t="78220" x="1071563" y="3509963"/>
          <p14:tracePt t="78237" x="990600" y="3509963"/>
          <p14:tracePt t="78254" x="928688" y="3509963"/>
          <p14:tracePt t="78270" x="911225" y="3509963"/>
          <p14:tracePt t="78307" x="893763" y="3509963"/>
          <p14:tracePt t="78323" x="884238" y="3509963"/>
          <p14:tracePt t="78337" x="874713" y="3500438"/>
          <p14:tracePt t="78354" x="866775" y="3500438"/>
          <p14:tracePt t="78715" x="874713" y="3500438"/>
          <p14:tracePt t="78723" x="893763" y="3500438"/>
          <p14:tracePt t="78731" x="919163" y="3500438"/>
          <p14:tracePt t="78740" x="938213" y="3500438"/>
          <p14:tracePt t="78755" x="965200" y="3500438"/>
          <p14:tracePt t="78771" x="1062038" y="3500438"/>
          <p14:tracePt t="78788" x="1125538" y="3500438"/>
          <p14:tracePt t="78805" x="1258888" y="3500438"/>
          <p14:tracePt t="78821" x="1419225" y="3500438"/>
          <p14:tracePt t="78838" x="1581150" y="3500438"/>
          <p14:tracePt t="78855" x="1731963" y="3500438"/>
          <p14:tracePt t="78871" x="1884363" y="3500438"/>
          <p14:tracePt t="78888" x="2062163" y="3500438"/>
          <p14:tracePt t="78905" x="2259013" y="3500438"/>
          <p14:tracePt t="78922" x="2554288" y="3500438"/>
          <p14:tracePt t="78939" x="2768600" y="3500438"/>
          <p14:tracePt t="78955" x="2965450" y="3500438"/>
          <p14:tracePt t="78972" x="3143250" y="3500438"/>
          <p14:tracePt t="78988" x="3268663" y="3500438"/>
          <p14:tracePt t="79005" x="3303588" y="3500438"/>
          <p14:tracePt t="79022" x="3330575" y="3500438"/>
          <p14:tracePt t="79038" x="3357563" y="3500438"/>
          <p14:tracePt t="79055" x="3384550" y="3500438"/>
          <p14:tracePt t="79072" x="3446463" y="3500438"/>
          <p14:tracePt t="79088" x="3482975" y="3500438"/>
          <p14:tracePt t="79105" x="3536950" y="3500438"/>
          <p14:tracePt t="79122" x="3581400" y="3500438"/>
          <p14:tracePt t="79139" x="3589338" y="3500438"/>
          <p14:tracePt t="79156" x="3598863" y="3500438"/>
          <p14:tracePt t="79195" x="3608388" y="3500438"/>
          <p14:tracePt t="79323" x="3608388" y="3517900"/>
          <p14:tracePt t="79339" x="3598863" y="3517900"/>
          <p14:tracePt t="79355" x="3589338" y="3517900"/>
          <p14:tracePt t="79363" x="3581400" y="3527425"/>
          <p14:tracePt t="79372" x="3554413" y="3527425"/>
          <p14:tracePt t="79389" x="3544888" y="3527425"/>
          <p14:tracePt t="79406" x="3517900" y="3527425"/>
          <p14:tracePt t="79422" x="3500438" y="3527425"/>
          <p14:tracePt t="79439" x="3455988" y="3527425"/>
          <p14:tracePt t="79456" x="3419475" y="3527425"/>
          <p14:tracePt t="79472" x="3402013" y="3527425"/>
          <p14:tracePt t="79489" x="3384550" y="3527425"/>
          <p14:tracePt t="79506" x="3367088" y="3527425"/>
          <p14:tracePt t="79579" x="3348038" y="3527425"/>
          <p14:tracePt t="80463" x="3340100" y="3527425"/>
          <p14:tracePt t="80543" x="3348038" y="3527425"/>
          <p14:tracePt t="80551" x="3357563" y="3527425"/>
          <p14:tracePt t="80575" x="3367088" y="3527425"/>
          <p14:tracePt t="80583" x="3375025" y="3527425"/>
          <p14:tracePt t="80607" x="3384550" y="3527425"/>
          <p14:tracePt t="80615" x="3394075" y="3536950"/>
          <p14:tracePt t="80639" x="3402013" y="3544888"/>
          <p14:tracePt t="80647" x="3411538" y="3544888"/>
          <p14:tracePt t="80847" x="3411538" y="3527425"/>
          <p14:tracePt t="80855" x="3411538" y="3517900"/>
          <p14:tracePt t="80879" x="3411538" y="3509963"/>
          <p14:tracePt t="80895" x="3411538" y="3490913"/>
          <p14:tracePt t="80903" x="3411538" y="3482975"/>
          <p14:tracePt t="80911" x="3411538" y="3473450"/>
          <p14:tracePt t="80925" x="3411538" y="3455988"/>
          <p14:tracePt t="80942" x="3411538" y="3446463"/>
          <p14:tracePt t="80959" x="3411538" y="3438525"/>
          <p14:tracePt t="80975" x="3411538" y="3411538"/>
          <p14:tracePt t="80992" x="3394075" y="3394075"/>
          <p14:tracePt t="81008" x="3375025" y="3375025"/>
          <p14:tracePt t="81025" x="3357563" y="3357563"/>
          <p14:tracePt t="81042" x="3348038" y="3357563"/>
          <p14:tracePt t="81087" x="3340100" y="3348038"/>
          <p14:tracePt t="81103" x="3330575" y="3340100"/>
          <p14:tracePt t="81119" x="3322638" y="3340100"/>
          <p14:tracePt t="81127" x="3313113" y="3340100"/>
          <p14:tracePt t="81143" x="3286125" y="3330575"/>
          <p14:tracePt t="81159" x="3276600" y="3322638"/>
          <p14:tracePt t="81175" x="3241675" y="3322638"/>
          <p14:tracePt t="81192" x="3214688" y="3303588"/>
          <p14:tracePt t="81209" x="3187700" y="3303588"/>
          <p14:tracePt t="81225" x="3160713" y="3303588"/>
          <p14:tracePt t="81242" x="3133725" y="3303588"/>
          <p14:tracePt t="81259" x="3125788" y="3303588"/>
          <p14:tracePt t="81276" x="3108325" y="3303588"/>
          <p14:tracePt t="81292" x="3098800" y="3303588"/>
          <p14:tracePt t="81309" x="3071813" y="3303588"/>
          <p14:tracePt t="81342" x="3044825" y="3303588"/>
          <p14:tracePt t="81360" x="3036888" y="3303588"/>
          <p14:tracePt t="81376" x="3027363" y="3303588"/>
          <p14:tracePt t="81392" x="3000375" y="3322638"/>
          <p14:tracePt t="81409" x="2982913" y="3340100"/>
          <p14:tracePt t="81426" x="2973388" y="3348038"/>
          <p14:tracePt t="81459" x="2965450" y="3367088"/>
          <p14:tracePt t="81476" x="2955925" y="3394075"/>
          <p14:tracePt t="81493" x="2955925" y="3419475"/>
          <p14:tracePt t="81510" x="2955925" y="3429000"/>
          <p14:tracePt t="81526" x="2955925" y="3473450"/>
          <p14:tracePt t="81543" x="2955925" y="3490913"/>
          <p14:tracePt t="81559" x="2955925" y="3527425"/>
          <p14:tracePt t="81576" x="2955925" y="3544888"/>
          <p14:tracePt t="81593" x="2973388" y="3581400"/>
          <p14:tracePt t="81609" x="2973388" y="3598863"/>
          <p14:tracePt t="81626" x="2982913" y="3608388"/>
          <p14:tracePt t="81659" x="3000375" y="3625850"/>
          <p14:tracePt t="81693" x="3017838" y="3652838"/>
          <p14:tracePt t="81710" x="3054350" y="3660775"/>
          <p14:tracePt t="81726" x="3071813" y="3670300"/>
          <p14:tracePt t="81743" x="3089275" y="3670300"/>
          <p14:tracePt t="81760" x="3098800" y="3670300"/>
          <p14:tracePt t="81776" x="3133725" y="3679825"/>
          <p14:tracePt t="81793" x="3160713" y="3679825"/>
          <p14:tracePt t="81810" x="3179763" y="3679825"/>
          <p14:tracePt t="81826" x="3197225" y="3679825"/>
          <p14:tracePt t="81843" x="3214688" y="3679825"/>
          <p14:tracePt t="81860" x="3224213" y="3679825"/>
          <p14:tracePt t="81862" x="3241675" y="3679825"/>
          <p14:tracePt t="81877" x="3251200" y="3679825"/>
          <p14:tracePt t="81893" x="3268663" y="3679825"/>
          <p14:tracePt t="81910" x="3295650" y="3679825"/>
          <p14:tracePt t="81927" x="3313113" y="3679825"/>
          <p14:tracePt t="81943" x="3330575" y="3679825"/>
          <p14:tracePt t="81960" x="3348038" y="3670300"/>
          <p14:tracePt t="81993" x="3357563" y="3670300"/>
          <p14:tracePt t="82010" x="3357563" y="3660775"/>
          <p14:tracePt t="82027" x="3375025" y="3633788"/>
          <p14:tracePt t="82044" x="3402013" y="3608388"/>
          <p14:tracePt t="82060" x="3419475" y="3562350"/>
          <p14:tracePt t="82077" x="3429000" y="3527425"/>
          <p14:tracePt t="82094" x="3429000" y="3490913"/>
          <p14:tracePt t="82110" x="3429000" y="3455988"/>
          <p14:tracePt t="82127" x="3429000" y="3419475"/>
          <p14:tracePt t="82144" x="3429000" y="3394075"/>
          <p14:tracePt t="82160" x="3429000" y="3357563"/>
          <p14:tracePt t="82177" x="3429000" y="3340100"/>
          <p14:tracePt t="82194" x="3411538" y="3303588"/>
          <p14:tracePt t="82211" x="3394075" y="3295650"/>
          <p14:tracePt t="82227" x="3384550" y="3286125"/>
          <p14:tracePt t="82244" x="3367088" y="3276600"/>
          <p14:tracePt t="82261" x="3340100" y="3276600"/>
          <p14:tracePt t="82277" x="3322638" y="3259138"/>
          <p14:tracePt t="82294" x="3303588" y="3259138"/>
          <p14:tracePt t="82311" x="3295650" y="3241675"/>
          <p14:tracePt t="82327" x="3286125" y="3241675"/>
          <p14:tracePt t="82344" x="3268663" y="3241675"/>
          <p14:tracePt t="82361" x="3251200" y="3241675"/>
          <p14:tracePt t="82377" x="3214688" y="3241675"/>
          <p14:tracePt t="82394" x="3187700" y="3241675"/>
          <p14:tracePt t="82411" x="3143250" y="3241675"/>
          <p14:tracePt t="82428" x="3116263" y="3241675"/>
          <p14:tracePt t="82444" x="3089275" y="3259138"/>
          <p14:tracePt t="82461" x="3081338" y="3259138"/>
          <p14:tracePt t="82478" x="3044825" y="3268663"/>
          <p14:tracePt t="82494" x="3036888" y="3276600"/>
          <p14:tracePt t="82511" x="3017838" y="3303588"/>
          <p14:tracePt t="82528" x="3009900" y="3322638"/>
          <p14:tracePt t="82544" x="3000375" y="3340100"/>
          <p14:tracePt t="82561" x="3000375" y="3367088"/>
          <p14:tracePt t="82578" x="3000375" y="3384550"/>
          <p14:tracePt t="82595" x="2982913" y="3394075"/>
          <p14:tracePt t="82611" x="2982913" y="3429000"/>
          <p14:tracePt t="82628" x="2982913" y="3446463"/>
          <p14:tracePt t="82645" x="2982913" y="3490913"/>
          <p14:tracePt t="82662" x="2982913" y="3509963"/>
          <p14:tracePt t="82678" x="2982913" y="3544888"/>
          <p14:tracePt t="82695" x="2990850" y="3562350"/>
          <p14:tracePt t="82711" x="2990850" y="3581400"/>
          <p14:tracePt t="82728" x="3009900" y="3616325"/>
          <p14:tracePt t="82745" x="3036888" y="3633788"/>
          <p14:tracePt t="82761" x="3062288" y="3652838"/>
          <p14:tracePt t="82778" x="3081338" y="3670300"/>
          <p14:tracePt t="82795" x="3089275" y="3670300"/>
          <p14:tracePt t="82812" x="3116263" y="3687763"/>
          <p14:tracePt t="82828" x="3133725" y="3697288"/>
          <p14:tracePt t="82845" x="3160713" y="3724275"/>
          <p14:tracePt t="82862" x="3187700" y="3724275"/>
          <p14:tracePt t="82878" x="3205163" y="3732213"/>
          <p14:tracePt t="82895" x="3214688" y="3732213"/>
          <p14:tracePt t="82912" x="3224213" y="3732213"/>
          <p14:tracePt t="82991" x="3241675" y="3732213"/>
          <p14:tracePt t="82999" x="3251200" y="3732213"/>
          <p14:tracePt t="83015" x="3259138" y="3732213"/>
          <p14:tracePt t="83039" x="3276600" y="3732213"/>
          <p14:tracePt t="83047" x="3286125" y="3732213"/>
          <p14:tracePt t="83063" x="3295650" y="3732213"/>
          <p14:tracePt t="83071" x="3303588" y="3724275"/>
          <p14:tracePt t="83079" x="3322638" y="3714750"/>
          <p14:tracePt t="83095" x="3340100" y="3687763"/>
          <p14:tracePt t="83112" x="3357563" y="3652838"/>
          <p14:tracePt t="83129" x="3375025" y="3643313"/>
          <p14:tracePt t="83146" x="3394075" y="3625850"/>
          <p14:tracePt t="83179" x="3402013" y="3608388"/>
          <p14:tracePt t="83196" x="3419475" y="3589338"/>
          <p14:tracePt t="83212" x="3429000" y="3571875"/>
          <p14:tracePt t="83246" x="3429000" y="3544888"/>
          <p14:tracePt t="83279" x="3429000" y="3536950"/>
          <p14:tracePt t="83296" x="3429000" y="3517900"/>
          <p14:tracePt t="83312" x="3429000" y="3490913"/>
          <p14:tracePt t="83329" x="3429000" y="3465513"/>
          <p14:tracePt t="83346" x="3419475" y="3429000"/>
          <p14:tracePt t="83363" x="3384550" y="3394075"/>
          <p14:tracePt t="83379" x="3348038" y="3375025"/>
          <p14:tracePt t="83396" x="3322638" y="3357563"/>
          <p14:tracePt t="83413" x="3303588" y="3340100"/>
          <p14:tracePt t="83429" x="3268663" y="3313113"/>
          <p14:tracePt t="83446" x="3241675" y="3303588"/>
          <p14:tracePt t="83463" x="3224213" y="3295650"/>
          <p14:tracePt t="83479" x="3214688" y="3286125"/>
          <p14:tracePt t="83547" x="3205163" y="3286125"/>
          <p14:tracePt t="83555" x="3197225" y="3286125"/>
          <p14:tracePt t="83563" x="3187700" y="3286125"/>
          <p14:tracePt t="83579" x="3179763" y="3286125"/>
          <p14:tracePt t="83596" x="3160713" y="3286125"/>
          <p14:tracePt t="83613" x="3143250" y="3295650"/>
          <p14:tracePt t="83630" x="3125788" y="3322638"/>
          <p14:tracePt t="83646" x="3108325" y="3340100"/>
          <p14:tracePt t="83680" x="3089275" y="3357563"/>
          <p14:tracePt t="83697" x="3081338" y="3375025"/>
          <p14:tracePt t="83713" x="3081338" y="3394075"/>
          <p14:tracePt t="83730" x="3071813" y="3411538"/>
          <p14:tracePt t="83747" x="3071813" y="3429000"/>
          <p14:tracePt t="83763" x="3071813" y="3446463"/>
          <p14:tracePt t="83780" x="3071813" y="3455988"/>
          <p14:tracePt t="83797" x="3071813" y="3482975"/>
          <p14:tracePt t="83813" x="3071813" y="3490913"/>
          <p14:tracePt t="83830" x="3071813" y="3500438"/>
          <p14:tracePt t="83847" x="3071813" y="3517900"/>
          <p14:tracePt t="83864" x="3081338" y="3527425"/>
          <p14:tracePt t="83880" x="3081338" y="3536950"/>
          <p14:tracePt t="83897" x="3081338" y="3544888"/>
          <p14:tracePt t="83914" x="3089275" y="3562350"/>
          <p14:tracePt t="83931" x="3108325" y="3581400"/>
          <p14:tracePt t="83947" x="3116263" y="3581400"/>
          <p14:tracePt t="83964" x="3133725" y="3589338"/>
          <p14:tracePt t="83981" x="3152775" y="3589338"/>
          <p14:tracePt t="83997" x="3160713" y="3598863"/>
          <p14:tracePt t="84014" x="3179763" y="3616325"/>
          <p14:tracePt t="84030" x="3187700" y="3616325"/>
          <p14:tracePt t="84047" x="3197225" y="3616325"/>
          <p14:tracePt t="84064" x="3205163" y="3625850"/>
          <p14:tracePt t="84081" x="3214688" y="3625850"/>
          <p14:tracePt t="84097" x="3232150" y="3625850"/>
          <p14:tracePt t="84114" x="3241675" y="3625850"/>
          <p14:tracePt t="84131" x="3251200" y="3633788"/>
          <p14:tracePt t="84147" x="3259138" y="3633788"/>
          <p14:tracePt t="84164" x="3268663" y="3633788"/>
          <p14:tracePt t="84211" x="3286125" y="3633788"/>
          <p14:tracePt t="84219" x="3295650" y="3633788"/>
          <p14:tracePt t="84307" x="3303588" y="3633788"/>
          <p14:tracePt t="84323" x="3313113" y="3633788"/>
          <p14:tracePt t="84331" x="3322638" y="3633788"/>
          <p14:tracePt t="84339" x="3340100" y="3625850"/>
          <p14:tracePt t="84355" x="3357563" y="3616325"/>
          <p14:tracePt t="84364" x="3375025" y="3616325"/>
          <p14:tracePt t="84381" x="3375025" y="3598863"/>
          <p14:tracePt t="84398" x="3394075" y="3581400"/>
          <p14:tracePt t="84414" x="3402013" y="3581400"/>
          <p14:tracePt t="84448" x="3411538" y="3571875"/>
          <p14:tracePt t="84465" x="3411538" y="3562350"/>
          <p14:tracePt t="84482" x="3411538" y="3554413"/>
          <p14:tracePt t="84498" x="3411538" y="3536950"/>
          <p14:tracePt t="84643" x="3411538" y="3527425"/>
          <p14:tracePt t="86215" x="3411538" y="3517900"/>
          <p14:tracePt t="86231" x="3394075" y="3517900"/>
          <p14:tracePt t="86239" x="3357563" y="3517900"/>
          <p14:tracePt t="86251" x="3322638" y="3517900"/>
          <p14:tracePt t="86268" x="3214688" y="3517900"/>
          <p14:tracePt t="86285" x="3062288" y="3517900"/>
          <p14:tracePt t="86302" x="2867025" y="3509963"/>
          <p14:tracePt t="86319" x="2732088" y="3490913"/>
          <p14:tracePt t="86335" x="2562225" y="3490913"/>
          <p14:tracePt t="86351" x="2393950" y="3490913"/>
          <p14:tracePt t="86368" x="2241550" y="3490913"/>
          <p14:tracePt t="86385" x="2098675" y="3490913"/>
          <p14:tracePt t="86401" x="1965325" y="3500438"/>
          <p14:tracePt t="86418" x="1839913" y="3500438"/>
          <p14:tracePt t="86435" x="1724025" y="3517900"/>
          <p14:tracePt t="86452" x="1625600" y="3517900"/>
          <p14:tracePt t="86468" x="1536700" y="3517900"/>
          <p14:tracePt t="86485" x="1490663" y="3527425"/>
          <p14:tracePt t="86502" x="1411288" y="3536950"/>
          <p14:tracePt t="86519" x="1374775" y="3536950"/>
          <p14:tracePt t="86535" x="1330325" y="3554413"/>
          <p14:tracePt t="86552" x="1295400" y="3562350"/>
          <p14:tracePt t="86569" x="1241425" y="3562350"/>
          <p14:tracePt t="86585" x="1196975" y="3581400"/>
          <p14:tracePt t="86603" x="1116013" y="3616325"/>
          <p14:tracePt t="86619" x="1036638" y="3633788"/>
          <p14:tracePt t="86635" x="955675" y="3652838"/>
          <p14:tracePt t="86652" x="928688" y="3660775"/>
          <p14:tracePt t="86727" x="919163" y="3660775"/>
          <p14:tracePt t="86735" x="911225" y="3660775"/>
          <p14:tracePt t="86871" x="901700" y="3660775"/>
          <p14:tracePt t="86887" x="893763" y="3660775"/>
          <p14:tracePt t="86903" x="884238" y="3660775"/>
          <p14:tracePt t="86911" x="866775" y="3643313"/>
          <p14:tracePt t="86919" x="857250" y="3643313"/>
          <p14:tracePt t="86936" x="847725" y="3633788"/>
          <p14:tracePt t="86952" x="830263" y="3608388"/>
          <p14:tracePt t="86969" x="812800" y="3608388"/>
          <p14:tracePt t="86986" x="812800" y="3598863"/>
          <p14:tracePt t="87183" x="822325" y="3598863"/>
          <p14:tracePt t="87191" x="830263" y="3598863"/>
          <p14:tracePt t="87207" x="839788" y="3598863"/>
          <p14:tracePt t="87220" x="847725" y="3598863"/>
          <p14:tracePt t="87236" x="866775" y="3598863"/>
          <p14:tracePt t="87270" x="893763" y="3598863"/>
          <p14:tracePt t="87286" x="919163" y="3598863"/>
          <p14:tracePt t="87303" x="938213" y="3589338"/>
          <p14:tracePt t="87320" x="946150" y="3581400"/>
          <p14:tracePt t="88627" x="955675" y="3581400"/>
          <p14:tracePt t="88643" x="990600" y="3581400"/>
          <p14:tracePt t="88651" x="1000125" y="3581400"/>
          <p14:tracePt t="88659" x="1054100" y="3581400"/>
          <p14:tracePt t="88672" x="1160463" y="3598863"/>
          <p14:tracePt t="88689" x="1411288" y="3643313"/>
          <p14:tracePt t="88706" x="1901825" y="3687763"/>
          <p14:tracePt t="88722" x="2205038" y="3714750"/>
          <p14:tracePt t="88739" x="2411413" y="3732213"/>
          <p14:tracePt t="88755" x="2527300" y="3732213"/>
          <p14:tracePt t="88772" x="2598738" y="3732213"/>
          <p14:tracePt t="88789" x="2679700" y="3732213"/>
          <p14:tracePt t="88806" x="2705100" y="3732213"/>
          <p14:tracePt t="88823" x="2776538" y="3732213"/>
          <p14:tracePt t="88839" x="2867025" y="3724275"/>
          <p14:tracePt t="88856" x="2973388" y="3697288"/>
          <p14:tracePt t="88872" x="3071813" y="3679825"/>
          <p14:tracePt t="88889" x="3116263" y="3670300"/>
          <p14:tracePt t="88906" x="3143250" y="3652838"/>
          <p14:tracePt t="88939" x="3170238" y="3652838"/>
          <p14:tracePt t="88956" x="3214688" y="3643313"/>
          <p14:tracePt t="88973" x="3241675" y="3625850"/>
          <p14:tracePt t="88989" x="3268663" y="3625850"/>
          <p14:tracePt t="89027" x="3268663" y="3616325"/>
          <p14:tracePt t="89059" x="3276600" y="3598863"/>
          <p14:tracePt t="89067" x="3286125" y="3598863"/>
          <p14:tracePt t="89075" x="3295650" y="3581400"/>
          <p14:tracePt t="89090" x="3303588" y="3581400"/>
          <p14:tracePt t="89107" x="3303588" y="3571875"/>
          <p14:tracePt t="89139" x="3313113" y="3562350"/>
          <p14:tracePt t="89147" x="3322638" y="3562350"/>
          <p14:tracePt t="89156" x="3340100" y="3536950"/>
          <p14:tracePt t="89173" x="3348038" y="3527425"/>
          <p14:tracePt t="89203" x="3348038" y="3517900"/>
          <p14:tracePt t="89211" x="3357563" y="3509963"/>
          <p14:tracePt t="89227" x="3375025" y="3490913"/>
          <p14:tracePt t="89240" x="3375025" y="3473450"/>
          <p14:tracePt t="89257" x="3384550" y="3465513"/>
          <p14:tracePt t="89273" x="3394075" y="3455988"/>
          <p14:tracePt t="89787" x="3394075" y="3465513"/>
          <p14:tracePt t="89795" x="3394075" y="3482975"/>
          <p14:tracePt t="89807" x="3394075" y="3509963"/>
          <p14:tracePt t="89827" x="3394075" y="3517900"/>
          <p14:tracePt t="89859" x="3394075" y="3536950"/>
          <p14:tracePt t="89867" x="3394075" y="3544888"/>
          <p14:tracePt t="89899" x="3394075" y="3562350"/>
          <p14:tracePt t="89907" x="3394075" y="3571875"/>
          <p14:tracePt t="89915" x="3394075" y="3589338"/>
          <p14:tracePt t="89924" x="3394075" y="3598863"/>
          <p14:tracePt t="89941" x="3394075" y="3616325"/>
          <p14:tracePt t="89958" x="3375025" y="3660775"/>
          <p14:tracePt t="89974" x="3375025" y="3679825"/>
          <p14:tracePt t="89991" x="3375025" y="3705225"/>
          <p14:tracePt t="90008" x="3375025" y="3759200"/>
          <p14:tracePt t="90025" x="3375025" y="3786188"/>
          <p14:tracePt t="90041" x="3375025" y="3822700"/>
          <p14:tracePt t="90058" x="3375025" y="3902075"/>
          <p14:tracePt t="90075" x="3375025" y="3946525"/>
          <p14:tracePt t="90091" x="3375025" y="4017963"/>
          <p14:tracePt t="90108" x="3375025" y="4054475"/>
          <p14:tracePt t="90125" x="3375025" y="4081463"/>
          <p14:tracePt t="90141" x="3375025" y="4133850"/>
          <p14:tracePt t="90158" x="3375025" y="4187825"/>
          <p14:tracePt t="90175" x="3375025" y="4241800"/>
          <p14:tracePt t="90191" x="3367088" y="4295775"/>
          <p14:tracePt t="90208" x="3367088" y="4340225"/>
          <p14:tracePt t="90225" x="3357563" y="4402138"/>
          <p14:tracePt t="90242" x="3357563" y="4510088"/>
          <p14:tracePt t="90258" x="3357563" y="4572000"/>
          <p14:tracePt t="90275" x="3357563" y="4643438"/>
          <p14:tracePt t="90292" x="3357563" y="4687888"/>
          <p14:tracePt t="90308" x="3357563" y="4732338"/>
          <p14:tracePt t="90325" x="3357563" y="4786313"/>
          <p14:tracePt t="90342" x="3357563" y="4848225"/>
          <p14:tracePt t="90358" x="3357563" y="4911725"/>
          <p14:tracePt t="90375" x="3357563" y="4973638"/>
          <p14:tracePt t="90392" x="3348038" y="5027613"/>
          <p14:tracePt t="90409" x="3348038" y="5099050"/>
          <p14:tracePt t="90426" x="3340100" y="5170488"/>
          <p14:tracePt t="90442" x="3322638" y="5251450"/>
          <p14:tracePt t="90459" x="3313113" y="5322888"/>
          <p14:tracePt t="90475" x="3313113" y="5419725"/>
          <p14:tracePt t="90492" x="3313113" y="5500688"/>
          <p14:tracePt t="90509" x="3303588" y="5581650"/>
          <p14:tracePt t="90525" x="3295650" y="5661025"/>
          <p14:tracePt t="90542" x="3295650" y="5741988"/>
          <p14:tracePt t="90559" x="3295650" y="5822950"/>
          <p14:tracePt t="90575" x="3295650" y="5875338"/>
          <p14:tracePt t="90592" x="3295650" y="5929313"/>
          <p14:tracePt t="90609" x="3295650" y="5956300"/>
          <p14:tracePt t="90626" x="3303588" y="6000750"/>
          <p14:tracePt t="90675" x="3313113" y="6018213"/>
          <p14:tracePt t="90691" x="3313113" y="6037263"/>
          <p14:tracePt t="90699" x="3313113" y="6045200"/>
          <p14:tracePt t="90709" x="3313113" y="6062663"/>
          <p14:tracePt t="90726" x="3313113" y="6081713"/>
          <p14:tracePt t="90742" x="3313113" y="6116638"/>
          <p14:tracePt t="90787" x="3313113" y="6126163"/>
          <p14:tracePt t="90795" x="3313113" y="6134100"/>
          <p14:tracePt t="90810" x="3313113" y="6143625"/>
          <p14:tracePt t="90828" x="3313113" y="6153150"/>
          <p14:tracePt t="90843" x="3313113" y="6188075"/>
          <p14:tracePt t="90859" x="3313113" y="6215063"/>
          <p14:tracePt t="90877" x="3313113" y="6251575"/>
          <p14:tracePt t="90893" x="3313113" y="6269038"/>
          <p14:tracePt t="90909" x="3313113" y="6296025"/>
          <p14:tracePt t="90926" x="3313113" y="6330950"/>
          <p14:tracePt t="90943" x="3313113" y="6367463"/>
          <p14:tracePt t="90960" x="3286125" y="6411913"/>
          <p14:tracePt t="90976" x="3276600" y="6411913"/>
          <p14:tracePt t="91027" x="3268663" y="6429375"/>
          <p14:tracePt t="91035" x="3259138" y="6438900"/>
          <p14:tracePt t="91043" x="3241675" y="6438900"/>
          <p14:tracePt t="91060" x="3224213" y="6446838"/>
          <p14:tracePt t="91076" x="3187700" y="6456363"/>
          <p14:tracePt t="91093" x="3179763" y="6456363"/>
          <p14:tracePt t="91110" x="3170238" y="6456363"/>
          <p14:tracePt t="91127" x="3160713" y="6456363"/>
          <p14:tracePt t="91143" x="3143250" y="6465888"/>
          <p14:tracePt t="91160" x="3098800" y="6473825"/>
          <p14:tracePt t="91177" x="3044825" y="6483350"/>
          <p14:tracePt t="91194" x="2955925" y="6491288"/>
          <p14:tracePt t="91211" x="2901950" y="6491288"/>
          <p14:tracePt t="91227" x="2803525" y="6510338"/>
          <p14:tracePt t="91244" x="2679700" y="6510338"/>
          <p14:tracePt t="91261" x="2571750" y="6510338"/>
          <p14:tracePt t="91277" x="2465388" y="6510338"/>
          <p14:tracePt t="91294" x="2393950" y="6500813"/>
          <p14:tracePt t="91310" x="2357438" y="6473825"/>
          <p14:tracePt t="91327" x="2312988" y="6473825"/>
          <p14:tracePt t="91344" x="2251075" y="6473825"/>
          <p14:tracePt t="91360" x="2170113" y="6473825"/>
          <p14:tracePt t="91377" x="2116138" y="6473825"/>
          <p14:tracePt t="91394" x="2027238" y="6456363"/>
          <p14:tracePt t="91411" x="1955800" y="6438900"/>
          <p14:tracePt t="91427" x="1874838" y="6429375"/>
          <p14:tracePt t="91444" x="1785938" y="6419850"/>
          <p14:tracePt t="91461" x="1704975" y="6419850"/>
          <p14:tracePt t="91478" x="1616075" y="6419850"/>
          <p14:tracePt t="91480" x="1581150" y="6419850"/>
          <p14:tracePt t="91495" x="1554163" y="6419850"/>
          <p14:tracePt t="91511" x="1446213" y="6419850"/>
          <p14:tracePt t="91528" x="1357313" y="6419850"/>
          <p14:tracePt t="91544" x="1285875" y="6419850"/>
          <p14:tracePt t="91561" x="1214438" y="6419850"/>
          <p14:tracePt t="91577" x="1169988" y="6419850"/>
          <p14:tracePt t="91594" x="1152525" y="6419850"/>
          <p14:tracePt t="91627" x="1143000" y="6419850"/>
          <p14:tracePt t="91645" x="1133475" y="6419850"/>
          <p14:tracePt t="91661" x="1116013" y="6419850"/>
          <p14:tracePt t="91678" x="1089025" y="6419850"/>
          <p14:tracePt t="91695" x="1009650" y="6419850"/>
          <p14:tracePt t="91711" x="946150" y="6419850"/>
          <p14:tracePt t="91728" x="901700" y="6419850"/>
          <p14:tracePt t="91745" x="847725" y="6419850"/>
          <p14:tracePt t="91761" x="803275" y="6419850"/>
          <p14:tracePt t="91778" x="768350" y="6419850"/>
          <p14:tracePt t="91812" x="758825" y="6419850"/>
          <p14:tracePt t="91847" x="741363" y="6419850"/>
          <p14:tracePt t="92439" x="750888" y="6419850"/>
          <p14:tracePt t="92447" x="758825" y="6419850"/>
          <p14:tracePt t="92455" x="785813" y="6429375"/>
          <p14:tracePt t="92463" x="803275" y="6446838"/>
          <p14:tracePt t="92480" x="839788" y="6446838"/>
          <p14:tracePt t="92496" x="874713" y="6465888"/>
          <p14:tracePt t="92543" x="884238" y="6465888"/>
          <p14:tracePt t="92550" x="893763" y="6465888"/>
          <p14:tracePt t="92575" x="911225" y="6465888"/>
          <p14:tracePt t="92591" x="928688" y="6465888"/>
          <p14:tracePt t="92599" x="955675" y="6465888"/>
          <p14:tracePt t="92613" x="965200" y="6465888"/>
          <p14:tracePt t="92630" x="1027113" y="6465888"/>
          <p14:tracePt t="92646" x="1071563" y="6465888"/>
          <p14:tracePt t="92663" x="1152525" y="6473825"/>
          <p14:tracePt t="92680" x="1223963" y="6483350"/>
          <p14:tracePt t="92696" x="1393825" y="6483350"/>
          <p14:tracePt t="92713" x="1652588" y="6483350"/>
          <p14:tracePt t="92729" x="1965325" y="6483350"/>
          <p14:tracePt t="92747" x="2232025" y="6483350"/>
          <p14:tracePt t="92763" x="2438400" y="6483350"/>
          <p14:tracePt t="92780" x="2562225" y="6483350"/>
          <p14:tracePt t="92797" x="2616200" y="6473825"/>
          <p14:tracePt t="92830" x="2670175" y="6465888"/>
          <p14:tracePt t="92847" x="2732088" y="6465888"/>
          <p14:tracePt t="92863" x="2803525" y="6438900"/>
          <p14:tracePt t="92880" x="2894013" y="6419850"/>
          <p14:tracePt t="92897" x="2946400" y="6419850"/>
          <p14:tracePt t="92913" x="2990850" y="6419850"/>
          <p14:tracePt t="92930" x="3009900" y="6411913"/>
          <p14:tracePt t="92947" x="3044825" y="6411913"/>
          <p14:tracePt t="92964" x="3098800" y="6394450"/>
          <p14:tracePt t="92980" x="3170238" y="6384925"/>
          <p14:tracePt t="92997" x="3251200" y="6348413"/>
          <p14:tracePt t="92999" x="3276600" y="6348413"/>
          <p14:tracePt t="93013" x="3295650" y="6340475"/>
          <p14:tracePt t="93030" x="3322638" y="6340475"/>
          <p14:tracePt t="93071" x="3340100" y="6340475"/>
          <p14:tracePt t="93079" x="3348038" y="6340475"/>
          <p14:tracePt t="93095" x="3357563" y="6340475"/>
          <p14:tracePt t="93103" x="3375025" y="6340475"/>
          <p14:tracePt t="93119" x="3384550" y="6340475"/>
          <p14:tracePt t="93311" x="3367088" y="6340475"/>
          <p14:tracePt t="93327" x="3357563" y="6340475"/>
          <p14:tracePt t="93335" x="3340100" y="6340475"/>
          <p14:tracePt t="93347" x="3313113" y="6340475"/>
          <p14:tracePt t="93364" x="3303588" y="6348413"/>
          <p14:tracePt t="93381" x="3295650" y="6348413"/>
          <p14:tracePt t="93775" x="3276600" y="6348413"/>
          <p14:tracePt t="93783" x="3268663" y="6348413"/>
          <p14:tracePt t="93871" x="3259138" y="6348413"/>
          <p14:tracePt t="93911" x="3251200" y="6348413"/>
          <p14:tracePt t="93919" x="3232150" y="6323013"/>
          <p14:tracePt t="93927" x="3205163" y="6276975"/>
          <p14:tracePt t="93935" x="3197225" y="6251575"/>
          <p14:tracePt t="93948" x="3187700" y="6188075"/>
          <p14:tracePt t="93965" x="3170238" y="5983288"/>
          <p14:tracePt t="93982" x="3133725" y="5589588"/>
          <p14:tracePt t="93998" x="3133725" y="5340350"/>
          <p14:tracePt t="94016" x="3133725" y="5116513"/>
          <p14:tracePt t="94032" x="3133725" y="4938713"/>
          <p14:tracePt t="94048" x="3133725" y="4759325"/>
          <p14:tracePt t="94065" x="3133725" y="4608513"/>
          <p14:tracePt t="94082" x="3152775" y="4465638"/>
          <p14:tracePt t="94099" x="3170238" y="4303713"/>
          <p14:tracePt t="94115" x="3197225" y="4133850"/>
          <p14:tracePt t="94132" x="3251200" y="3884613"/>
          <p14:tracePt t="94149" x="3303588" y="3581400"/>
          <p14:tracePt t="94166" x="3429000" y="3259138"/>
          <p14:tracePt t="94182" x="3473450" y="3133725"/>
          <p14:tracePt t="94199" x="3482975" y="3089275"/>
          <p14:tracePt t="94247" x="3482975" y="3081338"/>
          <p14:tracePt t="94271" x="3482975" y="3071813"/>
          <p14:tracePt t="94279" x="3482975" y="3062288"/>
          <p14:tracePt t="94287" x="3482975" y="3044825"/>
          <p14:tracePt t="94307" x="3482975" y="3036888"/>
          <p14:tracePt t="94316" x="3482975" y="3017838"/>
          <p14:tracePt t="94332" x="3482975" y="2990850"/>
          <p14:tracePt t="94349" x="3482975" y="2973388"/>
          <p14:tracePt t="94366" x="3482975" y="2946400"/>
          <p14:tracePt t="94383" x="3482975" y="2911475"/>
          <p14:tracePt t="94416" x="3482975" y="2901950"/>
          <p14:tracePt t="94707" x="3473450" y="2911475"/>
          <p14:tracePt t="94715" x="3465513" y="2911475"/>
          <p14:tracePt t="94723" x="3455988" y="2928938"/>
          <p14:tracePt t="94733" x="3438525" y="2938463"/>
          <p14:tracePt t="94750" x="3429000" y="2946400"/>
          <p14:tracePt t="94766" x="3419475" y="2946400"/>
          <p14:tracePt t="94819" x="3402013" y="2946400"/>
          <p14:tracePt t="94835" x="3384550" y="2946400"/>
          <p14:tracePt t="94843" x="3375025" y="2946400"/>
          <p14:tracePt t="94859" x="3357563" y="2946400"/>
          <p14:tracePt t="94979" x="3348038" y="2955925"/>
          <p14:tracePt t="95075" x="3322638" y="2982913"/>
          <p14:tracePt t="95083" x="3313113" y="2982913"/>
          <p14:tracePt t="95091" x="3303588" y="2982913"/>
          <p14:tracePt t="95100" x="3295650" y="2982913"/>
          <p14:tracePt t="95219" x="3276600" y="3000375"/>
          <p14:tracePt t="95227" x="3268663" y="3009900"/>
          <p14:tracePt t="95235" x="3259138" y="3017838"/>
          <p14:tracePt t="95251" x="3251200" y="3027363"/>
          <p14:tracePt t="95267" x="3241675" y="3036888"/>
          <p14:tracePt t="95284" x="3241675" y="3044825"/>
          <p14:tracePt t="95301" x="3232150" y="3054350"/>
          <p14:tracePt t="95811" x="3232150" y="3071813"/>
          <p14:tracePt t="95923" x="3241675" y="3071813"/>
          <p14:tracePt t="95955" x="3251200" y="3071813"/>
          <p14:tracePt t="95963" x="3259138" y="3071813"/>
          <p14:tracePt t="95971" x="3268663" y="3071813"/>
          <p14:tracePt t="95986" x="3276600" y="3071813"/>
          <p14:tracePt t="96004" x="3295650" y="3071813"/>
          <p14:tracePt t="96019" x="3303588" y="3071813"/>
          <p14:tracePt t="96691" x="3303588" y="3054350"/>
          <p14:tracePt t="96739" x="3313113" y="3054350"/>
          <p14:tracePt t="96747" x="3322638" y="3062288"/>
          <p14:tracePt t="96787" x="3322638" y="3071813"/>
          <p14:tracePt t="96795" x="3322638" y="3081338"/>
          <p14:tracePt t="96835" x="3340100" y="3089275"/>
          <p14:tracePt t="96843" x="3340100" y="3098800"/>
          <p14:tracePt t="96867" x="3348038" y="3108325"/>
          <p14:tracePt t="96875" x="3348038" y="3116263"/>
          <p14:tracePt t="96887" x="3357563" y="3125788"/>
          <p14:tracePt t="96904" x="3357563" y="3133725"/>
          <p14:tracePt t="96931" x="3357563" y="3143250"/>
          <p14:tracePt t="97027" x="3357563" y="3170238"/>
          <p14:tracePt t="97043" x="3367088" y="3187700"/>
          <p14:tracePt t="97051" x="3375025" y="3187700"/>
          <p14:tracePt t="97059" x="3375025" y="3197225"/>
          <p14:tracePt t="97070" x="3375025" y="3205163"/>
          <p14:tracePt t="97087" x="3375025" y="3224213"/>
          <p14:tracePt t="97104" x="3384550" y="3259138"/>
          <p14:tracePt t="97121" x="3384550" y="3276600"/>
          <p14:tracePt t="97137" x="3384550" y="3303588"/>
          <p14:tracePt t="97154" x="3384550" y="3322638"/>
          <p14:tracePt t="97171" x="3394075" y="3367088"/>
          <p14:tracePt t="97187" x="3411538" y="3429000"/>
          <p14:tracePt t="97204" x="3411538" y="3446463"/>
          <p14:tracePt t="97221" x="3411538" y="3490913"/>
          <p14:tracePt t="97238" x="3419475" y="3616325"/>
          <p14:tracePt t="97254" x="3429000" y="3697288"/>
          <p14:tracePt t="97271" x="3438525" y="3751263"/>
          <p14:tracePt t="97288" x="3438525" y="3830638"/>
          <p14:tracePt t="97304" x="3446463" y="3911600"/>
          <p14:tracePt t="97321" x="3455988" y="4017963"/>
          <p14:tracePt t="97338" x="3465513" y="4098925"/>
          <p14:tracePt t="97354" x="3473450" y="4224338"/>
          <p14:tracePt t="97371" x="3482975" y="4348163"/>
          <p14:tracePt t="97388" x="3490913" y="4465638"/>
          <p14:tracePt t="97404" x="3509963" y="4581525"/>
          <p14:tracePt t="97421" x="3527425" y="4679950"/>
          <p14:tracePt t="97438" x="3527425" y="4813300"/>
          <p14:tracePt t="97455" x="3527425" y="4884738"/>
          <p14:tracePt t="97471" x="3536950" y="4973638"/>
          <p14:tracePt t="97488" x="3536950" y="5045075"/>
          <p14:tracePt t="97505" x="3544888" y="5126038"/>
          <p14:tracePt t="97521" x="3544888" y="5197475"/>
          <p14:tracePt t="97538" x="3554413" y="5259388"/>
          <p14:tracePt t="97555" x="3554413" y="5330825"/>
          <p14:tracePt t="97572" x="3554413" y="5384800"/>
          <p14:tracePt t="97588" x="3554413" y="5456238"/>
          <p14:tracePt t="97605" x="3554413" y="5510213"/>
          <p14:tracePt t="97622" x="3554413" y="5599113"/>
          <p14:tracePt t="97639" x="3554413" y="5653088"/>
          <p14:tracePt t="97655" x="3554413" y="5705475"/>
          <p14:tracePt t="97672" x="3554413" y="5759450"/>
          <p14:tracePt t="97688" x="3554413" y="5786438"/>
          <p14:tracePt t="97705" x="3554413" y="5813425"/>
          <p14:tracePt t="97722" x="3554413" y="5822950"/>
          <p14:tracePt t="97739" x="3554413" y="5848350"/>
          <p14:tracePt t="97755" x="3554413" y="5867400"/>
          <p14:tracePt t="97772" x="3554413" y="5894388"/>
          <p14:tracePt t="97789" x="3554413" y="5919788"/>
          <p14:tracePt t="97806" x="3554413" y="5973763"/>
          <p14:tracePt t="97822" x="3554413" y="6037263"/>
          <p14:tracePt t="97839" x="3554413" y="6081713"/>
          <p14:tracePt t="97856" x="3554413" y="6126163"/>
          <p14:tracePt t="97872" x="3544888" y="6170613"/>
          <p14:tracePt t="97889" x="3536950" y="6205538"/>
          <p14:tracePt t="97906" x="3536950" y="6232525"/>
          <p14:tracePt t="97922" x="3527425" y="6259513"/>
          <p14:tracePt t="97939" x="3517900" y="6296025"/>
          <p14:tracePt t="97956" x="3517900" y="6303963"/>
          <p14:tracePt t="97972" x="3509963" y="6340475"/>
          <p14:tracePt t="97989" x="3500438" y="6367463"/>
          <p14:tracePt t="98006" x="3500438" y="6411913"/>
          <p14:tracePt t="98023" x="3482975" y="6438900"/>
          <p14:tracePt t="98040" x="3473450" y="6456363"/>
          <p14:tracePt t="98056" x="3465513" y="6465888"/>
          <p14:tracePt t="98073" x="3446463" y="6483350"/>
          <p14:tracePt t="98106" x="3446463" y="6491288"/>
          <p14:tracePt t="98123" x="3446463" y="6500813"/>
          <p14:tracePt t="98139" x="3438525" y="6527800"/>
          <p14:tracePt t="98156" x="3429000" y="6537325"/>
          <p14:tracePt t="98173" x="3411538" y="6545263"/>
          <p14:tracePt t="98231" x="3402013" y="6572250"/>
          <p14:tracePt t="98487" x="3402013" y="6562725"/>
          <p14:tracePt t="98495" x="3402013" y="6554788"/>
          <p14:tracePt t="98535" x="3402013" y="6545263"/>
          <p14:tracePt t="98552" x="3402013" y="6537325"/>
          <p14:tracePt t="98567" x="3402013" y="6518275"/>
          <p14:tracePt t="98575" x="3402013" y="6510338"/>
          <p14:tracePt t="98583" x="3394075" y="6500813"/>
          <p14:tracePt t="98615" x="3394075" y="6491288"/>
          <p14:tracePt t="98631" x="3394075" y="6483350"/>
          <p14:tracePt t="98695" x="3394075" y="6473825"/>
          <p14:tracePt t="101951" x="3394075" y="6465888"/>
          <p14:tracePt t="101967" x="3394075" y="6446838"/>
          <p14:tracePt t="101975" x="3394075" y="6438900"/>
          <p14:tracePt t="101991" x="3394075" y="6419850"/>
          <p14:tracePt t="101999" x="3394075" y="6375400"/>
          <p14:tracePt t="102013" x="3394075" y="6348413"/>
          <p14:tracePt t="102030" x="3394075" y="6242050"/>
          <p14:tracePt t="102046" x="3394075" y="6143625"/>
          <p14:tracePt t="102063" x="3394075" y="6000750"/>
          <p14:tracePt t="102079" x="3394075" y="5857875"/>
          <p14:tracePt t="102096" x="3394075" y="5751513"/>
          <p14:tracePt t="102113" x="3394075" y="5616575"/>
          <p14:tracePt t="102130" x="3394075" y="5510213"/>
          <p14:tracePt t="102146" x="3394075" y="5375275"/>
          <p14:tracePt t="102163" x="3394075" y="5268913"/>
          <p14:tracePt t="102180" x="3394075" y="5170488"/>
          <p14:tracePt t="102196" x="3394075" y="5054600"/>
          <p14:tracePt t="102213" x="3394075" y="4956175"/>
          <p14:tracePt t="102230" x="3402013" y="4830763"/>
          <p14:tracePt t="102247" x="3402013" y="4768850"/>
          <p14:tracePt t="102263" x="3402013" y="4714875"/>
          <p14:tracePt t="102280" x="3402013" y="4670425"/>
          <p14:tracePt t="102296" x="3402013" y="4625975"/>
          <p14:tracePt t="102313" x="3402013" y="4589463"/>
          <p14:tracePt t="102330" x="3411538" y="4545013"/>
          <p14:tracePt t="102347" x="3438525" y="4473575"/>
          <p14:tracePt t="102363" x="3438525" y="4394200"/>
          <p14:tracePt t="102380" x="3455988" y="4295775"/>
          <p14:tracePt t="102397" x="3482975" y="4241800"/>
          <p14:tracePt t="102414" x="3482975" y="4197350"/>
          <p14:tracePt t="102430" x="3490913" y="4160838"/>
          <p14:tracePt t="102447" x="3490913" y="4152900"/>
          <p14:tracePt t="102480" x="3490913" y="4143375"/>
          <p14:tracePt t="102497" x="3500438" y="4125913"/>
          <p14:tracePt t="102514" x="3500438" y="4116388"/>
          <p14:tracePt t="102543" x="3509963" y="4108450"/>
          <p14:tracePt t="102575" x="3517900" y="4089400"/>
          <p14:tracePt t="102583" x="3517900" y="4081463"/>
          <p14:tracePt t="102591" x="3517900" y="4062413"/>
          <p14:tracePt t="102599" x="3517900" y="4054475"/>
          <p14:tracePt t="102614" x="3536950" y="4044950"/>
          <p14:tracePt t="102631" x="3544888" y="4027488"/>
          <p14:tracePt t="102647" x="3571875" y="3990975"/>
          <p14:tracePt t="102664" x="3571875" y="3973513"/>
          <p14:tracePt t="102681" x="3571875" y="3956050"/>
          <p14:tracePt t="102697" x="3598863" y="3919538"/>
          <p14:tracePt t="102714" x="3616325" y="3902075"/>
          <p14:tracePt t="102731" x="3625850" y="3884613"/>
          <p14:tracePt t="102747" x="3643313" y="3867150"/>
          <p14:tracePt t="102764" x="3652838" y="3857625"/>
          <p14:tracePt t="102781" x="3670300" y="3840163"/>
          <p14:tracePt t="102797" x="3670300" y="3830638"/>
          <p14:tracePt t="102814" x="3670300" y="3822700"/>
          <p14:tracePt t="102847" x="3670300" y="3813175"/>
          <p14:tracePt t="102864" x="3633788" y="3822700"/>
          <p14:tracePt t="102881" x="3598863" y="3830638"/>
          <p14:tracePt t="103399" x="3598863" y="3822700"/>
          <p14:tracePt t="103415" x="3608388" y="3813175"/>
          <p14:tracePt t="103479" x="3616325" y="3813175"/>
          <p14:tracePt t="103527" x="3633788" y="3813175"/>
          <p14:tracePt t="103535" x="3652838" y="3813175"/>
          <p14:tracePt t="103543" x="3660775" y="3813175"/>
          <p14:tracePt t="103551" x="3670300" y="3813175"/>
          <p14:tracePt t="103671" x="3670300" y="3803650"/>
          <p14:tracePt t="103855" x="3660775" y="3803650"/>
          <p14:tracePt t="103863" x="3652838" y="3803650"/>
          <p14:tracePt t="103871" x="3616325" y="3803650"/>
          <p14:tracePt t="103911" x="3608388" y="3822700"/>
          <p14:tracePt t="103927" x="3598863" y="3822700"/>
          <p14:tracePt t="103991" x="3589338" y="3813175"/>
          <p14:tracePt t="104007" x="3581400" y="3803650"/>
          <p14:tracePt t="104015" x="3562350" y="3795713"/>
          <p14:tracePt t="104039" x="3554413" y="3786188"/>
          <p14:tracePt t="104151" x="3554413" y="3776663"/>
          <p14:tracePt t="104159" x="3554413" y="3768725"/>
          <p14:tracePt t="104167" x="3554413" y="3751263"/>
          <p14:tracePt t="104184" x="3554413" y="3741738"/>
          <p14:tracePt t="104200" x="3554413" y="3714750"/>
          <p14:tracePt t="104217" x="3554413" y="3697288"/>
          <p14:tracePt t="104250" x="3554413" y="3670300"/>
          <p14:tracePt t="104284" x="3554413" y="3660775"/>
          <p14:tracePt t="104301" x="3554413" y="3652838"/>
          <p14:tracePt t="104317" x="3554413" y="3643313"/>
          <p14:tracePt t="104375" x="3554413" y="3625850"/>
          <p14:tracePt t="104383" x="3554413" y="3616325"/>
          <p14:tracePt t="104391" x="3562350" y="3608388"/>
          <p14:tracePt t="104747" x="3571875" y="3608388"/>
          <p14:tracePt t="104755" x="3581400" y="3608388"/>
          <p14:tracePt t="104763" x="3589338" y="3598863"/>
          <p14:tracePt t="104771" x="3598863" y="3598863"/>
          <p14:tracePt t="104785" x="3625850" y="3589338"/>
          <p14:tracePt t="104802" x="3714750" y="3544888"/>
          <p14:tracePt t="104818" x="3768725" y="3527425"/>
          <p14:tracePt t="104835" x="3830638" y="3517900"/>
          <p14:tracePt t="104852" x="3884613" y="3517900"/>
          <p14:tracePt t="104868" x="3929063" y="3517900"/>
          <p14:tracePt t="104885" x="4000500" y="3509963"/>
          <p14:tracePt t="104901" x="4062413" y="3500438"/>
          <p14:tracePt t="104918" x="4133850" y="3500438"/>
          <p14:tracePt t="104935" x="4241800" y="3482975"/>
          <p14:tracePt t="104951" x="4322763" y="3482975"/>
          <p14:tracePt t="104968" x="4419600" y="3482975"/>
          <p14:tracePt t="104985" x="4554538" y="3482975"/>
          <p14:tracePt t="105002" x="4776788" y="3482975"/>
          <p14:tracePt t="105018" x="4938713" y="3482975"/>
          <p14:tracePt t="105035" x="5045075" y="3482975"/>
          <p14:tracePt t="105052" x="5081588" y="3482975"/>
          <p14:tracePt t="105069" x="5089525" y="3482975"/>
          <p14:tracePt t="105085" x="5099050" y="3482975"/>
          <p14:tracePt t="105102" x="5108575" y="3482975"/>
          <p14:tracePt t="105119" x="5143500" y="3482975"/>
          <p14:tracePt t="105179" x="5126038" y="3482975"/>
          <p14:tracePt t="105187" x="5116513" y="3482975"/>
          <p14:tracePt t="105195" x="5081588" y="3482975"/>
          <p14:tracePt t="105203" x="5054600" y="3473450"/>
          <p14:tracePt t="105219" x="5010150" y="3473450"/>
          <p14:tracePt t="105235" x="4938713" y="3465513"/>
          <p14:tracePt t="105252" x="4848225" y="3465513"/>
          <p14:tracePt t="105269" x="4714875" y="3465513"/>
          <p14:tracePt t="105286" x="4545013" y="3465513"/>
          <p14:tracePt t="105302" x="4367213" y="3465513"/>
          <p14:tracePt t="105319" x="4179888" y="3465513"/>
          <p14:tracePt t="105336" x="4000500" y="3465513"/>
          <p14:tracePt t="105353" x="3875088" y="3473450"/>
          <p14:tracePt t="105369" x="3795713" y="3482975"/>
          <p14:tracePt t="105386" x="3670300" y="3482975"/>
          <p14:tracePt t="105403" x="3554413" y="3500438"/>
          <p14:tracePt t="105419" x="3438525" y="3517900"/>
          <p14:tracePt t="105436" x="3322638" y="3527425"/>
          <p14:tracePt t="105452" x="3276600" y="3536950"/>
          <p14:tracePt t="105486" x="3268663" y="3536950"/>
          <p14:tracePt t="105503" x="3259138" y="3536950"/>
          <p14:tracePt t="105519" x="3232150" y="3536950"/>
          <p14:tracePt t="105536" x="3214688" y="3536950"/>
          <p14:tracePt t="105553" x="3187700" y="3536950"/>
          <p14:tracePt t="105570" x="3179763" y="3536950"/>
          <p14:tracePt t="105771" x="3160713" y="3536950"/>
          <p14:tracePt t="105779" x="3152775" y="3536950"/>
          <p14:tracePt t="105787" x="3143250" y="3536950"/>
          <p14:tracePt t="105803" x="3133725" y="3536950"/>
          <p14:tracePt t="105820" x="3125788" y="3536950"/>
          <p14:tracePt t="105859" x="3116263" y="3536950"/>
          <p14:tracePt t="105883" x="3098800" y="3536950"/>
          <p14:tracePt t="105899" x="3081338" y="3536950"/>
          <p14:tracePt t="105907" x="3062288" y="3536950"/>
          <p14:tracePt t="105923" x="3036888" y="3536950"/>
          <p14:tracePt t="105931" x="3027363" y="3536950"/>
          <p14:tracePt t="105939" x="2990850" y="3536950"/>
          <p14:tracePt t="105954" x="2946400" y="3536950"/>
          <p14:tracePt t="105971" x="2884488" y="3536950"/>
          <p14:tracePt t="105987" x="2822575" y="3536950"/>
          <p14:tracePt t="106004" x="2776538" y="3536950"/>
          <p14:tracePt t="106020" x="2732088" y="3536950"/>
          <p14:tracePt t="106037" x="2714625" y="3536950"/>
          <p14:tracePt t="106053" x="2679700" y="3544888"/>
          <p14:tracePt t="106070" x="2660650" y="3544888"/>
          <p14:tracePt t="106087" x="2643188" y="3544888"/>
          <p14:tracePt t="106155" x="2633663" y="3554413"/>
          <p14:tracePt t="106163" x="2625725" y="3554413"/>
          <p14:tracePt t="106187" x="2625725" y="3562350"/>
          <p14:tracePt t="106195" x="2625725" y="3571875"/>
          <p14:tracePt t="106283" x="2616200" y="3581400"/>
          <p14:tracePt t="106299" x="2608263" y="3581400"/>
          <p14:tracePt t="106315" x="2598738" y="3581400"/>
          <p14:tracePt t="106323" x="2571750" y="3589338"/>
          <p14:tracePt t="106331" x="2536825" y="3589338"/>
          <p14:tracePt t="106339" x="2517775" y="3589338"/>
          <p14:tracePt t="106354" x="2465388" y="3608388"/>
          <p14:tracePt t="106371" x="2374900" y="3616325"/>
          <p14:tracePt t="106387" x="2268538" y="3625850"/>
          <p14:tracePt t="106404" x="2179638" y="3625850"/>
          <p14:tracePt t="106421" x="2160588" y="3625850"/>
          <p14:tracePt t="106437" x="2143125" y="3625850"/>
          <p14:tracePt t="106454" x="2133600" y="3625850"/>
          <p14:tracePt t="106471" x="2116138" y="3625850"/>
          <p14:tracePt t="106488" x="2108200" y="3625850"/>
          <p14:tracePt t="106505" x="2081213" y="3625850"/>
          <p14:tracePt t="106522" x="2054225" y="3625850"/>
          <p14:tracePt t="106538" x="2027238" y="3625850"/>
          <p14:tracePt t="106554" x="1982788" y="3625850"/>
          <p14:tracePt t="106571" x="1965325" y="3625850"/>
          <p14:tracePt t="106588" x="1928813" y="3625850"/>
          <p14:tracePt t="106604" x="1919288" y="3625850"/>
          <p14:tracePt t="106622" x="1911350" y="3625850"/>
          <p14:tracePt t="106699" x="1901825" y="3625850"/>
          <p14:tracePt t="106707" x="1893888" y="3616325"/>
          <p14:tracePt t="106715" x="1884363" y="3616325"/>
          <p14:tracePt t="106723" x="1874838" y="3616325"/>
          <p14:tracePt t="106738" x="1874838" y="3608388"/>
          <p14:tracePt t="106755" x="1866900" y="3598863"/>
          <p14:tracePt t="106979" x="1893888" y="3598863"/>
          <p14:tracePt t="106987" x="1901825" y="3598863"/>
          <p14:tracePt t="106995" x="1919288" y="3598863"/>
          <p14:tracePt t="107011" x="1928813" y="3598863"/>
          <p14:tracePt t="107022" x="1946275" y="3598863"/>
          <p14:tracePt t="107039" x="1955800" y="3598863"/>
          <p14:tracePt t="107179" x="1965325" y="3598863"/>
          <p14:tracePt t="107195" x="1973263" y="3598863"/>
          <p14:tracePt t="107211" x="1990725" y="3598863"/>
          <p14:tracePt t="107259" x="2000250" y="3598863"/>
          <p14:tracePt t="107283" x="2009775" y="3598863"/>
          <p14:tracePt t="107291" x="2027238" y="3598863"/>
          <p14:tracePt t="107299" x="2054225" y="3598863"/>
          <p14:tracePt t="107307" x="2071688" y="3598863"/>
          <p14:tracePt t="107322" x="2125663" y="3598863"/>
          <p14:tracePt t="107339" x="2224088" y="3598863"/>
          <p14:tracePt t="107356" x="2322513" y="3598863"/>
          <p14:tracePt t="107373" x="2455863" y="3598863"/>
          <p14:tracePt t="107389" x="2544763" y="3598863"/>
          <p14:tracePt t="107406" x="2625725" y="3598863"/>
          <p14:tracePt t="107422" x="2687638" y="3598863"/>
          <p14:tracePt t="107439" x="2751138" y="3598863"/>
          <p14:tracePt t="107456" x="2813050" y="3616325"/>
          <p14:tracePt t="107473" x="2901950" y="3616325"/>
          <p14:tracePt t="107490" x="3036888" y="3633788"/>
          <p14:tracePt t="107506" x="3251200" y="3633788"/>
          <p14:tracePt t="107523" x="3348038" y="3633788"/>
          <p14:tracePt t="107539" x="3384550" y="3633788"/>
          <p14:tracePt t="107594" x="3411538" y="3633788"/>
          <p14:tracePt t="107603" x="3419475" y="3633788"/>
          <p14:tracePt t="107611" x="3429000" y="3633788"/>
          <p14:tracePt t="107623" x="3465513" y="3633788"/>
          <p14:tracePt t="107640" x="3527425" y="3633788"/>
          <p14:tracePt t="107656" x="3571875" y="3633788"/>
          <p14:tracePt t="107673" x="3633788" y="3633788"/>
          <p14:tracePt t="107689" x="3687763" y="3633788"/>
          <p14:tracePt t="107706" x="3724275" y="3633788"/>
          <p14:tracePt t="107723" x="3768725" y="3633788"/>
          <p14:tracePt t="107740" x="3840163" y="3633788"/>
          <p14:tracePt t="107756" x="3911600" y="3633788"/>
          <p14:tracePt t="107773" x="4027488" y="3633788"/>
          <p14:tracePt t="107790" x="4170363" y="3633788"/>
          <p14:tracePt t="107806" x="4268788" y="3633788"/>
          <p14:tracePt t="107823" x="4348163" y="3633788"/>
          <p14:tracePt t="107840" x="4456113" y="3633788"/>
          <p14:tracePt t="107857" x="4545013" y="3633788"/>
          <p14:tracePt t="107873" x="4608513" y="3633788"/>
          <p14:tracePt t="107890" x="4652963" y="3633788"/>
          <p14:tracePt t="107907" x="4714875" y="3633788"/>
          <p14:tracePt t="107924" x="4786313" y="3633788"/>
          <p14:tracePt t="107940" x="4857750" y="3625850"/>
          <p14:tracePt t="107957" x="4938713" y="3608388"/>
          <p14:tracePt t="107974" x="5027613" y="3589338"/>
          <p14:tracePt t="107990" x="5062538" y="3581400"/>
          <p14:tracePt t="108007" x="5089525" y="3581400"/>
          <p14:tracePt t="108024" x="5089525" y="3571875"/>
          <p14:tracePt t="108040" x="5099050" y="3571875"/>
          <p14:tracePt t="108057" x="5116513" y="3571875"/>
          <p14:tracePt t="108074" x="5133975" y="3571875"/>
          <p14:tracePt t="108090" x="5143500" y="3571875"/>
          <p14:tracePt t="108107" x="5170488" y="3571875"/>
          <p14:tracePt t="108124" x="5187950" y="3571875"/>
          <p14:tracePt t="108271" x="5205413" y="3571875"/>
          <p14:tracePt t="108287" x="5232400" y="3571875"/>
          <p14:tracePt t="108303" x="5241925" y="3571875"/>
          <p14:tracePt t="108311" x="5268913" y="3571875"/>
          <p14:tracePt t="108318" x="5276850" y="3571875"/>
          <p14:tracePt t="108327" x="5295900" y="3571875"/>
          <p14:tracePt t="108341" x="5322888" y="3571875"/>
          <p14:tracePt t="108358" x="5375275" y="3571875"/>
          <p14:tracePt t="108374" x="5411788" y="3571875"/>
          <p14:tracePt t="108391" x="5438775" y="3571875"/>
          <p14:tracePt t="108407" x="5456238" y="3571875"/>
          <p14:tracePt t="108424" x="5473700" y="3571875"/>
          <p14:tracePt t="108457" x="5491163" y="3571875"/>
          <p14:tracePt t="108639" x="5483225" y="3571875"/>
          <p14:tracePt t="108647" x="5473700" y="3571875"/>
          <p14:tracePt t="108658" x="5456238" y="3571875"/>
          <p14:tracePt t="108675" x="5446713" y="3571875"/>
          <p14:tracePt t="108703" x="5429250" y="3571875"/>
          <p14:tracePt t="108711" x="5419725" y="3571875"/>
          <p14:tracePt t="108725" x="5411788" y="3571875"/>
          <p14:tracePt t="108741" x="5402263" y="3571875"/>
          <p14:tracePt t="108863" x="5394325" y="3571875"/>
          <p14:tracePt t="108871" x="5384800" y="3571875"/>
          <p14:tracePt t="108879" x="5375275" y="3571875"/>
          <p14:tracePt t="108895" x="5367338" y="3571875"/>
          <p14:tracePt t="108908" x="5357813" y="3571875"/>
          <p14:tracePt t="108925" x="5322888" y="3571875"/>
          <p14:tracePt t="108942" x="5241925" y="3571875"/>
          <p14:tracePt t="108959" x="5153025" y="3571875"/>
          <p14:tracePt t="108975" x="5062538" y="3554413"/>
          <p14:tracePt t="108992" x="4919663" y="3554413"/>
          <p14:tracePt t="109009" x="4705350" y="3554413"/>
          <p14:tracePt t="109025" x="4456113" y="3554413"/>
          <p14:tracePt t="109042" x="4197350" y="3554413"/>
          <p14:tracePt t="109059" x="3973513" y="3554413"/>
          <p14:tracePt t="109076" x="3813175" y="3554413"/>
          <p14:tracePt t="109092" x="3687763" y="3554413"/>
          <p14:tracePt t="109109" x="3643313" y="3554413"/>
          <p14:tracePt t="109126" x="3562350" y="3554413"/>
          <p14:tracePt t="109142" x="3517900" y="3554413"/>
          <p14:tracePt t="109159" x="3446463" y="3554413"/>
          <p14:tracePt t="109176" x="3348038" y="3554413"/>
          <p14:tracePt t="109192" x="3295650" y="3554413"/>
          <p14:tracePt t="109209" x="3276600" y="3554413"/>
          <p14:tracePt t="109226" x="3259138" y="3554413"/>
          <p14:tracePt t="109243" x="3232150" y="3554413"/>
          <p14:tracePt t="109259" x="3197225" y="3554413"/>
          <p14:tracePt t="109276" x="3170238" y="3554413"/>
          <p14:tracePt t="109292" x="3152775" y="3554413"/>
          <p14:tracePt t="109999" x="3170238" y="3554413"/>
          <p14:tracePt t="110007" x="3187700" y="3554413"/>
          <p14:tracePt t="110015" x="3214688" y="3554413"/>
          <p14:tracePt t="110027" x="3251200" y="3554413"/>
          <p14:tracePt t="110044" x="3276600" y="3544888"/>
          <p14:tracePt t="110077" x="3286125" y="3544888"/>
          <p14:tracePt t="110096" x="3303588" y="3544888"/>
          <p14:tracePt t="110111" x="3313113" y="3544888"/>
          <p14:tracePt t="110127" x="3322638" y="3544888"/>
          <p14:tracePt t="110144" x="3340100" y="3544888"/>
          <p14:tracePt t="110161" x="3348038" y="3544888"/>
          <p14:tracePt t="111875" x="3357563" y="3544888"/>
          <p14:tracePt t="111891" x="3367088" y="3536950"/>
          <p14:tracePt t="111899" x="3367088" y="3527425"/>
          <p14:tracePt t="111907" x="3394075" y="3509963"/>
          <p14:tracePt t="111916" x="3394075" y="3500438"/>
          <p14:tracePt t="111931" x="3402013" y="3482975"/>
          <p14:tracePt t="111947" x="3402013" y="3465513"/>
          <p14:tracePt t="111964" x="3402013" y="3446463"/>
          <p14:tracePt t="111981" x="3402013" y="3419475"/>
          <p14:tracePt t="111998" x="3402013" y="3394075"/>
          <p14:tracePt t="112014" x="3402013" y="3384550"/>
          <p14:tracePt t="112031" x="3402013" y="3367088"/>
          <p14:tracePt t="112048" x="3402013" y="3340100"/>
          <p14:tracePt t="112065" x="3394075" y="3340100"/>
          <p14:tracePt t="112081" x="3394075" y="3330575"/>
          <p14:tracePt t="112098" x="3348038" y="3313113"/>
          <p14:tracePt t="112131" x="3340100" y="3313113"/>
          <p14:tracePt t="112148" x="3322638" y="3313113"/>
          <p14:tracePt t="112165" x="3313113" y="3313113"/>
          <p14:tracePt t="112181" x="3295650" y="3313113"/>
          <p14:tracePt t="112198" x="3276600" y="3313113"/>
          <p14:tracePt t="112215" x="3241675" y="3322638"/>
          <p14:tracePt t="112231" x="3224213" y="3348038"/>
          <p14:tracePt t="112248" x="3214688" y="3367088"/>
          <p14:tracePt t="112250" x="3205163" y="3375025"/>
          <p14:tracePt t="112265" x="3205163" y="3394075"/>
          <p14:tracePt t="112281" x="3197225" y="3419475"/>
          <p14:tracePt t="112299" x="3197225" y="3438525"/>
          <p14:tracePt t="112315" x="3197225" y="3455988"/>
          <p14:tracePt t="112332" x="3205163" y="3500438"/>
          <p14:tracePt t="112348" x="3224213" y="3527425"/>
          <p14:tracePt t="112365" x="3276600" y="3562350"/>
          <p14:tracePt t="112382" x="3330575" y="3571875"/>
          <p14:tracePt t="112398" x="3384550" y="3571875"/>
          <p14:tracePt t="112415" x="3411538" y="3571875"/>
          <p14:tracePt t="112432" x="3446463" y="3571875"/>
          <p14:tracePt t="112448" x="3465513" y="3571875"/>
          <p14:tracePt t="112466" x="3482975" y="3571875"/>
          <p14:tracePt t="112482" x="3490913" y="3562350"/>
          <p14:tracePt t="112499" x="3490913" y="3536950"/>
          <p14:tracePt t="112515" x="3490913" y="3490913"/>
          <p14:tracePt t="112532" x="3490913" y="3465513"/>
          <p14:tracePt t="112549" x="3482975" y="3429000"/>
          <p14:tracePt t="112565" x="3438525" y="3419475"/>
          <p14:tracePt t="112582" x="3402013" y="3394075"/>
          <p14:tracePt t="112599" x="3375025" y="3394075"/>
          <p14:tracePt t="112616" x="3357563" y="3394075"/>
          <p14:tracePt t="112632" x="3348038" y="3394075"/>
          <p14:tracePt t="112649" x="3303588" y="3394075"/>
          <p14:tracePt t="112666" x="3276600" y="3411538"/>
          <p14:tracePt t="112682" x="3259138" y="3429000"/>
          <p14:tracePt t="112699" x="3251200" y="3438525"/>
          <p14:tracePt t="112715" x="3241675" y="3455988"/>
          <p14:tracePt t="112732" x="3224213" y="3482975"/>
          <p14:tracePt t="112749" x="3224213" y="3500438"/>
          <p14:tracePt t="112765" x="3224213" y="3509963"/>
          <p14:tracePt t="112782" x="3224213" y="3527425"/>
          <p14:tracePt t="112799" x="3224213" y="3554413"/>
          <p14:tracePt t="112816" x="3224213" y="3571875"/>
          <p14:tracePt t="112832" x="3224213" y="3589338"/>
          <p14:tracePt t="112849" x="3268663" y="3589338"/>
          <p14:tracePt t="112866" x="3322638" y="3589338"/>
          <p14:tracePt t="112882" x="3340100" y="3589338"/>
          <p14:tracePt t="112935" x="3348038" y="3581400"/>
          <p14:tracePt t="112943" x="3357563" y="3581400"/>
          <p14:tracePt t="112951" x="3357563" y="3571875"/>
          <p14:tracePt t="112966" x="3357563" y="3554413"/>
          <p14:tracePt t="112983" x="3357563" y="3527425"/>
          <p14:tracePt t="113000" x="3340100" y="3490913"/>
          <p14:tracePt t="113016" x="3286125" y="3465513"/>
          <p14:tracePt t="113033" x="3232150" y="3465513"/>
          <p14:tracePt t="113050" x="3160713" y="3438525"/>
          <p14:tracePt t="113066" x="3116263" y="3419475"/>
          <p14:tracePt t="113083" x="3081338" y="3394075"/>
          <p14:tracePt t="113100" x="3027363" y="3357563"/>
          <p14:tracePt t="113116" x="3000375" y="3348038"/>
          <p14:tracePt t="113133" x="2982913" y="3330575"/>
          <p14:tracePt t="113150" x="2973388" y="3330575"/>
          <p14:tracePt t="113199" x="2955925" y="3330575"/>
          <p14:tracePt t="113223" x="2928938" y="3348038"/>
          <p14:tracePt t="113230" x="2928938" y="3357563"/>
          <p14:tracePt t="113239" x="2928938" y="3394075"/>
          <p14:tracePt t="113250" x="2928938" y="3402013"/>
          <p14:tracePt t="113266" x="2928938" y="3429000"/>
          <p14:tracePt t="113283" x="2928938" y="3482975"/>
          <p14:tracePt t="113286" x="2938463" y="3527425"/>
          <p14:tracePt t="113300" x="2955925" y="3562350"/>
          <p14:tracePt t="113317" x="3000375" y="3616325"/>
          <p14:tracePt t="113333" x="3054350" y="3633788"/>
          <p14:tracePt t="113350" x="3108325" y="3633788"/>
          <p14:tracePt t="113367" x="3152775" y="3616325"/>
          <p14:tracePt t="113383" x="3179763" y="3554413"/>
          <p14:tracePt t="113400" x="3187700" y="3490913"/>
          <p14:tracePt t="113417" x="3187700" y="3394075"/>
          <p14:tracePt t="113433" x="3152775" y="3313113"/>
          <p14:tracePt t="113451" x="3125788" y="3251200"/>
          <p14:tracePt t="113467" x="3098800" y="3251200"/>
          <p14:tracePt t="113483" x="3062288" y="3251200"/>
          <p14:tracePt t="113500" x="3044825" y="3251200"/>
          <p14:tracePt t="113517" x="3027363" y="3251200"/>
          <p14:tracePt t="113534" x="3000375" y="3268663"/>
          <p14:tracePt t="113550" x="2990850" y="3286125"/>
          <p14:tracePt t="113567" x="2990850" y="3313113"/>
          <p14:tracePt t="113584" x="2990850" y="3322638"/>
          <p14:tracePt t="113600" x="3009900" y="3367088"/>
          <p14:tracePt t="113617" x="3062288" y="3384550"/>
          <p14:tracePt t="113634" x="3116263" y="3384550"/>
          <p14:tracePt t="113651" x="3143250" y="3384550"/>
          <p14:tracePt t="113667" x="3152775" y="3384550"/>
          <p14:tracePt t="113684" x="3160713" y="3384550"/>
          <p14:tracePt t="113814" x="3160713" y="3394075"/>
          <p14:tracePt t="113847" x="3160713" y="3411538"/>
          <p14:tracePt t="113863" x="3160713" y="3419475"/>
          <p14:tracePt t="113871" x="3152775" y="3438525"/>
          <p14:tracePt t="113879" x="3152775" y="3446463"/>
          <p14:tracePt t="113887" x="3152775" y="3455988"/>
          <p14:tracePt t="113901" x="3152775" y="3465513"/>
          <p14:tracePt t="113918" x="3152775" y="3500438"/>
          <p14:tracePt t="113934" x="3152775" y="3517900"/>
          <p14:tracePt t="113951" x="3152775" y="3536950"/>
          <p14:tracePt t="113968" x="3179763" y="3562350"/>
          <p14:tracePt t="113984" x="3205163" y="3589338"/>
          <p14:tracePt t="114001" x="3232150" y="3598863"/>
          <p14:tracePt t="114018" x="3251200" y="3608388"/>
          <p14:tracePt t="114034" x="3268663" y="3608388"/>
          <p14:tracePt t="114167" x="3276600" y="3608388"/>
          <p14:tracePt t="114175" x="3286125" y="3598863"/>
          <p14:tracePt t="114198" x="3295650" y="3589338"/>
          <p14:tracePt t="114207" x="3295650" y="3581400"/>
          <p14:tracePt t="114218" x="3303588" y="3571875"/>
          <p14:tracePt t="114235" x="3322638" y="3554413"/>
          <p14:tracePt t="114251" x="3330575" y="3554413"/>
          <p14:tracePt t="114268" x="3348038" y="3554413"/>
          <p14:tracePt t="114271" x="3357563" y="3554413"/>
          <p14:tracePt t="114285" x="3375025" y="3554413"/>
          <p14:tracePt t="114302" x="3419475" y="3554413"/>
          <p14:tracePt t="114318" x="3438525" y="3544888"/>
          <p14:tracePt t="114352" x="3446463" y="3544888"/>
          <p14:tracePt t="114368" x="3446463" y="3517900"/>
          <p14:tracePt t="114401" x="3446463" y="3509963"/>
          <p14:tracePt t="114418" x="3446463" y="3490913"/>
          <p14:tracePt t="114452" x="3446463" y="3473450"/>
          <p14:tracePt t="114468" x="3429000" y="3455988"/>
          <p14:tracePt t="114485" x="3402013" y="3446463"/>
          <p14:tracePt t="114502" x="3384550" y="3438525"/>
          <p14:tracePt t="114550" x="3375025" y="3438525"/>
          <p14:tracePt t="114583" x="3357563" y="3429000"/>
          <p14:tracePt t="114591" x="3357563" y="3419475"/>
          <p14:tracePt t="114602" x="3348038" y="3402013"/>
          <p14:tracePt t="114619" x="3322638" y="3384550"/>
          <p14:tracePt t="114635" x="3313113" y="3367088"/>
          <p14:tracePt t="114652" x="3295650" y="3340100"/>
          <p14:tracePt t="114669" x="3286125" y="3322638"/>
          <p14:tracePt t="114686" x="3276600" y="3313113"/>
          <p14:tracePt t="114719" x="3251200" y="3286125"/>
          <p14:tracePt t="114736" x="3251200" y="3276600"/>
          <p14:tracePt t="114752" x="3214688" y="3259138"/>
          <p14:tracePt t="114786" x="3187700" y="3259138"/>
          <p14:tracePt t="114819" x="3179763" y="3259138"/>
          <p14:tracePt t="114836" x="3152775" y="3259138"/>
          <p14:tracePt t="114852" x="3143250" y="3259138"/>
          <p14:tracePt t="114869" x="3116263" y="3268663"/>
          <p14:tracePt t="114886" x="3089275" y="3295650"/>
          <p14:tracePt t="114903" x="3071813" y="3303588"/>
          <p14:tracePt t="114920" x="3054350" y="3322638"/>
          <p14:tracePt t="114936" x="3044825" y="3340100"/>
          <p14:tracePt t="114953" x="3017838" y="3367088"/>
          <p14:tracePt t="114969" x="3009900" y="3394075"/>
          <p14:tracePt t="114986" x="3000375" y="3402013"/>
          <p14:tracePt t="115003" x="2990850" y="3411538"/>
          <p14:tracePt t="115019" x="2990850" y="3419475"/>
          <p14:tracePt t="115053" x="2990850" y="3429000"/>
          <p14:tracePt t="115070" x="2990850" y="3465513"/>
          <p14:tracePt t="115086" x="3036888" y="3517900"/>
          <p14:tracePt t="115103" x="3054350" y="3536950"/>
          <p14:tracePt t="115119" x="3062288" y="3544888"/>
          <p14:tracePt t="115136" x="3071813" y="3571875"/>
          <p14:tracePt t="115153" x="3098800" y="3571875"/>
          <p14:tracePt t="115170" x="3116263" y="3581400"/>
          <p14:tracePt t="115186" x="3133725" y="3581400"/>
          <p14:tracePt t="115203" x="3152775" y="3581400"/>
          <p14:tracePt t="115220" x="3179763" y="3581400"/>
          <p14:tracePt t="115237" x="3205163" y="3581400"/>
          <p14:tracePt t="115254" x="3232150" y="3581400"/>
          <p14:tracePt t="115270" x="3241675" y="3581400"/>
          <p14:tracePt t="115415" x="3251200" y="3581400"/>
          <p14:tracePt t="115430" x="3259138" y="3581400"/>
          <p14:tracePt t="115439" x="3268663" y="3581400"/>
          <p14:tracePt t="115446" x="3276600" y="3581400"/>
          <p14:tracePt t="115455" x="3303588" y="3581400"/>
          <p14:tracePt t="115470" x="3340100" y="3581400"/>
          <p14:tracePt t="115487" x="3357563" y="3581400"/>
          <p14:tracePt t="115543" x="3367088" y="3581400"/>
          <p14:tracePt t="115551" x="3375025" y="3581400"/>
          <p14:tracePt t="115559" x="3384550" y="3554413"/>
          <p14:tracePt t="115575" x="3402013" y="3536950"/>
          <p14:tracePt t="115587" x="3402013" y="3527425"/>
          <p14:tracePt t="115604" x="3402013" y="3490913"/>
          <p14:tracePt t="115638" x="3402013" y="3465513"/>
          <p14:tracePt t="115654" x="3402013" y="3455988"/>
          <p14:tracePt t="115719" x="3402013" y="3446463"/>
          <p14:tracePt t="115734" x="3402013" y="3438525"/>
          <p14:tracePt t="115750" x="3384550" y="3429000"/>
          <p14:tracePt t="115767" x="3375025" y="3429000"/>
          <p14:tracePt t="115791" x="3367088" y="3429000"/>
          <p14:tracePt t="115815" x="3357563" y="3429000"/>
          <p14:tracePt t="115823" x="3348038" y="3429000"/>
          <p14:tracePt t="115883" x="3340100" y="3429000"/>
          <p14:tracePt t="115891" x="3330575" y="3429000"/>
          <p14:tracePt t="115931" x="3322638" y="3429000"/>
          <p14:tracePt t="115962" x="3313113" y="3429000"/>
          <p14:tracePt t="116059" x="3303588" y="3455988"/>
          <p14:tracePt t="116067" x="3303588" y="3465513"/>
          <p14:tracePt t="116235" x="3303588" y="3473450"/>
          <p14:tracePt t="116251" x="3303588" y="3482975"/>
          <p14:tracePt t="116267" x="3303588" y="3490913"/>
          <p14:tracePt t="116283" x="3313113" y="3490913"/>
          <p14:tracePt t="116315" x="3313113" y="3500438"/>
          <p14:tracePt t="116323" x="3313113" y="3509963"/>
          <p14:tracePt t="116347" x="3322638" y="3517900"/>
          <p14:tracePt t="116379" x="3340100" y="3517900"/>
          <p14:tracePt t="116587" x="3357563" y="3517900"/>
          <p14:tracePt t="116594" x="3367088" y="3517900"/>
          <p14:tracePt t="117339" x="3375025" y="3517900"/>
          <p14:tracePt t="117435" x="3394075" y="3517900"/>
          <p14:tracePt t="117443" x="3402013" y="3517900"/>
          <p14:tracePt t="117499" x="3411538" y="3517900"/>
          <p14:tracePt t="117507" x="3419475" y="3517900"/>
          <p14:tracePt t="117531" x="3455988" y="3527425"/>
          <p14:tracePt t="117547" x="3465513" y="3536950"/>
          <p14:tracePt t="117555" x="3482975" y="3544888"/>
          <p14:tracePt t="117562" x="3517900" y="3554413"/>
          <p14:tracePt t="117574" x="3571875" y="3581400"/>
          <p14:tracePt t="117591" x="3625850" y="3589338"/>
          <p14:tracePt t="117608" x="3679825" y="3589338"/>
          <p14:tracePt t="117625" x="3776663" y="3589338"/>
          <p14:tracePt t="117641" x="3875088" y="3589338"/>
          <p14:tracePt t="117658" x="4010025" y="3589338"/>
          <p14:tracePt t="117675" x="4089400" y="3589338"/>
          <p14:tracePt t="117691" x="4170363" y="3581400"/>
          <p14:tracePt t="117708" x="4197350" y="3581400"/>
          <p14:tracePt t="117724" x="4232275" y="3581400"/>
          <p14:tracePt t="117741" x="4276725" y="3581400"/>
          <p14:tracePt t="117758" x="4340225" y="3581400"/>
          <p14:tracePt t="117774" x="4402138" y="3581400"/>
          <p14:tracePt t="117791" x="4491038" y="3581400"/>
          <p14:tracePt t="117808" x="4598988" y="3581400"/>
          <p14:tracePt t="117826" x="4679950" y="3581400"/>
          <p14:tracePt t="117828" x="4732338" y="3581400"/>
          <p14:tracePt t="117842" x="4795838" y="3581400"/>
          <p14:tracePt t="117858" x="4840288" y="3581400"/>
          <p14:tracePt t="117875" x="4884738" y="3581400"/>
          <p14:tracePt t="117891" x="4929188" y="3581400"/>
          <p14:tracePt t="117908" x="4973638" y="3581400"/>
          <p14:tracePt t="117925" x="5010150" y="3581400"/>
          <p14:tracePt t="117942" x="5054600" y="3581400"/>
          <p14:tracePt t="117958" x="5133975" y="3581400"/>
          <p14:tracePt t="117975" x="5187950" y="3562350"/>
          <p14:tracePt t="117992" x="5224463" y="3562350"/>
          <p14:tracePt t="118027" x="5241925" y="3562350"/>
          <p14:tracePt t="118043" x="5259388" y="3554413"/>
          <p14:tracePt t="118059" x="5268913" y="3554413"/>
          <p14:tracePt t="118458" x="5276850" y="3554413"/>
          <p14:tracePt t="118467" x="5286375" y="3554413"/>
          <p14:tracePt t="118491" x="5313363" y="3544888"/>
          <p14:tracePt t="118498" x="5340350" y="3527425"/>
          <p14:tracePt t="118509" x="5348288" y="3527425"/>
          <p14:tracePt t="118526" x="5367338" y="3509963"/>
          <p14:tracePt t="118543" x="5394325" y="3509963"/>
          <p14:tracePt t="118559" x="5411788" y="3509963"/>
          <p14:tracePt t="118587" x="5419725" y="3509963"/>
          <p14:tracePt t="118595" x="5429250" y="3509963"/>
          <p14:tracePt t="118635" x="5438775" y="3509963"/>
          <p14:tracePt t="118642" x="5456238" y="3509963"/>
          <p14:tracePt t="118650" x="5465763" y="3509963"/>
          <p14:tracePt t="118660" x="5473700" y="3509963"/>
          <p14:tracePt t="118676" x="5483225" y="3509963"/>
          <p14:tracePt t="118693" x="5500688" y="3509963"/>
          <p14:tracePt t="118710" x="5545138" y="3509963"/>
          <p14:tracePt t="118726" x="5599113" y="3509963"/>
          <p14:tracePt t="118743" x="5643563" y="3509963"/>
          <p14:tracePt t="118760" x="5670550" y="3509963"/>
          <p14:tracePt t="119127" x="5680075" y="3509963"/>
          <p14:tracePt t="119143" x="5688013" y="3509963"/>
          <p14:tracePt t="119151" x="5697538" y="3509963"/>
          <p14:tracePt t="119160" x="5705475" y="3509963"/>
          <p14:tracePt t="119177" x="5724525" y="3509963"/>
          <p14:tracePt t="119194" x="5732463" y="3509963"/>
          <p14:tracePt t="119210" x="5751513" y="3509963"/>
          <p14:tracePt t="119431" x="5768975" y="3509963"/>
          <p14:tracePt t="119479" x="5786438" y="3509963"/>
          <p14:tracePt t="119487" x="5795963" y="3509963"/>
          <p14:tracePt t="119719" x="5795963" y="3500438"/>
          <p14:tracePt t="119726" x="5795963" y="3473450"/>
          <p14:tracePt t="119735" x="5795963" y="3455988"/>
          <p14:tracePt t="119744" x="5795963" y="3419475"/>
          <p14:tracePt t="119761" x="5795963" y="3313113"/>
          <p14:tracePt t="119778" x="5795963" y="3179763"/>
          <p14:tracePt t="119795" x="5795963" y="3062288"/>
          <p14:tracePt t="119811" x="5786438" y="2919413"/>
          <p14:tracePt t="119828" x="5768975" y="2768600"/>
          <p14:tracePt t="119831" x="5751513" y="2724150"/>
          <p14:tracePt t="119845" x="5732463" y="2670175"/>
          <p14:tracePt t="119862" x="5715000" y="2571750"/>
          <p14:tracePt t="119878" x="5697538" y="2517775"/>
          <p14:tracePt t="119895" x="5697538" y="2465388"/>
          <p14:tracePt t="119912" x="5688013" y="2438400"/>
          <p14:tracePt t="119928" x="5670550" y="2384425"/>
          <p14:tracePt t="119945" x="5670550" y="2357438"/>
          <p14:tracePt t="119962" x="5670550" y="2347913"/>
          <p14:tracePt t="119978" x="5661025" y="2330450"/>
          <p14:tracePt t="120103" x="5661025" y="2322513"/>
          <p14:tracePt t="120143" x="5661025" y="2339975"/>
          <p14:tracePt t="120151" x="5661025" y="2357438"/>
          <p14:tracePt t="120162" x="5661025" y="2366963"/>
          <p14:tracePt t="120179" x="5661025" y="2384425"/>
          <p14:tracePt t="120195" x="5661025" y="2401888"/>
          <p14:tracePt t="120212" x="5661025" y="2438400"/>
          <p14:tracePt t="120229" x="5661025" y="2500313"/>
          <p14:tracePt t="120246" x="5670550" y="2554288"/>
          <p14:tracePt t="120262" x="5680075" y="2598738"/>
          <p14:tracePt t="120279" x="5680075" y="2652713"/>
          <p14:tracePt t="120296" x="5697538" y="2687638"/>
          <p14:tracePt t="120312" x="5697538" y="2714625"/>
          <p14:tracePt t="120329" x="5697538" y="2759075"/>
          <p14:tracePt t="120346" x="5705475" y="2786063"/>
          <p14:tracePt t="120362" x="5705475" y="2813050"/>
          <p14:tracePt t="120379" x="5705475" y="2830513"/>
          <p14:tracePt t="120396" x="5705475" y="2847975"/>
          <p14:tracePt t="120412" x="5705475" y="2857500"/>
          <p14:tracePt t="120471" x="5705475" y="2867025"/>
          <p14:tracePt t="120519" x="5705475" y="2884488"/>
          <p14:tracePt t="120526" x="5705475" y="2894013"/>
          <p14:tracePt t="120535" x="5705475" y="2901950"/>
          <p14:tracePt t="120582" x="5705475" y="2911475"/>
          <p14:tracePt t="120591" x="5705475" y="2919413"/>
          <p14:tracePt t="120663" x="5705475" y="2938463"/>
          <p14:tracePt t="120695" x="5705475" y="2946400"/>
          <p14:tracePt t="120710" x="5705475" y="2965450"/>
          <p14:tracePt t="120719" x="5705475" y="2973388"/>
          <p14:tracePt t="120735" x="5705475" y="3000375"/>
          <p14:tracePt t="120750" x="5705475" y="3017838"/>
          <p14:tracePt t="120763" x="5705475" y="3036888"/>
          <p14:tracePt t="120780" x="5724525" y="3089275"/>
          <p14:tracePt t="120796" x="5741988" y="3125788"/>
          <p14:tracePt t="120814" x="5759450" y="3179763"/>
          <p14:tracePt t="120830" x="5759450" y="3205163"/>
          <p14:tracePt t="120846" x="5759450" y="3232150"/>
          <p14:tracePt t="120864" x="5759450" y="3259138"/>
          <p14:tracePt t="120897" x="5768975" y="3286125"/>
          <p14:tracePt t="120930" x="5768975" y="3303588"/>
          <p14:tracePt t="120947" x="5768975" y="3313113"/>
          <p14:tracePt t="120963" x="5776913" y="3322638"/>
          <p14:tracePt t="121062" x="5776913" y="3330575"/>
          <p14:tracePt t="121070" x="5776913" y="3340100"/>
          <p14:tracePt t="121094" x="5776913" y="3357563"/>
          <p14:tracePt t="121110" x="5776913" y="3375025"/>
          <p14:tracePt t="121119" x="5776913" y="3384550"/>
          <p14:tracePt t="121143" x="5776913" y="3394075"/>
          <p14:tracePt t="121151" x="5776913" y="3402013"/>
          <p14:tracePt t="121176" x="5786438" y="3419475"/>
          <p14:tracePt t="121183" x="5795963" y="3429000"/>
          <p14:tracePt t="121198" x="5803900" y="3446463"/>
          <p14:tracePt t="121214" x="5803900" y="3465513"/>
          <p14:tracePt t="121231" x="5813425" y="3490913"/>
          <p14:tracePt t="121286" x="5822950" y="3490913"/>
          <p14:tracePt t="121399" x="5830888" y="3490913"/>
          <p14:tracePt t="121406" x="5840413" y="3490913"/>
          <p14:tracePt t="121431" x="5830888" y="3490913"/>
          <p14:tracePt t="121439" x="5803900" y="3500438"/>
          <p14:tracePt t="121447" x="5786438" y="3500438"/>
          <p14:tracePt t="121464" x="5724525" y="3500438"/>
          <p14:tracePt t="121481" x="5608638" y="3517900"/>
          <p14:tracePt t="121498" x="5465763" y="3536950"/>
          <p14:tracePt t="121514" x="5295900" y="3536950"/>
          <p14:tracePt t="121531" x="5133975" y="3536950"/>
          <p14:tracePt t="121548" x="4973638" y="3536950"/>
          <p14:tracePt t="121565" x="4822825" y="3536950"/>
          <p14:tracePt t="121582" x="4643438" y="3536950"/>
          <p14:tracePt t="121598" x="4357688" y="3536950"/>
          <p14:tracePt t="121615" x="4143375" y="3536950"/>
          <p14:tracePt t="121631" x="3929063" y="3536950"/>
          <p14:tracePt t="121648" x="3724275" y="3536950"/>
          <p14:tracePt t="121665" x="3544888" y="3536950"/>
          <p14:tracePt t="121681" x="3411538" y="3536950"/>
          <p14:tracePt t="121698" x="3313113" y="3536950"/>
          <p14:tracePt t="121715" x="3241675" y="3536950"/>
          <p14:tracePt t="121731" x="3143250" y="3536950"/>
          <p14:tracePt t="121748" x="3017838" y="3536950"/>
          <p14:tracePt t="121765" x="2938463" y="3536950"/>
          <p14:tracePt t="121782" x="2874963" y="3536950"/>
          <p14:tracePt t="121798" x="2822575" y="3536950"/>
          <p14:tracePt t="121815" x="2776538" y="3536950"/>
          <p14:tracePt t="121832" x="2732088" y="3527425"/>
          <p14:tracePt t="121848" x="2687638" y="3527425"/>
          <p14:tracePt t="121851" x="2660650" y="3527425"/>
          <p14:tracePt t="121865" x="2625725" y="3527425"/>
          <p14:tracePt t="121882" x="2527300" y="3527425"/>
          <p14:tracePt t="121898" x="2393950" y="3527425"/>
          <p14:tracePt t="121915" x="2251075" y="3527425"/>
          <p14:tracePt t="121932" x="2108200" y="3527425"/>
          <p14:tracePt t="121948" x="1965325" y="3517900"/>
          <p14:tracePt t="121965" x="1847850" y="3509963"/>
          <p14:tracePt t="121982" x="1803400" y="3500438"/>
          <p14:tracePt t="121999" x="1776413" y="3500438"/>
          <p14:tracePt t="122015" x="1741488" y="3500438"/>
          <p14:tracePt t="122032" x="1697038" y="3509963"/>
          <p14:tracePt t="122049" x="1643063" y="3536950"/>
          <p14:tracePt t="122066" x="1509713" y="3581400"/>
          <p14:tracePt t="122082" x="1438275" y="3598863"/>
          <p14:tracePt t="122099" x="1401763" y="3598863"/>
          <p14:tracePt t="122115" x="1357313" y="3598863"/>
          <p14:tracePt t="122132" x="1312863" y="3598863"/>
          <p14:tracePt t="122149" x="1258888" y="3581400"/>
          <p14:tracePt t="122165" x="1196975" y="3554413"/>
          <p14:tracePt t="122182" x="1152525" y="3536950"/>
          <p14:tracePt t="122199" x="1125538" y="3517900"/>
          <p14:tracePt t="122216" x="1108075" y="3500438"/>
          <p14:tracePt t="122232" x="1098550" y="3490913"/>
          <p14:tracePt t="122250" x="1081088" y="3490913"/>
          <p14:tracePt t="122266" x="1071563" y="3490913"/>
          <p14:tracePt t="122282" x="1062038" y="3490913"/>
          <p14:tracePt t="122299" x="1036638" y="3490913"/>
          <p14:tracePt t="122316" x="982663" y="3490913"/>
          <p14:tracePt t="122332" x="938213" y="3490913"/>
          <p14:tracePt t="122349" x="911225" y="3490913"/>
          <p14:tracePt t="122366" x="901700" y="3490913"/>
          <p14:tracePt t="122443" x="893763" y="3490913"/>
          <p14:tracePt t="122587" x="893763" y="3500438"/>
          <p14:tracePt t="122594" x="893763" y="3509963"/>
          <p14:tracePt t="122603" x="901700" y="3509963"/>
          <p14:tracePt t="122616" x="919163" y="3509963"/>
          <p14:tracePt t="122633" x="973138" y="3517900"/>
          <p14:tracePt t="122650" x="1160463" y="3517900"/>
          <p14:tracePt t="122667" x="1347788" y="3517900"/>
          <p14:tracePt t="122683" x="1562100" y="3517900"/>
          <p14:tracePt t="122700" x="1812925" y="3517900"/>
          <p14:tracePt t="122717" x="2071688" y="3517900"/>
          <p14:tracePt t="122733" x="2401888" y="3500438"/>
          <p14:tracePt t="122750" x="2803525" y="3411538"/>
          <p14:tracePt t="122767" x="3152775" y="3348038"/>
          <p14:tracePt t="122783" x="3438525" y="3295650"/>
          <p14:tracePt t="122800" x="3625850" y="3276600"/>
          <p14:tracePt t="122817" x="3714750" y="3276600"/>
          <p14:tracePt t="122834" x="3759200" y="3276600"/>
          <p14:tracePt t="122850" x="3786188" y="3276600"/>
          <p14:tracePt t="122867" x="3840163" y="3276600"/>
          <p14:tracePt t="122883" x="3929063" y="3276600"/>
          <p14:tracePt t="122900" x="4027488" y="3276600"/>
          <p14:tracePt t="122917" x="4108450" y="3276600"/>
          <p14:tracePt t="122934" x="4170363" y="3295650"/>
          <p14:tracePt t="122950" x="4214813" y="3303588"/>
          <p14:tracePt t="122967" x="4251325" y="3303588"/>
          <p14:tracePt t="122984" x="4295775" y="3313113"/>
          <p14:tracePt t="123000" x="4357688" y="3322638"/>
          <p14:tracePt t="123018" x="4438650" y="3340100"/>
          <p14:tracePt t="123034" x="4554538" y="3357563"/>
          <p14:tracePt t="123051" x="4616450" y="3367088"/>
          <p14:tracePt t="123067" x="4670425" y="3375025"/>
          <p14:tracePt t="123084" x="4741863" y="3402013"/>
          <p14:tracePt t="123100" x="4822825" y="3411538"/>
          <p14:tracePt t="123117" x="4919663" y="3438525"/>
          <p14:tracePt t="123134" x="5045075" y="3465513"/>
          <p14:tracePt t="123151" x="5205413" y="3490913"/>
          <p14:tracePt t="123167" x="5348288" y="3509963"/>
          <p14:tracePt t="123184" x="5465763" y="3509963"/>
          <p14:tracePt t="123201" x="5572125" y="3527425"/>
          <p14:tracePt t="123218" x="5661025" y="3527425"/>
          <p14:tracePt t="123234" x="5697538" y="3536950"/>
          <p14:tracePt t="123251" x="5786438" y="3536950"/>
          <p14:tracePt t="123267" x="5884863" y="3536950"/>
          <p14:tracePt t="123284" x="5946775" y="3544888"/>
          <p14:tracePt t="123301" x="5965825" y="3554413"/>
          <p14:tracePt t="123338" x="5983288" y="3562350"/>
          <p14:tracePt t="123351" x="5983288" y="3571875"/>
          <p14:tracePt t="123368" x="5991225" y="3571875"/>
          <p14:tracePt t="123779" x="5983288" y="3571875"/>
          <p14:tracePt t="123787" x="5973763" y="3571875"/>
          <p14:tracePt t="123803" x="5956300" y="3571875"/>
          <p14:tracePt t="123826" x="5946775" y="3571875"/>
          <p14:tracePt t="123851" x="5938838" y="3571875"/>
          <p14:tracePt t="124147" x="5956300" y="3571875"/>
          <p14:tracePt t="124155" x="5965825" y="3571875"/>
          <p14:tracePt t="124162" x="5973763" y="3571875"/>
          <p14:tracePt t="124178" x="5991225" y="3571875"/>
          <p14:tracePt t="124194" x="6000750" y="3571875"/>
          <p14:tracePt t="124203" x="6010275" y="3581400"/>
          <p14:tracePt t="124220" x="6037263" y="3581400"/>
          <p14:tracePt t="124236" x="6062663" y="3581400"/>
          <p14:tracePt t="124269" x="6072188" y="3581400"/>
          <p14:tracePt t="124395" x="6054725" y="3581400"/>
          <p14:tracePt t="124403" x="6027738" y="3581400"/>
          <p14:tracePt t="124410" x="6018213" y="3581400"/>
          <p14:tracePt t="124420" x="5991225" y="3581400"/>
          <p14:tracePt t="124437" x="5938838" y="3581400"/>
          <p14:tracePt t="124453" x="5902325" y="3581400"/>
          <p14:tracePt t="124470" x="5884863" y="3581400"/>
          <p14:tracePt t="124487" x="5875338" y="3581400"/>
          <p14:tracePt t="124531" x="5867400" y="3581400"/>
          <p14:tracePt t="124539" x="5857875" y="3581400"/>
          <p14:tracePt t="124727" x="5848350" y="3581400"/>
          <p14:tracePt t="124734" x="5840413" y="3581400"/>
          <p14:tracePt t="124854" x="5830888" y="3581400"/>
          <p14:tracePt t="127674" x="5830888" y="3589338"/>
          <p14:tracePt t="127682" x="5830888" y="3598863"/>
          <p14:tracePt t="127692" x="5840413" y="3598863"/>
          <p14:tracePt t="127709" x="5848350" y="3608388"/>
          <p14:tracePt t="127726" x="5875338" y="3616325"/>
          <p14:tracePt t="127743" x="5973763" y="3625850"/>
          <p14:tracePt t="127760" x="6045200" y="3625850"/>
          <p14:tracePt t="127776" x="6259513" y="3625850"/>
          <p14:tracePt t="127792" x="6510338" y="3625850"/>
          <p14:tracePt t="127810" x="6804025" y="3625850"/>
          <p14:tracePt t="127826" x="7197725" y="3625850"/>
          <p14:tracePt t="127843" x="7394575" y="3625850"/>
          <p14:tracePt t="127859" x="7537450" y="3633788"/>
          <p14:tracePt t="127876" x="7670800" y="3643313"/>
          <p14:tracePt t="127892" x="7804150" y="3643313"/>
          <p14:tracePt t="127910" x="7939088" y="3643313"/>
          <p14:tracePt t="127926" x="8081963" y="3643313"/>
          <p14:tracePt t="127943" x="8224838" y="3643313"/>
          <p14:tracePt t="127959" x="8358188" y="3643313"/>
          <p14:tracePt t="127976" x="8501063" y="3643313"/>
          <p14:tracePt t="127993" x="8634413" y="3643313"/>
          <p14:tracePt t="128010" x="8804275" y="3608388"/>
          <p14:tracePt t="128026" x="8929688" y="3608388"/>
          <p14:tracePt t="128043" x="9045575" y="3598863"/>
          <p14:tracePt t="128059" x="9144000" y="3589338"/>
          <p14:tracePt t="128076" x="9232900" y="3581400"/>
          <p14:tracePt t="128093" x="9313863" y="3562350"/>
          <p14:tracePt t="128109" x="9367838" y="3536950"/>
          <p14:tracePt t="128126" x="9394825" y="3536950"/>
          <p14:tracePt t="128143" x="9429750" y="3500438"/>
          <p14:tracePt t="128160" x="9466263" y="3490913"/>
          <p14:tracePt t="128176" x="9501188" y="3482975"/>
          <p14:tracePt t="128193" x="9563100" y="3482975"/>
          <p14:tracePt t="128210" x="9644063" y="3465513"/>
          <p14:tracePt t="128226" x="9698038" y="3455988"/>
          <p14:tracePt t="128243" x="9705975" y="3455988"/>
          <p14:tracePt t="128260" x="9732963" y="3455988"/>
          <p14:tracePt t="128293" x="9742488" y="3455988"/>
          <p14:tracePt t="128310" x="9752013" y="3455988"/>
          <p14:tracePt t="128327" x="9769475" y="3455988"/>
          <p14:tracePt t="128360" x="9777413" y="3455988"/>
          <p14:tracePt t="128377" x="9796463" y="3455988"/>
          <p14:tracePt t="128394" x="9840913" y="3455988"/>
          <p14:tracePt t="128410" x="9858375" y="3465513"/>
          <p14:tracePt t="128427" x="9885363" y="3473450"/>
          <p14:tracePt t="128444" x="9902825" y="3473450"/>
          <p14:tracePt t="128460" x="9920288" y="3473450"/>
          <p14:tracePt t="128477" x="9939338" y="3473450"/>
          <p14:tracePt t="128494" x="9956800" y="3473450"/>
          <p14:tracePt t="128510" x="9966325" y="3473450"/>
          <p14:tracePt t="128527" x="9983788" y="3473450"/>
          <p14:tracePt t="128544" x="9991725" y="3473450"/>
          <p14:tracePt t="128560" x="10018713" y="3473450"/>
          <p14:tracePt t="128577" x="10045700" y="3473450"/>
          <p14:tracePt t="128594" x="10109200" y="3419475"/>
          <p14:tracePt t="128611" x="10144125" y="3375025"/>
          <p14:tracePt t="128627" x="10180638" y="3330575"/>
          <p14:tracePt t="128644" x="10188575" y="3286125"/>
          <p14:tracePt t="128660" x="10188575" y="3232150"/>
          <p14:tracePt t="128677" x="10188575" y="3187700"/>
          <p14:tracePt t="128694" x="10188575" y="3143250"/>
          <p14:tracePt t="128711" x="10188575" y="3081338"/>
          <p14:tracePt t="128727" x="10188575" y="3044825"/>
          <p14:tracePt t="128744" x="10188575" y="3009900"/>
          <p14:tracePt t="128761" x="10188575" y="2973388"/>
          <p14:tracePt t="128778" x="10188575" y="2928938"/>
          <p14:tracePt t="128794" x="10180638" y="2901950"/>
          <p14:tracePt t="128811" x="10171113" y="2874963"/>
          <p14:tracePt t="128827" x="10171113" y="2867025"/>
          <p14:tracePt t="128844" x="10171113" y="2857500"/>
          <p14:tracePt t="128861" x="10171113" y="2840038"/>
          <p14:tracePt t="128878" x="10171113" y="2822575"/>
          <p14:tracePt t="128894" x="10161588" y="2786063"/>
          <p14:tracePt t="128911" x="10161588" y="2751138"/>
          <p14:tracePt t="128928" x="10144125" y="2670175"/>
          <p14:tracePt t="128944" x="10144125" y="2625725"/>
          <p14:tracePt t="128947" x="10144125" y="2589213"/>
          <p14:tracePt t="128962" x="10134600" y="2517775"/>
          <p14:tracePt t="128978" x="10134600" y="2473325"/>
          <p14:tracePt t="128994" x="10117138" y="2428875"/>
          <p14:tracePt t="129011" x="10117138" y="2393950"/>
          <p14:tracePt t="129028" x="10117138" y="2374900"/>
          <p14:tracePt t="129044" x="10109200" y="2357438"/>
          <p14:tracePt t="129061" x="10109200" y="2339975"/>
          <p14:tracePt t="129202" x="10117138" y="2339975"/>
          <p14:tracePt t="129218" x="10126663" y="2357438"/>
          <p14:tracePt t="129227" x="10134600" y="2366963"/>
          <p14:tracePt t="129234" x="10144125" y="2384425"/>
          <p14:tracePt t="129245" x="10144125" y="2393950"/>
          <p14:tracePt t="129262" x="10153650" y="2446338"/>
          <p14:tracePt t="129278" x="10161588" y="2473325"/>
          <p14:tracePt t="129295" x="10161588" y="2509838"/>
          <p14:tracePt t="129312" x="10171113" y="2562225"/>
          <p14:tracePt t="129328" x="10171113" y="2616200"/>
          <p14:tracePt t="129346" x="10171113" y="2697163"/>
          <p14:tracePt t="129362" x="10180638" y="2751138"/>
          <p14:tracePt t="129379" x="10180638" y="2786063"/>
          <p14:tracePt t="129395" x="10198100" y="2840038"/>
          <p14:tracePt t="129412" x="10206038" y="2874963"/>
          <p14:tracePt t="129429" x="10233025" y="2928938"/>
          <p14:tracePt t="129445" x="10252075" y="2965450"/>
          <p14:tracePt t="129462" x="10269538" y="3000375"/>
          <p14:tracePt t="129479" x="10277475" y="3027363"/>
          <p14:tracePt t="129495" x="10277475" y="3054350"/>
          <p14:tracePt t="129512" x="10287000" y="3089275"/>
          <p14:tracePt t="129529" x="10287000" y="3108325"/>
          <p14:tracePt t="129546" x="10296525" y="3143250"/>
          <p14:tracePt t="129562" x="10296525" y="3152775"/>
          <p14:tracePt t="129579" x="10296525" y="3187700"/>
          <p14:tracePt t="129596" x="10296525" y="3232150"/>
          <p14:tracePt t="129612" x="10296525" y="3276600"/>
          <p14:tracePt t="129629" x="10304463" y="3313113"/>
          <p14:tracePt t="129646" x="10304463" y="3340100"/>
          <p14:tracePt t="129662" x="10304463" y="3357563"/>
          <p14:tracePt t="129679" x="10304463" y="3375025"/>
          <p14:tracePt t="129696" x="10304463" y="3384550"/>
          <p14:tracePt t="129712" x="10304463" y="3411538"/>
          <p14:tracePt t="129729" x="10304463" y="3419475"/>
          <p14:tracePt t="129746" x="10304463" y="3429000"/>
          <p14:tracePt t="129762" x="10304463" y="3438525"/>
          <p14:tracePt t="129779" x="10304463" y="3455988"/>
          <p14:tracePt t="129796" x="10304463" y="3482975"/>
          <p14:tracePt t="129813" x="10296525" y="3490913"/>
          <p14:tracePt t="129950" x="10287000" y="3500438"/>
          <p14:tracePt t="129959" x="10287000" y="3509963"/>
          <p14:tracePt t="129982" x="10287000" y="3517900"/>
          <p14:tracePt t="130015" x="10269538" y="3536950"/>
          <p14:tracePt t="131367" x="10269538" y="3544888"/>
          <p14:tracePt t="131374" x="10269538" y="3554413"/>
          <p14:tracePt t="131527" x="10269538" y="3562350"/>
          <p14:tracePt t="131534" x="10269538" y="3571875"/>
          <p14:tracePt t="131591" x="10269538" y="3589338"/>
          <p14:tracePt t="131598" x="10277475" y="3589338"/>
          <p14:tracePt t="131607" x="10277475" y="3598863"/>
          <p14:tracePt t="131616" x="10277475" y="3608388"/>
          <p14:tracePt t="131633" x="10277475" y="3616325"/>
          <p14:tracePt t="131650" x="10277475" y="3633788"/>
          <p14:tracePt t="132071" x="10277475" y="3643313"/>
          <p14:tracePt t="132155" x="10277475" y="3625850"/>
          <p14:tracePt t="132186" x="10277475" y="3608388"/>
          <p14:tracePt t="132194" x="10277475" y="3598863"/>
          <p14:tracePt t="132234" x="10277475" y="3581400"/>
          <p14:tracePt t="132563" x="10269538" y="3571875"/>
          <p14:tracePt t="132595" x="10252075" y="3562350"/>
          <p14:tracePt t="132603" x="10242550" y="3554413"/>
          <p14:tracePt t="132643" x="10233025" y="3554413"/>
          <p14:tracePt t="132650" x="10225088" y="3554413"/>
          <p14:tracePt t="132771" x="10215563" y="3554413"/>
          <p14:tracePt t="132787" x="10206038" y="3554413"/>
          <p14:tracePt t="132794" x="10198100" y="3554413"/>
          <p14:tracePt t="132803" x="10198100" y="3589338"/>
          <p14:tracePt t="132818" x="10180638" y="3598863"/>
          <p14:tracePt t="132835" x="10171113" y="3616325"/>
          <p14:tracePt t="132851" x="10161588" y="3616325"/>
          <p14:tracePt t="133339" x="10161588" y="3625850"/>
          <p14:tracePt t="133355" x="10171113" y="3625850"/>
          <p14:tracePt t="133371" x="10180638" y="3625850"/>
          <p14:tracePt t="133378" x="10188575" y="3625850"/>
          <p14:tracePt t="133387" x="10206038" y="3625850"/>
          <p14:tracePt t="133434" x="10233025" y="3625850"/>
          <p14:tracePt t="133547" x="10252075" y="3643313"/>
          <p14:tracePt t="133563" x="10269538" y="3670300"/>
          <p14:tracePt t="133595" x="10269538" y="3679825"/>
          <p14:tracePt t="133603" x="10277475" y="3687763"/>
          <p14:tracePt t="133995" x="10277475" y="3679825"/>
          <p14:tracePt t="134003" x="10277475" y="3670300"/>
          <p14:tracePt t="134323" x="10269538" y="3670300"/>
          <p14:tracePt t="134330" x="10260013" y="3670300"/>
          <p14:tracePt t="134339" x="10252075" y="3670300"/>
          <p14:tracePt t="134354" x="10225088" y="3670300"/>
          <p14:tracePt t="135694" x="10242550" y="3633788"/>
          <p14:tracePt t="135703" x="10252075" y="3633788"/>
          <p14:tracePt t="135710" x="10296525" y="3562350"/>
          <p14:tracePt t="135723" x="10358438" y="3509963"/>
          <p14:tracePt t="135740" x="10375900" y="3490913"/>
          <p14:tracePt t="136087" x="10348913" y="3482975"/>
          <p14:tracePt t="136094" x="10331450" y="3482975"/>
          <p14:tracePt t="136107" x="10313988" y="3482975"/>
          <p14:tracePt t="136124" x="10269538" y="3482975"/>
          <p14:tracePt t="136141" x="10233025" y="3482975"/>
          <p14:tracePt t="136158" x="10206038" y="3482975"/>
          <p14:tracePt t="136198" x="10198100" y="3482975"/>
          <p14:tracePt t="136208" x="10180638" y="3482975"/>
          <p14:tracePt t="136224" x="10161588" y="3482975"/>
          <p14:tracePt t="136241" x="10144125" y="3482975"/>
          <p14:tracePt t="136274" x="10134600" y="3482975"/>
          <p14:tracePt t="136291" x="10117138" y="3482975"/>
          <p14:tracePt t="136308" x="10082213" y="3482975"/>
          <p14:tracePt t="136324" x="10018713" y="3482975"/>
          <p14:tracePt t="136342" x="9885363" y="3482975"/>
          <p14:tracePt t="136358" x="9572625" y="3527425"/>
          <p14:tracePt t="136375" x="9277350" y="3581400"/>
          <p14:tracePt t="136391" x="8939213" y="3616325"/>
          <p14:tracePt t="136408" x="8599488" y="3660775"/>
          <p14:tracePt t="136424" x="8197850" y="3732213"/>
          <p14:tracePt t="136441" x="7688263" y="3813175"/>
          <p14:tracePt t="136458" x="7143750" y="3919538"/>
          <p14:tracePt t="136475" x="6616700" y="4044950"/>
          <p14:tracePt t="136491" x="5929313" y="4259263"/>
          <p14:tracePt t="136508" x="5116513" y="4483100"/>
          <p14:tracePt t="136526" x="3894138" y="4732338"/>
          <p14:tracePt t="136542" x="3214688" y="4848225"/>
          <p14:tracePt t="136558" x="2687638" y="4894263"/>
          <p14:tracePt t="136575" x="2330450" y="4911725"/>
          <p14:tracePt t="136591" x="2108200" y="4911725"/>
          <p14:tracePt t="136608" x="1893888" y="4911725"/>
          <p14:tracePt t="136625" x="1697038" y="4929188"/>
          <p14:tracePt t="136642" x="1490663" y="4929188"/>
          <p14:tracePt t="136658" x="1312863" y="4929188"/>
          <p14:tracePt t="136675" x="1133475" y="4929188"/>
          <p14:tracePt t="136692" x="982663" y="4929188"/>
          <p14:tracePt t="136709" x="839788" y="4919663"/>
          <p14:tracePt t="136726" x="660400" y="4848225"/>
          <p14:tracePt t="136742" x="554038" y="4813300"/>
          <p14:tracePt t="136759" x="455613" y="4795838"/>
          <p14:tracePt t="136775" x="347663" y="4768850"/>
          <p14:tracePt t="136792" x="285750" y="4751388"/>
          <p14:tracePt t="136809" x="258763" y="4732338"/>
          <p14:tracePt t="136825" x="231775" y="4679950"/>
          <p14:tracePt t="136842" x="223838" y="4633913"/>
          <p14:tracePt t="136859" x="223838" y="4572000"/>
          <p14:tracePt t="136875" x="204788" y="4473575"/>
          <p14:tracePt t="136892" x="187325" y="4367213"/>
          <p14:tracePt t="136909" x="160338" y="4268788"/>
          <p14:tracePt t="136926" x="152400" y="4098925"/>
          <p14:tracePt t="136942" x="152400" y="3965575"/>
          <p14:tracePt t="136959" x="152400" y="3848100"/>
          <p14:tracePt t="136976" x="179388" y="3724275"/>
          <p14:tracePt t="136992" x="204788" y="3643313"/>
          <p14:tracePt t="137009" x="231775" y="3598863"/>
          <p14:tracePt t="137026" x="231775" y="3581400"/>
          <p14:tracePt t="137042" x="250825" y="3562350"/>
          <p14:tracePt t="137076" x="268288" y="3562350"/>
          <p14:tracePt t="137078" x="276225" y="3562350"/>
          <p14:tracePt t="137093" x="295275" y="3554413"/>
          <p14:tracePt t="137110" x="330200" y="3554413"/>
          <p14:tracePt t="137126" x="366713" y="3554413"/>
          <p14:tracePt t="137143" x="419100" y="3554413"/>
          <p14:tracePt t="137160" x="490538" y="3527425"/>
          <p14:tracePt t="137176" x="544513" y="3490913"/>
          <p14:tracePt t="137193" x="608013" y="3482975"/>
          <p14:tracePt t="137210" x="625475" y="3455988"/>
          <p14:tracePt t="137255" x="633413" y="3455988"/>
          <p14:tracePt t="137263" x="642938" y="3455988"/>
          <p14:tracePt t="137279" x="652463" y="3465513"/>
          <p14:tracePt t="137295" x="660400" y="3473450"/>
          <p14:tracePt t="137312" x="679450" y="3482975"/>
          <p14:tracePt t="137327" x="679450" y="3490913"/>
          <p14:tracePt t="137343" x="687388" y="3490913"/>
          <p14:tracePt t="137360" x="704850" y="3527425"/>
          <p14:tracePt t="137543" x="704850" y="3536950"/>
          <p14:tracePt t="137551" x="704850" y="3544888"/>
          <p14:tracePt t="137627" x="704850" y="3562350"/>
          <p14:tracePt t="137707" x="714375" y="3562350"/>
          <p14:tracePt t="137714" x="723900" y="3571875"/>
          <p14:tracePt t="137727" x="741363" y="3581400"/>
          <p14:tracePt t="137744" x="812800" y="3598863"/>
          <p14:tracePt t="137760" x="911225" y="3616325"/>
          <p14:tracePt t="137778" x="1196975" y="3652838"/>
          <p14:tracePt t="137794" x="1990725" y="3759200"/>
          <p14:tracePt t="137811" x="2598738" y="3857625"/>
          <p14:tracePt t="137827" x="3187700" y="3965575"/>
          <p14:tracePt t="137844" x="3571875" y="4054475"/>
          <p14:tracePt t="137861" x="3956050" y="4160838"/>
          <p14:tracePt t="137877" x="4500563" y="4286250"/>
          <p14:tracePt t="137894" x="5108575" y="4357688"/>
          <p14:tracePt t="137911" x="5813425" y="4375150"/>
          <p14:tracePt t="137928" x="6510338" y="4375150"/>
          <p14:tracePt t="137944" x="7188200" y="4375150"/>
          <p14:tracePt t="137961" x="7751763" y="4367213"/>
          <p14:tracePt t="137978" x="8296275" y="4313238"/>
          <p14:tracePt t="137994" x="8483600" y="4259263"/>
          <p14:tracePt t="138011" x="8634413" y="4214813"/>
          <p14:tracePt t="138028" x="8751888" y="4160838"/>
          <p14:tracePt t="138044" x="8875713" y="4116388"/>
          <p14:tracePt t="138061" x="8991600" y="4071938"/>
          <p14:tracePt t="138078" x="9099550" y="4044950"/>
          <p14:tracePt t="138095" x="9197975" y="4037013"/>
          <p14:tracePt t="138098" x="9242425" y="4027488"/>
          <p14:tracePt t="138112" x="9286875" y="4017963"/>
          <p14:tracePt t="138128" x="9385300" y="4017963"/>
          <p14:tracePt t="138144" x="9518650" y="4017963"/>
          <p14:tracePt t="138162" x="9653588" y="4017963"/>
          <p14:tracePt t="138178" x="9786938" y="4017963"/>
          <p14:tracePt t="138195" x="9831388" y="4017963"/>
          <p14:tracePt t="138212" x="9858375" y="4017963"/>
          <p14:tracePt t="138228" x="9885363" y="4017963"/>
          <p14:tracePt t="138245" x="9912350" y="4017963"/>
          <p14:tracePt t="138262" x="9983788" y="3990975"/>
          <p14:tracePt t="138278" x="10037763" y="3965575"/>
          <p14:tracePt t="138295" x="10099675" y="3929063"/>
          <p14:tracePt t="138312" x="10126663" y="3929063"/>
          <p14:tracePt t="138328" x="10144125" y="3919538"/>
          <p14:tracePt t="138362" x="10153650" y="3884613"/>
          <p14:tracePt t="138378" x="10180638" y="3848100"/>
          <p14:tracePt t="138395" x="10188575" y="3813175"/>
          <p14:tracePt t="138412" x="10198100" y="3776663"/>
          <p14:tracePt t="138428" x="10198100" y="3751263"/>
          <p14:tracePt t="138445" x="10198100" y="3732213"/>
          <p14:tracePt t="138462" x="10198100" y="3724275"/>
          <p14:tracePt t="138479" x="10198100" y="3705225"/>
          <p14:tracePt t="138495" x="10198100" y="3687763"/>
          <p14:tracePt t="138512" x="10198100" y="3660775"/>
          <p14:tracePt t="138529" x="10198100" y="3643313"/>
          <p14:tracePt t="138546" x="10198100" y="3625850"/>
          <p14:tracePt t="138634" x="10198100" y="3608388"/>
          <p14:tracePt t="138642" x="10206038" y="3589338"/>
          <p14:tracePt t="138651" x="10206038" y="3581400"/>
          <p14:tracePt t="138662" x="10206038" y="3571875"/>
          <p14:tracePt t="138875" x="10215563" y="3571875"/>
          <p14:tracePt t="138883" x="10215563" y="3562350"/>
          <p14:tracePt t="138891" x="10225088" y="3554413"/>
          <p14:tracePt t="138898" x="10225088" y="3544888"/>
          <p14:tracePt t="139115" x="10233025" y="3544888"/>
          <p14:tracePt t="139627" x="10242550" y="3554413"/>
          <p14:tracePt t="139635" x="10242550" y="3571875"/>
          <p14:tracePt t="139642" x="10242550" y="3598863"/>
          <p14:tracePt t="139651" x="10252075" y="3625850"/>
          <p14:tracePt t="139664" x="10260013" y="3652838"/>
          <p14:tracePt t="139681" x="10277475" y="3732213"/>
          <p14:tracePt t="139698" x="10287000" y="3884613"/>
          <p14:tracePt t="139714" x="10296525" y="3983038"/>
          <p14:tracePt t="139731" x="10304463" y="4071938"/>
          <p14:tracePt t="139747" x="10304463" y="4152900"/>
          <p14:tracePt t="139764" x="10304463" y="4214813"/>
          <p14:tracePt t="139781" x="10304463" y="4259263"/>
          <p14:tracePt t="139797" x="10304463" y="4276725"/>
          <p14:tracePt t="139814" x="10313988" y="4303713"/>
          <p14:tracePt t="139831" x="10313988" y="4322763"/>
          <p14:tracePt t="139848" x="10313988" y="4340225"/>
          <p14:tracePt t="139864" x="10313988" y="4367213"/>
          <p14:tracePt t="139881" x="10313988" y="4419600"/>
          <p14:tracePt t="139898" x="10313988" y="4500563"/>
          <p14:tracePt t="139914" x="10313988" y="4572000"/>
          <p14:tracePt t="139931" x="10313988" y="4643438"/>
          <p14:tracePt t="139948" x="10313988" y="4705350"/>
          <p14:tracePt t="139965" x="10313988" y="4768850"/>
          <p14:tracePt t="139981" x="10304463" y="4830763"/>
          <p14:tracePt t="139998" x="10304463" y="4867275"/>
          <p14:tracePt t="140014" x="10304463" y="4919663"/>
          <p14:tracePt t="140031" x="10296525" y="4983163"/>
          <p14:tracePt t="140048" x="10287000" y="5062538"/>
          <p14:tracePt t="140064" x="10287000" y="5133975"/>
          <p14:tracePt t="140082" x="10277475" y="5224463"/>
          <p14:tracePt t="140098" x="10277475" y="5268913"/>
          <p14:tracePt t="140115" x="10277475" y="5330825"/>
          <p14:tracePt t="140131" x="10277475" y="5384800"/>
          <p14:tracePt t="140148" x="10277475" y="5438775"/>
          <p14:tracePt t="140164" x="10277475" y="5491163"/>
          <p14:tracePt t="140181" x="10277475" y="5545138"/>
          <p14:tracePt t="140198" x="10277475" y="5599113"/>
          <p14:tracePt t="140215" x="10277475" y="5643563"/>
          <p14:tracePt t="140231" x="10287000" y="5705475"/>
          <p14:tracePt t="140248" x="10304463" y="5751513"/>
          <p14:tracePt t="140266" x="10313988" y="5803900"/>
          <p14:tracePt t="140282" x="10323513" y="5875338"/>
          <p14:tracePt t="140298" x="10331450" y="5919788"/>
          <p14:tracePt t="140315" x="10340975" y="5956300"/>
          <p14:tracePt t="140332" x="10358438" y="6018213"/>
          <p14:tracePt t="140348" x="10367963" y="6072188"/>
          <p14:tracePt t="140365" x="10375900" y="6143625"/>
          <p14:tracePt t="140382" x="10385425" y="6205538"/>
          <p14:tracePt t="140398" x="10402888" y="6269038"/>
          <p14:tracePt t="140415" x="10412413" y="6313488"/>
          <p14:tracePt t="140432" x="10420350" y="6330950"/>
          <p14:tracePt t="140448" x="10429875" y="6375400"/>
          <p14:tracePt t="140466" x="10429875" y="6394450"/>
          <p14:tracePt t="140482" x="10429875" y="6411913"/>
          <p14:tracePt t="140498" x="10429875" y="6429375"/>
          <p14:tracePt t="140515" x="10429875" y="6456363"/>
          <p14:tracePt t="140574" x="10429875" y="6465888"/>
          <p14:tracePt t="140583" x="10429875" y="6473825"/>
          <p14:tracePt t="140606" x="10429875" y="6491288"/>
          <p14:tracePt t="140614" x="10429875" y="6500813"/>
          <p14:tracePt t="140783" x="10429875" y="6510338"/>
          <p14:tracePt t="140830" x="10420350" y="6510338"/>
          <p14:tracePt t="140894" x="10402888" y="6510338"/>
          <p14:tracePt t="140903" x="10394950" y="6510338"/>
          <p14:tracePt t="141231" x="10394950" y="6518275"/>
          <p14:tracePt t="141246" x="10385425" y="6518275"/>
          <p14:tracePt t="141342" x="10367963" y="6527800"/>
          <p14:tracePt t="141439" x="10358438" y="6527800"/>
          <p14:tracePt t="141470" x="10348913" y="6527800"/>
          <p14:tracePt t="142055" x="10348913" y="6518275"/>
          <p14:tracePt t="142231" x="10348913" y="6510338"/>
          <p14:tracePt t="142238" x="10340975" y="6500813"/>
          <p14:tracePt t="142246" x="10331450" y="6491288"/>
          <p14:tracePt t="142262" x="10331450" y="6483350"/>
          <p14:tracePt t="142271" x="10323513" y="6465888"/>
          <p14:tracePt t="142285" x="10323513" y="6456363"/>
          <p14:tracePt t="142302" x="10296525" y="6419850"/>
          <p14:tracePt t="142335" x="10287000" y="6411913"/>
          <p14:tracePt t="142439" x="10277475" y="6402388"/>
          <p14:tracePt t="142446" x="10277475" y="6394450"/>
          <p14:tracePt t="142455" x="10269538" y="6394450"/>
          <p14:tracePt t="142471" x="10260013" y="6411913"/>
          <p14:tracePt t="142662" x="10260013" y="6419850"/>
          <p14:tracePt t="142687" x="10269538" y="6429375"/>
          <p14:tracePt t="142694" x="10269538" y="6438900"/>
          <p14:tracePt t="142703" x="10277475" y="6446838"/>
          <p14:tracePt t="142720" x="10287000" y="6446838"/>
          <p14:tracePt t="142736" x="10296525" y="6465888"/>
          <p14:tracePt t="142753" x="10296525" y="6473825"/>
          <p14:tracePt t="143255" x="10296525" y="6491288"/>
          <p14:tracePt t="143287" x="10304463" y="6491288"/>
          <p14:tracePt t="143294" x="10313988" y="6491288"/>
          <p14:tracePt t="143770" x="10304463" y="6491288"/>
          <p14:tracePt t="143778" x="10296525" y="6491288"/>
          <p14:tracePt t="144587" x="10287000" y="6465888"/>
          <p14:tracePt t="144594" x="10287000" y="6456363"/>
          <p14:tracePt t="144606" x="10287000" y="6411913"/>
          <p14:tracePt t="144623" x="10287000" y="6276975"/>
          <p14:tracePt t="144640" x="10277475" y="6062663"/>
          <p14:tracePt t="144656" x="10277475" y="5803900"/>
          <p14:tracePt t="144674" x="10277475" y="5303838"/>
          <p14:tracePt t="144690" x="10277475" y="4983163"/>
          <p14:tracePt t="144706" x="10277475" y="4732338"/>
          <p14:tracePt t="144723" x="10277475" y="4491038"/>
          <p14:tracePt t="144740" x="10277475" y="4286250"/>
          <p14:tracePt t="144756" x="10277475" y="4133850"/>
          <p14:tracePt t="144773" x="10277475" y="4044950"/>
          <p14:tracePt t="144790" x="10277475" y="3973513"/>
          <p14:tracePt t="144806" x="10277475" y="3911600"/>
          <p14:tracePt t="144823" x="10277475" y="3840163"/>
          <p14:tracePt t="144840" x="10277475" y="3786188"/>
          <p14:tracePt t="144856" x="10277475" y="3741738"/>
          <p14:tracePt t="144874" x="10260013" y="3670300"/>
          <p14:tracePt t="144890" x="10260013" y="3652838"/>
          <p14:tracePt t="144907" x="10242550" y="3598863"/>
          <p14:tracePt t="144923" x="10215563" y="3544888"/>
          <p14:tracePt t="144940" x="10215563" y="3500438"/>
          <p14:tracePt t="144957" x="10215563" y="3455988"/>
          <p14:tracePt t="144973" x="10206038" y="3429000"/>
          <p14:tracePt t="144990" x="10206038" y="3394075"/>
          <p14:tracePt t="145007" x="10198100" y="3367088"/>
          <p14:tracePt t="145024" x="10188575" y="3357563"/>
          <p14:tracePt t="145083" x="10188575" y="3340100"/>
          <p14:tracePt t="145090" x="10188575" y="3330575"/>
          <p14:tracePt t="145098" x="10188575" y="3322638"/>
          <p14:tracePt t="145107" x="10188575" y="3313113"/>
          <p14:tracePt t="145124" x="10188575" y="3295650"/>
          <p14:tracePt t="145140" x="10188575" y="3276600"/>
          <p14:tracePt t="145157" x="10188575" y="3251200"/>
          <p14:tracePt t="145174" x="10188575" y="3214688"/>
          <p14:tracePt t="145191" x="10188575" y="3197225"/>
          <p14:tracePt t="145207" x="10188575" y="3179763"/>
          <p14:tracePt t="145224" x="10188575" y="3143250"/>
          <p14:tracePt t="145240" x="10188575" y="3125788"/>
          <p14:tracePt t="145258" x="10188575" y="3098800"/>
          <p14:tracePt t="145274" x="10188575" y="3089275"/>
          <p14:tracePt t="146238" x="10188575" y="3081338"/>
          <p14:tracePt t="146446" x="10188575" y="3062288"/>
          <p14:tracePt t="146766" x="10188575" y="3071813"/>
          <p14:tracePt t="146782" x="10188575" y="3081338"/>
          <p14:tracePt t="146790" x="10188575" y="3098800"/>
          <p14:tracePt t="146798" x="10188575" y="3108325"/>
          <p14:tracePt t="146810" x="10188575" y="3125788"/>
          <p14:tracePt t="146826" x="10198100" y="3187700"/>
          <p14:tracePt t="146843" x="10198100" y="3241675"/>
          <p14:tracePt t="146860" x="10206038" y="3303588"/>
          <p14:tracePt t="146877" x="10225088" y="3411538"/>
          <p14:tracePt t="146894" x="10252075" y="3616325"/>
          <p14:tracePt t="146910" x="10277475" y="3741738"/>
          <p14:tracePt t="146927" x="10304463" y="3875088"/>
          <p14:tracePt t="146943" x="10323513" y="4000500"/>
          <p14:tracePt t="146960" x="10340975" y="4125913"/>
          <p14:tracePt t="146977" x="10340975" y="4232275"/>
          <p14:tracePt t="146993" x="10340975" y="4340225"/>
          <p14:tracePt t="147010" x="10340975" y="4465638"/>
          <p14:tracePt t="147027" x="10340975" y="4554538"/>
          <p14:tracePt t="147043" x="10340975" y="4670425"/>
          <p14:tracePt t="147060" x="10340975" y="4751388"/>
          <p14:tracePt t="147077" x="10340975" y="4840288"/>
          <p14:tracePt t="147094" x="10340975" y="4946650"/>
          <p14:tracePt t="147110" x="10340975" y="5010150"/>
          <p14:tracePt t="147127" x="10340975" y="5081588"/>
          <p14:tracePt t="147144" x="10340975" y="5143500"/>
          <p14:tracePt t="147160" x="10340975" y="5224463"/>
          <p14:tracePt t="147177" x="10340975" y="5286375"/>
          <p14:tracePt t="147194" x="10340975" y="5348288"/>
          <p14:tracePt t="147210" x="10340975" y="5419725"/>
          <p14:tracePt t="147227" x="10340975" y="5473700"/>
          <p14:tracePt t="147230" x="10340975" y="5500688"/>
          <p14:tracePt t="147244" x="10340975" y="5518150"/>
          <p14:tracePt t="147261" x="10340975" y="5562600"/>
          <p14:tracePt t="147278" x="10340975" y="5616575"/>
          <p14:tracePt t="147294" x="10340975" y="5653088"/>
          <p14:tracePt t="147311" x="10340975" y="5697538"/>
          <p14:tracePt t="147327" x="10340975" y="5741988"/>
          <p14:tracePt t="147344" x="10340975" y="5776913"/>
          <p14:tracePt t="147361" x="10340975" y="5813425"/>
          <p14:tracePt t="147378" x="10340975" y="5830888"/>
          <p14:tracePt t="147394" x="10340975" y="5848350"/>
          <p14:tracePt t="147411" x="10340975" y="5875338"/>
          <p14:tracePt t="147428" x="10340975" y="5902325"/>
          <p14:tracePt t="147444" x="10340975" y="5929313"/>
          <p14:tracePt t="147461" x="10340975" y="5973763"/>
          <p14:tracePt t="147478" x="10340975" y="6027738"/>
          <p14:tracePt t="147494" x="10340975" y="6045200"/>
          <p14:tracePt t="147511" x="10340975" y="6054725"/>
          <p14:tracePt t="147528" x="10323513" y="6072188"/>
          <p14:tracePt t="147544" x="10313988" y="6081713"/>
          <p14:tracePt t="147561" x="10313988" y="6099175"/>
          <p14:tracePt t="147578" x="10313988" y="6116638"/>
          <p14:tracePt t="147595" x="10304463" y="6126163"/>
          <p14:tracePt t="147611" x="10304463" y="6153150"/>
          <p14:tracePt t="147628" x="10296525" y="6180138"/>
          <p14:tracePt t="147645" x="10287000" y="6205538"/>
          <p14:tracePt t="147662" x="10287000" y="6224588"/>
          <p14:tracePt t="147718" x="10287000" y="6242050"/>
          <p14:tracePt t="147727" x="10287000" y="6251575"/>
          <p14:tracePt t="147734" x="10277475" y="6259513"/>
          <p14:tracePt t="147746" x="10277475" y="6269038"/>
          <p14:tracePt t="147762" x="10277475" y="6286500"/>
          <p14:tracePt t="147782" x="10269538" y="6303963"/>
          <p14:tracePt t="147795" x="10269538" y="6330950"/>
          <p14:tracePt t="147812" x="10269538" y="6340475"/>
          <p14:tracePt t="147828" x="10269538" y="6357938"/>
          <p14:tracePt t="147862" x="10269538" y="6375400"/>
          <p14:tracePt t="147895" x="10269538" y="6394450"/>
          <p14:tracePt t="148006" x="10260013" y="6411913"/>
          <p14:tracePt t="148447" x="10252075" y="6419850"/>
          <p14:tracePt t="148479" x="10252075" y="6429375"/>
          <p14:tracePt t="148486" x="10252075" y="6438900"/>
          <p14:tracePt t="149022" x="10225088" y="6438900"/>
          <p14:tracePt t="149042" x="10188575" y="6438900"/>
          <p14:tracePt t="149050" x="10144125" y="6438900"/>
          <p14:tracePt t="149058" x="10055225" y="6419850"/>
          <p14:tracePt t="149067" x="9947275" y="6394450"/>
          <p14:tracePt t="149080" x="9831388" y="6367463"/>
          <p14:tracePt t="149098" x="9340850" y="6224588"/>
          <p14:tracePt t="149114" x="8939213" y="6134100"/>
          <p14:tracePt t="149131" x="8491538" y="6054725"/>
          <p14:tracePt t="149147" x="7912100" y="5983288"/>
          <p14:tracePt t="149164" x="7126288" y="5946775"/>
          <p14:tracePt t="149181" x="6303963" y="5946775"/>
          <p14:tracePt t="149198" x="5554663" y="5946775"/>
          <p14:tracePt t="149214" x="4902200" y="5946775"/>
          <p14:tracePt t="149231" x="4340225" y="5946775"/>
          <p14:tracePt t="149248" x="3902075" y="5946775"/>
          <p14:tracePt t="149264" x="3608388" y="5946775"/>
          <p14:tracePt t="149267" x="3482975" y="5946775"/>
          <p14:tracePt t="149281" x="3375025" y="5946775"/>
          <p14:tracePt t="149298" x="3108325" y="5946775"/>
          <p14:tracePt t="149314" x="2938463" y="5946775"/>
          <p14:tracePt t="149331" x="2786063" y="5946775"/>
          <p14:tracePt t="149348" x="2608263" y="5946775"/>
          <p14:tracePt t="149364" x="2419350" y="5946775"/>
          <p14:tracePt t="149381" x="2251075" y="5946775"/>
          <p14:tracePt t="149398" x="2098675" y="5946775"/>
          <p14:tracePt t="149414" x="1965325" y="5946775"/>
          <p14:tracePt t="149431" x="1857375" y="5946775"/>
          <p14:tracePt t="149448" x="1768475" y="5946775"/>
          <p14:tracePt t="149465" x="1697038" y="5946775"/>
          <p14:tracePt t="149482" x="1643063" y="5956300"/>
          <p14:tracePt t="149498" x="1616075" y="5983288"/>
          <p14:tracePt t="149515" x="1562100" y="6000750"/>
          <p14:tracePt t="149531" x="1509713" y="6018213"/>
          <p14:tracePt t="149548" x="1455738" y="6037263"/>
          <p14:tracePt t="149565" x="1374775" y="6062663"/>
          <p14:tracePt t="149581" x="1276350" y="6099175"/>
          <p14:tracePt t="149598" x="1214438" y="6116638"/>
          <p14:tracePt t="149615" x="1125538" y="6170613"/>
          <p14:tracePt t="149632" x="1054100" y="6205538"/>
          <p14:tracePt t="149648" x="1017588" y="6242050"/>
          <p14:tracePt t="149666" x="965200" y="6296025"/>
          <p14:tracePt t="149682" x="965200" y="6303963"/>
          <p14:tracePt t="149699" x="946150" y="6340475"/>
          <p14:tracePt t="149715" x="946150" y="6348413"/>
          <p14:tracePt t="149732" x="928688" y="6367463"/>
          <p14:tracePt t="149748" x="911225" y="6394450"/>
          <p14:tracePt t="149765" x="911225" y="6402388"/>
          <p14:tracePt t="149782" x="893763" y="6419850"/>
          <p14:tracePt t="149799" x="893763" y="6429375"/>
          <p14:tracePt t="149815" x="874713" y="6446838"/>
          <p14:tracePt t="149832" x="866775" y="6456363"/>
          <p14:tracePt t="149954" x="847725" y="6473825"/>
          <p14:tracePt t="150699" x="857250" y="6473825"/>
          <p14:tracePt t="150706" x="866775" y="6473825"/>
          <p14:tracePt t="150717" x="893763" y="6473825"/>
          <p14:tracePt t="150734" x="965200" y="6473825"/>
          <p14:tracePt t="150750" x="1116013" y="6473825"/>
          <p14:tracePt t="150767" x="1374775" y="6473825"/>
          <p14:tracePt t="150784" x="1697038" y="6473825"/>
          <p14:tracePt t="150801" x="2062163" y="6473825"/>
          <p14:tracePt t="150803" x="2259013" y="6473825"/>
          <p14:tracePt t="150818" x="2697163" y="6473825"/>
          <p14:tracePt t="150834" x="3276600" y="6473825"/>
          <p14:tracePt t="150851" x="3956050" y="6473825"/>
          <p14:tracePt t="150867" x="4714875" y="6473825"/>
          <p14:tracePt t="150884" x="5537200" y="6473825"/>
          <p14:tracePt t="150901" x="6357938" y="6473825"/>
          <p14:tracePt t="150918" x="7108825" y="6473825"/>
          <p14:tracePt t="150934" x="7732713" y="6473825"/>
          <p14:tracePt t="150951" x="8251825" y="6473825"/>
          <p14:tracePt t="150967" x="8688388" y="6473825"/>
          <p14:tracePt t="150984" x="9055100" y="6473825"/>
          <p14:tracePt t="151002" x="9348788" y="6473825"/>
          <p14:tracePt t="151018" x="9759950" y="6473825"/>
          <p14:tracePt t="151035" x="10001250" y="6473825"/>
          <p14:tracePt t="151051" x="10252075" y="6473825"/>
          <p14:tracePt t="151068" x="10474325" y="6473825"/>
          <p14:tracePt t="151084" x="10671175" y="6473825"/>
          <p14:tracePt t="151102" x="10831513" y="6473825"/>
          <p14:tracePt t="151118" x="10929938" y="6473825"/>
          <p14:tracePt t="151134" x="11010900" y="6456363"/>
          <p14:tracePt t="151151" x="11072813" y="6456363"/>
          <p14:tracePt t="151168" x="11134725" y="6456363"/>
          <p14:tracePt t="151185" x="11180763" y="6456363"/>
          <p14:tracePt t="151202" x="11242675" y="6456363"/>
          <p14:tracePt t="151218" x="11260138" y="6456363"/>
          <p14:tracePt t="151235" x="11277600" y="6456363"/>
          <p14:tracePt t="151251" x="11296650" y="6456363"/>
          <p14:tracePt t="151268" x="11323638" y="6456363"/>
          <p14:tracePt t="151285" x="11358563" y="6456363"/>
          <p14:tracePt t="151301" x="11395075" y="6429375"/>
          <p14:tracePt t="151318" x="11403013" y="6429375"/>
          <p14:tracePt t="151386" x="11412538" y="6429375"/>
          <p14:tracePt t="151395" x="11412538" y="6419850"/>
          <p14:tracePt t="151410" x="11385550" y="6394450"/>
          <p14:tracePt t="151419" x="11358563" y="6394450"/>
          <p14:tracePt t="151435" x="11304588" y="6384925"/>
          <p14:tracePt t="151452" x="11260138" y="6384925"/>
          <p14:tracePt t="151468" x="11188700" y="6384925"/>
          <p14:tracePt t="151485" x="11126788" y="6384925"/>
          <p14:tracePt t="151502" x="11063288" y="6384925"/>
          <p14:tracePt t="151519" x="11001375" y="6384925"/>
          <p14:tracePt t="151535" x="10947400" y="6384925"/>
          <p14:tracePt t="151552" x="10895013" y="6384925"/>
          <p14:tracePt t="151569" x="10858500" y="6384925"/>
          <p14:tracePt t="151586" x="10831513" y="6384925"/>
          <p14:tracePt t="151602" x="10814050" y="6384925"/>
          <p14:tracePt t="151619" x="10769600" y="6384925"/>
          <p14:tracePt t="151635" x="10760075" y="6384925"/>
          <p14:tracePt t="151652" x="10725150" y="6384925"/>
          <p14:tracePt t="151669" x="10706100" y="6384925"/>
          <p14:tracePt t="151685" x="10661650" y="6384925"/>
          <p14:tracePt t="151702" x="10626725" y="6384925"/>
          <p14:tracePt t="151719" x="10572750" y="6384925"/>
          <p14:tracePt t="151736" x="10518775" y="6384925"/>
          <p14:tracePt t="151752" x="10466388" y="6384925"/>
          <p14:tracePt t="151770" x="10375900" y="6384925"/>
          <p14:tracePt t="151786" x="10331450" y="6384925"/>
          <p14:tracePt t="151803" x="10277475" y="6384925"/>
          <p14:tracePt t="151819" x="10233025" y="6384925"/>
          <p14:tracePt t="151999" x="10215563" y="6402388"/>
          <p14:tracePt t="152014" x="10206038" y="6411913"/>
          <p14:tracePt t="152030" x="10198100" y="6429375"/>
          <p14:tracePt t="152038" x="10188575" y="6429375"/>
          <p14:tracePt t="152046" x="10188575" y="6438900"/>
          <p14:tracePt t="152055" x="10188575" y="6446838"/>
          <p14:tracePt t="169126" x="10188575" y="6438900"/>
          <p14:tracePt t="169134" x="10180638" y="6438900"/>
          <p14:tracePt t="169198" x="10198100" y="6394450"/>
          <p14:tracePt t="169206" x="10225088" y="6357938"/>
          <p14:tracePt t="169217" x="10269538" y="6313488"/>
          <p14:tracePt t="169233" x="10277475" y="6313488"/>
          <p14:tracePt t="169895" x="10296525" y="6313488"/>
          <p14:tracePt t="169903" x="10296525" y="6323013"/>
          <p14:tracePt t="169910" x="10331450" y="6348413"/>
          <p14:tracePt t="169919" x="10340975" y="6348413"/>
          <p14:tracePt t="170458" x="10331450" y="6357938"/>
          <p14:tracePt t="170474" x="10323513" y="6367463"/>
          <p14:tracePt t="170482" x="10313988" y="6375400"/>
          <p14:tracePt t="170490" x="10304463" y="6375400"/>
          <p14:tracePt t="170502" x="10296525" y="6375400"/>
          <p14:tracePt t="170519" x="10287000" y="6375400"/>
        </p14:tracePtLst>
      </p14:laserTrace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Tarefa (Exercícios)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716695"/>
            <a:ext cx="10515600" cy="755375"/>
          </a:xfrm>
        </p:spPr>
        <p:txBody>
          <a:bodyPr/>
          <a:lstStyle/>
          <a:p>
            <a:pPr marL="0" indent="0" algn="just">
              <a:buNone/>
              <a:tabLst>
                <a:tab pos="1073150" algn="l"/>
                <a:tab pos="4041775" algn="l"/>
                <a:tab pos="4837113" algn="l"/>
              </a:tabLst>
            </a:pPr>
            <a:r>
              <a:rPr lang="pt-BR" dirty="0" smtClean="0"/>
              <a:t>	e-Disciplinas USP	</a:t>
            </a:r>
            <a:r>
              <a:rPr lang="pt-BR" dirty="0" smtClean="0">
                <a:sym typeface="Symbol" panose="05050102010706020507" pitchFamily="18" charset="2"/>
              </a:rPr>
              <a:t></a:t>
            </a:r>
            <a:r>
              <a:rPr lang="pt-BR" dirty="0" smtClean="0"/>
              <a:t>	Aula 7 – Exercícios (Tarefa)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9688">
        <p14:prism dir="d"/>
      </p:transition>
    </mc:Choice>
    <mc:Fallback xmlns="">
      <p:transition spd="slow" advTm="196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6" x="10277475" y="6375400"/>
          <p14:tracePt t="243" x="10260013" y="6375400"/>
          <p14:tracePt t="428" x="10242550" y="6375400"/>
          <p14:tracePt t="436" x="10233025" y="6375400"/>
          <p14:tracePt t="525" x="10225088" y="6375400"/>
          <p14:tracePt t="573" x="10215563" y="6375400"/>
          <p14:tracePt t="608" x="10206038" y="6375400"/>
          <p14:tracePt t="616" x="10198100" y="6375400"/>
          <p14:tracePt t="624" x="10188575" y="6375400"/>
          <p14:tracePt t="640" x="10171113" y="6375400"/>
          <p14:tracePt t="656" x="10161588" y="6375400"/>
          <p14:tracePt t="668" x="10153650" y="6375400"/>
          <p14:tracePt t="688" x="10144125" y="6375400"/>
          <p14:tracePt t="701" x="10134600" y="6375400"/>
          <p14:tracePt t="718" x="10126663" y="6375400"/>
          <p14:tracePt t="734" x="10117138" y="6375400"/>
          <p14:tracePt t="751" x="10109200" y="6375400"/>
          <p14:tracePt t="800" x="10090150" y="6375400"/>
          <p14:tracePt t="816" x="10082213" y="6357938"/>
          <p14:tracePt t="832" x="10072688" y="6340475"/>
          <p14:tracePt t="840" x="10063163" y="6340475"/>
          <p14:tracePt t="851" x="10063163" y="6323013"/>
          <p14:tracePt t="868" x="10055225" y="6303963"/>
          <p14:tracePt t="885" x="10028238" y="6286500"/>
          <p14:tracePt t="918" x="10028238" y="6276975"/>
          <p14:tracePt t="976" x="10018713" y="6276975"/>
          <p14:tracePt t="1025" x="10010775" y="6251575"/>
          <p14:tracePt t="1032" x="10010775" y="6242050"/>
          <p14:tracePt t="1040" x="10010775" y="6224588"/>
          <p14:tracePt t="1056" x="10010775" y="6188075"/>
          <p14:tracePt t="1068" x="10010775" y="6170613"/>
          <p14:tracePt t="1085" x="10010775" y="6099175"/>
          <p14:tracePt t="1088" x="10010775" y="6062663"/>
          <p14:tracePt t="1102" x="10010775" y="6054725"/>
          <p14:tracePt t="1118" x="10010775" y="5983288"/>
          <p14:tracePt t="1135" x="10010775" y="5911850"/>
          <p14:tracePt t="1152" x="10037763" y="5867400"/>
          <p14:tracePt t="1169" x="10045700" y="5813425"/>
          <p14:tracePt t="1185" x="10055225" y="5776913"/>
          <p14:tracePt t="1202" x="10055225" y="5751513"/>
          <p14:tracePt t="1219" x="10055225" y="5741988"/>
          <p14:tracePt t="1235" x="10055225" y="5715000"/>
          <p14:tracePt t="1252" x="10055225" y="5688013"/>
          <p14:tracePt t="1269" x="10055225" y="5680075"/>
          <p14:tracePt t="1285" x="10055225" y="5643563"/>
          <p14:tracePt t="1302" x="10055225" y="5608638"/>
          <p14:tracePt t="1319" x="10045700" y="5545138"/>
          <p14:tracePt t="1336" x="9929813" y="5303838"/>
          <p14:tracePt t="1352" x="9867900" y="5187950"/>
          <p14:tracePt t="1369" x="9742488" y="4983163"/>
          <p14:tracePt t="1385" x="9626600" y="4786313"/>
          <p14:tracePt t="1402" x="9528175" y="4625975"/>
          <p14:tracePt t="1419" x="9491663" y="4518025"/>
          <p14:tracePt t="1436" x="9474200" y="4483100"/>
          <p14:tracePt t="1452" x="9466263" y="4465638"/>
          <p14:tracePt t="1632" x="9456738" y="4465638"/>
          <p14:tracePt t="1640" x="9456738" y="4456113"/>
          <p14:tracePt t="1648" x="9456738" y="4446588"/>
          <p14:tracePt t="1656" x="9456738" y="4411663"/>
          <p14:tracePt t="1669" x="9456738" y="4402138"/>
          <p14:tracePt t="1686" x="9466263" y="4367213"/>
          <p14:tracePt t="1704" x="9466263" y="4251325"/>
          <p14:tracePt t="1720" x="9466263" y="4170363"/>
          <p14:tracePt t="1736" x="9466263" y="4044950"/>
          <p14:tracePt t="1753" x="9483725" y="3875088"/>
          <p14:tracePt t="1770" x="9483725" y="3751263"/>
          <p14:tracePt t="1786" x="9483725" y="3633788"/>
          <p14:tracePt t="1803" x="9483725" y="3581400"/>
          <p14:tracePt t="1820" x="9483725" y="3544888"/>
          <p14:tracePt t="1836" x="9483725" y="3517900"/>
          <p14:tracePt t="1853" x="9501188" y="3473450"/>
          <p14:tracePt t="1870" x="9528175" y="3438525"/>
          <p14:tracePt t="1887" x="9582150" y="3375025"/>
          <p14:tracePt t="1904" x="9715500" y="3205163"/>
          <p14:tracePt t="1920" x="9804400" y="3054350"/>
          <p14:tracePt t="1936" x="9894888" y="2884488"/>
          <p14:tracePt t="1953" x="9947275" y="2705100"/>
          <p14:tracePt t="1970" x="9983788" y="2536825"/>
          <p14:tracePt t="1987" x="10018713" y="2401888"/>
          <p14:tracePt t="2003" x="10045700" y="2312988"/>
          <p14:tracePt t="2020" x="10072688" y="2241550"/>
          <p14:tracePt t="2037" x="10090150" y="2197100"/>
          <p14:tracePt t="2053" x="10117138" y="2179638"/>
          <p14:tracePt t="2070" x="10126663" y="2160588"/>
          <p14:tracePt t="2087" x="10153650" y="2133600"/>
          <p14:tracePt t="2089" x="10171113" y="2125663"/>
          <p14:tracePt t="2104" x="10188575" y="2116138"/>
          <p14:tracePt t="2120" x="10215563" y="2116138"/>
          <p14:tracePt t="2321" x="10180638" y="2116138"/>
          <p14:tracePt t="2328" x="10161588" y="2116138"/>
          <p14:tracePt t="2337" x="10144125" y="2133600"/>
          <p14:tracePt t="2354" x="10126663" y="2152650"/>
          <p14:tracePt t="2371" x="10117138" y="2152650"/>
          <p14:tracePt t="2387" x="10099675" y="2160588"/>
          <p14:tracePt t="2421" x="10090150" y="2170113"/>
          <p14:tracePt t="2437" x="10082213" y="2187575"/>
          <p14:tracePt t="2454" x="10055225" y="2197100"/>
          <p14:tracePt t="2488" x="10037763" y="2214563"/>
          <p14:tracePt t="2504" x="10028238" y="2224088"/>
          <p14:tracePt t="2521" x="10018713" y="2232025"/>
          <p14:tracePt t="2538" x="10001250" y="2241550"/>
          <p14:tracePt t="2554" x="9983788" y="2251075"/>
          <p14:tracePt t="2571" x="9956800" y="2268538"/>
          <p14:tracePt t="2588" x="9947275" y="2286000"/>
          <p14:tracePt t="2604" x="9929813" y="2295525"/>
          <p14:tracePt t="2621" x="9912350" y="2312988"/>
          <p14:tracePt t="7096" x="9912350" y="2322513"/>
          <p14:tracePt t="7112" x="9894888" y="2330450"/>
          <p14:tracePt t="7120" x="9875838" y="2347913"/>
          <p14:tracePt t="7136" x="9848850" y="2366963"/>
          <p14:tracePt t="7146" x="9831388" y="2374900"/>
          <p14:tracePt t="7162" x="9813925" y="2384425"/>
          <p14:tracePt t="7179" x="9777413" y="2384425"/>
          <p14:tracePt t="7196" x="9732963" y="2384425"/>
          <p14:tracePt t="7213" x="9705975" y="2384425"/>
          <p14:tracePt t="7230" x="9653588" y="2384425"/>
          <p14:tracePt t="7246" x="9545638" y="2384425"/>
          <p14:tracePt t="7263" x="9205913" y="2393950"/>
          <p14:tracePt t="7280" x="8885238" y="2401888"/>
          <p14:tracePt t="7296" x="8474075" y="2428875"/>
          <p14:tracePt t="7313" x="8072438" y="2455863"/>
          <p14:tracePt t="7329" x="7724775" y="2465388"/>
          <p14:tracePt t="7346" x="7429500" y="2465388"/>
          <p14:tracePt t="7363" x="7089775" y="2465388"/>
          <p14:tracePt t="7380" x="6724650" y="2465388"/>
          <p14:tracePt t="7396" x="6402388" y="2465388"/>
          <p14:tracePt t="7413" x="6108700" y="2465388"/>
          <p14:tracePt t="7430" x="5857875" y="2490788"/>
          <p14:tracePt t="7446" x="5653088" y="2527300"/>
          <p14:tracePt t="7464" x="5402263" y="2589213"/>
          <p14:tracePt t="7480" x="5259388" y="2625725"/>
          <p14:tracePt t="7496" x="5205413" y="2643188"/>
          <p14:tracePt t="7513" x="5116513" y="2679700"/>
          <p14:tracePt t="7530" x="5045075" y="2705100"/>
          <p14:tracePt t="7547" x="4956175" y="2741613"/>
          <p14:tracePt t="7564" x="4830763" y="2776538"/>
          <p14:tracePt t="7580" x="4759325" y="2803525"/>
          <p14:tracePt t="7597" x="4687888" y="2830513"/>
          <p14:tracePt t="7613" x="4625975" y="2867025"/>
          <p14:tracePt t="7630" x="4554538" y="2911475"/>
          <p14:tracePt t="7647" x="4473575" y="2973388"/>
          <p14:tracePt t="7663" x="4375150" y="3027363"/>
          <p14:tracePt t="7680" x="4224338" y="3089275"/>
          <p14:tracePt t="7697" x="4017963" y="3170238"/>
          <p14:tracePt t="7714" x="3705225" y="3259138"/>
          <p14:tracePt t="7730" x="3348038" y="3330575"/>
          <p14:tracePt t="7747" x="2822575" y="3402013"/>
          <p14:tracePt t="7764" x="2581275" y="3419475"/>
          <p14:tracePt t="7781" x="2411413" y="3419475"/>
          <p14:tracePt t="7797" x="2347913" y="3419475"/>
          <p14:tracePt t="7814" x="2295525" y="3402013"/>
          <p14:tracePt t="7830" x="2286000" y="3402013"/>
          <p14:tracePt t="7847" x="2251075" y="3402013"/>
          <p14:tracePt t="7864" x="2232025" y="3402013"/>
          <p14:tracePt t="7881" x="2205038" y="3402013"/>
          <p14:tracePt t="7897" x="2197100" y="3402013"/>
          <p14:tracePt t="7914" x="2152650" y="3402013"/>
          <p14:tracePt t="7931" x="2125663" y="3402013"/>
          <p14:tracePt t="7948" x="2062163" y="3394075"/>
          <p14:tracePt t="7964" x="2036763" y="3394075"/>
          <p14:tracePt t="7981" x="2000250" y="3394075"/>
          <p14:tracePt t="7997" x="1973263" y="3394075"/>
          <p14:tracePt t="8014" x="1928813" y="3394075"/>
          <p14:tracePt t="8156" x="1928813" y="3375025"/>
          <p14:tracePt t="8165" x="1955800" y="3375025"/>
          <p14:tracePt t="8172" x="2009775" y="3375025"/>
          <p14:tracePt t="8181" x="2044700" y="3375025"/>
          <p14:tracePt t="8198" x="2098675" y="3375025"/>
          <p14:tracePt t="8214" x="2179638" y="3375025"/>
          <p14:tracePt t="8231" x="2251075" y="3375025"/>
          <p14:tracePt t="8248" x="2330450" y="3375025"/>
          <p14:tracePt t="8265" x="2384425" y="3375025"/>
          <p14:tracePt t="8281" x="2446338" y="3375025"/>
          <p14:tracePt t="8298" x="2500313" y="3375025"/>
          <p14:tracePt t="8315" x="2581275" y="3367088"/>
          <p14:tracePt t="8332" x="2714625" y="3303588"/>
          <p14:tracePt t="8348" x="2813050" y="3295650"/>
          <p14:tracePt t="8365" x="2884488" y="3286125"/>
          <p14:tracePt t="8381" x="2946400" y="3286125"/>
          <p14:tracePt t="8398" x="2990850" y="3276600"/>
          <p14:tracePt t="8415" x="3054350" y="3276600"/>
          <p14:tracePt t="8432" x="3143250" y="3276600"/>
          <p14:tracePt t="8448" x="3214688" y="3276600"/>
          <p14:tracePt t="8465" x="3303588" y="3276600"/>
          <p14:tracePt t="8482" x="3429000" y="3268663"/>
          <p14:tracePt t="8498" x="3571875" y="3251200"/>
          <p14:tracePt t="8515" x="3759200" y="3232150"/>
          <p14:tracePt t="8532" x="3857625" y="3214688"/>
          <p14:tracePt t="8549" x="3946525" y="3197225"/>
          <p14:tracePt t="8565" x="4010025" y="3187700"/>
          <p14:tracePt t="8582" x="4081463" y="3170238"/>
          <p14:tracePt t="8599" x="4152900" y="3160713"/>
          <p14:tracePt t="8615" x="4241800" y="3160713"/>
          <p14:tracePt t="8632" x="4357688" y="3160713"/>
          <p14:tracePt t="8649" x="4456113" y="3160713"/>
          <p14:tracePt t="8651" x="4491038" y="3160713"/>
          <p14:tracePt t="8665" x="4537075" y="3160713"/>
          <p14:tracePt t="8682" x="4616450" y="3197225"/>
          <p14:tracePt t="8699" x="4660900" y="3224213"/>
          <p14:tracePt t="8715" x="4697413" y="3241675"/>
          <p14:tracePt t="8828" x="4697413" y="3251200"/>
          <p14:tracePt t="9140" x="4687888" y="3251200"/>
          <p14:tracePt t="9148" x="4679950" y="3251200"/>
          <p14:tracePt t="9156" x="4670425" y="3251200"/>
          <p14:tracePt t="9172" x="4652963" y="3251200"/>
          <p14:tracePt t="9183" x="4643438" y="3251200"/>
          <p14:tracePt t="9565" x="4633913" y="3251200"/>
          <p14:tracePt t="9572" x="4625975" y="3251200"/>
          <p14:tracePt t="9583" x="4608513" y="3268663"/>
          <p14:tracePt t="9600" x="4598988" y="3276600"/>
          <p14:tracePt t="9634" x="4589463" y="3303588"/>
          <p14:tracePt t="9650" x="4562475" y="3330575"/>
          <p14:tracePt t="9667" x="4527550" y="3384550"/>
          <p14:tracePt t="10213" x="4572000" y="3384550"/>
          <p14:tracePt t="10220" x="4581525" y="3384550"/>
          <p14:tracePt t="10228" x="4616450" y="3384550"/>
          <p14:tracePt t="10237" x="4633913" y="3384550"/>
          <p14:tracePt t="10252" x="4732338" y="3384550"/>
          <p14:tracePt t="10269" x="4911725" y="3384550"/>
          <p14:tracePt t="10285" x="5126038" y="3384550"/>
          <p14:tracePt t="10301" x="5348288" y="3384550"/>
          <p14:tracePt t="10319" x="5518150" y="3384550"/>
          <p14:tracePt t="10335" x="5599113" y="3384550"/>
          <p14:tracePt t="10352" x="5616575" y="3384550"/>
          <p14:tracePt t="10472" x="5634038" y="3394075"/>
          <p14:tracePt t="10481" x="5643563" y="3394075"/>
          <p14:tracePt t="10488" x="5653088" y="3394075"/>
          <p14:tracePt t="10504" x="5680075" y="3394075"/>
          <p14:tracePt t="10519" x="5715000" y="3394075"/>
          <p14:tracePt t="10536" x="5803900" y="3394075"/>
          <p14:tracePt t="10553" x="5884863" y="3394075"/>
          <p14:tracePt t="10569" x="5919788" y="3394075"/>
          <p14:tracePt t="10681" x="5938838" y="3394075"/>
          <p14:tracePt t="10696" x="5946775" y="3394075"/>
          <p14:tracePt t="10712" x="5956300" y="3375025"/>
          <p14:tracePt t="10721" x="5956300" y="3367088"/>
          <p14:tracePt t="10728" x="5965825" y="3357563"/>
          <p14:tracePt t="10737" x="5973763" y="3348038"/>
          <p14:tracePt t="10753" x="6000750" y="3340100"/>
          <p14:tracePt t="10769" x="6018213" y="3313113"/>
          <p14:tracePt t="10786" x="6037263" y="3295650"/>
          <p14:tracePt t="10803" x="6062663" y="3268663"/>
          <p14:tracePt t="10819" x="6089650" y="3241675"/>
          <p14:tracePt t="10836" x="6126163" y="3224213"/>
          <p14:tracePt t="10853" x="6170613" y="3179763"/>
          <p14:tracePt t="10870" x="6215063" y="3160713"/>
          <p14:tracePt t="10887" x="6303963" y="3152775"/>
          <p14:tracePt t="10904" x="6411913" y="3108325"/>
          <p14:tracePt t="10920" x="6510338" y="3108325"/>
          <p14:tracePt t="10936" x="6608763" y="3108325"/>
          <p14:tracePt t="10953" x="6680200" y="3108325"/>
          <p14:tracePt t="10969" x="6759575" y="3108325"/>
          <p14:tracePt t="10986" x="6813550" y="3108325"/>
          <p14:tracePt t="11003" x="6867525" y="3108325"/>
          <p14:tracePt t="11019" x="6946900" y="3108325"/>
          <p14:tracePt t="11036" x="7027863" y="3108325"/>
          <p14:tracePt t="11053" x="7108825" y="3116263"/>
          <p14:tracePt t="11070" x="7170738" y="3116263"/>
          <p14:tracePt t="11087" x="7224713" y="3116263"/>
          <p14:tracePt t="11104" x="7259638" y="3116263"/>
          <p14:tracePt t="11120" x="7277100" y="3116263"/>
          <p14:tracePt t="11137" x="7286625" y="3116263"/>
          <p14:tracePt t="11153" x="7323138" y="3116263"/>
          <p14:tracePt t="11170" x="7375525" y="3116263"/>
          <p14:tracePt t="11187" x="7419975" y="3116263"/>
          <p14:tracePt t="11203" x="7473950" y="3116263"/>
          <p14:tracePt t="11220" x="7527925" y="3116263"/>
          <p14:tracePt t="11237" x="7572375" y="3116263"/>
          <p14:tracePt t="11254" x="7589838" y="3116263"/>
          <p14:tracePt t="11270" x="7599363" y="3116263"/>
          <p14:tracePt t="11287" x="7634288" y="3116263"/>
          <p14:tracePt t="11304" x="7661275" y="3116263"/>
          <p14:tracePt t="11320" x="7670800" y="3116263"/>
          <p14:tracePt t="11337" x="7688263" y="3116263"/>
          <p14:tracePt t="11354" x="7705725" y="3116263"/>
          <p14:tracePt t="11370" x="7732713" y="3125788"/>
          <p14:tracePt t="11387" x="7742238" y="3133725"/>
          <p14:tracePt t="11404" x="7786688" y="3143250"/>
          <p14:tracePt t="11421" x="7823200" y="3143250"/>
          <p14:tracePt t="11437" x="7875588" y="3152775"/>
          <p14:tracePt t="11454" x="7939088" y="3170238"/>
          <p14:tracePt t="11471" x="8027988" y="3170238"/>
          <p14:tracePt t="11488" x="8108950" y="3179763"/>
          <p14:tracePt t="11504" x="8180388" y="3179763"/>
          <p14:tracePt t="11521" x="8251825" y="3179763"/>
          <p14:tracePt t="11537" x="8323263" y="3179763"/>
          <p14:tracePt t="11554" x="8375650" y="3179763"/>
          <p14:tracePt t="11571" x="8420100" y="3179763"/>
          <p14:tracePt t="11587" x="8439150" y="3179763"/>
          <p14:tracePt t="11604" x="8474075" y="3179763"/>
          <p14:tracePt t="11621" x="8545513" y="3179763"/>
          <p14:tracePt t="11638" x="8582025" y="3179763"/>
          <p14:tracePt t="11654" x="8643938" y="3179763"/>
          <p14:tracePt t="11671" x="8688388" y="3179763"/>
          <p14:tracePt t="11688" x="8705850" y="3179763"/>
          <p14:tracePt t="11705" x="8742363" y="3179763"/>
          <p14:tracePt t="11721" x="8769350" y="3179763"/>
          <p14:tracePt t="11738" x="8804275" y="3179763"/>
          <p14:tracePt t="11754" x="8858250" y="3179763"/>
          <p14:tracePt t="11771" x="8920163" y="3179763"/>
          <p14:tracePt t="11788" x="9028113" y="3179763"/>
          <p14:tracePt t="11804" x="9153525" y="3179763"/>
          <p14:tracePt t="11821" x="9259888" y="3179763"/>
          <p14:tracePt t="11838" x="9358313" y="3179763"/>
          <p14:tracePt t="11855" x="9447213" y="3160713"/>
          <p14:tracePt t="11872" x="9555163" y="3152775"/>
          <p14:tracePt t="11888" x="9572625" y="3143250"/>
          <p14:tracePt t="11905" x="9590088" y="3143250"/>
          <p14:tracePt t="11921" x="9609138" y="3143250"/>
          <p14:tracePt t="11955" x="9634538" y="3143250"/>
          <p14:tracePt t="11972" x="9644063" y="3143250"/>
          <p14:tracePt t="11988" x="9671050" y="3143250"/>
          <p14:tracePt t="12005" x="9688513" y="3143250"/>
          <p14:tracePt t="12022" x="9715500" y="3143250"/>
          <p14:tracePt t="12038" x="9732963" y="3143250"/>
          <p14:tracePt t="12056" x="9759950" y="3143250"/>
          <p14:tracePt t="12072" x="9769475" y="3143250"/>
          <p14:tracePt t="12480" x="9759950" y="31432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342" y="0"/>
            <a:ext cx="10290413" cy="1351722"/>
          </a:xfrm>
        </p:spPr>
        <p:txBody>
          <a:bodyPr/>
          <a:lstStyle/>
          <a:p>
            <a:pPr algn="ctr"/>
            <a:r>
              <a:rPr lang="pt-BR" dirty="0" smtClean="0"/>
              <a:t>Condutos Forçados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55342" y="1325218"/>
            <a:ext cx="4804013" cy="583095"/>
          </a:xfrm>
        </p:spPr>
        <p:txBody>
          <a:bodyPr numCol="1">
            <a:normAutofit/>
          </a:bodyPr>
          <a:lstStyle/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dirty="0" smtClean="0"/>
              <a:t>CONDUTOS FORÇADOS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11" name="Imagem 10"/>
          <p:cNvPicPr/>
          <p:nvPr/>
        </p:nvPicPr>
        <p:blipFill>
          <a:blip r:embed="rId5" cstate="print"/>
          <a:srcRect l="38616" t="3117" r="40212" b="10909"/>
          <a:stretch>
            <a:fillRect/>
          </a:stretch>
        </p:blipFill>
        <p:spPr bwMode="auto">
          <a:xfrm>
            <a:off x="2498145" y="2039731"/>
            <a:ext cx="1448629" cy="2757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1"/>
          <p:cNvPicPr/>
          <p:nvPr/>
        </p:nvPicPr>
        <p:blipFill>
          <a:blip r:embed="rId6" cstate="print"/>
          <a:srcRect l="21572" r="33288"/>
          <a:stretch>
            <a:fillRect/>
          </a:stretch>
        </p:blipFill>
        <p:spPr bwMode="auto">
          <a:xfrm>
            <a:off x="7275443" y="2039731"/>
            <a:ext cx="2372140" cy="2757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316158" y="4977088"/>
            <a:ext cx="20477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PRESSÃO</a:t>
            </a:r>
            <a:endParaRPr lang="pt-B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ESCOAMENTO</a:t>
            </a:r>
            <a:endParaRPr lang="pt-B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ENERGIA</a:t>
            </a:r>
            <a:endParaRPr lang="pt-B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2498145" y="4977087"/>
            <a:ext cx="23682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 </a:t>
            </a:r>
            <a:r>
              <a:rPr lang="pt-B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≠ P</a:t>
            </a:r>
            <a:r>
              <a:rPr lang="pt-BR" sz="20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atm</a:t>
            </a:r>
            <a:r>
              <a:rPr lang="pt-B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pt-BR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Seção plena</a:t>
            </a:r>
            <a:endParaRPr lang="pt-B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Bomba </a:t>
            </a:r>
            <a:r>
              <a:rPr lang="pt-B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ou </a:t>
            </a:r>
            <a:r>
              <a:rPr lang="pt-BR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gravidade</a:t>
            </a:r>
            <a:endParaRPr lang="pt-B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5759355" y="1325218"/>
            <a:ext cx="4804013" cy="583095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t-BR" dirty="0" smtClean="0"/>
              <a:t>CONDUTOS LIVRES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7926725" y="4977087"/>
            <a:ext cx="17208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 </a:t>
            </a:r>
            <a:r>
              <a:rPr lang="pt-B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 P</a:t>
            </a:r>
            <a:r>
              <a:rPr lang="pt-BR" sz="20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atm</a:t>
            </a:r>
            <a:endParaRPr lang="pt-B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Seção </a:t>
            </a:r>
            <a:r>
              <a:rPr lang="pt-B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parcial</a:t>
            </a:r>
          </a:p>
          <a:p>
            <a:pPr algn="just">
              <a:spcAft>
                <a:spcPts val="0"/>
              </a:spcAft>
            </a:pPr>
            <a:r>
              <a:rPr lang="pt-BR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Gravidade</a:t>
            </a:r>
            <a:endParaRPr lang="pt-B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240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15"/>
    </mc:Choice>
    <mc:Fallback xmlns="">
      <p:transition spd="slow" advTm="51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/>
      <p:bldP spid="15" grpId="0"/>
    </p:bldLst>
  </p:timing>
  <p:extLst>
    <p:ext uri="{3A86A75C-4F4B-4683-9AE1-C65F6400EC91}">
      <p14:laserTraceLst xmlns:p14="http://schemas.microsoft.com/office/powerpoint/2010/main">
        <p14:tracePtLst>
          <p14:tracePt t="19620" x="1204913" y="4894263"/>
          <p14:tracePt t="19668" x="1204913" y="4902200"/>
          <p14:tracePt t="19684" x="1204913" y="4919663"/>
          <p14:tracePt t="19692" x="1214438" y="4929188"/>
          <p14:tracePt t="19716" x="1214438" y="4938713"/>
          <p14:tracePt t="19724" x="1214438" y="4946650"/>
          <p14:tracePt t="19732" x="1223963" y="4946650"/>
          <p14:tracePt t="19747" x="1241425" y="4956175"/>
          <p14:tracePt t="19764" x="1322388" y="4965700"/>
          <p14:tracePt t="19780" x="1473200" y="4983163"/>
          <p14:tracePt t="19797" x="1724025" y="4991100"/>
          <p14:tracePt t="19813" x="1982788" y="5000625"/>
          <p14:tracePt t="19830" x="2197100" y="5000625"/>
          <p14:tracePt t="19847" x="2357438" y="5000625"/>
          <p14:tracePt t="19863" x="2455863" y="5000625"/>
          <p14:tracePt t="19880" x="2509838" y="5010150"/>
          <p14:tracePt t="19897" x="2544763" y="5010150"/>
          <p14:tracePt t="19914" x="2589213" y="5018088"/>
          <p14:tracePt t="19930" x="2616200" y="5027613"/>
          <p14:tracePt t="19947" x="2679700" y="5045075"/>
          <p14:tracePt t="19964" x="2830513" y="5072063"/>
          <p14:tracePt t="19981" x="3027363" y="5116513"/>
          <p14:tracePt t="19997" x="3205163" y="5153025"/>
          <p14:tracePt t="20014" x="3340100" y="5187950"/>
          <p14:tracePt t="20031" x="3419475" y="5214938"/>
          <p14:tracePt t="20047" x="3429000" y="5224463"/>
          <p14:tracePt t="20064" x="3446463" y="5224463"/>
          <p14:tracePt t="20081" x="3446463" y="5232400"/>
          <p14:tracePt t="20097" x="3465513" y="5232400"/>
          <p14:tracePt t="20114" x="3490913" y="5232400"/>
          <p14:tracePt t="20132" x="3527425" y="5232400"/>
          <p14:tracePt t="20148" x="3562350" y="5232400"/>
          <p14:tracePt t="20164" x="3643313" y="5241925"/>
          <p14:tracePt t="20181" x="3697288" y="5241925"/>
          <p14:tracePt t="20197" x="3768725" y="5241925"/>
          <p14:tracePt t="20214" x="3822700" y="5241925"/>
          <p14:tracePt t="20540" x="3840163" y="5241925"/>
          <p14:tracePt t="20556" x="3848100" y="5232400"/>
          <p14:tracePt t="20564" x="3867150" y="5224463"/>
          <p14:tracePt t="20572" x="3875088" y="5214938"/>
          <p14:tracePt t="20588" x="3875088" y="5205413"/>
          <p14:tracePt t="20598" x="3884613" y="5205413"/>
          <p14:tracePt t="20924" x="3867150" y="5205413"/>
          <p14:tracePt t="20932" x="3857625" y="5214938"/>
          <p14:tracePt t="20940" x="3848100" y="5224463"/>
          <p14:tracePt t="20949" x="3813175" y="5232400"/>
          <p14:tracePt t="20965" x="3786188" y="5241925"/>
          <p14:tracePt t="20982" x="3751263" y="5251450"/>
          <p14:tracePt t="21020" x="3741738" y="5259388"/>
          <p14:tracePt t="21032" x="3732213" y="5268913"/>
          <p14:tracePt t="21068" x="3724275" y="5286375"/>
          <p14:tracePt t="21076" x="3714750" y="5286375"/>
          <p14:tracePt t="21245" x="3714750" y="5295900"/>
          <p14:tracePt t="21252" x="3714750" y="5303838"/>
          <p14:tracePt t="21468" x="3714750" y="5313363"/>
          <p14:tracePt t="21580" x="3705225" y="5322888"/>
          <p14:tracePt t="21612" x="3697288" y="5322888"/>
          <p14:tracePt t="21628" x="3687763" y="5322888"/>
          <p14:tracePt t="21636" x="3679825" y="5322888"/>
          <p14:tracePt t="21684" x="3660775" y="5322888"/>
          <p14:tracePt t="21692" x="3652838" y="5322888"/>
          <p14:tracePt t="21708" x="3652838" y="5330825"/>
          <p14:tracePt t="21717" x="3633788" y="5340350"/>
          <p14:tracePt t="21792" x="3625850" y="5340350"/>
          <p14:tracePt t="21800" x="3625850" y="5348288"/>
          <p14:tracePt t="21808" x="3608388" y="5357813"/>
          <p14:tracePt t="21817" x="3598863" y="5357813"/>
          <p14:tracePt t="21834" x="3544888" y="5367338"/>
          <p14:tracePt t="21850" x="3438525" y="5411788"/>
          <p14:tracePt t="21867" x="3340100" y="5465763"/>
          <p14:tracePt t="21884" x="3330575" y="5465763"/>
          <p14:tracePt t="22312" x="3357563" y="5429250"/>
          <p14:tracePt t="22328" x="3367088" y="5419725"/>
          <p14:tracePt t="22336" x="3394075" y="5402263"/>
          <p14:tracePt t="22352" x="3402013" y="5384800"/>
          <p14:tracePt t="22360" x="3411538" y="5367338"/>
          <p14:tracePt t="22368" x="3429000" y="5348288"/>
          <p14:tracePt t="22385" x="3429000" y="5322888"/>
          <p14:tracePt t="22401" x="3473450" y="5286375"/>
          <p14:tracePt t="22418" x="3473450" y="5259388"/>
          <p14:tracePt t="22435" x="3482975" y="5259388"/>
          <p14:tracePt t="22451" x="3490913" y="5241925"/>
          <p14:tracePt t="22488" x="3500438" y="5241925"/>
          <p14:tracePt t="22920" x="3500438" y="5232400"/>
          <p14:tracePt t="22928" x="3500438" y="5224463"/>
          <p14:tracePt t="23080" x="3500438" y="5214938"/>
          <p14:tracePt t="23088" x="3490913" y="5214938"/>
          <p14:tracePt t="23096" x="3482975" y="5214938"/>
          <p14:tracePt t="23104" x="3473450" y="5214938"/>
          <p14:tracePt t="23120" x="3446463" y="5214938"/>
          <p14:tracePt t="23137" x="3411538" y="5214938"/>
          <p14:tracePt t="23153" x="3340100" y="5214938"/>
          <p14:tracePt t="23170" x="3268663" y="5214938"/>
          <p14:tracePt t="23186" x="3224213" y="5214938"/>
          <p14:tracePt t="23203" x="3160713" y="5241925"/>
          <p14:tracePt t="23219" x="3098800" y="5259388"/>
          <p14:tracePt t="23236" x="3062288" y="5259388"/>
          <p14:tracePt t="23253" x="3017838" y="5259388"/>
          <p14:tracePt t="23270" x="2990850" y="5259388"/>
          <p14:tracePt t="23286" x="2928938" y="5259388"/>
          <p14:tracePt t="23303" x="2840038" y="5259388"/>
          <p14:tracePt t="23320" x="2776538" y="5268913"/>
          <p14:tracePt t="23336" x="2724150" y="5268913"/>
          <p14:tracePt t="23353" x="2697163" y="5286375"/>
          <p14:tracePt t="23370" x="2679700" y="5286375"/>
          <p14:tracePt t="23386" x="2660650" y="5295900"/>
          <p14:tracePt t="23403" x="2643188" y="5313363"/>
          <p14:tracePt t="23420" x="2608263" y="5340350"/>
          <p14:tracePt t="23437" x="2589213" y="5357813"/>
          <p14:tracePt t="23453" x="2571750" y="5384800"/>
          <p14:tracePt t="23470" x="2536825" y="5419725"/>
          <p14:tracePt t="23487" x="2527300" y="5429250"/>
          <p14:tracePt t="23504" x="2482850" y="5473700"/>
          <p14:tracePt t="23520" x="2455863" y="5491163"/>
          <p14:tracePt t="23537" x="2438400" y="5510213"/>
          <p14:tracePt t="23553" x="2419350" y="5527675"/>
          <p14:tracePt t="23570" x="2401888" y="5537200"/>
          <p14:tracePt t="23603" x="2393950" y="5545138"/>
          <p14:tracePt t="26284" x="2393950" y="5554663"/>
          <p14:tracePt t="26293" x="2393950" y="5562600"/>
          <p14:tracePt t="26308" x="2393950" y="5581650"/>
          <p14:tracePt t="26325" x="2393950" y="5589588"/>
          <p14:tracePt t="26365" x="2401888" y="5616575"/>
          <p14:tracePt t="26375" x="2411413" y="5616575"/>
          <p14:tracePt t="26392" x="2411413" y="5626100"/>
          <p14:tracePt t="26428" x="2411413" y="5643563"/>
          <p14:tracePt t="26436" x="2411413" y="5653088"/>
          <p14:tracePt t="26768" x="2411413" y="5661025"/>
          <p14:tracePt t="26816" x="2411413" y="5688013"/>
          <p14:tracePt t="26880" x="2419350" y="5705475"/>
          <p14:tracePt t="26888" x="2428875" y="5705475"/>
          <p14:tracePt t="26976" x="2438400" y="5715000"/>
          <p14:tracePt t="26992" x="2438400" y="5724525"/>
          <p14:tracePt t="27000" x="2446338" y="5741988"/>
          <p14:tracePt t="27010" x="2446338" y="5759450"/>
          <p14:tracePt t="27026" x="2455863" y="5776913"/>
          <p14:tracePt t="27043" x="2465388" y="5786438"/>
          <p14:tracePt t="27688" x="2465388" y="5803900"/>
          <p14:tracePt t="27736" x="2465388" y="5813425"/>
          <p14:tracePt t="27744" x="2465388" y="5822950"/>
          <p14:tracePt t="27912" x="2465388" y="5840413"/>
          <p14:tracePt t="27960" x="2465388" y="5848350"/>
          <p14:tracePt t="27976" x="2465388" y="5857875"/>
          <p14:tracePt t="27984" x="2465388" y="5867400"/>
          <p14:tracePt t="28264" x="2465388" y="5884863"/>
          <p14:tracePt t="28273" x="2465388" y="5894388"/>
          <p14:tracePt t="28296" x="2465388" y="5902325"/>
          <p14:tracePt t="28304" x="2465388" y="5919788"/>
          <p14:tracePt t="28312" x="2465388" y="5929313"/>
          <p14:tracePt t="28329" x="2465388" y="5938838"/>
          <p14:tracePt t="28345" x="2465388" y="5973763"/>
          <p14:tracePt t="28362" x="2465388" y="5983288"/>
          <p14:tracePt t="29184" x="2465388" y="5991225"/>
          <p14:tracePt t="29360" x="2473325" y="5991225"/>
          <p14:tracePt t="29540" x="2482850" y="5991225"/>
          <p14:tracePt t="29668" x="2490788" y="5973763"/>
          <p14:tracePt t="29676" x="2500313" y="5965825"/>
          <p14:tracePt t="29764" x="2500313" y="5956300"/>
          <p14:tracePt t="29772" x="2500313" y="5946775"/>
          <p14:tracePt t="30540" x="2500313" y="5938838"/>
          <p14:tracePt t="30828" x="2500313" y="5919788"/>
          <p14:tracePt t="30836" x="2509838" y="5919788"/>
          <p14:tracePt t="34204" x="2509838" y="5911850"/>
          <p14:tracePt t="34220" x="2527300" y="5902325"/>
          <p14:tracePt t="34236" x="2536825" y="5894388"/>
          <p14:tracePt t="34260" x="2554288" y="5894388"/>
          <p14:tracePt t="34268" x="2554288" y="5884863"/>
          <p14:tracePt t="34428" x="2562225" y="5884863"/>
          <p14:tracePt t="34436" x="2581275" y="5884863"/>
          <p14:tracePt t="34444" x="2598738" y="5884863"/>
          <p14:tracePt t="34456" x="2633663" y="5884863"/>
          <p14:tracePt t="34473" x="2705100" y="5884863"/>
          <p14:tracePt t="34490" x="2813050" y="5857875"/>
          <p14:tracePt t="34506" x="3027363" y="5786438"/>
          <p14:tracePt t="34523" x="3768725" y="5527675"/>
          <p14:tracePt t="34540" x="4456113" y="5160963"/>
          <p14:tracePt t="34556" x="5180013" y="4697413"/>
          <p14:tracePt t="34573" x="5715000" y="4330700"/>
          <p14:tracePt t="34590" x="6062663" y="4081463"/>
          <p14:tracePt t="34607" x="6269038" y="3894138"/>
          <p14:tracePt t="34623" x="6429375" y="3759200"/>
          <p14:tracePt t="34640" x="6518275" y="3660775"/>
          <p14:tracePt t="34657" x="6599238" y="3554413"/>
          <p14:tracePt t="34673" x="6688138" y="3429000"/>
          <p14:tracePt t="34690" x="6769100" y="3313113"/>
          <p14:tracePt t="34707" x="6911975" y="3116263"/>
          <p14:tracePt t="34724" x="6973888" y="3009900"/>
          <p14:tracePt t="34740" x="7037388" y="2928938"/>
          <p14:tracePt t="34757" x="7089775" y="2830513"/>
          <p14:tracePt t="34774" x="7161213" y="2732088"/>
          <p14:tracePt t="34791" x="7232650" y="2633663"/>
          <p14:tracePt t="34807" x="7340600" y="2571750"/>
          <p14:tracePt t="34824" x="7419975" y="2536825"/>
          <p14:tracePt t="34840" x="7439025" y="2527300"/>
          <p14:tracePt t="34988" x="7446963" y="2517775"/>
          <p14:tracePt t="34996" x="7446963" y="2509838"/>
          <p14:tracePt t="35020" x="7446963" y="2500313"/>
          <p14:tracePt t="35316" x="7466013" y="2500313"/>
          <p14:tracePt t="35324" x="7473950" y="2500313"/>
          <p14:tracePt t="35332" x="7491413" y="2500313"/>
          <p14:tracePt t="35341" x="7500938" y="2500313"/>
          <p14:tracePt t="35358" x="7599363" y="2536825"/>
          <p14:tracePt t="35375" x="7670800" y="2554288"/>
          <p14:tracePt t="35391" x="7777163" y="2571750"/>
          <p14:tracePt t="35408" x="7912100" y="2581275"/>
          <p14:tracePt t="35425" x="8054975" y="2581275"/>
          <p14:tracePt t="35442" x="8180388" y="2581275"/>
          <p14:tracePt t="35459" x="8269288" y="2581275"/>
          <p14:tracePt t="35475" x="8385175" y="2589213"/>
          <p14:tracePt t="35492" x="8456613" y="2598738"/>
          <p14:tracePt t="35509" x="8518525" y="2625725"/>
          <p14:tracePt t="35525" x="8599488" y="2660650"/>
          <p14:tracePt t="35542" x="8661400" y="2679700"/>
          <p14:tracePt t="35559" x="8724900" y="2705100"/>
          <p14:tracePt t="35575" x="8759825" y="2705100"/>
          <p14:tracePt t="35592" x="8777288" y="2705100"/>
          <p14:tracePt t="35608" x="8823325" y="2714625"/>
          <p14:tracePt t="35625" x="8840788" y="2732088"/>
          <p14:tracePt t="35642" x="8875713" y="2741613"/>
          <p14:tracePt t="35659" x="8920163" y="2741613"/>
          <p14:tracePt t="35676" x="8956675" y="2741613"/>
          <p14:tracePt t="35692" x="8983663" y="2741613"/>
          <p14:tracePt t="35709" x="9001125" y="2751138"/>
          <p14:tracePt t="35725" x="9010650" y="2751138"/>
          <p14:tracePt t="35742" x="9018588" y="2759075"/>
          <p14:tracePt t="35759" x="9055100" y="2786063"/>
          <p14:tracePt t="35775" x="9072563" y="2840038"/>
          <p14:tracePt t="35792" x="9099550" y="2894013"/>
          <p14:tracePt t="35809" x="9144000" y="2990850"/>
          <p14:tracePt t="35825" x="9224963" y="3179763"/>
          <p14:tracePt t="35842" x="9304338" y="3375025"/>
          <p14:tracePt t="35859" x="9375775" y="3633788"/>
          <p14:tracePt t="35876" x="9402763" y="3759200"/>
          <p14:tracePt t="35893" x="9412288" y="3848100"/>
          <p14:tracePt t="35909" x="9412288" y="3911600"/>
          <p14:tracePt t="35926" x="9412288" y="3956050"/>
          <p14:tracePt t="35942" x="9412288" y="3990975"/>
          <p14:tracePt t="35959" x="9412288" y="4037013"/>
          <p14:tracePt t="35976" x="9367838" y="4098925"/>
          <p14:tracePt t="35993" x="9296400" y="4179888"/>
          <p14:tracePt t="36009" x="9242425" y="4251325"/>
          <p14:tracePt t="36026" x="9180513" y="4313238"/>
          <p14:tracePt t="36043" x="9126538" y="4367213"/>
          <p14:tracePt t="36060" x="9045575" y="4473575"/>
          <p14:tracePt t="36076" x="8991600" y="4545013"/>
          <p14:tracePt t="36093" x="8956675" y="4625975"/>
          <p14:tracePt t="36109" x="8902700" y="4724400"/>
          <p14:tracePt t="36126" x="8848725" y="4830763"/>
          <p14:tracePt t="36143" x="8804275" y="4929188"/>
          <p14:tracePt t="36159" x="8777288" y="5018088"/>
          <p14:tracePt t="36176" x="8777288" y="5099050"/>
          <p14:tracePt t="36193" x="8777288" y="5160963"/>
          <p14:tracePt t="36209" x="8813800" y="5224463"/>
          <p14:tracePt t="36226" x="8848725" y="5259388"/>
          <p14:tracePt t="36243" x="8939213" y="5340350"/>
          <p14:tracePt t="36260" x="9001125" y="5394325"/>
          <p14:tracePt t="36277" x="9028113" y="5429250"/>
          <p14:tracePt t="36293" x="9045575" y="5438775"/>
          <p14:tracePt t="36310" x="9045575" y="5456238"/>
          <p14:tracePt t="36327" x="9055100" y="5473700"/>
          <p14:tracePt t="36343" x="9055100" y="5483225"/>
          <p14:tracePt t="36360" x="9055100" y="5491163"/>
          <p14:tracePt t="36376" x="9055100" y="5500688"/>
          <p14:tracePt t="36500" x="9055100" y="5510213"/>
          <p14:tracePt t="36532" x="9055100" y="5500688"/>
          <p14:tracePt t="36540" x="9055100" y="5491163"/>
          <p14:tracePt t="36548" x="9055100" y="5465763"/>
          <p14:tracePt t="36560" x="9055100" y="5429250"/>
          <p14:tracePt t="36577" x="9037638" y="5384800"/>
          <p14:tracePt t="36593" x="9018588" y="5348288"/>
          <p14:tracePt t="36610" x="9010650" y="5313363"/>
          <p14:tracePt t="36627" x="8991600" y="5303838"/>
          <p14:tracePt t="36809" x="9001125" y="5295900"/>
          <p14:tracePt t="36816" x="9010650" y="5295900"/>
          <p14:tracePt t="36872" x="9018588" y="5286375"/>
          <p14:tracePt t="36880" x="9018588" y="5268913"/>
          <p14:tracePt t="36888" x="9028113" y="5268913"/>
          <p14:tracePt t="36896" x="9028113" y="5259388"/>
          <p14:tracePt t="36911" x="9028113" y="5241925"/>
          <p14:tracePt t="36928" x="9028113" y="5214938"/>
          <p14:tracePt t="37064" x="9028113" y="5205413"/>
          <p14:tracePt t="37760" x="9010650" y="5205413"/>
          <p14:tracePt t="37776" x="9001125" y="5205413"/>
          <p14:tracePt t="39356" x="9001125" y="5214938"/>
          <p14:tracePt t="39372" x="9001125" y="5232400"/>
          <p14:tracePt t="39388" x="9010650" y="5241925"/>
          <p14:tracePt t="39396" x="9018588" y="5241925"/>
          <p14:tracePt t="39900" x="9018588" y="5251450"/>
          <p14:tracePt t="39908" x="9018588" y="5259388"/>
          <p14:tracePt t="39917" x="9028113" y="5259388"/>
          <p14:tracePt t="39933" x="9045575" y="5276850"/>
          <p14:tracePt t="39949" x="9072563" y="5286375"/>
          <p14:tracePt t="39966" x="9090025" y="5286375"/>
          <p14:tracePt t="39983" x="9126538" y="5286375"/>
          <p14:tracePt t="39999" x="9170988" y="5286375"/>
          <p14:tracePt t="40016" x="9232900" y="5286375"/>
          <p14:tracePt t="40033" x="9286875" y="5286375"/>
          <p14:tracePt t="40050" x="9313863" y="5286375"/>
          <p14:tracePt t="40067" x="9367838" y="5286375"/>
          <p14:tracePt t="40083" x="9385300" y="5286375"/>
          <p14:tracePt t="40108" x="9402763" y="5286375"/>
          <p14:tracePt t="40188" x="9420225" y="5286375"/>
          <p14:tracePt t="40196" x="9429750" y="5286375"/>
          <p14:tracePt t="40204" x="9429750" y="5295900"/>
          <p14:tracePt t="40220" x="9439275" y="5295900"/>
          <p14:tracePt t="40233" x="9456738" y="5303838"/>
          <p14:tracePt t="40250" x="9466263" y="5303838"/>
          <p14:tracePt t="40268" x="9483725" y="5313363"/>
          <p14:tracePt t="40283" x="9491663" y="5322888"/>
          <p14:tracePt t="40300" x="9491663" y="5340350"/>
          <p14:tracePt t="40317" x="9510713" y="5357813"/>
          <p14:tracePt t="40350" x="9518650" y="5367338"/>
          <p14:tracePt t="40380" x="9528175" y="5367338"/>
          <p14:tracePt t="40476" x="9537700" y="5384800"/>
          <p14:tracePt t="40484" x="9537700" y="5394325"/>
          <p14:tracePt t="40492" x="9555163" y="5402263"/>
          <p14:tracePt t="40501" x="9555163" y="5411788"/>
          <p14:tracePt t="41068" x="9555163" y="5419725"/>
          <p14:tracePt t="42280" x="9555163" y="5446713"/>
          <p14:tracePt t="42288" x="9555163" y="5456238"/>
          <p14:tracePt t="43344" x="9555163" y="5465763"/>
          <p14:tracePt t="43360" x="9555163" y="5446713"/>
          <p14:tracePt t="43368" x="9555163" y="5429250"/>
          <p14:tracePt t="43376" x="9555163" y="5394325"/>
          <p14:tracePt t="43389" x="9555163" y="5367338"/>
          <p14:tracePt t="43406" x="9518650" y="5295900"/>
          <p14:tracePt t="43422" x="9491663" y="5224463"/>
          <p14:tracePt t="43439" x="9439275" y="5143500"/>
          <p14:tracePt t="43456" x="9402763" y="5081588"/>
          <p14:tracePt t="43473" x="9358313" y="5000625"/>
          <p14:tracePt t="43490" x="9323388" y="4938713"/>
          <p14:tracePt t="43506" x="9277350" y="4822825"/>
          <p14:tracePt t="43522" x="9215438" y="4660900"/>
          <p14:tracePt t="43539" x="9161463" y="4537075"/>
          <p14:tracePt t="43556" x="9117013" y="4429125"/>
          <p14:tracePt t="43573" x="9063038" y="4340225"/>
          <p14:tracePt t="43589" x="9018588" y="4303713"/>
          <p14:tracePt t="43744" x="9010650" y="4286250"/>
          <p14:tracePt t="43752" x="8991600" y="4259263"/>
          <p14:tracePt t="43760" x="8983663" y="4205288"/>
          <p14:tracePt t="43773" x="8983663" y="4170363"/>
          <p14:tracePt t="43790" x="8956675" y="4089400"/>
          <p14:tracePt t="43807" x="8920163" y="4010025"/>
          <p14:tracePt t="43823" x="8858250" y="3946525"/>
          <p14:tracePt t="43840" x="8813800" y="3911600"/>
          <p14:tracePt t="43856" x="8796338" y="3894138"/>
          <p14:tracePt t="43873" x="8769350" y="3875088"/>
          <p14:tracePt t="43890" x="8742363" y="3857625"/>
          <p14:tracePt t="43906" x="8732838" y="3857625"/>
          <p14:tracePt t="44000" x="8724900" y="3857625"/>
          <p14:tracePt t="44016" x="8715375" y="3857625"/>
          <p14:tracePt t="44024" x="8697913" y="3857625"/>
          <p14:tracePt t="44032" x="8688388" y="3857625"/>
          <p14:tracePt t="44040" x="8680450" y="3857625"/>
          <p14:tracePt t="44057" x="8661400" y="3857625"/>
          <p14:tracePt t="44508" x="8653463" y="3857625"/>
          <p14:tracePt t="44524" x="8653463" y="3840163"/>
          <p14:tracePt t="44532" x="8653463" y="3813175"/>
          <p14:tracePt t="44541" x="8653463" y="3768725"/>
          <p14:tracePt t="44558" x="8653463" y="3598863"/>
          <p14:tracePt t="44574" x="8653463" y="3375025"/>
          <p14:tracePt t="44591" x="8653463" y="3160713"/>
          <p14:tracePt t="44608" x="8643938" y="2982913"/>
          <p14:tracePt t="44625" x="8626475" y="2822575"/>
          <p14:tracePt t="44642" x="8609013" y="2705100"/>
          <p14:tracePt t="44658" x="8609013" y="2616200"/>
          <p14:tracePt t="44675" x="8582025" y="2536825"/>
          <p14:tracePt t="44692" x="8582025" y="2517775"/>
          <p14:tracePt t="44708" x="8582025" y="2482850"/>
          <p14:tracePt t="44725" x="8555038" y="2428875"/>
          <p14:tracePt t="44741" x="8545513" y="2366963"/>
          <p14:tracePt t="44758" x="8528050" y="2312988"/>
          <p14:tracePt t="44775" x="8510588" y="2276475"/>
          <p14:tracePt t="44791" x="8483600" y="2214563"/>
          <p14:tracePt t="44808" x="8474075" y="2197100"/>
          <p14:tracePt t="44825" x="8466138" y="2160588"/>
          <p14:tracePt t="45276" x="8466138" y="2143125"/>
          <p14:tracePt t="45292" x="8474075" y="2143125"/>
          <p14:tracePt t="45300" x="8483600" y="2160588"/>
          <p14:tracePt t="45309" x="8491538" y="2205038"/>
          <p14:tracePt t="45326" x="8518525" y="2276475"/>
          <p14:tracePt t="45342" x="8589963" y="2473325"/>
          <p14:tracePt t="45359" x="8697913" y="2813050"/>
          <p14:tracePt t="45376" x="8848725" y="3241675"/>
          <p14:tracePt t="45393" x="9001125" y="3660775"/>
          <p14:tracePt t="45409" x="9134475" y="4000500"/>
          <p14:tracePt t="45426" x="9224963" y="4268788"/>
          <p14:tracePt t="45443" x="9340850" y="4554538"/>
          <p14:tracePt t="45459" x="9394825" y="4670425"/>
          <p14:tracePt t="45476" x="9420225" y="4751388"/>
          <p14:tracePt t="45493" x="9439275" y="4786313"/>
          <p14:tracePt t="45509" x="9447213" y="4830763"/>
          <p14:tracePt t="45526" x="9447213" y="4875213"/>
          <p14:tracePt t="45543" x="9456738" y="4956175"/>
          <p14:tracePt t="45560" x="9466263" y="5027613"/>
          <p14:tracePt t="45576" x="9474200" y="5081588"/>
          <p14:tracePt t="45593" x="9491663" y="5160963"/>
          <p14:tracePt t="45610" x="9501188" y="5214938"/>
          <p14:tracePt t="45627" x="9518650" y="5286375"/>
          <p14:tracePt t="45643" x="9518650" y="5375275"/>
          <p14:tracePt t="45660" x="9518650" y="5419725"/>
          <p14:tracePt t="45677" x="9518650" y="5456238"/>
          <p14:tracePt t="45693" x="9518650" y="5500688"/>
          <p14:tracePt t="45710" x="9518650" y="5537200"/>
          <p14:tracePt t="45726" x="9518650" y="5545138"/>
          <p14:tracePt t="45743" x="9501188" y="5572125"/>
          <p14:tracePt t="45760" x="9491663" y="5572125"/>
          <p14:tracePt t="45777" x="9483725" y="5589588"/>
          <p14:tracePt t="45793" x="9474200" y="5599113"/>
          <p14:tracePt t="45827" x="9466263" y="5608638"/>
          <p14:tracePt t="45844" x="9456738" y="5626100"/>
          <p14:tracePt t="45877" x="9456738" y="5661025"/>
          <p14:tracePt t="45894" x="9439275" y="5680075"/>
          <p14:tracePt t="45910" x="9420225" y="5705475"/>
          <p14:tracePt t="45927" x="9385300" y="5751513"/>
          <p14:tracePt t="45960" x="9367838" y="5768975"/>
          <p14:tracePt t="45994" x="9348788" y="5786438"/>
          <p14:tracePt t="46027" x="9340850" y="5813425"/>
          <p14:tracePt t="46044" x="9331325" y="5813425"/>
          <p14:tracePt t="46061" x="9323388" y="5822950"/>
          <p14:tracePt t="46077" x="9296400" y="5840413"/>
          <p14:tracePt t="46094" x="9277350" y="5857875"/>
          <p14:tracePt t="46111" x="9269413" y="5867400"/>
          <p14:tracePt t="46156" x="9259888" y="5867400"/>
          <p14:tracePt t="46164" x="9251950" y="5867400"/>
          <p14:tracePt t="48296" x="9251950" y="5857875"/>
        </p14:tracePtLst>
      </p14:laserTrace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1941444" y="148093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pt-BR" sz="6000" b="1" dirty="0" smtClean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pt-BR" sz="7600" b="1" dirty="0" smtClean="0">
                <a:solidFill>
                  <a:srgbClr val="0000FF"/>
                </a:solidFill>
              </a:rPr>
              <a:t>OBRIGADO!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 algn="ctr">
              <a:buNone/>
            </a:pPr>
            <a:r>
              <a:rPr lang="pt-BR" sz="2600" dirty="0" smtClean="0"/>
              <a:t>Prof. Fernando Campos Mendonça</a:t>
            </a:r>
          </a:p>
          <a:p>
            <a:pPr marL="0" indent="0" algn="ctr">
              <a:buNone/>
            </a:pPr>
            <a:r>
              <a:rPr lang="pt-BR" sz="2200" dirty="0" smtClean="0"/>
              <a:t>Depto. de Engenharia de Biossistemas - ESALQ/USP</a:t>
            </a:r>
          </a:p>
          <a:p>
            <a:pPr marL="0" indent="0" algn="ctr">
              <a:buNone/>
            </a:pPr>
            <a:r>
              <a:rPr lang="pt-BR" sz="2200" dirty="0" smtClean="0">
                <a:hlinkClick r:id="rId4"/>
              </a:rPr>
              <a:t>fernando.mendonca@usp.br</a:t>
            </a:r>
            <a:r>
              <a:rPr lang="pt-BR" sz="2200" dirty="0" smtClean="0"/>
              <a:t> </a:t>
            </a:r>
            <a:endParaRPr lang="pt-BR" sz="2200" dirty="0"/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6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196">
        <p14:window dir="vert"/>
      </p:transition>
    </mc:Choice>
    <mc:Fallback xmlns="">
      <p:transition spd="slow" advTm="51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0900" y="0"/>
            <a:ext cx="10515600" cy="1351722"/>
          </a:xfrm>
        </p:spPr>
        <p:txBody>
          <a:bodyPr/>
          <a:lstStyle/>
          <a:p>
            <a:pPr algn="ctr"/>
            <a:r>
              <a:rPr lang="pt-BR" b="1" dirty="0" smtClean="0"/>
              <a:t>A Experiência de Reynolds</a:t>
            </a:r>
            <a:endParaRPr lang="pt-BR" b="1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6" name="Picture 4" descr="Número de Reynolds: saiba TUDO sobre ele! - Guia da Engenhar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057" y="1179443"/>
            <a:ext cx="4446117" cy="502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0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499">
        <p14:prism dir="u"/>
      </p:transition>
    </mc:Choice>
    <mc:Fallback xmlns="">
      <p:transition spd="slow" advTm="104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9" x="9188450" y="5848350"/>
          <p14:tracePt t="537" x="9180513" y="5848350"/>
          <p14:tracePt t="721" x="9170988" y="5840413"/>
          <p14:tracePt t="737" x="9170988" y="5830888"/>
          <p14:tracePt t="745" x="9170988" y="5822950"/>
          <p14:tracePt t="769" x="9170988" y="58039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342" y="0"/>
            <a:ext cx="10276765" cy="1202494"/>
          </a:xfrm>
        </p:spPr>
        <p:txBody>
          <a:bodyPr/>
          <a:lstStyle/>
          <a:p>
            <a:pPr algn="ctr"/>
            <a:r>
              <a:rPr lang="pt-BR" dirty="0" smtClean="0"/>
              <a:t>HISTÓRICO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36104" y="1470991"/>
            <a:ext cx="11118574" cy="5021883"/>
          </a:xfrm>
        </p:spPr>
        <p:txBody>
          <a:bodyPr>
            <a:normAutofit/>
          </a:bodyPr>
          <a:lstStyle/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pt-BR" sz="2800" b="1" dirty="0" smtClean="0"/>
              <a:t>ESCOAMENTO DE LÍQUIDOS EM CONDUTOS FORÇADOS</a:t>
            </a:r>
            <a:endParaRPr lang="pt-BR" sz="2800" dirty="0"/>
          </a:p>
          <a:p>
            <a:pPr lvl="0">
              <a:lnSpc>
                <a:spcPct val="150000"/>
              </a:lnSpc>
              <a:spcAft>
                <a:spcPts val="1200"/>
              </a:spcAft>
            </a:pPr>
            <a:r>
              <a:rPr lang="pt-BR" dirty="0"/>
              <a:t>Perdas de carga são proporcionais à velocidade de </a:t>
            </a:r>
            <a:r>
              <a:rPr lang="pt-BR" dirty="0" smtClean="0"/>
              <a:t>escoamento (V)</a:t>
            </a:r>
            <a:endParaRPr lang="pt-BR" dirty="0"/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de-CH" dirty="0" smtClean="0"/>
              <a:t>Gotthilf </a:t>
            </a:r>
            <a:r>
              <a:rPr lang="de-CH" dirty="0"/>
              <a:t>Heinrich Ludwig </a:t>
            </a:r>
            <a:r>
              <a:rPr lang="de-CH" b="1" dirty="0"/>
              <a:t>HAGEN</a:t>
            </a:r>
            <a:r>
              <a:rPr lang="de-CH" dirty="0"/>
              <a:t> (Prússia, 1830): </a:t>
            </a:r>
            <a:r>
              <a:rPr lang="de-CH" dirty="0" smtClean="0"/>
              <a:t>		hf  </a:t>
            </a:r>
            <a:r>
              <a:rPr lang="pt-BR" dirty="0">
                <a:latin typeface="Symbol" panose="05050102010706020507" pitchFamily="18" charset="2"/>
              </a:rPr>
              <a:t>a</a:t>
            </a:r>
            <a:r>
              <a:rPr lang="de-CH" dirty="0"/>
              <a:t>  V</a:t>
            </a:r>
            <a:endParaRPr lang="pt-BR" dirty="0"/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fr-FR" dirty="0" smtClean="0"/>
              <a:t>Jean-Louis-Marie </a:t>
            </a:r>
            <a:r>
              <a:rPr lang="fr-FR" b="1" dirty="0"/>
              <a:t>POISEUILLE</a:t>
            </a:r>
            <a:r>
              <a:rPr lang="fr-FR" dirty="0"/>
              <a:t> (França, 1840):	</a:t>
            </a:r>
            <a:r>
              <a:rPr lang="fr-FR" dirty="0" smtClean="0"/>
              <a:t>	hf  </a:t>
            </a:r>
            <a:r>
              <a:rPr lang="pt-BR" dirty="0">
                <a:latin typeface="Symbol" panose="05050102010706020507" pitchFamily="18" charset="2"/>
              </a:rPr>
              <a:t>a</a:t>
            </a:r>
            <a:r>
              <a:rPr lang="fr-FR" dirty="0"/>
              <a:t>  V</a:t>
            </a:r>
            <a:r>
              <a:rPr lang="fr-FR" baseline="30000" dirty="0"/>
              <a:t>n</a:t>
            </a:r>
            <a:r>
              <a:rPr lang="fr-FR" dirty="0"/>
              <a:t>;  n </a:t>
            </a:r>
            <a:r>
              <a:rPr lang="pt-BR" dirty="0">
                <a:sym typeface="Symbol" panose="05050102010706020507" pitchFamily="18" charset="2"/>
              </a:rPr>
              <a:t></a:t>
            </a:r>
            <a:r>
              <a:rPr lang="fr-FR" dirty="0"/>
              <a:t> 2</a:t>
            </a:r>
            <a:endParaRPr lang="pt-BR" dirty="0"/>
          </a:p>
          <a:p>
            <a:pPr>
              <a:lnSpc>
                <a:spcPct val="150000"/>
              </a:lnSpc>
              <a:spcAft>
                <a:spcPts val="1200"/>
              </a:spcAft>
              <a:tabLst>
                <a:tab pos="4306888" algn="l"/>
                <a:tab pos="5022850" algn="l"/>
              </a:tabLst>
            </a:pPr>
            <a:endParaRPr lang="pt-BR" dirty="0" smtClean="0">
              <a:sym typeface="Symbol" panose="05050102010706020507" pitchFamily="18" charset="2"/>
            </a:endParaRP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302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54"/>
    </mc:Choice>
    <mc:Fallback xmlns="">
      <p:transition spd="slow" advTm="62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 bldLvl="2"/>
    </p:bldLst>
  </p:timing>
  <p:extLst>
    <p:ext uri="{3A86A75C-4F4B-4683-9AE1-C65F6400EC91}">
      <p14:laserTraceLst xmlns:p14="http://schemas.microsoft.com/office/powerpoint/2010/main">
        <p14:tracePtLst>
          <p14:tracePt t="3022" x="768350" y="4991100"/>
          <p14:tracePt t="3350" x="776288" y="4973638"/>
          <p14:tracePt t="3358" x="785813" y="4965700"/>
          <p14:tracePt t="3366" x="812800" y="4946650"/>
          <p14:tracePt t="3374" x="839788" y="4938713"/>
          <p14:tracePt t="3387" x="847725" y="4929188"/>
          <p14:tracePt t="3404" x="919163" y="4911725"/>
          <p14:tracePt t="3421" x="1108075" y="4911725"/>
          <p14:tracePt t="3438" x="1374775" y="4911725"/>
          <p14:tracePt t="3454" x="1884363" y="4911725"/>
          <p14:tracePt t="3471" x="2347913" y="4894263"/>
          <p14:tracePt t="3488" x="2768600" y="4840288"/>
          <p14:tracePt t="3505" x="3268663" y="4714875"/>
          <p14:tracePt t="3521" x="3687763" y="4581525"/>
          <p14:tracePt t="3538" x="3973513" y="4465638"/>
          <p14:tracePt t="3554" x="4152900" y="4384675"/>
          <p14:tracePt t="3571" x="4259263" y="4330700"/>
          <p14:tracePt t="3573" x="4303713" y="4303713"/>
          <p14:tracePt t="3588" x="4322763" y="4303713"/>
          <p14:tracePt t="3605" x="4367213" y="4276725"/>
          <p14:tracePt t="3621" x="4384675" y="4259263"/>
          <p14:tracePt t="3638" x="4419600" y="4232275"/>
          <p14:tracePt t="3654" x="4483100" y="4170363"/>
          <p14:tracePt t="3671" x="4616450" y="4037013"/>
          <p14:tracePt t="3688" x="5027613" y="3679825"/>
          <p14:tracePt t="3705" x="5732463" y="3187700"/>
          <p14:tracePt t="3721" x="6608763" y="2741613"/>
          <p14:tracePt t="3739" x="7394575" y="2428875"/>
          <p14:tracePt t="3755" x="7956550" y="2251075"/>
          <p14:tracePt t="3772" x="8323263" y="2143125"/>
          <p14:tracePt t="3788" x="8697913" y="2081213"/>
          <p14:tracePt t="3805" x="9385300" y="2071688"/>
          <p14:tracePt t="3822" x="9804400" y="2044700"/>
          <p14:tracePt t="3838" x="10072688" y="2000250"/>
          <p14:tracePt t="3855" x="10153650" y="1982788"/>
          <p14:tracePt t="3872" x="10233025" y="1955800"/>
          <p14:tracePt t="3889" x="10269538" y="1911350"/>
          <p14:tracePt t="3905" x="10296525" y="1884363"/>
          <p14:tracePt t="5322" x="10287000" y="1884363"/>
          <p14:tracePt t="5330" x="10277475" y="1884363"/>
          <p14:tracePt t="5370" x="10269538" y="1893888"/>
          <p14:tracePt t="5378" x="10260013" y="1901825"/>
          <p14:tracePt t="5418" x="10252075" y="1901825"/>
          <p14:tracePt t="5542" x="10242550" y="1901825"/>
          <p14:tracePt t="5575" x="10242550" y="1911350"/>
          <p14:tracePt t="5592" x="10233025" y="1911350"/>
          <p14:tracePt t="5626" x="10215563" y="1919288"/>
          <p14:tracePt t="5692" x="10206038" y="1919288"/>
          <p14:tracePt t="5709" x="10198100" y="1928813"/>
          <p14:tracePt t="6106" x="10188575" y="1928813"/>
          <p14:tracePt t="6121" x="10188575" y="1938338"/>
          <p14:tracePt t="6137" x="10180638" y="1946275"/>
          <p14:tracePt t="6146" x="10171113" y="1946275"/>
          <p14:tracePt t="6159" x="10153650" y="1946275"/>
          <p14:tracePt t="6176" x="10099675" y="1973263"/>
          <p14:tracePt t="6193" x="10072688" y="1973263"/>
          <p14:tracePt t="6209" x="10045700" y="2000250"/>
          <p14:tracePt t="6250" x="10045700" y="2009775"/>
          <p14:tracePt t="6298" x="10037763" y="2009775"/>
          <p14:tracePt t="6510" x="10028238" y="2009775"/>
          <p14:tracePt t="6526" x="10018713" y="2017713"/>
          <p14:tracePt t="6558" x="10010775" y="2027238"/>
          <p14:tracePt t="6565" x="10010775" y="2036763"/>
          <p14:tracePt t="6576" x="10010775" y="2044700"/>
          <p14:tracePt t="6593" x="9991725" y="2062163"/>
          <p14:tracePt t="6610" x="9966325" y="2116138"/>
          <p14:tracePt t="6627" x="9920288" y="2179638"/>
          <p14:tracePt t="6644" x="9902825" y="2214563"/>
          <p14:tracePt t="6660" x="9894888" y="2224088"/>
          <p14:tracePt t="6677" x="9885363" y="2232025"/>
          <p14:tracePt t="6814" x="9875838" y="2241550"/>
          <p14:tracePt t="6822" x="9867900" y="2241550"/>
          <p14:tracePt t="6846" x="9858375" y="2241550"/>
          <p14:tracePt t="6854" x="9848850" y="2241550"/>
          <p14:tracePt t="7262" x="9840913" y="2241550"/>
          <p14:tracePt t="7278" x="9840913" y="2259013"/>
          <p14:tracePt t="7294" x="9840913" y="2268538"/>
          <p14:tracePt t="7302" x="9840913" y="2276475"/>
          <p14:tracePt t="7311" x="9840913" y="2303463"/>
          <p14:tracePt t="7328" x="9840913" y="2312988"/>
          <p14:tracePt t="7345" x="9840913" y="2339975"/>
          <p14:tracePt t="7361" x="9840913" y="2357438"/>
          <p14:tracePt t="7378" x="9840913" y="2366963"/>
          <p14:tracePt t="7395" x="9840913" y="2401888"/>
          <p14:tracePt t="7412" x="9840913" y="2411413"/>
          <p14:tracePt t="7486" x="9840913" y="2419350"/>
          <p14:tracePt t="8358" x="9831388" y="2419350"/>
          <p14:tracePt t="8366" x="9823450" y="2419350"/>
          <p14:tracePt t="8406" x="9813925" y="2419350"/>
          <p14:tracePt t="8438" x="9804400" y="2419350"/>
          <p14:tracePt t="8446" x="9796463" y="2419350"/>
          <p14:tracePt t="8813" x="9786938" y="2419350"/>
          <p14:tracePt t="9278" x="9786938" y="2411413"/>
          <p14:tracePt t="9286" x="9786938" y="2401888"/>
          <p14:tracePt t="9294" x="9786938" y="2393950"/>
          <p14:tracePt t="9310" x="9796463" y="2393950"/>
          <p14:tracePt t="9342" x="9804400" y="2384425"/>
          <p14:tracePt t="9350" x="9804400" y="2374900"/>
          <p14:tracePt t="9358" x="9813925" y="2366963"/>
          <p14:tracePt t="9374" x="9823450" y="2366963"/>
          <p14:tracePt t="9382" x="9831388" y="2339975"/>
          <p14:tracePt t="9398" x="9848850" y="2322513"/>
          <p14:tracePt t="9415" x="9848850" y="2295525"/>
          <p14:tracePt t="9432" x="9875838" y="2276475"/>
          <p14:tracePt t="9448" x="9885363" y="2251075"/>
          <p14:tracePt t="9465" x="9912350" y="2205038"/>
          <p14:tracePt t="10266" x="9912350" y="2197100"/>
          <p14:tracePt t="10410" x="9894888" y="2179638"/>
          <p14:tracePt t="10418" x="9885363" y="2179638"/>
          <p14:tracePt t="10770" x="9885363" y="2170113"/>
          <p14:tracePt t="10850" x="9885363" y="2160588"/>
          <p14:tracePt t="10858" x="9885363" y="2152650"/>
          <p14:tracePt t="12478" x="9867900" y="2160588"/>
          <p14:tracePt t="12486" x="9840913" y="2170113"/>
          <p14:tracePt t="12494" x="9813925" y="2197100"/>
          <p14:tracePt t="12504" x="9786938" y="2197100"/>
          <p14:tracePt t="12521" x="9742488" y="2214563"/>
          <p14:tracePt t="12537" x="9680575" y="2232025"/>
          <p14:tracePt t="12554" x="9572625" y="2251075"/>
          <p14:tracePt t="12571" x="9323388" y="2303463"/>
          <p14:tracePt t="12587" x="8840788" y="2374900"/>
          <p14:tracePt t="12604" x="8054975" y="2509838"/>
          <p14:tracePt t="12621" x="6732588" y="2732088"/>
          <p14:tracePt t="12638" x="6000750" y="2867025"/>
          <p14:tracePt t="12654" x="5545138" y="2955925"/>
          <p14:tracePt t="12671" x="5340350" y="3017838"/>
          <p14:tracePt t="12688" x="5214938" y="3054350"/>
          <p14:tracePt t="12705" x="5116513" y="3089275"/>
          <p14:tracePt t="12721" x="5010150" y="3125788"/>
          <p14:tracePt t="12738" x="4911725" y="3152775"/>
          <p14:tracePt t="12754" x="4830763" y="3160713"/>
          <p14:tracePt t="12771" x="4822825" y="3160713"/>
          <p14:tracePt t="12805" x="4813300" y="3160713"/>
          <p14:tracePt t="12821" x="4741863" y="3160713"/>
          <p14:tracePt t="12838" x="4705350" y="3160713"/>
          <p14:tracePt t="12854" x="4652963" y="3160713"/>
          <p14:tracePt t="12871" x="4589463" y="3160713"/>
          <p14:tracePt t="12888" x="4527550" y="3170238"/>
          <p14:tracePt t="12905" x="4394200" y="3187700"/>
          <p14:tracePt t="12921" x="4160838" y="3214688"/>
          <p14:tracePt t="12938" x="3848100" y="3268663"/>
          <p14:tracePt t="12955" x="3598863" y="3286125"/>
          <p14:tracePt t="12972" x="3419475" y="3286125"/>
          <p14:tracePt t="13005" x="3394075" y="3286125"/>
          <p14:tracePt t="13022" x="3357563" y="3313113"/>
          <p14:tracePt t="13039" x="3313113" y="3313113"/>
          <p14:tracePt t="13055" x="3259138" y="3322638"/>
          <p14:tracePt t="13072" x="3214688" y="3340100"/>
          <p14:tracePt t="13088" x="3205163" y="3340100"/>
          <p14:tracePt t="13198" x="3187700" y="3348038"/>
          <p14:tracePt t="13246" x="3179763" y="3357563"/>
          <p14:tracePt t="13254" x="3179763" y="3367088"/>
          <p14:tracePt t="13270" x="3179763" y="3375025"/>
          <p14:tracePt t="13278" x="3179763" y="3394075"/>
          <p14:tracePt t="13294" x="3179763" y="3411538"/>
          <p14:tracePt t="13305" x="3197225" y="3429000"/>
          <p14:tracePt t="13322" x="3259138" y="3438525"/>
          <p14:tracePt t="13339" x="3322638" y="3438525"/>
          <p14:tracePt t="13356" x="3402013" y="3429000"/>
          <p14:tracePt t="13373" x="3446463" y="3394075"/>
          <p14:tracePt t="13389" x="3446463" y="3384550"/>
          <p14:tracePt t="13806" x="3473450" y="3357563"/>
          <p14:tracePt t="13814" x="3473450" y="3340100"/>
          <p14:tracePt t="13838" x="3473450" y="3330575"/>
          <p14:tracePt t="13846" x="3473450" y="3322638"/>
          <p14:tracePt t="13869" x="3473450" y="3313113"/>
          <p14:tracePt t="13878" x="3473450" y="3303588"/>
          <p14:tracePt t="13890" x="3500438" y="3295650"/>
          <p14:tracePt t="13907" x="3527425" y="3276600"/>
          <p14:tracePt t="13924" x="3544888" y="3268663"/>
          <p14:tracePt t="13982" x="3562350" y="3268663"/>
          <p14:tracePt t="13990" x="3581400" y="3268663"/>
          <p14:tracePt t="13997" x="3608388" y="3268663"/>
          <p14:tracePt t="14007" x="3652838" y="3268663"/>
          <p14:tracePt t="14024" x="3751263" y="3268663"/>
          <p14:tracePt t="14040" x="3830638" y="3268663"/>
          <p14:tracePt t="14057" x="3875088" y="3268663"/>
          <p14:tracePt t="14073" x="3902075" y="3268663"/>
          <p14:tracePt t="14090" x="3929063" y="3268663"/>
          <p14:tracePt t="14107" x="3946525" y="3268663"/>
          <p14:tracePt t="14124" x="3956050" y="3268663"/>
          <p14:tracePt t="14141" x="3973513" y="3268663"/>
          <p14:tracePt t="14157" x="4044950" y="3268663"/>
          <p14:tracePt t="14174" x="4081463" y="3268663"/>
          <p14:tracePt t="14190" x="4125913" y="3268663"/>
          <p14:tracePt t="14207" x="4152900" y="3268663"/>
          <p14:tracePt t="14224" x="4170363" y="3286125"/>
          <p14:tracePt t="14240" x="4179888" y="3295650"/>
          <p14:tracePt t="14257" x="4187825" y="3295650"/>
          <p14:tracePt t="14274" x="4268788" y="3295650"/>
          <p14:tracePt t="14290" x="4357688" y="3295650"/>
          <p14:tracePt t="14307" x="4527550" y="3276600"/>
          <p14:tracePt t="14325" x="4768850" y="3259138"/>
          <p14:tracePt t="14341" x="5108575" y="3251200"/>
          <p14:tracePt t="14357" x="5259388" y="3241675"/>
          <p14:tracePt t="14374" x="5384800" y="3214688"/>
          <p14:tracePt t="14390" x="5518150" y="3197225"/>
          <p14:tracePt t="14408" x="5697538" y="3170238"/>
          <p14:tracePt t="14424" x="5902325" y="3143250"/>
          <p14:tracePt t="14441" x="6116638" y="3133725"/>
          <p14:tracePt t="14457" x="6323013" y="3133725"/>
          <p14:tracePt t="14474" x="6465888" y="3133725"/>
          <p14:tracePt t="14491" x="6554788" y="3133725"/>
          <p14:tracePt t="14508" x="6599238" y="3133725"/>
          <p14:tracePt t="14524" x="6608763" y="3133725"/>
          <p14:tracePt t="14541" x="6661150" y="3143250"/>
          <p14:tracePt t="14558" x="6715125" y="3143250"/>
          <p14:tracePt t="14574" x="6796088" y="3143250"/>
          <p14:tracePt t="14591" x="6929438" y="3152775"/>
          <p14:tracePt t="14608" x="7027863" y="3160713"/>
          <p14:tracePt t="14625" x="7224713" y="3197225"/>
          <p14:tracePt t="14641" x="7394575" y="3214688"/>
          <p14:tracePt t="14658" x="7419975" y="3224213"/>
          <p14:tracePt t="14674" x="7429500" y="3224213"/>
          <p14:tracePt t="14708" x="7439025" y="3224213"/>
          <p14:tracePt t="14725" x="7466013" y="3224213"/>
          <p14:tracePt t="14742" x="7527925" y="3232150"/>
          <p14:tracePt t="14758" x="7626350" y="3241675"/>
          <p14:tracePt t="14775" x="7705725" y="3241675"/>
          <p14:tracePt t="14792" x="7786688" y="3268663"/>
          <p14:tracePt t="14809" x="7840663" y="3276600"/>
          <p14:tracePt t="14825" x="7929563" y="3276600"/>
          <p14:tracePt t="14842" x="8001000" y="3276600"/>
          <p14:tracePt t="14858" x="8072438" y="3276600"/>
          <p14:tracePt t="14875" x="8143875" y="3276600"/>
          <p14:tracePt t="14891" x="8232775" y="3276600"/>
          <p14:tracePt t="14908" x="8304213" y="3276600"/>
          <p14:tracePt t="14925" x="8420100" y="3276600"/>
          <p14:tracePt t="14941" x="8582025" y="3276600"/>
          <p14:tracePt t="14958" x="8732838" y="3268663"/>
          <p14:tracePt t="14975" x="8858250" y="3259138"/>
          <p14:tracePt t="14992" x="8929688" y="3251200"/>
          <p14:tracePt t="15009" x="9037638" y="3241675"/>
          <p14:tracePt t="15026" x="9251950" y="3224213"/>
          <p14:tracePt t="15042" x="9456738" y="3187700"/>
          <p14:tracePt t="15059" x="9680575" y="3152775"/>
          <p14:tracePt t="15075" x="9867900" y="3116263"/>
          <p14:tracePt t="15092" x="9966325" y="3108325"/>
          <p14:tracePt t="15109" x="9974263" y="3108325"/>
          <p14:tracePt t="15125" x="10018713" y="3098800"/>
          <p14:tracePt t="15142" x="10072688" y="3098800"/>
          <p14:tracePt t="15159" x="10126663" y="3081338"/>
          <p14:tracePt t="15176" x="10225088" y="3071813"/>
          <p14:tracePt t="15192" x="10358438" y="3062288"/>
          <p14:tracePt t="15209" x="10545763" y="3062288"/>
          <p14:tracePt t="15225" x="10671175" y="3062288"/>
          <p14:tracePt t="15242" x="10733088" y="3062288"/>
          <p14:tracePt t="15259" x="10769600" y="3062288"/>
          <p14:tracePt t="15276" x="10796588" y="3062288"/>
          <p14:tracePt t="15292" x="10823575" y="3062288"/>
          <p14:tracePt t="15309" x="10868025" y="3062288"/>
          <p14:tracePt t="15326" x="10912475" y="3044825"/>
          <p14:tracePt t="15342" x="10939463" y="3044825"/>
          <p14:tracePt t="15410" x="10947400" y="3044825"/>
          <p14:tracePt t="15425" x="10956925" y="3044825"/>
          <p14:tracePt t="15434" x="10966450" y="3044825"/>
          <p14:tracePt t="15443" x="10974388" y="3044825"/>
          <p14:tracePt t="15459" x="10983913" y="3044825"/>
          <p14:tracePt t="15650" x="10974388" y="3044825"/>
          <p14:tracePt t="15657" x="10966450" y="3044825"/>
          <p14:tracePt t="15666" x="10947400" y="3044825"/>
          <p14:tracePt t="15676" x="10920413" y="3044825"/>
          <p14:tracePt t="15693" x="10868025" y="3044825"/>
          <p14:tracePt t="15710" x="10831513" y="3044825"/>
          <p14:tracePt t="15726" x="10823575" y="3044825"/>
          <p14:tracePt t="15743" x="10814050" y="3044825"/>
          <p14:tracePt t="15970" x="10814050" y="3054350"/>
          <p14:tracePt t="16370" x="10814050" y="3062288"/>
          <p14:tracePt t="16378" x="10814050" y="3071813"/>
          <p14:tracePt t="16434" x="10804525" y="3071813"/>
          <p14:tracePt t="16578" x="10796588" y="3081338"/>
          <p14:tracePt t="16946" x="10777538" y="3081338"/>
          <p14:tracePt t="16979" x="10760075" y="3081338"/>
          <p14:tracePt t="17018" x="10752138" y="3081338"/>
          <p14:tracePt t="17029" x="10742613" y="3081338"/>
          <p14:tracePt t="17050" x="10733088" y="3081338"/>
          <p14:tracePt t="17062" x="10715625" y="3081338"/>
          <p14:tracePt t="17079" x="10680700" y="3081338"/>
          <p14:tracePt t="17096" x="10617200" y="3081338"/>
          <p14:tracePt t="17112" x="10563225" y="3081338"/>
          <p14:tracePt t="17129" x="10375900" y="3089275"/>
          <p14:tracePt t="17146" x="10198100" y="3098800"/>
          <p14:tracePt t="17162" x="9983788" y="3116263"/>
          <p14:tracePt t="17179" x="9715500" y="3143250"/>
          <p14:tracePt t="17196" x="9439275" y="3187700"/>
          <p14:tracePt t="17212" x="9224963" y="3241675"/>
          <p14:tracePt t="17229" x="9072563" y="3276600"/>
          <p14:tracePt t="17246" x="8974138" y="3313113"/>
          <p14:tracePt t="17249" x="8929688" y="3330575"/>
          <p14:tracePt t="17263" x="8902700" y="3348038"/>
          <p14:tracePt t="17279" x="8813800" y="3384550"/>
          <p14:tracePt t="17296" x="8661400" y="3429000"/>
          <p14:tracePt t="17313" x="8331200" y="3509963"/>
          <p14:tracePt t="17330" x="8037513" y="3562350"/>
          <p14:tracePt t="17346" x="7688263" y="3608388"/>
          <p14:tracePt t="17363" x="7358063" y="3643313"/>
          <p14:tracePt t="17379" x="7062788" y="3679825"/>
          <p14:tracePt t="17396" x="6840538" y="3724275"/>
          <p14:tracePt t="17413" x="6634163" y="3751263"/>
          <p14:tracePt t="17429" x="6438900" y="3795713"/>
          <p14:tracePt t="17446" x="6188075" y="3884613"/>
          <p14:tracePt t="17463" x="5741988" y="4017963"/>
          <p14:tracePt t="17479" x="5170488" y="4170363"/>
          <p14:tracePt t="17497" x="4562475" y="4322763"/>
          <p14:tracePt t="17513" x="3857625" y="4465638"/>
          <p14:tracePt t="17530" x="3562350" y="4510088"/>
          <p14:tracePt t="17547" x="3303588" y="4537075"/>
          <p14:tracePt t="17563" x="3098800" y="4554538"/>
          <p14:tracePt t="17580" x="2911475" y="4581525"/>
          <p14:tracePt t="17596" x="2751138" y="4598988"/>
          <p14:tracePt t="17613" x="2643188" y="4598988"/>
          <p14:tracePt t="17630" x="2544763" y="4598988"/>
          <p14:tracePt t="17646" x="2473325" y="4598988"/>
          <p14:tracePt t="17663" x="2374900" y="4608513"/>
          <p14:tracePt t="17680" x="2259013" y="4643438"/>
          <p14:tracePt t="17696" x="2133600" y="4697413"/>
          <p14:tracePt t="17713" x="2009775" y="4751388"/>
          <p14:tracePt t="17730" x="1874838" y="4822825"/>
          <p14:tracePt t="17747" x="1776413" y="4884738"/>
          <p14:tracePt t="17750" x="1741488" y="4911725"/>
          <p14:tracePt t="17789" x="1731963" y="4894263"/>
          <p14:tracePt t="17798" x="1731963" y="4867275"/>
          <p14:tracePt t="17806" x="1714500" y="4830763"/>
          <p14:tracePt t="17814" x="1704975" y="4822825"/>
          <p14:tracePt t="17830" x="1687513" y="4803775"/>
          <p14:tracePt t="17902" x="1679575" y="4803775"/>
          <p14:tracePt t="17950" x="1670050" y="4803775"/>
          <p14:tracePt t="17966" x="1660525" y="4803775"/>
          <p14:tracePt t="17973" x="1652588" y="4795838"/>
          <p14:tracePt t="17982" x="1633538" y="4751388"/>
          <p14:tracePt t="17997" x="1598613" y="4687888"/>
          <p14:tracePt t="18014" x="1544638" y="4616450"/>
          <p14:tracePt t="18030" x="1509713" y="4589463"/>
          <p14:tracePt t="18047" x="1482725" y="4554538"/>
          <p14:tracePt t="18064" x="1446213" y="4537075"/>
          <p14:tracePt t="18080" x="1438275" y="4527550"/>
          <p14:tracePt t="18097" x="1419225" y="4510088"/>
          <p14:tracePt t="18142" x="1411288" y="4500563"/>
          <p14:tracePt t="18150" x="1401763" y="4500563"/>
          <p14:tracePt t="24050" x="1393825" y="4500563"/>
          <p14:tracePt t="24130" x="1419225" y="4483100"/>
          <p14:tracePt t="24138" x="1438275" y="4465638"/>
          <p14:tracePt t="24145" x="1465263" y="4456113"/>
          <p14:tracePt t="24158" x="1509713" y="4438650"/>
          <p14:tracePt t="24175" x="1670050" y="4402138"/>
          <p14:tracePt t="24191" x="1893888" y="4367213"/>
          <p14:tracePt t="24209" x="2224088" y="4303713"/>
          <p14:tracePt t="24225" x="2687638" y="4224338"/>
          <p14:tracePt t="24242" x="3000375" y="4197350"/>
          <p14:tracePt t="24258" x="3322638" y="4160838"/>
          <p14:tracePt t="24275" x="3544888" y="4152900"/>
          <p14:tracePt t="24292" x="3724275" y="4152900"/>
          <p14:tracePt t="24308" x="3919538" y="4152900"/>
          <p14:tracePt t="24325" x="4187825" y="4152900"/>
          <p14:tracePt t="24342" x="4581525" y="4133850"/>
          <p14:tracePt t="24359" x="4991100" y="4089400"/>
          <p14:tracePt t="24375" x="5286375" y="4054475"/>
          <p14:tracePt t="24392" x="5446713" y="4027488"/>
          <p14:tracePt t="24409" x="5599113" y="4027488"/>
          <p14:tracePt t="24425" x="5776913" y="4027488"/>
          <p14:tracePt t="24442" x="6018213" y="3990975"/>
          <p14:tracePt t="24459" x="6429375" y="3946525"/>
          <p14:tracePt t="24475" x="6848475" y="3894138"/>
          <p14:tracePt t="24492" x="7215188" y="3875088"/>
          <p14:tracePt t="24509" x="7491413" y="3875088"/>
          <p14:tracePt t="24525" x="7742238" y="3875088"/>
          <p14:tracePt t="24542" x="8134350" y="3894138"/>
          <p14:tracePt t="24559" x="8769350" y="3911600"/>
          <p14:tracePt t="24575" x="9545638" y="3911600"/>
          <p14:tracePt t="24592" x="10296525" y="3911600"/>
          <p14:tracePt t="24609" x="11028363" y="3776663"/>
          <p14:tracePt t="24626" x="11269663" y="3705225"/>
          <p14:tracePt t="24642" x="11287125" y="3697288"/>
          <p14:tracePt t="24690" x="11296650" y="3697288"/>
          <p14:tracePt t="24706" x="11296650" y="3687763"/>
          <p14:tracePt t="24914" x="11296650" y="3697288"/>
          <p14:tracePt t="24922" x="11287125" y="3714750"/>
          <p14:tracePt t="24930" x="11242675" y="3759200"/>
          <p14:tracePt t="24943" x="11225213" y="3795713"/>
          <p14:tracePt t="24960" x="11126788" y="3911600"/>
          <p14:tracePt t="24977" x="10777538" y="4268788"/>
          <p14:tracePt t="24993" x="10599738" y="4438650"/>
          <p14:tracePt t="25649" x="10528300" y="4510088"/>
          <p14:tracePt t="25658" x="10518775" y="4510088"/>
          <p14:tracePt t="25665" x="10483850" y="4518025"/>
          <p14:tracePt t="25678" x="10474325" y="4518025"/>
          <p14:tracePt t="25694" x="10439400" y="4483100"/>
          <p14:tracePt t="25711" x="10385425" y="4429125"/>
          <p14:tracePt t="25728" x="10385425" y="4375150"/>
          <p14:tracePt t="25744" x="10385425" y="4340225"/>
          <p14:tracePt t="25761" x="10375900" y="4330700"/>
          <p14:tracePt t="25778" x="10367963" y="4330700"/>
          <p14:tracePt t="25811" x="10358438" y="4330700"/>
          <p14:tracePt t="25828" x="10348913" y="4322763"/>
          <p14:tracePt t="25845" x="10340975" y="4313238"/>
          <p14:tracePt t="25862" x="10340975" y="4295775"/>
          <p14:tracePt t="25878" x="10323513" y="4251325"/>
          <p14:tracePt t="25895" x="10313988" y="4205288"/>
          <p14:tracePt t="25911" x="10269538" y="4143375"/>
          <p14:tracePt t="25929" x="10206038" y="4054475"/>
          <p14:tracePt t="25945" x="10153650" y="4000500"/>
          <p14:tracePt t="25961" x="10126663" y="3990975"/>
          <p14:tracePt t="25978" x="10109200" y="3973513"/>
          <p14:tracePt t="26178" x="10099675" y="3965575"/>
          <p14:tracePt t="26242" x="10099675" y="3956050"/>
          <p14:tracePt t="26250" x="10099675" y="3946525"/>
          <p14:tracePt t="26262" x="10099675" y="3938588"/>
          <p14:tracePt t="26434" x="10099675" y="3929063"/>
          <p14:tracePt t="27181" x="10117138" y="3929063"/>
          <p14:tracePt t="27189" x="10126663" y="3911600"/>
          <p14:tracePt t="27222" x="10134600" y="3902075"/>
          <p14:tracePt t="27230" x="10153650" y="3867150"/>
          <p14:tracePt t="27238" x="10161588" y="3857625"/>
          <p14:tracePt t="27247" x="10171113" y="3848100"/>
          <p14:tracePt t="27264" x="10198100" y="3830638"/>
          <p14:tracePt t="27280" x="10206038" y="3822700"/>
          <p14:tracePt t="27326" x="10225088" y="3795713"/>
          <p14:tracePt t="27757" x="10206038" y="3813175"/>
          <p14:tracePt t="27773" x="10188575" y="3830638"/>
          <p14:tracePt t="28278" x="10180638" y="3830638"/>
          <p14:tracePt t="28662" x="10161588" y="3830638"/>
          <p14:tracePt t="28678" x="10144125" y="3830638"/>
          <p14:tracePt t="28686" x="10134600" y="3830638"/>
          <p14:tracePt t="28694" x="10117138" y="3822700"/>
          <p14:tracePt t="28702" x="10090150" y="3822700"/>
          <p14:tracePt t="28717" x="10072688" y="3822700"/>
          <p14:tracePt t="28733" x="10001250" y="3795713"/>
          <p14:tracePt t="28750" x="9974263" y="3795713"/>
          <p14:tracePt t="28766" x="9956800" y="3786188"/>
          <p14:tracePt t="28783" x="9939338" y="3786188"/>
          <p14:tracePt t="28816" x="9929813" y="3786188"/>
          <p14:tracePt t="29086" x="9929813" y="3795713"/>
          <p14:tracePt t="29093" x="9929813" y="3803650"/>
          <p14:tracePt t="29166" x="9929813" y="3822700"/>
          <p14:tracePt t="29777" x="9929813" y="3803650"/>
          <p14:tracePt t="29786" x="9929813" y="3795713"/>
          <p14:tracePt t="29794" x="9929813" y="3786188"/>
          <p14:tracePt t="29802" x="9939338" y="3759200"/>
          <p14:tracePt t="29819" x="9947275" y="3705225"/>
          <p14:tracePt t="29836" x="9966325" y="3679825"/>
          <p14:tracePt t="29852" x="9983788" y="3633788"/>
          <p14:tracePt t="29869" x="9991725" y="3616325"/>
          <p14:tracePt t="29886" x="10001250" y="3571875"/>
          <p14:tracePt t="29903" x="10010775" y="3571875"/>
          <p14:tracePt t="29905" x="10018713" y="3544888"/>
          <p14:tracePt t="29919" x="10028238" y="3536950"/>
          <p14:tracePt t="30001" x="10037763" y="3527425"/>
          <p14:tracePt t="30290" x="10045700" y="3527425"/>
          <p14:tracePt t="30306" x="10063163" y="3527425"/>
          <p14:tracePt t="30313" x="10063163" y="3536950"/>
          <p14:tracePt t="30322" x="10090150" y="3571875"/>
          <p14:tracePt t="30338" x="10090150" y="3581400"/>
          <p14:tracePt t="30353" x="10109200" y="3625850"/>
          <p14:tracePt t="30386" x="10109200" y="3643313"/>
          <p14:tracePt t="30403" x="10109200" y="3652838"/>
          <p14:tracePt t="30419" x="10109200" y="3687763"/>
          <p14:tracePt t="30436" x="10109200" y="3705225"/>
          <p14:tracePt t="30453" x="10109200" y="3759200"/>
          <p14:tracePt t="30469" x="10109200" y="3768725"/>
          <p14:tracePt t="30486" x="10109200" y="3803650"/>
          <p14:tracePt t="30503" x="10109200" y="3822700"/>
          <p14:tracePt t="30520" x="10109200" y="3857625"/>
          <p14:tracePt t="30537" x="10109200" y="3902075"/>
          <p14:tracePt t="30553" x="10134600" y="3973513"/>
          <p14:tracePt t="30570" x="10161588" y="4017963"/>
          <p14:tracePt t="30587" x="10206038" y="4089400"/>
          <p14:tracePt t="30603" x="10260013" y="4152900"/>
          <p14:tracePt t="30620" x="10304463" y="4205288"/>
          <p14:tracePt t="30636" x="10348913" y="4232275"/>
          <p14:tracePt t="30653" x="10367963" y="4259263"/>
          <p14:tracePt t="30670" x="10385425" y="4268788"/>
          <p14:tracePt t="31209" x="10394950" y="4268788"/>
          <p14:tracePt t="31729" x="10385425" y="4268788"/>
          <p14:tracePt t="31923" x="10367963" y="4268788"/>
          <p14:tracePt t="32758" x="10348913" y="4268788"/>
          <p14:tracePt t="32766" x="10331450" y="4276725"/>
          <p14:tracePt t="32774" x="10313988" y="4286250"/>
          <p14:tracePt t="32790" x="10260013" y="4303713"/>
          <p14:tracePt t="32807" x="10198100" y="4313238"/>
          <p14:tracePt t="32824" x="10117138" y="4340225"/>
          <p14:tracePt t="32840" x="10045700" y="4357688"/>
          <p14:tracePt t="32857" x="9956800" y="4402138"/>
          <p14:tracePt t="32874" x="9813925" y="4456113"/>
          <p14:tracePt t="32891" x="9644063" y="4518025"/>
          <p14:tracePt t="32907" x="9447213" y="4554538"/>
          <p14:tracePt t="32925" x="9197975" y="4589463"/>
          <p14:tracePt t="32941" x="8474075" y="4608513"/>
          <p14:tracePt t="32957" x="7823200" y="4608513"/>
          <p14:tracePt t="32974" x="7143750" y="4608513"/>
          <p14:tracePt t="32991" x="6537325" y="4608513"/>
          <p14:tracePt t="33007" x="5946775" y="4643438"/>
          <p14:tracePt t="33024" x="5322888" y="4687888"/>
          <p14:tracePt t="33041" x="4670425" y="4759325"/>
          <p14:tracePt t="33058" x="4062413" y="4857750"/>
          <p14:tracePt t="33074" x="3544888" y="4938713"/>
          <p14:tracePt t="33091" x="3197225" y="5018088"/>
          <p14:tracePt t="33108" x="2928938" y="5081588"/>
          <p14:tracePt t="33125" x="2598738" y="5133975"/>
          <p14:tracePt t="33141" x="2374900" y="5180013"/>
          <p14:tracePt t="33158" x="2179638" y="5197475"/>
          <p14:tracePt t="33174" x="1990725" y="5224463"/>
          <p14:tracePt t="33191" x="1857375" y="5251450"/>
          <p14:tracePt t="33208" x="1751013" y="5268913"/>
          <p14:tracePt t="33225" x="1660525" y="5268913"/>
          <p14:tracePt t="33241" x="1616075" y="5268913"/>
          <p14:tracePt t="33258" x="1544638" y="5268913"/>
          <p14:tracePt t="33275" x="1482725" y="5268913"/>
          <p14:tracePt t="33291" x="1428750" y="5268913"/>
          <p14:tracePt t="33308" x="1366838" y="5268913"/>
          <p14:tracePt t="33325" x="1258888" y="5268913"/>
          <p14:tracePt t="33341" x="1231900" y="5268913"/>
          <p14:tracePt t="33382" x="1223963" y="5268913"/>
          <p14:tracePt t="33494" x="1214438" y="5251450"/>
          <p14:tracePt t="33510" x="1214438" y="5241925"/>
          <p14:tracePt t="33518" x="1214438" y="5214938"/>
          <p14:tracePt t="33526" x="1214438" y="5187950"/>
          <p14:tracePt t="33542" x="1214438" y="5153025"/>
          <p14:tracePt t="33558" x="1204913" y="5126038"/>
          <p14:tracePt t="33575" x="1204913" y="5116513"/>
          <p14:tracePt t="33592" x="1204913" y="5099050"/>
          <p14:tracePt t="33609" x="1196975" y="5089525"/>
          <p14:tracePt t="33625" x="1196975" y="5081588"/>
          <p14:tracePt t="33670" x="1196975" y="5072063"/>
          <p14:tracePt t="33678" x="1196975" y="5062538"/>
          <p14:tracePt t="33702" x="1196975" y="5045075"/>
          <p14:tracePt t="33711" x="1204913" y="5045075"/>
          <p14:tracePt t="33726" x="1231900" y="5045075"/>
          <p14:tracePt t="33742" x="1276350" y="5037138"/>
          <p14:tracePt t="33759" x="1357313" y="5037138"/>
          <p14:tracePt t="33776" x="1446213" y="5027613"/>
          <p14:tracePt t="33792" x="1509713" y="5018088"/>
          <p14:tracePt t="33809" x="1643063" y="5010150"/>
          <p14:tracePt t="33825" x="1785938" y="5010150"/>
          <p14:tracePt t="33842" x="1803400" y="5010150"/>
          <p14:tracePt t="33876" x="1812925" y="5010150"/>
          <p14:tracePt t="33893" x="1830388" y="5010150"/>
          <p14:tracePt t="33909" x="1866900" y="5018088"/>
          <p14:tracePt t="33926" x="1874838" y="5037138"/>
          <p14:tracePt t="33942" x="1874838" y="5045075"/>
          <p14:tracePt t="33990" x="1884363" y="5045075"/>
          <p14:tracePt t="34006" x="1893888" y="5054600"/>
          <p14:tracePt t="34014" x="1911350" y="5062538"/>
          <p14:tracePt t="34026" x="1955800" y="5072063"/>
          <p14:tracePt t="34043" x="1973263" y="5089525"/>
          <p14:tracePt t="34059" x="2009775" y="5099050"/>
          <p14:tracePt t="34076" x="2044700" y="5116513"/>
          <p14:tracePt t="34093" x="2071688" y="5116513"/>
          <p14:tracePt t="34126" x="2081213" y="5116513"/>
          <p14:tracePt t="34143" x="2098675" y="5116513"/>
          <p14:tracePt t="34159" x="2125663" y="5116513"/>
          <p14:tracePt t="34176" x="2143125" y="5116513"/>
          <p14:tracePt t="34193" x="2160588" y="5116513"/>
          <p14:tracePt t="34210" x="2170113" y="5116513"/>
          <p14:tracePt t="34227" x="2187575" y="5116513"/>
          <p14:tracePt t="34243" x="2224088" y="5116513"/>
          <p14:tracePt t="34260" x="2312988" y="5116513"/>
          <p14:tracePt t="34277" x="2401888" y="5116513"/>
          <p14:tracePt t="34294" x="2517775" y="5089525"/>
          <p14:tracePt t="34310" x="2608263" y="5072063"/>
          <p14:tracePt t="34327" x="2679700" y="5062538"/>
          <p14:tracePt t="34343" x="2724150" y="5045075"/>
          <p14:tracePt t="34360" x="2786063" y="5037138"/>
          <p14:tracePt t="34377" x="2847975" y="5027613"/>
          <p14:tracePt t="34394" x="2911475" y="5010150"/>
          <p14:tracePt t="34410" x="3027363" y="4991100"/>
          <p14:tracePt t="34427" x="3143250" y="4983163"/>
          <p14:tracePt t="34444" x="3214688" y="4965700"/>
          <p14:tracePt t="34446" x="3241675" y="4956175"/>
          <p14:tracePt t="34460" x="3268663" y="4956175"/>
          <p14:tracePt t="34477" x="3313113" y="4946650"/>
          <p14:tracePt t="34493" x="3375025" y="4929188"/>
          <p14:tracePt t="34511" x="3429000" y="4911725"/>
          <p14:tracePt t="34527" x="3500438" y="4902200"/>
          <p14:tracePt t="34543" x="3509963" y="4902200"/>
          <p14:tracePt t="34560" x="3517900" y="4902200"/>
          <p14:tracePt t="34598" x="3527425" y="4902200"/>
          <p14:tracePt t="34614" x="3536950" y="4902200"/>
          <p14:tracePt t="34627" x="3562350" y="4884738"/>
          <p14:tracePt t="34644" x="3598863" y="4884738"/>
          <p14:tracePt t="34661" x="3679825" y="4875213"/>
          <p14:tracePt t="34677" x="3687763" y="4875213"/>
          <p14:tracePt t="34694" x="3732213" y="4875213"/>
          <p14:tracePt t="34710" x="3741738" y="4875213"/>
          <p14:tracePt t="34727" x="3768725" y="4875213"/>
          <p14:tracePt t="34744" x="3786188" y="4875213"/>
          <p14:tracePt t="34761" x="3830638" y="4875213"/>
          <p14:tracePt t="34777" x="3884613" y="4875213"/>
          <p14:tracePt t="34794" x="3965575" y="4875213"/>
          <p14:tracePt t="34811" x="4017963" y="4875213"/>
          <p14:tracePt t="34827" x="4152900" y="4875213"/>
          <p14:tracePt t="34844" x="4295775" y="4875213"/>
          <p14:tracePt t="34861" x="4438650" y="4875213"/>
          <p14:tracePt t="34878" x="4483100" y="4875213"/>
          <p14:tracePt t="34911" x="4500563" y="4875213"/>
          <p14:tracePt t="34927" x="4545013" y="4875213"/>
          <p14:tracePt t="34944" x="4589463" y="4875213"/>
          <p14:tracePt t="34961" x="4660900" y="4884738"/>
          <p14:tracePt t="34978" x="4732338" y="4884738"/>
          <p14:tracePt t="34994" x="4776788" y="4894263"/>
          <p14:tracePt t="35011" x="4830763" y="4894263"/>
          <p14:tracePt t="35028" x="4867275" y="4894263"/>
          <p14:tracePt t="35045" x="4902200" y="4894263"/>
          <p14:tracePt t="35061" x="4946650" y="4894263"/>
          <p14:tracePt t="35078" x="4973638" y="4894263"/>
          <p14:tracePt t="35094" x="4991100" y="4894263"/>
          <p14:tracePt t="35111" x="5027613" y="4894263"/>
          <p14:tracePt t="35128" x="5062538" y="4894263"/>
          <p14:tracePt t="35145" x="5089525" y="4894263"/>
          <p14:tracePt t="35162" x="5108575" y="4894263"/>
          <p14:tracePt t="35178" x="5126038" y="4894263"/>
          <p14:tracePt t="35195" x="5143500" y="4894263"/>
          <p14:tracePt t="35212" x="5180013" y="4894263"/>
          <p14:tracePt t="35229" x="5214938" y="4894263"/>
          <p14:tracePt t="35245" x="5276850" y="4894263"/>
          <p14:tracePt t="35261" x="5340350" y="4911725"/>
          <p14:tracePt t="35278" x="5419725" y="4911725"/>
          <p14:tracePt t="35295" x="5438775" y="4919663"/>
          <p14:tracePt t="35311" x="5456238" y="4919663"/>
          <p14:tracePt t="35328" x="5483225" y="4919663"/>
          <p14:tracePt t="35345" x="5510213" y="4919663"/>
          <p14:tracePt t="35361" x="5554663" y="4919663"/>
          <p14:tracePt t="35378" x="5589588" y="4919663"/>
          <p14:tracePt t="35395" x="5616575" y="4919663"/>
          <p14:tracePt t="35412" x="5626100" y="4919663"/>
          <p14:tracePt t="35428" x="5643563" y="4919663"/>
          <p14:tracePt t="35445" x="5653088" y="4919663"/>
          <p14:tracePt t="35462" x="5670550" y="4919663"/>
          <p14:tracePt t="35478" x="5688013" y="4919663"/>
          <p14:tracePt t="35495" x="5715000" y="4919663"/>
          <p14:tracePt t="35529" x="5732463" y="4919663"/>
          <p14:tracePt t="35545" x="5751513" y="4919663"/>
          <p14:tracePt t="35562" x="5786438" y="4919663"/>
          <p14:tracePt t="35578" x="5840413" y="4919663"/>
          <p14:tracePt t="35595" x="5902325" y="4919663"/>
          <p14:tracePt t="35612" x="5956300" y="4919663"/>
          <p14:tracePt t="35629" x="6045200" y="4919663"/>
          <p14:tracePt t="35645" x="6108700" y="4919663"/>
          <p14:tracePt t="35662" x="6153150" y="4919663"/>
          <p14:tracePt t="35679" x="6215063" y="4919663"/>
          <p14:tracePt t="35695" x="6269038" y="4919663"/>
          <p14:tracePt t="35713" x="6330950" y="4919663"/>
          <p14:tracePt t="35729" x="6367463" y="4911725"/>
          <p14:tracePt t="35746" x="6384925" y="4911725"/>
          <p14:tracePt t="35762" x="6411913" y="4911725"/>
          <p14:tracePt t="35779" x="6429375" y="4911725"/>
          <p14:tracePt t="35796" x="6456363" y="4911725"/>
          <p14:tracePt t="35812" x="6483350" y="4902200"/>
          <p14:tracePt t="35829" x="6500813" y="4902200"/>
          <p14:tracePt t="35846" x="6527800" y="4894263"/>
          <p14:tracePt t="35862" x="6545263" y="4894263"/>
          <p14:tracePt t="35879" x="6599238" y="4894263"/>
          <p14:tracePt t="35897" x="6670675" y="4894263"/>
          <p14:tracePt t="35913" x="6777038" y="4894263"/>
          <p14:tracePt t="35929" x="6894513" y="4894263"/>
          <p14:tracePt t="35946" x="7018338" y="4894263"/>
          <p14:tracePt t="35963" x="7089775" y="4894263"/>
          <p14:tracePt t="35979" x="7108825" y="4894263"/>
          <p14:tracePt t="36025" x="7116763" y="4894263"/>
          <p14:tracePt t="36033" x="7126288" y="4894263"/>
          <p14:tracePt t="36050" x="7143750" y="4894263"/>
          <p14:tracePt t="36063" x="7153275" y="4894263"/>
          <p14:tracePt t="36079" x="7161213" y="4894263"/>
          <p14:tracePt t="36105" x="7188200" y="4894263"/>
          <p14:tracePt t="36121" x="7197725" y="4894263"/>
          <p14:tracePt t="36153" x="7215188" y="4894263"/>
          <p14:tracePt t="36186" x="7224713" y="4894263"/>
          <p14:tracePt t="36321" x="7232650" y="4894263"/>
          <p14:tracePt t="36330" x="7242175" y="4894263"/>
          <p14:tracePt t="36338" x="7251700" y="4894263"/>
          <p14:tracePt t="36353" x="7259638" y="4894263"/>
          <p14:tracePt t="36363" x="7277100" y="4894263"/>
          <p14:tracePt t="36380" x="7296150" y="4894263"/>
          <p14:tracePt t="36397" x="7348538" y="4884738"/>
          <p14:tracePt t="36413" x="7375525" y="4884738"/>
          <p14:tracePt t="36430" x="7402513" y="4884738"/>
          <p14:tracePt t="36447" x="7412038" y="4884738"/>
          <p14:tracePt t="36634" x="7419975" y="4884738"/>
          <p14:tracePt t="36650" x="7439025" y="4884738"/>
          <p14:tracePt t="36666" x="7446963" y="4884738"/>
          <p14:tracePt t="36673" x="7456488" y="4884738"/>
          <p14:tracePt t="36682" x="7466013" y="4884738"/>
          <p14:tracePt t="36698" x="7527925" y="4884738"/>
          <p14:tracePt t="36714" x="7581900" y="4884738"/>
          <p14:tracePt t="36731" x="7670800" y="4884738"/>
          <p14:tracePt t="36748" x="7823200" y="4884738"/>
          <p14:tracePt t="36764" x="8037513" y="4875213"/>
          <p14:tracePt t="36781" x="8304213" y="4840288"/>
          <p14:tracePt t="36798" x="8555038" y="4822825"/>
          <p14:tracePt t="36814" x="8777288" y="4813300"/>
          <p14:tracePt t="36831" x="8920163" y="4795838"/>
          <p14:tracePt t="36848" x="8939213" y="4795838"/>
          <p14:tracePt t="36905" x="8956675" y="4795838"/>
          <p14:tracePt t="36914" x="8966200" y="4795838"/>
          <p14:tracePt t="36921" x="8991600" y="4795838"/>
          <p14:tracePt t="36931" x="9001125" y="4795838"/>
          <p14:tracePt t="36948" x="9010650" y="4795838"/>
          <p14:tracePt t="36964" x="9055100" y="4795838"/>
          <p14:tracePt t="36981" x="9090025" y="4813300"/>
          <p14:tracePt t="36998" x="9099550" y="4813300"/>
          <p14:tracePt t="37015" x="9126538" y="4830763"/>
          <p14:tracePt t="37031" x="9144000" y="4840288"/>
          <p14:tracePt t="37048" x="9161463" y="4848225"/>
          <p14:tracePt t="37065" x="9205913" y="4857750"/>
          <p14:tracePt t="37082" x="9224963" y="4857750"/>
          <p14:tracePt t="37098" x="9251950" y="4884738"/>
          <p14:tracePt t="37115" x="9286875" y="4902200"/>
          <p14:tracePt t="37131" x="9331325" y="4911725"/>
          <p14:tracePt t="37148" x="9375775" y="4919663"/>
          <p14:tracePt t="37165" x="9439275" y="4919663"/>
          <p14:tracePt t="37181" x="9474200" y="4919663"/>
          <p14:tracePt t="37198" x="9491663" y="4919663"/>
          <p14:tracePt t="37215" x="9528175" y="4919663"/>
          <p14:tracePt t="37232" x="9545638" y="4919663"/>
          <p14:tracePt t="37249" x="9563100" y="4919663"/>
          <p14:tracePt t="37265" x="9634538" y="4902200"/>
          <p14:tracePt t="37282" x="9705975" y="4848225"/>
          <p14:tracePt t="37298" x="9742488" y="4830763"/>
          <p14:tracePt t="37315" x="9752013" y="4830763"/>
          <p14:tracePt t="37348" x="9725025" y="4830763"/>
          <p14:tracePt t="37365" x="9698038" y="4830763"/>
          <p14:tracePt t="37382" x="9688513" y="4830763"/>
          <p14:tracePt t="37881" x="9661525" y="4830763"/>
          <p14:tracePt t="37889" x="9653588" y="4830763"/>
          <p14:tracePt t="37899" x="9634538" y="4830763"/>
          <p14:tracePt t="37916" x="9617075" y="4840288"/>
          <p14:tracePt t="37933" x="9609138" y="4848225"/>
          <p14:tracePt t="37994" x="9599613" y="4848225"/>
          <p14:tracePt t="38025" x="9590088" y="4848225"/>
          <p14:tracePt t="38041" x="9582150" y="4857750"/>
          <p14:tracePt t="38089" x="9572625" y="4875213"/>
          <p14:tracePt t="38121" x="9555163" y="4875213"/>
          <p14:tracePt t="38153" x="9545638" y="4875213"/>
          <p14:tracePt t="38185" x="9528175" y="4875213"/>
          <p14:tracePt t="38202" x="9510713" y="4875213"/>
          <p14:tracePt t="38209" x="9501188" y="4875213"/>
          <p14:tracePt t="38218" x="9491663" y="4867275"/>
          <p14:tracePt t="38233" x="9483725" y="4867275"/>
          <p14:tracePt t="38250" x="9456738" y="4857750"/>
          <p14:tracePt t="38267" x="9439275" y="4857750"/>
          <p14:tracePt t="38283" x="9412288" y="4857750"/>
          <p14:tracePt t="38413" x="9402763" y="4857750"/>
          <p14:tracePt t="38461" x="9402763" y="4867275"/>
          <p14:tracePt t="38469" x="9402763" y="4875213"/>
          <p14:tracePt t="38477" x="9402763" y="4884738"/>
          <p14:tracePt t="38605" x="9394825" y="4894263"/>
          <p14:tracePt t="38613" x="9385300" y="4902200"/>
          <p14:tracePt t="38621" x="9375775" y="4902200"/>
          <p14:tracePt t="38638" x="9367838" y="4902200"/>
          <p14:tracePt t="38654" x="9358313" y="4902200"/>
          <p14:tracePt t="38670" x="9348788" y="4911725"/>
          <p14:tracePt t="38685" x="9304338" y="4929188"/>
          <p14:tracePt t="38701" x="9269413" y="4938713"/>
          <p14:tracePt t="38718" x="9242425" y="4956175"/>
          <p14:tracePt t="38734" x="9205913" y="4956175"/>
          <p14:tracePt t="38751" x="9161463" y="4991100"/>
          <p14:tracePt t="38768" x="9153525" y="4991100"/>
          <p14:tracePt t="38784" x="9134475" y="5000625"/>
          <p14:tracePt t="39205" x="9126538" y="5000625"/>
          <p14:tracePt t="39230" x="9126538" y="4991100"/>
          <p14:tracePt t="39253" x="9134475" y="4991100"/>
          <p14:tracePt t="39278" x="9144000" y="4983163"/>
          <p14:tracePt t="39301" x="9161463" y="4983163"/>
          <p14:tracePt t="39317" x="9180513" y="4983163"/>
          <p14:tracePt t="39334" x="9197975" y="4983163"/>
          <p14:tracePt t="39342" x="9205913" y="4983163"/>
          <p14:tracePt t="39478" x="9215438" y="4983163"/>
          <p14:tracePt t="39486" x="9232900" y="4983163"/>
          <p14:tracePt t="39502" x="9242425" y="4983163"/>
          <p14:tracePt t="39509" x="9269413" y="4983163"/>
          <p14:tracePt t="39525" x="9304338" y="4983163"/>
          <p14:tracePt t="39536" x="9313863" y="4983163"/>
          <p14:tracePt t="39553" x="9358313" y="4991100"/>
          <p14:tracePt t="39586" x="9375775" y="4991100"/>
          <p14:tracePt t="39619" x="9394825" y="4991100"/>
          <p14:tracePt t="39782" x="9412288" y="4991100"/>
          <p14:tracePt t="39862" x="9420225" y="4991100"/>
          <p14:tracePt t="39869" x="9429750" y="4991100"/>
          <p14:tracePt t="39877" x="9439275" y="4991100"/>
          <p14:tracePt t="39887" x="9447213" y="4991100"/>
          <p14:tracePt t="39903" x="9483725" y="4991100"/>
          <p14:tracePt t="39920" x="9528175" y="4991100"/>
          <p14:tracePt t="39937" x="9572625" y="4973638"/>
          <p14:tracePt t="39954" x="9609138" y="4965700"/>
          <p14:tracePt t="39987" x="9617075" y="4965700"/>
          <p14:tracePt t="40003" x="9626600" y="4946650"/>
          <p14:tracePt t="40021" x="9644063" y="4938713"/>
          <p14:tracePt t="40037" x="9653588" y="4929188"/>
          <p14:tracePt t="41114" x="9661525" y="4929188"/>
          <p14:tracePt t="41305" x="9671050" y="4929188"/>
          <p14:tracePt t="41314" x="9680575" y="4929188"/>
          <p14:tracePt t="41482" x="9688513" y="4929188"/>
          <p14:tracePt t="41498" x="9705975" y="4929188"/>
          <p14:tracePt t="41514" x="9715500" y="4929188"/>
          <p14:tracePt t="41530" x="9725025" y="4929188"/>
          <p14:tracePt t="41545" x="9742488" y="4929188"/>
          <p14:tracePt t="41625" x="9759950" y="4929188"/>
          <p14:tracePt t="41642" x="9786938" y="4929188"/>
          <p14:tracePt t="41650" x="9796463" y="4929188"/>
          <p14:tracePt t="41658" x="9813925" y="4929188"/>
          <p14:tracePt t="41673" x="9823450" y="4929188"/>
          <p14:tracePt t="41785" x="9840913" y="4919663"/>
          <p14:tracePt t="41794" x="9848850" y="4919663"/>
          <p14:tracePt t="41850" x="9858375" y="4911725"/>
          <p14:tracePt t="41858" x="9867900" y="4902200"/>
          <p14:tracePt t="41865" x="9867900" y="4894263"/>
          <p14:tracePt t="41874" x="9867900" y="4884738"/>
          <p14:tracePt t="41890" x="9875838" y="4884738"/>
          <p14:tracePt t="42937" x="9875838" y="4875213"/>
          <p14:tracePt t="42953" x="9894888" y="4848225"/>
          <p14:tracePt t="42962" x="9902825" y="4848225"/>
          <p14:tracePt t="42969" x="9912350" y="4822825"/>
          <p14:tracePt t="42978" x="9929813" y="4803775"/>
          <p14:tracePt t="42993" x="9974263" y="4732338"/>
          <p14:tracePt t="43009" x="10001250" y="4687888"/>
          <p14:tracePt t="43026" x="10028238" y="4643438"/>
          <p14:tracePt t="43042" x="10045700" y="4598988"/>
          <p14:tracePt t="43059" x="10063163" y="4581525"/>
          <p14:tracePt t="43075" x="10082213" y="4545013"/>
          <p14:tracePt t="43092" x="10090150" y="4527550"/>
          <p14:tracePt t="43129" x="10099675" y="4510088"/>
          <p14:tracePt t="43142" x="10099675" y="4500563"/>
          <p14:tracePt t="43514" x="10099675" y="4510088"/>
          <p14:tracePt t="43521" x="10099675" y="4518025"/>
          <p14:tracePt t="43530" x="10090150" y="4518025"/>
          <p14:tracePt t="43543" x="10082213" y="4518025"/>
          <p14:tracePt t="43560" x="10082213" y="4537075"/>
          <p14:tracePt t="43577" x="10082213" y="4554538"/>
          <p14:tracePt t="43593" x="10082213" y="4562475"/>
          <p14:tracePt t="43610" x="10082213" y="4581525"/>
          <p14:tracePt t="43626" x="10082213" y="4589463"/>
          <p14:tracePt t="43690" x="10072688" y="4608513"/>
          <p14:tracePt t="43710" x="10072688" y="4616450"/>
          <p14:tracePt t="43725" x="10063163" y="4625975"/>
          <p14:tracePt t="43734" x="10055225" y="4643438"/>
          <p14:tracePt t="43758" x="10045700" y="4643438"/>
          <p14:tracePt t="43773" x="10045700" y="4652963"/>
          <p14:tracePt t="43805" x="10045700" y="4660900"/>
          <p14:tracePt t="43821" x="10045700" y="4670425"/>
          <p14:tracePt t="43853" x="10037763" y="4687888"/>
          <p14:tracePt t="43862" x="10037763" y="4697413"/>
          <p14:tracePt t="44454" x="10037763" y="4714875"/>
          <p14:tracePt t="44462" x="10037763" y="4724400"/>
          <p14:tracePt t="44509" x="10037763" y="4741863"/>
          <p14:tracePt t="44533" x="10045700" y="4741863"/>
          <p14:tracePt t="44541" x="10045700" y="4751388"/>
          <p14:tracePt t="44549" x="10063163" y="4751388"/>
          <p14:tracePt t="44565" x="10090150" y="4751388"/>
          <p14:tracePt t="44578" x="10099675" y="4751388"/>
          <p14:tracePt t="44595" x="10153650" y="4751388"/>
          <p14:tracePt t="44611" x="10206038" y="4751388"/>
          <p14:tracePt t="44629" x="10304463" y="4741863"/>
          <p14:tracePt t="44645" x="10429875" y="4724400"/>
          <p14:tracePt t="44662" x="10447338" y="4724400"/>
          <p14:tracePt t="44709" x="10466388" y="4724400"/>
          <p14:tracePt t="44717" x="10474325" y="4724400"/>
          <p14:tracePt t="44728" x="10491788" y="4732338"/>
          <p14:tracePt t="44745" x="10528300" y="4751388"/>
          <p14:tracePt t="44762" x="10555288" y="4759325"/>
          <p14:tracePt t="44778" x="10582275" y="4776788"/>
          <p14:tracePt t="44795" x="10634663" y="4786313"/>
          <p14:tracePt t="44812" x="10644188" y="4803775"/>
          <p14:tracePt t="44829" x="10698163" y="4813300"/>
          <p14:tracePt t="44845" x="10733088" y="4848225"/>
          <p14:tracePt t="44879" x="10760075" y="4848225"/>
          <p14:tracePt t="44895" x="10787063" y="4857750"/>
          <p14:tracePt t="44912" x="10796588" y="4875213"/>
          <p14:tracePt t="44929" x="10814050" y="4875213"/>
          <p14:tracePt t="44945" x="10831513" y="4884738"/>
          <p14:tracePt t="45062" x="10831513" y="4894263"/>
          <p14:tracePt t="45069" x="10831513" y="4902200"/>
          <p14:tracePt t="45079" x="10823575" y="4902200"/>
          <p14:tracePt t="45096" x="10804525" y="4919663"/>
          <p14:tracePt t="45113" x="10777538" y="4929188"/>
          <p14:tracePt t="45129" x="10752138" y="4938713"/>
          <p14:tracePt t="45146" x="10715625" y="4946650"/>
          <p14:tracePt t="45163" x="10698163" y="4946650"/>
          <p14:tracePt t="45179" x="10661650" y="4956175"/>
          <p14:tracePt t="45196" x="10644188" y="4956175"/>
          <p14:tracePt t="45213" x="10609263" y="4973638"/>
          <p14:tracePt t="45229" x="10572750" y="4983163"/>
          <p14:tracePt t="45246" x="10537825" y="4983163"/>
          <p14:tracePt t="45263" x="10518775" y="4983163"/>
          <p14:tracePt t="45333" x="10510838" y="4983163"/>
          <p14:tracePt t="45341" x="10501313" y="4983163"/>
          <p14:tracePt t="45413" x="10491788" y="4983163"/>
          <p14:tracePt t="45590" x="10483850" y="4983163"/>
          <p14:tracePt t="45605" x="10483850" y="4973638"/>
          <p14:tracePt t="45637" x="10483850" y="4956175"/>
          <p14:tracePt t="45646" x="10483850" y="4946650"/>
          <p14:tracePt t="45653" x="10483850" y="4938713"/>
          <p14:tracePt t="45663" x="10491788" y="4929188"/>
          <p14:tracePt t="45680" x="10510838" y="4911725"/>
          <p14:tracePt t="45697" x="10518775" y="4902200"/>
          <p14:tracePt t="45714" x="10528300" y="4902200"/>
          <p14:tracePt t="45730" x="10545763" y="4894263"/>
          <p14:tracePt t="45747" x="10545763" y="4884738"/>
          <p14:tracePt t="45830" x="10555288" y="4884738"/>
          <p14:tracePt t="45862" x="10555288" y="4875213"/>
          <p14:tracePt t="45974" x="10563225" y="4875213"/>
          <p14:tracePt t="46006" x="10563225" y="4884738"/>
          <p14:tracePt t="46021" x="10563225" y="4894263"/>
          <p14:tracePt t="46029" x="10555288" y="4894263"/>
          <p14:tracePt t="46149" x="10555288" y="4902200"/>
          <p14:tracePt t="46166" x="10563225" y="4902200"/>
          <p14:tracePt t="46174" x="10572750" y="4919663"/>
          <p14:tracePt t="46182" x="10590213" y="4919663"/>
          <p14:tracePt t="46198" x="10626725" y="4919663"/>
          <p14:tracePt t="46215" x="10715625" y="4919663"/>
          <p14:tracePt t="46231" x="10868025" y="4919663"/>
          <p14:tracePt t="46248" x="10991850" y="4919663"/>
          <p14:tracePt t="46265" x="11045825" y="4919663"/>
          <p14:tracePt t="46309" x="11055350" y="4911725"/>
          <p14:tracePt t="46341" x="11063288" y="4902200"/>
          <p14:tracePt t="46533" x="11072813" y="4902200"/>
          <p14:tracePt t="46542" x="11082338" y="4902200"/>
          <p14:tracePt t="46597" x="11090275" y="4902200"/>
          <p14:tracePt t="46630" x="11109325" y="4902200"/>
          <p14:tracePt t="46637" x="11117263" y="4902200"/>
          <p14:tracePt t="46648" x="11126788" y="4902200"/>
          <p14:tracePt t="46665" x="11134725" y="4902200"/>
          <p14:tracePt t="47202" x="11134725" y="4894263"/>
          <p14:tracePt t="47210" x="11134725" y="4884738"/>
          <p14:tracePt t="48474" x="11134725" y="4875213"/>
          <p14:tracePt t="48481" x="11134725" y="4867275"/>
          <p14:tracePt t="50517" x="11134725" y="4857750"/>
          <p14:tracePt t="50533" x="11134725" y="4840288"/>
          <p14:tracePt t="50541" x="11126788" y="4840288"/>
          <p14:tracePt t="50549" x="11126788" y="4803775"/>
          <p14:tracePt t="50558" x="11099800" y="4759325"/>
          <p14:tracePt t="50573" x="11063288" y="4670425"/>
          <p14:tracePt t="50589" x="11045825" y="4625975"/>
          <p14:tracePt t="50606" x="11028363" y="4589463"/>
          <p14:tracePt t="50622" x="11001375" y="4554538"/>
          <p14:tracePt t="50661" x="11001375" y="4537075"/>
          <p14:tracePt t="50709" x="11001375" y="4518025"/>
          <p14:tracePt t="50758" x="11001375" y="4510088"/>
          <p14:tracePt t="50789" x="11001375" y="4500563"/>
          <p14:tracePt t="50797" x="11001375" y="4473575"/>
          <p14:tracePt t="50806" x="11001375" y="4465638"/>
          <p14:tracePt t="50823" x="11001375" y="4402138"/>
          <p14:tracePt t="50839" x="10956925" y="4303713"/>
          <p14:tracePt t="50856" x="10912475" y="4224338"/>
          <p14:tracePt t="50873" x="10875963" y="4143375"/>
          <p14:tracePt t="50889" x="10814050" y="4044950"/>
          <p14:tracePt t="50906" x="10760075" y="3965575"/>
          <p14:tracePt t="50923" x="10698163" y="3884613"/>
          <p14:tracePt t="50939" x="10653713" y="3840163"/>
          <p14:tracePt t="50957" x="10572750" y="3786188"/>
          <p14:tracePt t="50973" x="10510838" y="3759200"/>
          <p14:tracePt t="50990" x="10474325" y="3759200"/>
          <p14:tracePt t="51006" x="10429875" y="3759200"/>
          <p14:tracePt t="51023" x="10375900" y="3759200"/>
          <p14:tracePt t="51040" x="10340975" y="3732213"/>
          <p14:tracePt t="51056" x="10313988" y="3732213"/>
          <p14:tracePt t="51073" x="10287000" y="3732213"/>
          <p14:tracePt t="51090" x="10260013" y="3732213"/>
          <p14:tracePt t="51106" x="10252075" y="3724275"/>
          <p14:tracePt t="51422" x="10260013" y="3724275"/>
          <p14:tracePt t="51429" x="10269538" y="3724275"/>
          <p14:tracePt t="51440" x="10287000" y="3724275"/>
          <p14:tracePt t="51457" x="10340975" y="3724275"/>
          <p14:tracePt t="51474" x="10420350" y="3724275"/>
          <p14:tracePt t="51491" x="10474325" y="3724275"/>
          <p14:tracePt t="51507" x="10582275" y="3724275"/>
          <p14:tracePt t="51524" x="10671175" y="3724275"/>
          <p14:tracePt t="51541" x="10752138" y="3732213"/>
          <p14:tracePt t="51557" x="10777538" y="3732213"/>
          <p14:tracePt t="51574" x="10823575" y="3741738"/>
          <p14:tracePt t="51591" x="10841038" y="3759200"/>
          <p14:tracePt t="51607" x="10875963" y="3786188"/>
          <p14:tracePt t="51624" x="10912475" y="3803650"/>
          <p14:tracePt t="51641" x="10974388" y="3867150"/>
          <p14:tracePt t="51658" x="11045825" y="3919538"/>
          <p14:tracePt t="51674" x="11117263" y="3973513"/>
          <p14:tracePt t="51691" x="11153775" y="3990975"/>
          <p14:tracePt t="51708" x="11161713" y="4010025"/>
          <p14:tracePt t="51724" x="11188700" y="4044950"/>
          <p14:tracePt t="51741" x="11225213" y="4081463"/>
          <p14:tracePt t="51758" x="11242675" y="4098925"/>
          <p14:tracePt t="51774" x="11269663" y="4116388"/>
          <p14:tracePt t="51791" x="11304588" y="4170363"/>
          <p14:tracePt t="51808" x="11314113" y="4187825"/>
          <p14:tracePt t="51825" x="11358563" y="4286250"/>
          <p14:tracePt t="51841" x="11368088" y="4330700"/>
          <p14:tracePt t="51858" x="11385550" y="4394200"/>
          <p14:tracePt t="51875" x="11385550" y="4438650"/>
          <p14:tracePt t="51891" x="11395075" y="4500563"/>
          <p14:tracePt t="51908" x="11395075" y="4518025"/>
          <p14:tracePt t="51925" x="11412538" y="4545013"/>
          <p14:tracePt t="51941" x="11420475" y="4572000"/>
          <p14:tracePt t="51975" x="11420475" y="4581525"/>
          <p14:tracePt t="51992" x="11420475" y="4598988"/>
          <p14:tracePt t="52008" x="11420475" y="4616450"/>
          <p14:tracePt t="52042" x="11420475" y="4625975"/>
          <p14:tracePt t="52058" x="11420475" y="4643438"/>
          <p14:tracePt t="52092" x="11420475" y="4652963"/>
          <p14:tracePt t="52108" x="11420475" y="4660900"/>
          <p14:tracePt t="52529" x="11412538" y="4660900"/>
          <p14:tracePt t="52818" x="11412538" y="4652963"/>
          <p14:tracePt t="52977" x="11412538" y="4643438"/>
          <p14:tracePt t="52985" x="11412538" y="4633913"/>
          <p14:tracePt t="55181" x="11403013" y="4616450"/>
          <p14:tracePt t="55189" x="11385550" y="4616450"/>
          <p14:tracePt t="55198" x="11376025" y="4598988"/>
          <p14:tracePt t="55214" x="11349038" y="4589463"/>
          <p14:tracePt t="55247" x="11341100" y="4572000"/>
          <p14:tracePt t="55264" x="11323638" y="4562475"/>
          <p14:tracePt t="55281" x="11314113" y="4527550"/>
          <p14:tracePt t="55297" x="11304588" y="4500563"/>
          <p14:tracePt t="55314" x="11287125" y="4483100"/>
          <p14:tracePt t="55331" x="11277600" y="4473575"/>
          <p14:tracePt t="55347" x="11260138" y="4446588"/>
          <p14:tracePt t="55365" x="11225213" y="4411663"/>
          <p14:tracePt t="55381" x="11206163" y="4357688"/>
          <p14:tracePt t="55398" x="11180763" y="4322763"/>
          <p14:tracePt t="55414" x="11126788" y="4259263"/>
          <p14:tracePt t="55431" x="11082338" y="4205288"/>
          <p14:tracePt t="55447" x="11018838" y="4170363"/>
          <p14:tracePt t="55464" x="10947400" y="4125913"/>
          <p14:tracePt t="55481" x="10885488" y="4089400"/>
          <p14:tracePt t="55498" x="10814050" y="4062413"/>
          <p14:tracePt t="55515" x="10725150" y="4027488"/>
          <p14:tracePt t="55531" x="10634663" y="3990975"/>
          <p14:tracePt t="55549" x="10501313" y="3965575"/>
          <p14:tracePt t="55565" x="10483850" y="3946525"/>
          <p14:tracePt t="55582" x="10447338" y="3911600"/>
          <p14:tracePt t="55598" x="10420350" y="3884613"/>
          <p14:tracePt t="55615" x="10394950" y="3840163"/>
          <p14:tracePt t="55631" x="10340975" y="3759200"/>
          <p14:tracePt t="55648" x="10313988" y="3705225"/>
          <p14:tracePt t="55665" x="10287000" y="3697288"/>
          <p14:tracePt t="55681" x="10260013" y="3660775"/>
          <p14:tracePt t="55698" x="10215563" y="3643313"/>
          <p14:tracePt t="55715" x="10180638" y="3633788"/>
          <p14:tracePt t="55731" x="10144125" y="3633788"/>
          <p14:tracePt t="55748" x="10117138" y="3625850"/>
          <p14:tracePt t="55765" x="10099675" y="3608388"/>
          <p14:tracePt t="55821" x="10090150" y="3608388"/>
          <p14:tracePt t="55829" x="10082213" y="3598863"/>
          <p14:tracePt t="56254" x="10090150" y="3598863"/>
          <p14:tracePt t="56301" x="10099675" y="3598863"/>
          <p14:tracePt t="56446" x="10109200" y="3598863"/>
          <p14:tracePt t="56461" x="10117138" y="3589338"/>
          <p14:tracePt t="57409" x="10126663" y="3589338"/>
          <p14:tracePt t="57425" x="10144125" y="3598863"/>
          <p14:tracePt t="57433" x="10161588" y="3625850"/>
          <p14:tracePt t="57441" x="10188575" y="3643313"/>
          <p14:tracePt t="57451" x="10225088" y="3679825"/>
          <p14:tracePt t="57468" x="10358438" y="3776663"/>
          <p14:tracePt t="57485" x="10501313" y="3875088"/>
          <p14:tracePt t="57501" x="10634663" y="3946525"/>
          <p14:tracePt t="57518" x="10760075" y="3990975"/>
          <p14:tracePt t="57534" x="10885488" y="4044950"/>
          <p14:tracePt t="57551" x="11001375" y="4081463"/>
          <p14:tracePt t="57569" x="11153775" y="4143375"/>
          <p14:tracePt t="57585" x="11260138" y="4205288"/>
          <p14:tracePt t="57601" x="11368088" y="4268788"/>
          <p14:tracePt t="57618" x="11456988" y="4330700"/>
          <p14:tracePt t="57635" x="11510963" y="4357688"/>
          <p14:tracePt t="57652" x="11518900" y="4357688"/>
          <p14:tracePt t="57745" x="11528425" y="4367213"/>
          <p14:tracePt t="57754" x="11537950" y="4367213"/>
          <p14:tracePt t="57761" x="11545888" y="4375150"/>
          <p14:tracePt t="57771" x="11555413" y="4384675"/>
          <p14:tracePt t="57793" x="11555413" y="4394200"/>
          <p14:tracePt t="57802" x="11555413" y="4402138"/>
          <p14:tracePt t="57841" x="11555413" y="4411663"/>
          <p14:tracePt t="57849" x="11555413" y="4419600"/>
          <p14:tracePt t="57873" x="11555413" y="4429125"/>
          <p14:tracePt t="57881" x="11555413" y="4438650"/>
          <p14:tracePt t="57889" x="11555413" y="4446588"/>
          <p14:tracePt t="57902" x="11545888" y="4456113"/>
          <p14:tracePt t="57919" x="11518900" y="4483100"/>
          <p14:tracePt t="57935" x="11483975" y="4527550"/>
          <p14:tracePt t="57953" x="11412538" y="4598988"/>
          <p14:tracePt t="57969" x="11358563" y="4616450"/>
          <p14:tracePt t="57986" x="11296650" y="4643438"/>
          <p14:tracePt t="58002" x="11252200" y="4660900"/>
          <p14:tracePt t="58019" x="11198225" y="4670425"/>
          <p14:tracePt t="58036" x="11126788" y="4679950"/>
          <p14:tracePt t="58053" x="11063288" y="4679950"/>
          <p14:tracePt t="58069" x="11018838" y="4679950"/>
          <p14:tracePt t="58086" x="10947400" y="4679950"/>
          <p14:tracePt t="58102" x="10885488" y="4679950"/>
          <p14:tracePt t="58119" x="10831513" y="4679950"/>
          <p14:tracePt t="58136" x="10787063" y="4660900"/>
          <p14:tracePt t="58153" x="10742613" y="4652963"/>
          <p14:tracePt t="58169" x="10706100" y="4633913"/>
          <p14:tracePt t="58186" x="10688638" y="4625975"/>
          <p14:tracePt t="58202" x="10680700" y="4616450"/>
          <p14:tracePt t="58219" x="10661650" y="4616450"/>
          <p14:tracePt t="58236" x="10653713" y="4616450"/>
          <p14:tracePt t="58253" x="10617200" y="4616450"/>
          <p14:tracePt t="58269" x="10590213" y="4616450"/>
          <p14:tracePt t="58286" x="10555288" y="4616450"/>
          <p14:tracePt t="58303" x="10510838" y="4616450"/>
          <p14:tracePt t="58320" x="10466388" y="4616450"/>
          <p14:tracePt t="58337" x="10385425" y="4608513"/>
          <p14:tracePt t="58353" x="10348913" y="4589463"/>
          <p14:tracePt t="58370" x="10304463" y="4581525"/>
          <p14:tracePt t="58386" x="10269538" y="4554538"/>
          <p14:tracePt t="58403" x="10260013" y="4545013"/>
          <p14:tracePt t="58420" x="10233025" y="4518025"/>
          <p14:tracePt t="58466" x="10225088" y="4518025"/>
          <p14:tracePt t="58473" x="10215563" y="4518025"/>
          <p14:tracePt t="58486" x="10215563" y="4527550"/>
          <p14:tracePt t="58503" x="10188575" y="4554538"/>
          <p14:tracePt t="58520" x="10180638" y="4562475"/>
          <p14:tracePt t="58537" x="10153650" y="4589463"/>
          <p14:tracePt t="58593" x="10153650" y="4598988"/>
          <p14:tracePt t="58689" x="10134600" y="4608513"/>
          <p14:tracePt t="58698" x="10126663" y="4608513"/>
          <p14:tracePt t="58722" x="10117138" y="4608513"/>
          <p14:tracePt t="59346" x="10109200" y="4616450"/>
          <p14:tracePt t="59425" x="10109200" y="4625975"/>
          <p14:tracePt t="59441" x="10099675" y="4633913"/>
          <p14:tracePt t="59449" x="10090150" y="4643438"/>
          <p14:tracePt t="59477" x="10082213" y="4652963"/>
          <p14:tracePt t="59525" x="10082213" y="4670425"/>
          <p14:tracePt t="59533" x="10082213" y="4679950"/>
          <p14:tracePt t="59557" x="10082213" y="4687888"/>
          <p14:tracePt t="59917" x="10090150" y="4687888"/>
          <p14:tracePt t="59925" x="10099675" y="4687888"/>
          <p14:tracePt t="59933" x="10126663" y="4687888"/>
          <p14:tracePt t="59942" x="10144125" y="4687888"/>
          <p14:tracePt t="59956" x="10180638" y="4687888"/>
          <p14:tracePt t="59973" x="10287000" y="4687888"/>
          <p14:tracePt t="59989" x="10358438" y="4687888"/>
          <p14:tracePt t="60006" x="10412413" y="4687888"/>
          <p14:tracePt t="60023" x="10466388" y="4705350"/>
          <p14:tracePt t="60040" x="10491788" y="4705350"/>
          <p14:tracePt t="60056" x="10510838" y="4705350"/>
          <p14:tracePt t="60072" x="10528300" y="4714875"/>
          <p14:tracePt t="60089" x="10555288" y="4714875"/>
          <p14:tracePt t="60106" x="10599738" y="4714875"/>
          <p14:tracePt t="60123" x="10653713" y="4714875"/>
          <p14:tracePt t="60139" x="10698163" y="4724400"/>
          <p14:tracePt t="60157" x="10760075" y="4751388"/>
          <p14:tracePt t="60173" x="10787063" y="4768850"/>
          <p14:tracePt t="60190" x="10796588" y="4768850"/>
          <p14:tracePt t="60206" x="10814050" y="4768850"/>
          <p14:tracePt t="60223" x="10831513" y="4768850"/>
          <p14:tracePt t="60240" x="10875963" y="4768850"/>
          <p14:tracePt t="60256" x="10920413" y="4768850"/>
          <p14:tracePt t="60273" x="10939463" y="4759325"/>
          <p14:tracePt t="60306" x="10947400" y="4759325"/>
          <p14:tracePt t="60323" x="10966450" y="4759325"/>
          <p14:tracePt t="60340" x="11018838" y="4759325"/>
          <p14:tracePt t="60357" x="11109325" y="4759325"/>
          <p14:tracePt t="60373" x="11153775" y="4759325"/>
          <p14:tracePt t="60390" x="11171238" y="4759325"/>
          <p14:tracePt t="60423" x="11180763" y="4759325"/>
          <p14:tracePt t="60440" x="11198225" y="4759325"/>
          <p14:tracePt t="60457" x="11206163" y="4759325"/>
          <p14:tracePt t="60862" x="11206163" y="4768850"/>
          <p14:tracePt t="60942" x="11206163" y="4786313"/>
          <p14:tracePt t="60957" x="11206163" y="4795838"/>
          <p14:tracePt t="60965" x="11198225" y="4795838"/>
          <p14:tracePt t="60974" x="11188700" y="4803775"/>
          <p14:tracePt t="60991" x="11188700" y="4813300"/>
          <p14:tracePt t="61350" x="11180763" y="48133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342" y="0"/>
            <a:ext cx="10276765" cy="1351722"/>
          </a:xfrm>
        </p:spPr>
        <p:txBody>
          <a:bodyPr/>
          <a:lstStyle/>
          <a:p>
            <a:pPr algn="ctr"/>
            <a:r>
              <a:rPr lang="pt-BR" dirty="0" smtClean="0"/>
              <a:t>Experimento de Osborne Reynolds </a:t>
            </a:r>
            <a:br>
              <a:rPr lang="pt-BR" dirty="0" smtClean="0"/>
            </a:br>
            <a:r>
              <a:rPr lang="pt-BR" sz="3200" dirty="0" smtClean="0"/>
              <a:t>(Irlanda do Norte e Inglaterra, 1883)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36104" y="1351721"/>
            <a:ext cx="11118574" cy="514115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tabLst>
                <a:tab pos="4306888" algn="l"/>
                <a:tab pos="5022850" algn="l"/>
              </a:tabLst>
            </a:pPr>
            <a:r>
              <a:rPr lang="pt-BR" dirty="0" smtClean="0">
                <a:sym typeface="Symbol" panose="05050102010706020507" pitchFamily="18" charset="2"/>
              </a:rPr>
              <a:t>Bancada de testes de escoamento</a:t>
            </a:r>
          </a:p>
          <a:p>
            <a:pPr>
              <a:lnSpc>
                <a:spcPct val="150000"/>
              </a:lnSpc>
              <a:tabLst>
                <a:tab pos="4306888" algn="l"/>
                <a:tab pos="5022850" algn="l"/>
              </a:tabLst>
            </a:pPr>
            <a:r>
              <a:rPr lang="pt-BR" dirty="0" smtClean="0">
                <a:sym typeface="Symbol" panose="05050102010706020507" pitchFamily="18" charset="2"/>
              </a:rPr>
              <a:t>Água + Líquido indicador (escuro)</a:t>
            </a:r>
          </a:p>
          <a:p>
            <a:pPr>
              <a:lnSpc>
                <a:spcPct val="150000"/>
              </a:lnSpc>
              <a:tabLst>
                <a:tab pos="4306888" algn="l"/>
                <a:tab pos="5022850" algn="l"/>
              </a:tabLst>
            </a:pPr>
            <a:r>
              <a:rPr lang="pt-BR" dirty="0" smtClean="0">
                <a:sym typeface="Symbol" panose="05050102010706020507" pitchFamily="18" charset="2"/>
              </a:rPr>
              <a:t>Controle de V do escoamento c/ válvula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2052" name="Picture 4" descr="Número de Reynolds: saiba TUDO sobre ele! - Guia da Engenhar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053" y="1772339"/>
            <a:ext cx="4176447" cy="472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ector de seta reta 7"/>
          <p:cNvCxnSpPr/>
          <p:nvPr/>
        </p:nvCxnSpPr>
        <p:spPr>
          <a:xfrm>
            <a:off x="5915608" y="2537927"/>
            <a:ext cx="1884784" cy="242595"/>
          </a:xfrm>
          <a:prstGeom prst="straightConnector1">
            <a:avLst/>
          </a:prstGeom>
          <a:ln w="66675">
            <a:solidFill>
              <a:schemeClr val="tx1"/>
            </a:solidFill>
            <a:headEnd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>
            <a:off x="6783356" y="3471466"/>
            <a:ext cx="4077477" cy="2574771"/>
          </a:xfrm>
          <a:prstGeom prst="straightConnector1">
            <a:avLst/>
          </a:prstGeom>
          <a:ln w="66675">
            <a:solidFill>
              <a:srgbClr val="0000FF"/>
            </a:solidFill>
            <a:headEnd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Á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948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28"/>
    </mc:Choice>
    <mc:Fallback xmlns="">
      <p:transition spd="slow" advTm="63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 bldLvl="2"/>
    </p:bldLst>
  </p:timing>
  <p:extLst>
    <p:ext uri="{3A86A75C-4F4B-4683-9AE1-C65F6400EC91}">
      <p14:laserTraceLst xmlns:p14="http://schemas.microsoft.com/office/powerpoint/2010/main">
        <p14:tracePtLst>
          <p14:tracePt t="2966" x="581025" y="5000625"/>
          <p14:tracePt t="2996" x="588963" y="4991100"/>
          <p14:tracePt t="3029" x="598488" y="4983163"/>
          <p14:tracePt t="3079" x="608013" y="4973638"/>
          <p14:tracePt t="3143" x="625475" y="4973638"/>
          <p14:tracePt t="3159" x="642938" y="4973638"/>
          <p14:tracePt t="3167" x="652463" y="4973638"/>
          <p14:tracePt t="3180" x="660400" y="4973638"/>
          <p14:tracePt t="3196" x="704850" y="4902200"/>
          <p14:tracePt t="3214" x="750888" y="4751388"/>
          <p14:tracePt t="3230" x="946150" y="4251325"/>
          <p14:tracePt t="3247" x="1044575" y="4037013"/>
          <p14:tracePt t="3263" x="1133475" y="3822700"/>
          <p14:tracePt t="3280" x="1268413" y="3562350"/>
          <p14:tracePt t="3296" x="1374775" y="3322638"/>
          <p14:tracePt t="3313" x="1544638" y="3000375"/>
          <p14:tracePt t="3330" x="1679575" y="2751138"/>
          <p14:tracePt t="3347" x="1751013" y="2589213"/>
          <p14:tracePt t="3363" x="1812925" y="2482850"/>
          <p14:tracePt t="3380" x="1839913" y="2428875"/>
          <p14:tracePt t="3397" x="1884363" y="2357438"/>
          <p14:tracePt t="3414" x="1955800" y="2232025"/>
          <p14:tracePt t="3430" x="1965325" y="2170113"/>
          <p14:tracePt t="3447" x="2009775" y="2062163"/>
          <p14:tracePt t="3463" x="2036763" y="1982788"/>
          <p14:tracePt t="3480" x="2044700" y="1928813"/>
          <p14:tracePt t="3497" x="2054225" y="1893888"/>
          <p14:tracePt t="3513" x="2071688" y="1847850"/>
          <p14:tracePt t="3530" x="2116138" y="1768475"/>
          <p14:tracePt t="3547" x="2152650" y="1616075"/>
          <p14:tracePt t="3564" x="2232025" y="1455738"/>
          <p14:tracePt t="3566" x="2268538" y="1384300"/>
          <p14:tracePt t="3580" x="2295525" y="1312863"/>
          <p14:tracePt t="3597" x="2322513" y="1250950"/>
          <p14:tracePt t="3614" x="2322513" y="1204913"/>
          <p14:tracePt t="3631" x="2322513" y="1196975"/>
          <p14:tracePt t="3648" x="2322513" y="1169988"/>
          <p14:tracePt t="3664" x="2322513" y="1143000"/>
          <p14:tracePt t="3680" x="2322513" y="1125538"/>
          <p14:tracePt t="3697" x="2322513" y="1108075"/>
          <p14:tracePt t="3878" x="2322513" y="1098550"/>
          <p14:tracePt t="3895" x="2322513" y="1081088"/>
          <p14:tracePt t="3902" x="2322513" y="1062038"/>
          <p14:tracePt t="3914" x="2322513" y="1054100"/>
          <p14:tracePt t="3931" x="2339975" y="1017588"/>
          <p14:tracePt t="3947" x="2374900" y="990600"/>
          <p14:tracePt t="3965" x="2455863" y="982663"/>
          <p14:tracePt t="3982" x="2598738" y="982663"/>
          <p14:tracePt t="3998" x="2847975" y="982663"/>
          <p14:tracePt t="4014" x="3268663" y="982663"/>
          <p14:tracePt t="4031" x="3803650" y="982663"/>
          <p14:tracePt t="4048" x="4384675" y="901700"/>
          <p14:tracePt t="4065" x="5018088" y="795338"/>
          <p14:tracePt t="4081" x="5688013" y="633413"/>
          <p14:tracePt t="4098" x="6242050" y="482600"/>
          <p14:tracePt t="4114" x="6634163" y="366713"/>
          <p14:tracePt t="4132" x="6840538" y="322263"/>
          <p14:tracePt t="4148" x="6965950" y="303213"/>
          <p14:tracePt t="4165" x="6983413" y="303213"/>
          <p14:tracePt t="4181" x="7000875" y="303213"/>
          <p14:tracePt t="4200" x="7010400" y="295275"/>
          <p14:tracePt t="4215" x="7037388" y="295275"/>
          <p14:tracePt t="4232" x="7072313" y="295275"/>
          <p14:tracePt t="4248" x="7126288" y="268288"/>
          <p14:tracePt t="4265" x="7143750" y="268288"/>
          <p14:tracePt t="4422" x="7143750" y="276225"/>
          <p14:tracePt t="4430" x="7153275" y="295275"/>
          <p14:tracePt t="4438" x="7153275" y="303213"/>
          <p14:tracePt t="4455" x="7161213" y="312738"/>
          <p14:tracePt t="4470" x="7170738" y="322263"/>
          <p14:tracePt t="4482" x="7170738" y="330200"/>
          <p14:tracePt t="4499" x="7188200" y="330200"/>
          <p14:tracePt t="4516" x="7215188" y="330200"/>
          <p14:tracePt t="4532" x="7277100" y="330200"/>
          <p14:tracePt t="4549" x="7340600" y="330200"/>
          <p14:tracePt t="4566" x="7527925" y="330200"/>
          <p14:tracePt t="4582" x="7705725" y="330200"/>
          <p14:tracePt t="4599" x="7867650" y="330200"/>
          <p14:tracePt t="4615" x="7974013" y="330200"/>
          <p14:tracePt t="4632" x="8054975" y="330200"/>
          <p14:tracePt t="4649" x="8134350" y="330200"/>
          <p14:tracePt t="4666" x="8197850" y="330200"/>
          <p14:tracePt t="4682" x="8259763" y="347663"/>
          <p14:tracePt t="4699" x="8358188" y="366713"/>
          <p14:tracePt t="4715" x="8491538" y="374650"/>
          <p14:tracePt t="4732" x="8634413" y="384175"/>
          <p14:tracePt t="4749" x="8840788" y="393700"/>
          <p14:tracePt t="4766" x="9126538" y="428625"/>
          <p14:tracePt t="4783" x="9269413" y="446088"/>
          <p14:tracePt t="4799" x="9375775" y="465138"/>
          <p14:tracePt t="4816" x="9447213" y="473075"/>
          <p14:tracePt t="4833" x="9537700" y="482600"/>
          <p14:tracePt t="4849" x="9599613" y="490538"/>
          <p14:tracePt t="4866" x="9653588" y="490538"/>
          <p14:tracePt t="4883" x="9680575" y="490538"/>
          <p14:tracePt t="4899" x="9725025" y="490538"/>
          <p14:tracePt t="4916" x="9786938" y="490538"/>
          <p14:tracePt t="4933" x="9858375" y="509588"/>
          <p14:tracePt t="4949" x="9956800" y="527050"/>
          <p14:tracePt t="4966" x="10171113" y="561975"/>
          <p14:tracePt t="4983" x="10287000" y="571500"/>
          <p14:tracePt t="4999" x="10287000" y="581025"/>
          <p14:tracePt t="5078" x="10296525" y="581025"/>
          <p14:tracePt t="5087" x="10304463" y="581025"/>
          <p14:tracePt t="5143" x="10304463" y="588963"/>
          <p14:tracePt t="5151" x="10304463" y="598488"/>
          <p14:tracePt t="5714" x="10304463" y="615950"/>
          <p14:tracePt t="5723" x="10296525" y="615950"/>
          <p14:tracePt t="5735" x="10269538" y="652463"/>
          <p14:tracePt t="5751" x="10242550" y="679450"/>
          <p14:tracePt t="5767" x="10215563" y="714375"/>
          <p14:tracePt t="5784" x="10171113" y="758825"/>
          <p14:tracePt t="5801" x="10126663" y="768350"/>
          <p14:tracePt t="5818" x="10037763" y="812800"/>
          <p14:tracePt t="5835" x="9983788" y="839788"/>
          <p14:tracePt t="5851" x="9902825" y="866775"/>
          <p14:tracePt t="5868" x="9848850" y="874713"/>
          <p14:tracePt t="5884" x="9786938" y="893763"/>
          <p14:tracePt t="5901" x="9715500" y="901700"/>
          <p14:tracePt t="5918" x="9653588" y="901700"/>
          <p14:tracePt t="5934" x="9572625" y="919163"/>
          <p14:tracePt t="5952" x="9537700" y="919163"/>
          <p14:tracePt t="5968" x="9510713" y="919163"/>
          <p14:tracePt t="5985" x="9501188" y="919163"/>
          <p14:tracePt t="6001" x="9483725" y="919163"/>
          <p14:tracePt t="6018" x="9402763" y="928688"/>
          <p14:tracePt t="6035" x="9331325" y="965200"/>
          <p14:tracePt t="6052" x="9304338" y="965200"/>
          <p14:tracePt t="6068" x="9269413" y="965200"/>
          <p14:tracePt t="6085" x="9224963" y="965200"/>
          <p14:tracePt t="6101" x="9188450" y="965200"/>
          <p14:tracePt t="6118" x="9144000" y="982663"/>
          <p14:tracePt t="6135" x="9117013" y="982663"/>
          <p14:tracePt t="6151" x="9055100" y="990600"/>
          <p14:tracePt t="6168" x="9055100" y="1000125"/>
          <p14:tracePt t="6306" x="9045575" y="1000125"/>
          <p14:tracePt t="6355" x="9037638" y="1000125"/>
          <p14:tracePt t="6579" x="9028113" y="1000125"/>
          <p14:tracePt t="6594" x="9018588" y="1009650"/>
          <p14:tracePt t="6603" x="8991600" y="1027113"/>
          <p14:tracePt t="6610" x="8974138" y="1044575"/>
          <p14:tracePt t="6619" x="8966200" y="1054100"/>
          <p14:tracePt t="6635" x="8894763" y="1089025"/>
          <p14:tracePt t="6652" x="8840788" y="1108075"/>
          <p14:tracePt t="6669" x="8769350" y="1125538"/>
          <p14:tracePt t="6686" x="8715375" y="1125538"/>
          <p14:tracePt t="6703" x="8688388" y="1125538"/>
          <p14:tracePt t="6899" x="8680450" y="1125538"/>
          <p14:tracePt t="6906" x="8680450" y="1116013"/>
          <p14:tracePt t="7091" x="8680450" y="1108075"/>
          <p14:tracePt t="7098" x="8680450" y="1098550"/>
          <p14:tracePt t="7107" x="8661400" y="1089025"/>
          <p14:tracePt t="7123" x="8653463" y="1081088"/>
          <p14:tracePt t="7137" x="8643938" y="1071563"/>
          <p14:tracePt t="7154" x="8634413" y="1054100"/>
          <p14:tracePt t="7346" x="8626475" y="1054100"/>
          <p14:tracePt t="7395" x="8616950" y="1054100"/>
          <p14:tracePt t="7402" x="8609013" y="1062038"/>
          <p14:tracePt t="7418" x="8589963" y="1071563"/>
          <p14:tracePt t="7523" x="8572500" y="1089025"/>
          <p14:tracePt t="7531" x="8572500" y="1098550"/>
          <p14:tracePt t="7546" x="8572500" y="1116013"/>
          <p14:tracePt t="7570" x="8572500" y="1125538"/>
          <p14:tracePt t="7578" x="8572500" y="1133475"/>
          <p14:tracePt t="7603" x="8572500" y="1143000"/>
          <p14:tracePt t="7610" x="8572500" y="1152525"/>
          <p14:tracePt t="7634" x="8582025" y="1160463"/>
          <p14:tracePt t="7642" x="8589963" y="1160463"/>
          <p14:tracePt t="7666" x="8599488" y="1169988"/>
          <p14:tracePt t="7674" x="8599488" y="1179513"/>
          <p14:tracePt t="7755" x="8609013" y="1179513"/>
          <p14:tracePt t="7763" x="8616950" y="1179513"/>
          <p14:tracePt t="7771" x="8653463" y="1179513"/>
          <p14:tracePt t="7788" x="8732838" y="1179513"/>
          <p14:tracePt t="7804" x="8813800" y="1179513"/>
          <p14:tracePt t="7821" x="8885238" y="1179513"/>
          <p14:tracePt t="7838" x="8920163" y="1179513"/>
          <p14:tracePt t="8398" x="8929688" y="1179513"/>
          <p14:tracePt t="8463" x="8929688" y="1187450"/>
          <p14:tracePt t="8510" x="8920163" y="1196975"/>
          <p14:tracePt t="8670" x="8912225" y="1204913"/>
          <p14:tracePt t="8751" x="8902700" y="1204913"/>
          <p14:tracePt t="8759" x="8894763" y="1204913"/>
          <p14:tracePt t="9215" x="8885238" y="1204913"/>
          <p14:tracePt t="9687" x="8875713" y="1204913"/>
          <p14:tracePt t="9783" x="8867775" y="1204913"/>
          <p14:tracePt t="9863" x="8867775" y="1214438"/>
          <p14:tracePt t="10383" x="8867775" y="1223963"/>
          <p14:tracePt t="11038" x="8867775" y="1231900"/>
          <p14:tracePt t="11086" x="8867775" y="1241425"/>
          <p14:tracePt t="11095" x="8867775" y="1250950"/>
          <p14:tracePt t="11170" x="8858250" y="1250950"/>
          <p14:tracePt t="11179" x="8848725" y="1258888"/>
          <p14:tracePt t="11203" x="8840788" y="1268413"/>
          <p14:tracePt t="11211" x="8831263" y="1276350"/>
          <p14:tracePt t="11218" x="8831263" y="1303338"/>
          <p14:tracePt t="11234" x="8823325" y="1312863"/>
          <p14:tracePt t="11244" x="8823325" y="1330325"/>
          <p14:tracePt t="11260" x="8804275" y="1357313"/>
          <p14:tracePt t="11278" x="8796338" y="1374775"/>
          <p14:tracePt t="11346" x="8796338" y="1384300"/>
          <p14:tracePt t="11354" x="8796338" y="1401763"/>
          <p14:tracePt t="11363" x="8796338" y="1411288"/>
          <p14:tracePt t="11379" x="8796338" y="1428750"/>
          <p14:tracePt t="11394" x="8796338" y="1482725"/>
          <p14:tracePt t="11411" x="8796338" y="1536700"/>
          <p14:tracePt t="11427" x="8796338" y="1589088"/>
          <p14:tracePt t="11444" x="8796338" y="1652588"/>
          <p14:tracePt t="11461" x="8796338" y="1704975"/>
          <p14:tracePt t="11478" x="8796338" y="1758950"/>
          <p14:tracePt t="11494" x="8796338" y="1795463"/>
          <p14:tracePt t="11511" x="8804275" y="1830388"/>
          <p14:tracePt t="11528" x="8813800" y="1874838"/>
          <p14:tracePt t="11544" x="8823325" y="1893888"/>
          <p14:tracePt t="11561" x="8823325" y="1911350"/>
          <p14:tracePt t="11594" x="8823325" y="1928813"/>
          <p14:tracePt t="11611" x="8823325" y="1946275"/>
          <p14:tracePt t="11628" x="8823325" y="1965325"/>
          <p14:tracePt t="11644" x="8823325" y="1982788"/>
          <p14:tracePt t="11661" x="8823325" y="2000250"/>
          <p14:tracePt t="11678" x="8823325" y="2009775"/>
          <p14:tracePt t="11711" x="8823325" y="2027238"/>
          <p14:tracePt t="11728" x="8823325" y="2044700"/>
          <p14:tracePt t="11745" x="8823325" y="2062163"/>
          <p14:tracePt t="11762" x="8786813" y="2089150"/>
          <p14:tracePt t="11778" x="8769350" y="2116138"/>
          <p14:tracePt t="11795" x="8724900" y="2152650"/>
          <p14:tracePt t="11812" x="8643938" y="2224088"/>
          <p14:tracePt t="11828" x="8599488" y="2268538"/>
          <p14:tracePt t="11845" x="8491538" y="2384425"/>
          <p14:tracePt t="11862" x="8232775" y="2589213"/>
          <p14:tracePt t="11878" x="7751763" y="2928938"/>
          <p14:tracePt t="11895" x="7197725" y="3259138"/>
          <p14:tracePt t="11912" x="6796088" y="3490913"/>
          <p14:tracePt t="11929" x="6599238" y="3625850"/>
          <p14:tracePt t="11946" x="6581775" y="3643313"/>
          <p14:tracePt t="11962" x="6554788" y="3714750"/>
          <p14:tracePt t="11979" x="6537325" y="3759200"/>
          <p14:tracePt t="11995" x="6473825" y="3867150"/>
          <p14:tracePt t="12012" x="6384925" y="4000500"/>
          <p14:tracePt t="12029" x="6276975" y="4125913"/>
          <p14:tracePt t="12045" x="6224588" y="4197350"/>
          <p14:tracePt t="12062" x="6215063" y="4214813"/>
          <p14:tracePt t="12079" x="6197600" y="4232275"/>
          <p14:tracePt t="12095" x="6180138" y="4251325"/>
          <p14:tracePt t="12112" x="6153150" y="4295775"/>
          <p14:tracePt t="12115" x="6143625" y="4303713"/>
          <p14:tracePt t="12130" x="6108700" y="4348163"/>
          <p14:tracePt t="12147" x="6062663" y="4419600"/>
          <p14:tracePt t="12162" x="6037263" y="4473575"/>
          <p14:tracePt t="12179" x="6018213" y="4491038"/>
          <p14:tracePt t="12196" x="6000750" y="4518025"/>
          <p14:tracePt t="12212" x="6000750" y="4527550"/>
          <p14:tracePt t="12246" x="5991225" y="4537075"/>
          <p14:tracePt t="12262" x="5983288" y="4545013"/>
          <p14:tracePt t="12279" x="5983288" y="4572000"/>
          <p14:tracePt t="12296" x="5973763" y="4608513"/>
          <p14:tracePt t="12312" x="5973763" y="4652963"/>
          <p14:tracePt t="12330" x="5973763" y="4697413"/>
          <p14:tracePt t="12346" x="5973763" y="4768850"/>
          <p14:tracePt t="12363" x="5973763" y="4822825"/>
          <p14:tracePt t="12379" x="6010275" y="4884738"/>
          <p14:tracePt t="12396" x="6072188" y="4965700"/>
          <p14:tracePt t="12413" x="6161088" y="5037138"/>
          <p14:tracePt t="12430" x="6242050" y="5099050"/>
          <p14:tracePt t="12446" x="6269038" y="5108575"/>
          <p14:tracePt t="12463" x="6340475" y="5153025"/>
          <p14:tracePt t="12479" x="6394450" y="5170488"/>
          <p14:tracePt t="12496" x="6438900" y="5187950"/>
          <p14:tracePt t="12513" x="6473825" y="5214938"/>
          <p14:tracePt t="12530" x="6527800" y="5241925"/>
          <p14:tracePt t="12546" x="6554788" y="5268913"/>
          <p14:tracePt t="12563" x="6599238" y="5295900"/>
          <p14:tracePt t="12580" x="6626225" y="5295900"/>
          <p14:tracePt t="12596" x="6643688" y="5313363"/>
          <p14:tracePt t="12613" x="6688138" y="5348288"/>
          <p14:tracePt t="12630" x="6705600" y="5357813"/>
          <p14:tracePt t="12647" x="6751638" y="5419725"/>
          <p14:tracePt t="12663" x="6777038" y="5446713"/>
          <p14:tracePt t="12680" x="6813550" y="5491163"/>
          <p14:tracePt t="12696" x="6848475" y="5537200"/>
          <p14:tracePt t="12713" x="6902450" y="5608638"/>
          <p14:tracePt t="12730" x="6956425" y="5688013"/>
          <p14:tracePt t="12747" x="6973888" y="5741988"/>
          <p14:tracePt t="12764" x="6983413" y="5795963"/>
          <p14:tracePt t="12780" x="6991350" y="5848350"/>
          <p14:tracePt t="12797" x="7010400" y="5919788"/>
          <p14:tracePt t="12813" x="7010400" y="6000750"/>
          <p14:tracePt t="12830" x="7018338" y="6062663"/>
          <p14:tracePt t="12847" x="7018338" y="6099175"/>
          <p14:tracePt t="12863" x="7018338" y="6126163"/>
          <p14:tracePt t="12880" x="7018338" y="6143625"/>
          <p14:tracePt t="12914" x="6965950" y="6143625"/>
          <p14:tracePt t="12930" x="6911975" y="6108700"/>
          <p14:tracePt t="12947" x="6804025" y="6037263"/>
          <p14:tracePt t="12964" x="6796088" y="6037263"/>
          <p14:tracePt t="13299" x="6786563" y="6027738"/>
          <p14:tracePt t="13315" x="6786563" y="6018213"/>
          <p14:tracePt t="13322" x="6777038" y="6000750"/>
          <p14:tracePt t="13338" x="6777038" y="5991225"/>
          <p14:tracePt t="13475" x="6769100" y="5983288"/>
          <p14:tracePt t="13483" x="6759575" y="5983288"/>
          <p14:tracePt t="13522" x="6751638" y="5983288"/>
          <p14:tracePt t="13530" x="6742113" y="5983288"/>
          <p14:tracePt t="13554" x="6732588" y="5991225"/>
          <p14:tracePt t="13562" x="6724650" y="6000750"/>
          <p14:tracePt t="13619" x="6724650" y="6010275"/>
          <p14:tracePt t="13667" x="6724650" y="6027738"/>
          <p14:tracePt t="13675" x="6724650" y="6037263"/>
          <p14:tracePt t="13715" x="6724650" y="6045200"/>
          <p14:tracePt t="13875" x="6715125" y="6045200"/>
          <p14:tracePt t="13883" x="6705600" y="6045200"/>
          <p14:tracePt t="13890" x="6697663" y="6045200"/>
          <p14:tracePt t="13939" x="6688138" y="6037263"/>
          <p14:tracePt t="13954" x="6670675" y="6037263"/>
          <p14:tracePt t="13970" x="6643688" y="6072188"/>
          <p14:tracePt t="13978" x="6626225" y="6081713"/>
          <p14:tracePt t="13986" x="6616700" y="6108700"/>
          <p14:tracePt t="13999" x="6599238" y="6126163"/>
          <p14:tracePt t="14918" x="6589713" y="6126163"/>
          <p14:tracePt t="14927" x="6581775" y="6126163"/>
          <p14:tracePt t="15654" x="6581775" y="6116638"/>
          <p14:tracePt t="15671" x="6581775" y="6108700"/>
          <p14:tracePt t="15678" x="6581775" y="6099175"/>
          <p14:tracePt t="15687" x="6581775" y="6089650"/>
          <p14:tracePt t="15702" x="6581775" y="6054725"/>
          <p14:tracePt t="15719" x="6626225" y="5983288"/>
          <p14:tracePt t="15736" x="6688138" y="5911850"/>
          <p14:tracePt t="15752" x="6769100" y="5803900"/>
          <p14:tracePt t="15769" x="6884988" y="5643563"/>
          <p14:tracePt t="15785" x="6991350" y="5518150"/>
          <p14:tracePt t="15802" x="7045325" y="5429250"/>
          <p14:tracePt t="15819" x="7089775" y="5375275"/>
          <p14:tracePt t="15835" x="7108825" y="5340350"/>
          <p14:tracePt t="15852" x="7126288" y="5330825"/>
          <p14:tracePt t="15869" x="7180263" y="5276850"/>
          <p14:tracePt t="15886" x="7286625" y="5205413"/>
          <p14:tracePt t="15902" x="7340600" y="5180013"/>
          <p14:tracePt t="15919" x="7394575" y="5126038"/>
          <p14:tracePt t="15936" x="7473950" y="5081588"/>
          <p14:tracePt t="15952" x="7572375" y="5000625"/>
          <p14:tracePt t="15969" x="7697788" y="4884738"/>
          <p14:tracePt t="15986" x="7858125" y="4768850"/>
          <p14:tracePt t="16002" x="7966075" y="4679950"/>
          <p14:tracePt t="16019" x="8018463" y="4643438"/>
          <p14:tracePt t="16036" x="8045450" y="4616450"/>
          <p14:tracePt t="16053" x="8062913" y="4598988"/>
          <p14:tracePt t="16087" x="8089900" y="4562475"/>
          <p14:tracePt t="16103" x="8116888" y="4527550"/>
          <p14:tracePt t="16119" x="8143875" y="4473575"/>
          <p14:tracePt t="16136" x="8205788" y="4357688"/>
          <p14:tracePt t="16153" x="8259763" y="4205288"/>
          <p14:tracePt t="16169" x="8313738" y="4081463"/>
          <p14:tracePt t="16186" x="8348663" y="3973513"/>
          <p14:tracePt t="16203" x="8367713" y="3894138"/>
          <p14:tracePt t="16220" x="8394700" y="3857625"/>
          <p14:tracePt t="16236" x="8394700" y="3803650"/>
          <p14:tracePt t="16254" x="8429625" y="3759200"/>
          <p14:tracePt t="16270" x="8439150" y="3751263"/>
          <p14:tracePt t="16286" x="8439150" y="3724275"/>
          <p14:tracePt t="16320" x="8447088" y="3697288"/>
          <p14:tracePt t="16336" x="8501063" y="3633788"/>
          <p14:tracePt t="16353" x="8537575" y="3598863"/>
          <p14:tracePt t="16370" x="8643938" y="3536950"/>
          <p14:tracePt t="16386" x="8804275" y="3455988"/>
          <p14:tracePt t="16403" x="8991600" y="3375025"/>
          <p14:tracePt t="16420" x="9161463" y="3322638"/>
          <p14:tracePt t="16436" x="9304338" y="3276600"/>
          <p14:tracePt t="16454" x="9367838" y="3251200"/>
          <p14:tracePt t="16470" x="9385300" y="3241675"/>
          <p14:tracePt t="16487" x="9402763" y="3241675"/>
          <p14:tracePt t="16503" x="9429750" y="3205163"/>
          <p14:tracePt t="16520" x="9447213" y="3170238"/>
          <p14:tracePt t="16537" x="9483725" y="3108325"/>
          <p14:tracePt t="16554" x="9501188" y="3071813"/>
          <p14:tracePt t="16570" x="9518650" y="2982913"/>
          <p14:tracePt t="16587" x="9518650" y="2874963"/>
          <p14:tracePt t="16604" x="9501188" y="2741613"/>
          <p14:tracePt t="16620" x="9439275" y="2633663"/>
          <p14:tracePt t="16637" x="9394825" y="2589213"/>
          <p14:tracePt t="16662" x="9394825" y="2581275"/>
          <p14:tracePt t="16678" x="9394825" y="2544763"/>
          <p14:tracePt t="16695" x="9412288" y="2527300"/>
          <p14:tracePt t="16704" x="9439275" y="2500313"/>
          <p14:tracePt t="16720" x="9483725" y="2455863"/>
          <p14:tracePt t="16737" x="9555163" y="2411413"/>
          <p14:tracePt t="16754" x="9599613" y="2393950"/>
          <p14:tracePt t="16770" x="9680575" y="2357438"/>
          <p14:tracePt t="16787" x="9796463" y="2330450"/>
          <p14:tracePt t="16804" x="9875838" y="2330450"/>
          <p14:tracePt t="16820" x="9947275" y="2322513"/>
          <p14:tracePt t="16837" x="10001250" y="2312988"/>
          <p14:tracePt t="16854" x="10063163" y="2303463"/>
          <p14:tracePt t="16871" x="10117138" y="2303463"/>
          <p14:tracePt t="16887" x="10180638" y="2303463"/>
          <p14:tracePt t="16904" x="10242550" y="2303463"/>
          <p14:tracePt t="16921" x="10323513" y="2303463"/>
          <p14:tracePt t="16938" x="10447338" y="2303463"/>
          <p14:tracePt t="16954" x="10528300" y="2322513"/>
          <p14:tracePt t="16971" x="10572750" y="2339975"/>
          <p14:tracePt t="16987" x="10609263" y="2357438"/>
          <p14:tracePt t="17004" x="10653713" y="2393950"/>
          <p14:tracePt t="17021" x="10680700" y="2393950"/>
          <p14:tracePt t="17037" x="10742613" y="2428875"/>
          <p14:tracePt t="17054" x="10831513" y="2455863"/>
          <p14:tracePt t="17071" x="10956925" y="2509838"/>
          <p14:tracePt t="17088" x="11063288" y="2562225"/>
          <p14:tracePt t="17104" x="11082338" y="2581275"/>
          <p14:tracePt t="17121" x="11090275" y="2598738"/>
          <p14:tracePt t="17138" x="11090275" y="2608263"/>
          <p14:tracePt t="17154" x="11099800" y="2633663"/>
          <p14:tracePt t="17171" x="11117263" y="2670175"/>
          <p14:tracePt t="17188" x="11134725" y="2732088"/>
          <p14:tracePt t="17204" x="11144250" y="2776538"/>
          <p14:tracePt t="17221" x="11153775" y="2822575"/>
          <p14:tracePt t="17238" x="11171238" y="2894013"/>
          <p14:tracePt t="17254" x="11188700" y="2982913"/>
          <p14:tracePt t="17271" x="11206163" y="3071813"/>
          <p14:tracePt t="17288" x="11215688" y="3133725"/>
          <p14:tracePt t="17305" x="11242675" y="3197225"/>
          <p14:tracePt t="17322" x="11260138" y="3241675"/>
          <p14:tracePt t="17338" x="11260138" y="3295650"/>
          <p14:tracePt t="17355" x="11260138" y="3340100"/>
          <p14:tracePt t="17371" x="11260138" y="3384550"/>
          <p14:tracePt t="17388" x="11260138" y="3473450"/>
          <p14:tracePt t="17405" x="11260138" y="3554413"/>
          <p14:tracePt t="17421" x="11260138" y="3633788"/>
          <p14:tracePt t="17438" x="11260138" y="3705225"/>
          <p14:tracePt t="17455" x="11260138" y="3759200"/>
          <p14:tracePt t="17472" x="11260138" y="3822700"/>
          <p14:tracePt t="17488" x="11277600" y="3884613"/>
          <p14:tracePt t="17506" x="11314113" y="3983038"/>
          <p14:tracePt t="17522" x="11323638" y="4037013"/>
          <p14:tracePt t="17539" x="11341100" y="4089400"/>
          <p14:tracePt t="17555" x="11341100" y="4125913"/>
          <p14:tracePt t="17572" x="11349038" y="4160838"/>
          <p14:tracePt t="17588" x="11368088" y="4197350"/>
          <p14:tracePt t="17605" x="11368088" y="4224338"/>
          <p14:tracePt t="17622" x="11368088" y="4232275"/>
          <p14:tracePt t="17655" x="11368088" y="4251325"/>
          <p14:tracePt t="17672" x="11368088" y="4259263"/>
          <p14:tracePt t="17689" x="11368088" y="4276725"/>
          <p14:tracePt t="17706" x="11368088" y="4313238"/>
          <p14:tracePt t="17722" x="11368088" y="4340225"/>
          <p14:tracePt t="17739" x="11368088" y="4367213"/>
          <p14:tracePt t="17755" x="11368088" y="4402138"/>
          <p14:tracePt t="17772" x="11368088" y="4446588"/>
          <p14:tracePt t="17789" x="11368088" y="4500563"/>
          <p14:tracePt t="17806" x="11368088" y="4545013"/>
          <p14:tracePt t="17822" x="11368088" y="4598988"/>
          <p14:tracePt t="17839" x="11368088" y="4625975"/>
          <p14:tracePt t="17856" x="11358563" y="4679950"/>
          <p14:tracePt t="17872" x="11358563" y="4732338"/>
          <p14:tracePt t="17890" x="11358563" y="4786313"/>
          <p14:tracePt t="18803" x="11358563" y="4795838"/>
          <p14:tracePt t="18811" x="11358563" y="4803775"/>
          <p14:tracePt t="19195" x="11349038" y="4803775"/>
          <p14:tracePt t="19243" x="11341100" y="4795838"/>
          <p14:tracePt t="19250" x="11331575" y="4786313"/>
          <p14:tracePt t="19355" x="11323638" y="4776788"/>
          <p14:tracePt t="19362" x="11314113" y="4776788"/>
          <p14:tracePt t="19375" x="11304588" y="4768850"/>
          <p14:tracePt t="19392" x="11242675" y="4714875"/>
          <p14:tracePt t="19408" x="11171238" y="4679950"/>
          <p14:tracePt t="19426" x="11045825" y="4616450"/>
          <p14:tracePt t="19442" x="10966450" y="4589463"/>
          <p14:tracePt t="19459" x="10895013" y="4545013"/>
          <p14:tracePt t="19475" x="10831513" y="4518025"/>
          <p14:tracePt t="19492" x="10777538" y="4500563"/>
          <p14:tracePt t="19509" x="10715625" y="4491038"/>
          <p14:tracePt t="19525" x="10644188" y="4465638"/>
          <p14:tracePt t="19542" x="10528300" y="4438650"/>
          <p14:tracePt t="19559" x="10367963" y="4394200"/>
          <p14:tracePt t="19575" x="10180638" y="4340225"/>
          <p14:tracePt t="19592" x="9991725" y="4286250"/>
          <p14:tracePt t="19609" x="9848850" y="4232275"/>
          <p14:tracePt t="19625" x="9804400" y="4205288"/>
          <p14:tracePt t="19642" x="9769475" y="4187825"/>
          <p14:tracePt t="19659" x="9705975" y="4179888"/>
          <p14:tracePt t="19676" x="9671050" y="4179888"/>
          <p14:tracePt t="19678" x="9644063" y="4179888"/>
          <p14:tracePt t="19692" x="9599613" y="4179888"/>
          <p14:tracePt t="19709" x="9466263" y="4179888"/>
          <p14:tracePt t="19726" x="9224963" y="4160838"/>
          <p14:tracePt t="19742" x="9063038" y="4133850"/>
          <p14:tracePt t="19759" x="8947150" y="4098925"/>
          <p14:tracePt t="19776" x="8858250" y="4037013"/>
          <p14:tracePt t="19792" x="8796338" y="3965575"/>
          <p14:tracePt t="19809" x="8732838" y="3884613"/>
          <p14:tracePt t="19826" x="8670925" y="3830638"/>
          <p14:tracePt t="19842" x="8609013" y="3786188"/>
          <p14:tracePt t="19859" x="8545513" y="3751263"/>
          <p14:tracePt t="19876" x="8491538" y="3714750"/>
          <p14:tracePt t="19893" x="8466138" y="3705225"/>
          <p14:tracePt t="19910" x="8367713" y="3687763"/>
          <p14:tracePt t="19926" x="8286750" y="3652838"/>
          <p14:tracePt t="19943" x="8188325" y="3625850"/>
          <p14:tracePt t="19959" x="8126413" y="3608388"/>
          <p14:tracePt t="19976" x="8081963" y="3571875"/>
          <p14:tracePt t="19993" x="8045450" y="3544888"/>
          <p14:tracePt t="20009" x="8010525" y="3527425"/>
          <p14:tracePt t="20026" x="7966075" y="3490913"/>
          <p14:tracePt t="20043" x="7929563" y="3465513"/>
          <p14:tracePt t="20060" x="7929563" y="3446463"/>
          <p14:tracePt t="20076" x="7902575" y="3411538"/>
          <p14:tracePt t="20094" x="7902575" y="3402013"/>
          <p14:tracePt t="20110" x="7902575" y="3357563"/>
          <p14:tracePt t="20126" x="7902575" y="3322638"/>
          <p14:tracePt t="20143" x="7902575" y="3276600"/>
          <p14:tracePt t="20160" x="7902575" y="3251200"/>
          <p14:tracePt t="20177" x="7902575" y="3224213"/>
          <p14:tracePt t="20271" x="7902575" y="3205163"/>
          <p14:tracePt t="20334" x="7912100" y="3205163"/>
          <p14:tracePt t="20366" x="7920038" y="3205163"/>
          <p14:tracePt t="20374" x="7929563" y="3205163"/>
          <p14:tracePt t="20390" x="7939088" y="3205163"/>
          <p14:tracePt t="20398" x="7966075" y="3205163"/>
          <p14:tracePt t="20410" x="7991475" y="3205163"/>
          <p14:tracePt t="20427" x="8027988" y="3205163"/>
          <p14:tracePt t="20444" x="8081963" y="3205163"/>
          <p14:tracePt t="20460" x="8134350" y="3205163"/>
          <p14:tracePt t="20478" x="8188325" y="3205163"/>
          <p14:tracePt t="20494" x="8215313" y="3205163"/>
          <p14:tracePt t="20511" x="8242300" y="3205163"/>
          <p14:tracePt t="20527" x="8313738" y="3214688"/>
          <p14:tracePt t="20544" x="8412163" y="3214688"/>
          <p14:tracePt t="20561" x="8501063" y="3214688"/>
          <p14:tracePt t="20577" x="8572500" y="3214688"/>
          <p14:tracePt t="20594" x="8688388" y="3214688"/>
          <p14:tracePt t="20611" x="8777288" y="3214688"/>
          <p14:tracePt t="20628" x="8813800" y="3214688"/>
          <p14:tracePt t="20644" x="8823325" y="3214688"/>
          <p14:tracePt t="20661" x="8840788" y="3214688"/>
          <p14:tracePt t="20678" x="8875713" y="3214688"/>
          <p14:tracePt t="20694" x="8929688" y="3214688"/>
          <p14:tracePt t="20711" x="8974138" y="3214688"/>
          <p14:tracePt t="20728" x="9028113" y="3214688"/>
          <p14:tracePt t="20745" x="9055100" y="3214688"/>
          <p14:tracePt t="20761" x="9082088" y="3214688"/>
          <p14:tracePt t="20778" x="9126538" y="3224213"/>
          <p14:tracePt t="20794" x="9153525" y="3232150"/>
          <p14:tracePt t="20811" x="9205913" y="3259138"/>
          <p14:tracePt t="20828" x="9242425" y="3268663"/>
          <p14:tracePt t="20845" x="9269413" y="3286125"/>
          <p14:tracePt t="20894" x="9286875" y="3286125"/>
          <p14:tracePt t="20903" x="9296400" y="3286125"/>
          <p14:tracePt t="20912" x="9313863" y="3286125"/>
          <p14:tracePt t="20928" x="9375775" y="3286125"/>
          <p14:tracePt t="20945" x="9429750" y="3286125"/>
          <p14:tracePt t="20961" x="9483725" y="3286125"/>
          <p14:tracePt t="20978" x="9510713" y="3286125"/>
          <p14:tracePt t="20995" x="9528175" y="3286125"/>
          <p14:tracePt t="21011" x="9537700" y="3286125"/>
          <p14:tracePt t="21028" x="9563100" y="3286125"/>
          <p14:tracePt t="21046" x="9626600" y="3286125"/>
          <p14:tracePt t="21062" x="9688513" y="3286125"/>
          <p14:tracePt t="21078" x="9752013" y="3286125"/>
          <p14:tracePt t="21095" x="9804400" y="3286125"/>
          <p14:tracePt t="21112" x="9858375" y="3295650"/>
          <p14:tracePt t="21129" x="9920288" y="3295650"/>
          <p14:tracePt t="21145" x="9974263" y="3295650"/>
          <p14:tracePt t="21162" x="10010775" y="3295650"/>
          <p14:tracePt t="21179" x="10045700" y="3295650"/>
          <p14:tracePt t="21195" x="10072688" y="3295650"/>
          <p14:tracePt t="21198" x="10090150" y="3295650"/>
          <p14:tracePt t="21212" x="10117138" y="3295650"/>
          <p14:tracePt t="21229" x="10161588" y="3295650"/>
          <p14:tracePt t="21246" x="10242550" y="3295650"/>
          <p14:tracePt t="21262" x="10331450" y="3295650"/>
          <p14:tracePt t="21279" x="10348913" y="3295650"/>
          <p14:tracePt t="21312" x="10358438" y="3295650"/>
          <p14:tracePt t="21329" x="10367963" y="3295650"/>
          <p14:tracePt t="21346" x="10394950" y="3295650"/>
          <p14:tracePt t="21362" x="10420350" y="3295650"/>
          <p14:tracePt t="21379" x="10466388" y="3295650"/>
          <p14:tracePt t="21396" x="10474325" y="3295650"/>
          <p14:tracePt t="21412" x="10501313" y="3295650"/>
          <p14:tracePt t="21429" x="10518775" y="3295650"/>
          <p14:tracePt t="21446" x="10545763" y="3295650"/>
          <p14:tracePt t="21462" x="10555288" y="3295650"/>
          <p14:tracePt t="21838" x="10537825" y="3295650"/>
          <p14:tracePt t="21846" x="10528300" y="3295650"/>
          <p14:tracePt t="21854" x="10518775" y="3295650"/>
          <p14:tracePt t="21863" x="10510838" y="3295650"/>
          <p14:tracePt t="21880" x="10439400" y="3295650"/>
          <p14:tracePt t="21897" x="10385425" y="3295650"/>
          <p14:tracePt t="21913" x="10331450" y="3295650"/>
          <p14:tracePt t="21930" x="10269538" y="3295650"/>
          <p14:tracePt t="21946" x="10153650" y="3295650"/>
          <p14:tracePt t="21963" x="10010775" y="3295650"/>
          <p14:tracePt t="21980" x="9867900" y="3295650"/>
          <p14:tracePt t="21996" x="9725025" y="3313113"/>
          <p14:tracePt t="22014" x="9528175" y="3330575"/>
          <p14:tracePt t="22030" x="9394825" y="3340100"/>
          <p14:tracePt t="22047" x="9242425" y="3340100"/>
          <p14:tracePt t="22063" x="9063038" y="3340100"/>
          <p14:tracePt t="22080" x="8894763" y="3340100"/>
          <p14:tracePt t="22097" x="8742363" y="3340100"/>
          <p14:tracePt t="22114" x="8626475" y="3322638"/>
          <p14:tracePt t="22130" x="8582025" y="3303588"/>
          <p14:tracePt t="22147" x="8545513" y="3268663"/>
          <p14:tracePt t="22163" x="8510588" y="3251200"/>
          <p14:tracePt t="22180" x="8456613" y="3224213"/>
          <p14:tracePt t="22197" x="8402638" y="3197225"/>
          <p14:tracePt t="22214" x="8323263" y="3143250"/>
          <p14:tracePt t="22230" x="8251825" y="3098800"/>
          <p14:tracePt t="22247" x="8224838" y="3081338"/>
          <p14:tracePt t="22263" x="8205788" y="3062288"/>
          <p14:tracePt t="22280" x="8205788" y="3054350"/>
          <p14:tracePt t="22318" x="8197850" y="3054350"/>
          <p14:tracePt t="22882" x="8180388" y="3062288"/>
          <p14:tracePt t="22898" x="8161338" y="3062288"/>
          <p14:tracePt t="22948" x="8153400" y="3062288"/>
          <p14:tracePt t="23314" x="8143875" y="3062288"/>
          <p14:tracePt t="23346" x="8134350" y="3036888"/>
          <p14:tracePt t="23362" x="8134350" y="3027363"/>
          <p14:tracePt t="23378" x="8116888" y="3000375"/>
          <p14:tracePt t="23386" x="8108950" y="3000375"/>
          <p14:tracePt t="23399" x="8108950" y="2990850"/>
          <p14:tracePt t="23416" x="8089900" y="2973388"/>
          <p14:tracePt t="23432" x="8037513" y="2928938"/>
          <p14:tracePt t="23449" x="7991475" y="2901950"/>
          <p14:tracePt t="23466" x="7894638" y="2874963"/>
          <p14:tracePt t="23482" x="7804150" y="2857500"/>
          <p14:tracePt t="23500" x="7688263" y="2822575"/>
          <p14:tracePt t="23516" x="7572375" y="2776538"/>
          <p14:tracePt t="23532" x="7456488" y="2741613"/>
          <p14:tracePt t="23550" x="7367588" y="2714625"/>
          <p14:tracePt t="23566" x="7348538" y="2714625"/>
          <p14:tracePt t="24531" x="7340600" y="2714625"/>
          <p14:tracePt t="24546" x="7331075" y="2724150"/>
          <p14:tracePt t="24554" x="7313613" y="2741613"/>
          <p14:tracePt t="24568" x="7304088" y="2751138"/>
          <p14:tracePt t="24584" x="7269163" y="2776538"/>
          <p14:tracePt t="24602" x="7205663" y="2803525"/>
          <p14:tracePt t="24618" x="7153275" y="2822575"/>
          <p14:tracePt t="24635" x="7072313" y="2822575"/>
          <p14:tracePt t="24651" x="6911975" y="2822575"/>
          <p14:tracePt t="24668" x="6724650" y="2822575"/>
          <p14:tracePt t="24685" x="6456363" y="2830513"/>
          <p14:tracePt t="24701" x="6089650" y="2840038"/>
          <p14:tracePt t="24718" x="5545138" y="2874963"/>
          <p14:tracePt t="24735" x="4929188" y="2884488"/>
          <p14:tracePt t="24751" x="4419600" y="2901950"/>
          <p14:tracePt t="24754" x="4214813" y="2911475"/>
          <p14:tracePt t="24768" x="4081463" y="2911475"/>
          <p14:tracePt t="24785" x="4062413" y="2911475"/>
          <p14:tracePt t="24802" x="4017963" y="2911475"/>
          <p14:tracePt t="24819" x="3973513" y="2928938"/>
          <p14:tracePt t="24835" x="3884613" y="2946400"/>
          <p14:tracePt t="24852" x="3803650" y="2955925"/>
          <p14:tracePt t="24868" x="3768725" y="2973388"/>
          <p14:tracePt t="24885" x="3741738" y="2973388"/>
          <p14:tracePt t="24902" x="3697288" y="2973388"/>
          <p14:tracePt t="24919" x="3633788" y="2973388"/>
          <p14:tracePt t="24935" x="3562350" y="2973388"/>
          <p14:tracePt t="24952" x="3367088" y="2973388"/>
          <p14:tracePt t="24969" x="3000375" y="2973388"/>
          <p14:tracePt t="24986" x="2465388" y="2973388"/>
          <p14:tracePt t="25002" x="2187575" y="2973388"/>
          <p14:tracePt t="25019" x="1965325" y="2973388"/>
          <p14:tracePt t="25035" x="1812925" y="2973388"/>
          <p14:tracePt t="25052" x="1751013" y="2982913"/>
          <p14:tracePt t="25069" x="1731963" y="2982913"/>
          <p14:tracePt t="25106" x="1724025" y="2982913"/>
          <p14:tracePt t="25138" x="1704975" y="2973388"/>
          <p14:tracePt t="25146" x="1697038" y="2965450"/>
          <p14:tracePt t="25155" x="1697038" y="2955925"/>
          <p14:tracePt t="25322" x="1697038" y="2946400"/>
          <p14:tracePt t="25330" x="1704975" y="2946400"/>
          <p14:tracePt t="25339" x="1714500" y="2946400"/>
          <p14:tracePt t="25353" x="1724025" y="2946400"/>
          <p14:tracePt t="25370" x="1812925" y="2938463"/>
          <p14:tracePt t="25386" x="1955800" y="2919413"/>
          <p14:tracePt t="25403" x="2108200" y="2901950"/>
          <p14:tracePt t="25419" x="2322513" y="2884488"/>
          <p14:tracePt t="25436" x="2517775" y="2857500"/>
          <p14:tracePt t="25453" x="2705100" y="2822575"/>
          <p14:tracePt t="25469" x="2867025" y="2795588"/>
          <p14:tracePt t="25486" x="2973388" y="2786063"/>
          <p14:tracePt t="25503" x="3054350" y="2776538"/>
          <p14:tracePt t="25520" x="3089275" y="2776538"/>
          <p14:tracePt t="25536" x="3160713" y="2776538"/>
          <p14:tracePt t="25554" x="3214688" y="2776538"/>
          <p14:tracePt t="25570" x="3303588" y="2776538"/>
          <p14:tracePt t="25586" x="3384550" y="2776538"/>
          <p14:tracePt t="25603" x="3482975" y="2776538"/>
          <p14:tracePt t="25620" x="3598863" y="2786063"/>
          <p14:tracePt t="25636" x="3687763" y="2795588"/>
          <p14:tracePt t="25653" x="3751263" y="2803525"/>
          <p14:tracePt t="25670" x="3884613" y="2803525"/>
          <p14:tracePt t="25686" x="4027488" y="2803525"/>
          <p14:tracePt t="25703" x="4187825" y="2803525"/>
          <p14:tracePt t="25720" x="4357688" y="2803525"/>
          <p14:tracePt t="25737" x="4537075" y="2803525"/>
          <p14:tracePt t="25753" x="4679950" y="2803525"/>
          <p14:tracePt t="25770" x="4822825" y="2795588"/>
          <p14:tracePt t="25787" x="4919663" y="2795588"/>
          <p14:tracePt t="25803" x="4965700" y="2786063"/>
          <p14:tracePt t="25820" x="5000625" y="2786063"/>
          <p14:tracePt t="25837" x="5072063" y="2786063"/>
          <p14:tracePt t="25854" x="5187950" y="2786063"/>
          <p14:tracePt t="25870" x="5303838" y="2786063"/>
          <p14:tracePt t="25887" x="5483225" y="2786063"/>
          <p14:tracePt t="25903" x="5680075" y="2786063"/>
          <p14:tracePt t="25920" x="5848350" y="2786063"/>
          <p14:tracePt t="25937" x="5983288" y="2786063"/>
          <p14:tracePt t="25953" x="6089650" y="2786063"/>
          <p14:tracePt t="25970" x="6188075" y="2786063"/>
          <p14:tracePt t="25987" x="6259513" y="2786063"/>
          <p14:tracePt t="26003" x="6375400" y="2786063"/>
          <p14:tracePt t="26021" x="6510338" y="2786063"/>
          <p14:tracePt t="26038" x="6688138" y="2786063"/>
          <p14:tracePt t="26054" x="6777038" y="2795588"/>
          <p14:tracePt t="26070" x="6831013" y="2795588"/>
          <p14:tracePt t="26087" x="6875463" y="2813050"/>
          <p14:tracePt t="26104" x="6911975" y="2813050"/>
          <p14:tracePt t="26120" x="6946900" y="2813050"/>
          <p14:tracePt t="26137" x="7045325" y="2813050"/>
          <p14:tracePt t="26154" x="7116763" y="2813050"/>
          <p14:tracePt t="26171" x="7188200" y="2813050"/>
          <p14:tracePt t="26187" x="7251700" y="2813050"/>
          <p14:tracePt t="26204" x="7296150" y="2822575"/>
          <p14:tracePt t="26221" x="7323138" y="2822575"/>
          <p14:tracePt t="26238" x="7412038" y="2830513"/>
          <p14:tracePt t="26254" x="7491413" y="2830513"/>
          <p14:tracePt t="26271" x="7581900" y="2830513"/>
          <p14:tracePt t="26287" x="7608888" y="2830513"/>
          <p14:tracePt t="26304" x="7616825" y="2830513"/>
          <p14:tracePt t="26321" x="7634288" y="2830513"/>
          <p14:tracePt t="26338" x="7688263" y="2830513"/>
          <p14:tracePt t="26354" x="7759700" y="2830513"/>
          <p14:tracePt t="26371" x="7823200" y="2830513"/>
          <p14:tracePt t="26388" x="7858125" y="2830513"/>
          <p14:tracePt t="26439" x="7867650" y="2830513"/>
          <p14:tracePt t="26446" x="7875588" y="2830513"/>
          <p14:tracePt t="26455" x="7885113" y="2830513"/>
          <p14:tracePt t="26471" x="7894638" y="2830513"/>
          <p14:tracePt t="26567" x="7912100" y="2830513"/>
          <p14:tracePt t="26582" x="7920038" y="2830513"/>
          <p14:tracePt t="26590" x="7939088" y="2830513"/>
          <p14:tracePt t="26598" x="7947025" y="2830513"/>
          <p14:tracePt t="26630" x="7956550" y="2830513"/>
          <p14:tracePt t="26646" x="7966075" y="2830513"/>
          <p14:tracePt t="26662" x="7983538" y="2830513"/>
          <p14:tracePt t="27191" x="7991475" y="2830513"/>
          <p14:tracePt t="27222" x="7983538" y="2830513"/>
          <p14:tracePt t="27230" x="7974013" y="2830513"/>
          <p14:tracePt t="27239" x="7966075" y="2830513"/>
          <p14:tracePt t="27256" x="7947025" y="2830513"/>
          <p14:tracePt t="27273" x="7929563" y="2847975"/>
          <p14:tracePt t="27289" x="7920038" y="2857500"/>
          <p14:tracePt t="27306" x="7902575" y="2874963"/>
          <p14:tracePt t="27323" x="7894638" y="2884488"/>
          <p14:tracePt t="27340" x="7875588" y="2901950"/>
          <p14:tracePt t="27357" x="7823200" y="2938463"/>
          <p14:tracePt t="27374" x="7804150" y="2973388"/>
          <p14:tracePt t="27390" x="7796213" y="3000375"/>
          <p14:tracePt t="27407" x="7777163" y="3044825"/>
          <p14:tracePt t="27423" x="7759700" y="3062288"/>
          <p14:tracePt t="27440" x="7759700" y="3098800"/>
          <p14:tracePt t="27456" x="7751763" y="3098800"/>
          <p14:tracePt t="27490" x="7751763" y="3108325"/>
          <p14:tracePt t="27526" x="7751763" y="3125788"/>
          <p14:tracePt t="27574" x="7751763" y="3143250"/>
          <p14:tracePt t="27582" x="7751763" y="3152775"/>
          <p14:tracePt t="27623" x="7751763" y="3170238"/>
          <p14:tracePt t="27638" x="7751763" y="3187700"/>
          <p14:tracePt t="27646" x="7751763" y="3197225"/>
          <p14:tracePt t="27657" x="7751763" y="3214688"/>
          <p14:tracePt t="27674" x="7751763" y="3224213"/>
          <p14:tracePt t="27690" x="7751763" y="3241675"/>
          <p14:tracePt t="27707" x="7751763" y="3251200"/>
          <p14:tracePt t="27750" x="7751763" y="3268663"/>
          <p14:tracePt t="27815" x="7751763" y="3276600"/>
          <p14:tracePt t="27887" x="7759700" y="3276600"/>
          <p14:tracePt t="27894" x="7769225" y="3286125"/>
          <p14:tracePt t="27902" x="7777163" y="3295650"/>
          <p14:tracePt t="27910" x="7786688" y="3295650"/>
          <p14:tracePt t="27927" x="7796213" y="3295650"/>
          <p14:tracePt t="27941" x="7804150" y="3295650"/>
          <p14:tracePt t="27958" x="7840663" y="3295650"/>
          <p14:tracePt t="27974" x="7867650" y="3295650"/>
          <p14:tracePt t="27991" x="7929563" y="3295650"/>
          <p14:tracePt t="28007" x="7956550" y="3295650"/>
          <p14:tracePt t="28024" x="7991475" y="3295650"/>
          <p14:tracePt t="28041" x="8010525" y="3295650"/>
          <p14:tracePt t="28058" x="8037513" y="3295650"/>
          <p14:tracePt t="28074" x="8054975" y="3295650"/>
          <p14:tracePt t="28091" x="8062913" y="3295650"/>
          <p14:tracePt t="28108" x="8072438" y="3295650"/>
          <p14:tracePt t="28124" x="8099425" y="3295650"/>
          <p14:tracePt t="28141" x="8134350" y="3295650"/>
          <p14:tracePt t="28158" x="8170863" y="3295650"/>
          <p14:tracePt t="28175" x="8188325" y="3295650"/>
          <p14:tracePt t="28191" x="8197850" y="3295650"/>
          <p14:tracePt t="28208" x="8215313" y="3295650"/>
          <p14:tracePt t="28224" x="8232775" y="3295650"/>
          <p14:tracePt t="28241" x="8251825" y="3295650"/>
          <p14:tracePt t="28258" x="8259763" y="3295650"/>
          <p14:tracePt t="28274" x="8286750" y="3295650"/>
          <p14:tracePt t="28291" x="8304213" y="3295650"/>
          <p14:tracePt t="28308" x="8313738" y="3295650"/>
          <p14:tracePt t="28311" x="8340725" y="3295650"/>
          <p14:tracePt t="28327" x="8348663" y="3295650"/>
          <p14:tracePt t="28343" x="8358188" y="3295650"/>
          <p14:tracePt t="28359" x="8375650" y="3295650"/>
          <p14:tracePt t="28394" x="8385175" y="3295650"/>
          <p14:tracePt t="28402" x="8394700" y="3295650"/>
          <p14:tracePt t="28411" x="8412163" y="3295650"/>
          <p14:tracePt t="28425" x="8420100" y="3295650"/>
          <p14:tracePt t="28442" x="8456613" y="3295650"/>
          <p14:tracePt t="28458" x="8466138" y="3295650"/>
          <p14:tracePt t="28492" x="8491538" y="3286125"/>
          <p14:tracePt t="28508" x="8555038" y="3286125"/>
          <p14:tracePt t="28525" x="8609013" y="3276600"/>
          <p14:tracePt t="28541" x="8616950" y="3268663"/>
          <p14:tracePt t="28586" x="8634413" y="3268663"/>
          <p14:tracePt t="28602" x="8643938" y="3268663"/>
          <p14:tracePt t="28611" x="8661400" y="3268663"/>
          <p14:tracePt t="28625" x="8670925" y="3268663"/>
          <p14:tracePt t="28642" x="8697913" y="3268663"/>
          <p14:tracePt t="28659" x="8715375" y="3268663"/>
          <p14:tracePt t="28675" x="8724900" y="3268663"/>
          <p14:tracePt t="28692" x="8751888" y="3268663"/>
          <p14:tracePt t="28709" x="8786813" y="3268663"/>
          <p14:tracePt t="28726" x="8823325" y="3268663"/>
          <p14:tracePt t="28742" x="8840788" y="3268663"/>
          <p14:tracePt t="28775" x="8848725" y="3268663"/>
          <p14:tracePt t="28810" x="8858250" y="3268663"/>
          <p14:tracePt t="28827" x="8867775" y="3268663"/>
          <p14:tracePt t="28834" x="8875713" y="3268663"/>
          <p14:tracePt t="28843" x="8885238" y="3268663"/>
          <p14:tracePt t="28859" x="8894763" y="3268663"/>
          <p14:tracePt t="28875" x="8912225" y="3268663"/>
          <p14:tracePt t="28892" x="8920163" y="3268663"/>
          <p14:tracePt t="28909" x="8939213" y="3268663"/>
          <p14:tracePt t="28926" x="8966200" y="3268663"/>
          <p14:tracePt t="28942" x="8983663" y="3268663"/>
          <p14:tracePt t="28959" x="9001125" y="3268663"/>
          <p14:tracePt t="28976" x="9010650" y="3268663"/>
          <p14:tracePt t="28992" x="9018588" y="3268663"/>
          <p14:tracePt t="29009" x="9045575" y="3268663"/>
          <p14:tracePt t="29026" x="9090025" y="3268663"/>
          <p14:tracePt t="29043" x="9109075" y="3268663"/>
          <p14:tracePt t="29076" x="9134475" y="3268663"/>
          <p14:tracePt t="29092" x="9161463" y="3268663"/>
          <p14:tracePt t="29109" x="9197975" y="3268663"/>
          <p14:tracePt t="29126" x="9251950" y="3268663"/>
          <p14:tracePt t="29143" x="9304338" y="3268663"/>
          <p14:tracePt t="29159" x="9323388" y="3268663"/>
          <p14:tracePt t="29177" x="9340850" y="3268663"/>
          <p14:tracePt t="29193" x="9358313" y="3268663"/>
          <p14:tracePt t="29210" x="9394825" y="3268663"/>
          <p14:tracePt t="29227" x="9420225" y="3268663"/>
          <p14:tracePt t="29243" x="9439275" y="3268663"/>
          <p14:tracePt t="29259" x="9456738" y="3276600"/>
          <p14:tracePt t="29276" x="9491663" y="3276600"/>
          <p14:tracePt t="29293" x="9518650" y="3295650"/>
          <p14:tracePt t="29310" x="9545638" y="3295650"/>
          <p14:tracePt t="29326" x="9563100" y="3295650"/>
          <p14:tracePt t="29343" x="9572625" y="3295650"/>
          <p14:tracePt t="29360" x="9599613" y="3295650"/>
          <p14:tracePt t="29376" x="9626600" y="3295650"/>
          <p14:tracePt t="29394" x="9671050" y="3295650"/>
          <p14:tracePt t="29410" x="9715500" y="3295650"/>
          <p14:tracePt t="29427" x="9732963" y="3295650"/>
          <p14:tracePt t="29443" x="9759950" y="3295650"/>
          <p14:tracePt t="29460" x="9777413" y="3295650"/>
          <p14:tracePt t="29477" x="9823450" y="3295650"/>
          <p14:tracePt t="29493" x="9848850" y="3303588"/>
          <p14:tracePt t="29510" x="9902825" y="3303588"/>
          <p14:tracePt t="29527" x="9939338" y="3303588"/>
          <p14:tracePt t="29544" x="9983788" y="3303588"/>
          <p14:tracePt t="29560" x="10037763" y="3322638"/>
          <p14:tracePt t="29577" x="10063163" y="3330575"/>
          <p14:tracePt t="29594" x="10126663" y="3330575"/>
          <p14:tracePt t="29610" x="10171113" y="3330575"/>
          <p14:tracePt t="29627" x="10206038" y="3330575"/>
          <p14:tracePt t="29644" x="10233025" y="3322638"/>
          <p14:tracePt t="29660" x="10242550" y="3322638"/>
          <p14:tracePt t="29677" x="10260013" y="3322638"/>
          <p14:tracePt t="29710" x="10269538" y="3322638"/>
          <p14:tracePt t="29727" x="10287000" y="3322638"/>
          <p14:tracePt t="29744" x="10304463" y="3322638"/>
          <p14:tracePt t="29760" x="10313988" y="3322638"/>
          <p14:tracePt t="29778" x="10348913" y="3303588"/>
          <p14:tracePt t="29794" x="10367963" y="3303588"/>
          <p14:tracePt t="29811" x="10394950" y="3303588"/>
          <p14:tracePt t="29827" x="10429875" y="3295650"/>
          <p14:tracePt t="29844" x="10456863" y="3295650"/>
          <p14:tracePt t="29861" x="10474325" y="3286125"/>
          <p14:tracePt t="29877" x="10491788" y="3286125"/>
          <p14:tracePt t="29894" x="10501313" y="3286125"/>
          <p14:tracePt t="29911" x="10510838" y="3286125"/>
          <p14:tracePt t="29927" x="10528300" y="3286125"/>
          <p14:tracePt t="29944" x="10537825" y="3286125"/>
          <p14:tracePt t="29961" x="10555288" y="3286125"/>
          <p14:tracePt t="29995" x="10563225" y="3286125"/>
          <p14:tracePt t="30018" x="10572750" y="3286125"/>
          <p14:tracePt t="30042" x="10582275" y="3286125"/>
          <p14:tracePt t="30050" x="10590213" y="3286125"/>
          <p14:tracePt t="30061" x="10599738" y="3286125"/>
          <p14:tracePt t="30078" x="10609263" y="3286125"/>
          <p14:tracePt t="30094" x="10626725" y="3286125"/>
          <p14:tracePt t="30111" x="10653713" y="3286125"/>
          <p14:tracePt t="30128" x="10661650" y="3286125"/>
          <p14:tracePt t="30674" x="10671175" y="3286125"/>
          <p14:tracePt t="30682" x="10680700" y="3286125"/>
          <p14:tracePt t="30690" x="10698163" y="3286125"/>
          <p14:tracePt t="30722" x="10706100" y="3286125"/>
          <p14:tracePt t="30731" x="10715625" y="3286125"/>
          <p14:tracePt t="30738" x="10725150" y="3286125"/>
          <p14:tracePt t="30747" x="10733088" y="3286125"/>
          <p14:tracePt t="30763" x="10742613" y="3286125"/>
          <p14:tracePt t="30779" x="10787063" y="3286125"/>
          <p14:tracePt t="30795" x="10804525" y="3286125"/>
          <p14:tracePt t="30812" x="10823575" y="3286125"/>
          <p14:tracePt t="30834" x="10831513" y="3286125"/>
          <p14:tracePt t="30846" x="10848975" y="3286125"/>
          <p14:tracePt t="30862" x="10885488" y="3286125"/>
          <p14:tracePt t="30879" x="10912475" y="3286125"/>
          <p14:tracePt t="30896" x="10947400" y="3286125"/>
          <p14:tracePt t="30912" x="10966450" y="3295650"/>
          <p14:tracePt t="30930" x="10991850" y="3295650"/>
          <p14:tracePt t="30946" x="11010900" y="3322638"/>
          <p14:tracePt t="30963" x="11018838" y="3330575"/>
          <p14:tracePt t="30979" x="11045825" y="3402013"/>
          <p14:tracePt t="30996" x="11072813" y="3455988"/>
          <p14:tracePt t="31012" x="11082338" y="3500438"/>
          <p14:tracePt t="31029" x="11082338" y="3554413"/>
          <p14:tracePt t="31046" x="11099800" y="3652838"/>
          <p14:tracePt t="31063" x="11126788" y="3795713"/>
          <p14:tracePt t="31079" x="11171238" y="3973513"/>
          <p14:tracePt t="31096" x="11198225" y="4143375"/>
          <p14:tracePt t="31113" x="11233150" y="4313238"/>
          <p14:tracePt t="31130" x="11269663" y="4545013"/>
          <p14:tracePt t="31146" x="11277600" y="4670425"/>
          <p14:tracePt t="31163" x="11277600" y="4768850"/>
          <p14:tracePt t="31180" x="11277600" y="4840288"/>
          <p14:tracePt t="31196" x="11277600" y="4894263"/>
          <p14:tracePt t="31213" x="11277600" y="4956175"/>
          <p14:tracePt t="31230" x="11277600" y="5010150"/>
          <p14:tracePt t="31247" x="11269663" y="5081588"/>
          <p14:tracePt t="31263" x="11269663" y="5160963"/>
          <p14:tracePt t="31280" x="11260138" y="5232400"/>
          <p14:tracePt t="31296" x="11260138" y="5303838"/>
          <p14:tracePt t="31314" x="11252200" y="5384800"/>
          <p14:tracePt t="31316" x="11252200" y="5419725"/>
          <p14:tracePt t="31330" x="11252200" y="5456238"/>
          <p14:tracePt t="31347" x="11252200" y="5527675"/>
          <p14:tracePt t="31364" x="11252200" y="5626100"/>
          <p14:tracePt t="31380" x="11242675" y="5732463"/>
          <p14:tracePt t="31397" x="11233150" y="5830888"/>
          <p14:tracePt t="31414" x="11215688" y="5929313"/>
          <p14:tracePt t="31430" x="11215688" y="5956300"/>
          <p14:tracePt t="31447" x="11198225" y="5973763"/>
          <p14:tracePt t="31464" x="11198225" y="5991225"/>
          <p14:tracePt t="31480" x="11180763" y="6018213"/>
          <p14:tracePt t="31497" x="11171238" y="6054725"/>
          <p14:tracePt t="31514" x="11171238" y="6099175"/>
          <p14:tracePt t="31530" x="11171238" y="6143625"/>
          <p14:tracePt t="31547" x="11153775" y="6170613"/>
          <p14:tracePt t="31564" x="11153775" y="6197600"/>
          <p14:tracePt t="31580" x="11153775" y="6205538"/>
          <p14:tracePt t="31598" x="11153775" y="6215063"/>
          <p14:tracePt t="31622" x="11153775" y="6224588"/>
          <p14:tracePt t="31631" x="11153775" y="6232525"/>
          <p14:tracePt t="31648" x="11144250" y="6251575"/>
          <p14:tracePt t="31703" x="11144250" y="6259513"/>
          <p14:tracePt t="31886" x="11144250" y="6251575"/>
          <p14:tracePt t="31903" x="11144250" y="6232525"/>
          <p14:tracePt t="31910" x="11144250" y="6224588"/>
          <p14:tracePt t="31926" x="11144250" y="6215063"/>
          <p14:tracePt t="31935" x="11144250" y="6197600"/>
          <p14:tracePt t="31951" x="11144250" y="6188075"/>
          <p14:tracePt t="31964" x="11144250" y="6180138"/>
          <p14:tracePt t="31982" x="11144250" y="6143625"/>
          <p14:tracePt t="32014" x="11144250" y="6134100"/>
          <p14:tracePt t="32103" x="11144250" y="6116638"/>
          <p14:tracePt t="32494" x="11134725" y="6116638"/>
          <p14:tracePt t="32502" x="11126788" y="6126163"/>
          <p14:tracePt t="32526" x="11126788" y="6143625"/>
          <p14:tracePt t="32534" x="11117263" y="6153150"/>
          <p14:tracePt t="32622" x="11109325" y="6153150"/>
          <p14:tracePt t="32630" x="11099800" y="6153150"/>
          <p14:tracePt t="32638" x="11072813" y="6153150"/>
          <p14:tracePt t="32649" x="11063288" y="6153150"/>
          <p14:tracePt t="32666" x="11045825" y="6153150"/>
          <p14:tracePt t="32682" x="11037888" y="6153150"/>
          <p14:tracePt t="32911" x="11028363" y="6153150"/>
          <p14:tracePt t="32918" x="11018838" y="6143625"/>
          <p14:tracePt t="32926" x="11018838" y="6134100"/>
          <p14:tracePt t="32942" x="11010900" y="6126163"/>
          <p14:tracePt t="32951" x="11001375" y="6126163"/>
          <p14:tracePt t="33006" x="10991850" y="6116638"/>
          <p14:tracePt t="33014" x="10983913" y="6116638"/>
          <p14:tracePt t="33022" x="10983913" y="6108700"/>
          <p14:tracePt t="33038" x="10956925" y="6108700"/>
          <p14:tracePt t="33050" x="10939463" y="6089650"/>
          <p14:tracePt t="33066" x="10920413" y="6072188"/>
          <p14:tracePt t="33166" x="10920413" y="6062663"/>
          <p14:tracePt t="33182" x="10920413" y="6054725"/>
          <p14:tracePt t="33359" x="10920413" y="6045200"/>
          <p14:tracePt t="33367" x="10920413" y="6037263"/>
          <p14:tracePt t="33390" x="10920413" y="6027738"/>
          <p14:tracePt t="33398" x="10920413" y="6018213"/>
          <p14:tracePt t="34086" x="10920413" y="6010275"/>
          <p14:tracePt t="34269" x="10912475" y="6000750"/>
          <p14:tracePt t="34486" x="10895013" y="6000750"/>
          <p14:tracePt t="34503" x="10875963" y="6000750"/>
          <p14:tracePt t="34520" x="10868025" y="6000750"/>
          <p14:tracePt t="34536" x="10823575" y="6000750"/>
          <p14:tracePt t="34552" x="10814050" y="6000750"/>
          <p14:tracePt t="34570" x="10715625" y="5956300"/>
          <p14:tracePt t="34586" x="10609263" y="5830888"/>
          <p14:tracePt t="34603" x="10474325" y="5705475"/>
          <p14:tracePt t="34619" x="10323513" y="5599113"/>
          <p14:tracePt t="34636" x="10134600" y="5510213"/>
          <p14:tracePt t="34653" x="9974263" y="5456238"/>
          <p14:tracePt t="34669" x="9966325" y="5456238"/>
          <p14:tracePt t="34703" x="9939338" y="5438775"/>
          <p14:tracePt t="34720" x="9894888" y="5438775"/>
          <p14:tracePt t="34736" x="9769475" y="5429250"/>
          <p14:tracePt t="34753" x="9518650" y="5419725"/>
          <p14:tracePt t="34770" x="8840788" y="5367338"/>
          <p14:tracePt t="34786" x="8286750" y="5286375"/>
          <p14:tracePt t="34803" x="7858125" y="5205413"/>
          <p14:tracePt t="34820" x="7581900" y="5143500"/>
          <p14:tracePt t="34836" x="7402513" y="5089525"/>
          <p14:tracePt t="34853" x="7242175" y="5037138"/>
          <p14:tracePt t="34870" x="7072313" y="4983163"/>
          <p14:tracePt t="34886" x="6875463" y="4911725"/>
          <p14:tracePt t="34903" x="6599238" y="4830763"/>
          <p14:tracePt t="34920" x="6251575" y="4697413"/>
          <p14:tracePt t="34936" x="5911850" y="4554538"/>
          <p14:tracePt t="34954" x="5562600" y="4384675"/>
          <p14:tracePt t="34970" x="5384800" y="4276725"/>
          <p14:tracePt t="34987" x="5197475" y="4187825"/>
          <p14:tracePt t="35003" x="5000625" y="4125913"/>
          <p14:tracePt t="35020" x="4830763" y="4081463"/>
          <p14:tracePt t="35036" x="4751388" y="4054475"/>
          <p14:tracePt t="35053" x="4697413" y="4027488"/>
          <p14:tracePt t="35070" x="4679950" y="4010025"/>
          <p14:tracePt t="35087" x="4660900" y="4010025"/>
          <p14:tracePt t="35103" x="4643438" y="4000500"/>
          <p14:tracePt t="35120" x="4616450" y="3973513"/>
          <p14:tracePt t="35137" x="4589463" y="3938588"/>
          <p14:tracePt t="35154" x="4537075" y="3822700"/>
          <p14:tracePt t="35170" x="4473575" y="3705225"/>
          <p14:tracePt t="35187" x="4402138" y="3562350"/>
          <p14:tracePt t="35203" x="4348163" y="3455988"/>
          <p14:tracePt t="35220" x="4330700" y="3438525"/>
          <p14:tracePt t="35237" x="4330700" y="3429000"/>
          <p14:tracePt t="35386" x="4340225" y="3429000"/>
          <p14:tracePt t="35394" x="4357688" y="3438525"/>
          <p14:tracePt t="35404" x="4357688" y="3446463"/>
          <p14:tracePt t="35421" x="4367213" y="3446463"/>
          <p14:tracePt t="35491" x="4384675" y="3446463"/>
          <p14:tracePt t="35498" x="4411663" y="3455988"/>
          <p14:tracePt t="35507" x="4429125" y="3465513"/>
          <p14:tracePt t="35521" x="4465638" y="3482975"/>
          <p14:tracePt t="35538" x="4554538" y="3544888"/>
          <p14:tracePt t="35554" x="4714875" y="3633788"/>
          <p14:tracePt t="35571" x="4840288" y="3705225"/>
          <p14:tracePt t="35588" x="5027613" y="3795713"/>
          <p14:tracePt t="35604" x="5170488" y="3840163"/>
          <p14:tracePt t="35621" x="5197475" y="3848100"/>
          <p14:tracePt t="35638" x="5214938" y="3848100"/>
          <p14:tracePt t="35655" x="5241925" y="3848100"/>
          <p14:tracePt t="35671" x="5259388" y="3848100"/>
          <p14:tracePt t="35747" x="5268913" y="3840163"/>
          <p14:tracePt t="35754" x="5276850" y="3830638"/>
          <p14:tracePt t="35762" x="5303838" y="3830638"/>
          <p14:tracePt t="35771" x="5340350" y="3813175"/>
          <p14:tracePt t="35788" x="5419725" y="3803650"/>
          <p14:tracePt t="35805" x="5500688" y="3803650"/>
          <p14:tracePt t="35821" x="5554663" y="3803650"/>
          <p14:tracePt t="35838" x="5626100" y="3803650"/>
          <p14:tracePt t="35855" x="5697538" y="3813175"/>
          <p14:tracePt t="35872" x="5776913" y="3830638"/>
          <p14:tracePt t="35888" x="5822950" y="3840163"/>
          <p14:tracePt t="35906" x="5848350" y="3840163"/>
          <p14:tracePt t="35922" x="5857875" y="3840163"/>
          <p14:tracePt t="35939" x="5867400" y="3848100"/>
          <p14:tracePt t="35955" x="5902325" y="3867150"/>
          <p14:tracePt t="35972" x="5929313" y="3867150"/>
          <p14:tracePt t="35988" x="5965825" y="3875088"/>
          <p14:tracePt t="36005" x="5973763" y="3875088"/>
          <p14:tracePt t="36038" x="5991225" y="3875088"/>
          <p14:tracePt t="36055" x="6000750" y="3875088"/>
          <p14:tracePt t="36072" x="6027738" y="3884613"/>
          <p14:tracePt t="36088" x="6062663" y="3894138"/>
          <p14:tracePt t="36106" x="6188075" y="3911600"/>
          <p14:tracePt t="36122" x="6286500" y="3929063"/>
          <p14:tracePt t="36139" x="6456363" y="3965575"/>
          <p14:tracePt t="36155" x="6732588" y="4037013"/>
          <p14:tracePt t="36172" x="7134225" y="4125913"/>
          <p14:tracePt t="36189" x="7616825" y="4251325"/>
          <p14:tracePt t="36205" x="8224838" y="4402138"/>
          <p14:tracePt t="36222" x="8885238" y="4545013"/>
          <p14:tracePt t="36239" x="9582150" y="4705350"/>
          <p14:tracePt t="36255" x="10180638" y="4867275"/>
          <p14:tracePt t="36272" x="10617200" y="4973638"/>
          <p14:tracePt t="36289" x="10895013" y="5062538"/>
          <p14:tracePt t="36306" x="11126788" y="5153025"/>
          <p14:tracePt t="36323" x="11242675" y="5205413"/>
          <p14:tracePt t="36339" x="11368088" y="5259388"/>
          <p14:tracePt t="36356" x="11474450" y="5330825"/>
          <p14:tracePt t="36372" x="11599863" y="5411788"/>
          <p14:tracePt t="36389" x="11725275" y="5500688"/>
          <p14:tracePt t="36406" x="11849100" y="5608638"/>
          <p14:tracePt t="36422" x="11903075" y="5661025"/>
          <p14:tracePt t="36439" x="11947525" y="5688013"/>
          <p14:tracePt t="36456" x="12001500" y="5688013"/>
          <p14:tracePt t="36472" x="12072938" y="5688013"/>
          <p14:tracePt t="36490" x="12188825" y="5688013"/>
          <p14:tracePt t="36643" x="12180888" y="5688013"/>
          <p14:tracePt t="36674" x="12171363" y="5688013"/>
          <p14:tracePt t="36691" x="12153900" y="5688013"/>
          <p14:tracePt t="36698" x="12144375" y="5688013"/>
          <p14:tracePt t="36707" x="12109450" y="5705475"/>
          <p14:tracePt t="36723" x="12072938" y="5732463"/>
          <p14:tracePt t="36739" x="12038013" y="5759450"/>
          <p14:tracePt t="36756" x="11974513" y="5786438"/>
          <p14:tracePt t="36773" x="11939588" y="5813425"/>
          <p14:tracePt t="36790" x="11930063" y="5822950"/>
          <p14:tracePt t="36806" x="11920538" y="5830888"/>
          <p14:tracePt t="36823" x="11885613" y="5848350"/>
          <p14:tracePt t="36840" x="11858625" y="5875338"/>
          <p14:tracePt t="36842" x="11849100" y="5894388"/>
          <p14:tracePt t="36856" x="11841163" y="5919788"/>
          <p14:tracePt t="36874" x="11814175" y="5973763"/>
          <p14:tracePt t="36890" x="11804650" y="6010275"/>
          <p14:tracePt t="36907" x="11760200" y="6072188"/>
          <p14:tracePt t="36923" x="11706225" y="6116638"/>
          <p14:tracePt t="36940" x="11671300" y="6143625"/>
          <p14:tracePt t="36957" x="11599863" y="6180138"/>
          <p14:tracePt t="36973" x="11528425" y="6188075"/>
          <p14:tracePt t="36990" x="11518900" y="6188075"/>
          <p14:tracePt t="37042" x="11510963" y="6188075"/>
          <p14:tracePt t="37059" x="11501438" y="6188075"/>
          <p14:tracePt t="37075" x="11491913" y="6197600"/>
          <p14:tracePt t="37082" x="11491913" y="6205538"/>
          <p14:tracePt t="37091" x="11474450" y="6215063"/>
          <p14:tracePt t="37107" x="11439525" y="6224588"/>
          <p14:tracePt t="37123" x="11420475" y="6224588"/>
          <p14:tracePt t="37140" x="11403013" y="6224588"/>
          <p14:tracePt t="37207" x="11395075" y="6224588"/>
          <p14:tracePt t="37222" x="11395075" y="6215063"/>
          <p14:tracePt t="37238" x="11385550" y="6215063"/>
          <p14:tracePt t="37286" x="11385550" y="6205538"/>
          <p14:tracePt t="37294" x="11385550" y="6197600"/>
          <p14:tracePt t="37302" x="11385550" y="6188075"/>
          <p14:tracePt t="37318" x="11385550" y="6180138"/>
          <p14:tracePt t="37327" x="11385550" y="6161088"/>
          <p14:tracePt t="37350" x="11385550" y="6153150"/>
          <p14:tracePt t="37366" x="11385550" y="6143625"/>
          <p14:tracePt t="37375" x="11376025" y="6134100"/>
          <p14:tracePt t="37391" x="11368088" y="6116638"/>
          <p14:tracePt t="37407" x="11368088" y="6099175"/>
          <p14:tracePt t="37424" x="11349038" y="6089650"/>
          <p14:tracePt t="37457" x="11349038" y="6081713"/>
          <p14:tracePt t="37478" x="11349038" y="6062663"/>
          <p14:tracePt t="37491" x="11349038" y="6045200"/>
          <p14:tracePt t="37508" x="11349038" y="6018213"/>
          <p14:tracePt t="37524" x="11368088" y="5973763"/>
          <p14:tracePt t="37542" x="11376025" y="5938838"/>
          <p14:tracePt t="37558" x="11376025" y="5929313"/>
          <p14:tracePt t="37574" x="11376025" y="5919788"/>
          <p14:tracePt t="37591" x="11376025" y="5911850"/>
          <p14:tracePt t="37608" x="11376025" y="5867400"/>
          <p14:tracePt t="37625" x="11376025" y="5822950"/>
          <p14:tracePt t="37641" x="11385550" y="5768975"/>
          <p14:tracePt t="37658" x="11385550" y="5705475"/>
          <p14:tracePt t="37675" x="11385550" y="5616575"/>
          <p14:tracePt t="37691" x="11385550" y="5537200"/>
          <p14:tracePt t="37708" x="11385550" y="5429250"/>
          <p14:tracePt t="37725" x="11385550" y="5348288"/>
          <p14:tracePt t="37742" x="11385550" y="5268913"/>
          <p14:tracePt t="37758" x="11385550" y="5232400"/>
          <p14:tracePt t="37775" x="11385550" y="5197475"/>
          <p14:tracePt t="37792" x="11385550" y="5153025"/>
          <p14:tracePt t="37808" x="11385550" y="5072063"/>
          <p14:tracePt t="37825" x="11385550" y="5037138"/>
          <p14:tracePt t="37841" x="11385550" y="4956175"/>
          <p14:tracePt t="37858" x="11385550" y="4884738"/>
          <p14:tracePt t="37875" x="11385550" y="4786313"/>
          <p14:tracePt t="37892" x="11385550" y="4705350"/>
          <p14:tracePt t="37909" x="11385550" y="4633913"/>
          <p14:tracePt t="37926" x="11385550" y="4537075"/>
          <p14:tracePt t="37942" x="11385550" y="4483100"/>
          <p14:tracePt t="37959" x="11385550" y="4411663"/>
          <p14:tracePt t="37975" x="11385550" y="4348163"/>
          <p14:tracePt t="37992" x="11385550" y="4303713"/>
          <p14:tracePt t="38009" x="11385550" y="4241800"/>
          <p14:tracePt t="38025" x="11376025" y="4170363"/>
          <p14:tracePt t="38042" x="11368088" y="4089400"/>
          <p14:tracePt t="38059" x="11349038" y="4017963"/>
          <p14:tracePt t="38075" x="11341100" y="3929063"/>
          <p14:tracePt t="38092" x="11323638" y="3840163"/>
          <p14:tracePt t="38109" x="11314113" y="3751263"/>
          <p14:tracePt t="38126" x="11296650" y="3616325"/>
          <p14:tracePt t="38143" x="11296650" y="3517900"/>
          <p14:tracePt t="38159" x="11277600" y="3438525"/>
          <p14:tracePt t="38176" x="11277600" y="3375025"/>
          <p14:tracePt t="38192" x="11277600" y="3322638"/>
          <p14:tracePt t="38209" x="11277600" y="3303588"/>
          <p14:tracePt t="38226" x="11277600" y="3259138"/>
          <p14:tracePt t="38242" x="11260138" y="3232150"/>
          <p14:tracePt t="38259" x="11242675" y="3197225"/>
          <p14:tracePt t="38276" x="11242675" y="3152775"/>
          <p14:tracePt t="38292" x="11233150" y="3125788"/>
          <p14:tracePt t="38310" x="11233150" y="3044825"/>
          <p14:tracePt t="38326" x="11233150" y="3000375"/>
          <p14:tracePt t="38343" x="11233150" y="2982913"/>
          <p14:tracePt t="38359" x="11233150" y="2965450"/>
          <p14:tracePt t="38376" x="11233150" y="2946400"/>
          <p14:tracePt t="38518" x="11233150" y="2938463"/>
          <p14:tracePt t="38742" x="11233150" y="2928938"/>
          <p14:tracePt t="38750" x="11233150" y="2938463"/>
          <p14:tracePt t="38782" x="11233150" y="2946400"/>
          <p14:tracePt t="38990" x="11233150" y="2955925"/>
          <p14:tracePt t="38998" x="11233150" y="2965450"/>
          <p14:tracePt t="39046" x="11215688" y="2965450"/>
          <p14:tracePt t="39054" x="11198225" y="2965450"/>
          <p14:tracePt t="39063" x="11171238" y="2965450"/>
          <p14:tracePt t="39078" x="11117263" y="2955925"/>
          <p14:tracePt t="39094" x="11055350" y="2955925"/>
          <p14:tracePt t="39111" x="10939463" y="2955925"/>
          <p14:tracePt t="39127" x="10769600" y="2955925"/>
          <p14:tracePt t="39144" x="10626725" y="2955925"/>
          <p14:tracePt t="39161" x="10491788" y="2946400"/>
          <p14:tracePt t="39177" x="10367963" y="2938463"/>
          <p14:tracePt t="39194" x="10242550" y="2938463"/>
          <p14:tracePt t="39211" x="10099675" y="2938463"/>
          <p14:tracePt t="39227" x="9974263" y="2938463"/>
          <p14:tracePt t="39244" x="9858375" y="2938463"/>
          <p14:tracePt t="39261" x="9732963" y="2938463"/>
          <p14:tracePt t="39278" x="9555163" y="2938463"/>
          <p14:tracePt t="39294" x="9412288" y="2919413"/>
          <p14:tracePt t="39311" x="9232900" y="2911475"/>
          <p14:tracePt t="39327" x="9018588" y="2894013"/>
          <p14:tracePt t="39344" x="8796338" y="2857500"/>
          <p14:tracePt t="39361" x="8582025" y="2803525"/>
          <p14:tracePt t="39378" x="8402638" y="2759075"/>
          <p14:tracePt t="39394" x="8242300" y="2714625"/>
          <p14:tracePt t="39411" x="8143875" y="2679700"/>
          <p14:tracePt t="39428" x="8099425" y="2670175"/>
          <p14:tracePt t="39444" x="8089900" y="2670175"/>
          <p14:tracePt t="39574" x="8108950" y="2670175"/>
          <p14:tracePt t="39606" x="8116888" y="2670175"/>
          <p14:tracePt t="39622" x="8134350" y="2670175"/>
          <p14:tracePt t="39639" x="8153400" y="2670175"/>
          <p14:tracePt t="39654" x="8161338" y="2670175"/>
          <p14:tracePt t="39663" x="8170863" y="2670175"/>
          <p14:tracePt t="39670" x="8180388" y="2670175"/>
          <p14:tracePt t="39679" x="8197850" y="2670175"/>
          <p14:tracePt t="39695" x="8232775" y="2687638"/>
          <p14:tracePt t="39711" x="8269288" y="2687638"/>
          <p14:tracePt t="39728" x="8304213" y="2697163"/>
          <p14:tracePt t="39745" x="8367713" y="2705100"/>
          <p14:tracePt t="39762" x="8420100" y="2724150"/>
          <p14:tracePt t="39778" x="8466138" y="2724150"/>
          <p14:tracePt t="39795" x="8537575" y="2732088"/>
          <p14:tracePt t="39812" x="8555038" y="2732088"/>
          <p14:tracePt t="39828" x="8582025" y="2732088"/>
          <p14:tracePt t="39845" x="8609013" y="2732088"/>
          <p14:tracePt t="39862" x="8653463" y="2759075"/>
          <p14:tracePt t="39879" x="8705850" y="2768600"/>
          <p14:tracePt t="39895" x="8751888" y="2768600"/>
          <p14:tracePt t="39912" x="8786813" y="2776538"/>
          <p14:tracePt t="39929" x="8823325" y="2786063"/>
          <p14:tracePt t="39946" x="8902700" y="2795588"/>
          <p14:tracePt t="39962" x="8966200" y="2813050"/>
          <p14:tracePt t="39979" x="9063038" y="2813050"/>
          <p14:tracePt t="39995" x="9259888" y="2847975"/>
          <p14:tracePt t="40012" x="9518650" y="2894013"/>
          <p14:tracePt t="40029" x="9769475" y="2938463"/>
          <p14:tracePt t="40046" x="9966325" y="2990850"/>
          <p14:tracePt t="40062" x="10099675" y="3027363"/>
          <p14:tracePt t="40079" x="10171113" y="3044825"/>
          <p14:tracePt t="40096" x="10188575" y="3044825"/>
          <p14:tracePt t="40112" x="10269538" y="3044825"/>
          <p14:tracePt t="40130" x="10394950" y="3044825"/>
          <p14:tracePt t="40146" x="10545763" y="3044825"/>
          <p14:tracePt t="40163" x="10680700" y="3044825"/>
          <p14:tracePt t="40179" x="10787063" y="3044825"/>
          <p14:tracePt t="40196" x="10823575" y="3044825"/>
          <p14:tracePt t="40213" x="10841038" y="3044825"/>
          <p14:tracePt t="40229" x="10895013" y="3044825"/>
          <p14:tracePt t="40246" x="10947400" y="3044825"/>
          <p14:tracePt t="40263" x="11037888" y="3044825"/>
          <p14:tracePt t="40279" x="11090275" y="3036888"/>
          <p14:tracePt t="40296" x="11144250" y="3036888"/>
          <p14:tracePt t="40330" x="11153775" y="3036888"/>
          <p14:tracePt t="40507" x="11161713" y="3036888"/>
          <p14:tracePt t="40618" x="11171238" y="3036888"/>
          <p14:tracePt t="40834" x="11161713" y="3054350"/>
          <p14:tracePt t="40843" x="11161713" y="3071813"/>
          <p14:tracePt t="40850" x="11161713" y="3081338"/>
          <p14:tracePt t="40864" x="11161713" y="3089275"/>
          <p14:tracePt t="40881" x="11161713" y="3125788"/>
          <p14:tracePt t="40898" x="11161713" y="3160713"/>
          <p14:tracePt t="40914" x="11153775" y="3197225"/>
          <p14:tracePt t="40931" x="11153775" y="3232150"/>
          <p14:tracePt t="40947" x="11153775" y="3286125"/>
          <p14:tracePt t="40964" x="11153775" y="3348038"/>
          <p14:tracePt t="40981" x="11153775" y="3402013"/>
          <p14:tracePt t="40998" x="11153775" y="3482975"/>
          <p14:tracePt t="41014" x="11153775" y="3544888"/>
          <p14:tracePt t="41031" x="11153775" y="3616325"/>
          <p14:tracePt t="41048" x="11153775" y="3687763"/>
          <p14:tracePt t="41064" x="11153775" y="3751263"/>
          <p14:tracePt t="41081" x="11153775" y="3822700"/>
          <p14:tracePt t="41098" x="11153775" y="3919538"/>
          <p14:tracePt t="41115" x="11153775" y="3983038"/>
          <p14:tracePt t="41131" x="11153775" y="4062413"/>
          <p14:tracePt t="41147" x="11153775" y="4143375"/>
          <p14:tracePt t="41164" x="11153775" y="4232275"/>
          <p14:tracePt t="41181" x="11153775" y="4340225"/>
          <p14:tracePt t="41198" x="11153775" y="4438650"/>
          <p14:tracePt t="41214" x="11153775" y="4537075"/>
          <p14:tracePt t="41231" x="11153775" y="4616450"/>
          <p14:tracePt t="41248" x="11153775" y="4705350"/>
          <p14:tracePt t="41265" x="11153775" y="4786313"/>
          <p14:tracePt t="41282" x="11153775" y="4911725"/>
          <p14:tracePt t="41298" x="11144250" y="4983163"/>
          <p14:tracePt t="41315" x="11126788" y="5062538"/>
          <p14:tracePt t="41331" x="11117263" y="5126038"/>
          <p14:tracePt t="41348" x="11117263" y="5180013"/>
          <p14:tracePt t="41365" x="11117263" y="5241925"/>
          <p14:tracePt t="41382" x="11117263" y="5322888"/>
          <p14:tracePt t="41398" x="11117263" y="5384800"/>
          <p14:tracePt t="41415" x="11117263" y="5446713"/>
          <p14:tracePt t="41431" x="11117263" y="5491163"/>
          <p14:tracePt t="41448" x="11117263" y="5554663"/>
          <p14:tracePt t="41466" x="11117263" y="5616575"/>
          <p14:tracePt t="41482" x="11117263" y="5661025"/>
          <p14:tracePt t="41498" x="11117263" y="5705475"/>
          <p14:tracePt t="41515" x="11117263" y="5751513"/>
          <p14:tracePt t="41532" x="11117263" y="5768975"/>
          <p14:tracePt t="41548" x="11117263" y="5813425"/>
          <p14:tracePt t="41565" x="11117263" y="5840413"/>
          <p14:tracePt t="41582" x="11117263" y="5867400"/>
          <p14:tracePt t="41598" x="11117263" y="5911850"/>
          <p14:tracePt t="41615" x="11117263" y="5946775"/>
          <p14:tracePt t="41632" x="11117263" y="5983288"/>
          <p14:tracePt t="41648" x="11117263" y="6018213"/>
          <p14:tracePt t="41666" x="11117263" y="6081713"/>
          <p14:tracePt t="41682" x="11117263" y="6116638"/>
          <p14:tracePt t="41699" x="11117263" y="6143625"/>
          <p14:tracePt t="41732" x="11117263" y="6153150"/>
          <p14:tracePt t="41787" x="11117263" y="6161088"/>
          <p14:tracePt t="41794" x="11117263" y="6170613"/>
          <p14:tracePt t="41834" x="11117263" y="6180138"/>
          <p14:tracePt t="41842" x="11117263" y="6188075"/>
          <p14:tracePt t="41930" x="11117263" y="6197600"/>
          <p14:tracePt t="42090" x="11109325" y="6197600"/>
          <p14:tracePt t="43654" x="11109325" y="6188075"/>
          <p14:tracePt t="43887" x="11126788" y="6170613"/>
          <p14:tracePt t="43950" x="11144250" y="6153150"/>
          <p14:tracePt t="43958" x="11153775" y="6143625"/>
          <p14:tracePt t="43998" x="11161713" y="6143625"/>
          <p14:tracePt t="44014" x="11171238" y="6126163"/>
          <p14:tracePt t="44030" x="11180763" y="6126163"/>
          <p14:tracePt t="44038" x="11188700" y="6116638"/>
          <p14:tracePt t="44351" x="11188700" y="6126163"/>
          <p14:tracePt t="44382" x="11180763" y="6134100"/>
          <p14:tracePt t="44391" x="11171238" y="6143625"/>
          <p14:tracePt t="44406" x="11161713" y="6153150"/>
          <p14:tracePt t="45119" x="11144250" y="6153150"/>
          <p14:tracePt t="45126" x="11134725" y="6143625"/>
          <p14:tracePt t="45138" x="11134725" y="6116638"/>
          <p14:tracePt t="45155" x="11082338" y="5983288"/>
          <p14:tracePt t="45172" x="11001375" y="5795963"/>
          <p14:tracePt t="45188" x="10804525" y="5357813"/>
          <p14:tracePt t="45205" x="10491788" y="4786313"/>
          <p14:tracePt t="45222" x="9894888" y="3911600"/>
          <p14:tracePt t="45238" x="9572625" y="3554413"/>
          <p14:tracePt t="45255" x="9375775" y="3394075"/>
          <p14:tracePt t="45271" x="9348788" y="3375025"/>
          <p14:tracePt t="45326" x="9331325" y="3375025"/>
          <p14:tracePt t="45334" x="9323388" y="3375025"/>
          <p14:tracePt t="45342" x="9304338" y="3375025"/>
          <p14:tracePt t="45355" x="9296400" y="3384550"/>
          <p14:tracePt t="45372" x="9269413" y="3394075"/>
          <p14:tracePt t="45388" x="9215438" y="3394075"/>
          <p14:tracePt t="45406" x="9109075" y="3394075"/>
          <p14:tracePt t="45422" x="9072563" y="3394075"/>
          <p14:tracePt t="45439" x="9010650" y="3394075"/>
          <p14:tracePt t="45455" x="8939213" y="3394075"/>
          <p14:tracePt t="45472" x="8885238" y="3394075"/>
          <p14:tracePt t="45489" x="8823325" y="3394075"/>
          <p14:tracePt t="45505" x="8742363" y="3394075"/>
          <p14:tracePt t="45522" x="8670925" y="3394075"/>
          <p14:tracePt t="45539" x="8653463" y="3394075"/>
          <p14:tracePt t="45650" x="8643938" y="3411538"/>
          <p14:tracePt t="45658" x="8626475" y="3419475"/>
          <p14:tracePt t="45698" x="8599488" y="3419475"/>
          <p14:tracePt t="45714" x="8582025" y="3429000"/>
          <p14:tracePt t="45722" x="8572500" y="3429000"/>
          <p14:tracePt t="45730" x="8562975" y="3429000"/>
          <p14:tracePt t="45740" x="8545513" y="3429000"/>
          <p14:tracePt t="45756" x="8510588" y="3429000"/>
          <p14:tracePt t="45772" x="8501063" y="3429000"/>
          <p14:tracePt t="45789" x="8474075" y="3429000"/>
          <p14:tracePt t="45806" x="8420100" y="3429000"/>
          <p14:tracePt t="45823" x="8367713" y="3411538"/>
          <p14:tracePt t="45839" x="8323263" y="3411538"/>
          <p14:tracePt t="45856" x="8296275" y="3402013"/>
          <p14:tracePt t="45986" x="8296275" y="3394075"/>
          <p14:tracePt t="45994" x="8296275" y="3384550"/>
          <p14:tracePt t="46010" x="8323263" y="3375025"/>
          <p14:tracePt t="46023" x="8348663" y="3375025"/>
          <p14:tracePt t="46040" x="8394700" y="3357563"/>
          <p14:tracePt t="46056" x="8474075" y="3340100"/>
          <p14:tracePt t="46074" x="8572500" y="3313113"/>
          <p14:tracePt t="46090" x="8643938" y="3303588"/>
          <p14:tracePt t="46107" x="8661400" y="3303588"/>
          <p14:tracePt t="46123" x="8724900" y="3303588"/>
          <p14:tracePt t="46140" x="8786813" y="3295650"/>
          <p14:tracePt t="46156" x="8848725" y="3295650"/>
          <p14:tracePt t="46173" x="8912225" y="3295650"/>
          <p14:tracePt t="46190" x="8956675" y="3295650"/>
          <p14:tracePt t="46207" x="8974138" y="3295650"/>
          <p14:tracePt t="46223" x="8991600" y="3286125"/>
          <p14:tracePt t="46240" x="9001125" y="3286125"/>
          <p14:tracePt t="46257" x="9018588" y="3286125"/>
          <p14:tracePt t="46274" x="9045575" y="3286125"/>
          <p14:tracePt t="46290" x="9063038" y="3286125"/>
          <p14:tracePt t="46307" x="9126538" y="3286125"/>
          <p14:tracePt t="46323" x="9188450" y="3276600"/>
          <p14:tracePt t="46340" x="9224963" y="3276600"/>
          <p14:tracePt t="46357" x="9277350" y="3276600"/>
          <p14:tracePt t="46374" x="9296400" y="3276600"/>
          <p14:tracePt t="46390" x="9331325" y="3276600"/>
          <p14:tracePt t="46407" x="9358313" y="3276600"/>
          <p14:tracePt t="46410" x="9375775" y="3276600"/>
          <p14:tracePt t="46424" x="9402763" y="3276600"/>
          <p14:tracePt t="46440" x="9456738" y="3276600"/>
          <p14:tracePt t="46458" x="9518650" y="3276600"/>
          <p14:tracePt t="46474" x="9528175" y="3276600"/>
          <p14:tracePt t="46491" x="9537700" y="3276600"/>
          <p14:tracePt t="46507" x="9572625" y="3276600"/>
          <p14:tracePt t="46524" x="9609138" y="3276600"/>
          <p14:tracePt t="46541" x="9634538" y="3276600"/>
          <p14:tracePt t="46557" x="9680575" y="3286125"/>
          <p14:tracePt t="46574" x="9705975" y="3286125"/>
          <p14:tracePt t="46590" x="9769475" y="3295650"/>
          <p14:tracePt t="46607" x="9823450" y="3295650"/>
          <p14:tracePt t="46624" x="9848850" y="3295650"/>
          <p14:tracePt t="46641" x="9875838" y="3295650"/>
          <p14:tracePt t="46658" x="9902825" y="3295650"/>
          <p14:tracePt t="46674" x="9939338" y="3295650"/>
          <p14:tracePt t="46691" x="9956800" y="3295650"/>
          <p14:tracePt t="46707" x="10001250" y="3295650"/>
          <p14:tracePt t="46724" x="10028238" y="3276600"/>
          <p14:tracePt t="46741" x="10055225" y="3276600"/>
          <p14:tracePt t="46758" x="10072688" y="3276600"/>
          <p14:tracePt t="46774" x="10082213" y="3276600"/>
          <p14:tracePt t="46791" x="10109200" y="3276600"/>
          <p14:tracePt t="46808" x="10126663" y="3276600"/>
          <p14:tracePt t="46825" x="10198100" y="3276600"/>
          <p14:tracePt t="46842" x="10340975" y="3276600"/>
          <p14:tracePt t="46858" x="10420350" y="3276600"/>
          <p14:tracePt t="46875" x="10510838" y="3276600"/>
          <p14:tracePt t="46891" x="10572750" y="3276600"/>
          <p14:tracePt t="46908" x="10599738" y="3276600"/>
          <p14:tracePt t="46925" x="10609263" y="3276600"/>
          <p14:tracePt t="46941" x="10617200" y="3276600"/>
          <p14:tracePt t="46958" x="10634663" y="3276600"/>
          <p14:tracePt t="46975" x="10653713" y="3276600"/>
          <p14:tracePt t="46991" x="10671175" y="3276600"/>
          <p14:tracePt t="47043" x="10680700" y="3276600"/>
          <p14:tracePt t="47051" x="10688638" y="3276600"/>
          <p14:tracePt t="47066" x="10706100" y="3276600"/>
          <p14:tracePt t="47075" x="10725150" y="3276600"/>
          <p14:tracePt t="47092" x="10733088" y="3276600"/>
          <p14:tracePt t="47109" x="10752138" y="3276600"/>
          <p14:tracePt t="47514" x="10742613" y="3276600"/>
          <p14:tracePt t="47522" x="10733088" y="3276600"/>
          <p14:tracePt t="47578" x="10725150" y="3276600"/>
          <p14:tracePt t="47674" x="10706100" y="3276600"/>
          <p14:tracePt t="48470" x="10698163" y="3276600"/>
          <p14:tracePt t="48702" x="10698163" y="3286125"/>
          <p14:tracePt t="48935" x="10706100" y="3295650"/>
          <p14:tracePt t="48950" x="10706100" y="3313113"/>
          <p14:tracePt t="48958" x="10706100" y="3322638"/>
          <p14:tracePt t="48966" x="10706100" y="3330575"/>
          <p14:tracePt t="48978" x="10706100" y="3340100"/>
          <p14:tracePt t="48995" x="10725150" y="3367088"/>
          <p14:tracePt t="49012" x="10742613" y="3384550"/>
          <p14:tracePt t="49028" x="10742613" y="3411538"/>
          <p14:tracePt t="49094" x="10752138" y="3411538"/>
          <p14:tracePt t="49110" x="10777538" y="3411538"/>
          <p14:tracePt t="49118" x="10787063" y="3411538"/>
          <p14:tracePt t="49129" x="10814050" y="3419475"/>
          <p14:tracePt t="49145" x="10858500" y="3419475"/>
          <p14:tracePt t="49162" x="10885488" y="3429000"/>
          <p14:tracePt t="49179" x="10902950" y="3429000"/>
          <p14:tracePt t="49195" x="10912475" y="3429000"/>
          <p14:tracePt t="49212" x="10966450" y="3465513"/>
          <p14:tracePt t="49229" x="11010900" y="3482975"/>
          <p14:tracePt t="49246" x="11090275" y="3536950"/>
          <p14:tracePt t="49262" x="11126788" y="3562350"/>
          <p14:tracePt t="49279" x="11153775" y="3608388"/>
          <p14:tracePt t="49296" x="11198225" y="3633788"/>
          <p14:tracePt t="49312" x="11225213" y="3660775"/>
          <p14:tracePt t="49399" x="11233150" y="3660775"/>
          <p14:tracePt t="49414" x="11252200" y="3670300"/>
          <p14:tracePt t="49422" x="11252200" y="3679825"/>
          <p14:tracePt t="49431" x="11260138" y="3679825"/>
          <p14:tracePt t="49462" x="11277600" y="3687763"/>
          <p14:tracePt t="49470" x="11277600" y="3697288"/>
          <p14:tracePt t="49479" x="11277600" y="3714750"/>
          <p14:tracePt t="49496" x="11277600" y="3724275"/>
          <p14:tracePt t="49513" x="11277600" y="3741738"/>
          <p14:tracePt t="49529" x="11277600" y="3759200"/>
          <p14:tracePt t="49546" x="11277600" y="3776663"/>
          <p14:tracePt t="49562" x="11277600" y="3813175"/>
          <p14:tracePt t="49579" x="11277600" y="3848100"/>
          <p14:tracePt t="49596" x="11277600" y="3894138"/>
          <p14:tracePt t="49613" x="11277600" y="3956050"/>
          <p14:tracePt t="49630" x="11277600" y="4037013"/>
          <p14:tracePt t="49647" x="11277600" y="4081463"/>
          <p14:tracePt t="49663" x="11277600" y="4125913"/>
          <p14:tracePt t="49679" x="11277600" y="4197350"/>
          <p14:tracePt t="49696" x="11277600" y="4259263"/>
          <p14:tracePt t="49713" x="11277600" y="4313238"/>
          <p14:tracePt t="49730" x="11277600" y="4357688"/>
          <p14:tracePt t="49746" x="11277600" y="4394200"/>
          <p14:tracePt t="49763" x="11269663" y="4429125"/>
          <p14:tracePt t="49780" x="11260138" y="4473575"/>
          <p14:tracePt t="49796" x="11252200" y="4510088"/>
          <p14:tracePt t="49814" x="11242675" y="4572000"/>
          <p14:tracePt t="49830" x="11233150" y="4633913"/>
          <p14:tracePt t="49846" x="11225213" y="4714875"/>
          <p14:tracePt t="49863" x="11215688" y="4795838"/>
          <p14:tracePt t="49880" x="11206163" y="4857750"/>
          <p14:tracePt t="49896" x="11188700" y="4911725"/>
          <p14:tracePt t="49913" x="11180763" y="4983163"/>
          <p14:tracePt t="49930" x="11161713" y="5062538"/>
          <p14:tracePt t="49947" x="11144250" y="5170488"/>
          <p14:tracePt t="49963" x="11117263" y="5251450"/>
          <p14:tracePt t="49980" x="11099800" y="5322888"/>
          <p14:tracePt t="49997" x="11082338" y="5402263"/>
          <p14:tracePt t="50014" x="11055350" y="5518150"/>
          <p14:tracePt t="50030" x="11055350" y="5589588"/>
          <p14:tracePt t="50047" x="11055350" y="5688013"/>
          <p14:tracePt t="50063" x="11055350" y="5813425"/>
          <p14:tracePt t="50080" x="11072813" y="5946775"/>
          <p14:tracePt t="50097" x="11099800" y="6081713"/>
          <p14:tracePt t="50113" x="11117263" y="6197600"/>
          <p14:tracePt t="50130" x="11117263" y="6224588"/>
          <p14:tracePt t="50182" x="11117263" y="6232525"/>
          <p14:tracePt t="50190" x="11117263" y="6242050"/>
          <p14:tracePt t="50199" x="11117263" y="6259513"/>
          <p14:tracePt t="50215" x="11117263" y="6269038"/>
          <p14:tracePt t="50310" x="11117263" y="6276975"/>
          <p14:tracePt t="50470" x="11109325" y="6276975"/>
          <p14:tracePt t="50486" x="11099800" y="6276975"/>
          <p14:tracePt t="50494" x="11099800" y="6269038"/>
          <p14:tracePt t="50502" x="11099800" y="6259513"/>
          <p14:tracePt t="50518" x="11090275" y="6232525"/>
          <p14:tracePt t="50531" x="11090275" y="6224588"/>
          <p14:tracePt t="50548" x="11072813" y="6205538"/>
          <p14:tracePt t="50564" x="11055350" y="6188075"/>
          <p14:tracePt t="50598" x="11055350" y="6180138"/>
          <p14:tracePt t="50662" x="11037888" y="6170613"/>
          <p14:tracePt t="50670" x="11037888" y="6161088"/>
          <p14:tracePt t="50726" x="11037888" y="6143625"/>
          <p14:tracePt t="50974" x="11045825" y="6143625"/>
          <p14:tracePt t="51015" x="11063288" y="6143625"/>
          <p14:tracePt t="51334" x="11063288" y="6134100"/>
          <p14:tracePt t="51354" x="11063288" y="6126163"/>
          <p14:tracePt t="51362" x="11063288" y="6116638"/>
          <p14:tracePt t="51563" x="11072813" y="6116638"/>
          <p14:tracePt t="51578" x="11072813" y="6108700"/>
          <p14:tracePt t="51587" x="11072813" y="6099175"/>
          <p14:tracePt t="51600" x="11090275" y="6089650"/>
          <p14:tracePt t="51616" x="11099800" y="6072188"/>
          <p14:tracePt t="51634" x="11117263" y="6045200"/>
          <p14:tracePt t="51650" x="11117263" y="6018213"/>
          <p14:tracePt t="51667" x="11134725" y="5983288"/>
          <p14:tracePt t="51683" x="11161713" y="5946775"/>
          <p14:tracePt t="51700" x="11161713" y="5919788"/>
          <p14:tracePt t="51717" x="11161713" y="5884863"/>
          <p14:tracePt t="51733" x="11161713" y="5848350"/>
          <p14:tracePt t="51750" x="11153775" y="5813425"/>
          <p14:tracePt t="51767" x="11126788" y="5715000"/>
          <p14:tracePt t="51784" x="11099800" y="5661025"/>
          <p14:tracePt t="51800" x="11072813" y="5608638"/>
          <p14:tracePt t="51817" x="11037888" y="5483225"/>
          <p14:tracePt t="51834" x="11010900" y="5402263"/>
          <p14:tracePt t="51851" x="10991850" y="5340350"/>
          <p14:tracePt t="51867" x="10966450" y="5241925"/>
          <p14:tracePt t="51883" x="10912475" y="5089525"/>
          <p14:tracePt t="51900" x="10841038" y="4973638"/>
          <p14:tracePt t="51917" x="10760075" y="4848225"/>
          <p14:tracePt t="51933" x="10698163" y="4786313"/>
          <p14:tracePt t="51950" x="10609263" y="4687888"/>
          <p14:tracePt t="51967" x="10501313" y="4545013"/>
          <p14:tracePt t="51984" x="10358438" y="4384675"/>
          <p14:tracePt t="51986" x="10277475" y="4295775"/>
          <p14:tracePt t="52000" x="10188575" y="4205288"/>
          <p14:tracePt t="52017" x="9956800" y="4000500"/>
          <p14:tracePt t="52034" x="9840913" y="3884613"/>
          <p14:tracePt t="52050" x="9769475" y="3795713"/>
          <p14:tracePt t="52067" x="9732963" y="3759200"/>
          <p14:tracePt t="52084" x="9671050" y="3724275"/>
          <p14:tracePt t="52100" x="9626600" y="3697288"/>
          <p14:tracePt t="52117" x="9609138" y="3679825"/>
          <p14:tracePt t="52134" x="9545638" y="3652838"/>
          <p14:tracePt t="52151" x="9501188" y="3616325"/>
          <p14:tracePt t="52167" x="9429750" y="3554413"/>
          <p14:tracePt t="52184" x="9340850" y="3490913"/>
          <p14:tracePt t="52201" x="9286875" y="3473450"/>
          <p14:tracePt t="52218" x="9188450" y="3438525"/>
          <p14:tracePt t="52234" x="9134475" y="3429000"/>
          <p14:tracePt t="52251" x="9099550" y="3419475"/>
          <p14:tracePt t="52267" x="9045575" y="3419475"/>
          <p14:tracePt t="52284" x="8983663" y="3419475"/>
          <p14:tracePt t="52301" x="8929688" y="3419475"/>
          <p14:tracePt t="52318" x="8902700" y="3419475"/>
          <p14:tracePt t="52370" x="8920163" y="3419475"/>
          <p14:tracePt t="52378" x="8966200" y="3419475"/>
          <p14:tracePt t="52387" x="9010650" y="3419475"/>
          <p14:tracePt t="52402" x="9090025" y="3419475"/>
          <p14:tracePt t="52418" x="9188450" y="3411538"/>
          <p14:tracePt t="52434" x="9331325" y="3384550"/>
          <p14:tracePt t="52451" x="9501188" y="3348038"/>
          <p14:tracePt t="52468" x="9705975" y="3313113"/>
          <p14:tracePt t="52484" x="9956800" y="3295650"/>
          <p14:tracePt t="52501" x="10206038" y="3286125"/>
          <p14:tracePt t="52518" x="10456863" y="3259138"/>
          <p14:tracePt t="52535" x="10626725" y="3224213"/>
          <p14:tracePt t="52551" x="10742613" y="3187700"/>
          <p14:tracePt t="52568" x="10823575" y="3143250"/>
          <p14:tracePt t="52585" x="10885488" y="3108325"/>
          <p14:tracePt t="52602" x="10966450" y="3071813"/>
          <p14:tracePt t="52618" x="11028363" y="3071813"/>
          <p14:tracePt t="52635" x="11082338" y="3071813"/>
          <p14:tracePt t="52651" x="11144250" y="3071813"/>
          <p14:tracePt t="52668" x="11198225" y="3071813"/>
          <p14:tracePt t="52685" x="11225213" y="3071813"/>
          <p14:tracePt t="52702" x="11252200" y="3071813"/>
          <p14:tracePt t="52718" x="11260138" y="3071813"/>
          <p14:tracePt t="53042" x="11260138" y="3098800"/>
          <p14:tracePt t="53050" x="11260138" y="3108325"/>
          <p14:tracePt t="53058" x="11260138" y="3125788"/>
          <p14:tracePt t="53069" x="11260138" y="3152775"/>
          <p14:tracePt t="53086" x="11260138" y="3187700"/>
          <p14:tracePt t="53102" x="11260138" y="3276600"/>
          <p14:tracePt t="53119" x="11260138" y="3411538"/>
          <p14:tracePt t="53136" x="11260138" y="3598863"/>
          <p14:tracePt t="53152" x="11260138" y="3795713"/>
          <p14:tracePt t="53170" x="11277600" y="4116388"/>
          <p14:tracePt t="53186" x="11296650" y="4303713"/>
          <p14:tracePt t="53202" x="11331575" y="4456113"/>
          <p14:tracePt t="53219" x="11358563" y="4608513"/>
          <p14:tracePt t="53236" x="11376025" y="4732338"/>
          <p14:tracePt t="53253" x="11376025" y="4848225"/>
          <p14:tracePt t="53269" x="11376025" y="4956175"/>
          <p14:tracePt t="53286" x="11376025" y="5062538"/>
          <p14:tracePt t="53303" x="11376025" y="5170488"/>
          <p14:tracePt t="53320" x="11376025" y="5286375"/>
          <p14:tracePt t="53336" x="11385550" y="5402263"/>
          <p14:tracePt t="53354" x="11420475" y="5599113"/>
          <p14:tracePt t="53370" x="11439525" y="5768975"/>
          <p14:tracePt t="53386" x="11439525" y="5911850"/>
          <p14:tracePt t="53404" x="11439525" y="6018213"/>
          <p14:tracePt t="53420" x="11439525" y="6108700"/>
          <p14:tracePt t="53436" x="11439525" y="6153150"/>
          <p14:tracePt t="53453" x="11439525" y="6170613"/>
          <p14:tracePt t="53470" x="11439525" y="6180138"/>
          <p14:tracePt t="53503" x="11430000" y="6215063"/>
          <p14:tracePt t="53520" x="11403013" y="6215063"/>
          <p14:tracePt t="53537" x="11385550" y="6224588"/>
          <p14:tracePt t="53554" x="11358563" y="6242050"/>
          <p14:tracePt t="53570" x="11349038" y="6242050"/>
          <p14:tracePt t="53634" x="11341100" y="6251575"/>
          <p14:tracePt t="53650" x="11341100" y="6259513"/>
          <p14:tracePt t="53658" x="11331575" y="6259513"/>
          <p14:tracePt t="53670" x="11314113" y="6269038"/>
          <p14:tracePt t="53687" x="11296650" y="6276975"/>
          <p14:tracePt t="53704" x="11287125" y="6276975"/>
          <p14:tracePt t="53720" x="11269663" y="6276975"/>
          <p14:tracePt t="53738" x="11252200" y="6276975"/>
          <p14:tracePt t="53754" x="11233150" y="6276975"/>
          <p14:tracePt t="53771" x="11225213" y="6269038"/>
          <p14:tracePt t="53826" x="11225213" y="6251575"/>
          <p14:tracePt t="53834" x="11225213" y="6242050"/>
          <p14:tracePt t="53922" x="11225213" y="6224588"/>
          <p14:tracePt t="53939" x="11206163" y="6215063"/>
          <p14:tracePt t="53946" x="11206163" y="6205538"/>
          <p14:tracePt t="54035" x="11206163" y="6197600"/>
          <p14:tracePt t="54051" x="11206163" y="6188075"/>
          <p14:tracePt t="54274" x="11198225" y="6170613"/>
          <p14:tracePt t="54282" x="11198225" y="6161088"/>
          <p14:tracePt t="54290" x="11188700" y="6143625"/>
          <p14:tracePt t="54305" x="11180763" y="6143625"/>
          <p14:tracePt t="54321" x="11180763" y="6116638"/>
          <p14:tracePt t="54338" x="11171238" y="6089650"/>
          <p14:tracePt t="54355" x="11161713" y="6018213"/>
          <p14:tracePt t="54371" x="11144250" y="5911850"/>
          <p14:tracePt t="54388" x="11144250" y="5732463"/>
          <p14:tracePt t="54405" x="11126788" y="5510213"/>
          <p14:tracePt t="54422" x="11090275" y="5357813"/>
          <p14:tracePt t="54438" x="11028363" y="5197475"/>
          <p14:tracePt t="54455" x="10956925" y="5081588"/>
          <p14:tracePt t="54472" x="10848975" y="4938713"/>
          <p14:tracePt t="54488" x="10706100" y="4768850"/>
          <p14:tracePt t="54505" x="10572750" y="4589463"/>
          <p14:tracePt t="54521" x="10439400" y="4402138"/>
          <p14:tracePt t="54538" x="10323513" y="4259263"/>
          <p14:tracePt t="54555" x="10233025" y="4143375"/>
          <p14:tracePt t="54572" x="10171113" y="4071938"/>
          <p14:tracePt t="54588" x="10126663" y="4027488"/>
          <p14:tracePt t="54606" x="10063163" y="3965575"/>
          <p14:tracePt t="54622" x="10018713" y="3938588"/>
          <p14:tracePt t="54639" x="9947275" y="3919538"/>
          <p14:tracePt t="54655" x="9858375" y="3884613"/>
          <p14:tracePt t="54672" x="9732963" y="3840163"/>
          <p14:tracePt t="54688" x="9572625" y="3776663"/>
          <p14:tracePt t="54705" x="9402763" y="3705225"/>
          <p14:tracePt t="54722" x="9259888" y="3652838"/>
          <p14:tracePt t="54739" x="9144000" y="3608388"/>
          <p14:tracePt t="54756" x="9109075" y="3608388"/>
          <p14:tracePt t="54772" x="9063038" y="3608388"/>
          <p14:tracePt t="54789" x="9018588" y="3608388"/>
          <p14:tracePt t="54806" x="8929688" y="3608388"/>
          <p14:tracePt t="54822" x="8804275" y="3598863"/>
          <p14:tracePt t="54839" x="8653463" y="3571875"/>
          <p14:tracePt t="54855" x="8501063" y="3536950"/>
          <p14:tracePt t="54872" x="8367713" y="3509963"/>
          <p14:tracePt t="54889" x="8277225" y="3490913"/>
          <p14:tracePt t="54906" x="8224838" y="3473450"/>
          <p14:tracePt t="54922" x="8205788" y="3465513"/>
          <p14:tracePt t="54939" x="8170863" y="3438525"/>
          <p14:tracePt t="54956" x="8126413" y="3419475"/>
          <p14:tracePt t="54972" x="8108950" y="3411538"/>
          <p14:tracePt t="54989" x="8081963" y="3394075"/>
          <p14:tracePt t="55006" x="8072438" y="3384550"/>
          <p14:tracePt t="55023" x="8072438" y="3375025"/>
          <p14:tracePt t="55056" x="8062913" y="3375025"/>
          <p14:tracePt t="55073" x="8045450" y="3375025"/>
          <p14:tracePt t="55142" x="8045450" y="3367088"/>
          <p14:tracePt t="55174" x="8054975" y="3367088"/>
          <p14:tracePt t="55190" x="8054975" y="3357563"/>
          <p14:tracePt t="55198" x="8062913" y="3357563"/>
          <p14:tracePt t="55214" x="8072438" y="3357563"/>
          <p14:tracePt t="55223" x="8081963" y="3357563"/>
          <p14:tracePt t="55239" x="8108950" y="3357563"/>
          <p14:tracePt t="55256" x="8126413" y="3357563"/>
          <p14:tracePt t="55273" x="8153400" y="3357563"/>
          <p14:tracePt t="55290" x="8197850" y="3348038"/>
          <p14:tracePt t="55306" x="8215313" y="3348038"/>
          <p14:tracePt t="55323" x="8251825" y="3340100"/>
          <p14:tracePt t="55340" x="8269288" y="3340100"/>
          <p14:tracePt t="55357" x="8313738" y="3322638"/>
          <p14:tracePt t="55374" x="8394700" y="3303588"/>
          <p14:tracePt t="55390" x="8429625" y="3303588"/>
          <p14:tracePt t="55407" x="8466138" y="3303588"/>
          <p14:tracePt t="55423" x="8483600" y="3303588"/>
          <p14:tracePt t="55440" x="8510588" y="3303588"/>
          <p14:tracePt t="55457" x="8589963" y="3303588"/>
          <p14:tracePt t="55473" x="8634413" y="3276600"/>
          <p14:tracePt t="55490" x="8697913" y="3276600"/>
          <p14:tracePt t="55507" x="8724900" y="3276600"/>
          <p14:tracePt t="55524" x="8742363" y="3268663"/>
          <p14:tracePt t="55540" x="8769350" y="3268663"/>
          <p14:tracePt t="55558" x="8823325" y="3241675"/>
          <p14:tracePt t="55574" x="8894763" y="3241675"/>
          <p14:tracePt t="55591" x="8983663" y="3232150"/>
          <p14:tracePt t="55607" x="9072563" y="3232150"/>
          <p14:tracePt t="55624" x="9134475" y="3232150"/>
          <p14:tracePt t="55640" x="9232900" y="3232150"/>
          <p14:tracePt t="55657" x="9277350" y="3232150"/>
          <p14:tracePt t="55674" x="9331325" y="3232150"/>
          <p14:tracePt t="55691" x="9348788" y="3232150"/>
          <p14:tracePt t="55707" x="9375775" y="3232150"/>
          <p14:tracePt t="55724" x="9402763" y="3232150"/>
          <p14:tracePt t="55741" x="9439275" y="3232150"/>
          <p14:tracePt t="55758" x="9528175" y="3232150"/>
          <p14:tracePt t="55774" x="9582150" y="3232150"/>
          <p14:tracePt t="55791" x="9644063" y="3232150"/>
          <p14:tracePt t="55807" x="9688513" y="3232150"/>
          <p14:tracePt t="55824" x="9752013" y="3232150"/>
          <p14:tracePt t="55840" x="9823450" y="3232150"/>
          <p14:tracePt t="55857" x="9912350" y="3232150"/>
          <p14:tracePt t="55874" x="10001250" y="3232150"/>
          <p14:tracePt t="55891" x="10063163" y="3224213"/>
          <p14:tracePt t="55907" x="10099675" y="3224213"/>
          <p14:tracePt t="55924" x="10134600" y="3224213"/>
          <p14:tracePt t="55941" x="10188575" y="3224213"/>
          <p14:tracePt t="55958" x="10260013" y="3224213"/>
          <p14:tracePt t="55974" x="10313988" y="3224213"/>
          <p14:tracePt t="55991" x="10358438" y="3241675"/>
          <p14:tracePt t="56007" x="10385425" y="3241675"/>
          <p14:tracePt t="56024" x="10420350" y="3251200"/>
          <p14:tracePt t="56041" x="10429875" y="3251200"/>
          <p14:tracePt t="56058" x="10447338" y="3251200"/>
          <p14:tracePt t="56074" x="10483850" y="3251200"/>
          <p14:tracePt t="56091" x="10491788" y="3251200"/>
          <p14:tracePt t="56295" x="10474325" y="3251200"/>
          <p14:tracePt t="56310" x="10466388" y="3251200"/>
          <p14:tracePt t="56342" x="10456863" y="3251200"/>
          <p14:tracePt t="56358" x="10439400" y="3251200"/>
          <p14:tracePt t="56375" x="10420350" y="3251200"/>
          <p14:tracePt t="56382" x="10394950" y="3276600"/>
          <p14:tracePt t="56391" x="10367963" y="3276600"/>
          <p14:tracePt t="56408" x="10358438" y="3286125"/>
          <p14:tracePt t="56425" x="10331450" y="3303588"/>
          <p14:tracePt t="56441" x="10323513" y="3340100"/>
          <p14:tracePt t="56458" x="10313988" y="3348038"/>
          <p14:tracePt t="56886" x="10287000" y="3367088"/>
          <p14:tracePt t="56902" x="10277475" y="3384550"/>
          <p14:tracePt t="56910" x="10269538" y="3394075"/>
          <p14:tracePt t="59178" x="10269538" y="3402013"/>
          <p14:tracePt t="60055" x="10260013" y="3402013"/>
          <p14:tracePt t="60070" x="10260013" y="3411538"/>
          <p14:tracePt t="60078" x="10252075" y="3411538"/>
          <p14:tracePt t="60086" x="10233025" y="3411538"/>
          <p14:tracePt t="60098" x="10215563" y="3411538"/>
          <p14:tracePt t="60115" x="10188575" y="3411538"/>
          <p14:tracePt t="60326" x="10180638" y="3411538"/>
          <p14:tracePt t="60342" x="10171113" y="3411538"/>
          <p14:tracePt t="60350" x="10161588" y="3429000"/>
          <p14:tracePt t="60878" x="10144125" y="3438525"/>
          <p14:tracePt t="60895" x="10109200" y="3473450"/>
          <p14:tracePt t="60902" x="10090150" y="3490913"/>
          <p14:tracePt t="60910" x="10063163" y="3517900"/>
          <p14:tracePt t="60919" x="10010775" y="3554413"/>
          <p14:tracePt t="60933" x="9947275" y="3589338"/>
          <p14:tracePt t="60950" x="9894888" y="3616325"/>
          <p14:tracePt t="60974" x="9875838" y="3616325"/>
          <p14:tracePt t="61039" x="9858375" y="3625850"/>
          <p14:tracePt t="61046" x="9848850" y="3652838"/>
          <p14:tracePt t="61054" x="9831388" y="3697288"/>
          <p14:tracePt t="61067" x="9831388" y="3714750"/>
          <p14:tracePt t="61083" x="9831388" y="3732213"/>
          <p14:tracePt t="61135" x="9823450" y="3732213"/>
          <p14:tracePt t="61142" x="9813925" y="3732213"/>
          <p14:tracePt t="61151" x="9777413" y="3732213"/>
          <p14:tracePt t="61167" x="9752013" y="3732213"/>
          <p14:tracePt t="61200" x="9725025" y="3732213"/>
          <p14:tracePt t="61217" x="9680575" y="3759200"/>
          <p14:tracePt t="61234" x="9617075" y="3786188"/>
          <p14:tracePt t="61250" x="9510713" y="3813175"/>
          <p14:tracePt t="61267" x="9348788" y="3830638"/>
          <p14:tracePt t="61284" x="9161463" y="3848100"/>
          <p14:tracePt t="61300" x="8929688" y="3830638"/>
          <p14:tracePt t="61318" x="8412163" y="3697288"/>
          <p14:tracePt t="61334" x="8134350" y="3608388"/>
          <p14:tracePt t="61351" x="7939088" y="3536950"/>
          <p14:tracePt t="61367" x="7813675" y="3490913"/>
          <p14:tracePt t="61384" x="7796213" y="3490913"/>
          <p14:tracePt t="61401" x="7786688" y="3490913"/>
          <p14:tracePt t="61417" x="7751763" y="3490913"/>
          <p14:tracePt t="61434" x="7732713" y="3490913"/>
          <p14:tracePt t="61451" x="7688263" y="3490913"/>
          <p14:tracePt t="61467" x="7661275" y="3509963"/>
          <p14:tracePt t="61484" x="7634288" y="3509963"/>
          <p14:tracePt t="61501" x="7608888" y="3509963"/>
          <p14:tracePt t="61518" x="7554913" y="3509963"/>
          <p14:tracePt t="61534" x="7483475" y="3509963"/>
          <p14:tracePt t="61551" x="7429500" y="3517900"/>
          <p14:tracePt t="61567" x="7304088" y="3562350"/>
          <p14:tracePt t="61585" x="7161213" y="3616325"/>
          <p14:tracePt t="61601" x="7010400" y="3697288"/>
          <p14:tracePt t="61618" x="6823075" y="3795713"/>
          <p14:tracePt t="61634" x="6589713" y="3894138"/>
          <p14:tracePt t="61651" x="6251575" y="4037013"/>
          <p14:tracePt t="61668" x="5884863" y="4143375"/>
          <p14:tracePt t="61685" x="5491163" y="4251325"/>
          <p14:tracePt t="61702" x="5062538" y="4348163"/>
          <p14:tracePt t="61718" x="5045075" y="4357688"/>
          <p14:tracePt t="61766" x="5037138" y="4375150"/>
          <p14:tracePt t="61774" x="5027613" y="4375150"/>
          <p14:tracePt t="61785" x="5010150" y="4411663"/>
          <p14:tracePt t="61801" x="4946650" y="4491038"/>
          <p14:tracePt t="61818" x="4929188" y="4537075"/>
          <p14:tracePt t="61835" x="4911725" y="4554538"/>
          <p14:tracePt t="61851" x="4902200" y="4581525"/>
          <p14:tracePt t="61868" x="4902200" y="4625975"/>
          <p14:tracePt t="61885" x="4894263" y="4687888"/>
          <p14:tracePt t="61902" x="4875213" y="4751388"/>
          <p14:tracePt t="61918" x="4867275" y="4759325"/>
          <p14:tracePt t="61935" x="4867275" y="4768850"/>
          <p14:tracePt t="62014" x="4867275" y="4759325"/>
          <p14:tracePt t="62030" x="4867275" y="4751388"/>
          <p14:tracePt t="62038" x="4867275" y="4741863"/>
          <p14:tracePt t="62046" x="4867275" y="4724400"/>
          <p14:tracePt t="62127" x="4867275" y="4705350"/>
          <p14:tracePt t="62134" x="4867275" y="4697413"/>
          <p14:tracePt t="62466" x="4875213" y="4697413"/>
          <p14:tracePt t="62474" x="4884738" y="4697413"/>
          <p14:tracePt t="62486" x="4902200" y="4714875"/>
          <p14:tracePt t="62503" x="4938713" y="4732338"/>
          <p14:tracePt t="62519" x="4956175" y="4759325"/>
          <p14:tracePt t="62536" x="4991100" y="4768850"/>
          <p14:tracePt t="62553" x="5010150" y="4786313"/>
          <p14:tracePt t="62570" x="5027613" y="4795838"/>
          <p14:tracePt t="62658" x="5037138" y="4813300"/>
          <p14:tracePt t="62690" x="5045075" y="4822825"/>
          <p14:tracePt t="62706" x="5062538" y="4830763"/>
          <p14:tracePt t="62714" x="5072063" y="4840288"/>
          <p14:tracePt t="62722" x="5108575" y="4840288"/>
          <p14:tracePt t="62736" x="5133975" y="4840288"/>
          <p14:tracePt t="62754" x="5357813" y="4724400"/>
          <p14:tracePt t="62770" x="5465763" y="4625975"/>
          <p14:tracePt t="62786" x="5483225" y="4572000"/>
          <p14:tracePt t="62803" x="5483225" y="4562475"/>
          <p14:tracePt t="63498" x="5483225" y="4554538"/>
          <p14:tracePt t="63506" x="5483225" y="4545013"/>
          <p14:tracePt t="63514" x="5518150" y="4518025"/>
          <p14:tracePt t="63523" x="5527675" y="4500563"/>
          <p14:tracePt t="63538" x="5599113" y="4465638"/>
          <p14:tracePt t="63554" x="5634038" y="4446588"/>
          <p14:tracePt t="63571" x="5643563" y="4446588"/>
          <p14:tracePt t="63588" x="5661025" y="4411663"/>
          <p14:tracePt t="63621" x="5661025" y="4402138"/>
          <p14:tracePt t="63638" x="5653088" y="436721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342" y="0"/>
            <a:ext cx="10276765" cy="1351722"/>
          </a:xfrm>
        </p:spPr>
        <p:txBody>
          <a:bodyPr/>
          <a:lstStyle/>
          <a:p>
            <a:pPr algn="ctr"/>
            <a:r>
              <a:rPr lang="pt-BR" dirty="0" smtClean="0"/>
              <a:t>Experimento de Osborne Reynolds </a:t>
            </a:r>
            <a:br>
              <a:rPr lang="pt-BR" dirty="0" smtClean="0"/>
            </a:br>
            <a:r>
              <a:rPr lang="pt-BR" sz="3200" dirty="0" smtClean="0"/>
              <a:t>(Irlanda do Norte e Inglaterra, 1883)</a:t>
            </a:r>
            <a:endParaRPr lang="pt-BR" sz="3200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2052" name="Picture 4" descr="Número de Reynolds: saiba TUDO sobre ele! - Guia da Engenhar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663" y="1499688"/>
            <a:ext cx="1547839" cy="174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o 15"/>
          <p:cNvGrpSpPr/>
          <p:nvPr/>
        </p:nvGrpSpPr>
        <p:grpSpPr>
          <a:xfrm>
            <a:off x="708235" y="1351722"/>
            <a:ext cx="9677710" cy="2279083"/>
            <a:chOff x="708235" y="1351722"/>
            <a:chExt cx="9677710" cy="2279083"/>
          </a:xfrm>
        </p:grpSpPr>
        <p:grpSp>
          <p:nvGrpSpPr>
            <p:cNvPr id="14" name="Grupo 13"/>
            <p:cNvGrpSpPr/>
            <p:nvPr/>
          </p:nvGrpSpPr>
          <p:grpSpPr>
            <a:xfrm>
              <a:off x="708235" y="1351722"/>
              <a:ext cx="5641741" cy="2279083"/>
              <a:chOff x="2864582" y="1378517"/>
              <a:chExt cx="5641741" cy="2279083"/>
            </a:xfrm>
          </p:grpSpPr>
          <p:pic>
            <p:nvPicPr>
              <p:cNvPr id="9" name="Imagem 8"/>
              <p:cNvPicPr/>
              <p:nvPr/>
            </p:nvPicPr>
            <p:blipFill rotWithShape="1">
              <a:blip r:embed="rId6" cstate="print"/>
              <a:srcRect l="11585" r="24101" b="53129"/>
              <a:stretch/>
            </p:blipFill>
            <p:spPr bwMode="auto">
              <a:xfrm>
                <a:off x="2864582" y="1378517"/>
                <a:ext cx="5641741" cy="22790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" name="Retângulo 3"/>
              <p:cNvSpPr/>
              <p:nvPr/>
            </p:nvSpPr>
            <p:spPr>
              <a:xfrm>
                <a:off x="4419598" y="2952802"/>
                <a:ext cx="253170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pt-B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 &lt; </a:t>
                </a:r>
                <a:r>
                  <a:rPr lang="pt-BR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</a:t>
                </a:r>
                <a:r>
                  <a:rPr lang="pt-BR" baseline="-250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crítica</a:t>
                </a:r>
                <a:r>
                  <a:rPr lang="pt-B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(V baixa)</a:t>
                </a:r>
                <a:endParaRPr lang="pt-BR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pt-B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Escoamento laminar</a:t>
                </a:r>
                <a:endParaRPr lang="pt-BR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15" name="CaixaDeTexto 14"/>
            <p:cNvSpPr txBox="1"/>
            <p:nvPr/>
          </p:nvSpPr>
          <p:spPr>
            <a:xfrm>
              <a:off x="6349972" y="1617730"/>
              <a:ext cx="403597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dirty="0" smtClean="0"/>
                <a:t>Corante retilíneo</a:t>
              </a:r>
            </a:p>
            <a:p>
              <a:pPr>
                <a:lnSpc>
                  <a:spcPct val="150000"/>
                </a:lnSpc>
              </a:pPr>
              <a:r>
                <a:rPr lang="pt-BR" dirty="0" smtClean="0"/>
                <a:t>Movimento ordenado</a:t>
              </a:r>
            </a:p>
            <a:p>
              <a:pPr>
                <a:lnSpc>
                  <a:spcPct val="150000"/>
                </a:lnSpc>
              </a:pPr>
              <a:r>
                <a:rPr lang="pt-BR" dirty="0" smtClean="0"/>
                <a:t>Não se mistura ao líquido</a:t>
              </a:r>
              <a:endParaRPr lang="pt-BR" dirty="0"/>
            </a:p>
            <a:p>
              <a:pPr>
                <a:lnSpc>
                  <a:spcPct val="150000"/>
                </a:lnSpc>
              </a:pPr>
              <a:r>
                <a:rPr lang="pt-BR" dirty="0" smtClean="0"/>
                <a:t>Trajetórias das partículas: bem definidas</a:t>
              </a:r>
              <a:endParaRPr lang="pt-BR" dirty="0"/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708235" y="4060013"/>
            <a:ext cx="9882428" cy="2280121"/>
            <a:chOff x="708235" y="4060013"/>
            <a:chExt cx="9882428" cy="2280121"/>
          </a:xfrm>
        </p:grpSpPr>
        <p:grpSp>
          <p:nvGrpSpPr>
            <p:cNvPr id="12" name="Grupo 11"/>
            <p:cNvGrpSpPr/>
            <p:nvPr/>
          </p:nvGrpSpPr>
          <p:grpSpPr>
            <a:xfrm>
              <a:off x="708235" y="4060013"/>
              <a:ext cx="5641741" cy="2280121"/>
              <a:chOff x="2864582" y="4086808"/>
              <a:chExt cx="5641741" cy="2280121"/>
            </a:xfrm>
          </p:grpSpPr>
          <p:sp>
            <p:nvSpPr>
              <p:cNvPr id="6" name="Retângulo 5"/>
              <p:cNvSpPr/>
              <p:nvPr/>
            </p:nvSpPr>
            <p:spPr>
              <a:xfrm>
                <a:off x="4484913" y="5720598"/>
                <a:ext cx="240107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it-IT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 &gt; V</a:t>
                </a:r>
                <a:r>
                  <a:rPr lang="it-IT" baseline="-25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critica</a:t>
                </a:r>
                <a:r>
                  <a:rPr lang="it-IT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(V alta)</a:t>
                </a:r>
                <a:endParaRPr lang="pt-BR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it-IT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Escoamento turbulento</a:t>
                </a:r>
                <a:endParaRPr lang="pt-BR" dirty="0"/>
              </a:p>
            </p:txBody>
          </p:sp>
          <p:pic>
            <p:nvPicPr>
              <p:cNvPr id="13" name="Imagem 12"/>
              <p:cNvPicPr/>
              <p:nvPr/>
            </p:nvPicPr>
            <p:blipFill rotWithShape="1">
              <a:blip r:embed="rId6" cstate="print"/>
              <a:srcRect l="11585" t="55698" r="24101" b="3238"/>
              <a:stretch/>
            </p:blipFill>
            <p:spPr bwMode="auto">
              <a:xfrm>
                <a:off x="2864582" y="4086808"/>
                <a:ext cx="5641741" cy="19967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8" name="CaixaDeTexto 17"/>
            <p:cNvSpPr txBox="1"/>
            <p:nvPr/>
          </p:nvSpPr>
          <p:spPr>
            <a:xfrm>
              <a:off x="6349973" y="4388975"/>
              <a:ext cx="4240690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dirty="0" smtClean="0"/>
                <a:t>Corante se mistura ao líquido</a:t>
              </a:r>
            </a:p>
            <a:p>
              <a:pPr>
                <a:lnSpc>
                  <a:spcPct val="150000"/>
                </a:lnSpc>
              </a:pPr>
              <a:r>
                <a:rPr lang="pt-BR" dirty="0" smtClean="0"/>
                <a:t>Movimento desordenado</a:t>
              </a:r>
              <a:endParaRPr lang="pt-BR" dirty="0"/>
            </a:p>
            <a:p>
              <a:pPr>
                <a:lnSpc>
                  <a:spcPct val="150000"/>
                </a:lnSpc>
              </a:pPr>
              <a:r>
                <a:rPr lang="pt-BR" dirty="0" smtClean="0"/>
                <a:t>Trajetórias </a:t>
              </a:r>
              <a:r>
                <a:rPr lang="pt-BR" dirty="0"/>
                <a:t>das </a:t>
              </a:r>
              <a:r>
                <a:rPr lang="pt-BR" dirty="0" smtClean="0"/>
                <a:t>partículas: desordenadas</a:t>
              </a:r>
              <a:endParaRPr lang="pt-BR" dirty="0"/>
            </a:p>
          </p:txBody>
        </p:sp>
      </p:grpSp>
      <p:pic>
        <p:nvPicPr>
          <p:cNvPr id="10" name="Á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974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34"/>
    </mc:Choice>
    <mc:Fallback xmlns="">
      <p:transition spd="slow" advTm="59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11" x="847725" y="5000625"/>
          <p14:tracePt t="3392" x="866775" y="4983163"/>
          <p14:tracePt t="3408" x="866775" y="4973638"/>
          <p14:tracePt t="3592" x="866775" y="4956175"/>
          <p14:tracePt t="3600" x="874713" y="4938713"/>
          <p14:tracePt t="3608" x="874713" y="4929188"/>
          <p14:tracePt t="6128" x="893763" y="4929188"/>
          <p14:tracePt t="6144" x="901700" y="4929188"/>
          <p14:tracePt t="6160" x="911225" y="4929188"/>
          <p14:tracePt t="6168" x="919163" y="4929188"/>
          <p14:tracePt t="6232" x="928688" y="4929188"/>
          <p14:tracePt t="6240" x="955675" y="4929188"/>
          <p14:tracePt t="6248" x="990600" y="4929188"/>
          <p14:tracePt t="6261" x="1017588" y="4929188"/>
          <p14:tracePt t="6278" x="1152525" y="4929188"/>
          <p14:tracePt t="6295" x="1411288" y="4875213"/>
          <p14:tracePt t="6311" x="1990725" y="4786313"/>
          <p14:tracePt t="6328" x="2339975" y="4724400"/>
          <p14:tracePt t="6344" x="2598738" y="4679950"/>
          <p14:tracePt t="6361" x="2840038" y="4633913"/>
          <p14:tracePt t="6378" x="3089275" y="4581525"/>
          <p14:tracePt t="6395" x="3357563" y="4545013"/>
          <p14:tracePt t="6411" x="3697288" y="4465638"/>
          <p14:tracePt t="6428" x="4125913" y="4367213"/>
          <p14:tracePt t="6445" x="4562475" y="4303713"/>
          <p14:tracePt t="6462" x="4830763" y="4286250"/>
          <p14:tracePt t="6478" x="4919663" y="4286250"/>
          <p14:tracePt t="6495" x="4929188" y="4286250"/>
          <p14:tracePt t="6552" x="4919663" y="4295775"/>
          <p14:tracePt t="6560" x="4919663" y="4303713"/>
          <p14:tracePt t="6568" x="4902200" y="4322763"/>
          <p14:tracePt t="6578" x="4884738" y="4322763"/>
          <p14:tracePt t="6595" x="4848225" y="4322763"/>
          <p14:tracePt t="6611" x="4795838" y="4367213"/>
          <p14:tracePt t="6628" x="4786313" y="4375150"/>
          <p14:tracePt t="6888" x="4776788" y="4375150"/>
          <p14:tracePt t="6896" x="4768850" y="4367213"/>
          <p14:tracePt t="6904" x="4759325" y="4367213"/>
          <p14:tracePt t="6913" x="4741863" y="4367213"/>
          <p14:tracePt t="6929" x="4732338" y="4367213"/>
          <p14:tracePt t="6968" x="4714875" y="4367213"/>
          <p14:tracePt t="6976" x="4705350" y="4367213"/>
          <p14:tracePt t="6984" x="4687888" y="4357688"/>
          <p14:tracePt t="6996" x="4660900" y="4348163"/>
          <p14:tracePt t="7013" x="4625975" y="4330700"/>
          <p14:tracePt t="7029" x="4616450" y="4330700"/>
          <p14:tracePt t="7046" x="4616450" y="4295775"/>
          <p14:tracePt t="7063" x="4616450" y="4241800"/>
          <p14:tracePt t="7079" x="4518025" y="4133850"/>
          <p14:tracePt t="7096" x="4456113" y="4108450"/>
          <p14:tracePt t="7113" x="4402138" y="4071938"/>
          <p14:tracePt t="7130" x="4367213" y="4027488"/>
          <p14:tracePt t="7146" x="4313238" y="4000500"/>
          <p14:tracePt t="7163" x="4241800" y="3965575"/>
          <p14:tracePt t="7180" x="4089400" y="3902075"/>
          <p14:tracePt t="7196" x="3911600" y="3822700"/>
          <p14:tracePt t="7213" x="3714750" y="3751263"/>
          <p14:tracePt t="7230" x="3536950" y="3687763"/>
          <p14:tracePt t="7246" x="3394075" y="3633788"/>
          <p14:tracePt t="7263" x="3251200" y="3581400"/>
          <p14:tracePt t="7280" x="3170238" y="3562350"/>
          <p14:tracePt t="7297" x="3081338" y="3544888"/>
          <p14:tracePt t="7313" x="2990850" y="3536950"/>
          <p14:tracePt t="7330" x="2919413" y="3536950"/>
          <p14:tracePt t="7346" x="2867025" y="3517900"/>
          <p14:tracePt t="7363" x="2822575" y="3500438"/>
          <p14:tracePt t="7380" x="2759075" y="3455988"/>
          <p14:tracePt t="7397" x="2697163" y="3429000"/>
          <p14:tracePt t="7414" x="2633663" y="3394075"/>
          <p14:tracePt t="7430" x="2562225" y="3357563"/>
          <p14:tracePt t="7447" x="2446338" y="3286125"/>
          <p14:tracePt t="7463" x="2401888" y="3251200"/>
          <p14:tracePt t="7760" x="2411413" y="3251200"/>
          <p14:tracePt t="7776" x="2419350" y="3251200"/>
          <p14:tracePt t="7808" x="2438400" y="3251200"/>
          <p14:tracePt t="7816" x="2446338" y="3251200"/>
          <p14:tracePt t="7840" x="2455863" y="3251200"/>
          <p14:tracePt t="7856" x="2473325" y="3251200"/>
          <p14:tracePt t="7872" x="2482850" y="3251200"/>
          <p14:tracePt t="7904" x="2490788" y="3251200"/>
          <p14:tracePt t="7912" x="2500313" y="3251200"/>
          <p14:tracePt t="7920" x="2509838" y="3251200"/>
          <p14:tracePt t="7931" x="2527300" y="3251200"/>
          <p14:tracePt t="7947" x="2554288" y="3251200"/>
          <p14:tracePt t="7964" x="2581275" y="3251200"/>
          <p14:tracePt t="7981" x="2589213" y="3251200"/>
          <p14:tracePt t="8048" x="2608263" y="3251200"/>
          <p14:tracePt t="8064" x="2616200" y="3251200"/>
          <p14:tracePt t="8072" x="2633663" y="3251200"/>
          <p14:tracePt t="8088" x="2643188" y="3251200"/>
          <p14:tracePt t="8098" x="2652713" y="3251200"/>
          <p14:tracePt t="8115" x="2660650" y="3251200"/>
          <p14:tracePt t="8192" x="2670175" y="3251200"/>
          <p14:tracePt t="8312" x="2687638" y="3251200"/>
          <p14:tracePt t="8320" x="2697163" y="3251200"/>
          <p14:tracePt t="8331" x="2741613" y="3259138"/>
          <p14:tracePt t="8348" x="2759075" y="3259138"/>
          <p14:tracePt t="8365" x="2813050" y="3276600"/>
          <p14:tracePt t="8381" x="2847975" y="3286125"/>
          <p14:tracePt t="8398" x="2874963" y="3286125"/>
          <p14:tracePt t="8415" x="2901950" y="3286125"/>
          <p14:tracePt t="8432" x="2938463" y="3295650"/>
          <p14:tracePt t="8448" x="2982913" y="3295650"/>
          <p14:tracePt t="8465" x="3044825" y="3295650"/>
          <p14:tracePt t="8482" x="3108325" y="3295650"/>
          <p14:tracePt t="8498" x="3152775" y="3295650"/>
          <p14:tracePt t="8515" x="3205163" y="3295650"/>
          <p14:tracePt t="8532" x="3241675" y="3295650"/>
          <p14:tracePt t="8548" x="3251200" y="3295650"/>
          <p14:tracePt t="8565" x="3259138" y="3295650"/>
          <p14:tracePt t="9141" x="3268663" y="3295650"/>
          <p14:tracePt t="9156" x="3286125" y="3295650"/>
          <p14:tracePt t="9164" x="3303588" y="3295650"/>
          <p14:tracePt t="9204" x="3313113" y="3295650"/>
          <p14:tracePt t="9300" x="3322638" y="3295650"/>
          <p14:tracePt t="9316" x="3330575" y="3313113"/>
          <p14:tracePt t="9324" x="3330575" y="3322638"/>
          <p14:tracePt t="9333" x="3340100" y="3322638"/>
          <p14:tracePt t="9350" x="3348038" y="3322638"/>
          <p14:tracePt t="9444" x="3357563" y="3322638"/>
          <p14:tracePt t="9460" x="3367088" y="3322638"/>
          <p14:tracePt t="9468" x="3384550" y="3330575"/>
          <p14:tracePt t="9476" x="3402013" y="3330575"/>
          <p14:tracePt t="9484" x="3411538" y="3330575"/>
          <p14:tracePt t="9500" x="3419475" y="3330575"/>
          <p14:tracePt t="9517" x="3429000" y="3330575"/>
          <p14:tracePt t="9534" x="3438525" y="3330575"/>
          <p14:tracePt t="9550" x="3446463" y="3330575"/>
          <p14:tracePt t="9684" x="3455988" y="3330575"/>
          <p14:tracePt t="9700" x="3473450" y="3330575"/>
          <p14:tracePt t="9716" x="3482975" y="3330575"/>
          <p14:tracePt t="9732" x="3500438" y="3330575"/>
          <p14:tracePt t="9764" x="3509963" y="3330575"/>
          <p14:tracePt t="10093" x="3517900" y="3330575"/>
          <p14:tracePt t="10108" x="3527425" y="3330575"/>
          <p14:tracePt t="10116" x="3536950" y="3330575"/>
          <p14:tracePt t="10124" x="3554413" y="3330575"/>
          <p14:tracePt t="10140" x="3562350" y="3330575"/>
          <p14:tracePt t="10764" x="3589338" y="3348038"/>
          <p14:tracePt t="10772" x="3598863" y="3357563"/>
          <p14:tracePt t="10780" x="3608388" y="3375025"/>
          <p14:tracePt t="10788" x="3608388" y="3384550"/>
          <p14:tracePt t="10803" x="3608388" y="3394075"/>
          <p14:tracePt t="10819" x="3625850" y="3419475"/>
          <p14:tracePt t="10836" x="3643313" y="3438525"/>
          <p14:tracePt t="10853" x="3660775" y="3446463"/>
          <p14:tracePt t="10869" x="3724275" y="3455988"/>
          <p14:tracePt t="10886" x="3741738" y="3455988"/>
          <p14:tracePt t="10988" x="3759200" y="3455988"/>
          <p14:tracePt t="11116" x="3776663" y="3465513"/>
          <p14:tracePt t="11124" x="3776663" y="3473450"/>
          <p14:tracePt t="11132" x="3795713" y="3490913"/>
          <p14:tracePt t="11140" x="3803650" y="3500438"/>
          <p14:tracePt t="11153" x="3813175" y="3517900"/>
          <p14:tracePt t="11170" x="3830638" y="3554413"/>
          <p14:tracePt t="11468" x="3840163" y="3562350"/>
          <p14:tracePt t="11484" x="3875088" y="3554413"/>
          <p14:tracePt t="11500" x="3902075" y="3554413"/>
          <p14:tracePt t="11508" x="3919538" y="3554413"/>
          <p14:tracePt t="11521" x="3946525" y="3544888"/>
          <p14:tracePt t="11537" x="4000500" y="3527425"/>
          <p14:tracePt t="11555" x="4017963" y="3527425"/>
          <p14:tracePt t="11571" x="4054475" y="3517900"/>
          <p14:tracePt t="11588" x="4108450" y="3517900"/>
          <p14:tracePt t="11604" x="4152900" y="3517900"/>
          <p14:tracePt t="11621" x="4187825" y="3517900"/>
          <p14:tracePt t="11637" x="4251325" y="3517900"/>
          <p14:tracePt t="11654" x="4367213" y="3500438"/>
          <p14:tracePt t="11671" x="4384675" y="3490913"/>
          <p14:tracePt t="11724" x="4384675" y="3482975"/>
          <p14:tracePt t="11740" x="4384675" y="3473450"/>
          <p14:tracePt t="11756" x="4384675" y="3465513"/>
          <p14:tracePt t="11820" x="4384675" y="3438525"/>
          <p14:tracePt t="11828" x="4384675" y="3429000"/>
          <p14:tracePt t="11852" x="4402138" y="3411538"/>
          <p14:tracePt t="11860" x="4402138" y="3402013"/>
          <p14:tracePt t="11871" x="4411663" y="3402013"/>
          <p14:tracePt t="11888" x="4438650" y="3375025"/>
          <p14:tracePt t="11905" x="4483100" y="3340100"/>
          <p14:tracePt t="11921" x="4491038" y="3330575"/>
          <p14:tracePt t="11955" x="4491038" y="3322638"/>
          <p14:tracePt t="11971" x="4491038" y="3303588"/>
          <p14:tracePt t="11988" x="4510088" y="3286125"/>
          <p14:tracePt t="12005" x="4537075" y="3241675"/>
          <p14:tracePt t="12021" x="4554538" y="3214688"/>
          <p14:tracePt t="12038" x="4554538" y="3197225"/>
          <p14:tracePt t="12055" x="4554538" y="3187700"/>
          <p14:tracePt t="12272" x="4562475" y="3187700"/>
          <p14:tracePt t="12304" x="4562475" y="3197225"/>
          <p14:tracePt t="12312" x="4562475" y="3205163"/>
          <p14:tracePt t="12322" x="4572000" y="3214688"/>
          <p14:tracePt t="12339" x="4581525" y="3224213"/>
          <p14:tracePt t="12355" x="4581525" y="3232150"/>
          <p14:tracePt t="12372" x="4581525" y="3241675"/>
          <p14:tracePt t="12389" x="4581525" y="3251200"/>
          <p14:tracePt t="13648" x="4581525" y="3259138"/>
          <p14:tracePt t="13712" x="4589463" y="3268663"/>
          <p14:tracePt t="13744" x="4589463" y="3276600"/>
          <p14:tracePt t="13768" x="4598988" y="3295650"/>
          <p14:tracePt t="13776" x="4608513" y="3303588"/>
          <p14:tracePt t="13784" x="4608513" y="3313113"/>
          <p14:tracePt t="13824" x="4608513" y="3330575"/>
          <p14:tracePt t="13832" x="4608513" y="3340100"/>
          <p14:tracePt t="13952" x="4608513" y="3348038"/>
          <p14:tracePt t="13960" x="4608513" y="3357563"/>
          <p14:tracePt t="13968" x="4589463" y="3357563"/>
          <p14:tracePt t="13984" x="4581525" y="3367088"/>
          <p14:tracePt t="13992" x="4572000" y="3375025"/>
          <p14:tracePt t="14009" x="4545013" y="3384550"/>
          <p14:tracePt t="14042" x="4518025" y="3394075"/>
          <p14:tracePt t="14075" x="4500563" y="3419475"/>
          <p14:tracePt t="14093" x="4491038" y="3419475"/>
          <p14:tracePt t="14144" x="4491038" y="3438525"/>
          <p14:tracePt t="14160" x="4491038" y="3446463"/>
          <p14:tracePt t="14168" x="4491038" y="3455988"/>
          <p14:tracePt t="14176" x="4491038" y="3465513"/>
          <p14:tracePt t="14192" x="4491038" y="3500438"/>
          <p14:tracePt t="14209" x="4491038" y="3536950"/>
          <p14:tracePt t="14225" x="4491038" y="3554413"/>
          <p14:tracePt t="14242" x="4491038" y="3581400"/>
          <p14:tracePt t="14259" x="4500563" y="3589338"/>
          <p14:tracePt t="14276" x="4500563" y="3598863"/>
          <p14:tracePt t="14368" x="4510088" y="3598863"/>
          <p14:tracePt t="14628" x="4518025" y="3598863"/>
          <p14:tracePt t="14636" x="4527550" y="3589338"/>
          <p14:tracePt t="14645" x="4537075" y="3581400"/>
          <p14:tracePt t="14659" x="4537075" y="3562350"/>
          <p14:tracePt t="14676" x="4554538" y="3527425"/>
          <p14:tracePt t="14693" x="4562475" y="3490913"/>
          <p14:tracePt t="14709" x="4572000" y="3473450"/>
          <p14:tracePt t="14996" x="4589463" y="3482975"/>
          <p14:tracePt t="16036" x="4598988" y="3482975"/>
          <p14:tracePt t="16836" x="4598988" y="3490913"/>
          <p14:tracePt t="16852" x="4608513" y="3490913"/>
          <p14:tracePt t="16916" x="4625975" y="3500438"/>
          <p14:tracePt t="16932" x="4633913" y="3500438"/>
          <p14:tracePt t="16940" x="4643438" y="3500438"/>
          <p14:tracePt t="16964" x="4652963" y="3500438"/>
          <p14:tracePt t="16996" x="4670425" y="3500438"/>
          <p14:tracePt t="17044" x="4679950" y="3500438"/>
          <p14:tracePt t="17052" x="4687888" y="3500438"/>
          <p14:tracePt t="17064" x="4697413" y="3500438"/>
          <p14:tracePt t="17081" x="4705350" y="3500438"/>
          <p14:tracePt t="17097" x="4724400" y="3500438"/>
          <p14:tracePt t="17114" x="4732338" y="3500438"/>
          <p14:tracePt t="17160" x="4759325" y="3500438"/>
          <p14:tracePt t="17168" x="4768850" y="3500438"/>
          <p14:tracePt t="17184" x="4795838" y="3500438"/>
          <p14:tracePt t="17192" x="4822825" y="3500438"/>
          <p14:tracePt t="17200" x="4848225" y="3500438"/>
          <p14:tracePt t="17215" x="4894263" y="3500438"/>
          <p14:tracePt t="17231" x="5010150" y="3490913"/>
          <p14:tracePt t="17248" x="5143500" y="3455988"/>
          <p14:tracePt t="17264" x="5295900" y="3411538"/>
          <p14:tracePt t="17281" x="5419725" y="3357563"/>
          <p14:tracePt t="17298" x="5518150" y="3313113"/>
          <p14:tracePt t="17314" x="5581650" y="3276600"/>
          <p14:tracePt t="17331" x="5634038" y="3241675"/>
          <p14:tracePt t="17348" x="5724525" y="3179763"/>
          <p14:tracePt t="17364" x="5803900" y="3133725"/>
          <p14:tracePt t="17381" x="5894388" y="3089275"/>
          <p14:tracePt t="17398" x="5946775" y="3071813"/>
          <p14:tracePt t="17415" x="6000750" y="3044825"/>
          <p14:tracePt t="17431" x="6010275" y="3036888"/>
          <p14:tracePt t="17448" x="6018213" y="3036888"/>
          <p14:tracePt t="17465" x="6018213" y="3027363"/>
          <p14:tracePt t="17481" x="6054725" y="3009900"/>
          <p14:tracePt t="17498" x="6062663" y="2990850"/>
          <p14:tracePt t="17515" x="6089650" y="2965450"/>
          <p14:tracePt t="17531" x="6108700" y="2938463"/>
          <p14:tracePt t="17548" x="6134100" y="2911475"/>
          <p14:tracePt t="17565" x="6161088" y="2894013"/>
          <p14:tracePt t="17581" x="6188075" y="2867025"/>
          <p14:tracePt t="17598" x="6232525" y="2786063"/>
          <p14:tracePt t="17615" x="6296025" y="2705100"/>
          <p14:tracePt t="17632" x="6340475" y="2643188"/>
          <p14:tracePt t="17649" x="6348413" y="2625725"/>
          <p14:tracePt t="17665" x="6348413" y="2589213"/>
          <p14:tracePt t="17681" x="6367463" y="2554288"/>
          <p14:tracePt t="17698" x="6367463" y="2527300"/>
          <p14:tracePt t="17715" x="6367463" y="2490788"/>
          <p14:tracePt t="17732" x="6394450" y="2438400"/>
          <p14:tracePt t="17748" x="6394450" y="2411413"/>
          <p14:tracePt t="17751" x="6394450" y="2384425"/>
          <p14:tracePt t="17765" x="6394450" y="2374900"/>
          <p14:tracePt t="17782" x="6394450" y="2347913"/>
          <p14:tracePt t="17799" x="6394450" y="2295525"/>
          <p14:tracePt t="17815" x="6394450" y="2259013"/>
          <p14:tracePt t="17832" x="6394450" y="2232025"/>
          <p14:tracePt t="17849" x="6394450" y="2205038"/>
          <p14:tracePt t="17865" x="6394450" y="2197100"/>
          <p14:tracePt t="17882" x="6394450" y="2179638"/>
          <p14:tracePt t="17899" x="6394450" y="2160588"/>
          <p14:tracePt t="17915" x="6394450" y="2143125"/>
          <p14:tracePt t="17932" x="6394450" y="2133600"/>
          <p14:tracePt t="17949" x="6394450" y="2116138"/>
          <p14:tracePt t="17965" x="6394450" y="2108200"/>
          <p14:tracePt t="17982" x="6394450" y="2089150"/>
          <p14:tracePt t="17999" x="6384925" y="2081213"/>
          <p14:tracePt t="18016" x="6384925" y="2071688"/>
          <p14:tracePt t="18032" x="6375400" y="2054225"/>
          <p14:tracePt t="18049" x="6375400" y="2044700"/>
          <p14:tracePt t="18066" x="6357938" y="2027238"/>
          <p14:tracePt t="18082" x="6357938" y="2017713"/>
          <p14:tracePt t="18099" x="6348413" y="2000250"/>
          <p14:tracePt t="18116" x="6340475" y="1973263"/>
          <p14:tracePt t="18132" x="6323013" y="1955800"/>
          <p14:tracePt t="18149" x="6323013" y="1938338"/>
          <p14:tracePt t="18264" x="6323013" y="1928813"/>
          <p14:tracePt t="18344" x="6313488" y="1919288"/>
          <p14:tracePt t="18376" x="6303963" y="1919288"/>
          <p14:tracePt t="18384" x="6296025" y="1919288"/>
          <p14:tracePt t="18912" x="6303963" y="1919288"/>
          <p14:tracePt t="18928" x="6313488" y="1919288"/>
          <p14:tracePt t="18936" x="6330950" y="1919288"/>
          <p14:tracePt t="18944" x="6348413" y="1919288"/>
          <p14:tracePt t="18960" x="6367463" y="1919288"/>
          <p14:tracePt t="18968" x="6375400" y="1919288"/>
          <p14:tracePt t="18984" x="6394450" y="1919288"/>
          <p14:tracePt t="19000" x="6411913" y="1928813"/>
          <p14:tracePt t="19034" x="6419850" y="1928813"/>
          <p14:tracePt t="19072" x="6429375" y="1928813"/>
          <p14:tracePt t="19312" x="6411913" y="1928813"/>
          <p14:tracePt t="19320" x="6394450" y="1928813"/>
          <p14:tracePt t="19328" x="6357938" y="1928813"/>
          <p14:tracePt t="19336" x="6313488" y="1928813"/>
          <p14:tracePt t="19351" x="6251575" y="1938338"/>
          <p14:tracePt t="19368" x="6062663" y="1946275"/>
          <p14:tracePt t="19385" x="5813425" y="1973263"/>
          <p14:tracePt t="19401" x="5473700" y="2017713"/>
          <p14:tracePt t="19418" x="5099050" y="2089150"/>
          <p14:tracePt t="19435" x="4741863" y="2179638"/>
          <p14:tracePt t="19451" x="4402138" y="2276475"/>
          <p14:tracePt t="19468" x="4098925" y="2366963"/>
          <p14:tracePt t="19485" x="3830638" y="2446338"/>
          <p14:tracePt t="19502" x="3571875" y="2517775"/>
          <p14:tracePt t="19518" x="3340100" y="2562225"/>
          <p14:tracePt t="19535" x="3133725" y="2598738"/>
          <p14:tracePt t="19552" x="3044825" y="2608263"/>
          <p14:tracePt t="19568" x="2990850" y="2608263"/>
          <p14:tracePt t="19585" x="2911475" y="2625725"/>
          <p14:tracePt t="19602" x="2795588" y="2652713"/>
          <p14:tracePt t="19618" x="2705100" y="2670175"/>
          <p14:tracePt t="19635" x="2670175" y="2670175"/>
          <p14:tracePt t="19680" x="2652713" y="2670175"/>
          <p14:tracePt t="19688" x="2643188" y="2670175"/>
          <p14:tracePt t="19702" x="2625725" y="2670175"/>
          <p14:tracePt t="19719" x="2571750" y="2652713"/>
          <p14:tracePt t="19735" x="2527300" y="2633663"/>
          <p14:tracePt t="19752" x="2490788" y="2633663"/>
          <p14:tracePt t="19872" x="2482850" y="2625725"/>
          <p14:tracePt t="19904" x="2482850" y="2616200"/>
          <p14:tracePt t="19912" x="2482850" y="2608263"/>
          <p14:tracePt t="19968" x="2482850" y="2598738"/>
          <p14:tracePt t="19976" x="2482850" y="2589213"/>
          <p14:tracePt t="20052" x="2482850" y="2581275"/>
          <p14:tracePt t="20100" x="2482850" y="2571750"/>
          <p14:tracePt t="20116" x="2482850" y="2562225"/>
          <p14:tracePt t="20124" x="2482850" y="2554288"/>
          <p14:tracePt t="20308" x="2473325" y="2536825"/>
          <p14:tracePt t="20316" x="2465388" y="2536825"/>
          <p14:tracePt t="20484" x="2455863" y="2527300"/>
          <p14:tracePt t="20492" x="2446338" y="2517775"/>
          <p14:tracePt t="20516" x="2438400" y="2517775"/>
          <p14:tracePt t="20532" x="2428875" y="2517775"/>
          <p14:tracePt t="20700" x="2438400" y="2517775"/>
          <p14:tracePt t="20708" x="2446338" y="2527300"/>
          <p14:tracePt t="20740" x="2455863" y="2527300"/>
          <p14:tracePt t="20748" x="2473325" y="2527300"/>
          <p14:tracePt t="20757" x="2482850" y="2527300"/>
          <p14:tracePt t="20772" x="2490788" y="2527300"/>
          <p14:tracePt t="20789" x="2500313" y="2527300"/>
          <p14:tracePt t="20804" x="2517775" y="2527300"/>
          <p14:tracePt t="20820" x="2527300" y="2527300"/>
          <p14:tracePt t="20838" x="2544763" y="2536825"/>
          <p14:tracePt t="20854" x="2562225" y="2536825"/>
          <p14:tracePt t="20871" x="2598738" y="2544763"/>
          <p14:tracePt t="20887" x="2643188" y="2544763"/>
          <p14:tracePt t="20904" x="2705100" y="2554288"/>
          <p14:tracePt t="20921" x="2732088" y="2554288"/>
          <p14:tracePt t="20937" x="2759075" y="2554288"/>
          <p14:tracePt t="20954" x="2786063" y="2554288"/>
          <p14:tracePt t="20971" x="2847975" y="2554288"/>
          <p14:tracePt t="20987" x="2884488" y="2554288"/>
          <p14:tracePt t="21004" x="2938463" y="2554288"/>
          <p14:tracePt t="21021" x="2955925" y="2554288"/>
          <p14:tracePt t="21038" x="2965450" y="2554288"/>
          <p14:tracePt t="21055" x="2982913" y="2554288"/>
          <p14:tracePt t="21071" x="3017838" y="2554288"/>
          <p14:tracePt t="21088" x="3062288" y="2554288"/>
          <p14:tracePt t="21104" x="3098800" y="2554288"/>
          <p14:tracePt t="21121" x="3143250" y="2554288"/>
          <p14:tracePt t="21138" x="3179763" y="2554288"/>
          <p14:tracePt t="21155" x="3232150" y="2554288"/>
          <p14:tracePt t="21171" x="3251200" y="2554288"/>
          <p14:tracePt t="21188" x="3276600" y="2554288"/>
          <p14:tracePt t="21204" x="3286125" y="2554288"/>
          <p14:tracePt t="21221" x="3303588" y="2554288"/>
          <p14:tracePt t="21238" x="3322638" y="2554288"/>
          <p14:tracePt t="21255" x="3348038" y="2554288"/>
          <p14:tracePt t="21271" x="3375025" y="2554288"/>
          <p14:tracePt t="21288" x="3402013" y="2554288"/>
          <p14:tracePt t="21305" x="3446463" y="2554288"/>
          <p14:tracePt t="21321" x="3455988" y="2554288"/>
          <p14:tracePt t="21338" x="3473450" y="2554288"/>
          <p14:tracePt t="21355" x="3482975" y="2554288"/>
          <p14:tracePt t="21372" x="3509963" y="2554288"/>
          <p14:tracePt t="21388" x="3544888" y="2554288"/>
          <p14:tracePt t="21405" x="3581400" y="2554288"/>
          <p14:tracePt t="21421" x="3608388" y="2554288"/>
          <p14:tracePt t="21438" x="3625850" y="2554288"/>
          <p14:tracePt t="21455" x="3643313" y="2554288"/>
          <p14:tracePt t="21472" x="3670300" y="2554288"/>
          <p14:tracePt t="21488" x="3705225" y="2554288"/>
          <p14:tracePt t="21505" x="3741738" y="2554288"/>
          <p14:tracePt t="21522" x="3786188" y="2544763"/>
          <p14:tracePt t="21539" x="3830638" y="2544763"/>
          <p14:tracePt t="21555" x="3857625" y="2544763"/>
          <p14:tracePt t="21572" x="3875088" y="2544763"/>
          <p14:tracePt t="21588" x="3884613" y="2544763"/>
          <p14:tracePt t="21605" x="3902075" y="2544763"/>
          <p14:tracePt t="21622" x="3911600" y="2527300"/>
          <p14:tracePt t="21639" x="3929063" y="2527300"/>
          <p14:tracePt t="21655" x="3965575" y="2527300"/>
          <p14:tracePt t="21672" x="3990975" y="2527300"/>
          <p14:tracePt t="21689" x="4000500" y="2527300"/>
          <p14:tracePt t="21705" x="4027488" y="2527300"/>
          <p14:tracePt t="21722" x="4062413" y="2527300"/>
          <p14:tracePt t="21739" x="4108450" y="2527300"/>
          <p14:tracePt t="21755" x="4133850" y="2527300"/>
          <p14:tracePt t="21772" x="4197350" y="2517775"/>
          <p14:tracePt t="21789" x="4214813" y="2517775"/>
          <p14:tracePt t="21805" x="4224338" y="2517775"/>
          <p14:tracePt t="21822" x="4241800" y="2517775"/>
          <p14:tracePt t="21839" x="4251325" y="2517775"/>
          <p14:tracePt t="21856" x="4268788" y="2517775"/>
          <p14:tracePt t="21873" x="4276725" y="2517775"/>
          <p14:tracePt t="21889" x="4286250" y="2517775"/>
          <p14:tracePt t="21906" x="4303713" y="2517775"/>
          <p14:tracePt t="21923" x="4340225" y="2517775"/>
          <p14:tracePt t="21939" x="4357688" y="2517775"/>
          <p14:tracePt t="21956" x="4384675" y="2517775"/>
          <p14:tracePt t="21972" x="4402138" y="2517775"/>
          <p14:tracePt t="21989" x="4429125" y="2517775"/>
          <p14:tracePt t="22006" x="4465638" y="2517775"/>
          <p14:tracePt t="22023" x="4500563" y="2517775"/>
          <p14:tracePt t="22039" x="4518025" y="2517775"/>
          <p14:tracePt t="22056" x="4537075" y="2517775"/>
          <p14:tracePt t="22100" x="4545013" y="2517775"/>
          <p14:tracePt t="22116" x="4562475" y="2517775"/>
          <p14:tracePt t="22125" x="4572000" y="2517775"/>
          <p14:tracePt t="22141" x="4589463" y="2517775"/>
          <p14:tracePt t="22157" x="4633913" y="2517775"/>
          <p14:tracePt t="22173" x="4660900" y="2517775"/>
          <p14:tracePt t="22190" x="4697413" y="2517775"/>
          <p14:tracePt t="22207" x="4724400" y="2517775"/>
          <p14:tracePt t="22223" x="4741863" y="2517775"/>
          <p14:tracePt t="22240" x="4751388" y="2517775"/>
          <p14:tracePt t="22256" x="4759325" y="2517775"/>
          <p14:tracePt t="22273" x="4768850" y="2517775"/>
          <p14:tracePt t="22276" x="4776788" y="2517775"/>
          <p14:tracePt t="22290" x="4786313" y="2517775"/>
          <p14:tracePt t="22307" x="4813300" y="2517775"/>
          <p14:tracePt t="22340" x="4822825" y="2517775"/>
          <p14:tracePt t="22372" x="4830763" y="2517775"/>
          <p14:tracePt t="22388" x="4840288" y="2517775"/>
          <p14:tracePt t="22396" x="4848225" y="2517775"/>
          <p14:tracePt t="22420" x="4857750" y="2517775"/>
          <p14:tracePt t="22516" x="4867275" y="2517775"/>
          <p14:tracePt t="22524" x="4875213" y="2517775"/>
          <p14:tracePt t="22532" x="4884738" y="2517775"/>
          <p14:tracePt t="22540" x="4894263" y="2517775"/>
          <p14:tracePt t="23704" x="4902200" y="2517775"/>
          <p14:tracePt t="23768" x="4911725" y="2517775"/>
          <p14:tracePt t="23776" x="4919663" y="2517775"/>
          <p14:tracePt t="23784" x="4929188" y="2517775"/>
          <p14:tracePt t="23793" x="4938713" y="2517775"/>
          <p14:tracePt t="23810" x="4956175" y="2517775"/>
          <p14:tracePt t="23826" x="4983163" y="2517775"/>
          <p14:tracePt t="23843" x="5018088" y="2517775"/>
          <p14:tracePt t="23860" x="5054600" y="2517775"/>
          <p14:tracePt t="23876" x="5108575" y="2517775"/>
          <p14:tracePt t="23893" x="5160963" y="2517775"/>
          <p14:tracePt t="23909" x="5180013" y="2517775"/>
          <p14:tracePt t="23926" x="5197475" y="2517775"/>
          <p14:tracePt t="24280" x="5205413" y="2517775"/>
          <p14:tracePt t="24304" x="5224463" y="2517775"/>
          <p14:tracePt t="24312" x="5259388" y="2517775"/>
          <p14:tracePt t="24320" x="5286375" y="2517775"/>
          <p14:tracePt t="24329" x="5330825" y="2517775"/>
          <p14:tracePt t="24344" x="5500688" y="2517775"/>
          <p14:tracePt t="24361" x="5724525" y="2517775"/>
          <p14:tracePt t="24377" x="5946775" y="2500313"/>
          <p14:tracePt t="24394" x="6108700" y="2465388"/>
          <p14:tracePt t="24410" x="6126163" y="2455863"/>
          <p14:tracePt t="24427" x="6134100" y="2455863"/>
          <p14:tracePt t="24584" x="6153150" y="2446338"/>
          <p14:tracePt t="24592" x="6161088" y="2438400"/>
          <p14:tracePt t="24600" x="6170613" y="2428875"/>
          <p14:tracePt t="24611" x="6188075" y="2411413"/>
          <p14:tracePt t="24627" x="6251575" y="2374900"/>
          <p14:tracePt t="24644" x="6330950" y="2357438"/>
          <p14:tracePt t="24661" x="6384925" y="2339975"/>
          <p14:tracePt t="24678" x="6465888" y="2322513"/>
          <p14:tracePt t="24695" x="6518275" y="2322513"/>
          <p14:tracePt t="24711" x="6537325" y="2312988"/>
          <p14:tracePt t="24728" x="6545263" y="2303463"/>
          <p14:tracePt t="24856" x="6527800" y="2303463"/>
          <p14:tracePt t="24872" x="6510338" y="2303463"/>
          <p14:tracePt t="24880" x="6500813" y="2303463"/>
          <p14:tracePt t="24888" x="6500813" y="2295525"/>
          <p14:tracePt t="24897" x="6483350" y="2295525"/>
          <p14:tracePt t="24911" x="6473825" y="2295525"/>
          <p14:tracePt t="24928" x="6446838" y="2295525"/>
          <p14:tracePt t="24944" x="6438900" y="2295525"/>
          <p14:tracePt t="24961" x="6429375" y="2295525"/>
          <p14:tracePt t="24978" x="6419850" y="2295525"/>
          <p14:tracePt t="24995" x="6411913" y="2295525"/>
          <p14:tracePt t="25012" x="6394450" y="2295525"/>
          <p14:tracePt t="25045" x="6375400" y="2295525"/>
          <p14:tracePt t="25152" x="6367463" y="2295525"/>
          <p14:tracePt t="25160" x="6357938" y="2295525"/>
          <p14:tracePt t="25168" x="6340475" y="2303463"/>
          <p14:tracePt t="25178" x="6313488" y="2322513"/>
          <p14:tracePt t="25195" x="6269038" y="2330450"/>
          <p14:tracePt t="25212" x="6251575" y="2330450"/>
          <p14:tracePt t="26092" x="6242050" y="2330450"/>
          <p14:tracePt t="26900" x="6242050" y="2339975"/>
          <p14:tracePt t="26908" x="6242050" y="2347913"/>
          <p14:tracePt t="26916" x="6242050" y="2366963"/>
          <p14:tracePt t="26932" x="6242050" y="2393950"/>
          <p14:tracePt t="26948" x="6242050" y="2411413"/>
          <p14:tracePt t="26965" x="6242050" y="2419350"/>
          <p14:tracePt t="26982" x="6242050" y="2446338"/>
          <p14:tracePt t="26998" x="6242050" y="2473325"/>
          <p14:tracePt t="27076" x="6242050" y="2490788"/>
          <p14:tracePt t="27108" x="6242050" y="2500313"/>
          <p14:tracePt t="27116" x="6242050" y="2509838"/>
          <p14:tracePt t="27124" x="6242050" y="2517775"/>
          <p14:tracePt t="27139" x="6242050" y="2536825"/>
          <p14:tracePt t="27149" x="6242050" y="2544763"/>
          <p14:tracePt t="27165" x="6242050" y="2554288"/>
          <p14:tracePt t="27182" x="6242050" y="2571750"/>
          <p14:tracePt t="27199" x="6242050" y="2608263"/>
          <p14:tracePt t="27215" x="6242050" y="2616200"/>
          <p14:tracePt t="27232" x="6242050" y="2633663"/>
          <p14:tracePt t="27249" x="6242050" y="2643188"/>
          <p14:tracePt t="27265" x="6242050" y="2652713"/>
          <p14:tracePt t="27282" x="6242050" y="2670175"/>
          <p14:tracePt t="27364" x="6242050" y="2687638"/>
          <p14:tracePt t="27380" x="6242050" y="2697163"/>
          <p14:tracePt t="27396" x="6242050" y="2705100"/>
          <p14:tracePt t="27404" x="6242050" y="2714625"/>
          <p14:tracePt t="27476" x="6242050" y="2724150"/>
          <p14:tracePt t="27484" x="6242050" y="2732088"/>
          <p14:tracePt t="27507" x="6242050" y="2741613"/>
          <p14:tracePt t="27516" x="6242050" y="2751138"/>
          <p14:tracePt t="28736" x="6242050" y="2759075"/>
          <p14:tracePt t="28752" x="6242050" y="2768600"/>
          <p14:tracePt t="28760" x="6242050" y="2776538"/>
          <p14:tracePt t="28768" x="6242050" y="2786063"/>
          <p14:tracePt t="28785" x="6242050" y="2803525"/>
          <p14:tracePt t="28802" x="6242050" y="2822575"/>
          <p14:tracePt t="28818" x="6242050" y="2830513"/>
          <p14:tracePt t="28896" x="6242050" y="2847975"/>
          <p14:tracePt t="28912" x="6242050" y="2857500"/>
          <p14:tracePt t="28944" x="6242050" y="2884488"/>
          <p14:tracePt t="28952" x="6242050" y="2894013"/>
          <p14:tracePt t="29024" x="6251575" y="2901950"/>
          <p14:tracePt t="29032" x="6251575" y="2911475"/>
          <p14:tracePt t="29056" x="6251575" y="2919413"/>
          <p14:tracePt t="29072" x="6251575" y="2928938"/>
          <p14:tracePt t="29080" x="6259513" y="2938463"/>
          <p14:tracePt t="29088" x="6259513" y="2946400"/>
          <p14:tracePt t="29120" x="6259513" y="2955925"/>
          <p14:tracePt t="29136" x="6269038" y="2955925"/>
          <p14:tracePt t="29152" x="6269038" y="2973388"/>
          <p14:tracePt t="29160" x="6269038" y="2982913"/>
          <p14:tracePt t="29169" x="6269038" y="2990850"/>
          <p14:tracePt t="29192" x="6269038" y="3000375"/>
          <p14:tracePt t="29280" x="6276975" y="3017838"/>
          <p14:tracePt t="29296" x="6286500" y="3036888"/>
          <p14:tracePt t="29304" x="6286500" y="3044825"/>
          <p14:tracePt t="29312" x="6296025" y="3054350"/>
          <p14:tracePt t="29320" x="6296025" y="3062288"/>
          <p14:tracePt t="29344" x="6303963" y="3071813"/>
          <p14:tracePt t="29408" x="6303963" y="3089275"/>
          <p14:tracePt t="29416" x="6303963" y="3098800"/>
          <p14:tracePt t="29424" x="6303963" y="3116263"/>
          <p14:tracePt t="29440" x="6303963" y="3125788"/>
          <p14:tracePt t="29456" x="6303963" y="3152775"/>
          <p14:tracePt t="29472" x="6303963" y="3160713"/>
          <p14:tracePt t="31812" x="6303963" y="3170238"/>
          <p14:tracePt t="33560" x="6303963" y="3179763"/>
          <p14:tracePt t="33568" x="6303963" y="3187700"/>
          <p14:tracePt t="33816" x="6296025" y="3187700"/>
          <p14:tracePt t="33824" x="6286500" y="3187700"/>
          <p14:tracePt t="34112" x="6276975" y="3187700"/>
          <p14:tracePt t="34128" x="6269038" y="3170238"/>
          <p14:tracePt t="34144" x="6269038" y="3152775"/>
          <p14:tracePt t="34152" x="6269038" y="3133725"/>
          <p14:tracePt t="34176" x="6269038" y="3125788"/>
          <p14:tracePt t="35692" x="6269038" y="3133725"/>
          <p14:tracePt t="35708" x="6269038" y="3160713"/>
          <p14:tracePt t="35716" x="6269038" y="3170238"/>
          <p14:tracePt t="35724" x="6269038" y="3187700"/>
          <p14:tracePt t="35733" x="6269038" y="3205163"/>
          <p14:tracePt t="35748" x="6269038" y="3232150"/>
          <p14:tracePt t="35765" x="6269038" y="3276600"/>
          <p14:tracePt t="35781" x="6269038" y="3330575"/>
          <p14:tracePt t="35798" x="6259513" y="3367088"/>
          <p14:tracePt t="35814" x="6251575" y="3367088"/>
          <p14:tracePt t="37485" x="6232525" y="3367088"/>
          <p14:tracePt t="37501" x="6215063" y="3367088"/>
          <p14:tracePt t="37518" x="6170613" y="3367088"/>
          <p14:tracePt t="37535" x="6153150" y="3384550"/>
          <p14:tracePt t="37551" x="6116638" y="3375025"/>
          <p14:tracePt t="37568" x="6045200" y="3276600"/>
          <p14:tracePt t="37585" x="6018213" y="3241675"/>
          <p14:tracePt t="37840" x="6027738" y="3241675"/>
          <p14:tracePt t="37848" x="6037263" y="3241675"/>
          <p14:tracePt t="37856" x="6054725" y="3241675"/>
          <p14:tracePt t="37868" x="6081713" y="3241675"/>
          <p14:tracePt t="37884" x="6116638" y="3251200"/>
          <p14:tracePt t="37901" x="6134100" y="3286125"/>
          <p14:tracePt t="37918" x="6134100" y="3313113"/>
          <p14:tracePt t="37935" x="6045200" y="3357563"/>
          <p14:tracePt t="37951" x="5965825" y="3394075"/>
          <p14:tracePt t="37968" x="5875338" y="3465513"/>
          <p14:tracePt t="37985" x="5786438" y="3544888"/>
          <p14:tracePt t="38001" x="5670550" y="3643313"/>
          <p14:tracePt t="38018" x="5491163" y="3786188"/>
          <p14:tracePt t="38035" x="5214938" y="4010025"/>
          <p14:tracePt t="38051" x="4840288" y="4303713"/>
          <p14:tracePt t="38068" x="4419600" y="4625975"/>
          <p14:tracePt t="38085" x="3983038" y="4911725"/>
          <p14:tracePt t="38101" x="3581400" y="5116513"/>
          <p14:tracePt t="38118" x="3348038" y="5241925"/>
          <p14:tracePt t="38135" x="3241675" y="5286375"/>
          <p14:tracePt t="38152" x="3214688" y="5295900"/>
          <p14:tracePt t="38168" x="3197225" y="5330825"/>
          <p14:tracePt t="38185" x="3170238" y="5357813"/>
          <p14:tracePt t="38202" x="3152775" y="5375275"/>
          <p14:tracePt t="38218" x="3152775" y="5384800"/>
          <p14:tracePt t="38235" x="3133725" y="5394325"/>
          <p14:tracePt t="38252" x="3133725" y="5402263"/>
          <p14:tracePt t="38268" x="3089275" y="5419725"/>
          <p14:tracePt t="38285" x="3054350" y="5438775"/>
          <p14:tracePt t="38302" x="2990850" y="5473700"/>
          <p14:tracePt t="38319" x="2894013" y="5562600"/>
          <p14:tracePt t="38335" x="2830513" y="5626100"/>
          <p14:tracePt t="38352" x="2776538" y="5688013"/>
          <p14:tracePt t="38369" x="2741613" y="5741988"/>
          <p14:tracePt t="38385" x="2741613" y="5776913"/>
          <p14:tracePt t="38402" x="2741613" y="5795963"/>
          <p14:tracePt t="38419" x="2741613" y="5803900"/>
          <p14:tracePt t="38512" x="2741613" y="5813425"/>
          <p14:tracePt t="38520" x="2741613" y="5822950"/>
          <p14:tracePt t="38528" x="2732088" y="5830888"/>
          <p14:tracePt t="38544" x="2732088" y="5848350"/>
          <p14:tracePt t="38552" x="2724150" y="5857875"/>
          <p14:tracePt t="38569" x="2724150" y="5867400"/>
          <p14:tracePt t="38586" x="2724150" y="5884863"/>
          <p14:tracePt t="38602" x="2724150" y="5902325"/>
          <p14:tracePt t="38636" x="2724150" y="5919788"/>
          <p14:tracePt t="38653" x="2705100" y="5946775"/>
          <p14:tracePt t="38669" x="2705100" y="5956300"/>
          <p14:tracePt t="38686" x="2697163" y="5973763"/>
          <p14:tracePt t="38720" x="2687638" y="5973763"/>
          <p14:tracePt t="39008" x="2697163" y="5973763"/>
          <p14:tracePt t="39016" x="2705100" y="5973763"/>
          <p14:tracePt t="39072" x="2714625" y="5973763"/>
          <p14:tracePt t="39079" x="2724150" y="5973763"/>
          <p14:tracePt t="39088" x="2732088" y="5973763"/>
          <p14:tracePt t="39103" x="2741613" y="5973763"/>
          <p14:tracePt t="39120" x="2759075" y="5973763"/>
          <p14:tracePt t="39137" x="2776538" y="5973763"/>
          <p14:tracePt t="39153" x="2786063" y="5973763"/>
          <p14:tracePt t="39360" x="2795588" y="5973763"/>
          <p14:tracePt t="39376" x="2813050" y="5973763"/>
          <p14:tracePt t="39383" x="2822575" y="5973763"/>
          <p14:tracePt t="39400" x="2840038" y="5973763"/>
          <p14:tracePt t="39408" x="2857500" y="5973763"/>
          <p14:tracePt t="39421" x="2884488" y="5973763"/>
          <p14:tracePt t="39437" x="2911475" y="5973763"/>
          <p14:tracePt t="39455" x="2946400" y="5973763"/>
          <p14:tracePt t="39471" x="2955925" y="5973763"/>
          <p14:tracePt t="39584" x="2973388" y="5973763"/>
          <p14:tracePt t="39592" x="2982913" y="5973763"/>
          <p14:tracePt t="39608" x="2990850" y="5973763"/>
          <p14:tracePt t="39621" x="3000375" y="5973763"/>
          <p14:tracePt t="39638" x="3009900" y="5973763"/>
          <p14:tracePt t="39655" x="3017838" y="5973763"/>
          <p14:tracePt t="39679" x="3036888" y="5973763"/>
          <p14:tracePt t="39776" x="3054350" y="5973763"/>
          <p14:tracePt t="39792" x="3062288" y="5973763"/>
          <p14:tracePt t="39799" x="3071813" y="5973763"/>
          <p14:tracePt t="39808" x="3089275" y="5973763"/>
          <p14:tracePt t="39821" x="3098800" y="5973763"/>
          <p14:tracePt t="39838" x="3108325" y="5973763"/>
          <p14:tracePt t="39855" x="3143250" y="5973763"/>
          <p14:tracePt t="39872" x="3160713" y="5973763"/>
          <p14:tracePt t="39888" x="3170238" y="5973763"/>
          <p14:tracePt t="39905" x="3179763" y="5973763"/>
          <p14:tracePt t="39952" x="3187700" y="5973763"/>
          <p14:tracePt t="40048" x="3197225" y="5973763"/>
          <p14:tracePt t="40272" x="3214688" y="5973763"/>
          <p14:tracePt t="40288" x="3224213" y="5973763"/>
          <p14:tracePt t="40296" x="3232150" y="5973763"/>
          <p14:tracePt t="40306" x="3241675" y="5965825"/>
          <p14:tracePt t="40322" x="3286125" y="5956300"/>
          <p14:tracePt t="40339" x="3340100" y="5938838"/>
          <p14:tracePt t="40355" x="3384550" y="5929313"/>
          <p14:tracePt t="40372" x="3429000" y="5929313"/>
          <p14:tracePt t="40389" x="3465513" y="5919788"/>
          <p14:tracePt t="40406" x="3490913" y="5902325"/>
          <p14:tracePt t="40423" x="3544888" y="5902325"/>
          <p14:tracePt t="40439" x="3581400" y="5902325"/>
          <p14:tracePt t="40456" x="3633788" y="5902325"/>
          <p14:tracePt t="40472" x="3643313" y="5902325"/>
          <p14:tracePt t="40489" x="3660775" y="5902325"/>
          <p14:tracePt t="40522" x="3670300" y="5902325"/>
          <p14:tracePt t="40788" x="3660775" y="5902325"/>
          <p14:tracePt t="40795" x="3652838" y="5902325"/>
          <p14:tracePt t="40806" x="3643313" y="5902325"/>
          <p14:tracePt t="40823" x="3625850" y="5902325"/>
          <p14:tracePt t="40840" x="3589338" y="5929313"/>
          <p14:tracePt t="40856" x="3562350" y="5946775"/>
          <p14:tracePt t="40873" x="3527425" y="5965825"/>
          <p14:tracePt t="40890" x="3490913" y="5965825"/>
          <p14:tracePt t="40907" x="3465513" y="5965825"/>
          <p14:tracePt t="40947" x="3446463" y="5965825"/>
          <p14:tracePt t="40956" x="3438525" y="5973763"/>
          <p14:tracePt t="40973" x="3429000" y="5983288"/>
          <p14:tracePt t="41348" x="3438525" y="5983288"/>
          <p14:tracePt t="41364" x="3438525" y="5991225"/>
          <p14:tracePt t="41444" x="3438525" y="6010275"/>
          <p14:tracePt t="41452" x="3438525" y="6018213"/>
          <p14:tracePt t="41476" x="3438525" y="6027738"/>
          <p14:tracePt t="41484" x="3429000" y="6037263"/>
          <p14:tracePt t="41652" x="3429000" y="6045200"/>
          <p14:tracePt t="42604" x="3429000" y="6054725"/>
          <p14:tracePt t="42619" x="3446463" y="6054725"/>
          <p14:tracePt t="42628" x="3455988" y="6054725"/>
          <p14:tracePt t="42635" x="3482975" y="6045200"/>
          <p14:tracePt t="42644" x="3500438" y="6045200"/>
          <p14:tracePt t="42660" x="3581400" y="6045200"/>
          <p14:tracePt t="42677" x="3697288" y="6045200"/>
          <p14:tracePt t="42694" x="3786188" y="6045200"/>
          <p14:tracePt t="42710" x="3830638" y="6045200"/>
          <p14:tracePt t="42727" x="3840163" y="6045200"/>
          <p14:tracePt t="42764" x="3857625" y="6045200"/>
          <p14:tracePt t="42780" x="3875088" y="6045200"/>
          <p14:tracePt t="42793" x="3902075" y="6037263"/>
          <p14:tracePt t="42811" x="3946525" y="6037263"/>
          <p14:tracePt t="42827" x="4000500" y="6018213"/>
          <p14:tracePt t="42844" x="4037013" y="6010275"/>
          <p14:tracePt t="42860" x="4081463" y="6010275"/>
          <p14:tracePt t="42877" x="4089400" y="6010275"/>
          <p14:tracePt t="43004" x="4098925" y="6000750"/>
          <p14:tracePt t="43027" x="4108450" y="5991225"/>
          <p14:tracePt t="43036" x="4116388" y="5983288"/>
          <p14:tracePt t="43044" x="4116388" y="5973763"/>
          <p14:tracePt t="43060" x="4143375" y="5965825"/>
          <p14:tracePt t="43292" x="4152900" y="5956300"/>
          <p14:tracePt t="43300" x="4160838" y="5956300"/>
          <p14:tracePt t="43311" x="4170363" y="5956300"/>
          <p14:tracePt t="43328" x="4179888" y="5956300"/>
          <p14:tracePt t="43344" x="4187825" y="5956300"/>
          <p14:tracePt t="43361" x="4205288" y="5956300"/>
          <p14:tracePt t="43440" x="4214813" y="5956300"/>
          <p14:tracePt t="43456" x="4232275" y="5956300"/>
          <p14:tracePt t="43472" x="4251325" y="5956300"/>
          <p14:tracePt t="43480" x="4259263" y="5956300"/>
          <p14:tracePt t="43488" x="4268788" y="5956300"/>
          <p14:tracePt t="43496" x="4286250" y="5956300"/>
          <p14:tracePt t="43512" x="4313238" y="5965825"/>
          <p14:tracePt t="43545" x="4340225" y="5965825"/>
          <p14:tracePt t="43600" x="4348163" y="5965825"/>
          <p14:tracePt t="43608" x="4357688" y="5965825"/>
          <p14:tracePt t="43744" x="4357688" y="5973763"/>
          <p14:tracePt t="44031" x="4384675" y="5983288"/>
          <p14:tracePt t="44048" x="4411663" y="5983288"/>
          <p14:tracePt t="44056" x="4438650" y="5983288"/>
          <p14:tracePt t="44064" x="4537075" y="5965825"/>
          <p14:tracePt t="44079" x="4803775" y="5875338"/>
          <p14:tracePt t="44096" x="5205413" y="5724525"/>
          <p14:tracePt t="44113" x="5634038" y="5562600"/>
          <p14:tracePt t="44130" x="5938838" y="5456238"/>
          <p14:tracePt t="44146" x="6089650" y="5402263"/>
          <p14:tracePt t="44163" x="6116638" y="5375275"/>
          <p14:tracePt t="44179" x="6126163" y="5367338"/>
          <p14:tracePt t="44196" x="6134100" y="5357813"/>
          <p14:tracePt t="44212" x="6143625" y="5348288"/>
          <p14:tracePt t="44229" x="6153150" y="5330825"/>
          <p14:tracePt t="44246" x="6153150" y="5322888"/>
          <p14:tracePt t="44287" x="6161088" y="5322888"/>
          <p14:tracePt t="44304" x="6161088" y="5313363"/>
          <p14:tracePt t="44336" x="6161088" y="5303838"/>
          <p14:tracePt t="44351" x="6170613" y="5295900"/>
          <p14:tracePt t="44359" x="6170613" y="5286375"/>
          <p14:tracePt t="44384" x="6170613" y="5268913"/>
          <p14:tracePt t="44400" x="6170613" y="5259388"/>
          <p14:tracePt t="44407" x="6170613" y="5251450"/>
          <p14:tracePt t="44432" x="6170613" y="5241925"/>
          <p14:tracePt t="44463" x="6170613" y="5214938"/>
          <p14:tracePt t="44479" x="6180138" y="5205413"/>
          <p14:tracePt t="44495" x="6180138" y="5197475"/>
          <p14:tracePt t="44504" x="6180138" y="5187950"/>
          <p14:tracePt t="44513" x="6180138" y="5170488"/>
          <p14:tracePt t="44530" x="6180138" y="5126038"/>
          <p14:tracePt t="44547" x="6180138" y="5062538"/>
          <p14:tracePt t="44563" x="6180138" y="5018088"/>
          <p14:tracePt t="44580" x="6188075" y="4991100"/>
          <p14:tracePt t="44597" x="6205538" y="4965700"/>
          <p14:tracePt t="44613" x="6205538" y="4956175"/>
          <p14:tracePt t="44630" x="6205538" y="4946650"/>
          <p14:tracePt t="44647" x="6205538" y="4919663"/>
          <p14:tracePt t="44663" x="6205538" y="4902200"/>
          <p14:tracePt t="44680" x="6205538" y="4884738"/>
          <p14:tracePt t="44697" x="6205538" y="4848225"/>
          <p14:tracePt t="44713" x="6205538" y="4830763"/>
          <p14:tracePt t="44730" x="6215063" y="4803775"/>
          <p14:tracePt t="44747" x="6224588" y="4786313"/>
          <p14:tracePt t="44764" x="6224588" y="4776788"/>
          <p14:tracePt t="44780" x="6242050" y="4759325"/>
          <p14:tracePt t="44797" x="6251575" y="4732338"/>
          <p14:tracePt t="44831" x="6269038" y="4724400"/>
          <p14:tracePt t="44847" x="6286500" y="4687888"/>
          <p14:tracePt t="44864" x="6296025" y="4670425"/>
          <p14:tracePt t="44880" x="6313488" y="4660900"/>
          <p14:tracePt t="44897" x="6313488" y="4652963"/>
          <p14:tracePt t="44930" x="6323013" y="4643438"/>
          <p14:tracePt t="44947" x="6323013" y="4633913"/>
          <p14:tracePt t="44964" x="6330950" y="4616450"/>
          <p14:tracePt t="44980" x="6340475" y="4616450"/>
          <p14:tracePt t="45280" x="6340475" y="4625975"/>
          <p14:tracePt t="45327" x="6340475" y="4633913"/>
          <p14:tracePt t="45391" x="6348413" y="4643438"/>
          <p14:tracePt t="45472" x="6348413" y="4652963"/>
          <p14:tracePt t="45480" x="6348413" y="4660900"/>
          <p14:tracePt t="45488" x="6348413" y="4679950"/>
          <p14:tracePt t="45504" x="6348413" y="4687888"/>
          <p14:tracePt t="45520" x="6348413" y="4697413"/>
          <p14:tracePt t="45532" x="6348413" y="4724400"/>
          <p14:tracePt t="45548" x="6286500" y="4768850"/>
          <p14:tracePt t="45551" x="6269038" y="4776788"/>
          <p14:tracePt t="45565" x="6251575" y="4795838"/>
          <p14:tracePt t="45582" x="6197600" y="4813300"/>
          <p14:tracePt t="45599" x="6089650" y="4840288"/>
          <p14:tracePt t="45615" x="5973763" y="4875213"/>
          <p14:tracePt t="45632" x="5822950" y="4919663"/>
          <p14:tracePt t="45648" x="5634038" y="4956175"/>
          <p14:tracePt t="45665" x="5419725" y="5000625"/>
          <p14:tracePt t="45682" x="5180013" y="5062538"/>
          <p14:tracePt t="45698" x="4946650" y="5116513"/>
          <p14:tracePt t="45715" x="4732338" y="5160963"/>
          <p14:tracePt t="45732" x="4518025" y="5224463"/>
          <p14:tracePt t="45749" x="4313238" y="5259388"/>
          <p14:tracePt t="45765" x="4125913" y="5303838"/>
          <p14:tracePt t="45782" x="3965575" y="5330825"/>
          <p14:tracePt t="45799" x="3795713" y="5357813"/>
          <p14:tracePt t="45815" x="3697288" y="5367338"/>
          <p14:tracePt t="45832" x="3616325" y="5375275"/>
          <p14:tracePt t="45849" x="3544888" y="5375275"/>
          <p14:tracePt t="45865" x="3473450" y="5375275"/>
          <p14:tracePt t="45882" x="3384550" y="5375275"/>
          <p14:tracePt t="45899" x="3286125" y="5384800"/>
          <p14:tracePt t="45916" x="3205163" y="5384800"/>
          <p14:tracePt t="45932" x="3116263" y="5394325"/>
          <p14:tracePt t="45949" x="3054350" y="5394325"/>
          <p14:tracePt t="45966" x="3017838" y="5394325"/>
          <p14:tracePt t="45983" x="3009900" y="5394325"/>
          <p14:tracePt t="45999" x="2973388" y="5394325"/>
          <p14:tracePt t="46016" x="2946400" y="5394325"/>
          <p14:tracePt t="46032" x="2911475" y="5394325"/>
          <p14:tracePt t="46049" x="2894013" y="5394325"/>
          <p14:tracePt t="46066" x="2884488" y="5394325"/>
          <p14:tracePt t="46096" x="2874963" y="5394325"/>
          <p14:tracePt t="46104" x="2857500" y="5394325"/>
          <p14:tracePt t="46116" x="2840038" y="5394325"/>
          <p14:tracePt t="46133" x="2803525" y="5394325"/>
          <p14:tracePt t="46150" x="2751138" y="5394325"/>
          <p14:tracePt t="46167" x="2705100" y="5394325"/>
          <p14:tracePt t="46183" x="2679700" y="5394325"/>
          <p14:tracePt t="46200" x="2670175" y="5394325"/>
          <p14:tracePt t="46239" x="2660650" y="5394325"/>
          <p14:tracePt t="46256" x="2652713" y="5394325"/>
          <p14:tracePt t="46266" x="2643188" y="5394325"/>
          <p14:tracePt t="46436" x="2660650" y="5402263"/>
          <p14:tracePt t="46443" x="2660650" y="5411788"/>
          <p14:tracePt t="46452" x="2679700" y="5411788"/>
          <p14:tracePt t="46467" x="2724150" y="5419725"/>
          <p14:tracePt t="46484" x="2732088" y="5419725"/>
          <p14:tracePt t="46500" x="2751138" y="5419725"/>
          <p14:tracePt t="46517" x="2776538" y="5429250"/>
          <p14:tracePt t="46533" x="2822575" y="5429250"/>
          <p14:tracePt t="46550" x="2857500" y="5429250"/>
          <p14:tracePt t="46567" x="2911475" y="5429250"/>
          <p14:tracePt t="46584" x="2973388" y="5429250"/>
          <p14:tracePt t="46601" x="3009900" y="5429250"/>
          <p14:tracePt t="46617" x="3071813" y="5429250"/>
          <p14:tracePt t="46633" x="3108325" y="5429250"/>
          <p14:tracePt t="46651" x="3160713" y="5456238"/>
          <p14:tracePt t="46667" x="3197225" y="5456238"/>
          <p14:tracePt t="46684" x="3224213" y="5456238"/>
          <p14:tracePt t="46700" x="3241675" y="5456238"/>
          <p14:tracePt t="46717" x="3286125" y="5465763"/>
          <p14:tracePt t="46734" x="3313113" y="5465763"/>
          <p14:tracePt t="46750" x="3330575" y="5465763"/>
          <p14:tracePt t="46788" x="3340100" y="5465763"/>
          <p14:tracePt t="46812" x="3348038" y="5465763"/>
          <p14:tracePt t="46820" x="3367088" y="5465763"/>
          <p14:tracePt t="46834" x="3384550" y="5465763"/>
          <p14:tracePt t="46851" x="3411538" y="5465763"/>
          <p14:tracePt t="46867" x="3419475" y="5465763"/>
          <p14:tracePt t="46884" x="3429000" y="5465763"/>
          <p14:tracePt t="46901" x="3455988" y="5465763"/>
          <p14:tracePt t="46917" x="3482975" y="5465763"/>
          <p14:tracePt t="46934" x="3527425" y="5483225"/>
          <p14:tracePt t="46951" x="3581400" y="5483225"/>
          <p14:tracePt t="46967" x="3616325" y="5483225"/>
          <p14:tracePt t="46984" x="3633788" y="5483225"/>
          <p14:tracePt t="47027" x="3643313" y="5483225"/>
          <p14:tracePt t="47043" x="3660775" y="5483225"/>
          <p14:tracePt t="47052" x="3687763" y="5483225"/>
          <p14:tracePt t="47068" x="3741738" y="5483225"/>
          <p14:tracePt t="47084" x="3822700" y="5483225"/>
          <p14:tracePt t="47101" x="3867150" y="5483225"/>
          <p14:tracePt t="47118" x="3938588" y="5483225"/>
          <p14:tracePt t="47134" x="4000500" y="5483225"/>
          <p14:tracePt t="47151" x="4027488" y="5483225"/>
          <p14:tracePt t="47168" x="4054475" y="5483225"/>
          <p14:tracePt t="47184" x="4062413" y="5483225"/>
          <p14:tracePt t="47201" x="4071938" y="5483225"/>
          <p14:tracePt t="47218" x="4081463" y="5483225"/>
          <p14:tracePt t="47315" x="4089400" y="5483225"/>
          <p14:tracePt t="47323" x="4098925" y="5483225"/>
          <p14:tracePt t="47348" x="4108450" y="5483225"/>
          <p14:tracePt t="47363" x="4116388" y="5483225"/>
          <p14:tracePt t="47428" x="4125913" y="5483225"/>
          <p14:tracePt t="47443" x="4143375" y="5483225"/>
          <p14:tracePt t="47451" x="4152900" y="5483225"/>
          <p14:tracePt t="47460" x="4160838" y="5483225"/>
          <p14:tracePt t="47469" x="4170363" y="5483225"/>
          <p14:tracePt t="47485" x="4214813" y="5483225"/>
          <p14:tracePt t="47502" x="4276725" y="5483225"/>
          <p14:tracePt t="47518" x="4313238" y="5483225"/>
          <p14:tracePt t="47535" x="4357688" y="5483225"/>
          <p14:tracePt t="47568" x="4367213" y="5483225"/>
          <p14:tracePt t="47585" x="4384675" y="5483225"/>
          <p14:tracePt t="47602" x="4394200" y="5483225"/>
          <p14:tracePt t="47619" x="4402138" y="5483225"/>
          <p14:tracePt t="47652" x="4411663" y="5465763"/>
          <p14:tracePt t="47659" x="4429125" y="5456238"/>
          <p14:tracePt t="47669" x="4438650" y="5456238"/>
          <p14:tracePt t="47685" x="4483100" y="5446713"/>
          <p14:tracePt t="47702" x="4527550" y="5429250"/>
          <p14:tracePt t="47719" x="4554538" y="5419725"/>
          <p14:tracePt t="47736" x="4598988" y="5419725"/>
          <p14:tracePt t="47752" x="4625975" y="5411788"/>
          <p14:tracePt t="47769" x="4660900" y="5411788"/>
          <p14:tracePt t="47786" x="4705350" y="5394325"/>
          <p14:tracePt t="47803" x="4724400" y="5394325"/>
          <p14:tracePt t="47859" x="4741863" y="5394325"/>
          <p14:tracePt t="47876" x="4751388" y="5394325"/>
          <p14:tracePt t="47891" x="4759325" y="5394325"/>
          <p14:tracePt t="47900" x="4768850" y="5394325"/>
          <p14:tracePt t="47907" x="4776788" y="5394325"/>
          <p14:tracePt t="47931" x="4786313" y="5394325"/>
          <p14:tracePt t="47940" x="4795838" y="5394325"/>
          <p14:tracePt t="47953" x="4803775" y="5394325"/>
          <p14:tracePt t="47969" x="4822825" y="5375275"/>
          <p14:tracePt t="47986" x="4848225" y="5375275"/>
          <p14:tracePt t="48020" x="4857750" y="5375275"/>
          <p14:tracePt t="48037" x="4867275" y="5375275"/>
          <p14:tracePt t="48053" x="4875213" y="5375275"/>
          <p14:tracePt t="48070" x="4884738" y="5375275"/>
          <p14:tracePt t="48212" x="4911725" y="5357813"/>
          <p14:tracePt t="48219" x="4919663" y="5357813"/>
          <p14:tracePt t="48243" x="4919663" y="5348288"/>
          <p14:tracePt t="48259" x="4938713" y="5340350"/>
          <p14:tracePt t="48268" x="4956175" y="5330825"/>
          <p14:tracePt t="48275" x="4965700" y="5330825"/>
          <p14:tracePt t="48286" x="4983163" y="5313363"/>
          <p14:tracePt t="48303" x="5037138" y="5303838"/>
          <p14:tracePt t="48320" x="5099050" y="5276850"/>
          <p14:tracePt t="48337" x="5170488" y="5259388"/>
          <p14:tracePt t="48353" x="5187950" y="5259388"/>
          <p14:tracePt t="48370" x="5197475" y="5259388"/>
          <p14:tracePt t="48404" x="5214938" y="5251450"/>
          <p14:tracePt t="48412" x="5224463" y="5251450"/>
          <p14:tracePt t="48420" x="5232400" y="5251450"/>
          <p14:tracePt t="48437" x="5276850" y="5251450"/>
          <p14:tracePt t="48454" x="5330825" y="5241925"/>
          <p14:tracePt t="48470" x="5375275" y="5232400"/>
          <p14:tracePt t="48487" x="5456238" y="5214938"/>
          <p14:tracePt t="48504" x="5545138" y="5205413"/>
          <p14:tracePt t="48520" x="5589588" y="5197475"/>
          <p14:tracePt t="48537" x="5589588" y="5187950"/>
          <p14:tracePt t="48580" x="5608638" y="5170488"/>
          <p14:tracePt t="48596" x="5626100" y="5160963"/>
          <p14:tracePt t="48604" x="5626100" y="5153025"/>
          <p14:tracePt t="48620" x="5661025" y="5133975"/>
          <p14:tracePt t="48637" x="5688013" y="5126038"/>
          <p14:tracePt t="48654" x="5705475" y="5126038"/>
          <p14:tracePt t="48671" x="5724525" y="5116513"/>
          <p14:tracePt t="48687" x="5741988" y="5116513"/>
          <p14:tracePt t="48704" x="5768975" y="5116513"/>
          <p14:tracePt t="48721" x="5786438" y="5116513"/>
          <p14:tracePt t="48738" x="5803900" y="5116513"/>
          <p14:tracePt t="48754" x="5813425" y="5099050"/>
          <p14:tracePt t="48804" x="5813425" y="5089525"/>
          <p14:tracePt t="48812" x="5822950" y="5089525"/>
          <p14:tracePt t="48821" x="5830888" y="5081588"/>
          <p14:tracePt t="48899" x="5822950" y="5089525"/>
          <p14:tracePt t="48907" x="5813425" y="5099050"/>
          <p14:tracePt t="48915" x="5803900" y="5099050"/>
          <p14:tracePt t="48924" x="5776913" y="5116513"/>
          <p14:tracePt t="48939" x="5751513" y="5143500"/>
          <p14:tracePt t="48955" x="5653088" y="5214938"/>
          <p14:tracePt t="48971" x="5589588" y="5251450"/>
          <p14:tracePt t="48988" x="5473700" y="5303838"/>
          <p14:tracePt t="49005" x="5330825" y="5367338"/>
          <p14:tracePt t="49021" x="5205413" y="5402263"/>
          <p14:tracePt t="49038" x="5116513" y="5411788"/>
          <p14:tracePt t="49055" x="5072063" y="5411788"/>
          <p14:tracePt t="49071" x="5037138" y="5411788"/>
          <p14:tracePt t="49088" x="4983163" y="5411788"/>
          <p14:tracePt t="49105" x="4946650" y="5411788"/>
          <p14:tracePt t="49122" x="4911725" y="5411788"/>
          <p14:tracePt t="49139" x="4867275" y="5411788"/>
          <p14:tracePt t="49155" x="4813300" y="5419725"/>
          <p14:tracePt t="49172" x="4751388" y="5438775"/>
          <p14:tracePt t="49188" x="4705350" y="5438775"/>
          <p14:tracePt t="49205" x="4660900" y="5446713"/>
          <p14:tracePt t="49222" x="4608513" y="5456238"/>
          <p14:tracePt t="49238" x="4562475" y="5465763"/>
          <p14:tracePt t="49255" x="4527550" y="5473700"/>
          <p14:tracePt t="49272" x="4518025" y="5473700"/>
          <p14:tracePt t="49288" x="4500563" y="5473700"/>
          <p14:tracePt t="49305" x="4483100" y="5473700"/>
          <p14:tracePt t="49322" x="4473575" y="5473700"/>
          <p14:tracePt t="49355" x="4456113" y="5473700"/>
          <p14:tracePt t="49372" x="4438650" y="5473700"/>
          <p14:tracePt t="49389" x="4402138" y="5473700"/>
          <p14:tracePt t="49405" x="4394200" y="5473700"/>
          <p14:tracePt t="49422" x="4367213" y="5456238"/>
          <p14:tracePt t="49439" x="4348163" y="5446713"/>
          <p14:tracePt t="49456" x="4330700" y="5438775"/>
          <p14:tracePt t="49528" x="4322763" y="5438775"/>
          <p14:tracePt t="49567" x="4322763" y="5446713"/>
          <p14:tracePt t="49575" x="4322763" y="5456238"/>
          <p14:tracePt t="49584" x="4322763" y="5465763"/>
          <p14:tracePt t="49607" x="4322763" y="5473700"/>
          <p14:tracePt t="49624" x="4330700" y="5483225"/>
          <p14:tracePt t="49632" x="4340225" y="5483225"/>
          <p14:tracePt t="49640" x="4375150" y="5491163"/>
          <p14:tracePt t="49656" x="4438650" y="5491163"/>
          <p14:tracePt t="49673" x="4491038" y="5491163"/>
          <p14:tracePt t="49689" x="4598988" y="5491163"/>
          <p14:tracePt t="49706" x="4732338" y="5491163"/>
          <p14:tracePt t="49722" x="4830763" y="5491163"/>
          <p14:tracePt t="49739" x="4875213" y="5491163"/>
          <p14:tracePt t="49756" x="4884738" y="5491163"/>
          <p14:tracePt t="49773" x="4902200" y="5491163"/>
          <p14:tracePt t="49789" x="4929188" y="5491163"/>
          <p14:tracePt t="49806" x="4983163" y="5510213"/>
          <p14:tracePt t="49823" x="5089525" y="5518150"/>
          <p14:tracePt t="49839" x="5205413" y="5518150"/>
          <p14:tracePt t="49856" x="5348288" y="5518150"/>
          <p14:tracePt t="49873" x="5510213" y="5518150"/>
          <p14:tracePt t="49890" x="5626100" y="5518150"/>
          <p14:tracePt t="49906" x="5697538" y="5500688"/>
          <p14:tracePt t="49923" x="5705475" y="5491163"/>
          <p14:tracePt t="49939" x="5732463" y="5473700"/>
          <p14:tracePt t="49956" x="5768975" y="5456238"/>
          <p14:tracePt t="49973" x="5813425" y="5456238"/>
          <p14:tracePt t="49990" x="5884863" y="5446713"/>
          <p14:tracePt t="50007" x="6010275" y="5438775"/>
          <p14:tracePt t="50023" x="6010275" y="5429250"/>
          <p14:tracePt t="50120" x="6027738" y="5429250"/>
          <p14:tracePt t="50136" x="6037263" y="5429250"/>
          <p14:tracePt t="50144" x="6045200" y="5429250"/>
          <p14:tracePt t="50168" x="6045200" y="5446713"/>
          <p14:tracePt t="50183" x="6045200" y="5456238"/>
          <p14:tracePt t="50544" x="6045200" y="5446713"/>
          <p14:tracePt t="50551" x="6037263" y="5419725"/>
          <p14:tracePt t="50560" x="6037263" y="5411788"/>
          <p14:tracePt t="50574" x="6037263" y="5402263"/>
          <p14:tracePt t="50591" x="6037263" y="5348288"/>
          <p14:tracePt t="50624" x="6037263" y="5340350"/>
          <p14:tracePt t="50655" x="6037263" y="5322888"/>
          <p14:tracePt t="50663" x="6037263" y="5313363"/>
          <p14:tracePt t="50675" x="6037263" y="5295900"/>
          <p14:tracePt t="50691" x="6081713" y="5251450"/>
          <p14:tracePt t="50708" x="6153150" y="5224463"/>
          <p14:tracePt t="50724" x="6188075" y="5197475"/>
          <p14:tracePt t="50741" x="6259513" y="5160963"/>
          <p14:tracePt t="50758" x="6296025" y="5133975"/>
          <p14:tracePt t="50800" x="6303963" y="5126038"/>
          <p14:tracePt t="50808" x="6303963" y="5116513"/>
          <p14:tracePt t="50831" x="6313488" y="5108575"/>
          <p14:tracePt t="50863" x="6340475" y="5108575"/>
          <p14:tracePt t="50871" x="6348413" y="5108575"/>
          <p14:tracePt t="50879" x="6367463" y="5108575"/>
          <p14:tracePt t="50891" x="6402388" y="5108575"/>
          <p14:tracePt t="50908" x="6456363" y="5099050"/>
          <p14:tracePt t="50925" x="6465888" y="5099050"/>
          <p14:tracePt t="50976" x="6465888" y="5089525"/>
          <p14:tracePt t="51016" x="6456363" y="5089525"/>
          <p14:tracePt t="51023" x="6446838" y="5089525"/>
          <p14:tracePt t="51087" x="6446838" y="5081588"/>
          <p14:tracePt t="51096" x="6446838" y="5072063"/>
          <p14:tracePt t="51103" x="6438900" y="5072063"/>
          <p14:tracePt t="51120" x="6429375" y="5072063"/>
          <p14:tracePt t="51128" x="6419850" y="5072063"/>
          <p14:tracePt t="51263" x="6411913" y="5072063"/>
          <p14:tracePt t="51271" x="6402388" y="5072063"/>
          <p14:tracePt t="51279" x="6394450" y="5072063"/>
          <p14:tracePt t="51293" x="6384925" y="5062538"/>
          <p14:tracePt t="51312" x="6375400" y="5062538"/>
          <p14:tracePt t="51325" x="6367463" y="5062538"/>
          <p14:tracePt t="51342" x="6348413" y="5062538"/>
          <p14:tracePt t="51376" x="6340475" y="5062538"/>
          <p14:tracePt t="51392" x="6330950" y="5062538"/>
          <p14:tracePt t="51409" x="6323013" y="5062538"/>
          <p14:tracePt t="51426" x="6313488" y="5062538"/>
          <p14:tracePt t="51448" x="6296025" y="5062538"/>
          <p14:tracePt t="51459" x="6286500" y="5072063"/>
          <p14:tracePt t="51475" x="6269038" y="5072063"/>
          <p14:tracePt t="51492" x="6251575" y="5081588"/>
          <p14:tracePt t="52555" x="6259513" y="5081588"/>
          <p14:tracePt t="53828" x="6269038" y="5081588"/>
          <p14:tracePt t="53843" x="6276975" y="5089525"/>
          <p14:tracePt t="53851" x="6276975" y="5099050"/>
          <p14:tracePt t="54307" x="6286500" y="5099050"/>
          <p14:tracePt t="54323" x="6286500" y="5126038"/>
          <p14:tracePt t="54332" x="6296025" y="5133975"/>
          <p14:tracePt t="54355" x="6296025" y="5143500"/>
          <p14:tracePt t="54364" x="6296025" y="5160963"/>
          <p14:tracePt t="54371" x="6296025" y="5170488"/>
          <p14:tracePt t="54381" x="6296025" y="5180013"/>
          <p14:tracePt t="54435" x="6296025" y="5187950"/>
          <p14:tracePt t="54443" x="6296025" y="5197475"/>
          <p14:tracePt t="54451" x="6296025" y="5205413"/>
          <p14:tracePt t="54564" x="6296025" y="5232400"/>
          <p14:tracePt t="54632" x="6296025" y="5251450"/>
          <p14:tracePt t="54744" x="6296025" y="5259388"/>
          <p14:tracePt t="54775" x="6296025" y="5276850"/>
          <p14:tracePt t="54792" x="6296025" y="5286375"/>
          <p14:tracePt t="54807" x="6296025" y="5295900"/>
          <p14:tracePt t="54824" x="6296025" y="5313363"/>
          <p14:tracePt t="54831" x="6296025" y="5322888"/>
          <p14:tracePt t="54839" x="6296025" y="5330825"/>
          <p14:tracePt t="54856" x="6296025" y="5340350"/>
          <p14:tracePt t="54871" x="6296025" y="5348288"/>
          <p14:tracePt t="54882" x="6296025" y="5357813"/>
          <p14:tracePt t="54898" x="6296025" y="5367338"/>
          <p14:tracePt t="54951" x="6296025" y="5375275"/>
          <p14:tracePt t="54960" x="6286500" y="5384800"/>
          <p14:tracePt t="55287" x="6286500" y="5394325"/>
          <p14:tracePt t="55351" x="6286500" y="5419725"/>
          <p14:tracePt t="55432" x="6286500" y="5438775"/>
          <p14:tracePt t="55480" x="6286500" y="5456238"/>
          <p14:tracePt t="55487" x="6286500" y="5465763"/>
          <p14:tracePt t="55528" x="6286500" y="5483225"/>
          <p14:tracePt t="55560" x="6286500" y="5500688"/>
          <p14:tracePt t="55568" x="6286500" y="5510213"/>
          <p14:tracePt t="55624" x="6286500" y="5518150"/>
          <p14:tracePt t="55639" x="6286500" y="5527675"/>
          <p14:tracePt t="55647" x="6286500" y="5545138"/>
          <p14:tracePt t="55880" x="6286500" y="5554663"/>
          <p14:tracePt t="56024" x="6286500" y="55626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1|2.2|5.1|4.8|3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7.5|6.9|27.1|15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4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|11.2|11.4|7.1|8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38.6|13.5|13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0.5|1.6|1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.5|26.5|24.6|10.7|27|2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3.3|2.8|3.1|2.3|4.5|6.4|3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7.5|18.1|35.7|2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|2|9.5|25.2|20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7|3.8|6.4|2.1|3.2|1|16.8|1.5|11.5|12.3|11.8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9.7|2.9|3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7|24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1.4|2.2|8|11.8|14.1|15.3|15.5|5.8|17|9.7|20.9|26.5|2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4.2|0.9|32.3|9|7.5|34.3|14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2.7|20.7|15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8|12.6|18.2|5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2.5|10.7|6.7|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|20.7|8.8|1.2|12.9|14.2|9.2|15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3|7.6|9.7|22.1|7.1|7|3.2|7.8|26.7|11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20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5.8|2.5|2.2|1.2|2.3|11.7|7.8|7.7|7.5|5.9|7.6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18.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4.8|0.9|10.2|6.1|7|11.7|11.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3.6|10.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0.8|30.3|7|41.4|13.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6.8|1.9|4.5|8.3|12.7|0.9|15.7|16|4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6.8|1.9|4.5|8.3|12.7|0.9|15.7|16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5.9|5|15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1.1|1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|11.9|5.5|1.1|6.1|7.8|26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3|1.2|6.9|1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1.8|1.9|5.5|2.8|8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3156</TotalTime>
  <Words>1927</Words>
  <Application>Microsoft Office PowerPoint</Application>
  <PresentationFormat>Widescreen</PresentationFormat>
  <Paragraphs>581</Paragraphs>
  <Slides>50</Slides>
  <Notes>0</Notes>
  <HiddenSlides>0</HiddenSlides>
  <MMClips>50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57" baseType="lpstr">
      <vt:lpstr>Arial</vt:lpstr>
      <vt:lpstr>Calibri</vt:lpstr>
      <vt:lpstr>Calibri Light</vt:lpstr>
      <vt:lpstr>Cambria Math</vt:lpstr>
      <vt:lpstr>Symbol</vt:lpstr>
      <vt:lpstr>Times New Roman</vt:lpstr>
      <vt:lpstr>Tema do Office</vt:lpstr>
      <vt:lpstr>CONDUTOS FORÇADOS</vt:lpstr>
      <vt:lpstr>Tópicos</vt:lpstr>
      <vt:lpstr>CONCEITO</vt:lpstr>
      <vt:lpstr>Condutos Forçados</vt:lpstr>
      <vt:lpstr>Condutos Forçados</vt:lpstr>
      <vt:lpstr>A Experiência de Reynolds</vt:lpstr>
      <vt:lpstr>HISTÓRICO</vt:lpstr>
      <vt:lpstr>Experimento de Osborne Reynolds  (Irlanda do Norte e Inglaterra, 1883)</vt:lpstr>
      <vt:lpstr>Experimento de Osborne Reynolds  (Irlanda do Norte e Inglaterra, 1883)</vt:lpstr>
      <vt:lpstr>Experimento de Osborne Reynolds  (Irlanda do Norte e Inglaterra, 1883)</vt:lpstr>
      <vt:lpstr>Experimento de Osborne Reynolds  (Irlanda do Norte e Inglaterra, 1883)</vt:lpstr>
      <vt:lpstr>Exemplo 1</vt:lpstr>
      <vt:lpstr>Exemplo 2</vt:lpstr>
      <vt:lpstr>Distribuição de Velocidade em Tubos</vt:lpstr>
      <vt:lpstr>Escoamento de Líquidos Limites de Velocidade</vt:lpstr>
      <vt:lpstr>Perda de Carga</vt:lpstr>
      <vt:lpstr>Perda de Carga</vt:lpstr>
      <vt:lpstr>Perdas de Carga - Classificação</vt:lpstr>
      <vt:lpstr>Perdas de Carga</vt:lpstr>
      <vt:lpstr>Perda de carga é:</vt:lpstr>
      <vt:lpstr>Perda de Carga Distribuída (hf)</vt:lpstr>
      <vt:lpstr>Perda de Carga Distribuída</vt:lpstr>
      <vt:lpstr>Perda de Carga Distribuída</vt:lpstr>
      <vt:lpstr>Fórmulas de Perda de Carga</vt:lpstr>
      <vt:lpstr>Perda de Carga – Fórmulas Empíricas</vt:lpstr>
      <vt:lpstr>Fórmula de Hazen-Williams</vt:lpstr>
      <vt:lpstr>Fórmula de Hazen-Williams</vt:lpstr>
      <vt:lpstr>Fórmula de Hazen-Williams</vt:lpstr>
      <vt:lpstr>Exemplo 1 - Hazen-Williams</vt:lpstr>
      <vt:lpstr> Exemplo 1 – Solução</vt:lpstr>
      <vt:lpstr> Exemplo 1 – Solução</vt:lpstr>
      <vt:lpstr>Exemplo 2 - Hazen-Williams</vt:lpstr>
      <vt:lpstr> Exemplo 2 - Solução</vt:lpstr>
      <vt:lpstr> Exemplo 2 - Solução</vt:lpstr>
      <vt:lpstr>Fórmula de Flamant</vt:lpstr>
      <vt:lpstr>Fórmula de Flamant</vt:lpstr>
      <vt:lpstr>Fórmula de Flamant</vt:lpstr>
      <vt:lpstr>Exemplo 1 - Flamant</vt:lpstr>
      <vt:lpstr> Exemplo 1 – Solução</vt:lpstr>
      <vt:lpstr> Exemplo 1 – Solução</vt:lpstr>
      <vt:lpstr>Exemplo 2 - Flamant</vt:lpstr>
      <vt:lpstr> Exemplo 2 - Solução</vt:lpstr>
      <vt:lpstr> Exemplo 2 - Solução</vt:lpstr>
      <vt:lpstr>Perda de Carga Localizada</vt:lpstr>
      <vt:lpstr>Perdas de carga localizadas</vt:lpstr>
      <vt:lpstr>Cálculo de hfL</vt:lpstr>
      <vt:lpstr>Cálculo de hfL Método dos Coeficientes</vt:lpstr>
      <vt:lpstr>Cálculo de hfL Método dos Comprimentos Equivalentes</vt:lpstr>
      <vt:lpstr>Tarefa (Exercícios)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Conta da Microsoft</dc:creator>
  <cp:lastModifiedBy>Conta da Microsoft</cp:lastModifiedBy>
  <cp:revision>293</cp:revision>
  <dcterms:created xsi:type="dcterms:W3CDTF">2020-09-20T01:08:23Z</dcterms:created>
  <dcterms:modified xsi:type="dcterms:W3CDTF">2020-10-12T18:40:42Z</dcterms:modified>
</cp:coreProperties>
</file>