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52507-F890-0845-B078-43B27A14CCCD}" v="4" dt="2019-09-03T21:13:34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03" d="100"/>
          <a:sy n="103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ia Ferreira" userId="f1a03e40f580af3d" providerId="LiveId" clId="{61D52507-F890-0845-B078-43B27A14CCCD}"/>
    <pc:docChg chg="custSel addSld modSld">
      <pc:chgData name="Marilia Ferreira" userId="f1a03e40f580af3d" providerId="LiveId" clId="{61D52507-F890-0845-B078-43B27A14CCCD}" dt="2019-09-03T21:15:01.112" v="895" actId="20577"/>
      <pc:docMkLst>
        <pc:docMk/>
      </pc:docMkLst>
      <pc:sldChg chg="modSp">
        <pc:chgData name="Marilia Ferreira" userId="f1a03e40f580af3d" providerId="LiveId" clId="{61D52507-F890-0845-B078-43B27A14CCCD}" dt="2019-09-03T21:15:01.112" v="895" actId="20577"/>
        <pc:sldMkLst>
          <pc:docMk/>
          <pc:sldMk cId="0" sldId="256"/>
        </pc:sldMkLst>
        <pc:spChg chg="mod">
          <ac:chgData name="Marilia Ferreira" userId="f1a03e40f580af3d" providerId="LiveId" clId="{61D52507-F890-0845-B078-43B27A14CCCD}" dt="2019-09-03T21:15:01.112" v="89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arilia Ferreira" userId="f1a03e40f580af3d" providerId="LiveId" clId="{61D52507-F890-0845-B078-43B27A14CCCD}" dt="2019-09-03T20:36:31.250" v="518" actId="113"/>
        <pc:sldMkLst>
          <pc:docMk/>
          <pc:sldMk cId="0" sldId="258"/>
        </pc:sldMkLst>
        <pc:spChg chg="mod">
          <ac:chgData name="Marilia Ferreira" userId="f1a03e40f580af3d" providerId="LiveId" clId="{61D52507-F890-0845-B078-43B27A14CCCD}" dt="2019-09-03T20:36:31.250" v="518" actId="11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arilia Ferreira" userId="f1a03e40f580af3d" providerId="LiveId" clId="{61D52507-F890-0845-B078-43B27A14CCCD}" dt="2019-09-03T20:36:44.263" v="520"/>
        <pc:sldMkLst>
          <pc:docMk/>
          <pc:sldMk cId="0" sldId="259"/>
        </pc:sldMkLst>
        <pc:spChg chg="mod">
          <ac:chgData name="Marilia Ferreira" userId="f1a03e40f580af3d" providerId="LiveId" clId="{61D52507-F890-0845-B078-43B27A14CCCD}" dt="2019-09-03T20:36:44.263" v="520"/>
          <ac:spMkLst>
            <pc:docMk/>
            <pc:sldMk cId="0" sldId="259"/>
            <ac:spMk id="2" creationId="{00000000-0000-0000-0000-000000000000}"/>
          </ac:spMkLst>
        </pc:spChg>
        <pc:spChg chg="mod">
          <ac:chgData name="Marilia Ferreira" userId="f1a03e40f580af3d" providerId="LiveId" clId="{61D52507-F890-0845-B078-43B27A14CCCD}" dt="2019-09-03T20:36:35.336" v="519" actId="113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Marilia Ferreira" userId="f1a03e40f580af3d" providerId="LiveId" clId="{61D52507-F890-0845-B078-43B27A14CCCD}" dt="2019-09-03T20:39:46.554" v="531" actId="20577"/>
        <pc:sldMkLst>
          <pc:docMk/>
          <pc:sldMk cId="0" sldId="260"/>
        </pc:sldMkLst>
        <pc:spChg chg="mod">
          <ac:chgData name="Marilia Ferreira" userId="f1a03e40f580af3d" providerId="LiveId" clId="{61D52507-F890-0845-B078-43B27A14CCCD}" dt="2019-09-03T20:39:46.554" v="531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Marilia Ferreira" userId="f1a03e40f580af3d" providerId="LiveId" clId="{61D52507-F890-0845-B078-43B27A14CCCD}" dt="2019-09-03T20:39:59.742" v="533" actId="20577"/>
        <pc:sldMkLst>
          <pc:docMk/>
          <pc:sldMk cId="0" sldId="261"/>
        </pc:sldMkLst>
        <pc:spChg chg="mod">
          <ac:chgData name="Marilia Ferreira" userId="f1a03e40f580af3d" providerId="LiveId" clId="{61D52507-F890-0845-B078-43B27A14CCCD}" dt="2019-09-03T20:39:59.742" v="533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add">
        <pc:chgData name="Marilia Ferreira" userId="f1a03e40f580af3d" providerId="LiveId" clId="{61D52507-F890-0845-B078-43B27A14CCCD}" dt="2019-09-03T20:32:28.359" v="517" actId="20577"/>
        <pc:sldMkLst>
          <pc:docMk/>
          <pc:sldMk cId="227655056" sldId="265"/>
        </pc:sldMkLst>
        <pc:spChg chg="mod">
          <ac:chgData name="Marilia Ferreira" userId="f1a03e40f580af3d" providerId="LiveId" clId="{61D52507-F890-0845-B078-43B27A14CCCD}" dt="2019-09-03T20:30:28.827" v="91" actId="20577"/>
          <ac:spMkLst>
            <pc:docMk/>
            <pc:sldMk cId="227655056" sldId="265"/>
            <ac:spMk id="2" creationId="{03B621B2-01C8-524D-B55C-0FF3B0C036E7}"/>
          </ac:spMkLst>
        </pc:spChg>
        <pc:spChg chg="mod">
          <ac:chgData name="Marilia Ferreira" userId="f1a03e40f580af3d" providerId="LiveId" clId="{61D52507-F890-0845-B078-43B27A14CCCD}" dt="2019-09-03T20:32:28.359" v="517" actId="20577"/>
          <ac:spMkLst>
            <pc:docMk/>
            <pc:sldMk cId="227655056" sldId="265"/>
            <ac:spMk id="3" creationId="{C2B7FFF8-A0CB-0D49-B399-4C4B712EEE5E}"/>
          </ac:spMkLst>
        </pc:spChg>
      </pc:sldChg>
      <pc:sldChg chg="modSp add">
        <pc:chgData name="Marilia Ferreira" userId="f1a03e40f580af3d" providerId="LiveId" clId="{61D52507-F890-0845-B078-43B27A14CCCD}" dt="2019-09-03T21:13:52.238" v="865" actId="20577"/>
        <pc:sldMkLst>
          <pc:docMk/>
          <pc:sldMk cId="361635877" sldId="266"/>
        </pc:sldMkLst>
        <pc:spChg chg="mod">
          <ac:chgData name="Marilia Ferreira" userId="f1a03e40f580af3d" providerId="LiveId" clId="{61D52507-F890-0845-B078-43B27A14CCCD}" dt="2019-09-03T21:13:34.700" v="800" actId="27636"/>
          <ac:spMkLst>
            <pc:docMk/>
            <pc:sldMk cId="361635877" sldId="266"/>
            <ac:spMk id="2" creationId="{F850F6EE-0194-5247-91B8-9864ED8D460E}"/>
          </ac:spMkLst>
        </pc:spChg>
        <pc:spChg chg="mod">
          <ac:chgData name="Marilia Ferreira" userId="f1a03e40f580af3d" providerId="LiveId" clId="{61D52507-F890-0845-B078-43B27A14CCCD}" dt="2019-09-03T21:13:52.238" v="865" actId="20577"/>
          <ac:spMkLst>
            <pc:docMk/>
            <pc:sldMk cId="361635877" sldId="266"/>
            <ac:spMk id="3" creationId="{DBECE961-EFEF-494C-9702-EB3196EEFD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5422B-5F6F-48E8-BAD8-0C3B3AF6CD92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86BC-64E0-4311-9310-55674B523AE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7C53-15DB-4715-AFCA-4CBB8A1D2354}" type="datetimeFigureOut">
              <a:rPr lang="en-US" smtClean="0"/>
              <a:t>9/3/19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FC87-5490-4F37-B251-292F6078E8B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 MET</a:t>
            </a:r>
            <a:r>
              <a:rPr lang="pt-BR" dirty="0"/>
              <a:t>ODO GENÉTICO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de </a:t>
            </a:r>
            <a:r>
              <a:rPr lang="en-US" dirty="0" err="1"/>
              <a:t>dupla</a:t>
            </a:r>
            <a:r>
              <a:rPr lang="en-US" dirty="0"/>
              <a:t> </a:t>
            </a:r>
            <a:r>
              <a:rPr lang="en-US" dirty="0" err="1"/>
              <a:t>estimulação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0F6EE-0194-5247-91B8-9864ED8D4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Experimento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ECE961-EFEF-494C-9702-EB3196EE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Envolve grau de dificuldade</a:t>
            </a:r>
          </a:p>
          <a:p>
            <a:pPr marL="0" indent="0">
              <a:buNone/>
            </a:pPr>
            <a:r>
              <a:rPr lang="pt-BR" dirty="0"/>
              <a:t>Oferecer alguma forma de mediação  </a:t>
            </a:r>
          </a:p>
          <a:p>
            <a:pPr marL="0" indent="0">
              <a:buNone/>
            </a:pPr>
            <a:r>
              <a:rPr lang="pt-BR" dirty="0"/>
              <a:t>Ou</a:t>
            </a:r>
          </a:p>
          <a:p>
            <a:pPr marL="0" indent="0">
              <a:buNone/>
            </a:pPr>
            <a:r>
              <a:rPr lang="pt-BR" dirty="0"/>
              <a:t>Esperar que o participante busca a mediação</a:t>
            </a:r>
          </a:p>
          <a:p>
            <a:pPr marL="0" indent="0">
              <a:buNone/>
            </a:pPr>
            <a:r>
              <a:rPr lang="pt-BR" dirty="0"/>
              <a:t>Observar como o participante usa isso para resolver o problema</a:t>
            </a:r>
          </a:p>
          <a:p>
            <a:pPr marL="0" indent="0">
              <a:buNone/>
            </a:pPr>
            <a:r>
              <a:rPr lang="pt-BR" dirty="0"/>
              <a:t>Provocar a mudança</a:t>
            </a:r>
          </a:p>
          <a:p>
            <a:pPr marL="0" indent="0">
              <a:buNone/>
            </a:pPr>
            <a:r>
              <a:rPr lang="pt-BR" strike="sngStrike" dirty="0"/>
              <a:t>Descrever comportamento fossilizado</a:t>
            </a:r>
          </a:p>
        </p:txBody>
      </p:sp>
    </p:spTree>
    <p:extLst>
      <p:ext uri="{BB962C8B-B14F-4D97-AF65-F5344CB8AC3E}">
        <p14:creationId xmlns:p14="http://schemas.microsoft.com/office/powerpoint/2010/main" val="36163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desenvolvimento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revolução, transformação qualitativa</a:t>
            </a:r>
            <a:endParaRPr lang="en-US" dirty="0"/>
          </a:p>
          <a:p>
            <a:pPr>
              <a:buNone/>
            </a:pPr>
            <a:r>
              <a:rPr lang="pt-BR" dirty="0"/>
              <a:t>“Nosso conceito de desenvolvimento implica a rejeição do ponto de vista comumente aceito de que o desenvolvimento cognitivo é o resultado de uma acumulação gradual de mudanças isoladas. Acreditamos que o desenvolvimento da criança é um processo dialético complexo caracterizado pela periodicidade, desigualdade no desenvolvimento de diferentes funções, metamorfose ou transformação qualitativa de uma forma em outra, </a:t>
            </a:r>
            <a:r>
              <a:rPr lang="pt-BR" dirty="0" err="1"/>
              <a:t>embricamento</a:t>
            </a:r>
            <a:r>
              <a:rPr lang="pt-BR" dirty="0"/>
              <a:t> de fatores internos e externos, e processos adaptativos que superam os impedimentos que a criança encontra.”p.96-97 ler outro trecho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NOVO PROBLEMA </a:t>
            </a:r>
          </a:p>
          <a:p>
            <a:pPr>
              <a:buNone/>
            </a:pPr>
            <a:r>
              <a:rPr lang="pt-BR" dirty="0"/>
              <a:t>			</a:t>
            </a:r>
            <a:r>
              <a:rPr lang="pt-BR" dirty="0">
                <a:latin typeface="Calibri"/>
              </a:rPr>
              <a:t>↓</a:t>
            </a:r>
          </a:p>
          <a:p>
            <a:pPr>
              <a:buNone/>
            </a:pPr>
            <a:r>
              <a:rPr lang="pt-BR" dirty="0">
                <a:latin typeface="Calibri"/>
              </a:rPr>
              <a:t>UMA NOVA METODOLOGIA</a:t>
            </a:r>
          </a:p>
          <a:p>
            <a:pPr>
              <a:buNone/>
            </a:pPr>
            <a:r>
              <a:rPr lang="pt-BR" dirty="0">
                <a:latin typeface="Calibri"/>
              </a:rPr>
              <a:t>FME – podem ser estudadas por S- 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621B2-01C8-524D-B55C-0FF3B0C0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Desenvolvimento numa abordagem materialista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7FFF8-A0CB-0D49-B399-4C4B712E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``Baseado na abordagem materialista dialética da análise da história humana, acredito que o comportamento animal, na mesma extensão em que diferem a adaptabilidade e desenvolvimento dos animais. O desenvolvimento psicológico dos homens é parte do desenvolvimento histórico geral de nossa espécie e assim deve ser entendido.” p.80</a:t>
            </a:r>
          </a:p>
        </p:txBody>
      </p:sp>
    </p:spTree>
    <p:extLst>
      <p:ext uri="{BB962C8B-B14F-4D97-AF65-F5344CB8AC3E}">
        <p14:creationId xmlns:p14="http://schemas.microsoft.com/office/powerpoint/2010/main" val="22765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Foco no processo e não no produto </a:t>
            </a:r>
          </a:p>
          <a:p>
            <a:pPr>
              <a:buNone/>
            </a:pPr>
            <a:r>
              <a:rPr lang="pt-BR" dirty="0"/>
              <a:t>revela a dinâmica, o movimento a história do desenvolvimento , das FMS a dialética, a tensão , o conflito</a:t>
            </a:r>
            <a:endParaRPr lang="en-US" dirty="0"/>
          </a:p>
          <a:p>
            <a:r>
              <a:rPr lang="pt-BR" dirty="0"/>
              <a:t>resgatar a gênese</a:t>
            </a:r>
            <a:endParaRPr lang="en-US" dirty="0"/>
          </a:p>
          <a:p>
            <a:pPr>
              <a:buNone/>
            </a:pPr>
            <a:r>
              <a:rPr lang="pt-BR" dirty="0"/>
              <a:t>“provoca ou cria artificialmente um processo de desenvolvimento psicológico”p.81</a:t>
            </a:r>
          </a:p>
          <a:p>
            <a:pPr>
              <a:buNone/>
            </a:pPr>
            <a:r>
              <a:rPr lang="pt-BR" dirty="0"/>
              <a:t>“gênese e suas bases dinâmico-causais.”p.81</a:t>
            </a:r>
            <a:endParaRPr lang="en-US" dirty="0"/>
          </a:p>
          <a:p>
            <a:endParaRPr lang="pt-B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características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Explicação e não somente descrição</a:t>
            </a:r>
          </a:p>
          <a:p>
            <a:pPr>
              <a:buNone/>
            </a:pPr>
            <a:r>
              <a:rPr lang="pt-BR" dirty="0"/>
              <a:t>“dois processos fenotipicamente idênticos ou similares podem ser radicalmente diferentes em seus aspectos dinâmico-causais e, vice-versa, dois processos muito próximos quanto à sua grandeza dinâmico-causal podem ser muito diferentes fenotipicamente.”p.83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Pode ser </a:t>
            </a:r>
            <a:r>
              <a:rPr lang="pt-BR" dirty="0" err="1"/>
              <a:t>misleading</a:t>
            </a:r>
            <a:r>
              <a:rPr lang="pt-BR" dirty="0"/>
              <a:t>, a descrição se baseia na superfície não busca a origem, o porquê, dos traços descritos. Não vai fundo na explicação</a:t>
            </a:r>
            <a:endParaRPr lang="en-US" dirty="0"/>
          </a:p>
          <a:p>
            <a:pPr>
              <a:buNone/>
            </a:pPr>
            <a:r>
              <a:rPr lang="pt-BR" dirty="0" err="1"/>
              <a:t>Eg</a:t>
            </a:r>
            <a:r>
              <a:rPr lang="pt-BR" dirty="0"/>
              <a:t>&gt; dois alunos não escreveram a tese no texto argumentativo. Isso quer dizer a mesma coisa?? Que não entenderam, não prestaram atenção? É preciso ir na história, na gênese para ver as causas disso e ver que o fenômeno não ser a mesma coisa.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busca a origem e a essência </a:t>
            </a:r>
          </a:p>
          <a:p>
            <a:pPr>
              <a:buNone/>
            </a:pPr>
            <a:r>
              <a:rPr lang="pt-BR" dirty="0"/>
              <a:t>Aqui se encontra a </a:t>
            </a:r>
            <a:r>
              <a:rPr lang="pt-BR" dirty="0" err="1"/>
              <a:t>justicativa</a:t>
            </a:r>
            <a:r>
              <a:rPr lang="pt-BR" dirty="0"/>
              <a:t> do </a:t>
            </a:r>
            <a:r>
              <a:rPr lang="pt-BR" dirty="0" err="1"/>
              <a:t>pq</a:t>
            </a:r>
            <a:r>
              <a:rPr lang="pt-BR" dirty="0"/>
              <a:t> </a:t>
            </a:r>
            <a:r>
              <a:rPr lang="pt-BR" dirty="0" err="1"/>
              <a:t>Vy</a:t>
            </a:r>
            <a:r>
              <a:rPr lang="pt-BR" dirty="0"/>
              <a:t> não ser da escola </a:t>
            </a:r>
            <a:r>
              <a:rPr lang="pt-BR" dirty="0" err="1"/>
              <a:t>intropeccionista</a:t>
            </a:r>
            <a:r>
              <a:rPr lang="pt-BR" dirty="0"/>
              <a:t>. Eles se interessam pela psique humana, mas sua metodologia é descritiva e não genotípica.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retirar o comportamento do automático</a:t>
            </a:r>
            <a:endParaRPr lang="en-US" dirty="0"/>
          </a:p>
          <a:p>
            <a:pPr>
              <a:buNone/>
            </a:pPr>
            <a:r>
              <a:rPr lang="pt-BR" dirty="0"/>
              <a:t> criando um experimento, uma situação em que o comportamento perca o caráter automático, fossilizado e passe a revelar a sua origem, aspectos do seu desenvolvimento</a:t>
            </a:r>
            <a:endParaRPr lang="en-US" dirty="0"/>
          </a:p>
          <a:p>
            <a:r>
              <a:rPr lang="pt-BR" dirty="0"/>
              <a:t>estudar o processo de mudança</a:t>
            </a:r>
            <a:endParaRPr lang="en-US" dirty="0"/>
          </a:p>
          <a:p>
            <a:pPr>
              <a:buNone/>
            </a:pPr>
            <a:r>
              <a:rPr lang="pt-BR" dirty="0"/>
              <a:t>“Estudar alguma coisa historicamente significa estudá-la em processo de mudança: esse é o requisito básico do método dialético.”p. 85-6.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atitude intelectual geral em psicologia (..) procura a compreensão dos processos psicológicos nas manipulações que constituem o próprio experimento; </a:t>
            </a:r>
            <a:r>
              <a:rPr lang="pt-BR" u="sng" dirty="0"/>
              <a:t>os procedimentos experimentais tornam-se substitutos dos processos psicológicos</a:t>
            </a:r>
            <a:r>
              <a:rPr lang="pt-BR" dirty="0"/>
              <a:t>”. P.89</a:t>
            </a:r>
          </a:p>
          <a:p>
            <a:r>
              <a:rPr lang="pt-BR" dirty="0"/>
              <a:t>treinamento do sujeito no experimento</a:t>
            </a:r>
            <a:endParaRPr lang="en-US" dirty="0"/>
          </a:p>
          <a:p>
            <a:pPr>
              <a:buNone/>
            </a:pPr>
            <a:r>
              <a:rPr lang="pt-BR" dirty="0"/>
              <a:t>garantir uniformidade na coleta</a:t>
            </a:r>
            <a:endParaRPr lang="en-US" dirty="0"/>
          </a:p>
          <a:p>
            <a:pPr>
              <a:buNone/>
            </a:pPr>
            <a:r>
              <a:rPr lang="pt-BR" dirty="0"/>
              <a:t>Comportamento fossilizado</a:t>
            </a:r>
            <a:endParaRPr lang="en-US" dirty="0"/>
          </a:p>
          <a:p>
            <a:pPr>
              <a:buNone/>
            </a:pPr>
            <a:r>
              <a:rPr lang="pt-BR" strike="sngStrike" dirty="0"/>
              <a:t>Desenvolvimento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522</Words>
  <Application>Microsoft Macintosh PowerPoint</Application>
  <PresentationFormat>Apresentação na tela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O METODO GENÉTICO</vt:lpstr>
      <vt:lpstr>Apresentação do PowerPoint</vt:lpstr>
      <vt:lpstr>Desenvolvimento numa abordagem materialista </vt:lpstr>
      <vt:lpstr>características</vt:lpstr>
      <vt:lpstr>características</vt:lpstr>
      <vt:lpstr>Por quê?</vt:lpstr>
      <vt:lpstr>Apresentação do PowerPoint</vt:lpstr>
      <vt:lpstr>Apresentação do PowerPoint</vt:lpstr>
      <vt:lpstr>Apresentação do PowerPoint</vt:lpstr>
      <vt:lpstr>Experimento </vt:lpstr>
      <vt:lpstr>Definição de desenvolvimento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METODO GENÉTICO</dc:title>
  <dc:creator>anonymous</dc:creator>
  <cp:lastModifiedBy>Marilia Ferreira</cp:lastModifiedBy>
  <cp:revision>6</cp:revision>
  <dcterms:created xsi:type="dcterms:W3CDTF">2011-04-13T22:25:35Z</dcterms:created>
  <dcterms:modified xsi:type="dcterms:W3CDTF">2019-09-03T21:18:28Z</dcterms:modified>
</cp:coreProperties>
</file>