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21383625" cy="15119350"/>
  <p:notesSz cx="10017125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B1738DA-7A05-49F2-9D47-1B88002C1FCE}">
          <p14:sldIdLst>
            <p14:sldId id="35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ina Costa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6E7EB"/>
    <a:srgbClr val="006571"/>
    <a:srgbClr val="01A89E"/>
    <a:srgbClr val="C1C6CE"/>
    <a:srgbClr val="3391AA"/>
    <a:srgbClr val="007879"/>
    <a:srgbClr val="347799"/>
    <a:srgbClr val="32A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388" autoAdjust="0"/>
  </p:normalViewPr>
  <p:slideViewPr>
    <p:cSldViewPr snapToGrid="0">
      <p:cViewPr>
        <p:scale>
          <a:sx n="40" d="100"/>
          <a:sy n="40" d="100"/>
        </p:scale>
        <p:origin x="-1398" y="-84"/>
      </p:cViewPr>
      <p:guideLst>
        <p:guide orient="horz" pos="4762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0754" cy="345604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74053" y="1"/>
            <a:ext cx="4340754" cy="345604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39048020-9B39-4C47-B315-56C79DCA659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42562"/>
            <a:ext cx="4340754" cy="345603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74053" y="6542562"/>
            <a:ext cx="4340754" cy="345603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37E62BC2-9F26-428E-B56F-B8B6C1286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26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40754" cy="34600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74632" y="2"/>
            <a:ext cx="4340754" cy="346003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9B501D4F-12EE-4BFC-BC33-BE0859A242C9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63913" y="860425"/>
            <a:ext cx="328930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1713" y="3314929"/>
            <a:ext cx="8013700" cy="2712214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42161"/>
            <a:ext cx="4340754" cy="346002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74632" y="6542161"/>
            <a:ext cx="4340754" cy="346002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A1DE9425-04C6-4509-BDB1-5FEB3950B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1pPr>
    <a:lvl2pPr marL="1088256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2pPr>
    <a:lvl3pPr marL="2176516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3pPr>
    <a:lvl4pPr marL="3264772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4pPr>
    <a:lvl5pPr marL="4353030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5pPr>
    <a:lvl6pPr marL="5441286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6pPr>
    <a:lvl7pPr marL="6529548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7pPr>
    <a:lvl8pPr marL="7617804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8pPr>
    <a:lvl9pPr marL="8706066" algn="l" defTabSz="2176516" rtl="0" eaLnBrk="1" latinLnBrk="0" hangingPunct="1">
      <a:defRPr sz="28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63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41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08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_méto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1" b="29740"/>
          <a:stretch/>
        </p:blipFill>
        <p:spPr>
          <a:xfrm>
            <a:off x="63849" y="2"/>
            <a:ext cx="21383625" cy="151193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0" t="25005"/>
          <a:stretch/>
        </p:blipFill>
        <p:spPr>
          <a:xfrm>
            <a:off x="1" y="12"/>
            <a:ext cx="7958022" cy="389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0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70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2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1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08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8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BC36-ECD6-43B3-8E5A-8269971B41DE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5DC3-1477-4C3B-9482-E52690ED00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9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09" r:id="rId12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8">
            <a:extLst>
              <a:ext uri="{FF2B5EF4-FFF2-40B4-BE49-F238E27FC236}">
                <a16:creationId xmlns="" xmlns:a16="http://schemas.microsoft.com/office/drawing/2014/main" id="{4A7BEA3E-47BC-430C-BB1B-70B0D8335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99300"/>
              </p:ext>
            </p:extLst>
          </p:nvPr>
        </p:nvGraphicFramePr>
        <p:xfrm>
          <a:off x="553452" y="529392"/>
          <a:ext cx="2471445" cy="139806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471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85425">
                <a:tc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Ideias de funções / elementos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42181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ela 25">
            <a:extLst>
              <a:ext uri="{FF2B5EF4-FFF2-40B4-BE49-F238E27FC236}">
                <a16:creationId xmlns="" xmlns:a16="http://schemas.microsoft.com/office/drawing/2014/main" id="{88984F23-CB1E-4CCD-85F3-3879B17C5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59098"/>
              </p:ext>
            </p:extLst>
          </p:nvPr>
        </p:nvGraphicFramePr>
        <p:xfrm>
          <a:off x="3235560" y="529391"/>
          <a:ext cx="12814565" cy="140288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406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77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306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51904">
                <a:tc rowSpan="2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Teste livre</a:t>
                      </a: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Teste guiado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914" marR="44914" marT="22457" marB="224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887">
                <a:tc vMerge="1"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914" marR="44914" marT="22457" marB="224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Tarefa</a:t>
                      </a: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que observar</a:t>
                      </a: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48147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ela 28">
            <a:extLst>
              <a:ext uri="{FF2B5EF4-FFF2-40B4-BE49-F238E27FC236}">
                <a16:creationId xmlns="" xmlns:a16="http://schemas.microsoft.com/office/drawing/2014/main" id="{FA399839-247F-44F4-B7CE-A7EA00DDB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64234"/>
              </p:ext>
            </p:extLst>
          </p:nvPr>
        </p:nvGraphicFramePr>
        <p:xfrm>
          <a:off x="16273571" y="529391"/>
          <a:ext cx="4667300" cy="140288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667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91569">
                <a:tc>
                  <a:txBody>
                    <a:bodyPr/>
                    <a:lstStyle/>
                    <a:p>
                      <a:pPr marL="0" marR="0" lvl="0" indent="0" algn="ctr" defTabSz="201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Entrevista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0045" marR="140045" marT="33561" marB="33561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48179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140045" marR="140045" marT="33561" marB="3356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2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5546</TotalTime>
  <Words>14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</dc:creator>
  <cp:lastModifiedBy>Thales Martins Ponciano</cp:lastModifiedBy>
  <cp:revision>341</cp:revision>
  <cp:lastPrinted>2018-08-19T13:59:28Z</cp:lastPrinted>
  <dcterms:created xsi:type="dcterms:W3CDTF">2017-07-16T18:58:05Z</dcterms:created>
  <dcterms:modified xsi:type="dcterms:W3CDTF">2019-11-05T18:59:35Z</dcterms:modified>
</cp:coreProperties>
</file>